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notesSlides/notesSlide6.xml" ContentType="application/vnd.openxmlformats-officedocument.presentationml.notesSlide+xml"/>
  <Override PartName="/ppt/tags/tag3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4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5.xml" ContentType="application/vnd.openxmlformats-officedocument.presentationml.tags+xml"/>
  <Override PartName="/ppt/notesSlides/notesSlide11.xml" ContentType="application/vnd.openxmlformats-officedocument.presentationml.notesSlide+xml"/>
  <Override PartName="/ppt/tags/tag6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81" r:id="rId2"/>
    <p:sldId id="259" r:id="rId3"/>
    <p:sldId id="326" r:id="rId4"/>
    <p:sldId id="257" r:id="rId5"/>
    <p:sldId id="327" r:id="rId6"/>
    <p:sldId id="328" r:id="rId7"/>
    <p:sldId id="329" r:id="rId8"/>
    <p:sldId id="330" r:id="rId9"/>
    <p:sldId id="331" r:id="rId10"/>
    <p:sldId id="332" r:id="rId11"/>
    <p:sldId id="333" r:id="rId12"/>
    <p:sldId id="334" r:id="rId13"/>
    <p:sldId id="324" r:id="rId14"/>
    <p:sldId id="335" r:id="rId15"/>
    <p:sldId id="32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5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A1D678-378D-444E-A720-B031C7DC1099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F3868E-F15A-41DD-8FD0-C2A111836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069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B9B774-A12C-43E5-B862-D7438EC0827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00935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B9B774-A12C-43E5-B862-D7438EC0827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94115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B9B774-A12C-43E5-B862-D7438EC0827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15216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B9B774-A12C-43E5-B862-D7438EC0827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70307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B9B774-A12C-43E5-B862-D7438EC0827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06051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B9B774-A12C-43E5-B862-D7438EC0827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31673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B9B774-A12C-43E5-B862-D7438EC0827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93882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B9B774-A12C-43E5-B862-D7438EC0827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87426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B9B774-A12C-43E5-B862-D7438EC0827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19628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B9B774-A12C-43E5-B862-D7438EC0827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13929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B9B774-A12C-43E5-B862-D7438EC0827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89864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B9B774-A12C-43E5-B862-D7438EC0827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9308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B9B774-A12C-43E5-B862-D7438EC0827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23476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B9B774-A12C-43E5-B862-D7438EC0827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41504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B9B774-A12C-43E5-B862-D7438EC0827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8883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9CE71-C288-4305-B6AB-93D6BC707C6A}" type="datetimeFigureOut">
              <a:rPr lang="zh-CN" altLang="en-US" smtClean="0"/>
              <a:pPr/>
              <a:t>2022/9/27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040FA-559C-4D0E-8174-A38CF1F1D5E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116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287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8995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097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926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8650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3223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294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212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36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630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9CE71-C288-4305-B6AB-93D6BC707C6A}" type="datetimeFigureOut">
              <a:rPr lang="zh-CN" altLang="en-US" smtClean="0"/>
              <a:pPr/>
              <a:t>2022/9/27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040FA-559C-4D0E-8174-A38CF1F1D5E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9239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4336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7014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7609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2121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4489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8602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0733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9812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437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281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9CE71-C288-4305-B6AB-93D6BC707C6A}" type="datetimeFigureOut">
              <a:rPr lang="zh-CN" altLang="en-US" smtClean="0"/>
              <a:pPr/>
              <a:t>2022/9/27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040FA-559C-4D0E-8174-A38CF1F1D5E9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1065C9E6-2FD9-425D-BBB1-E53355525C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0505" y="86139"/>
            <a:ext cx="1281022" cy="1281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0783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6076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6025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296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5225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6008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06407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8956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41764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02453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914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9CE71-C288-4305-B6AB-93D6BC707C6A}" type="datetimeFigureOut">
              <a:rPr lang="zh-CN" altLang="en-US" smtClean="0"/>
              <a:pPr/>
              <a:t>2022/9/27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040FA-559C-4D0E-8174-A38CF1F1D5E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071352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7078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21237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37450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10645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42172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9CE71-C288-4305-B6AB-93D6BC707C6A}" type="datetimeFigureOut">
              <a:rPr lang="zh-CN" altLang="en-US" smtClean="0"/>
              <a:pPr/>
              <a:t>2022/9/27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040FA-559C-4D0E-8174-A38CF1F1D5E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716723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9CE71-C288-4305-B6AB-93D6BC707C6A}" type="datetimeFigureOut">
              <a:rPr lang="zh-CN" altLang="en-US" smtClean="0"/>
              <a:pPr/>
              <a:t>2022/9/27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040FA-559C-4D0E-8174-A38CF1F1D5E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08676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9CE71-C288-4305-B6AB-93D6BC707C6A}" type="datetimeFigureOut">
              <a:rPr lang="zh-CN" altLang="en-US" smtClean="0"/>
              <a:pPr/>
              <a:t>2022/9/27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040FA-559C-4D0E-8174-A38CF1F1D5E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4413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9CE71-C288-4305-B6AB-93D6BC707C6A}" type="datetimeFigureOut">
              <a:rPr lang="zh-CN" altLang="en-US" smtClean="0"/>
              <a:pPr/>
              <a:t>2022/9/27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040FA-559C-4D0E-8174-A38CF1F1D5E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1464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9CE71-C288-4305-B6AB-93D6BC707C6A}" type="datetimeFigureOut">
              <a:rPr lang="zh-CN" altLang="en-US" smtClean="0"/>
              <a:pPr/>
              <a:t>2022/9/27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040FA-559C-4D0E-8174-A38CF1F1D5E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4081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9CE71-C288-4305-B6AB-93D6BC707C6A}" type="datetimeFigureOut">
              <a:rPr lang="zh-CN" altLang="en-US" smtClean="0"/>
              <a:pPr/>
              <a:t>2022/9/27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040FA-559C-4D0E-8174-A38CF1F1D5E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8957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9CE71-C288-4305-B6AB-93D6BC707C6A}" type="datetimeFigureOut">
              <a:rPr lang="zh-CN" altLang="en-US" smtClean="0"/>
              <a:pPr/>
              <a:t>2022/9/27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040FA-559C-4D0E-8174-A38CF1F1D5E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9730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9CE71-C288-4305-B6AB-93D6BC707C6A}" type="datetimeFigureOut">
              <a:rPr lang="zh-CN" altLang="en-US" smtClean="0"/>
              <a:pPr/>
              <a:t>2022/9/27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040FA-559C-4D0E-8174-A38CF1F1D5E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1452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theme" Target="../theme/theme1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1F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C9CE71-C288-4305-B6AB-93D6BC707C6A}" type="datetimeFigureOut">
              <a:rPr lang="zh-CN" altLang="en-US" smtClean="0"/>
              <a:pPr/>
              <a:t>2022/9/27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4040FA-559C-4D0E-8174-A38CF1F1D5E9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文本框 6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感谢您下载包图网平台上提供的</a:t>
            </a:r>
            <a:r>
              <a:rPr kumimoji="0" lang="en-US" altLang="zh-CN" sz="3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PPT</a:t>
            </a:r>
            <a:r>
              <a:rPr kumimoji="0" lang="zh-CN" altLang="en-US" sz="3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ibaotu.com</a:t>
            </a:r>
          </a:p>
        </p:txBody>
      </p:sp>
      <p:pic>
        <p:nvPicPr>
          <p:cNvPr id="9" name="Picture 8" descr="Shape&#10;&#10;Description automatically generated with medium confidence">
            <a:extLst>
              <a:ext uri="{FF2B5EF4-FFF2-40B4-BE49-F238E27FC236}">
                <a16:creationId xmlns:a16="http://schemas.microsoft.com/office/drawing/2014/main" id="{F3FE0388-D91F-4A83-BEDC-81A259EEF829}"/>
              </a:ext>
            </a:extLst>
          </p:cNvPr>
          <p:cNvPicPr>
            <a:picLocks noChangeAspect="1"/>
          </p:cNvPicPr>
          <p:nvPr userDrawn="1"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7556" y="0"/>
            <a:ext cx="1178317" cy="1178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657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15.emf"/><Relationship Id="rId5" Type="http://schemas.microsoft.com/office/2007/relationships/hdphoto" Target="../media/hdphoto1.wdp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2" name="组合 721"/>
          <p:cNvGrpSpPr/>
          <p:nvPr/>
        </p:nvGrpSpPr>
        <p:grpSpPr>
          <a:xfrm>
            <a:off x="0" y="-144654"/>
            <a:ext cx="12214765" cy="7102759"/>
            <a:chOff x="0" y="-144654"/>
            <a:chExt cx="12214765" cy="7102759"/>
          </a:xfrm>
        </p:grpSpPr>
        <p:sp>
          <p:nvSpPr>
            <p:cNvPr id="433" name="Freeform 318"/>
            <p:cNvSpPr>
              <a:spLocks/>
            </p:cNvSpPr>
            <p:nvPr/>
          </p:nvSpPr>
          <p:spPr bwMode="auto">
            <a:xfrm rot="16200000">
              <a:off x="750809" y="979932"/>
              <a:ext cx="1168649" cy="1168649"/>
            </a:xfrm>
            <a:custGeom>
              <a:avLst/>
              <a:gdLst>
                <a:gd name="T0" fmla="*/ 183 w 201"/>
                <a:gd name="T1" fmla="*/ 133 h 201"/>
                <a:gd name="T2" fmla="*/ 132 w 201"/>
                <a:gd name="T3" fmla="*/ 18 h 201"/>
                <a:gd name="T4" fmla="*/ 17 w 201"/>
                <a:gd name="T5" fmla="*/ 69 h 201"/>
                <a:gd name="T6" fmla="*/ 68 w 201"/>
                <a:gd name="T7" fmla="*/ 184 h 201"/>
                <a:gd name="T8" fmla="*/ 183 w 201"/>
                <a:gd name="T9" fmla="*/ 133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" h="201">
                  <a:moveTo>
                    <a:pt x="183" y="133"/>
                  </a:moveTo>
                  <a:cubicBezTo>
                    <a:pt x="201" y="87"/>
                    <a:pt x="178" y="35"/>
                    <a:pt x="132" y="18"/>
                  </a:cubicBezTo>
                  <a:cubicBezTo>
                    <a:pt x="86" y="0"/>
                    <a:pt x="35" y="23"/>
                    <a:pt x="17" y="69"/>
                  </a:cubicBezTo>
                  <a:cubicBezTo>
                    <a:pt x="0" y="115"/>
                    <a:pt x="23" y="166"/>
                    <a:pt x="68" y="184"/>
                  </a:cubicBezTo>
                  <a:cubicBezTo>
                    <a:pt x="114" y="201"/>
                    <a:pt x="165" y="178"/>
                    <a:pt x="183" y="133"/>
                  </a:cubicBezTo>
                  <a:close/>
                </a:path>
              </a:pathLst>
            </a:custGeom>
            <a:solidFill>
              <a:srgbClr val="EFB2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4" name="Freeform 319"/>
            <p:cNvSpPr>
              <a:spLocks/>
            </p:cNvSpPr>
            <p:nvPr/>
          </p:nvSpPr>
          <p:spPr bwMode="auto">
            <a:xfrm rot="16200000">
              <a:off x="739928" y="1258493"/>
              <a:ext cx="970610" cy="574532"/>
            </a:xfrm>
            <a:custGeom>
              <a:avLst/>
              <a:gdLst>
                <a:gd name="T0" fmla="*/ 30 w 167"/>
                <a:gd name="T1" fmla="*/ 0 h 99"/>
                <a:gd name="T2" fmla="*/ 160 w 167"/>
                <a:gd name="T3" fmla="*/ 46 h 99"/>
                <a:gd name="T4" fmla="*/ 161 w 167"/>
                <a:gd name="T5" fmla="*/ 85 h 99"/>
                <a:gd name="T6" fmla="*/ 0 w 167"/>
                <a:gd name="T7" fmla="*/ 44 h 99"/>
                <a:gd name="T8" fmla="*/ 30 w 167"/>
                <a:gd name="T9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99">
                  <a:moveTo>
                    <a:pt x="30" y="0"/>
                  </a:moveTo>
                  <a:cubicBezTo>
                    <a:pt x="30" y="0"/>
                    <a:pt x="90" y="51"/>
                    <a:pt x="160" y="46"/>
                  </a:cubicBezTo>
                  <a:cubicBezTo>
                    <a:pt x="160" y="46"/>
                    <a:pt x="167" y="62"/>
                    <a:pt x="161" y="85"/>
                  </a:cubicBezTo>
                  <a:cubicBezTo>
                    <a:pt x="161" y="85"/>
                    <a:pt x="82" y="99"/>
                    <a:pt x="0" y="44"/>
                  </a:cubicBezTo>
                  <a:cubicBezTo>
                    <a:pt x="0" y="44"/>
                    <a:pt x="6" y="17"/>
                    <a:pt x="30" y="0"/>
                  </a:cubicBezTo>
                  <a:close/>
                </a:path>
              </a:pathLst>
            </a:custGeom>
            <a:solidFill>
              <a:srgbClr val="EFBD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5" name="Freeform 320"/>
            <p:cNvSpPr>
              <a:spLocks/>
            </p:cNvSpPr>
            <p:nvPr/>
          </p:nvSpPr>
          <p:spPr bwMode="auto">
            <a:xfrm rot="16200000">
              <a:off x="951025" y="1389068"/>
              <a:ext cx="948847" cy="383021"/>
            </a:xfrm>
            <a:custGeom>
              <a:avLst/>
              <a:gdLst>
                <a:gd name="T0" fmla="*/ 0 w 163"/>
                <a:gd name="T1" fmla="*/ 0 h 66"/>
                <a:gd name="T2" fmla="*/ 163 w 163"/>
                <a:gd name="T3" fmla="*/ 39 h 66"/>
                <a:gd name="T4" fmla="*/ 153 w 163"/>
                <a:gd name="T5" fmla="*/ 66 h 66"/>
                <a:gd name="T6" fmla="*/ 0 w 163"/>
                <a:gd name="T7" fmla="*/ 8 h 66"/>
                <a:gd name="T8" fmla="*/ 0 w 163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66">
                  <a:moveTo>
                    <a:pt x="0" y="0"/>
                  </a:moveTo>
                  <a:cubicBezTo>
                    <a:pt x="0" y="0"/>
                    <a:pt x="79" y="53"/>
                    <a:pt x="163" y="39"/>
                  </a:cubicBezTo>
                  <a:cubicBezTo>
                    <a:pt x="163" y="39"/>
                    <a:pt x="163" y="50"/>
                    <a:pt x="153" y="66"/>
                  </a:cubicBezTo>
                  <a:cubicBezTo>
                    <a:pt x="153" y="66"/>
                    <a:pt x="32" y="63"/>
                    <a:pt x="0" y="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FC4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6" name="Freeform 321"/>
            <p:cNvSpPr>
              <a:spLocks/>
            </p:cNvSpPr>
            <p:nvPr/>
          </p:nvSpPr>
          <p:spPr bwMode="auto">
            <a:xfrm rot="16200000">
              <a:off x="1126213" y="1424977"/>
              <a:ext cx="872679" cy="400431"/>
            </a:xfrm>
            <a:custGeom>
              <a:avLst/>
              <a:gdLst>
                <a:gd name="T0" fmla="*/ 150 w 150"/>
                <a:gd name="T1" fmla="*/ 50 h 69"/>
                <a:gd name="T2" fmla="*/ 0 w 150"/>
                <a:gd name="T3" fmla="*/ 0 h 69"/>
                <a:gd name="T4" fmla="*/ 5 w 150"/>
                <a:gd name="T5" fmla="*/ 22 h 69"/>
                <a:gd name="T6" fmla="*/ 141 w 150"/>
                <a:gd name="T7" fmla="*/ 58 h 69"/>
                <a:gd name="T8" fmla="*/ 150 w 150"/>
                <a:gd name="T9" fmla="*/ 5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" h="69">
                  <a:moveTo>
                    <a:pt x="150" y="50"/>
                  </a:moveTo>
                  <a:cubicBezTo>
                    <a:pt x="150" y="50"/>
                    <a:pt x="35" y="44"/>
                    <a:pt x="0" y="0"/>
                  </a:cubicBezTo>
                  <a:cubicBezTo>
                    <a:pt x="0" y="0"/>
                    <a:pt x="2" y="16"/>
                    <a:pt x="5" y="22"/>
                  </a:cubicBezTo>
                  <a:cubicBezTo>
                    <a:pt x="5" y="22"/>
                    <a:pt x="72" y="69"/>
                    <a:pt x="141" y="58"/>
                  </a:cubicBezTo>
                  <a:cubicBezTo>
                    <a:pt x="141" y="58"/>
                    <a:pt x="146" y="56"/>
                    <a:pt x="150" y="50"/>
                  </a:cubicBezTo>
                  <a:close/>
                </a:path>
              </a:pathLst>
            </a:custGeom>
            <a:solidFill>
              <a:srgbClr val="EFCE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7" name="Freeform 322"/>
            <p:cNvSpPr>
              <a:spLocks/>
            </p:cNvSpPr>
            <p:nvPr/>
          </p:nvSpPr>
          <p:spPr bwMode="auto">
            <a:xfrm rot="16200000">
              <a:off x="1341662" y="1464149"/>
              <a:ext cx="737751" cy="361258"/>
            </a:xfrm>
            <a:custGeom>
              <a:avLst/>
              <a:gdLst>
                <a:gd name="T0" fmla="*/ 0 w 127"/>
                <a:gd name="T1" fmla="*/ 0 h 62"/>
                <a:gd name="T2" fmla="*/ 127 w 127"/>
                <a:gd name="T3" fmla="*/ 35 h 62"/>
                <a:gd name="T4" fmla="*/ 0 w 127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62">
                  <a:moveTo>
                    <a:pt x="0" y="0"/>
                  </a:moveTo>
                  <a:cubicBezTo>
                    <a:pt x="0" y="0"/>
                    <a:pt x="62" y="46"/>
                    <a:pt x="127" y="35"/>
                  </a:cubicBezTo>
                  <a:cubicBezTo>
                    <a:pt x="127" y="35"/>
                    <a:pt x="50" y="62"/>
                    <a:pt x="0" y="0"/>
                  </a:cubicBezTo>
                  <a:close/>
                </a:path>
              </a:pathLst>
            </a:custGeom>
            <a:solidFill>
              <a:srgbClr val="EFD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8" name="Freeform 323"/>
            <p:cNvSpPr>
              <a:spLocks/>
            </p:cNvSpPr>
            <p:nvPr/>
          </p:nvSpPr>
          <p:spPr bwMode="auto">
            <a:xfrm rot="16200000">
              <a:off x="1463533" y="1494617"/>
              <a:ext cx="639819" cy="319910"/>
            </a:xfrm>
            <a:custGeom>
              <a:avLst/>
              <a:gdLst>
                <a:gd name="T0" fmla="*/ 0 w 110"/>
                <a:gd name="T1" fmla="*/ 0 h 55"/>
                <a:gd name="T2" fmla="*/ 110 w 110"/>
                <a:gd name="T3" fmla="*/ 26 h 55"/>
                <a:gd name="T4" fmla="*/ 0 w 110"/>
                <a:gd name="T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0" h="55">
                  <a:moveTo>
                    <a:pt x="0" y="0"/>
                  </a:moveTo>
                  <a:cubicBezTo>
                    <a:pt x="0" y="0"/>
                    <a:pt x="46" y="41"/>
                    <a:pt x="110" y="26"/>
                  </a:cubicBezTo>
                  <a:cubicBezTo>
                    <a:pt x="110" y="26"/>
                    <a:pt x="46" y="55"/>
                    <a:pt x="0" y="0"/>
                  </a:cubicBezTo>
                  <a:close/>
                </a:path>
              </a:pathLst>
            </a:custGeom>
            <a:solidFill>
              <a:srgbClr val="EFE3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9" name="Freeform 324"/>
            <p:cNvSpPr>
              <a:spLocks/>
            </p:cNvSpPr>
            <p:nvPr/>
          </p:nvSpPr>
          <p:spPr bwMode="auto">
            <a:xfrm rot="16200000">
              <a:off x="698579" y="1310723"/>
              <a:ext cx="685521" cy="289442"/>
            </a:xfrm>
            <a:custGeom>
              <a:avLst/>
              <a:gdLst>
                <a:gd name="T0" fmla="*/ 0 w 118"/>
                <a:gd name="T1" fmla="*/ 4 h 50"/>
                <a:gd name="T2" fmla="*/ 118 w 118"/>
                <a:gd name="T3" fmla="*/ 47 h 50"/>
                <a:gd name="T4" fmla="*/ 112 w 118"/>
                <a:gd name="T5" fmla="*/ 33 h 50"/>
                <a:gd name="T6" fmla="*/ 6 w 118"/>
                <a:gd name="T7" fmla="*/ 0 h 50"/>
                <a:gd name="T8" fmla="*/ 0 w 118"/>
                <a:gd name="T9" fmla="*/ 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50">
                  <a:moveTo>
                    <a:pt x="0" y="4"/>
                  </a:moveTo>
                  <a:cubicBezTo>
                    <a:pt x="0" y="4"/>
                    <a:pt x="57" y="50"/>
                    <a:pt x="118" y="47"/>
                  </a:cubicBezTo>
                  <a:cubicBezTo>
                    <a:pt x="118" y="47"/>
                    <a:pt x="117" y="39"/>
                    <a:pt x="112" y="33"/>
                  </a:cubicBezTo>
                  <a:cubicBezTo>
                    <a:pt x="112" y="33"/>
                    <a:pt x="15" y="18"/>
                    <a:pt x="6" y="0"/>
                  </a:cubicBezTo>
                  <a:lnTo>
                    <a:pt x="0" y="4"/>
                  </a:lnTo>
                  <a:close/>
                </a:path>
              </a:pathLst>
            </a:custGeom>
            <a:solidFill>
              <a:srgbClr val="F0BB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0" name="Freeform 325"/>
            <p:cNvSpPr>
              <a:spLocks/>
            </p:cNvSpPr>
            <p:nvPr/>
          </p:nvSpPr>
          <p:spPr bwMode="auto">
            <a:xfrm rot="16200000">
              <a:off x="653966" y="1307459"/>
              <a:ext cx="531006" cy="267679"/>
            </a:xfrm>
            <a:custGeom>
              <a:avLst/>
              <a:gdLst>
                <a:gd name="T0" fmla="*/ 0 w 91"/>
                <a:gd name="T1" fmla="*/ 16 h 46"/>
                <a:gd name="T2" fmla="*/ 91 w 91"/>
                <a:gd name="T3" fmla="*/ 45 h 46"/>
                <a:gd name="T4" fmla="*/ 0 w 91"/>
                <a:gd name="T5" fmla="*/ 1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1" h="46">
                  <a:moveTo>
                    <a:pt x="0" y="16"/>
                  </a:moveTo>
                  <a:cubicBezTo>
                    <a:pt x="0" y="16"/>
                    <a:pt x="62" y="46"/>
                    <a:pt x="91" y="45"/>
                  </a:cubicBezTo>
                  <a:cubicBezTo>
                    <a:pt x="91" y="45"/>
                    <a:pt x="61" y="0"/>
                    <a:pt x="0" y="16"/>
                  </a:cubicBezTo>
                  <a:close/>
                </a:path>
              </a:pathLst>
            </a:custGeom>
            <a:solidFill>
              <a:srgbClr val="E6A9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1" name="Freeform 326"/>
            <p:cNvSpPr>
              <a:spLocks/>
            </p:cNvSpPr>
            <p:nvPr/>
          </p:nvSpPr>
          <p:spPr bwMode="auto">
            <a:xfrm rot="16200000">
              <a:off x="4961864" y="5558774"/>
              <a:ext cx="1053308" cy="1057660"/>
            </a:xfrm>
            <a:custGeom>
              <a:avLst/>
              <a:gdLst>
                <a:gd name="T0" fmla="*/ 168 w 181"/>
                <a:gd name="T1" fmla="*/ 68 h 182"/>
                <a:gd name="T2" fmla="*/ 67 w 181"/>
                <a:gd name="T3" fmla="*/ 13 h 182"/>
                <a:gd name="T4" fmla="*/ 13 w 181"/>
                <a:gd name="T5" fmla="*/ 114 h 182"/>
                <a:gd name="T6" fmla="*/ 114 w 181"/>
                <a:gd name="T7" fmla="*/ 169 h 182"/>
                <a:gd name="T8" fmla="*/ 168 w 181"/>
                <a:gd name="T9" fmla="*/ 68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" h="182">
                  <a:moveTo>
                    <a:pt x="168" y="68"/>
                  </a:moveTo>
                  <a:cubicBezTo>
                    <a:pt x="155" y="25"/>
                    <a:pt x="110" y="0"/>
                    <a:pt x="67" y="13"/>
                  </a:cubicBezTo>
                  <a:cubicBezTo>
                    <a:pt x="24" y="26"/>
                    <a:pt x="0" y="71"/>
                    <a:pt x="13" y="114"/>
                  </a:cubicBezTo>
                  <a:cubicBezTo>
                    <a:pt x="25" y="157"/>
                    <a:pt x="71" y="182"/>
                    <a:pt x="114" y="169"/>
                  </a:cubicBezTo>
                  <a:cubicBezTo>
                    <a:pt x="157" y="156"/>
                    <a:pt x="181" y="111"/>
                    <a:pt x="168" y="68"/>
                  </a:cubicBezTo>
                  <a:close/>
                </a:path>
              </a:pathLst>
            </a:custGeom>
            <a:solidFill>
              <a:srgbClr val="F15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2" name="Freeform 327"/>
            <p:cNvSpPr>
              <a:spLocks/>
            </p:cNvSpPr>
            <p:nvPr/>
          </p:nvSpPr>
          <p:spPr bwMode="auto">
            <a:xfrm rot="16200000">
              <a:off x="5175137" y="6246471"/>
              <a:ext cx="145809" cy="145809"/>
            </a:xfrm>
            <a:custGeom>
              <a:avLst/>
              <a:gdLst>
                <a:gd name="T0" fmla="*/ 23 w 25"/>
                <a:gd name="T1" fmla="*/ 9 h 25"/>
                <a:gd name="T2" fmla="*/ 9 w 25"/>
                <a:gd name="T3" fmla="*/ 2 h 25"/>
                <a:gd name="T4" fmla="*/ 2 w 25"/>
                <a:gd name="T5" fmla="*/ 16 h 25"/>
                <a:gd name="T6" fmla="*/ 16 w 25"/>
                <a:gd name="T7" fmla="*/ 23 h 25"/>
                <a:gd name="T8" fmla="*/ 23 w 25"/>
                <a:gd name="T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3" y="9"/>
                  </a:moveTo>
                  <a:cubicBezTo>
                    <a:pt x="22" y="3"/>
                    <a:pt x="15" y="0"/>
                    <a:pt x="9" y="2"/>
                  </a:cubicBezTo>
                  <a:cubicBezTo>
                    <a:pt x="3" y="4"/>
                    <a:pt x="0" y="10"/>
                    <a:pt x="2" y="16"/>
                  </a:cubicBezTo>
                  <a:cubicBezTo>
                    <a:pt x="4" y="22"/>
                    <a:pt x="10" y="25"/>
                    <a:pt x="16" y="23"/>
                  </a:cubicBezTo>
                  <a:cubicBezTo>
                    <a:pt x="22" y="22"/>
                    <a:pt x="25" y="15"/>
                    <a:pt x="23" y="9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3" name="Freeform 328"/>
            <p:cNvSpPr>
              <a:spLocks/>
            </p:cNvSpPr>
            <p:nvPr/>
          </p:nvSpPr>
          <p:spPr bwMode="auto">
            <a:xfrm rot="16200000">
              <a:off x="5599507" y="5717641"/>
              <a:ext cx="145809" cy="145809"/>
            </a:xfrm>
            <a:custGeom>
              <a:avLst/>
              <a:gdLst>
                <a:gd name="T0" fmla="*/ 23 w 25"/>
                <a:gd name="T1" fmla="*/ 9 h 25"/>
                <a:gd name="T2" fmla="*/ 9 w 25"/>
                <a:gd name="T3" fmla="*/ 2 h 25"/>
                <a:gd name="T4" fmla="*/ 2 w 25"/>
                <a:gd name="T5" fmla="*/ 16 h 25"/>
                <a:gd name="T6" fmla="*/ 16 w 25"/>
                <a:gd name="T7" fmla="*/ 23 h 25"/>
                <a:gd name="T8" fmla="*/ 23 w 25"/>
                <a:gd name="T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3" y="9"/>
                  </a:moveTo>
                  <a:cubicBezTo>
                    <a:pt x="22" y="3"/>
                    <a:pt x="15" y="0"/>
                    <a:pt x="9" y="2"/>
                  </a:cubicBezTo>
                  <a:cubicBezTo>
                    <a:pt x="3" y="3"/>
                    <a:pt x="0" y="10"/>
                    <a:pt x="2" y="16"/>
                  </a:cubicBezTo>
                  <a:cubicBezTo>
                    <a:pt x="3" y="22"/>
                    <a:pt x="10" y="25"/>
                    <a:pt x="16" y="23"/>
                  </a:cubicBezTo>
                  <a:cubicBezTo>
                    <a:pt x="22" y="21"/>
                    <a:pt x="25" y="15"/>
                    <a:pt x="23" y="9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4" name="Freeform 329"/>
            <p:cNvSpPr>
              <a:spLocks/>
            </p:cNvSpPr>
            <p:nvPr/>
          </p:nvSpPr>
          <p:spPr bwMode="auto">
            <a:xfrm rot="16200000">
              <a:off x="5342709" y="6281291"/>
              <a:ext cx="93579" cy="93579"/>
            </a:xfrm>
            <a:custGeom>
              <a:avLst/>
              <a:gdLst>
                <a:gd name="T0" fmla="*/ 15 w 16"/>
                <a:gd name="T1" fmla="*/ 6 h 16"/>
                <a:gd name="T2" fmla="*/ 6 w 16"/>
                <a:gd name="T3" fmla="*/ 2 h 16"/>
                <a:gd name="T4" fmla="*/ 2 w 16"/>
                <a:gd name="T5" fmla="*/ 10 h 16"/>
                <a:gd name="T6" fmla="*/ 10 w 16"/>
                <a:gd name="T7" fmla="*/ 15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4" y="2"/>
                    <a:pt x="10" y="0"/>
                    <a:pt x="6" y="2"/>
                  </a:cubicBezTo>
                  <a:cubicBezTo>
                    <a:pt x="3" y="3"/>
                    <a:pt x="0" y="7"/>
                    <a:pt x="2" y="10"/>
                  </a:cubicBezTo>
                  <a:cubicBezTo>
                    <a:pt x="3" y="14"/>
                    <a:pt x="7" y="16"/>
                    <a:pt x="10" y="15"/>
                  </a:cubicBezTo>
                  <a:cubicBezTo>
                    <a:pt x="14" y="14"/>
                    <a:pt x="16" y="10"/>
                    <a:pt x="15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5" name="Freeform 330"/>
            <p:cNvSpPr>
              <a:spLocks/>
            </p:cNvSpPr>
            <p:nvPr/>
          </p:nvSpPr>
          <p:spPr bwMode="auto">
            <a:xfrm rot="16200000">
              <a:off x="5349238" y="5758990"/>
              <a:ext cx="93579" cy="93579"/>
            </a:xfrm>
            <a:custGeom>
              <a:avLst/>
              <a:gdLst>
                <a:gd name="T0" fmla="*/ 15 w 16"/>
                <a:gd name="T1" fmla="*/ 6 h 16"/>
                <a:gd name="T2" fmla="*/ 6 w 16"/>
                <a:gd name="T3" fmla="*/ 1 h 16"/>
                <a:gd name="T4" fmla="*/ 1 w 16"/>
                <a:gd name="T5" fmla="*/ 10 h 16"/>
                <a:gd name="T6" fmla="*/ 10 w 16"/>
                <a:gd name="T7" fmla="*/ 14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4" y="2"/>
                    <a:pt x="10" y="0"/>
                    <a:pt x="6" y="1"/>
                  </a:cubicBezTo>
                  <a:cubicBezTo>
                    <a:pt x="2" y="2"/>
                    <a:pt x="0" y="6"/>
                    <a:pt x="1" y="10"/>
                  </a:cubicBezTo>
                  <a:cubicBezTo>
                    <a:pt x="2" y="13"/>
                    <a:pt x="6" y="16"/>
                    <a:pt x="10" y="14"/>
                  </a:cubicBezTo>
                  <a:cubicBezTo>
                    <a:pt x="14" y="13"/>
                    <a:pt x="16" y="9"/>
                    <a:pt x="15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6" name="Freeform 331"/>
            <p:cNvSpPr>
              <a:spLocks/>
            </p:cNvSpPr>
            <p:nvPr/>
          </p:nvSpPr>
          <p:spPr bwMode="auto">
            <a:xfrm rot="16200000">
              <a:off x="5759462" y="6180095"/>
              <a:ext cx="87050" cy="93579"/>
            </a:xfrm>
            <a:custGeom>
              <a:avLst/>
              <a:gdLst>
                <a:gd name="T0" fmla="*/ 14 w 15"/>
                <a:gd name="T1" fmla="*/ 6 h 16"/>
                <a:gd name="T2" fmla="*/ 6 w 15"/>
                <a:gd name="T3" fmla="*/ 1 h 16"/>
                <a:gd name="T4" fmla="*/ 1 w 15"/>
                <a:gd name="T5" fmla="*/ 10 h 16"/>
                <a:gd name="T6" fmla="*/ 10 w 15"/>
                <a:gd name="T7" fmla="*/ 15 h 16"/>
                <a:gd name="T8" fmla="*/ 14 w 15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6">
                  <a:moveTo>
                    <a:pt x="14" y="6"/>
                  </a:moveTo>
                  <a:cubicBezTo>
                    <a:pt x="13" y="2"/>
                    <a:pt x="9" y="0"/>
                    <a:pt x="6" y="1"/>
                  </a:cubicBezTo>
                  <a:cubicBezTo>
                    <a:pt x="2" y="2"/>
                    <a:pt x="0" y="6"/>
                    <a:pt x="1" y="10"/>
                  </a:cubicBezTo>
                  <a:cubicBezTo>
                    <a:pt x="2" y="14"/>
                    <a:pt x="6" y="16"/>
                    <a:pt x="10" y="15"/>
                  </a:cubicBezTo>
                  <a:cubicBezTo>
                    <a:pt x="13" y="13"/>
                    <a:pt x="15" y="10"/>
                    <a:pt x="14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7" name="Freeform 332"/>
            <p:cNvSpPr>
              <a:spLocks/>
            </p:cNvSpPr>
            <p:nvPr/>
          </p:nvSpPr>
          <p:spPr bwMode="auto">
            <a:xfrm rot="16200000">
              <a:off x="5174049" y="5788369"/>
              <a:ext cx="65288" cy="63111"/>
            </a:xfrm>
            <a:custGeom>
              <a:avLst/>
              <a:gdLst>
                <a:gd name="T0" fmla="*/ 10 w 11"/>
                <a:gd name="T1" fmla="*/ 5 h 11"/>
                <a:gd name="T2" fmla="*/ 4 w 11"/>
                <a:gd name="T3" fmla="*/ 1 h 11"/>
                <a:gd name="T4" fmla="*/ 1 w 11"/>
                <a:gd name="T5" fmla="*/ 7 h 11"/>
                <a:gd name="T6" fmla="*/ 7 w 11"/>
                <a:gd name="T7" fmla="*/ 11 h 11"/>
                <a:gd name="T8" fmla="*/ 10 w 11"/>
                <a:gd name="T9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0" y="5"/>
                  </a:moveTo>
                  <a:cubicBezTo>
                    <a:pt x="9" y="2"/>
                    <a:pt x="7" y="0"/>
                    <a:pt x="4" y="1"/>
                  </a:cubicBezTo>
                  <a:cubicBezTo>
                    <a:pt x="1" y="2"/>
                    <a:pt x="0" y="5"/>
                    <a:pt x="1" y="7"/>
                  </a:cubicBezTo>
                  <a:cubicBezTo>
                    <a:pt x="1" y="10"/>
                    <a:pt x="4" y="11"/>
                    <a:pt x="7" y="11"/>
                  </a:cubicBezTo>
                  <a:cubicBezTo>
                    <a:pt x="9" y="10"/>
                    <a:pt x="11" y="7"/>
                    <a:pt x="10" y="5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8" name="Freeform 333"/>
            <p:cNvSpPr>
              <a:spLocks/>
            </p:cNvSpPr>
            <p:nvPr/>
          </p:nvSpPr>
          <p:spPr bwMode="auto">
            <a:xfrm rot="16200000">
              <a:off x="5122907" y="5939619"/>
              <a:ext cx="87050" cy="87050"/>
            </a:xfrm>
            <a:custGeom>
              <a:avLst/>
              <a:gdLst>
                <a:gd name="T0" fmla="*/ 14 w 15"/>
                <a:gd name="T1" fmla="*/ 6 h 15"/>
                <a:gd name="T2" fmla="*/ 6 w 15"/>
                <a:gd name="T3" fmla="*/ 1 h 15"/>
                <a:gd name="T4" fmla="*/ 1 w 15"/>
                <a:gd name="T5" fmla="*/ 9 h 15"/>
                <a:gd name="T6" fmla="*/ 9 w 15"/>
                <a:gd name="T7" fmla="*/ 14 h 15"/>
                <a:gd name="T8" fmla="*/ 14 w 15"/>
                <a:gd name="T9" fmla="*/ 6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4" y="6"/>
                  </a:moveTo>
                  <a:cubicBezTo>
                    <a:pt x="13" y="2"/>
                    <a:pt x="9" y="0"/>
                    <a:pt x="6" y="1"/>
                  </a:cubicBezTo>
                  <a:cubicBezTo>
                    <a:pt x="2" y="2"/>
                    <a:pt x="0" y="6"/>
                    <a:pt x="1" y="9"/>
                  </a:cubicBezTo>
                  <a:cubicBezTo>
                    <a:pt x="2" y="13"/>
                    <a:pt x="6" y="15"/>
                    <a:pt x="9" y="14"/>
                  </a:cubicBezTo>
                  <a:cubicBezTo>
                    <a:pt x="13" y="13"/>
                    <a:pt x="15" y="9"/>
                    <a:pt x="14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9" name="Freeform 334"/>
            <p:cNvSpPr>
              <a:spLocks/>
            </p:cNvSpPr>
            <p:nvPr/>
          </p:nvSpPr>
          <p:spPr bwMode="auto">
            <a:xfrm rot="16200000">
              <a:off x="5325299" y="6420572"/>
              <a:ext cx="41349" cy="41349"/>
            </a:xfrm>
            <a:custGeom>
              <a:avLst/>
              <a:gdLst>
                <a:gd name="T0" fmla="*/ 7 w 7"/>
                <a:gd name="T1" fmla="*/ 2 h 7"/>
                <a:gd name="T2" fmla="*/ 3 w 7"/>
                <a:gd name="T3" fmla="*/ 0 h 7"/>
                <a:gd name="T4" fmla="*/ 1 w 7"/>
                <a:gd name="T5" fmla="*/ 4 h 7"/>
                <a:gd name="T6" fmla="*/ 5 w 7"/>
                <a:gd name="T7" fmla="*/ 6 h 7"/>
                <a:gd name="T8" fmla="*/ 7 w 7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2"/>
                  </a:moveTo>
                  <a:cubicBezTo>
                    <a:pt x="6" y="1"/>
                    <a:pt x="5" y="0"/>
                    <a:pt x="3" y="0"/>
                  </a:cubicBezTo>
                  <a:cubicBezTo>
                    <a:pt x="1" y="1"/>
                    <a:pt x="0" y="3"/>
                    <a:pt x="1" y="4"/>
                  </a:cubicBezTo>
                  <a:cubicBezTo>
                    <a:pt x="1" y="6"/>
                    <a:pt x="3" y="7"/>
                    <a:pt x="5" y="6"/>
                  </a:cubicBezTo>
                  <a:cubicBezTo>
                    <a:pt x="6" y="6"/>
                    <a:pt x="7" y="4"/>
                    <a:pt x="7" y="2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0" name="Freeform 335"/>
            <p:cNvSpPr>
              <a:spLocks/>
            </p:cNvSpPr>
            <p:nvPr/>
          </p:nvSpPr>
          <p:spPr bwMode="auto">
            <a:xfrm rot="16200000">
              <a:off x="5538572" y="5702407"/>
              <a:ext cx="45701" cy="41349"/>
            </a:xfrm>
            <a:custGeom>
              <a:avLst/>
              <a:gdLst>
                <a:gd name="T0" fmla="*/ 7 w 8"/>
                <a:gd name="T1" fmla="*/ 3 h 7"/>
                <a:gd name="T2" fmla="*/ 3 w 8"/>
                <a:gd name="T3" fmla="*/ 1 h 7"/>
                <a:gd name="T4" fmla="*/ 1 w 8"/>
                <a:gd name="T5" fmla="*/ 5 h 7"/>
                <a:gd name="T6" fmla="*/ 5 w 8"/>
                <a:gd name="T7" fmla="*/ 7 h 7"/>
                <a:gd name="T8" fmla="*/ 7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7" y="3"/>
                  </a:moveTo>
                  <a:cubicBezTo>
                    <a:pt x="7" y="1"/>
                    <a:pt x="5" y="0"/>
                    <a:pt x="3" y="1"/>
                  </a:cubicBezTo>
                  <a:cubicBezTo>
                    <a:pt x="1" y="1"/>
                    <a:pt x="0" y="3"/>
                    <a:pt x="1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7" y="6"/>
                    <a:pt x="8" y="4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1" name="Freeform 336"/>
            <p:cNvSpPr>
              <a:spLocks/>
            </p:cNvSpPr>
            <p:nvPr/>
          </p:nvSpPr>
          <p:spPr bwMode="auto">
            <a:xfrm rot="16200000">
              <a:off x="5108761" y="5884125"/>
              <a:ext cx="45701" cy="39173"/>
            </a:xfrm>
            <a:custGeom>
              <a:avLst/>
              <a:gdLst>
                <a:gd name="T0" fmla="*/ 7 w 8"/>
                <a:gd name="T1" fmla="*/ 3 h 7"/>
                <a:gd name="T2" fmla="*/ 3 w 8"/>
                <a:gd name="T3" fmla="*/ 1 h 7"/>
                <a:gd name="T4" fmla="*/ 1 w 8"/>
                <a:gd name="T5" fmla="*/ 5 h 7"/>
                <a:gd name="T6" fmla="*/ 5 w 8"/>
                <a:gd name="T7" fmla="*/ 7 h 7"/>
                <a:gd name="T8" fmla="*/ 7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7" y="3"/>
                  </a:moveTo>
                  <a:cubicBezTo>
                    <a:pt x="7" y="1"/>
                    <a:pt x="5" y="0"/>
                    <a:pt x="3" y="1"/>
                  </a:cubicBezTo>
                  <a:cubicBezTo>
                    <a:pt x="1" y="1"/>
                    <a:pt x="0" y="3"/>
                    <a:pt x="1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7" y="6"/>
                    <a:pt x="8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2" name="Freeform 337"/>
            <p:cNvSpPr>
              <a:spLocks/>
            </p:cNvSpPr>
            <p:nvPr/>
          </p:nvSpPr>
          <p:spPr bwMode="auto">
            <a:xfrm rot="16200000">
              <a:off x="5357943" y="5976615"/>
              <a:ext cx="41349" cy="45701"/>
            </a:xfrm>
            <a:custGeom>
              <a:avLst/>
              <a:gdLst>
                <a:gd name="T0" fmla="*/ 7 w 7"/>
                <a:gd name="T1" fmla="*/ 3 h 8"/>
                <a:gd name="T2" fmla="*/ 3 w 7"/>
                <a:gd name="T3" fmla="*/ 1 h 8"/>
                <a:gd name="T4" fmla="*/ 0 w 7"/>
                <a:gd name="T5" fmla="*/ 5 h 8"/>
                <a:gd name="T6" fmla="*/ 4 w 7"/>
                <a:gd name="T7" fmla="*/ 7 h 8"/>
                <a:gd name="T8" fmla="*/ 7 w 7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8">
                  <a:moveTo>
                    <a:pt x="7" y="3"/>
                  </a:moveTo>
                  <a:cubicBezTo>
                    <a:pt x="6" y="1"/>
                    <a:pt x="4" y="0"/>
                    <a:pt x="3" y="1"/>
                  </a:cubicBezTo>
                  <a:cubicBezTo>
                    <a:pt x="1" y="1"/>
                    <a:pt x="0" y="3"/>
                    <a:pt x="0" y="5"/>
                  </a:cubicBezTo>
                  <a:cubicBezTo>
                    <a:pt x="1" y="7"/>
                    <a:pt x="3" y="8"/>
                    <a:pt x="4" y="7"/>
                  </a:cubicBezTo>
                  <a:cubicBezTo>
                    <a:pt x="6" y="7"/>
                    <a:pt x="7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3" name="Freeform 338"/>
            <p:cNvSpPr>
              <a:spLocks/>
            </p:cNvSpPr>
            <p:nvPr/>
          </p:nvSpPr>
          <p:spPr bwMode="auto">
            <a:xfrm rot="16200000">
              <a:off x="5860658" y="6183360"/>
              <a:ext cx="41349" cy="41349"/>
            </a:xfrm>
            <a:custGeom>
              <a:avLst/>
              <a:gdLst>
                <a:gd name="T0" fmla="*/ 7 w 7"/>
                <a:gd name="T1" fmla="*/ 3 h 7"/>
                <a:gd name="T2" fmla="*/ 3 w 7"/>
                <a:gd name="T3" fmla="*/ 1 h 7"/>
                <a:gd name="T4" fmla="*/ 1 w 7"/>
                <a:gd name="T5" fmla="*/ 5 h 7"/>
                <a:gd name="T6" fmla="*/ 5 w 7"/>
                <a:gd name="T7" fmla="*/ 7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6" y="1"/>
                    <a:pt x="4" y="0"/>
                    <a:pt x="3" y="1"/>
                  </a:cubicBezTo>
                  <a:cubicBezTo>
                    <a:pt x="1" y="1"/>
                    <a:pt x="0" y="3"/>
                    <a:pt x="1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6" y="6"/>
                    <a:pt x="7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4" name="Freeform 339"/>
            <p:cNvSpPr>
              <a:spLocks/>
            </p:cNvSpPr>
            <p:nvPr/>
          </p:nvSpPr>
          <p:spPr bwMode="auto">
            <a:xfrm rot="16200000">
              <a:off x="5649561" y="6063666"/>
              <a:ext cx="45701" cy="41349"/>
            </a:xfrm>
            <a:custGeom>
              <a:avLst/>
              <a:gdLst>
                <a:gd name="T0" fmla="*/ 7 w 8"/>
                <a:gd name="T1" fmla="*/ 2 h 7"/>
                <a:gd name="T2" fmla="*/ 3 w 8"/>
                <a:gd name="T3" fmla="*/ 0 h 7"/>
                <a:gd name="T4" fmla="*/ 1 w 8"/>
                <a:gd name="T5" fmla="*/ 4 h 7"/>
                <a:gd name="T6" fmla="*/ 5 w 8"/>
                <a:gd name="T7" fmla="*/ 6 h 7"/>
                <a:gd name="T8" fmla="*/ 7 w 8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7" y="2"/>
                  </a:moveTo>
                  <a:cubicBezTo>
                    <a:pt x="7" y="1"/>
                    <a:pt x="5" y="0"/>
                    <a:pt x="3" y="0"/>
                  </a:cubicBezTo>
                  <a:cubicBezTo>
                    <a:pt x="1" y="1"/>
                    <a:pt x="0" y="2"/>
                    <a:pt x="1" y="4"/>
                  </a:cubicBezTo>
                  <a:cubicBezTo>
                    <a:pt x="1" y="6"/>
                    <a:pt x="3" y="7"/>
                    <a:pt x="5" y="6"/>
                  </a:cubicBezTo>
                  <a:cubicBezTo>
                    <a:pt x="7" y="6"/>
                    <a:pt x="8" y="4"/>
                    <a:pt x="7" y="2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5" name="Freeform 340"/>
            <p:cNvSpPr>
              <a:spLocks/>
            </p:cNvSpPr>
            <p:nvPr/>
          </p:nvSpPr>
          <p:spPr bwMode="auto">
            <a:xfrm rot="16200000">
              <a:off x="5552717" y="6352020"/>
              <a:ext cx="41349" cy="39173"/>
            </a:xfrm>
            <a:custGeom>
              <a:avLst/>
              <a:gdLst>
                <a:gd name="T0" fmla="*/ 7 w 7"/>
                <a:gd name="T1" fmla="*/ 3 h 7"/>
                <a:gd name="T2" fmla="*/ 3 w 7"/>
                <a:gd name="T3" fmla="*/ 1 h 7"/>
                <a:gd name="T4" fmla="*/ 0 w 7"/>
                <a:gd name="T5" fmla="*/ 5 h 7"/>
                <a:gd name="T6" fmla="*/ 5 w 7"/>
                <a:gd name="T7" fmla="*/ 7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6" y="1"/>
                    <a:pt x="4" y="0"/>
                    <a:pt x="3" y="1"/>
                  </a:cubicBezTo>
                  <a:cubicBezTo>
                    <a:pt x="1" y="1"/>
                    <a:pt x="0" y="3"/>
                    <a:pt x="0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6" y="6"/>
                    <a:pt x="7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6" name="Freeform 341"/>
            <p:cNvSpPr>
              <a:spLocks/>
            </p:cNvSpPr>
            <p:nvPr/>
          </p:nvSpPr>
          <p:spPr bwMode="auto">
            <a:xfrm rot="16200000">
              <a:off x="9763211" y="5285653"/>
              <a:ext cx="1540789" cy="581060"/>
            </a:xfrm>
            <a:custGeom>
              <a:avLst/>
              <a:gdLst>
                <a:gd name="T0" fmla="*/ 128 w 265"/>
                <a:gd name="T1" fmla="*/ 72 h 100"/>
                <a:gd name="T2" fmla="*/ 265 w 265"/>
                <a:gd name="T3" fmla="*/ 33 h 100"/>
                <a:gd name="T4" fmla="*/ 236 w 265"/>
                <a:gd name="T5" fmla="*/ 0 h 100"/>
                <a:gd name="T6" fmla="*/ 148 w 265"/>
                <a:gd name="T7" fmla="*/ 33 h 100"/>
                <a:gd name="T8" fmla="*/ 20 w 265"/>
                <a:gd name="T9" fmla="*/ 36 h 100"/>
                <a:gd name="T10" fmla="*/ 0 w 265"/>
                <a:gd name="T11" fmla="*/ 97 h 100"/>
                <a:gd name="T12" fmla="*/ 128 w 265"/>
                <a:gd name="T13" fmla="*/ 7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5" h="100">
                  <a:moveTo>
                    <a:pt x="128" y="72"/>
                  </a:moveTo>
                  <a:cubicBezTo>
                    <a:pt x="188" y="42"/>
                    <a:pt x="229" y="27"/>
                    <a:pt x="265" y="33"/>
                  </a:cubicBezTo>
                  <a:cubicBezTo>
                    <a:pt x="257" y="21"/>
                    <a:pt x="247" y="10"/>
                    <a:pt x="236" y="0"/>
                  </a:cubicBezTo>
                  <a:cubicBezTo>
                    <a:pt x="211" y="3"/>
                    <a:pt x="180" y="13"/>
                    <a:pt x="148" y="33"/>
                  </a:cubicBezTo>
                  <a:cubicBezTo>
                    <a:pt x="109" y="58"/>
                    <a:pt x="52" y="47"/>
                    <a:pt x="20" y="36"/>
                  </a:cubicBezTo>
                  <a:cubicBezTo>
                    <a:pt x="9" y="54"/>
                    <a:pt x="2" y="75"/>
                    <a:pt x="0" y="97"/>
                  </a:cubicBezTo>
                  <a:cubicBezTo>
                    <a:pt x="24" y="100"/>
                    <a:pt x="71" y="100"/>
                    <a:pt x="128" y="72"/>
                  </a:cubicBezTo>
                  <a:close/>
                </a:path>
              </a:pathLst>
            </a:custGeom>
            <a:solidFill>
              <a:srgbClr val="E8BD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7" name="Freeform 342"/>
            <p:cNvSpPr>
              <a:spLocks/>
            </p:cNvSpPr>
            <p:nvPr/>
          </p:nvSpPr>
          <p:spPr bwMode="auto">
            <a:xfrm rot="16200000">
              <a:off x="9737096" y="5387937"/>
              <a:ext cx="1255700" cy="430899"/>
            </a:xfrm>
            <a:custGeom>
              <a:avLst/>
              <a:gdLst>
                <a:gd name="T0" fmla="*/ 128 w 216"/>
                <a:gd name="T1" fmla="*/ 49 h 74"/>
                <a:gd name="T2" fmla="*/ 216 w 216"/>
                <a:gd name="T3" fmla="*/ 16 h 74"/>
                <a:gd name="T4" fmla="*/ 193 w 216"/>
                <a:gd name="T5" fmla="*/ 0 h 74"/>
                <a:gd name="T6" fmla="*/ 121 w 216"/>
                <a:gd name="T7" fmla="*/ 28 h 74"/>
                <a:gd name="T8" fmla="*/ 25 w 216"/>
                <a:gd name="T9" fmla="*/ 20 h 74"/>
                <a:gd name="T10" fmla="*/ 0 w 216"/>
                <a:gd name="T11" fmla="*/ 52 h 74"/>
                <a:gd name="T12" fmla="*/ 128 w 216"/>
                <a:gd name="T13" fmla="*/ 4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6" h="74">
                  <a:moveTo>
                    <a:pt x="128" y="49"/>
                  </a:moveTo>
                  <a:cubicBezTo>
                    <a:pt x="160" y="29"/>
                    <a:pt x="191" y="19"/>
                    <a:pt x="216" y="16"/>
                  </a:cubicBezTo>
                  <a:cubicBezTo>
                    <a:pt x="209" y="10"/>
                    <a:pt x="201" y="5"/>
                    <a:pt x="193" y="0"/>
                  </a:cubicBezTo>
                  <a:cubicBezTo>
                    <a:pt x="176" y="9"/>
                    <a:pt x="151" y="21"/>
                    <a:pt x="121" y="28"/>
                  </a:cubicBezTo>
                  <a:cubicBezTo>
                    <a:pt x="81" y="37"/>
                    <a:pt x="44" y="27"/>
                    <a:pt x="25" y="20"/>
                  </a:cubicBezTo>
                  <a:cubicBezTo>
                    <a:pt x="15" y="29"/>
                    <a:pt x="7" y="40"/>
                    <a:pt x="0" y="52"/>
                  </a:cubicBezTo>
                  <a:cubicBezTo>
                    <a:pt x="32" y="63"/>
                    <a:pt x="89" y="74"/>
                    <a:pt x="128" y="49"/>
                  </a:cubicBezTo>
                  <a:close/>
                </a:path>
              </a:pathLst>
            </a:custGeom>
            <a:solidFill>
              <a:srgbClr val="EDC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8" name="Freeform 343"/>
            <p:cNvSpPr>
              <a:spLocks/>
            </p:cNvSpPr>
            <p:nvPr/>
          </p:nvSpPr>
          <p:spPr bwMode="auto">
            <a:xfrm rot="16200000">
              <a:off x="9728391" y="5442344"/>
              <a:ext cx="842211" cy="256798"/>
            </a:xfrm>
            <a:custGeom>
              <a:avLst/>
              <a:gdLst>
                <a:gd name="T0" fmla="*/ 145 w 145"/>
                <a:gd name="T1" fmla="*/ 18 h 44"/>
                <a:gd name="T2" fmla="*/ 57 w 145"/>
                <a:gd name="T3" fmla="*/ 6 h 44"/>
                <a:gd name="T4" fmla="*/ 0 w 145"/>
                <a:gd name="T5" fmla="*/ 29 h 44"/>
                <a:gd name="T6" fmla="*/ 145 w 145"/>
                <a:gd name="T7" fmla="*/ 1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5" h="44">
                  <a:moveTo>
                    <a:pt x="145" y="18"/>
                  </a:moveTo>
                  <a:cubicBezTo>
                    <a:pt x="119" y="5"/>
                    <a:pt x="88" y="0"/>
                    <a:pt x="57" y="6"/>
                  </a:cubicBezTo>
                  <a:cubicBezTo>
                    <a:pt x="36" y="10"/>
                    <a:pt x="17" y="18"/>
                    <a:pt x="0" y="29"/>
                  </a:cubicBezTo>
                  <a:cubicBezTo>
                    <a:pt x="20" y="35"/>
                    <a:pt x="72" y="44"/>
                    <a:pt x="145" y="18"/>
                  </a:cubicBezTo>
                  <a:close/>
                </a:path>
              </a:pathLst>
            </a:custGeom>
            <a:solidFill>
              <a:srgbClr val="FCC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9" name="Freeform 344"/>
            <p:cNvSpPr>
              <a:spLocks/>
            </p:cNvSpPr>
            <p:nvPr/>
          </p:nvSpPr>
          <p:spPr bwMode="auto">
            <a:xfrm rot="16200000">
              <a:off x="9917725" y="5259538"/>
              <a:ext cx="1575609" cy="611528"/>
            </a:xfrm>
            <a:custGeom>
              <a:avLst/>
              <a:gdLst>
                <a:gd name="T0" fmla="*/ 152 w 271"/>
                <a:gd name="T1" fmla="*/ 52 h 105"/>
                <a:gd name="T2" fmla="*/ 271 w 271"/>
                <a:gd name="T3" fmla="*/ 15 h 105"/>
                <a:gd name="T4" fmla="*/ 266 w 271"/>
                <a:gd name="T5" fmla="*/ 6 h 105"/>
                <a:gd name="T6" fmla="*/ 129 w 271"/>
                <a:gd name="T7" fmla="*/ 45 h 105"/>
                <a:gd name="T8" fmla="*/ 1 w 271"/>
                <a:gd name="T9" fmla="*/ 70 h 105"/>
                <a:gd name="T10" fmla="*/ 3 w 271"/>
                <a:gd name="T11" fmla="*/ 104 h 105"/>
                <a:gd name="T12" fmla="*/ 152 w 271"/>
                <a:gd name="T13" fmla="*/ 5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1" h="105">
                  <a:moveTo>
                    <a:pt x="152" y="52"/>
                  </a:moveTo>
                  <a:cubicBezTo>
                    <a:pt x="210" y="10"/>
                    <a:pt x="251" y="11"/>
                    <a:pt x="271" y="15"/>
                  </a:cubicBezTo>
                  <a:cubicBezTo>
                    <a:pt x="269" y="12"/>
                    <a:pt x="267" y="9"/>
                    <a:pt x="266" y="6"/>
                  </a:cubicBezTo>
                  <a:cubicBezTo>
                    <a:pt x="230" y="0"/>
                    <a:pt x="189" y="15"/>
                    <a:pt x="129" y="45"/>
                  </a:cubicBezTo>
                  <a:cubicBezTo>
                    <a:pt x="72" y="73"/>
                    <a:pt x="25" y="73"/>
                    <a:pt x="1" y="70"/>
                  </a:cubicBezTo>
                  <a:cubicBezTo>
                    <a:pt x="0" y="81"/>
                    <a:pt x="1" y="93"/>
                    <a:pt x="3" y="104"/>
                  </a:cubicBezTo>
                  <a:cubicBezTo>
                    <a:pt x="27" y="105"/>
                    <a:pt x="83" y="100"/>
                    <a:pt x="152" y="52"/>
                  </a:cubicBezTo>
                  <a:close/>
                </a:path>
              </a:pathLst>
            </a:custGeom>
            <a:solidFill>
              <a:srgbClr val="DBB3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0" name="Freeform 345"/>
            <p:cNvSpPr>
              <a:spLocks/>
            </p:cNvSpPr>
            <p:nvPr/>
          </p:nvSpPr>
          <p:spPr bwMode="auto">
            <a:xfrm rot="16200000">
              <a:off x="9757770" y="5478252"/>
              <a:ext cx="977139" cy="237212"/>
            </a:xfrm>
            <a:custGeom>
              <a:avLst/>
              <a:gdLst>
                <a:gd name="T0" fmla="*/ 96 w 168"/>
                <a:gd name="T1" fmla="*/ 32 h 41"/>
                <a:gd name="T2" fmla="*/ 168 w 168"/>
                <a:gd name="T3" fmla="*/ 4 h 41"/>
                <a:gd name="T4" fmla="*/ 161 w 168"/>
                <a:gd name="T5" fmla="*/ 0 h 41"/>
                <a:gd name="T6" fmla="*/ 16 w 168"/>
                <a:gd name="T7" fmla="*/ 11 h 41"/>
                <a:gd name="T8" fmla="*/ 0 w 168"/>
                <a:gd name="T9" fmla="*/ 24 h 41"/>
                <a:gd name="T10" fmla="*/ 96 w 168"/>
                <a:gd name="T11" fmla="*/ 3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" h="41">
                  <a:moveTo>
                    <a:pt x="96" y="32"/>
                  </a:moveTo>
                  <a:cubicBezTo>
                    <a:pt x="126" y="25"/>
                    <a:pt x="151" y="13"/>
                    <a:pt x="168" y="4"/>
                  </a:cubicBezTo>
                  <a:cubicBezTo>
                    <a:pt x="166" y="3"/>
                    <a:pt x="163" y="1"/>
                    <a:pt x="161" y="0"/>
                  </a:cubicBezTo>
                  <a:cubicBezTo>
                    <a:pt x="88" y="26"/>
                    <a:pt x="36" y="17"/>
                    <a:pt x="16" y="11"/>
                  </a:cubicBezTo>
                  <a:cubicBezTo>
                    <a:pt x="11" y="15"/>
                    <a:pt x="5" y="20"/>
                    <a:pt x="0" y="24"/>
                  </a:cubicBezTo>
                  <a:cubicBezTo>
                    <a:pt x="19" y="31"/>
                    <a:pt x="56" y="41"/>
                    <a:pt x="96" y="32"/>
                  </a:cubicBezTo>
                  <a:close/>
                </a:path>
              </a:pathLst>
            </a:custGeom>
            <a:solidFill>
              <a:srgbClr val="F2C5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1" name="Freeform 346"/>
            <p:cNvSpPr>
              <a:spLocks/>
            </p:cNvSpPr>
            <p:nvPr/>
          </p:nvSpPr>
          <p:spPr bwMode="auto">
            <a:xfrm rot="16200000">
              <a:off x="11182130" y="5118082"/>
              <a:ext cx="768218" cy="295971"/>
            </a:xfrm>
            <a:custGeom>
              <a:avLst/>
              <a:gdLst>
                <a:gd name="T0" fmla="*/ 48 w 132"/>
                <a:gd name="T1" fmla="*/ 48 h 51"/>
                <a:gd name="T2" fmla="*/ 132 w 132"/>
                <a:gd name="T3" fmla="*/ 0 h 51"/>
                <a:gd name="T4" fmla="*/ 0 w 132"/>
                <a:gd name="T5" fmla="*/ 48 h 51"/>
                <a:gd name="T6" fmla="*/ 48 w 132"/>
                <a:gd name="T7" fmla="*/ 4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2" h="51">
                  <a:moveTo>
                    <a:pt x="48" y="48"/>
                  </a:moveTo>
                  <a:cubicBezTo>
                    <a:pt x="82" y="42"/>
                    <a:pt x="111" y="24"/>
                    <a:pt x="132" y="0"/>
                  </a:cubicBezTo>
                  <a:cubicBezTo>
                    <a:pt x="71" y="32"/>
                    <a:pt x="23" y="44"/>
                    <a:pt x="0" y="48"/>
                  </a:cubicBezTo>
                  <a:cubicBezTo>
                    <a:pt x="15" y="51"/>
                    <a:pt x="31" y="51"/>
                    <a:pt x="48" y="48"/>
                  </a:cubicBezTo>
                  <a:close/>
                </a:path>
              </a:pathLst>
            </a:custGeom>
            <a:solidFill>
              <a:srgbClr val="5949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2" name="Freeform 347"/>
            <p:cNvSpPr>
              <a:spLocks/>
            </p:cNvSpPr>
            <p:nvPr/>
          </p:nvSpPr>
          <p:spPr bwMode="auto">
            <a:xfrm rot="16200000">
              <a:off x="10214784" y="5073469"/>
              <a:ext cx="1558199" cy="779100"/>
            </a:xfrm>
            <a:custGeom>
              <a:avLst/>
              <a:gdLst>
                <a:gd name="T0" fmla="*/ 148 w 268"/>
                <a:gd name="T1" fmla="*/ 44 h 134"/>
                <a:gd name="T2" fmla="*/ 0 w 268"/>
                <a:gd name="T3" fmla="*/ 116 h 134"/>
                <a:gd name="T4" fmla="*/ 12 w 268"/>
                <a:gd name="T5" fmla="*/ 134 h 134"/>
                <a:gd name="T6" fmla="*/ 146 w 268"/>
                <a:gd name="T7" fmla="*/ 91 h 134"/>
                <a:gd name="T8" fmla="*/ 268 w 268"/>
                <a:gd name="T9" fmla="*/ 45 h 134"/>
                <a:gd name="T10" fmla="*/ 266 w 268"/>
                <a:gd name="T11" fmla="*/ 22 h 134"/>
                <a:gd name="T12" fmla="*/ 260 w 268"/>
                <a:gd name="T13" fmla="*/ 0 h 134"/>
                <a:gd name="T14" fmla="*/ 148 w 268"/>
                <a:gd name="T15" fmla="*/ 4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8" h="134">
                  <a:moveTo>
                    <a:pt x="148" y="44"/>
                  </a:moveTo>
                  <a:cubicBezTo>
                    <a:pt x="75" y="95"/>
                    <a:pt x="23" y="111"/>
                    <a:pt x="0" y="116"/>
                  </a:cubicBezTo>
                  <a:cubicBezTo>
                    <a:pt x="3" y="123"/>
                    <a:pt x="7" y="129"/>
                    <a:pt x="12" y="134"/>
                  </a:cubicBezTo>
                  <a:cubicBezTo>
                    <a:pt x="37" y="132"/>
                    <a:pt x="97" y="123"/>
                    <a:pt x="146" y="91"/>
                  </a:cubicBezTo>
                  <a:cubicBezTo>
                    <a:pt x="193" y="60"/>
                    <a:pt x="237" y="44"/>
                    <a:pt x="268" y="45"/>
                  </a:cubicBezTo>
                  <a:cubicBezTo>
                    <a:pt x="268" y="37"/>
                    <a:pt x="267" y="30"/>
                    <a:pt x="266" y="22"/>
                  </a:cubicBezTo>
                  <a:cubicBezTo>
                    <a:pt x="265" y="15"/>
                    <a:pt x="263" y="7"/>
                    <a:pt x="260" y="0"/>
                  </a:cubicBezTo>
                  <a:cubicBezTo>
                    <a:pt x="237" y="0"/>
                    <a:pt x="201" y="8"/>
                    <a:pt x="148" y="44"/>
                  </a:cubicBezTo>
                  <a:close/>
                </a:path>
              </a:pathLst>
            </a:custGeom>
            <a:solidFill>
              <a:srgbClr val="C7A1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3" name="Freeform 348"/>
            <p:cNvSpPr>
              <a:spLocks/>
            </p:cNvSpPr>
            <p:nvPr/>
          </p:nvSpPr>
          <p:spPr bwMode="auto">
            <a:xfrm rot="16200000">
              <a:off x="10066799" y="5123522"/>
              <a:ext cx="1603900" cy="820448"/>
            </a:xfrm>
            <a:custGeom>
              <a:avLst/>
              <a:gdLst>
                <a:gd name="T0" fmla="*/ 149 w 276"/>
                <a:gd name="T1" fmla="*/ 42 h 141"/>
                <a:gd name="T2" fmla="*/ 0 w 276"/>
                <a:gd name="T3" fmla="*/ 94 h 141"/>
                <a:gd name="T4" fmla="*/ 0 w 276"/>
                <a:gd name="T5" fmla="*/ 96 h 141"/>
                <a:gd name="T6" fmla="*/ 16 w 276"/>
                <a:gd name="T7" fmla="*/ 141 h 141"/>
                <a:gd name="T8" fmla="*/ 164 w 276"/>
                <a:gd name="T9" fmla="*/ 69 h 141"/>
                <a:gd name="T10" fmla="*/ 276 w 276"/>
                <a:gd name="T11" fmla="*/ 25 h 141"/>
                <a:gd name="T12" fmla="*/ 268 w 276"/>
                <a:gd name="T13" fmla="*/ 5 h 141"/>
                <a:gd name="T14" fmla="*/ 149 w 276"/>
                <a:gd name="T15" fmla="*/ 4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6" h="141">
                  <a:moveTo>
                    <a:pt x="149" y="42"/>
                  </a:moveTo>
                  <a:cubicBezTo>
                    <a:pt x="80" y="90"/>
                    <a:pt x="24" y="95"/>
                    <a:pt x="0" y="94"/>
                  </a:cubicBezTo>
                  <a:cubicBezTo>
                    <a:pt x="0" y="95"/>
                    <a:pt x="0" y="96"/>
                    <a:pt x="0" y="96"/>
                  </a:cubicBezTo>
                  <a:cubicBezTo>
                    <a:pt x="3" y="113"/>
                    <a:pt x="8" y="128"/>
                    <a:pt x="16" y="141"/>
                  </a:cubicBezTo>
                  <a:cubicBezTo>
                    <a:pt x="39" y="136"/>
                    <a:pt x="91" y="120"/>
                    <a:pt x="164" y="69"/>
                  </a:cubicBezTo>
                  <a:cubicBezTo>
                    <a:pt x="217" y="33"/>
                    <a:pt x="253" y="25"/>
                    <a:pt x="276" y="25"/>
                  </a:cubicBezTo>
                  <a:cubicBezTo>
                    <a:pt x="274" y="18"/>
                    <a:pt x="271" y="11"/>
                    <a:pt x="268" y="5"/>
                  </a:cubicBezTo>
                  <a:cubicBezTo>
                    <a:pt x="248" y="1"/>
                    <a:pt x="207" y="0"/>
                    <a:pt x="149" y="42"/>
                  </a:cubicBezTo>
                  <a:close/>
                </a:path>
              </a:pathLst>
            </a:custGeom>
            <a:solidFill>
              <a:srgbClr val="D4AD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4" name="Freeform 349"/>
            <p:cNvSpPr>
              <a:spLocks/>
            </p:cNvSpPr>
            <p:nvPr/>
          </p:nvSpPr>
          <p:spPr bwMode="auto">
            <a:xfrm rot="16200000">
              <a:off x="10431322" y="5111553"/>
              <a:ext cx="1488559" cy="633290"/>
            </a:xfrm>
            <a:custGeom>
              <a:avLst/>
              <a:gdLst>
                <a:gd name="T0" fmla="*/ 134 w 256"/>
                <a:gd name="T1" fmla="*/ 47 h 109"/>
                <a:gd name="T2" fmla="*/ 0 w 256"/>
                <a:gd name="T3" fmla="*/ 90 h 109"/>
                <a:gd name="T4" fmla="*/ 10 w 256"/>
                <a:gd name="T5" fmla="*/ 103 h 109"/>
                <a:gd name="T6" fmla="*/ 144 w 256"/>
                <a:gd name="T7" fmla="*/ 74 h 109"/>
                <a:gd name="T8" fmla="*/ 254 w 256"/>
                <a:gd name="T9" fmla="*/ 28 h 109"/>
                <a:gd name="T10" fmla="*/ 256 w 256"/>
                <a:gd name="T11" fmla="*/ 1 h 109"/>
                <a:gd name="T12" fmla="*/ 134 w 256"/>
                <a:gd name="T13" fmla="*/ 47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6" h="109">
                  <a:moveTo>
                    <a:pt x="134" y="47"/>
                  </a:moveTo>
                  <a:cubicBezTo>
                    <a:pt x="85" y="79"/>
                    <a:pt x="25" y="88"/>
                    <a:pt x="0" y="90"/>
                  </a:cubicBezTo>
                  <a:cubicBezTo>
                    <a:pt x="3" y="95"/>
                    <a:pt x="7" y="99"/>
                    <a:pt x="10" y="103"/>
                  </a:cubicBezTo>
                  <a:cubicBezTo>
                    <a:pt x="35" y="106"/>
                    <a:pt x="88" y="109"/>
                    <a:pt x="144" y="74"/>
                  </a:cubicBezTo>
                  <a:cubicBezTo>
                    <a:pt x="205" y="36"/>
                    <a:pt x="229" y="24"/>
                    <a:pt x="254" y="28"/>
                  </a:cubicBezTo>
                  <a:cubicBezTo>
                    <a:pt x="255" y="19"/>
                    <a:pt x="256" y="10"/>
                    <a:pt x="256" y="1"/>
                  </a:cubicBezTo>
                  <a:cubicBezTo>
                    <a:pt x="225" y="0"/>
                    <a:pt x="181" y="16"/>
                    <a:pt x="134" y="47"/>
                  </a:cubicBezTo>
                  <a:close/>
                </a:path>
              </a:pathLst>
            </a:custGeom>
            <a:solidFill>
              <a:srgbClr val="B593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5" name="Freeform 350"/>
            <p:cNvSpPr>
              <a:spLocks/>
            </p:cNvSpPr>
            <p:nvPr/>
          </p:nvSpPr>
          <p:spPr bwMode="auto">
            <a:xfrm rot="16200000">
              <a:off x="10771906" y="5132227"/>
              <a:ext cx="1268757" cy="476600"/>
            </a:xfrm>
            <a:custGeom>
              <a:avLst/>
              <a:gdLst>
                <a:gd name="T0" fmla="*/ 122 w 218"/>
                <a:gd name="T1" fmla="*/ 35 h 82"/>
                <a:gd name="T2" fmla="*/ 0 w 218"/>
                <a:gd name="T3" fmla="*/ 65 h 82"/>
                <a:gd name="T4" fmla="*/ 28 w 218"/>
                <a:gd name="T5" fmla="*/ 82 h 82"/>
                <a:gd name="T6" fmla="*/ 125 w 218"/>
                <a:gd name="T7" fmla="*/ 57 h 82"/>
                <a:gd name="T8" fmla="*/ 211 w 218"/>
                <a:gd name="T9" fmla="*/ 15 h 82"/>
                <a:gd name="T10" fmla="*/ 218 w 218"/>
                <a:gd name="T11" fmla="*/ 0 h 82"/>
                <a:gd name="T12" fmla="*/ 122 w 218"/>
                <a:gd name="T13" fmla="*/ 35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82">
                  <a:moveTo>
                    <a:pt x="122" y="35"/>
                  </a:moveTo>
                  <a:cubicBezTo>
                    <a:pt x="58" y="63"/>
                    <a:pt x="20" y="66"/>
                    <a:pt x="0" y="65"/>
                  </a:cubicBezTo>
                  <a:cubicBezTo>
                    <a:pt x="9" y="72"/>
                    <a:pt x="18" y="77"/>
                    <a:pt x="28" y="82"/>
                  </a:cubicBezTo>
                  <a:cubicBezTo>
                    <a:pt x="47" y="82"/>
                    <a:pt x="78" y="78"/>
                    <a:pt x="125" y="57"/>
                  </a:cubicBezTo>
                  <a:cubicBezTo>
                    <a:pt x="184" y="30"/>
                    <a:pt x="192" y="17"/>
                    <a:pt x="211" y="15"/>
                  </a:cubicBezTo>
                  <a:cubicBezTo>
                    <a:pt x="214" y="10"/>
                    <a:pt x="216" y="5"/>
                    <a:pt x="218" y="0"/>
                  </a:cubicBezTo>
                  <a:cubicBezTo>
                    <a:pt x="205" y="1"/>
                    <a:pt x="181" y="9"/>
                    <a:pt x="122" y="35"/>
                  </a:cubicBezTo>
                  <a:close/>
                </a:path>
              </a:pathLst>
            </a:custGeom>
            <a:solidFill>
              <a:srgbClr val="8F73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6" name="Freeform 351"/>
            <p:cNvSpPr>
              <a:spLocks/>
            </p:cNvSpPr>
            <p:nvPr/>
          </p:nvSpPr>
          <p:spPr bwMode="auto">
            <a:xfrm rot="16200000">
              <a:off x="10565161" y="5127875"/>
              <a:ext cx="1418919" cy="552769"/>
            </a:xfrm>
            <a:custGeom>
              <a:avLst/>
              <a:gdLst>
                <a:gd name="T0" fmla="*/ 134 w 244"/>
                <a:gd name="T1" fmla="*/ 50 h 95"/>
                <a:gd name="T2" fmla="*/ 0 w 244"/>
                <a:gd name="T3" fmla="*/ 79 h 95"/>
                <a:gd name="T4" fmla="*/ 19 w 244"/>
                <a:gd name="T5" fmla="*/ 94 h 95"/>
                <a:gd name="T6" fmla="*/ 141 w 244"/>
                <a:gd name="T7" fmla="*/ 64 h 95"/>
                <a:gd name="T8" fmla="*/ 237 w 244"/>
                <a:gd name="T9" fmla="*/ 29 h 95"/>
                <a:gd name="T10" fmla="*/ 244 w 244"/>
                <a:gd name="T11" fmla="*/ 4 h 95"/>
                <a:gd name="T12" fmla="*/ 134 w 244"/>
                <a:gd name="T13" fmla="*/ 5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4" h="95">
                  <a:moveTo>
                    <a:pt x="134" y="50"/>
                  </a:moveTo>
                  <a:cubicBezTo>
                    <a:pt x="78" y="85"/>
                    <a:pt x="25" y="82"/>
                    <a:pt x="0" y="79"/>
                  </a:cubicBezTo>
                  <a:cubicBezTo>
                    <a:pt x="6" y="84"/>
                    <a:pt x="12" y="90"/>
                    <a:pt x="19" y="94"/>
                  </a:cubicBezTo>
                  <a:cubicBezTo>
                    <a:pt x="39" y="95"/>
                    <a:pt x="77" y="92"/>
                    <a:pt x="141" y="64"/>
                  </a:cubicBezTo>
                  <a:cubicBezTo>
                    <a:pt x="200" y="38"/>
                    <a:pt x="224" y="30"/>
                    <a:pt x="237" y="29"/>
                  </a:cubicBezTo>
                  <a:cubicBezTo>
                    <a:pt x="240" y="21"/>
                    <a:pt x="242" y="12"/>
                    <a:pt x="244" y="4"/>
                  </a:cubicBezTo>
                  <a:cubicBezTo>
                    <a:pt x="219" y="0"/>
                    <a:pt x="195" y="12"/>
                    <a:pt x="134" y="50"/>
                  </a:cubicBezTo>
                  <a:close/>
                </a:path>
              </a:pathLst>
            </a:custGeom>
            <a:solidFill>
              <a:srgbClr val="A18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7" name="Freeform 352"/>
            <p:cNvSpPr>
              <a:spLocks/>
            </p:cNvSpPr>
            <p:nvPr/>
          </p:nvSpPr>
          <p:spPr bwMode="auto">
            <a:xfrm rot="16200000">
              <a:off x="10943830" y="5088702"/>
              <a:ext cx="1064189" cy="441780"/>
            </a:xfrm>
            <a:custGeom>
              <a:avLst/>
              <a:gdLst>
                <a:gd name="T0" fmla="*/ 97 w 183"/>
                <a:gd name="T1" fmla="*/ 42 h 76"/>
                <a:gd name="T2" fmla="*/ 0 w 183"/>
                <a:gd name="T3" fmla="*/ 67 h 76"/>
                <a:gd name="T4" fmla="*/ 33 w 183"/>
                <a:gd name="T5" fmla="*/ 76 h 76"/>
                <a:gd name="T6" fmla="*/ 165 w 183"/>
                <a:gd name="T7" fmla="*/ 28 h 76"/>
                <a:gd name="T8" fmla="*/ 183 w 183"/>
                <a:gd name="T9" fmla="*/ 0 h 76"/>
                <a:gd name="T10" fmla="*/ 97 w 183"/>
                <a:gd name="T11" fmla="*/ 42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3" h="76">
                  <a:moveTo>
                    <a:pt x="97" y="42"/>
                  </a:moveTo>
                  <a:cubicBezTo>
                    <a:pt x="50" y="63"/>
                    <a:pt x="19" y="67"/>
                    <a:pt x="0" y="67"/>
                  </a:cubicBezTo>
                  <a:cubicBezTo>
                    <a:pt x="11" y="71"/>
                    <a:pt x="22" y="74"/>
                    <a:pt x="33" y="76"/>
                  </a:cubicBezTo>
                  <a:cubicBezTo>
                    <a:pt x="56" y="72"/>
                    <a:pt x="104" y="60"/>
                    <a:pt x="165" y="28"/>
                  </a:cubicBezTo>
                  <a:cubicBezTo>
                    <a:pt x="172" y="19"/>
                    <a:pt x="178" y="10"/>
                    <a:pt x="183" y="0"/>
                  </a:cubicBezTo>
                  <a:cubicBezTo>
                    <a:pt x="164" y="2"/>
                    <a:pt x="156" y="15"/>
                    <a:pt x="97" y="42"/>
                  </a:cubicBezTo>
                  <a:close/>
                </a:path>
              </a:pathLst>
            </a:custGeom>
            <a:solidFill>
              <a:srgbClr val="786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8" name="Oval 353"/>
            <p:cNvSpPr>
              <a:spLocks noChangeArrowheads="1"/>
            </p:cNvSpPr>
            <p:nvPr/>
          </p:nvSpPr>
          <p:spPr bwMode="auto">
            <a:xfrm rot="16200000">
              <a:off x="9870936" y="492450"/>
              <a:ext cx="1464620" cy="1464620"/>
            </a:xfrm>
            <a:prstGeom prst="ellipse">
              <a:avLst/>
            </a:prstGeom>
            <a:solidFill>
              <a:srgbClr val="6FC8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9" name="Freeform 354"/>
            <p:cNvSpPr>
              <a:spLocks/>
            </p:cNvSpPr>
            <p:nvPr/>
          </p:nvSpPr>
          <p:spPr bwMode="auto">
            <a:xfrm rot="16200000">
              <a:off x="10231106" y="502243"/>
              <a:ext cx="768218" cy="1397156"/>
            </a:xfrm>
            <a:custGeom>
              <a:avLst/>
              <a:gdLst>
                <a:gd name="T0" fmla="*/ 48 w 132"/>
                <a:gd name="T1" fmla="*/ 0 h 240"/>
                <a:gd name="T2" fmla="*/ 9 w 132"/>
                <a:gd name="T3" fmla="*/ 37 h 240"/>
                <a:gd name="T4" fmla="*/ 53 w 132"/>
                <a:gd name="T5" fmla="*/ 90 h 240"/>
                <a:gd name="T6" fmla="*/ 17 w 132"/>
                <a:gd name="T7" fmla="*/ 143 h 240"/>
                <a:gd name="T8" fmla="*/ 46 w 132"/>
                <a:gd name="T9" fmla="*/ 190 h 240"/>
                <a:gd name="T10" fmla="*/ 59 w 132"/>
                <a:gd name="T11" fmla="*/ 237 h 240"/>
                <a:gd name="T12" fmla="*/ 77 w 132"/>
                <a:gd name="T13" fmla="*/ 167 h 240"/>
                <a:gd name="T14" fmla="*/ 55 w 132"/>
                <a:gd name="T15" fmla="*/ 112 h 240"/>
                <a:gd name="T16" fmla="*/ 62 w 132"/>
                <a:gd name="T17" fmla="*/ 94 h 240"/>
                <a:gd name="T18" fmla="*/ 73 w 132"/>
                <a:gd name="T19" fmla="*/ 93 h 240"/>
                <a:gd name="T20" fmla="*/ 77 w 132"/>
                <a:gd name="T21" fmla="*/ 90 h 240"/>
                <a:gd name="T22" fmla="*/ 109 w 132"/>
                <a:gd name="T23" fmla="*/ 61 h 240"/>
                <a:gd name="T24" fmla="*/ 48 w 132"/>
                <a:gd name="T25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2" h="240">
                  <a:moveTo>
                    <a:pt x="48" y="0"/>
                  </a:moveTo>
                  <a:cubicBezTo>
                    <a:pt x="42" y="0"/>
                    <a:pt x="0" y="24"/>
                    <a:pt x="9" y="37"/>
                  </a:cubicBezTo>
                  <a:cubicBezTo>
                    <a:pt x="18" y="51"/>
                    <a:pt x="55" y="73"/>
                    <a:pt x="53" y="90"/>
                  </a:cubicBezTo>
                  <a:cubicBezTo>
                    <a:pt x="51" y="107"/>
                    <a:pt x="13" y="127"/>
                    <a:pt x="17" y="143"/>
                  </a:cubicBezTo>
                  <a:cubicBezTo>
                    <a:pt x="22" y="159"/>
                    <a:pt x="45" y="177"/>
                    <a:pt x="46" y="190"/>
                  </a:cubicBezTo>
                  <a:cubicBezTo>
                    <a:pt x="47" y="203"/>
                    <a:pt x="58" y="240"/>
                    <a:pt x="59" y="237"/>
                  </a:cubicBezTo>
                  <a:cubicBezTo>
                    <a:pt x="60" y="233"/>
                    <a:pt x="65" y="178"/>
                    <a:pt x="77" y="167"/>
                  </a:cubicBezTo>
                  <a:cubicBezTo>
                    <a:pt x="120" y="125"/>
                    <a:pt x="83" y="112"/>
                    <a:pt x="55" y="112"/>
                  </a:cubicBezTo>
                  <a:cubicBezTo>
                    <a:pt x="55" y="112"/>
                    <a:pt x="61" y="102"/>
                    <a:pt x="62" y="94"/>
                  </a:cubicBezTo>
                  <a:cubicBezTo>
                    <a:pt x="73" y="93"/>
                    <a:pt x="73" y="93"/>
                    <a:pt x="73" y="93"/>
                  </a:cubicBezTo>
                  <a:cubicBezTo>
                    <a:pt x="77" y="90"/>
                    <a:pt x="77" y="90"/>
                    <a:pt x="77" y="90"/>
                  </a:cubicBezTo>
                  <a:cubicBezTo>
                    <a:pt x="77" y="90"/>
                    <a:pt x="100" y="74"/>
                    <a:pt x="109" y="61"/>
                  </a:cubicBezTo>
                  <a:cubicBezTo>
                    <a:pt x="117" y="47"/>
                    <a:pt x="132" y="0"/>
                    <a:pt x="48" y="0"/>
                  </a:cubicBezTo>
                </a:path>
              </a:pathLst>
            </a:custGeom>
            <a:solidFill>
              <a:srgbClr val="577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0" name="Freeform 355"/>
            <p:cNvSpPr>
              <a:spLocks/>
            </p:cNvSpPr>
            <p:nvPr/>
          </p:nvSpPr>
          <p:spPr bwMode="auto">
            <a:xfrm rot="16200000">
              <a:off x="10524901" y="360787"/>
              <a:ext cx="393902" cy="587589"/>
            </a:xfrm>
            <a:custGeom>
              <a:avLst/>
              <a:gdLst>
                <a:gd name="T0" fmla="*/ 55 w 68"/>
                <a:gd name="T1" fmla="*/ 1 h 101"/>
                <a:gd name="T2" fmla="*/ 18 w 68"/>
                <a:gd name="T3" fmla="*/ 50 h 101"/>
                <a:gd name="T4" fmla="*/ 35 w 68"/>
                <a:gd name="T5" fmla="*/ 82 h 101"/>
                <a:gd name="T6" fmla="*/ 35 w 68"/>
                <a:gd name="T7" fmla="*/ 101 h 101"/>
                <a:gd name="T8" fmla="*/ 55 w 68"/>
                <a:gd name="T9" fmla="*/ 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101">
                  <a:moveTo>
                    <a:pt x="55" y="1"/>
                  </a:moveTo>
                  <a:cubicBezTo>
                    <a:pt x="54" y="0"/>
                    <a:pt x="0" y="32"/>
                    <a:pt x="18" y="50"/>
                  </a:cubicBezTo>
                  <a:cubicBezTo>
                    <a:pt x="36" y="69"/>
                    <a:pt x="40" y="77"/>
                    <a:pt x="35" y="82"/>
                  </a:cubicBezTo>
                  <a:cubicBezTo>
                    <a:pt x="29" y="87"/>
                    <a:pt x="35" y="101"/>
                    <a:pt x="35" y="101"/>
                  </a:cubicBezTo>
                  <a:cubicBezTo>
                    <a:pt x="35" y="101"/>
                    <a:pt x="68" y="62"/>
                    <a:pt x="55" y="1"/>
                  </a:cubicBezTo>
                </a:path>
              </a:pathLst>
            </a:custGeom>
            <a:solidFill>
              <a:srgbClr val="577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1" name="Freeform 356"/>
            <p:cNvSpPr>
              <a:spLocks noEditPoints="1"/>
            </p:cNvSpPr>
            <p:nvPr/>
          </p:nvSpPr>
          <p:spPr bwMode="auto">
            <a:xfrm rot="16200000">
              <a:off x="9932959" y="763394"/>
              <a:ext cx="1371041" cy="1016311"/>
            </a:xfrm>
            <a:custGeom>
              <a:avLst/>
              <a:gdLst>
                <a:gd name="T0" fmla="*/ 116 w 236"/>
                <a:gd name="T1" fmla="*/ 51 h 175"/>
                <a:gd name="T2" fmla="*/ 5 w 236"/>
                <a:gd name="T3" fmla="*/ 71 h 175"/>
                <a:gd name="T4" fmla="*/ 44 w 236"/>
                <a:gd name="T5" fmla="*/ 175 h 175"/>
                <a:gd name="T6" fmla="*/ 108 w 236"/>
                <a:gd name="T7" fmla="*/ 150 h 175"/>
                <a:gd name="T8" fmla="*/ 81 w 236"/>
                <a:gd name="T9" fmla="*/ 110 h 175"/>
                <a:gd name="T10" fmla="*/ 117 w 236"/>
                <a:gd name="T11" fmla="*/ 57 h 175"/>
                <a:gd name="T12" fmla="*/ 116 w 236"/>
                <a:gd name="T13" fmla="*/ 51 h 175"/>
                <a:gd name="T14" fmla="*/ 210 w 236"/>
                <a:gd name="T15" fmla="*/ 0 h 175"/>
                <a:gd name="T16" fmla="*/ 170 w 236"/>
                <a:gd name="T17" fmla="*/ 31 h 175"/>
                <a:gd name="T18" fmla="*/ 141 w 236"/>
                <a:gd name="T19" fmla="*/ 57 h 175"/>
                <a:gd name="T20" fmla="*/ 137 w 236"/>
                <a:gd name="T21" fmla="*/ 60 h 175"/>
                <a:gd name="T22" fmla="*/ 126 w 236"/>
                <a:gd name="T23" fmla="*/ 61 h 175"/>
                <a:gd name="T24" fmla="*/ 119 w 236"/>
                <a:gd name="T25" fmla="*/ 79 h 175"/>
                <a:gd name="T26" fmla="*/ 119 w 236"/>
                <a:gd name="T27" fmla="*/ 79 h 175"/>
                <a:gd name="T28" fmla="*/ 150 w 236"/>
                <a:gd name="T29" fmla="*/ 124 h 175"/>
                <a:gd name="T30" fmla="*/ 236 w 236"/>
                <a:gd name="T31" fmla="*/ 38 h 175"/>
                <a:gd name="T32" fmla="*/ 210 w 236"/>
                <a:gd name="T33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6" h="175">
                  <a:moveTo>
                    <a:pt x="116" y="51"/>
                  </a:moveTo>
                  <a:cubicBezTo>
                    <a:pt x="61" y="67"/>
                    <a:pt x="5" y="71"/>
                    <a:pt x="5" y="71"/>
                  </a:cubicBezTo>
                  <a:cubicBezTo>
                    <a:pt x="0" y="135"/>
                    <a:pt x="44" y="175"/>
                    <a:pt x="44" y="175"/>
                  </a:cubicBezTo>
                  <a:cubicBezTo>
                    <a:pt x="67" y="169"/>
                    <a:pt x="89" y="160"/>
                    <a:pt x="108" y="150"/>
                  </a:cubicBezTo>
                  <a:cubicBezTo>
                    <a:pt x="102" y="138"/>
                    <a:pt x="85" y="123"/>
                    <a:pt x="81" y="110"/>
                  </a:cubicBezTo>
                  <a:cubicBezTo>
                    <a:pt x="77" y="94"/>
                    <a:pt x="115" y="74"/>
                    <a:pt x="117" y="57"/>
                  </a:cubicBezTo>
                  <a:cubicBezTo>
                    <a:pt x="117" y="55"/>
                    <a:pt x="117" y="53"/>
                    <a:pt x="116" y="51"/>
                  </a:cubicBezTo>
                  <a:moveTo>
                    <a:pt x="210" y="0"/>
                  </a:moveTo>
                  <a:cubicBezTo>
                    <a:pt x="201" y="13"/>
                    <a:pt x="187" y="23"/>
                    <a:pt x="170" y="31"/>
                  </a:cubicBezTo>
                  <a:cubicBezTo>
                    <a:pt x="161" y="44"/>
                    <a:pt x="141" y="57"/>
                    <a:pt x="141" y="57"/>
                  </a:cubicBezTo>
                  <a:cubicBezTo>
                    <a:pt x="137" y="60"/>
                    <a:pt x="137" y="60"/>
                    <a:pt x="137" y="60"/>
                  </a:cubicBezTo>
                  <a:cubicBezTo>
                    <a:pt x="126" y="61"/>
                    <a:pt x="126" y="61"/>
                    <a:pt x="126" y="61"/>
                  </a:cubicBezTo>
                  <a:cubicBezTo>
                    <a:pt x="125" y="69"/>
                    <a:pt x="119" y="79"/>
                    <a:pt x="119" y="79"/>
                  </a:cubicBezTo>
                  <a:cubicBezTo>
                    <a:pt x="119" y="79"/>
                    <a:pt x="119" y="79"/>
                    <a:pt x="119" y="79"/>
                  </a:cubicBezTo>
                  <a:cubicBezTo>
                    <a:pt x="145" y="79"/>
                    <a:pt x="178" y="90"/>
                    <a:pt x="150" y="124"/>
                  </a:cubicBezTo>
                  <a:cubicBezTo>
                    <a:pt x="205" y="83"/>
                    <a:pt x="236" y="38"/>
                    <a:pt x="236" y="38"/>
                  </a:cubicBezTo>
                  <a:cubicBezTo>
                    <a:pt x="223" y="11"/>
                    <a:pt x="210" y="0"/>
                    <a:pt x="210" y="0"/>
                  </a:cubicBezTo>
                </a:path>
              </a:pathLst>
            </a:custGeom>
            <a:solidFill>
              <a:srgbClr val="79DB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2" name="Freeform 357"/>
            <p:cNvSpPr>
              <a:spLocks/>
            </p:cNvSpPr>
            <p:nvPr/>
          </p:nvSpPr>
          <p:spPr bwMode="auto">
            <a:xfrm rot="16200000">
              <a:off x="10342095" y="870031"/>
              <a:ext cx="585413" cy="692049"/>
            </a:xfrm>
            <a:custGeom>
              <a:avLst/>
              <a:gdLst>
                <a:gd name="T0" fmla="*/ 93 w 101"/>
                <a:gd name="T1" fmla="*/ 0 h 119"/>
                <a:gd name="T2" fmla="*/ 39 w 101"/>
                <a:gd name="T3" fmla="*/ 20 h 119"/>
                <a:gd name="T4" fmla="*/ 40 w 101"/>
                <a:gd name="T5" fmla="*/ 26 h 119"/>
                <a:gd name="T6" fmla="*/ 4 w 101"/>
                <a:gd name="T7" fmla="*/ 79 h 119"/>
                <a:gd name="T8" fmla="*/ 31 w 101"/>
                <a:gd name="T9" fmla="*/ 119 h 119"/>
                <a:gd name="T10" fmla="*/ 73 w 101"/>
                <a:gd name="T11" fmla="*/ 93 h 119"/>
                <a:gd name="T12" fmla="*/ 42 w 101"/>
                <a:gd name="T13" fmla="*/ 48 h 119"/>
                <a:gd name="T14" fmla="*/ 42 w 101"/>
                <a:gd name="T15" fmla="*/ 48 h 119"/>
                <a:gd name="T16" fmla="*/ 49 w 101"/>
                <a:gd name="T17" fmla="*/ 30 h 119"/>
                <a:gd name="T18" fmla="*/ 60 w 101"/>
                <a:gd name="T19" fmla="*/ 29 h 119"/>
                <a:gd name="T20" fmla="*/ 64 w 101"/>
                <a:gd name="T21" fmla="*/ 26 h 119"/>
                <a:gd name="T22" fmla="*/ 93 w 101"/>
                <a:gd name="T23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1" h="119">
                  <a:moveTo>
                    <a:pt x="93" y="0"/>
                  </a:moveTo>
                  <a:cubicBezTo>
                    <a:pt x="77" y="8"/>
                    <a:pt x="58" y="15"/>
                    <a:pt x="39" y="20"/>
                  </a:cubicBezTo>
                  <a:cubicBezTo>
                    <a:pt x="40" y="22"/>
                    <a:pt x="40" y="24"/>
                    <a:pt x="40" y="26"/>
                  </a:cubicBezTo>
                  <a:cubicBezTo>
                    <a:pt x="38" y="43"/>
                    <a:pt x="0" y="63"/>
                    <a:pt x="4" y="79"/>
                  </a:cubicBezTo>
                  <a:cubicBezTo>
                    <a:pt x="8" y="92"/>
                    <a:pt x="25" y="107"/>
                    <a:pt x="31" y="119"/>
                  </a:cubicBezTo>
                  <a:cubicBezTo>
                    <a:pt x="46" y="111"/>
                    <a:pt x="60" y="102"/>
                    <a:pt x="73" y="93"/>
                  </a:cubicBezTo>
                  <a:cubicBezTo>
                    <a:pt x="101" y="59"/>
                    <a:pt x="68" y="48"/>
                    <a:pt x="42" y="48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42" y="48"/>
                    <a:pt x="48" y="38"/>
                    <a:pt x="49" y="30"/>
                  </a:cubicBezTo>
                  <a:cubicBezTo>
                    <a:pt x="60" y="29"/>
                    <a:pt x="60" y="29"/>
                    <a:pt x="60" y="29"/>
                  </a:cubicBezTo>
                  <a:cubicBezTo>
                    <a:pt x="64" y="26"/>
                    <a:pt x="64" y="26"/>
                    <a:pt x="64" y="26"/>
                  </a:cubicBezTo>
                  <a:cubicBezTo>
                    <a:pt x="64" y="26"/>
                    <a:pt x="84" y="13"/>
                    <a:pt x="93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3" name="Freeform 358"/>
            <p:cNvSpPr>
              <a:spLocks noEditPoints="1"/>
            </p:cNvSpPr>
            <p:nvPr/>
          </p:nvSpPr>
          <p:spPr bwMode="auto">
            <a:xfrm rot="16200000">
              <a:off x="10287689" y="604527"/>
              <a:ext cx="1092480" cy="924909"/>
            </a:xfrm>
            <a:custGeom>
              <a:avLst/>
              <a:gdLst>
                <a:gd name="T0" fmla="*/ 51 w 188"/>
                <a:gd name="T1" fmla="*/ 116 h 159"/>
                <a:gd name="T2" fmla="*/ 0 w 188"/>
                <a:gd name="T3" fmla="*/ 141 h 159"/>
                <a:gd name="T4" fmla="*/ 39 w 188"/>
                <a:gd name="T5" fmla="*/ 159 h 159"/>
                <a:gd name="T6" fmla="*/ 61 w 188"/>
                <a:gd name="T7" fmla="*/ 152 h 159"/>
                <a:gd name="T8" fmla="*/ 51 w 188"/>
                <a:gd name="T9" fmla="*/ 116 h 159"/>
                <a:gd name="T10" fmla="*/ 147 w 188"/>
                <a:gd name="T11" fmla="*/ 46 h 159"/>
                <a:gd name="T12" fmla="*/ 74 w 188"/>
                <a:gd name="T13" fmla="*/ 103 h 159"/>
                <a:gd name="T14" fmla="*/ 65 w 188"/>
                <a:gd name="T15" fmla="*/ 150 h 159"/>
                <a:gd name="T16" fmla="*/ 162 w 188"/>
                <a:gd name="T17" fmla="*/ 75 h 159"/>
                <a:gd name="T18" fmla="*/ 149 w 188"/>
                <a:gd name="T19" fmla="*/ 60 h 159"/>
                <a:gd name="T20" fmla="*/ 147 w 188"/>
                <a:gd name="T21" fmla="*/ 46 h 159"/>
                <a:gd name="T22" fmla="*/ 187 w 188"/>
                <a:gd name="T23" fmla="*/ 17 h 159"/>
                <a:gd name="T24" fmla="*/ 188 w 188"/>
                <a:gd name="T25" fmla="*/ 21 h 159"/>
                <a:gd name="T26" fmla="*/ 187 w 188"/>
                <a:gd name="T27" fmla="*/ 17 h 159"/>
                <a:gd name="T28" fmla="*/ 180 w 188"/>
                <a:gd name="T29" fmla="*/ 0 h 159"/>
                <a:gd name="T30" fmla="*/ 165 w 188"/>
                <a:gd name="T31" fmla="*/ 24 h 159"/>
                <a:gd name="T32" fmla="*/ 186 w 188"/>
                <a:gd name="T33" fmla="*/ 11 h 159"/>
                <a:gd name="T34" fmla="*/ 180 w 188"/>
                <a:gd name="T35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8" h="159">
                  <a:moveTo>
                    <a:pt x="51" y="116"/>
                  </a:moveTo>
                  <a:cubicBezTo>
                    <a:pt x="22" y="132"/>
                    <a:pt x="0" y="141"/>
                    <a:pt x="0" y="141"/>
                  </a:cubicBezTo>
                  <a:cubicBezTo>
                    <a:pt x="19" y="155"/>
                    <a:pt x="39" y="159"/>
                    <a:pt x="39" y="159"/>
                  </a:cubicBezTo>
                  <a:cubicBezTo>
                    <a:pt x="46" y="157"/>
                    <a:pt x="53" y="155"/>
                    <a:pt x="61" y="152"/>
                  </a:cubicBezTo>
                  <a:cubicBezTo>
                    <a:pt x="57" y="143"/>
                    <a:pt x="53" y="126"/>
                    <a:pt x="51" y="116"/>
                  </a:cubicBezTo>
                  <a:moveTo>
                    <a:pt x="147" y="46"/>
                  </a:moveTo>
                  <a:cubicBezTo>
                    <a:pt x="125" y="69"/>
                    <a:pt x="99" y="88"/>
                    <a:pt x="74" y="103"/>
                  </a:cubicBezTo>
                  <a:cubicBezTo>
                    <a:pt x="70" y="118"/>
                    <a:pt x="67" y="139"/>
                    <a:pt x="65" y="150"/>
                  </a:cubicBezTo>
                  <a:cubicBezTo>
                    <a:pt x="103" y="134"/>
                    <a:pt x="139" y="100"/>
                    <a:pt x="162" y="75"/>
                  </a:cubicBezTo>
                  <a:cubicBezTo>
                    <a:pt x="159" y="71"/>
                    <a:pt x="155" y="66"/>
                    <a:pt x="149" y="60"/>
                  </a:cubicBezTo>
                  <a:cubicBezTo>
                    <a:pt x="145" y="56"/>
                    <a:pt x="145" y="51"/>
                    <a:pt x="147" y="46"/>
                  </a:cubicBezTo>
                  <a:moveTo>
                    <a:pt x="187" y="17"/>
                  </a:moveTo>
                  <a:cubicBezTo>
                    <a:pt x="187" y="19"/>
                    <a:pt x="188" y="20"/>
                    <a:pt x="188" y="21"/>
                  </a:cubicBezTo>
                  <a:cubicBezTo>
                    <a:pt x="188" y="20"/>
                    <a:pt x="187" y="19"/>
                    <a:pt x="187" y="17"/>
                  </a:cubicBezTo>
                  <a:moveTo>
                    <a:pt x="180" y="0"/>
                  </a:moveTo>
                  <a:cubicBezTo>
                    <a:pt x="176" y="8"/>
                    <a:pt x="171" y="17"/>
                    <a:pt x="165" y="24"/>
                  </a:cubicBezTo>
                  <a:cubicBezTo>
                    <a:pt x="175" y="17"/>
                    <a:pt x="184" y="11"/>
                    <a:pt x="186" y="11"/>
                  </a:cubicBezTo>
                  <a:cubicBezTo>
                    <a:pt x="183" y="2"/>
                    <a:pt x="180" y="0"/>
                    <a:pt x="180" y="0"/>
                  </a:cubicBezTo>
                </a:path>
              </a:pathLst>
            </a:custGeom>
            <a:solidFill>
              <a:srgbClr val="79DB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4" name="Freeform 359"/>
            <p:cNvSpPr>
              <a:spLocks/>
            </p:cNvSpPr>
            <p:nvPr/>
          </p:nvSpPr>
          <p:spPr bwMode="auto">
            <a:xfrm rot="16200000">
              <a:off x="11046114" y="1108331"/>
              <a:ext cx="132752" cy="285090"/>
            </a:xfrm>
            <a:custGeom>
              <a:avLst/>
              <a:gdLst>
                <a:gd name="T0" fmla="*/ 23 w 23"/>
                <a:gd name="T1" fmla="*/ 0 h 49"/>
                <a:gd name="T2" fmla="*/ 0 w 23"/>
                <a:gd name="T3" fmla="*/ 13 h 49"/>
                <a:gd name="T4" fmla="*/ 10 w 23"/>
                <a:gd name="T5" fmla="*/ 49 h 49"/>
                <a:gd name="T6" fmla="*/ 14 w 23"/>
                <a:gd name="T7" fmla="*/ 47 h 49"/>
                <a:gd name="T8" fmla="*/ 23 w 23"/>
                <a:gd name="T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49">
                  <a:moveTo>
                    <a:pt x="23" y="0"/>
                  </a:moveTo>
                  <a:cubicBezTo>
                    <a:pt x="15" y="5"/>
                    <a:pt x="8" y="9"/>
                    <a:pt x="0" y="13"/>
                  </a:cubicBezTo>
                  <a:cubicBezTo>
                    <a:pt x="2" y="23"/>
                    <a:pt x="6" y="40"/>
                    <a:pt x="10" y="49"/>
                  </a:cubicBezTo>
                  <a:cubicBezTo>
                    <a:pt x="11" y="49"/>
                    <a:pt x="13" y="48"/>
                    <a:pt x="14" y="47"/>
                  </a:cubicBezTo>
                  <a:cubicBezTo>
                    <a:pt x="16" y="36"/>
                    <a:pt x="19" y="15"/>
                    <a:pt x="23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5" name="Freeform 360"/>
            <p:cNvSpPr>
              <a:spLocks/>
            </p:cNvSpPr>
            <p:nvPr/>
          </p:nvSpPr>
          <p:spPr bwMode="auto">
            <a:xfrm rot="16200000">
              <a:off x="10492257" y="456542"/>
              <a:ext cx="256798" cy="372140"/>
            </a:xfrm>
            <a:custGeom>
              <a:avLst/>
              <a:gdLst>
                <a:gd name="T0" fmla="*/ 41 w 44"/>
                <a:gd name="T1" fmla="*/ 0 h 64"/>
                <a:gd name="T2" fmla="*/ 20 w 44"/>
                <a:gd name="T3" fmla="*/ 13 h 64"/>
                <a:gd name="T4" fmla="*/ 2 w 44"/>
                <a:gd name="T5" fmla="*/ 35 h 64"/>
                <a:gd name="T6" fmla="*/ 4 w 44"/>
                <a:gd name="T7" fmla="*/ 49 h 64"/>
                <a:gd name="T8" fmla="*/ 17 w 44"/>
                <a:gd name="T9" fmla="*/ 64 h 64"/>
                <a:gd name="T10" fmla="*/ 44 w 44"/>
                <a:gd name="T11" fmla="*/ 32 h 64"/>
                <a:gd name="T12" fmla="*/ 43 w 44"/>
                <a:gd name="T13" fmla="*/ 10 h 64"/>
                <a:gd name="T14" fmla="*/ 42 w 44"/>
                <a:gd name="T15" fmla="*/ 6 h 64"/>
                <a:gd name="T16" fmla="*/ 41 w 44"/>
                <a:gd name="T17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64">
                  <a:moveTo>
                    <a:pt x="41" y="0"/>
                  </a:moveTo>
                  <a:cubicBezTo>
                    <a:pt x="39" y="0"/>
                    <a:pt x="30" y="6"/>
                    <a:pt x="20" y="13"/>
                  </a:cubicBezTo>
                  <a:cubicBezTo>
                    <a:pt x="15" y="21"/>
                    <a:pt x="8" y="28"/>
                    <a:pt x="2" y="35"/>
                  </a:cubicBezTo>
                  <a:cubicBezTo>
                    <a:pt x="0" y="40"/>
                    <a:pt x="0" y="45"/>
                    <a:pt x="4" y="49"/>
                  </a:cubicBezTo>
                  <a:cubicBezTo>
                    <a:pt x="10" y="55"/>
                    <a:pt x="14" y="60"/>
                    <a:pt x="17" y="64"/>
                  </a:cubicBezTo>
                  <a:cubicBezTo>
                    <a:pt x="34" y="46"/>
                    <a:pt x="44" y="32"/>
                    <a:pt x="44" y="32"/>
                  </a:cubicBezTo>
                  <a:cubicBezTo>
                    <a:pt x="44" y="23"/>
                    <a:pt x="44" y="16"/>
                    <a:pt x="43" y="10"/>
                  </a:cubicBezTo>
                  <a:cubicBezTo>
                    <a:pt x="43" y="9"/>
                    <a:pt x="42" y="8"/>
                    <a:pt x="42" y="6"/>
                  </a:cubicBezTo>
                  <a:cubicBezTo>
                    <a:pt x="42" y="4"/>
                    <a:pt x="41" y="2"/>
                    <a:pt x="41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6" name="Freeform 361"/>
            <p:cNvSpPr>
              <a:spLocks noEditPoints="1"/>
            </p:cNvSpPr>
            <p:nvPr/>
          </p:nvSpPr>
          <p:spPr bwMode="auto">
            <a:xfrm rot="16200000">
              <a:off x="9658751" y="1146415"/>
              <a:ext cx="1109890" cy="393902"/>
            </a:xfrm>
            <a:custGeom>
              <a:avLst/>
              <a:gdLst>
                <a:gd name="T0" fmla="*/ 86 w 191"/>
                <a:gd name="T1" fmla="*/ 43 h 68"/>
                <a:gd name="T2" fmla="*/ 1 w 191"/>
                <a:gd name="T3" fmla="*/ 61 h 68"/>
                <a:gd name="T4" fmla="*/ 0 w 191"/>
                <a:gd name="T5" fmla="*/ 68 h 68"/>
                <a:gd name="T6" fmla="*/ 97 w 191"/>
                <a:gd name="T7" fmla="*/ 53 h 68"/>
                <a:gd name="T8" fmla="*/ 86 w 191"/>
                <a:gd name="T9" fmla="*/ 43 h 68"/>
                <a:gd name="T10" fmla="*/ 177 w 191"/>
                <a:gd name="T11" fmla="*/ 0 h 68"/>
                <a:gd name="T12" fmla="*/ 166 w 191"/>
                <a:gd name="T13" fmla="*/ 7 h 68"/>
                <a:gd name="T14" fmla="*/ 169 w 191"/>
                <a:gd name="T15" fmla="*/ 25 h 68"/>
                <a:gd name="T16" fmla="*/ 191 w 191"/>
                <a:gd name="T17" fmla="*/ 10 h 68"/>
                <a:gd name="T18" fmla="*/ 177 w 191"/>
                <a:gd name="T1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1" h="68">
                  <a:moveTo>
                    <a:pt x="86" y="43"/>
                  </a:moveTo>
                  <a:cubicBezTo>
                    <a:pt x="62" y="50"/>
                    <a:pt x="34" y="57"/>
                    <a:pt x="1" y="61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46" y="66"/>
                    <a:pt x="97" y="53"/>
                  </a:cubicBezTo>
                  <a:cubicBezTo>
                    <a:pt x="94" y="50"/>
                    <a:pt x="90" y="46"/>
                    <a:pt x="86" y="43"/>
                  </a:cubicBezTo>
                  <a:moveTo>
                    <a:pt x="177" y="0"/>
                  </a:moveTo>
                  <a:cubicBezTo>
                    <a:pt x="177" y="0"/>
                    <a:pt x="174" y="2"/>
                    <a:pt x="166" y="7"/>
                  </a:cubicBezTo>
                  <a:cubicBezTo>
                    <a:pt x="169" y="13"/>
                    <a:pt x="170" y="19"/>
                    <a:pt x="169" y="25"/>
                  </a:cubicBezTo>
                  <a:cubicBezTo>
                    <a:pt x="177" y="20"/>
                    <a:pt x="184" y="15"/>
                    <a:pt x="191" y="10"/>
                  </a:cubicBezTo>
                  <a:cubicBezTo>
                    <a:pt x="191" y="10"/>
                    <a:pt x="185" y="5"/>
                    <a:pt x="177" y="0"/>
                  </a:cubicBezTo>
                </a:path>
              </a:pathLst>
            </a:custGeom>
            <a:solidFill>
              <a:srgbClr val="79DB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7" name="Freeform 362"/>
            <p:cNvSpPr>
              <a:spLocks/>
            </p:cNvSpPr>
            <p:nvPr/>
          </p:nvSpPr>
          <p:spPr bwMode="auto">
            <a:xfrm rot="16200000">
              <a:off x="9946017" y="1022369"/>
              <a:ext cx="489658" cy="265503"/>
            </a:xfrm>
            <a:custGeom>
              <a:avLst/>
              <a:gdLst>
                <a:gd name="T0" fmla="*/ 80 w 84"/>
                <a:gd name="T1" fmla="*/ 0 h 46"/>
                <a:gd name="T2" fmla="*/ 0 w 84"/>
                <a:gd name="T3" fmla="*/ 36 h 46"/>
                <a:gd name="T4" fmla="*/ 11 w 84"/>
                <a:gd name="T5" fmla="*/ 46 h 46"/>
                <a:gd name="T6" fmla="*/ 83 w 84"/>
                <a:gd name="T7" fmla="*/ 18 h 46"/>
                <a:gd name="T8" fmla="*/ 80 w 84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46">
                  <a:moveTo>
                    <a:pt x="80" y="0"/>
                  </a:moveTo>
                  <a:cubicBezTo>
                    <a:pt x="66" y="9"/>
                    <a:pt x="39" y="23"/>
                    <a:pt x="0" y="36"/>
                  </a:cubicBezTo>
                  <a:cubicBezTo>
                    <a:pt x="4" y="39"/>
                    <a:pt x="8" y="43"/>
                    <a:pt x="11" y="46"/>
                  </a:cubicBezTo>
                  <a:cubicBezTo>
                    <a:pt x="36" y="40"/>
                    <a:pt x="61" y="31"/>
                    <a:pt x="83" y="18"/>
                  </a:cubicBezTo>
                  <a:cubicBezTo>
                    <a:pt x="84" y="12"/>
                    <a:pt x="83" y="6"/>
                    <a:pt x="80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8" name="Freeform 363"/>
            <p:cNvSpPr>
              <a:spLocks/>
            </p:cNvSpPr>
            <p:nvPr/>
          </p:nvSpPr>
          <p:spPr bwMode="auto">
            <a:xfrm rot="16200000">
              <a:off x="605000" y="4002751"/>
              <a:ext cx="1832407" cy="1832407"/>
            </a:xfrm>
            <a:custGeom>
              <a:avLst/>
              <a:gdLst>
                <a:gd name="T0" fmla="*/ 296 w 315"/>
                <a:gd name="T1" fmla="*/ 123 h 315"/>
                <a:gd name="T2" fmla="*/ 123 w 315"/>
                <a:gd name="T3" fmla="*/ 19 h 315"/>
                <a:gd name="T4" fmla="*/ 19 w 315"/>
                <a:gd name="T5" fmla="*/ 192 h 315"/>
                <a:gd name="T6" fmla="*/ 192 w 315"/>
                <a:gd name="T7" fmla="*/ 296 h 315"/>
                <a:gd name="T8" fmla="*/ 296 w 315"/>
                <a:gd name="T9" fmla="*/ 123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5" h="315">
                  <a:moveTo>
                    <a:pt x="296" y="123"/>
                  </a:moveTo>
                  <a:cubicBezTo>
                    <a:pt x="277" y="46"/>
                    <a:pt x="200" y="0"/>
                    <a:pt x="123" y="19"/>
                  </a:cubicBezTo>
                  <a:cubicBezTo>
                    <a:pt x="46" y="38"/>
                    <a:pt x="0" y="115"/>
                    <a:pt x="19" y="192"/>
                  </a:cubicBezTo>
                  <a:cubicBezTo>
                    <a:pt x="38" y="268"/>
                    <a:pt x="115" y="315"/>
                    <a:pt x="192" y="296"/>
                  </a:cubicBezTo>
                  <a:cubicBezTo>
                    <a:pt x="269" y="277"/>
                    <a:pt x="315" y="199"/>
                    <a:pt x="296" y="123"/>
                  </a:cubicBezTo>
                  <a:close/>
                </a:path>
              </a:pathLst>
            </a:custGeom>
            <a:solidFill>
              <a:srgbClr val="6FC8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9" name="Freeform 364"/>
            <p:cNvSpPr>
              <a:spLocks/>
            </p:cNvSpPr>
            <p:nvPr/>
          </p:nvSpPr>
          <p:spPr bwMode="auto">
            <a:xfrm rot="16200000">
              <a:off x="1020665" y="5315034"/>
              <a:ext cx="191511" cy="348201"/>
            </a:xfrm>
            <a:custGeom>
              <a:avLst/>
              <a:gdLst>
                <a:gd name="T0" fmla="*/ 23 w 33"/>
                <a:gd name="T1" fmla="*/ 3 h 60"/>
                <a:gd name="T2" fmla="*/ 15 w 33"/>
                <a:gd name="T3" fmla="*/ 45 h 60"/>
                <a:gd name="T4" fmla="*/ 23 w 33"/>
                <a:gd name="T5" fmla="*/ 3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60">
                  <a:moveTo>
                    <a:pt x="23" y="3"/>
                  </a:moveTo>
                  <a:cubicBezTo>
                    <a:pt x="7" y="10"/>
                    <a:pt x="0" y="60"/>
                    <a:pt x="15" y="45"/>
                  </a:cubicBezTo>
                  <a:cubicBezTo>
                    <a:pt x="31" y="30"/>
                    <a:pt x="33" y="0"/>
                    <a:pt x="23" y="3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0" name="Freeform 365"/>
            <p:cNvSpPr>
              <a:spLocks/>
            </p:cNvSpPr>
            <p:nvPr/>
          </p:nvSpPr>
          <p:spPr bwMode="auto">
            <a:xfrm rot="16200000">
              <a:off x="891178" y="5148550"/>
              <a:ext cx="191511" cy="215449"/>
            </a:xfrm>
            <a:custGeom>
              <a:avLst/>
              <a:gdLst>
                <a:gd name="T0" fmla="*/ 3 w 33"/>
                <a:gd name="T1" fmla="*/ 3 h 37"/>
                <a:gd name="T2" fmla="*/ 29 w 33"/>
                <a:gd name="T3" fmla="*/ 19 h 37"/>
                <a:gd name="T4" fmla="*/ 3 w 33"/>
                <a:gd name="T5" fmla="*/ 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37">
                  <a:moveTo>
                    <a:pt x="3" y="3"/>
                  </a:moveTo>
                  <a:cubicBezTo>
                    <a:pt x="15" y="15"/>
                    <a:pt x="33" y="37"/>
                    <a:pt x="29" y="19"/>
                  </a:cubicBezTo>
                  <a:cubicBezTo>
                    <a:pt x="24" y="0"/>
                    <a:pt x="0" y="0"/>
                    <a:pt x="3" y="3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1" name="Freeform 366"/>
            <p:cNvSpPr>
              <a:spLocks/>
            </p:cNvSpPr>
            <p:nvPr/>
          </p:nvSpPr>
          <p:spPr bwMode="auto">
            <a:xfrm rot="16200000">
              <a:off x="1056573" y="5216014"/>
              <a:ext cx="139280" cy="202392"/>
            </a:xfrm>
            <a:custGeom>
              <a:avLst/>
              <a:gdLst>
                <a:gd name="T0" fmla="*/ 8 w 24"/>
                <a:gd name="T1" fmla="*/ 5 h 35"/>
                <a:gd name="T2" fmla="*/ 13 w 24"/>
                <a:gd name="T3" fmla="*/ 25 h 35"/>
                <a:gd name="T4" fmla="*/ 8 w 24"/>
                <a:gd name="T5" fmla="*/ 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35">
                  <a:moveTo>
                    <a:pt x="8" y="5"/>
                  </a:moveTo>
                  <a:cubicBezTo>
                    <a:pt x="0" y="11"/>
                    <a:pt x="1" y="35"/>
                    <a:pt x="13" y="25"/>
                  </a:cubicBezTo>
                  <a:cubicBezTo>
                    <a:pt x="24" y="15"/>
                    <a:pt x="16" y="0"/>
                    <a:pt x="8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2" name="Freeform 367"/>
            <p:cNvSpPr>
              <a:spLocks/>
            </p:cNvSpPr>
            <p:nvPr/>
          </p:nvSpPr>
          <p:spPr bwMode="auto">
            <a:xfrm rot="16200000">
              <a:off x="1213263" y="4173588"/>
              <a:ext cx="243741" cy="389550"/>
            </a:xfrm>
            <a:custGeom>
              <a:avLst/>
              <a:gdLst>
                <a:gd name="T0" fmla="*/ 17 w 42"/>
                <a:gd name="T1" fmla="*/ 6 h 67"/>
                <a:gd name="T2" fmla="*/ 28 w 42"/>
                <a:gd name="T3" fmla="*/ 47 h 67"/>
                <a:gd name="T4" fmla="*/ 17 w 42"/>
                <a:gd name="T5" fmla="*/ 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67">
                  <a:moveTo>
                    <a:pt x="17" y="6"/>
                  </a:moveTo>
                  <a:cubicBezTo>
                    <a:pt x="0" y="19"/>
                    <a:pt x="13" y="67"/>
                    <a:pt x="28" y="47"/>
                  </a:cubicBezTo>
                  <a:cubicBezTo>
                    <a:pt x="42" y="27"/>
                    <a:pt x="26" y="0"/>
                    <a:pt x="17" y="6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3" name="Freeform 368"/>
            <p:cNvSpPr>
              <a:spLocks/>
            </p:cNvSpPr>
            <p:nvPr/>
          </p:nvSpPr>
          <p:spPr bwMode="auto">
            <a:xfrm rot="16200000">
              <a:off x="2029359" y="4759000"/>
              <a:ext cx="367787" cy="295971"/>
            </a:xfrm>
            <a:custGeom>
              <a:avLst/>
              <a:gdLst>
                <a:gd name="T0" fmla="*/ 4 w 63"/>
                <a:gd name="T1" fmla="*/ 17 h 51"/>
                <a:gd name="T2" fmla="*/ 44 w 63"/>
                <a:gd name="T3" fmla="*/ 25 h 51"/>
                <a:gd name="T4" fmla="*/ 4 w 63"/>
                <a:gd name="T5" fmla="*/ 1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" h="51">
                  <a:moveTo>
                    <a:pt x="4" y="17"/>
                  </a:moveTo>
                  <a:cubicBezTo>
                    <a:pt x="23" y="28"/>
                    <a:pt x="63" y="51"/>
                    <a:pt x="44" y="25"/>
                  </a:cubicBezTo>
                  <a:cubicBezTo>
                    <a:pt x="25" y="0"/>
                    <a:pt x="0" y="15"/>
                    <a:pt x="4" y="17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4" name="Freeform 369"/>
            <p:cNvSpPr>
              <a:spLocks/>
            </p:cNvSpPr>
            <p:nvPr/>
          </p:nvSpPr>
          <p:spPr bwMode="auto">
            <a:xfrm rot="16200000">
              <a:off x="2108793" y="4714387"/>
              <a:ext cx="121870" cy="208921"/>
            </a:xfrm>
            <a:custGeom>
              <a:avLst/>
              <a:gdLst>
                <a:gd name="T0" fmla="*/ 5 w 21"/>
                <a:gd name="T1" fmla="*/ 4 h 36"/>
                <a:gd name="T2" fmla="*/ 17 w 21"/>
                <a:gd name="T3" fmla="*/ 18 h 36"/>
                <a:gd name="T4" fmla="*/ 5 w 21"/>
                <a:gd name="T5" fmla="*/ 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36">
                  <a:moveTo>
                    <a:pt x="5" y="4"/>
                  </a:moveTo>
                  <a:cubicBezTo>
                    <a:pt x="0" y="11"/>
                    <a:pt x="13" y="36"/>
                    <a:pt x="17" y="18"/>
                  </a:cubicBezTo>
                  <a:cubicBezTo>
                    <a:pt x="21" y="0"/>
                    <a:pt x="8" y="1"/>
                    <a:pt x="5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5" name="Freeform 370"/>
            <p:cNvSpPr>
              <a:spLocks/>
            </p:cNvSpPr>
            <p:nvPr/>
          </p:nvSpPr>
          <p:spPr bwMode="auto">
            <a:xfrm rot="16200000">
              <a:off x="916204" y="4296546"/>
              <a:ext cx="250269" cy="337320"/>
            </a:xfrm>
            <a:custGeom>
              <a:avLst/>
              <a:gdLst>
                <a:gd name="T0" fmla="*/ 9 w 43"/>
                <a:gd name="T1" fmla="*/ 8 h 58"/>
                <a:gd name="T2" fmla="*/ 42 w 43"/>
                <a:gd name="T3" fmla="*/ 37 h 58"/>
                <a:gd name="T4" fmla="*/ 9 w 43"/>
                <a:gd name="T5" fmla="*/ 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58">
                  <a:moveTo>
                    <a:pt x="9" y="8"/>
                  </a:moveTo>
                  <a:cubicBezTo>
                    <a:pt x="0" y="19"/>
                    <a:pt x="40" y="58"/>
                    <a:pt x="42" y="37"/>
                  </a:cubicBezTo>
                  <a:cubicBezTo>
                    <a:pt x="43" y="16"/>
                    <a:pt x="16" y="0"/>
                    <a:pt x="9" y="8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6" name="Freeform 371"/>
            <p:cNvSpPr>
              <a:spLocks/>
            </p:cNvSpPr>
            <p:nvPr/>
          </p:nvSpPr>
          <p:spPr bwMode="auto">
            <a:xfrm rot="16200000">
              <a:off x="1100098" y="4460853"/>
              <a:ext cx="167572" cy="100108"/>
            </a:xfrm>
            <a:custGeom>
              <a:avLst/>
              <a:gdLst>
                <a:gd name="T0" fmla="*/ 19 w 29"/>
                <a:gd name="T1" fmla="*/ 3 h 17"/>
                <a:gd name="T2" fmla="*/ 11 w 29"/>
                <a:gd name="T3" fmla="*/ 13 h 17"/>
                <a:gd name="T4" fmla="*/ 19 w 29"/>
                <a:gd name="T5" fmla="*/ 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17">
                  <a:moveTo>
                    <a:pt x="19" y="3"/>
                  </a:moveTo>
                  <a:cubicBezTo>
                    <a:pt x="9" y="6"/>
                    <a:pt x="0" y="17"/>
                    <a:pt x="11" y="13"/>
                  </a:cubicBezTo>
                  <a:cubicBezTo>
                    <a:pt x="21" y="9"/>
                    <a:pt x="29" y="0"/>
                    <a:pt x="19" y="3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7" name="Freeform 372"/>
            <p:cNvSpPr>
              <a:spLocks/>
            </p:cNvSpPr>
            <p:nvPr/>
          </p:nvSpPr>
          <p:spPr bwMode="auto">
            <a:xfrm rot="16200000">
              <a:off x="2073973" y="5069117"/>
              <a:ext cx="150162" cy="215449"/>
            </a:xfrm>
            <a:custGeom>
              <a:avLst/>
              <a:gdLst>
                <a:gd name="T0" fmla="*/ 18 w 26"/>
                <a:gd name="T1" fmla="*/ 4 h 37"/>
                <a:gd name="T2" fmla="*/ 15 w 26"/>
                <a:gd name="T3" fmla="*/ 26 h 37"/>
                <a:gd name="T4" fmla="*/ 18 w 26"/>
                <a:gd name="T5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37">
                  <a:moveTo>
                    <a:pt x="18" y="4"/>
                  </a:moveTo>
                  <a:cubicBezTo>
                    <a:pt x="0" y="12"/>
                    <a:pt x="4" y="37"/>
                    <a:pt x="15" y="26"/>
                  </a:cubicBezTo>
                  <a:cubicBezTo>
                    <a:pt x="25" y="14"/>
                    <a:pt x="26" y="0"/>
                    <a:pt x="18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8" name="Freeform 373"/>
            <p:cNvSpPr>
              <a:spLocks/>
            </p:cNvSpPr>
            <p:nvPr/>
          </p:nvSpPr>
          <p:spPr bwMode="auto">
            <a:xfrm rot="16200000">
              <a:off x="2094647" y="4985331"/>
              <a:ext cx="261151" cy="110989"/>
            </a:xfrm>
            <a:custGeom>
              <a:avLst/>
              <a:gdLst>
                <a:gd name="T0" fmla="*/ 45 w 45"/>
                <a:gd name="T1" fmla="*/ 19 h 19"/>
                <a:gd name="T2" fmla="*/ 7 w 45"/>
                <a:gd name="T3" fmla="*/ 10 h 19"/>
                <a:gd name="T4" fmla="*/ 45 w 45"/>
                <a:gd name="T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19">
                  <a:moveTo>
                    <a:pt x="45" y="19"/>
                  </a:moveTo>
                  <a:cubicBezTo>
                    <a:pt x="32" y="17"/>
                    <a:pt x="0" y="0"/>
                    <a:pt x="7" y="10"/>
                  </a:cubicBezTo>
                  <a:cubicBezTo>
                    <a:pt x="15" y="19"/>
                    <a:pt x="45" y="19"/>
                    <a:pt x="45" y="19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9" name="Freeform 374"/>
            <p:cNvSpPr>
              <a:spLocks/>
            </p:cNvSpPr>
            <p:nvPr/>
          </p:nvSpPr>
          <p:spPr bwMode="auto">
            <a:xfrm rot="16200000">
              <a:off x="2227399" y="4741590"/>
              <a:ext cx="34820" cy="45701"/>
            </a:xfrm>
            <a:custGeom>
              <a:avLst/>
              <a:gdLst>
                <a:gd name="T0" fmla="*/ 6 w 6"/>
                <a:gd name="T1" fmla="*/ 4 h 8"/>
                <a:gd name="T2" fmla="*/ 5 w 6"/>
                <a:gd name="T3" fmla="*/ 3 h 8"/>
                <a:gd name="T4" fmla="*/ 0 w 6"/>
                <a:gd name="T5" fmla="*/ 4 h 8"/>
                <a:gd name="T6" fmla="*/ 1 w 6"/>
                <a:gd name="T7" fmla="*/ 5 h 8"/>
                <a:gd name="T8" fmla="*/ 6 w 6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6" y="4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5" y="0"/>
                    <a:pt x="0" y="1"/>
                    <a:pt x="0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8"/>
                    <a:pt x="6" y="7"/>
                    <a:pt x="6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0" name="Freeform 375"/>
            <p:cNvSpPr>
              <a:spLocks/>
            </p:cNvSpPr>
            <p:nvPr/>
          </p:nvSpPr>
          <p:spPr bwMode="auto">
            <a:xfrm rot="16200000">
              <a:off x="2041329" y="5008182"/>
              <a:ext cx="41349" cy="28291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1" name="Freeform 376"/>
            <p:cNvSpPr>
              <a:spLocks/>
            </p:cNvSpPr>
            <p:nvPr/>
          </p:nvSpPr>
          <p:spPr bwMode="auto">
            <a:xfrm rot="16200000">
              <a:off x="841124" y="4569666"/>
              <a:ext cx="34820" cy="28291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2" name="Freeform 377"/>
            <p:cNvSpPr>
              <a:spLocks/>
            </p:cNvSpPr>
            <p:nvPr/>
          </p:nvSpPr>
          <p:spPr bwMode="auto">
            <a:xfrm rot="16200000">
              <a:off x="1070719" y="4520700"/>
              <a:ext cx="41349" cy="28291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3" name="Freeform 378"/>
            <p:cNvSpPr>
              <a:spLocks/>
            </p:cNvSpPr>
            <p:nvPr/>
          </p:nvSpPr>
          <p:spPr bwMode="auto">
            <a:xfrm rot="16200000">
              <a:off x="1317724" y="4197526"/>
              <a:ext cx="34820" cy="28291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4" name="Freeform 379"/>
            <p:cNvSpPr>
              <a:spLocks/>
            </p:cNvSpPr>
            <p:nvPr/>
          </p:nvSpPr>
          <p:spPr bwMode="auto">
            <a:xfrm rot="16200000">
              <a:off x="834595" y="5168136"/>
              <a:ext cx="47878" cy="41349"/>
            </a:xfrm>
            <a:custGeom>
              <a:avLst/>
              <a:gdLst>
                <a:gd name="T0" fmla="*/ 4 w 8"/>
                <a:gd name="T1" fmla="*/ 1 h 7"/>
                <a:gd name="T2" fmla="*/ 3 w 8"/>
                <a:gd name="T3" fmla="*/ 1 h 7"/>
                <a:gd name="T4" fmla="*/ 4 w 8"/>
                <a:gd name="T5" fmla="*/ 6 h 7"/>
                <a:gd name="T6" fmla="*/ 5 w 8"/>
                <a:gd name="T7" fmla="*/ 6 h 7"/>
                <a:gd name="T8" fmla="*/ 4 w 8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4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0" y="2"/>
                    <a:pt x="1" y="7"/>
                    <a:pt x="4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8" y="5"/>
                    <a:pt x="7" y="0"/>
                    <a:pt x="4" y="1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5" name="Freeform 380"/>
            <p:cNvSpPr>
              <a:spLocks/>
            </p:cNvSpPr>
            <p:nvPr/>
          </p:nvSpPr>
          <p:spPr bwMode="auto">
            <a:xfrm rot="16200000">
              <a:off x="1270934" y="5580537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6" name="Freeform 381"/>
            <p:cNvSpPr>
              <a:spLocks/>
            </p:cNvSpPr>
            <p:nvPr/>
          </p:nvSpPr>
          <p:spPr bwMode="auto">
            <a:xfrm rot="16200000">
              <a:off x="295972" y="4451060"/>
              <a:ext cx="2576687" cy="900970"/>
            </a:xfrm>
            <a:custGeom>
              <a:avLst/>
              <a:gdLst>
                <a:gd name="T0" fmla="*/ 347 w 443"/>
                <a:gd name="T1" fmla="*/ 3 h 155"/>
                <a:gd name="T2" fmla="*/ 349 w 443"/>
                <a:gd name="T3" fmla="*/ 8 h 155"/>
                <a:gd name="T4" fmla="*/ 396 w 443"/>
                <a:gd name="T5" fmla="*/ 19 h 155"/>
                <a:gd name="T6" fmla="*/ 360 w 443"/>
                <a:gd name="T7" fmla="*/ 57 h 155"/>
                <a:gd name="T8" fmla="*/ 228 w 443"/>
                <a:gd name="T9" fmla="*/ 106 h 155"/>
                <a:gd name="T10" fmla="*/ 89 w 443"/>
                <a:gd name="T11" fmla="*/ 125 h 155"/>
                <a:gd name="T12" fmla="*/ 39 w 443"/>
                <a:gd name="T13" fmla="*/ 108 h 155"/>
                <a:gd name="T14" fmla="*/ 76 w 443"/>
                <a:gd name="T15" fmla="*/ 75 h 155"/>
                <a:gd name="T16" fmla="*/ 76 w 443"/>
                <a:gd name="T17" fmla="*/ 71 h 155"/>
                <a:gd name="T18" fmla="*/ 4 w 443"/>
                <a:gd name="T19" fmla="*/ 131 h 155"/>
                <a:gd name="T20" fmla="*/ 103 w 443"/>
                <a:gd name="T21" fmla="*/ 151 h 155"/>
                <a:gd name="T22" fmla="*/ 234 w 443"/>
                <a:gd name="T23" fmla="*/ 129 h 155"/>
                <a:gd name="T24" fmla="*/ 360 w 443"/>
                <a:gd name="T25" fmla="*/ 87 h 155"/>
                <a:gd name="T26" fmla="*/ 439 w 443"/>
                <a:gd name="T27" fmla="*/ 23 h 155"/>
                <a:gd name="T28" fmla="*/ 347 w 443"/>
                <a:gd name="T29" fmla="*/ 3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43" h="155">
                  <a:moveTo>
                    <a:pt x="347" y="3"/>
                  </a:moveTo>
                  <a:cubicBezTo>
                    <a:pt x="347" y="5"/>
                    <a:pt x="348" y="6"/>
                    <a:pt x="349" y="8"/>
                  </a:cubicBezTo>
                  <a:cubicBezTo>
                    <a:pt x="377" y="8"/>
                    <a:pt x="394" y="9"/>
                    <a:pt x="396" y="19"/>
                  </a:cubicBezTo>
                  <a:cubicBezTo>
                    <a:pt x="399" y="29"/>
                    <a:pt x="385" y="43"/>
                    <a:pt x="360" y="57"/>
                  </a:cubicBezTo>
                  <a:cubicBezTo>
                    <a:pt x="329" y="74"/>
                    <a:pt x="282" y="92"/>
                    <a:pt x="228" y="106"/>
                  </a:cubicBezTo>
                  <a:cubicBezTo>
                    <a:pt x="174" y="119"/>
                    <a:pt x="124" y="125"/>
                    <a:pt x="89" y="125"/>
                  </a:cubicBezTo>
                  <a:cubicBezTo>
                    <a:pt x="61" y="124"/>
                    <a:pt x="42" y="118"/>
                    <a:pt x="39" y="108"/>
                  </a:cubicBezTo>
                  <a:cubicBezTo>
                    <a:pt x="37" y="97"/>
                    <a:pt x="52" y="89"/>
                    <a:pt x="76" y="75"/>
                  </a:cubicBezTo>
                  <a:cubicBezTo>
                    <a:pt x="76" y="74"/>
                    <a:pt x="76" y="72"/>
                    <a:pt x="76" y="71"/>
                  </a:cubicBezTo>
                  <a:cubicBezTo>
                    <a:pt x="28" y="93"/>
                    <a:pt x="0" y="115"/>
                    <a:pt x="4" y="131"/>
                  </a:cubicBezTo>
                  <a:cubicBezTo>
                    <a:pt x="8" y="148"/>
                    <a:pt x="47" y="155"/>
                    <a:pt x="103" y="151"/>
                  </a:cubicBezTo>
                  <a:cubicBezTo>
                    <a:pt x="141" y="148"/>
                    <a:pt x="186" y="141"/>
                    <a:pt x="234" y="129"/>
                  </a:cubicBezTo>
                  <a:cubicBezTo>
                    <a:pt x="282" y="117"/>
                    <a:pt x="325" y="102"/>
                    <a:pt x="360" y="87"/>
                  </a:cubicBezTo>
                  <a:cubicBezTo>
                    <a:pt x="412" y="64"/>
                    <a:pt x="443" y="40"/>
                    <a:pt x="439" y="23"/>
                  </a:cubicBezTo>
                  <a:cubicBezTo>
                    <a:pt x="435" y="7"/>
                    <a:pt x="399" y="0"/>
                    <a:pt x="347" y="3"/>
                  </a:cubicBez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7" name="Freeform 382"/>
            <p:cNvSpPr>
              <a:spLocks/>
            </p:cNvSpPr>
            <p:nvPr/>
          </p:nvSpPr>
          <p:spPr bwMode="auto">
            <a:xfrm rot="16200000">
              <a:off x="11253946" y="3287851"/>
              <a:ext cx="256798" cy="245917"/>
            </a:xfrm>
            <a:custGeom>
              <a:avLst/>
              <a:gdLst>
                <a:gd name="T0" fmla="*/ 59 w 118"/>
                <a:gd name="T1" fmla="*/ 0 h 113"/>
                <a:gd name="T2" fmla="*/ 78 w 118"/>
                <a:gd name="T3" fmla="*/ 38 h 113"/>
                <a:gd name="T4" fmla="*/ 118 w 118"/>
                <a:gd name="T5" fmla="*/ 43 h 113"/>
                <a:gd name="T6" fmla="*/ 88 w 118"/>
                <a:gd name="T7" fmla="*/ 73 h 113"/>
                <a:gd name="T8" fmla="*/ 96 w 118"/>
                <a:gd name="T9" fmla="*/ 113 h 113"/>
                <a:gd name="T10" fmla="*/ 59 w 118"/>
                <a:gd name="T11" fmla="*/ 94 h 113"/>
                <a:gd name="T12" fmla="*/ 24 w 118"/>
                <a:gd name="T13" fmla="*/ 113 h 113"/>
                <a:gd name="T14" fmla="*/ 30 w 118"/>
                <a:gd name="T15" fmla="*/ 73 h 113"/>
                <a:gd name="T16" fmla="*/ 0 w 118"/>
                <a:gd name="T17" fmla="*/ 43 h 113"/>
                <a:gd name="T18" fmla="*/ 40 w 118"/>
                <a:gd name="T19" fmla="*/ 38 h 113"/>
                <a:gd name="T20" fmla="*/ 59 w 118"/>
                <a:gd name="T2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3">
                  <a:moveTo>
                    <a:pt x="59" y="0"/>
                  </a:moveTo>
                  <a:lnTo>
                    <a:pt x="78" y="38"/>
                  </a:lnTo>
                  <a:lnTo>
                    <a:pt x="118" y="43"/>
                  </a:lnTo>
                  <a:lnTo>
                    <a:pt x="88" y="73"/>
                  </a:lnTo>
                  <a:lnTo>
                    <a:pt x="96" y="113"/>
                  </a:lnTo>
                  <a:lnTo>
                    <a:pt x="59" y="94"/>
                  </a:lnTo>
                  <a:lnTo>
                    <a:pt x="24" y="113"/>
                  </a:lnTo>
                  <a:lnTo>
                    <a:pt x="30" y="73"/>
                  </a:lnTo>
                  <a:lnTo>
                    <a:pt x="0" y="43"/>
                  </a:lnTo>
                  <a:lnTo>
                    <a:pt x="40" y="38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8" name="Freeform 383"/>
            <p:cNvSpPr>
              <a:spLocks/>
            </p:cNvSpPr>
            <p:nvPr/>
          </p:nvSpPr>
          <p:spPr bwMode="auto">
            <a:xfrm rot="16200000">
              <a:off x="3246974" y="5291095"/>
              <a:ext cx="152338" cy="143633"/>
            </a:xfrm>
            <a:custGeom>
              <a:avLst/>
              <a:gdLst>
                <a:gd name="T0" fmla="*/ 16 w 70"/>
                <a:gd name="T1" fmla="*/ 0 h 66"/>
                <a:gd name="T2" fmla="*/ 38 w 70"/>
                <a:gd name="T3" fmla="*/ 13 h 66"/>
                <a:gd name="T4" fmla="*/ 59 w 70"/>
                <a:gd name="T5" fmla="*/ 2 h 66"/>
                <a:gd name="T6" fmla="*/ 54 w 70"/>
                <a:gd name="T7" fmla="*/ 26 h 66"/>
                <a:gd name="T8" fmla="*/ 70 w 70"/>
                <a:gd name="T9" fmla="*/ 45 h 66"/>
                <a:gd name="T10" fmla="*/ 46 w 70"/>
                <a:gd name="T11" fmla="*/ 45 h 66"/>
                <a:gd name="T12" fmla="*/ 35 w 70"/>
                <a:gd name="T13" fmla="*/ 66 h 66"/>
                <a:gd name="T14" fmla="*/ 24 w 70"/>
                <a:gd name="T15" fmla="*/ 45 h 66"/>
                <a:gd name="T16" fmla="*/ 0 w 70"/>
                <a:gd name="T17" fmla="*/ 40 h 66"/>
                <a:gd name="T18" fmla="*/ 19 w 70"/>
                <a:gd name="T19" fmla="*/ 24 h 66"/>
                <a:gd name="T20" fmla="*/ 16 w 70"/>
                <a:gd name="T2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6">
                  <a:moveTo>
                    <a:pt x="16" y="0"/>
                  </a:moveTo>
                  <a:lnTo>
                    <a:pt x="38" y="13"/>
                  </a:lnTo>
                  <a:lnTo>
                    <a:pt x="59" y="2"/>
                  </a:lnTo>
                  <a:lnTo>
                    <a:pt x="54" y="26"/>
                  </a:lnTo>
                  <a:lnTo>
                    <a:pt x="70" y="45"/>
                  </a:lnTo>
                  <a:lnTo>
                    <a:pt x="46" y="45"/>
                  </a:lnTo>
                  <a:lnTo>
                    <a:pt x="35" y="66"/>
                  </a:lnTo>
                  <a:lnTo>
                    <a:pt x="24" y="45"/>
                  </a:lnTo>
                  <a:lnTo>
                    <a:pt x="0" y="40"/>
                  </a:lnTo>
                  <a:lnTo>
                    <a:pt x="19" y="24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9" name="Freeform 384"/>
            <p:cNvSpPr>
              <a:spLocks/>
            </p:cNvSpPr>
            <p:nvPr/>
          </p:nvSpPr>
          <p:spPr bwMode="auto">
            <a:xfrm rot="16200000">
              <a:off x="2763846" y="6494564"/>
              <a:ext cx="158867" cy="150162"/>
            </a:xfrm>
            <a:custGeom>
              <a:avLst/>
              <a:gdLst>
                <a:gd name="T0" fmla="*/ 16 w 73"/>
                <a:gd name="T1" fmla="*/ 0 h 69"/>
                <a:gd name="T2" fmla="*/ 38 w 73"/>
                <a:gd name="T3" fmla="*/ 13 h 69"/>
                <a:gd name="T4" fmla="*/ 62 w 73"/>
                <a:gd name="T5" fmla="*/ 3 h 69"/>
                <a:gd name="T6" fmla="*/ 54 w 73"/>
                <a:gd name="T7" fmla="*/ 27 h 69"/>
                <a:gd name="T8" fmla="*/ 73 w 73"/>
                <a:gd name="T9" fmla="*/ 45 h 69"/>
                <a:gd name="T10" fmla="*/ 46 w 73"/>
                <a:gd name="T11" fmla="*/ 48 h 69"/>
                <a:gd name="T12" fmla="*/ 35 w 73"/>
                <a:gd name="T13" fmla="*/ 69 h 69"/>
                <a:gd name="T14" fmla="*/ 24 w 73"/>
                <a:gd name="T15" fmla="*/ 45 h 69"/>
                <a:gd name="T16" fmla="*/ 0 w 73"/>
                <a:gd name="T17" fmla="*/ 43 h 69"/>
                <a:gd name="T18" fmla="*/ 19 w 73"/>
                <a:gd name="T19" fmla="*/ 27 h 69"/>
                <a:gd name="T20" fmla="*/ 16 w 73"/>
                <a:gd name="T2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" h="69">
                  <a:moveTo>
                    <a:pt x="16" y="0"/>
                  </a:moveTo>
                  <a:lnTo>
                    <a:pt x="38" y="13"/>
                  </a:lnTo>
                  <a:lnTo>
                    <a:pt x="62" y="3"/>
                  </a:lnTo>
                  <a:lnTo>
                    <a:pt x="54" y="27"/>
                  </a:lnTo>
                  <a:lnTo>
                    <a:pt x="73" y="45"/>
                  </a:lnTo>
                  <a:lnTo>
                    <a:pt x="46" y="48"/>
                  </a:lnTo>
                  <a:lnTo>
                    <a:pt x="35" y="69"/>
                  </a:lnTo>
                  <a:lnTo>
                    <a:pt x="24" y="45"/>
                  </a:lnTo>
                  <a:lnTo>
                    <a:pt x="0" y="43"/>
                  </a:lnTo>
                  <a:lnTo>
                    <a:pt x="19" y="2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0" name="Freeform 385"/>
            <p:cNvSpPr>
              <a:spLocks/>
            </p:cNvSpPr>
            <p:nvPr/>
          </p:nvSpPr>
          <p:spPr bwMode="auto">
            <a:xfrm rot="16200000">
              <a:off x="3350347" y="1007136"/>
              <a:ext cx="150162" cy="152338"/>
            </a:xfrm>
            <a:custGeom>
              <a:avLst/>
              <a:gdLst>
                <a:gd name="T0" fmla="*/ 0 w 69"/>
                <a:gd name="T1" fmla="*/ 32 h 70"/>
                <a:gd name="T2" fmla="*/ 21 w 69"/>
                <a:gd name="T3" fmla="*/ 24 h 70"/>
                <a:gd name="T4" fmla="*/ 29 w 69"/>
                <a:gd name="T5" fmla="*/ 0 h 70"/>
                <a:gd name="T6" fmla="*/ 45 w 69"/>
                <a:gd name="T7" fmla="*/ 19 h 70"/>
                <a:gd name="T8" fmla="*/ 69 w 69"/>
                <a:gd name="T9" fmla="*/ 19 h 70"/>
                <a:gd name="T10" fmla="*/ 53 w 69"/>
                <a:gd name="T11" fmla="*/ 38 h 70"/>
                <a:gd name="T12" fmla="*/ 64 w 69"/>
                <a:gd name="T13" fmla="*/ 62 h 70"/>
                <a:gd name="T14" fmla="*/ 40 w 69"/>
                <a:gd name="T15" fmla="*/ 54 h 70"/>
                <a:gd name="T16" fmla="*/ 21 w 69"/>
                <a:gd name="T17" fmla="*/ 70 h 70"/>
                <a:gd name="T18" fmla="*/ 18 w 69"/>
                <a:gd name="T19" fmla="*/ 46 h 70"/>
                <a:gd name="T20" fmla="*/ 0 w 69"/>
                <a:gd name="T21" fmla="*/ 3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" h="70">
                  <a:moveTo>
                    <a:pt x="0" y="32"/>
                  </a:moveTo>
                  <a:lnTo>
                    <a:pt x="21" y="24"/>
                  </a:lnTo>
                  <a:lnTo>
                    <a:pt x="29" y="0"/>
                  </a:lnTo>
                  <a:lnTo>
                    <a:pt x="45" y="19"/>
                  </a:lnTo>
                  <a:lnTo>
                    <a:pt x="69" y="19"/>
                  </a:lnTo>
                  <a:lnTo>
                    <a:pt x="53" y="38"/>
                  </a:lnTo>
                  <a:lnTo>
                    <a:pt x="64" y="62"/>
                  </a:lnTo>
                  <a:lnTo>
                    <a:pt x="40" y="54"/>
                  </a:lnTo>
                  <a:lnTo>
                    <a:pt x="21" y="70"/>
                  </a:lnTo>
                  <a:lnTo>
                    <a:pt x="18" y="46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1" name="Freeform 386"/>
            <p:cNvSpPr>
              <a:spLocks/>
            </p:cNvSpPr>
            <p:nvPr/>
          </p:nvSpPr>
          <p:spPr bwMode="auto">
            <a:xfrm rot="16200000">
              <a:off x="342761" y="648053"/>
              <a:ext cx="152338" cy="150162"/>
            </a:xfrm>
            <a:custGeom>
              <a:avLst/>
              <a:gdLst>
                <a:gd name="T0" fmla="*/ 0 w 70"/>
                <a:gd name="T1" fmla="*/ 32 h 69"/>
                <a:gd name="T2" fmla="*/ 24 w 70"/>
                <a:gd name="T3" fmla="*/ 24 h 69"/>
                <a:gd name="T4" fmla="*/ 30 w 70"/>
                <a:gd name="T5" fmla="*/ 0 h 69"/>
                <a:gd name="T6" fmla="*/ 46 w 70"/>
                <a:gd name="T7" fmla="*/ 19 h 69"/>
                <a:gd name="T8" fmla="*/ 70 w 70"/>
                <a:gd name="T9" fmla="*/ 19 h 69"/>
                <a:gd name="T10" fmla="*/ 56 w 70"/>
                <a:gd name="T11" fmla="*/ 37 h 69"/>
                <a:gd name="T12" fmla="*/ 64 w 70"/>
                <a:gd name="T13" fmla="*/ 61 h 69"/>
                <a:gd name="T14" fmla="*/ 40 w 70"/>
                <a:gd name="T15" fmla="*/ 53 h 69"/>
                <a:gd name="T16" fmla="*/ 22 w 70"/>
                <a:gd name="T17" fmla="*/ 69 h 69"/>
                <a:gd name="T18" fmla="*/ 22 w 70"/>
                <a:gd name="T19" fmla="*/ 45 h 69"/>
                <a:gd name="T20" fmla="*/ 0 w 70"/>
                <a:gd name="T21" fmla="*/ 3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9">
                  <a:moveTo>
                    <a:pt x="0" y="32"/>
                  </a:moveTo>
                  <a:lnTo>
                    <a:pt x="24" y="24"/>
                  </a:lnTo>
                  <a:lnTo>
                    <a:pt x="30" y="0"/>
                  </a:lnTo>
                  <a:lnTo>
                    <a:pt x="46" y="19"/>
                  </a:lnTo>
                  <a:lnTo>
                    <a:pt x="70" y="19"/>
                  </a:lnTo>
                  <a:lnTo>
                    <a:pt x="56" y="37"/>
                  </a:lnTo>
                  <a:lnTo>
                    <a:pt x="64" y="61"/>
                  </a:lnTo>
                  <a:lnTo>
                    <a:pt x="40" y="53"/>
                  </a:lnTo>
                  <a:lnTo>
                    <a:pt x="22" y="69"/>
                  </a:lnTo>
                  <a:lnTo>
                    <a:pt x="22" y="45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2" name="Freeform 387"/>
            <p:cNvSpPr>
              <a:spLocks/>
            </p:cNvSpPr>
            <p:nvPr/>
          </p:nvSpPr>
          <p:spPr bwMode="auto">
            <a:xfrm rot="16200000">
              <a:off x="1823703" y="46319"/>
              <a:ext cx="145809" cy="150162"/>
            </a:xfrm>
            <a:custGeom>
              <a:avLst/>
              <a:gdLst>
                <a:gd name="T0" fmla="*/ 0 w 67"/>
                <a:gd name="T1" fmla="*/ 10 h 69"/>
                <a:gd name="T2" fmla="*/ 24 w 67"/>
                <a:gd name="T3" fmla="*/ 16 h 69"/>
                <a:gd name="T4" fmla="*/ 43 w 67"/>
                <a:gd name="T5" fmla="*/ 0 h 69"/>
                <a:gd name="T6" fmla="*/ 45 w 67"/>
                <a:gd name="T7" fmla="*/ 24 h 69"/>
                <a:gd name="T8" fmla="*/ 67 w 67"/>
                <a:gd name="T9" fmla="*/ 34 h 69"/>
                <a:gd name="T10" fmla="*/ 45 w 67"/>
                <a:gd name="T11" fmla="*/ 45 h 69"/>
                <a:gd name="T12" fmla="*/ 40 w 67"/>
                <a:gd name="T13" fmla="*/ 69 h 69"/>
                <a:gd name="T14" fmla="*/ 24 w 67"/>
                <a:gd name="T15" fmla="*/ 50 h 69"/>
                <a:gd name="T16" fmla="*/ 0 w 67"/>
                <a:gd name="T17" fmla="*/ 53 h 69"/>
                <a:gd name="T18" fmla="*/ 11 w 67"/>
                <a:gd name="T19" fmla="*/ 32 h 69"/>
                <a:gd name="T20" fmla="*/ 0 w 67"/>
                <a:gd name="T21" fmla="*/ 1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69">
                  <a:moveTo>
                    <a:pt x="0" y="10"/>
                  </a:moveTo>
                  <a:lnTo>
                    <a:pt x="24" y="16"/>
                  </a:lnTo>
                  <a:lnTo>
                    <a:pt x="43" y="0"/>
                  </a:lnTo>
                  <a:lnTo>
                    <a:pt x="45" y="24"/>
                  </a:lnTo>
                  <a:lnTo>
                    <a:pt x="67" y="34"/>
                  </a:lnTo>
                  <a:lnTo>
                    <a:pt x="45" y="45"/>
                  </a:lnTo>
                  <a:lnTo>
                    <a:pt x="40" y="69"/>
                  </a:lnTo>
                  <a:lnTo>
                    <a:pt x="24" y="50"/>
                  </a:lnTo>
                  <a:lnTo>
                    <a:pt x="0" y="53"/>
                  </a:lnTo>
                  <a:lnTo>
                    <a:pt x="11" y="32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3" name="Freeform 388"/>
            <p:cNvSpPr>
              <a:spLocks/>
            </p:cNvSpPr>
            <p:nvPr/>
          </p:nvSpPr>
          <p:spPr bwMode="auto">
            <a:xfrm rot="16200000">
              <a:off x="390639" y="2230191"/>
              <a:ext cx="145809" cy="156690"/>
            </a:xfrm>
            <a:custGeom>
              <a:avLst/>
              <a:gdLst>
                <a:gd name="T0" fmla="*/ 0 w 67"/>
                <a:gd name="T1" fmla="*/ 13 h 72"/>
                <a:gd name="T2" fmla="*/ 25 w 67"/>
                <a:gd name="T3" fmla="*/ 18 h 72"/>
                <a:gd name="T4" fmla="*/ 43 w 67"/>
                <a:gd name="T5" fmla="*/ 0 h 72"/>
                <a:gd name="T6" fmla="*/ 46 w 67"/>
                <a:gd name="T7" fmla="*/ 26 h 72"/>
                <a:gd name="T8" fmla="*/ 67 w 67"/>
                <a:gd name="T9" fmla="*/ 37 h 72"/>
                <a:gd name="T10" fmla="*/ 46 w 67"/>
                <a:gd name="T11" fmla="*/ 48 h 72"/>
                <a:gd name="T12" fmla="*/ 41 w 67"/>
                <a:gd name="T13" fmla="*/ 72 h 72"/>
                <a:gd name="T14" fmla="*/ 25 w 67"/>
                <a:gd name="T15" fmla="*/ 53 h 72"/>
                <a:gd name="T16" fmla="*/ 0 w 67"/>
                <a:gd name="T17" fmla="*/ 56 h 72"/>
                <a:gd name="T18" fmla="*/ 11 w 67"/>
                <a:gd name="T19" fmla="*/ 34 h 72"/>
                <a:gd name="T20" fmla="*/ 0 w 67"/>
                <a:gd name="T21" fmla="*/ 1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72">
                  <a:moveTo>
                    <a:pt x="0" y="13"/>
                  </a:moveTo>
                  <a:lnTo>
                    <a:pt x="25" y="18"/>
                  </a:lnTo>
                  <a:lnTo>
                    <a:pt x="43" y="0"/>
                  </a:lnTo>
                  <a:lnTo>
                    <a:pt x="46" y="26"/>
                  </a:lnTo>
                  <a:lnTo>
                    <a:pt x="67" y="37"/>
                  </a:lnTo>
                  <a:lnTo>
                    <a:pt x="46" y="48"/>
                  </a:lnTo>
                  <a:lnTo>
                    <a:pt x="41" y="72"/>
                  </a:lnTo>
                  <a:lnTo>
                    <a:pt x="25" y="53"/>
                  </a:lnTo>
                  <a:lnTo>
                    <a:pt x="0" y="56"/>
                  </a:lnTo>
                  <a:lnTo>
                    <a:pt x="11" y="34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4" name="Freeform 389"/>
            <p:cNvSpPr>
              <a:spLocks/>
            </p:cNvSpPr>
            <p:nvPr/>
          </p:nvSpPr>
          <p:spPr bwMode="auto">
            <a:xfrm rot="16200000">
              <a:off x="413489" y="5293271"/>
              <a:ext cx="152338" cy="152338"/>
            </a:xfrm>
            <a:custGeom>
              <a:avLst/>
              <a:gdLst>
                <a:gd name="T0" fmla="*/ 3 w 70"/>
                <a:gd name="T1" fmla="*/ 11 h 70"/>
                <a:gd name="T2" fmla="*/ 27 w 70"/>
                <a:gd name="T3" fmla="*/ 16 h 70"/>
                <a:gd name="T4" fmla="*/ 46 w 70"/>
                <a:gd name="T5" fmla="*/ 0 h 70"/>
                <a:gd name="T6" fmla="*/ 46 w 70"/>
                <a:gd name="T7" fmla="*/ 24 h 70"/>
                <a:gd name="T8" fmla="*/ 70 w 70"/>
                <a:gd name="T9" fmla="*/ 35 h 70"/>
                <a:gd name="T10" fmla="*/ 46 w 70"/>
                <a:gd name="T11" fmla="*/ 46 h 70"/>
                <a:gd name="T12" fmla="*/ 41 w 70"/>
                <a:gd name="T13" fmla="*/ 70 h 70"/>
                <a:gd name="T14" fmla="*/ 24 w 70"/>
                <a:gd name="T15" fmla="*/ 51 h 70"/>
                <a:gd name="T16" fmla="*/ 0 w 70"/>
                <a:gd name="T17" fmla="*/ 54 h 70"/>
                <a:gd name="T18" fmla="*/ 14 w 70"/>
                <a:gd name="T19" fmla="*/ 32 h 70"/>
                <a:gd name="T20" fmla="*/ 3 w 70"/>
                <a:gd name="T21" fmla="*/ 1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70">
                  <a:moveTo>
                    <a:pt x="3" y="11"/>
                  </a:moveTo>
                  <a:lnTo>
                    <a:pt x="27" y="16"/>
                  </a:lnTo>
                  <a:lnTo>
                    <a:pt x="46" y="0"/>
                  </a:lnTo>
                  <a:lnTo>
                    <a:pt x="46" y="24"/>
                  </a:lnTo>
                  <a:lnTo>
                    <a:pt x="70" y="35"/>
                  </a:lnTo>
                  <a:lnTo>
                    <a:pt x="46" y="46"/>
                  </a:lnTo>
                  <a:lnTo>
                    <a:pt x="41" y="70"/>
                  </a:lnTo>
                  <a:lnTo>
                    <a:pt x="24" y="51"/>
                  </a:lnTo>
                  <a:lnTo>
                    <a:pt x="0" y="54"/>
                  </a:lnTo>
                  <a:lnTo>
                    <a:pt x="14" y="32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5" name="Freeform 390"/>
            <p:cNvSpPr>
              <a:spLocks/>
            </p:cNvSpPr>
            <p:nvPr/>
          </p:nvSpPr>
          <p:spPr bwMode="auto">
            <a:xfrm rot="16200000">
              <a:off x="2168640" y="3031053"/>
              <a:ext cx="145809" cy="156690"/>
            </a:xfrm>
            <a:custGeom>
              <a:avLst/>
              <a:gdLst>
                <a:gd name="T0" fmla="*/ 0 w 67"/>
                <a:gd name="T1" fmla="*/ 14 h 72"/>
                <a:gd name="T2" fmla="*/ 24 w 67"/>
                <a:gd name="T3" fmla="*/ 16 h 72"/>
                <a:gd name="T4" fmla="*/ 43 w 67"/>
                <a:gd name="T5" fmla="*/ 0 h 72"/>
                <a:gd name="T6" fmla="*/ 45 w 67"/>
                <a:gd name="T7" fmla="*/ 24 h 72"/>
                <a:gd name="T8" fmla="*/ 67 w 67"/>
                <a:gd name="T9" fmla="*/ 38 h 72"/>
                <a:gd name="T10" fmla="*/ 45 w 67"/>
                <a:gd name="T11" fmla="*/ 48 h 72"/>
                <a:gd name="T12" fmla="*/ 40 w 67"/>
                <a:gd name="T13" fmla="*/ 72 h 72"/>
                <a:gd name="T14" fmla="*/ 24 w 67"/>
                <a:gd name="T15" fmla="*/ 54 h 72"/>
                <a:gd name="T16" fmla="*/ 0 w 67"/>
                <a:gd name="T17" fmla="*/ 56 h 72"/>
                <a:gd name="T18" fmla="*/ 10 w 67"/>
                <a:gd name="T19" fmla="*/ 35 h 72"/>
                <a:gd name="T20" fmla="*/ 0 w 67"/>
                <a:gd name="T21" fmla="*/ 1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72">
                  <a:moveTo>
                    <a:pt x="0" y="14"/>
                  </a:moveTo>
                  <a:lnTo>
                    <a:pt x="24" y="16"/>
                  </a:lnTo>
                  <a:lnTo>
                    <a:pt x="43" y="0"/>
                  </a:lnTo>
                  <a:lnTo>
                    <a:pt x="45" y="24"/>
                  </a:lnTo>
                  <a:lnTo>
                    <a:pt x="67" y="38"/>
                  </a:lnTo>
                  <a:lnTo>
                    <a:pt x="45" y="48"/>
                  </a:lnTo>
                  <a:lnTo>
                    <a:pt x="40" y="72"/>
                  </a:lnTo>
                  <a:lnTo>
                    <a:pt x="24" y="54"/>
                  </a:lnTo>
                  <a:lnTo>
                    <a:pt x="0" y="56"/>
                  </a:lnTo>
                  <a:lnTo>
                    <a:pt x="10" y="35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6" name="Freeform 391"/>
            <p:cNvSpPr>
              <a:spLocks/>
            </p:cNvSpPr>
            <p:nvPr/>
          </p:nvSpPr>
          <p:spPr bwMode="auto">
            <a:xfrm rot="16200000">
              <a:off x="2307920" y="4136591"/>
              <a:ext cx="152338" cy="150162"/>
            </a:xfrm>
            <a:custGeom>
              <a:avLst/>
              <a:gdLst>
                <a:gd name="T0" fmla="*/ 3 w 70"/>
                <a:gd name="T1" fmla="*/ 11 h 69"/>
                <a:gd name="T2" fmla="*/ 27 w 70"/>
                <a:gd name="T3" fmla="*/ 16 h 69"/>
                <a:gd name="T4" fmla="*/ 46 w 70"/>
                <a:gd name="T5" fmla="*/ 0 h 69"/>
                <a:gd name="T6" fmla="*/ 48 w 70"/>
                <a:gd name="T7" fmla="*/ 24 h 69"/>
                <a:gd name="T8" fmla="*/ 70 w 70"/>
                <a:gd name="T9" fmla="*/ 35 h 69"/>
                <a:gd name="T10" fmla="*/ 46 w 70"/>
                <a:gd name="T11" fmla="*/ 45 h 69"/>
                <a:gd name="T12" fmla="*/ 43 w 70"/>
                <a:gd name="T13" fmla="*/ 69 h 69"/>
                <a:gd name="T14" fmla="*/ 24 w 70"/>
                <a:gd name="T15" fmla="*/ 51 h 69"/>
                <a:gd name="T16" fmla="*/ 0 w 70"/>
                <a:gd name="T17" fmla="*/ 53 h 69"/>
                <a:gd name="T18" fmla="*/ 13 w 70"/>
                <a:gd name="T19" fmla="*/ 32 h 69"/>
                <a:gd name="T20" fmla="*/ 3 w 70"/>
                <a:gd name="T21" fmla="*/ 1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9">
                  <a:moveTo>
                    <a:pt x="3" y="11"/>
                  </a:moveTo>
                  <a:lnTo>
                    <a:pt x="27" y="16"/>
                  </a:lnTo>
                  <a:lnTo>
                    <a:pt x="46" y="0"/>
                  </a:lnTo>
                  <a:lnTo>
                    <a:pt x="48" y="24"/>
                  </a:lnTo>
                  <a:lnTo>
                    <a:pt x="70" y="35"/>
                  </a:lnTo>
                  <a:lnTo>
                    <a:pt x="46" y="45"/>
                  </a:lnTo>
                  <a:lnTo>
                    <a:pt x="43" y="69"/>
                  </a:lnTo>
                  <a:lnTo>
                    <a:pt x="24" y="51"/>
                  </a:lnTo>
                  <a:lnTo>
                    <a:pt x="0" y="53"/>
                  </a:lnTo>
                  <a:lnTo>
                    <a:pt x="13" y="32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7" name="Freeform 392"/>
            <p:cNvSpPr>
              <a:spLocks/>
            </p:cNvSpPr>
            <p:nvPr/>
          </p:nvSpPr>
          <p:spPr bwMode="auto">
            <a:xfrm rot="16200000">
              <a:off x="192599" y="6090869"/>
              <a:ext cx="145809" cy="156690"/>
            </a:xfrm>
            <a:custGeom>
              <a:avLst/>
              <a:gdLst>
                <a:gd name="T0" fmla="*/ 0 w 67"/>
                <a:gd name="T1" fmla="*/ 13 h 72"/>
                <a:gd name="T2" fmla="*/ 24 w 67"/>
                <a:gd name="T3" fmla="*/ 19 h 72"/>
                <a:gd name="T4" fmla="*/ 43 w 67"/>
                <a:gd name="T5" fmla="*/ 0 h 72"/>
                <a:gd name="T6" fmla="*/ 46 w 67"/>
                <a:gd name="T7" fmla="*/ 27 h 72"/>
                <a:gd name="T8" fmla="*/ 67 w 67"/>
                <a:gd name="T9" fmla="*/ 37 h 72"/>
                <a:gd name="T10" fmla="*/ 46 w 67"/>
                <a:gd name="T11" fmla="*/ 48 h 72"/>
                <a:gd name="T12" fmla="*/ 40 w 67"/>
                <a:gd name="T13" fmla="*/ 72 h 72"/>
                <a:gd name="T14" fmla="*/ 24 w 67"/>
                <a:gd name="T15" fmla="*/ 53 h 72"/>
                <a:gd name="T16" fmla="*/ 0 w 67"/>
                <a:gd name="T17" fmla="*/ 56 h 72"/>
                <a:gd name="T18" fmla="*/ 11 w 67"/>
                <a:gd name="T19" fmla="*/ 35 h 72"/>
                <a:gd name="T20" fmla="*/ 0 w 67"/>
                <a:gd name="T21" fmla="*/ 1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72">
                  <a:moveTo>
                    <a:pt x="0" y="13"/>
                  </a:moveTo>
                  <a:lnTo>
                    <a:pt x="24" y="19"/>
                  </a:lnTo>
                  <a:lnTo>
                    <a:pt x="43" y="0"/>
                  </a:lnTo>
                  <a:lnTo>
                    <a:pt x="46" y="27"/>
                  </a:lnTo>
                  <a:lnTo>
                    <a:pt x="67" y="37"/>
                  </a:lnTo>
                  <a:lnTo>
                    <a:pt x="46" y="48"/>
                  </a:lnTo>
                  <a:lnTo>
                    <a:pt x="40" y="72"/>
                  </a:lnTo>
                  <a:lnTo>
                    <a:pt x="24" y="53"/>
                  </a:lnTo>
                  <a:lnTo>
                    <a:pt x="0" y="56"/>
                  </a:lnTo>
                  <a:lnTo>
                    <a:pt x="11" y="35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8" name="Freeform 393"/>
            <p:cNvSpPr>
              <a:spLocks/>
            </p:cNvSpPr>
            <p:nvPr/>
          </p:nvSpPr>
          <p:spPr bwMode="auto">
            <a:xfrm rot="16200000">
              <a:off x="11585825" y="1212791"/>
              <a:ext cx="256798" cy="243741"/>
            </a:xfrm>
            <a:custGeom>
              <a:avLst/>
              <a:gdLst>
                <a:gd name="T0" fmla="*/ 19 w 118"/>
                <a:gd name="T1" fmla="*/ 2 h 112"/>
                <a:gd name="T2" fmla="*/ 56 w 118"/>
                <a:gd name="T3" fmla="*/ 21 h 112"/>
                <a:gd name="T4" fmla="*/ 91 w 118"/>
                <a:gd name="T5" fmla="*/ 0 h 112"/>
                <a:gd name="T6" fmla="*/ 86 w 118"/>
                <a:gd name="T7" fmla="*/ 42 h 112"/>
                <a:gd name="T8" fmla="*/ 118 w 118"/>
                <a:gd name="T9" fmla="*/ 69 h 112"/>
                <a:gd name="T10" fmla="*/ 77 w 118"/>
                <a:gd name="T11" fmla="*/ 77 h 112"/>
                <a:gd name="T12" fmla="*/ 59 w 118"/>
                <a:gd name="T13" fmla="*/ 112 h 112"/>
                <a:gd name="T14" fmla="*/ 40 w 118"/>
                <a:gd name="T15" fmla="*/ 77 h 112"/>
                <a:gd name="T16" fmla="*/ 0 w 118"/>
                <a:gd name="T17" fmla="*/ 72 h 112"/>
                <a:gd name="T18" fmla="*/ 27 w 118"/>
                <a:gd name="T19" fmla="*/ 42 h 112"/>
                <a:gd name="T20" fmla="*/ 19 w 118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2"/>
                  </a:lnTo>
                  <a:lnTo>
                    <a:pt x="118" y="69"/>
                  </a:lnTo>
                  <a:lnTo>
                    <a:pt x="77" y="77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2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9" name="Freeform 394"/>
            <p:cNvSpPr>
              <a:spLocks/>
            </p:cNvSpPr>
            <p:nvPr/>
          </p:nvSpPr>
          <p:spPr bwMode="auto">
            <a:xfrm rot="16200000">
              <a:off x="5263275" y="1583843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8 w 117"/>
                <a:gd name="T3" fmla="*/ 21 h 112"/>
                <a:gd name="T4" fmla="*/ 93 w 117"/>
                <a:gd name="T5" fmla="*/ 0 h 112"/>
                <a:gd name="T6" fmla="*/ 88 w 117"/>
                <a:gd name="T7" fmla="*/ 40 h 112"/>
                <a:gd name="T8" fmla="*/ 117 w 117"/>
                <a:gd name="T9" fmla="*/ 69 h 112"/>
                <a:gd name="T10" fmla="*/ 77 w 117"/>
                <a:gd name="T11" fmla="*/ 74 h 112"/>
                <a:gd name="T12" fmla="*/ 61 w 117"/>
                <a:gd name="T13" fmla="*/ 112 h 112"/>
                <a:gd name="T14" fmla="*/ 42 w 117"/>
                <a:gd name="T15" fmla="*/ 77 h 112"/>
                <a:gd name="T16" fmla="*/ 0 w 117"/>
                <a:gd name="T17" fmla="*/ 72 h 112"/>
                <a:gd name="T18" fmla="*/ 29 w 117"/>
                <a:gd name="T19" fmla="*/ 42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8" y="21"/>
                  </a:lnTo>
                  <a:lnTo>
                    <a:pt x="93" y="0"/>
                  </a:lnTo>
                  <a:lnTo>
                    <a:pt x="88" y="40"/>
                  </a:lnTo>
                  <a:lnTo>
                    <a:pt x="117" y="69"/>
                  </a:lnTo>
                  <a:lnTo>
                    <a:pt x="77" y="74"/>
                  </a:lnTo>
                  <a:lnTo>
                    <a:pt x="61" y="112"/>
                  </a:lnTo>
                  <a:lnTo>
                    <a:pt x="42" y="77"/>
                  </a:lnTo>
                  <a:lnTo>
                    <a:pt x="0" y="72"/>
                  </a:lnTo>
                  <a:lnTo>
                    <a:pt x="29" y="42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0" name="Freeform 395"/>
            <p:cNvSpPr>
              <a:spLocks/>
            </p:cNvSpPr>
            <p:nvPr/>
          </p:nvSpPr>
          <p:spPr bwMode="auto">
            <a:xfrm rot="16200000">
              <a:off x="768219" y="72434"/>
              <a:ext cx="256798" cy="243741"/>
            </a:xfrm>
            <a:custGeom>
              <a:avLst/>
              <a:gdLst>
                <a:gd name="T0" fmla="*/ 19 w 118"/>
                <a:gd name="T1" fmla="*/ 2 h 112"/>
                <a:gd name="T2" fmla="*/ 56 w 118"/>
                <a:gd name="T3" fmla="*/ 21 h 112"/>
                <a:gd name="T4" fmla="*/ 91 w 118"/>
                <a:gd name="T5" fmla="*/ 0 h 112"/>
                <a:gd name="T6" fmla="*/ 86 w 118"/>
                <a:gd name="T7" fmla="*/ 40 h 112"/>
                <a:gd name="T8" fmla="*/ 118 w 118"/>
                <a:gd name="T9" fmla="*/ 69 h 112"/>
                <a:gd name="T10" fmla="*/ 78 w 118"/>
                <a:gd name="T11" fmla="*/ 75 h 112"/>
                <a:gd name="T12" fmla="*/ 59 w 118"/>
                <a:gd name="T13" fmla="*/ 112 h 112"/>
                <a:gd name="T14" fmla="*/ 40 w 118"/>
                <a:gd name="T15" fmla="*/ 77 h 112"/>
                <a:gd name="T16" fmla="*/ 0 w 118"/>
                <a:gd name="T17" fmla="*/ 72 h 112"/>
                <a:gd name="T18" fmla="*/ 27 w 118"/>
                <a:gd name="T19" fmla="*/ 42 h 112"/>
                <a:gd name="T20" fmla="*/ 19 w 118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0"/>
                  </a:lnTo>
                  <a:lnTo>
                    <a:pt x="118" y="69"/>
                  </a:lnTo>
                  <a:lnTo>
                    <a:pt x="78" y="75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2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1" name="Freeform 396"/>
            <p:cNvSpPr>
              <a:spLocks/>
            </p:cNvSpPr>
            <p:nvPr/>
          </p:nvSpPr>
          <p:spPr bwMode="auto">
            <a:xfrm rot="16200000">
              <a:off x="240477" y="4317220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9 w 117"/>
                <a:gd name="T3" fmla="*/ 18 h 112"/>
                <a:gd name="T4" fmla="*/ 93 w 117"/>
                <a:gd name="T5" fmla="*/ 0 h 112"/>
                <a:gd name="T6" fmla="*/ 88 w 117"/>
                <a:gd name="T7" fmla="*/ 40 h 112"/>
                <a:gd name="T8" fmla="*/ 117 w 117"/>
                <a:gd name="T9" fmla="*/ 66 h 112"/>
                <a:gd name="T10" fmla="*/ 77 w 117"/>
                <a:gd name="T11" fmla="*/ 74 h 112"/>
                <a:gd name="T12" fmla="*/ 61 w 117"/>
                <a:gd name="T13" fmla="*/ 112 h 112"/>
                <a:gd name="T14" fmla="*/ 43 w 117"/>
                <a:gd name="T15" fmla="*/ 74 h 112"/>
                <a:gd name="T16" fmla="*/ 0 w 117"/>
                <a:gd name="T17" fmla="*/ 72 h 112"/>
                <a:gd name="T18" fmla="*/ 29 w 117"/>
                <a:gd name="T19" fmla="*/ 42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9" y="18"/>
                  </a:lnTo>
                  <a:lnTo>
                    <a:pt x="93" y="0"/>
                  </a:lnTo>
                  <a:lnTo>
                    <a:pt x="88" y="40"/>
                  </a:lnTo>
                  <a:lnTo>
                    <a:pt x="117" y="66"/>
                  </a:lnTo>
                  <a:lnTo>
                    <a:pt x="77" y="74"/>
                  </a:lnTo>
                  <a:lnTo>
                    <a:pt x="61" y="112"/>
                  </a:lnTo>
                  <a:lnTo>
                    <a:pt x="43" y="74"/>
                  </a:lnTo>
                  <a:lnTo>
                    <a:pt x="0" y="72"/>
                  </a:lnTo>
                  <a:lnTo>
                    <a:pt x="29" y="42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2" name="Freeform 397"/>
            <p:cNvSpPr>
              <a:spLocks/>
            </p:cNvSpPr>
            <p:nvPr/>
          </p:nvSpPr>
          <p:spPr bwMode="auto">
            <a:xfrm rot="16200000">
              <a:off x="2114233" y="6221444"/>
              <a:ext cx="250269" cy="243741"/>
            </a:xfrm>
            <a:custGeom>
              <a:avLst/>
              <a:gdLst>
                <a:gd name="T0" fmla="*/ 19 w 115"/>
                <a:gd name="T1" fmla="*/ 2 h 112"/>
                <a:gd name="T2" fmla="*/ 56 w 115"/>
                <a:gd name="T3" fmla="*/ 21 h 112"/>
                <a:gd name="T4" fmla="*/ 91 w 115"/>
                <a:gd name="T5" fmla="*/ 0 h 112"/>
                <a:gd name="T6" fmla="*/ 86 w 115"/>
                <a:gd name="T7" fmla="*/ 40 h 112"/>
                <a:gd name="T8" fmla="*/ 115 w 115"/>
                <a:gd name="T9" fmla="*/ 69 h 112"/>
                <a:gd name="T10" fmla="*/ 75 w 115"/>
                <a:gd name="T11" fmla="*/ 75 h 112"/>
                <a:gd name="T12" fmla="*/ 59 w 115"/>
                <a:gd name="T13" fmla="*/ 112 h 112"/>
                <a:gd name="T14" fmla="*/ 40 w 115"/>
                <a:gd name="T15" fmla="*/ 77 h 112"/>
                <a:gd name="T16" fmla="*/ 0 w 115"/>
                <a:gd name="T17" fmla="*/ 72 h 112"/>
                <a:gd name="T18" fmla="*/ 27 w 115"/>
                <a:gd name="T19" fmla="*/ 43 h 112"/>
                <a:gd name="T20" fmla="*/ 19 w 115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0"/>
                  </a:lnTo>
                  <a:lnTo>
                    <a:pt x="115" y="69"/>
                  </a:lnTo>
                  <a:lnTo>
                    <a:pt x="75" y="75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3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3" name="Freeform 398"/>
            <p:cNvSpPr>
              <a:spLocks/>
            </p:cNvSpPr>
            <p:nvPr/>
          </p:nvSpPr>
          <p:spPr bwMode="auto">
            <a:xfrm rot="16200000">
              <a:off x="4553816" y="5834071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6 w 117"/>
                <a:gd name="T3" fmla="*/ 21 h 112"/>
                <a:gd name="T4" fmla="*/ 93 w 117"/>
                <a:gd name="T5" fmla="*/ 0 h 112"/>
                <a:gd name="T6" fmla="*/ 88 w 117"/>
                <a:gd name="T7" fmla="*/ 43 h 112"/>
                <a:gd name="T8" fmla="*/ 117 w 117"/>
                <a:gd name="T9" fmla="*/ 69 h 112"/>
                <a:gd name="T10" fmla="*/ 77 w 117"/>
                <a:gd name="T11" fmla="*/ 77 h 112"/>
                <a:gd name="T12" fmla="*/ 58 w 117"/>
                <a:gd name="T13" fmla="*/ 112 h 112"/>
                <a:gd name="T14" fmla="*/ 40 w 117"/>
                <a:gd name="T15" fmla="*/ 77 h 112"/>
                <a:gd name="T16" fmla="*/ 0 w 117"/>
                <a:gd name="T17" fmla="*/ 72 h 112"/>
                <a:gd name="T18" fmla="*/ 29 w 117"/>
                <a:gd name="T19" fmla="*/ 43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6" y="21"/>
                  </a:lnTo>
                  <a:lnTo>
                    <a:pt x="93" y="0"/>
                  </a:lnTo>
                  <a:lnTo>
                    <a:pt x="88" y="43"/>
                  </a:lnTo>
                  <a:lnTo>
                    <a:pt x="117" y="69"/>
                  </a:lnTo>
                  <a:lnTo>
                    <a:pt x="77" y="77"/>
                  </a:lnTo>
                  <a:lnTo>
                    <a:pt x="58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9" y="43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4" name="Freeform 399"/>
            <p:cNvSpPr>
              <a:spLocks/>
            </p:cNvSpPr>
            <p:nvPr/>
          </p:nvSpPr>
          <p:spPr bwMode="auto">
            <a:xfrm rot="16200000">
              <a:off x="9810001" y="6483682"/>
              <a:ext cx="126223" cy="121870"/>
            </a:xfrm>
            <a:custGeom>
              <a:avLst/>
              <a:gdLst>
                <a:gd name="T0" fmla="*/ 45 w 58"/>
                <a:gd name="T1" fmla="*/ 0 h 56"/>
                <a:gd name="T2" fmla="*/ 42 w 58"/>
                <a:gd name="T3" fmla="*/ 19 h 56"/>
                <a:gd name="T4" fmla="*/ 58 w 58"/>
                <a:gd name="T5" fmla="*/ 32 h 56"/>
                <a:gd name="T6" fmla="*/ 37 w 58"/>
                <a:gd name="T7" fmla="*/ 38 h 56"/>
                <a:gd name="T8" fmla="*/ 29 w 58"/>
                <a:gd name="T9" fmla="*/ 56 h 56"/>
                <a:gd name="T10" fmla="*/ 18 w 58"/>
                <a:gd name="T11" fmla="*/ 38 h 56"/>
                <a:gd name="T12" fmla="*/ 0 w 58"/>
                <a:gd name="T13" fmla="*/ 35 h 56"/>
                <a:gd name="T14" fmla="*/ 13 w 58"/>
                <a:gd name="T15" fmla="*/ 22 h 56"/>
                <a:gd name="T16" fmla="*/ 10 w 58"/>
                <a:gd name="T17" fmla="*/ 0 h 56"/>
                <a:gd name="T18" fmla="*/ 26 w 58"/>
                <a:gd name="T19" fmla="*/ 8 h 56"/>
                <a:gd name="T20" fmla="*/ 45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5" y="0"/>
                  </a:moveTo>
                  <a:lnTo>
                    <a:pt x="42" y="19"/>
                  </a:lnTo>
                  <a:lnTo>
                    <a:pt x="58" y="32"/>
                  </a:lnTo>
                  <a:lnTo>
                    <a:pt x="37" y="38"/>
                  </a:lnTo>
                  <a:lnTo>
                    <a:pt x="29" y="56"/>
                  </a:lnTo>
                  <a:lnTo>
                    <a:pt x="18" y="38"/>
                  </a:lnTo>
                  <a:lnTo>
                    <a:pt x="0" y="35"/>
                  </a:lnTo>
                  <a:lnTo>
                    <a:pt x="13" y="22"/>
                  </a:lnTo>
                  <a:lnTo>
                    <a:pt x="10" y="0"/>
                  </a:lnTo>
                  <a:lnTo>
                    <a:pt x="26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5" name="Freeform 400"/>
            <p:cNvSpPr>
              <a:spLocks/>
            </p:cNvSpPr>
            <p:nvPr/>
          </p:nvSpPr>
          <p:spPr bwMode="auto">
            <a:xfrm rot="16200000">
              <a:off x="6137042" y="5959205"/>
              <a:ext cx="126223" cy="121870"/>
            </a:xfrm>
            <a:custGeom>
              <a:avLst/>
              <a:gdLst>
                <a:gd name="T0" fmla="*/ 45 w 58"/>
                <a:gd name="T1" fmla="*/ 0 h 56"/>
                <a:gd name="T2" fmla="*/ 42 w 58"/>
                <a:gd name="T3" fmla="*/ 22 h 56"/>
                <a:gd name="T4" fmla="*/ 58 w 58"/>
                <a:gd name="T5" fmla="*/ 35 h 56"/>
                <a:gd name="T6" fmla="*/ 37 w 58"/>
                <a:gd name="T7" fmla="*/ 40 h 56"/>
                <a:gd name="T8" fmla="*/ 29 w 58"/>
                <a:gd name="T9" fmla="*/ 56 h 56"/>
                <a:gd name="T10" fmla="*/ 21 w 58"/>
                <a:gd name="T11" fmla="*/ 40 h 56"/>
                <a:gd name="T12" fmla="*/ 0 w 58"/>
                <a:gd name="T13" fmla="*/ 38 h 56"/>
                <a:gd name="T14" fmla="*/ 13 w 58"/>
                <a:gd name="T15" fmla="*/ 22 h 56"/>
                <a:gd name="T16" fmla="*/ 10 w 58"/>
                <a:gd name="T17" fmla="*/ 3 h 56"/>
                <a:gd name="T18" fmla="*/ 29 w 58"/>
                <a:gd name="T19" fmla="*/ 11 h 56"/>
                <a:gd name="T20" fmla="*/ 45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5" y="0"/>
                  </a:moveTo>
                  <a:lnTo>
                    <a:pt x="42" y="22"/>
                  </a:lnTo>
                  <a:lnTo>
                    <a:pt x="58" y="35"/>
                  </a:lnTo>
                  <a:lnTo>
                    <a:pt x="37" y="40"/>
                  </a:lnTo>
                  <a:lnTo>
                    <a:pt x="29" y="56"/>
                  </a:lnTo>
                  <a:lnTo>
                    <a:pt x="21" y="40"/>
                  </a:lnTo>
                  <a:lnTo>
                    <a:pt x="0" y="38"/>
                  </a:lnTo>
                  <a:lnTo>
                    <a:pt x="13" y="22"/>
                  </a:lnTo>
                  <a:lnTo>
                    <a:pt x="10" y="3"/>
                  </a:lnTo>
                  <a:lnTo>
                    <a:pt x="29" y="11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6" name="Freeform 401"/>
            <p:cNvSpPr>
              <a:spLocks/>
            </p:cNvSpPr>
            <p:nvPr/>
          </p:nvSpPr>
          <p:spPr bwMode="auto">
            <a:xfrm rot="16200000">
              <a:off x="11275709" y="297675"/>
              <a:ext cx="128399" cy="121870"/>
            </a:xfrm>
            <a:custGeom>
              <a:avLst/>
              <a:gdLst>
                <a:gd name="T0" fmla="*/ 46 w 59"/>
                <a:gd name="T1" fmla="*/ 0 h 56"/>
                <a:gd name="T2" fmla="*/ 43 w 59"/>
                <a:gd name="T3" fmla="*/ 18 h 56"/>
                <a:gd name="T4" fmla="*/ 59 w 59"/>
                <a:gd name="T5" fmla="*/ 32 h 56"/>
                <a:gd name="T6" fmla="*/ 38 w 59"/>
                <a:gd name="T7" fmla="*/ 37 h 56"/>
                <a:gd name="T8" fmla="*/ 30 w 59"/>
                <a:gd name="T9" fmla="*/ 56 h 56"/>
                <a:gd name="T10" fmla="*/ 19 w 59"/>
                <a:gd name="T11" fmla="*/ 37 h 56"/>
                <a:gd name="T12" fmla="*/ 0 w 59"/>
                <a:gd name="T13" fmla="*/ 34 h 56"/>
                <a:gd name="T14" fmla="*/ 14 w 59"/>
                <a:gd name="T15" fmla="*/ 18 h 56"/>
                <a:gd name="T16" fmla="*/ 11 w 59"/>
                <a:gd name="T17" fmla="*/ 0 h 56"/>
                <a:gd name="T18" fmla="*/ 30 w 59"/>
                <a:gd name="T19" fmla="*/ 8 h 56"/>
                <a:gd name="T20" fmla="*/ 46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6" y="0"/>
                  </a:moveTo>
                  <a:lnTo>
                    <a:pt x="43" y="18"/>
                  </a:lnTo>
                  <a:lnTo>
                    <a:pt x="59" y="32"/>
                  </a:lnTo>
                  <a:lnTo>
                    <a:pt x="38" y="37"/>
                  </a:lnTo>
                  <a:lnTo>
                    <a:pt x="30" y="56"/>
                  </a:lnTo>
                  <a:lnTo>
                    <a:pt x="19" y="37"/>
                  </a:lnTo>
                  <a:lnTo>
                    <a:pt x="0" y="34"/>
                  </a:lnTo>
                  <a:lnTo>
                    <a:pt x="14" y="18"/>
                  </a:lnTo>
                  <a:lnTo>
                    <a:pt x="11" y="0"/>
                  </a:lnTo>
                  <a:lnTo>
                    <a:pt x="30" y="8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7" name="Freeform 402"/>
            <p:cNvSpPr>
              <a:spLocks/>
            </p:cNvSpPr>
            <p:nvPr/>
          </p:nvSpPr>
          <p:spPr bwMode="auto">
            <a:xfrm rot="16200000">
              <a:off x="10269191" y="3634964"/>
              <a:ext cx="126223" cy="121870"/>
            </a:xfrm>
            <a:custGeom>
              <a:avLst/>
              <a:gdLst>
                <a:gd name="T0" fmla="*/ 45 w 58"/>
                <a:gd name="T1" fmla="*/ 0 h 56"/>
                <a:gd name="T2" fmla="*/ 42 w 58"/>
                <a:gd name="T3" fmla="*/ 22 h 56"/>
                <a:gd name="T4" fmla="*/ 58 w 58"/>
                <a:gd name="T5" fmla="*/ 35 h 56"/>
                <a:gd name="T6" fmla="*/ 37 w 58"/>
                <a:gd name="T7" fmla="*/ 38 h 56"/>
                <a:gd name="T8" fmla="*/ 29 w 58"/>
                <a:gd name="T9" fmla="*/ 56 h 56"/>
                <a:gd name="T10" fmla="*/ 21 w 58"/>
                <a:gd name="T11" fmla="*/ 40 h 56"/>
                <a:gd name="T12" fmla="*/ 0 w 58"/>
                <a:gd name="T13" fmla="*/ 38 h 56"/>
                <a:gd name="T14" fmla="*/ 13 w 58"/>
                <a:gd name="T15" fmla="*/ 22 h 56"/>
                <a:gd name="T16" fmla="*/ 10 w 58"/>
                <a:gd name="T17" fmla="*/ 3 h 56"/>
                <a:gd name="T18" fmla="*/ 29 w 58"/>
                <a:gd name="T19" fmla="*/ 11 h 56"/>
                <a:gd name="T20" fmla="*/ 45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5" y="0"/>
                  </a:moveTo>
                  <a:lnTo>
                    <a:pt x="42" y="22"/>
                  </a:lnTo>
                  <a:lnTo>
                    <a:pt x="58" y="35"/>
                  </a:lnTo>
                  <a:lnTo>
                    <a:pt x="37" y="38"/>
                  </a:lnTo>
                  <a:lnTo>
                    <a:pt x="29" y="56"/>
                  </a:lnTo>
                  <a:lnTo>
                    <a:pt x="21" y="40"/>
                  </a:lnTo>
                  <a:lnTo>
                    <a:pt x="0" y="38"/>
                  </a:lnTo>
                  <a:lnTo>
                    <a:pt x="13" y="22"/>
                  </a:lnTo>
                  <a:lnTo>
                    <a:pt x="10" y="3"/>
                  </a:lnTo>
                  <a:lnTo>
                    <a:pt x="29" y="11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8" name="Freeform 403"/>
            <p:cNvSpPr>
              <a:spLocks/>
            </p:cNvSpPr>
            <p:nvPr/>
          </p:nvSpPr>
          <p:spPr bwMode="auto">
            <a:xfrm rot="16200000">
              <a:off x="10089649" y="4402094"/>
              <a:ext cx="128399" cy="121870"/>
            </a:xfrm>
            <a:custGeom>
              <a:avLst/>
              <a:gdLst>
                <a:gd name="T0" fmla="*/ 45 w 59"/>
                <a:gd name="T1" fmla="*/ 0 h 56"/>
                <a:gd name="T2" fmla="*/ 43 w 59"/>
                <a:gd name="T3" fmla="*/ 18 h 56"/>
                <a:gd name="T4" fmla="*/ 59 w 59"/>
                <a:gd name="T5" fmla="*/ 32 h 56"/>
                <a:gd name="T6" fmla="*/ 37 w 59"/>
                <a:gd name="T7" fmla="*/ 37 h 56"/>
                <a:gd name="T8" fmla="*/ 29 w 59"/>
                <a:gd name="T9" fmla="*/ 56 h 56"/>
                <a:gd name="T10" fmla="*/ 21 w 59"/>
                <a:gd name="T11" fmla="*/ 37 h 56"/>
                <a:gd name="T12" fmla="*/ 0 w 59"/>
                <a:gd name="T13" fmla="*/ 34 h 56"/>
                <a:gd name="T14" fmla="*/ 13 w 59"/>
                <a:gd name="T15" fmla="*/ 18 h 56"/>
                <a:gd name="T16" fmla="*/ 11 w 59"/>
                <a:gd name="T17" fmla="*/ 0 h 56"/>
                <a:gd name="T18" fmla="*/ 29 w 59"/>
                <a:gd name="T19" fmla="*/ 8 h 56"/>
                <a:gd name="T20" fmla="*/ 45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5" y="0"/>
                  </a:moveTo>
                  <a:lnTo>
                    <a:pt x="43" y="18"/>
                  </a:lnTo>
                  <a:lnTo>
                    <a:pt x="59" y="32"/>
                  </a:lnTo>
                  <a:lnTo>
                    <a:pt x="37" y="37"/>
                  </a:lnTo>
                  <a:lnTo>
                    <a:pt x="29" y="56"/>
                  </a:lnTo>
                  <a:lnTo>
                    <a:pt x="21" y="37"/>
                  </a:lnTo>
                  <a:lnTo>
                    <a:pt x="0" y="34"/>
                  </a:lnTo>
                  <a:lnTo>
                    <a:pt x="13" y="18"/>
                  </a:lnTo>
                  <a:lnTo>
                    <a:pt x="11" y="0"/>
                  </a:lnTo>
                  <a:lnTo>
                    <a:pt x="29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9" name="Freeform 404"/>
            <p:cNvSpPr>
              <a:spLocks/>
            </p:cNvSpPr>
            <p:nvPr/>
          </p:nvSpPr>
          <p:spPr bwMode="auto">
            <a:xfrm rot="16200000">
              <a:off x="11350790" y="6803592"/>
              <a:ext cx="126223" cy="121870"/>
            </a:xfrm>
            <a:custGeom>
              <a:avLst/>
              <a:gdLst>
                <a:gd name="T0" fmla="*/ 48 w 58"/>
                <a:gd name="T1" fmla="*/ 0 h 56"/>
                <a:gd name="T2" fmla="*/ 45 w 58"/>
                <a:gd name="T3" fmla="*/ 22 h 56"/>
                <a:gd name="T4" fmla="*/ 58 w 58"/>
                <a:gd name="T5" fmla="*/ 35 h 56"/>
                <a:gd name="T6" fmla="*/ 40 w 58"/>
                <a:gd name="T7" fmla="*/ 38 h 56"/>
                <a:gd name="T8" fmla="*/ 32 w 58"/>
                <a:gd name="T9" fmla="*/ 56 h 56"/>
                <a:gd name="T10" fmla="*/ 21 w 58"/>
                <a:gd name="T11" fmla="*/ 40 h 56"/>
                <a:gd name="T12" fmla="*/ 0 w 58"/>
                <a:gd name="T13" fmla="*/ 38 h 56"/>
                <a:gd name="T14" fmla="*/ 16 w 58"/>
                <a:gd name="T15" fmla="*/ 22 h 56"/>
                <a:gd name="T16" fmla="*/ 10 w 58"/>
                <a:gd name="T17" fmla="*/ 3 h 56"/>
                <a:gd name="T18" fmla="*/ 29 w 58"/>
                <a:gd name="T19" fmla="*/ 11 h 56"/>
                <a:gd name="T20" fmla="*/ 48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8" y="0"/>
                  </a:moveTo>
                  <a:lnTo>
                    <a:pt x="45" y="22"/>
                  </a:lnTo>
                  <a:lnTo>
                    <a:pt x="58" y="35"/>
                  </a:lnTo>
                  <a:lnTo>
                    <a:pt x="40" y="38"/>
                  </a:lnTo>
                  <a:lnTo>
                    <a:pt x="32" y="56"/>
                  </a:lnTo>
                  <a:lnTo>
                    <a:pt x="21" y="40"/>
                  </a:lnTo>
                  <a:lnTo>
                    <a:pt x="0" y="38"/>
                  </a:lnTo>
                  <a:lnTo>
                    <a:pt x="16" y="22"/>
                  </a:lnTo>
                  <a:lnTo>
                    <a:pt x="10" y="3"/>
                  </a:lnTo>
                  <a:lnTo>
                    <a:pt x="29" y="11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0" name="Freeform 405"/>
            <p:cNvSpPr>
              <a:spLocks/>
            </p:cNvSpPr>
            <p:nvPr/>
          </p:nvSpPr>
          <p:spPr bwMode="auto">
            <a:xfrm rot="16200000">
              <a:off x="9690306" y="5515248"/>
              <a:ext cx="121870" cy="121870"/>
            </a:xfrm>
            <a:custGeom>
              <a:avLst/>
              <a:gdLst>
                <a:gd name="T0" fmla="*/ 45 w 56"/>
                <a:gd name="T1" fmla="*/ 0 h 56"/>
                <a:gd name="T2" fmla="*/ 42 w 56"/>
                <a:gd name="T3" fmla="*/ 19 h 56"/>
                <a:gd name="T4" fmla="*/ 56 w 56"/>
                <a:gd name="T5" fmla="*/ 32 h 56"/>
                <a:gd name="T6" fmla="*/ 37 w 56"/>
                <a:gd name="T7" fmla="*/ 38 h 56"/>
                <a:gd name="T8" fmla="*/ 29 w 56"/>
                <a:gd name="T9" fmla="*/ 56 h 56"/>
                <a:gd name="T10" fmla="*/ 18 w 56"/>
                <a:gd name="T11" fmla="*/ 38 h 56"/>
                <a:gd name="T12" fmla="*/ 0 w 56"/>
                <a:gd name="T13" fmla="*/ 35 h 56"/>
                <a:gd name="T14" fmla="*/ 13 w 56"/>
                <a:gd name="T15" fmla="*/ 22 h 56"/>
                <a:gd name="T16" fmla="*/ 8 w 56"/>
                <a:gd name="T17" fmla="*/ 0 h 56"/>
                <a:gd name="T18" fmla="*/ 26 w 56"/>
                <a:gd name="T19" fmla="*/ 8 h 56"/>
                <a:gd name="T20" fmla="*/ 45 w 56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45" y="0"/>
                  </a:moveTo>
                  <a:lnTo>
                    <a:pt x="42" y="19"/>
                  </a:lnTo>
                  <a:lnTo>
                    <a:pt x="56" y="32"/>
                  </a:lnTo>
                  <a:lnTo>
                    <a:pt x="37" y="38"/>
                  </a:lnTo>
                  <a:lnTo>
                    <a:pt x="29" y="56"/>
                  </a:lnTo>
                  <a:lnTo>
                    <a:pt x="18" y="38"/>
                  </a:lnTo>
                  <a:lnTo>
                    <a:pt x="0" y="35"/>
                  </a:lnTo>
                  <a:lnTo>
                    <a:pt x="13" y="22"/>
                  </a:lnTo>
                  <a:lnTo>
                    <a:pt x="8" y="0"/>
                  </a:lnTo>
                  <a:lnTo>
                    <a:pt x="26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1" name="Freeform 406"/>
            <p:cNvSpPr>
              <a:spLocks/>
            </p:cNvSpPr>
            <p:nvPr/>
          </p:nvSpPr>
          <p:spPr bwMode="auto">
            <a:xfrm rot="16200000">
              <a:off x="11843712" y="2669794"/>
              <a:ext cx="128399" cy="121870"/>
            </a:xfrm>
            <a:custGeom>
              <a:avLst/>
              <a:gdLst>
                <a:gd name="T0" fmla="*/ 48 w 59"/>
                <a:gd name="T1" fmla="*/ 0 h 56"/>
                <a:gd name="T2" fmla="*/ 46 w 59"/>
                <a:gd name="T3" fmla="*/ 22 h 56"/>
                <a:gd name="T4" fmla="*/ 59 w 59"/>
                <a:gd name="T5" fmla="*/ 35 h 56"/>
                <a:gd name="T6" fmla="*/ 40 w 59"/>
                <a:gd name="T7" fmla="*/ 38 h 56"/>
                <a:gd name="T8" fmla="*/ 30 w 59"/>
                <a:gd name="T9" fmla="*/ 56 h 56"/>
                <a:gd name="T10" fmla="*/ 22 w 59"/>
                <a:gd name="T11" fmla="*/ 38 h 56"/>
                <a:gd name="T12" fmla="*/ 0 w 59"/>
                <a:gd name="T13" fmla="*/ 38 h 56"/>
                <a:gd name="T14" fmla="*/ 16 w 59"/>
                <a:gd name="T15" fmla="*/ 22 h 56"/>
                <a:gd name="T16" fmla="*/ 11 w 59"/>
                <a:gd name="T17" fmla="*/ 3 h 56"/>
                <a:gd name="T18" fmla="*/ 30 w 59"/>
                <a:gd name="T19" fmla="*/ 11 h 56"/>
                <a:gd name="T20" fmla="*/ 48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8" y="0"/>
                  </a:moveTo>
                  <a:lnTo>
                    <a:pt x="46" y="22"/>
                  </a:lnTo>
                  <a:lnTo>
                    <a:pt x="59" y="35"/>
                  </a:lnTo>
                  <a:lnTo>
                    <a:pt x="40" y="38"/>
                  </a:lnTo>
                  <a:lnTo>
                    <a:pt x="30" y="56"/>
                  </a:lnTo>
                  <a:lnTo>
                    <a:pt x="22" y="38"/>
                  </a:lnTo>
                  <a:lnTo>
                    <a:pt x="0" y="38"/>
                  </a:lnTo>
                  <a:lnTo>
                    <a:pt x="16" y="22"/>
                  </a:lnTo>
                  <a:lnTo>
                    <a:pt x="11" y="3"/>
                  </a:lnTo>
                  <a:lnTo>
                    <a:pt x="30" y="11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2" name="Freeform 407"/>
            <p:cNvSpPr>
              <a:spLocks/>
            </p:cNvSpPr>
            <p:nvPr/>
          </p:nvSpPr>
          <p:spPr bwMode="auto">
            <a:xfrm rot="16200000">
              <a:off x="6201242" y="-7000"/>
              <a:ext cx="128399" cy="121870"/>
            </a:xfrm>
            <a:custGeom>
              <a:avLst/>
              <a:gdLst>
                <a:gd name="T0" fmla="*/ 45 w 59"/>
                <a:gd name="T1" fmla="*/ 0 h 56"/>
                <a:gd name="T2" fmla="*/ 43 w 59"/>
                <a:gd name="T3" fmla="*/ 21 h 56"/>
                <a:gd name="T4" fmla="*/ 59 w 59"/>
                <a:gd name="T5" fmla="*/ 34 h 56"/>
                <a:gd name="T6" fmla="*/ 37 w 59"/>
                <a:gd name="T7" fmla="*/ 37 h 56"/>
                <a:gd name="T8" fmla="*/ 29 w 59"/>
                <a:gd name="T9" fmla="*/ 56 h 56"/>
                <a:gd name="T10" fmla="*/ 21 w 59"/>
                <a:gd name="T11" fmla="*/ 37 h 56"/>
                <a:gd name="T12" fmla="*/ 0 w 59"/>
                <a:gd name="T13" fmla="*/ 34 h 56"/>
                <a:gd name="T14" fmla="*/ 13 w 59"/>
                <a:gd name="T15" fmla="*/ 21 h 56"/>
                <a:gd name="T16" fmla="*/ 10 w 59"/>
                <a:gd name="T17" fmla="*/ 0 h 56"/>
                <a:gd name="T18" fmla="*/ 29 w 59"/>
                <a:gd name="T19" fmla="*/ 10 h 56"/>
                <a:gd name="T20" fmla="*/ 45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5" y="0"/>
                  </a:moveTo>
                  <a:lnTo>
                    <a:pt x="43" y="21"/>
                  </a:lnTo>
                  <a:lnTo>
                    <a:pt x="59" y="34"/>
                  </a:lnTo>
                  <a:lnTo>
                    <a:pt x="37" y="37"/>
                  </a:lnTo>
                  <a:lnTo>
                    <a:pt x="29" y="56"/>
                  </a:lnTo>
                  <a:lnTo>
                    <a:pt x="21" y="37"/>
                  </a:lnTo>
                  <a:lnTo>
                    <a:pt x="0" y="34"/>
                  </a:lnTo>
                  <a:lnTo>
                    <a:pt x="13" y="21"/>
                  </a:lnTo>
                  <a:lnTo>
                    <a:pt x="10" y="0"/>
                  </a:lnTo>
                  <a:lnTo>
                    <a:pt x="29" y="1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3" name="Freeform 408"/>
            <p:cNvSpPr>
              <a:spLocks/>
            </p:cNvSpPr>
            <p:nvPr/>
          </p:nvSpPr>
          <p:spPr bwMode="auto">
            <a:xfrm rot="16200000">
              <a:off x="11912264" y="5654529"/>
              <a:ext cx="121870" cy="121870"/>
            </a:xfrm>
            <a:custGeom>
              <a:avLst/>
              <a:gdLst>
                <a:gd name="T0" fmla="*/ 45 w 56"/>
                <a:gd name="T1" fmla="*/ 0 h 56"/>
                <a:gd name="T2" fmla="*/ 42 w 56"/>
                <a:gd name="T3" fmla="*/ 18 h 56"/>
                <a:gd name="T4" fmla="*/ 56 w 56"/>
                <a:gd name="T5" fmla="*/ 32 h 56"/>
                <a:gd name="T6" fmla="*/ 37 w 56"/>
                <a:gd name="T7" fmla="*/ 37 h 56"/>
                <a:gd name="T8" fmla="*/ 29 w 56"/>
                <a:gd name="T9" fmla="*/ 56 h 56"/>
                <a:gd name="T10" fmla="*/ 18 w 56"/>
                <a:gd name="T11" fmla="*/ 37 h 56"/>
                <a:gd name="T12" fmla="*/ 0 w 56"/>
                <a:gd name="T13" fmla="*/ 34 h 56"/>
                <a:gd name="T14" fmla="*/ 13 w 56"/>
                <a:gd name="T15" fmla="*/ 21 h 56"/>
                <a:gd name="T16" fmla="*/ 8 w 56"/>
                <a:gd name="T17" fmla="*/ 0 h 56"/>
                <a:gd name="T18" fmla="*/ 26 w 56"/>
                <a:gd name="T19" fmla="*/ 8 h 56"/>
                <a:gd name="T20" fmla="*/ 45 w 56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45" y="0"/>
                  </a:moveTo>
                  <a:lnTo>
                    <a:pt x="42" y="18"/>
                  </a:lnTo>
                  <a:lnTo>
                    <a:pt x="56" y="32"/>
                  </a:lnTo>
                  <a:lnTo>
                    <a:pt x="37" y="37"/>
                  </a:lnTo>
                  <a:lnTo>
                    <a:pt x="29" y="56"/>
                  </a:lnTo>
                  <a:lnTo>
                    <a:pt x="18" y="37"/>
                  </a:lnTo>
                  <a:lnTo>
                    <a:pt x="0" y="34"/>
                  </a:lnTo>
                  <a:lnTo>
                    <a:pt x="13" y="21"/>
                  </a:lnTo>
                  <a:lnTo>
                    <a:pt x="8" y="0"/>
                  </a:lnTo>
                  <a:lnTo>
                    <a:pt x="26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4" name="Freeform 409"/>
            <p:cNvSpPr>
              <a:spLocks/>
            </p:cNvSpPr>
            <p:nvPr/>
          </p:nvSpPr>
          <p:spPr bwMode="auto">
            <a:xfrm rot="16200000">
              <a:off x="11571680" y="4530493"/>
              <a:ext cx="128399" cy="121870"/>
            </a:xfrm>
            <a:custGeom>
              <a:avLst/>
              <a:gdLst>
                <a:gd name="T0" fmla="*/ 59 w 59"/>
                <a:gd name="T1" fmla="*/ 21 h 56"/>
                <a:gd name="T2" fmla="*/ 43 w 59"/>
                <a:gd name="T3" fmla="*/ 34 h 56"/>
                <a:gd name="T4" fmla="*/ 46 w 59"/>
                <a:gd name="T5" fmla="*/ 56 h 56"/>
                <a:gd name="T6" fmla="*/ 30 w 59"/>
                <a:gd name="T7" fmla="*/ 45 h 56"/>
                <a:gd name="T8" fmla="*/ 11 w 59"/>
                <a:gd name="T9" fmla="*/ 53 h 56"/>
                <a:gd name="T10" fmla="*/ 14 w 59"/>
                <a:gd name="T11" fmla="*/ 34 h 56"/>
                <a:gd name="T12" fmla="*/ 0 w 59"/>
                <a:gd name="T13" fmla="*/ 18 h 56"/>
                <a:gd name="T14" fmla="*/ 22 w 59"/>
                <a:gd name="T15" fmla="*/ 18 h 56"/>
                <a:gd name="T16" fmla="*/ 30 w 59"/>
                <a:gd name="T17" fmla="*/ 0 h 56"/>
                <a:gd name="T18" fmla="*/ 38 w 59"/>
                <a:gd name="T19" fmla="*/ 18 h 56"/>
                <a:gd name="T20" fmla="*/ 59 w 59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1"/>
                  </a:moveTo>
                  <a:lnTo>
                    <a:pt x="43" y="34"/>
                  </a:lnTo>
                  <a:lnTo>
                    <a:pt x="46" y="56"/>
                  </a:lnTo>
                  <a:lnTo>
                    <a:pt x="30" y="45"/>
                  </a:lnTo>
                  <a:lnTo>
                    <a:pt x="11" y="53"/>
                  </a:lnTo>
                  <a:lnTo>
                    <a:pt x="14" y="34"/>
                  </a:lnTo>
                  <a:lnTo>
                    <a:pt x="0" y="18"/>
                  </a:lnTo>
                  <a:lnTo>
                    <a:pt x="22" y="18"/>
                  </a:lnTo>
                  <a:lnTo>
                    <a:pt x="30" y="0"/>
                  </a:lnTo>
                  <a:lnTo>
                    <a:pt x="38" y="18"/>
                  </a:lnTo>
                  <a:lnTo>
                    <a:pt x="59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5" name="Freeform 410"/>
            <p:cNvSpPr>
              <a:spLocks/>
            </p:cNvSpPr>
            <p:nvPr/>
          </p:nvSpPr>
          <p:spPr bwMode="auto">
            <a:xfrm rot="16200000">
              <a:off x="10949270" y="2064795"/>
              <a:ext cx="128399" cy="121870"/>
            </a:xfrm>
            <a:custGeom>
              <a:avLst/>
              <a:gdLst>
                <a:gd name="T0" fmla="*/ 59 w 59"/>
                <a:gd name="T1" fmla="*/ 21 h 56"/>
                <a:gd name="T2" fmla="*/ 43 w 59"/>
                <a:gd name="T3" fmla="*/ 35 h 56"/>
                <a:gd name="T4" fmla="*/ 48 w 59"/>
                <a:gd name="T5" fmla="*/ 56 h 56"/>
                <a:gd name="T6" fmla="*/ 29 w 59"/>
                <a:gd name="T7" fmla="*/ 45 h 56"/>
                <a:gd name="T8" fmla="*/ 11 w 59"/>
                <a:gd name="T9" fmla="*/ 56 h 56"/>
                <a:gd name="T10" fmla="*/ 16 w 59"/>
                <a:gd name="T11" fmla="*/ 35 h 56"/>
                <a:gd name="T12" fmla="*/ 0 w 59"/>
                <a:gd name="T13" fmla="*/ 21 h 56"/>
                <a:gd name="T14" fmla="*/ 21 w 59"/>
                <a:gd name="T15" fmla="*/ 19 h 56"/>
                <a:gd name="T16" fmla="*/ 29 w 59"/>
                <a:gd name="T17" fmla="*/ 0 h 56"/>
                <a:gd name="T18" fmla="*/ 37 w 59"/>
                <a:gd name="T19" fmla="*/ 19 h 56"/>
                <a:gd name="T20" fmla="*/ 59 w 59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1"/>
                  </a:moveTo>
                  <a:lnTo>
                    <a:pt x="43" y="35"/>
                  </a:lnTo>
                  <a:lnTo>
                    <a:pt x="48" y="56"/>
                  </a:lnTo>
                  <a:lnTo>
                    <a:pt x="29" y="45"/>
                  </a:lnTo>
                  <a:lnTo>
                    <a:pt x="11" y="56"/>
                  </a:lnTo>
                  <a:lnTo>
                    <a:pt x="16" y="35"/>
                  </a:lnTo>
                  <a:lnTo>
                    <a:pt x="0" y="21"/>
                  </a:lnTo>
                  <a:lnTo>
                    <a:pt x="21" y="19"/>
                  </a:lnTo>
                  <a:lnTo>
                    <a:pt x="29" y="0"/>
                  </a:lnTo>
                  <a:lnTo>
                    <a:pt x="37" y="19"/>
                  </a:lnTo>
                  <a:lnTo>
                    <a:pt x="59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6" name="Freeform 411"/>
            <p:cNvSpPr>
              <a:spLocks/>
            </p:cNvSpPr>
            <p:nvPr/>
          </p:nvSpPr>
          <p:spPr bwMode="auto">
            <a:xfrm rot="16200000">
              <a:off x="11832830" y="3716573"/>
              <a:ext cx="128399" cy="121870"/>
            </a:xfrm>
            <a:custGeom>
              <a:avLst/>
              <a:gdLst>
                <a:gd name="T0" fmla="*/ 59 w 59"/>
                <a:gd name="T1" fmla="*/ 24 h 56"/>
                <a:gd name="T2" fmla="*/ 46 w 59"/>
                <a:gd name="T3" fmla="*/ 37 h 56"/>
                <a:gd name="T4" fmla="*/ 48 w 59"/>
                <a:gd name="T5" fmla="*/ 56 h 56"/>
                <a:gd name="T6" fmla="*/ 30 w 59"/>
                <a:gd name="T7" fmla="*/ 48 h 56"/>
                <a:gd name="T8" fmla="*/ 11 w 59"/>
                <a:gd name="T9" fmla="*/ 56 h 56"/>
                <a:gd name="T10" fmla="*/ 16 w 59"/>
                <a:gd name="T11" fmla="*/ 37 h 56"/>
                <a:gd name="T12" fmla="*/ 0 w 59"/>
                <a:gd name="T13" fmla="*/ 21 h 56"/>
                <a:gd name="T14" fmla="*/ 22 w 59"/>
                <a:gd name="T15" fmla="*/ 19 h 56"/>
                <a:gd name="T16" fmla="*/ 32 w 59"/>
                <a:gd name="T17" fmla="*/ 0 h 56"/>
                <a:gd name="T18" fmla="*/ 40 w 59"/>
                <a:gd name="T19" fmla="*/ 19 h 56"/>
                <a:gd name="T20" fmla="*/ 59 w 59"/>
                <a:gd name="T21" fmla="*/ 2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4"/>
                  </a:moveTo>
                  <a:lnTo>
                    <a:pt x="46" y="37"/>
                  </a:lnTo>
                  <a:lnTo>
                    <a:pt x="48" y="56"/>
                  </a:lnTo>
                  <a:lnTo>
                    <a:pt x="30" y="48"/>
                  </a:lnTo>
                  <a:lnTo>
                    <a:pt x="11" y="56"/>
                  </a:lnTo>
                  <a:lnTo>
                    <a:pt x="16" y="37"/>
                  </a:lnTo>
                  <a:lnTo>
                    <a:pt x="0" y="21"/>
                  </a:lnTo>
                  <a:lnTo>
                    <a:pt x="22" y="19"/>
                  </a:lnTo>
                  <a:lnTo>
                    <a:pt x="32" y="0"/>
                  </a:lnTo>
                  <a:lnTo>
                    <a:pt x="40" y="19"/>
                  </a:lnTo>
                  <a:lnTo>
                    <a:pt x="59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7" name="Freeform 412"/>
            <p:cNvSpPr>
              <a:spLocks/>
            </p:cNvSpPr>
            <p:nvPr/>
          </p:nvSpPr>
          <p:spPr bwMode="auto">
            <a:xfrm rot="16200000">
              <a:off x="10075504" y="200832"/>
              <a:ext cx="121870" cy="121870"/>
            </a:xfrm>
            <a:custGeom>
              <a:avLst/>
              <a:gdLst>
                <a:gd name="T0" fmla="*/ 56 w 56"/>
                <a:gd name="T1" fmla="*/ 21 h 56"/>
                <a:gd name="T2" fmla="*/ 42 w 56"/>
                <a:gd name="T3" fmla="*/ 37 h 56"/>
                <a:gd name="T4" fmla="*/ 45 w 56"/>
                <a:gd name="T5" fmla="*/ 56 h 56"/>
                <a:gd name="T6" fmla="*/ 26 w 56"/>
                <a:gd name="T7" fmla="*/ 45 h 56"/>
                <a:gd name="T8" fmla="*/ 10 w 56"/>
                <a:gd name="T9" fmla="*/ 56 h 56"/>
                <a:gd name="T10" fmla="*/ 13 w 56"/>
                <a:gd name="T11" fmla="*/ 34 h 56"/>
                <a:gd name="T12" fmla="*/ 0 w 56"/>
                <a:gd name="T13" fmla="*/ 21 h 56"/>
                <a:gd name="T14" fmla="*/ 18 w 56"/>
                <a:gd name="T15" fmla="*/ 18 h 56"/>
                <a:gd name="T16" fmla="*/ 29 w 56"/>
                <a:gd name="T17" fmla="*/ 0 h 56"/>
                <a:gd name="T18" fmla="*/ 37 w 56"/>
                <a:gd name="T19" fmla="*/ 18 h 56"/>
                <a:gd name="T20" fmla="*/ 56 w 56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56" y="21"/>
                  </a:moveTo>
                  <a:lnTo>
                    <a:pt x="42" y="37"/>
                  </a:lnTo>
                  <a:lnTo>
                    <a:pt x="45" y="56"/>
                  </a:lnTo>
                  <a:lnTo>
                    <a:pt x="26" y="45"/>
                  </a:lnTo>
                  <a:lnTo>
                    <a:pt x="10" y="56"/>
                  </a:lnTo>
                  <a:lnTo>
                    <a:pt x="13" y="34"/>
                  </a:lnTo>
                  <a:lnTo>
                    <a:pt x="0" y="21"/>
                  </a:lnTo>
                  <a:lnTo>
                    <a:pt x="18" y="18"/>
                  </a:lnTo>
                  <a:lnTo>
                    <a:pt x="29" y="0"/>
                  </a:lnTo>
                  <a:lnTo>
                    <a:pt x="37" y="18"/>
                  </a:lnTo>
                  <a:lnTo>
                    <a:pt x="56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8" name="Freeform 413"/>
            <p:cNvSpPr>
              <a:spLocks/>
            </p:cNvSpPr>
            <p:nvPr/>
          </p:nvSpPr>
          <p:spPr bwMode="auto">
            <a:xfrm rot="16200000">
              <a:off x="10466142" y="6832971"/>
              <a:ext cx="128399" cy="121870"/>
            </a:xfrm>
            <a:custGeom>
              <a:avLst/>
              <a:gdLst>
                <a:gd name="T0" fmla="*/ 59 w 59"/>
                <a:gd name="T1" fmla="*/ 22 h 56"/>
                <a:gd name="T2" fmla="*/ 46 w 59"/>
                <a:gd name="T3" fmla="*/ 35 h 56"/>
                <a:gd name="T4" fmla="*/ 48 w 59"/>
                <a:gd name="T5" fmla="*/ 56 h 56"/>
                <a:gd name="T6" fmla="*/ 30 w 59"/>
                <a:gd name="T7" fmla="*/ 46 h 56"/>
                <a:gd name="T8" fmla="*/ 11 w 59"/>
                <a:gd name="T9" fmla="*/ 56 h 56"/>
                <a:gd name="T10" fmla="*/ 16 w 59"/>
                <a:gd name="T11" fmla="*/ 35 h 56"/>
                <a:gd name="T12" fmla="*/ 0 w 59"/>
                <a:gd name="T13" fmla="*/ 22 h 56"/>
                <a:gd name="T14" fmla="*/ 22 w 59"/>
                <a:gd name="T15" fmla="*/ 19 h 56"/>
                <a:gd name="T16" fmla="*/ 30 w 59"/>
                <a:gd name="T17" fmla="*/ 0 h 56"/>
                <a:gd name="T18" fmla="*/ 40 w 59"/>
                <a:gd name="T19" fmla="*/ 19 h 56"/>
                <a:gd name="T20" fmla="*/ 59 w 59"/>
                <a:gd name="T21" fmla="*/ 2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2"/>
                  </a:moveTo>
                  <a:lnTo>
                    <a:pt x="46" y="35"/>
                  </a:lnTo>
                  <a:lnTo>
                    <a:pt x="48" y="56"/>
                  </a:lnTo>
                  <a:lnTo>
                    <a:pt x="30" y="46"/>
                  </a:lnTo>
                  <a:lnTo>
                    <a:pt x="11" y="56"/>
                  </a:lnTo>
                  <a:lnTo>
                    <a:pt x="16" y="35"/>
                  </a:lnTo>
                  <a:lnTo>
                    <a:pt x="0" y="22"/>
                  </a:lnTo>
                  <a:lnTo>
                    <a:pt x="22" y="19"/>
                  </a:lnTo>
                  <a:lnTo>
                    <a:pt x="30" y="0"/>
                  </a:lnTo>
                  <a:lnTo>
                    <a:pt x="40" y="19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9" name="Freeform 414"/>
            <p:cNvSpPr>
              <a:spLocks/>
            </p:cNvSpPr>
            <p:nvPr/>
          </p:nvSpPr>
          <p:spPr bwMode="auto">
            <a:xfrm rot="16200000">
              <a:off x="11774071" y="419546"/>
              <a:ext cx="128399" cy="121870"/>
            </a:xfrm>
            <a:custGeom>
              <a:avLst/>
              <a:gdLst>
                <a:gd name="T0" fmla="*/ 59 w 59"/>
                <a:gd name="T1" fmla="*/ 22 h 56"/>
                <a:gd name="T2" fmla="*/ 43 w 59"/>
                <a:gd name="T3" fmla="*/ 35 h 56"/>
                <a:gd name="T4" fmla="*/ 46 w 59"/>
                <a:gd name="T5" fmla="*/ 56 h 56"/>
                <a:gd name="T6" fmla="*/ 30 w 59"/>
                <a:gd name="T7" fmla="*/ 46 h 56"/>
                <a:gd name="T8" fmla="*/ 11 w 59"/>
                <a:gd name="T9" fmla="*/ 56 h 56"/>
                <a:gd name="T10" fmla="*/ 14 w 59"/>
                <a:gd name="T11" fmla="*/ 35 h 56"/>
                <a:gd name="T12" fmla="*/ 0 w 59"/>
                <a:gd name="T13" fmla="*/ 22 h 56"/>
                <a:gd name="T14" fmla="*/ 19 w 59"/>
                <a:gd name="T15" fmla="*/ 19 h 56"/>
                <a:gd name="T16" fmla="*/ 30 w 59"/>
                <a:gd name="T17" fmla="*/ 0 h 56"/>
                <a:gd name="T18" fmla="*/ 38 w 59"/>
                <a:gd name="T19" fmla="*/ 19 h 56"/>
                <a:gd name="T20" fmla="*/ 59 w 59"/>
                <a:gd name="T21" fmla="*/ 2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2"/>
                  </a:moveTo>
                  <a:lnTo>
                    <a:pt x="43" y="35"/>
                  </a:lnTo>
                  <a:lnTo>
                    <a:pt x="46" y="56"/>
                  </a:lnTo>
                  <a:lnTo>
                    <a:pt x="30" y="46"/>
                  </a:lnTo>
                  <a:lnTo>
                    <a:pt x="11" y="56"/>
                  </a:lnTo>
                  <a:lnTo>
                    <a:pt x="14" y="35"/>
                  </a:lnTo>
                  <a:lnTo>
                    <a:pt x="0" y="22"/>
                  </a:lnTo>
                  <a:lnTo>
                    <a:pt x="19" y="19"/>
                  </a:lnTo>
                  <a:lnTo>
                    <a:pt x="30" y="0"/>
                  </a:lnTo>
                  <a:lnTo>
                    <a:pt x="38" y="19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0" name="Freeform 415"/>
            <p:cNvSpPr>
              <a:spLocks/>
            </p:cNvSpPr>
            <p:nvPr/>
          </p:nvSpPr>
          <p:spPr bwMode="auto">
            <a:xfrm rot="16200000">
              <a:off x="5837807" y="356435"/>
              <a:ext cx="128399" cy="117518"/>
            </a:xfrm>
            <a:custGeom>
              <a:avLst/>
              <a:gdLst>
                <a:gd name="T0" fmla="*/ 59 w 59"/>
                <a:gd name="T1" fmla="*/ 22 h 54"/>
                <a:gd name="T2" fmla="*/ 43 w 59"/>
                <a:gd name="T3" fmla="*/ 35 h 54"/>
                <a:gd name="T4" fmla="*/ 48 w 59"/>
                <a:gd name="T5" fmla="*/ 54 h 54"/>
                <a:gd name="T6" fmla="*/ 30 w 59"/>
                <a:gd name="T7" fmla="*/ 46 h 54"/>
                <a:gd name="T8" fmla="*/ 11 w 59"/>
                <a:gd name="T9" fmla="*/ 54 h 54"/>
                <a:gd name="T10" fmla="*/ 13 w 59"/>
                <a:gd name="T11" fmla="*/ 35 h 54"/>
                <a:gd name="T12" fmla="*/ 0 w 59"/>
                <a:gd name="T13" fmla="*/ 19 h 54"/>
                <a:gd name="T14" fmla="*/ 21 w 59"/>
                <a:gd name="T15" fmla="*/ 16 h 54"/>
                <a:gd name="T16" fmla="*/ 30 w 59"/>
                <a:gd name="T17" fmla="*/ 0 h 54"/>
                <a:gd name="T18" fmla="*/ 38 w 59"/>
                <a:gd name="T19" fmla="*/ 16 h 54"/>
                <a:gd name="T20" fmla="*/ 59 w 59"/>
                <a:gd name="T21" fmla="*/ 2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4">
                  <a:moveTo>
                    <a:pt x="59" y="22"/>
                  </a:moveTo>
                  <a:lnTo>
                    <a:pt x="43" y="35"/>
                  </a:lnTo>
                  <a:lnTo>
                    <a:pt x="48" y="54"/>
                  </a:lnTo>
                  <a:lnTo>
                    <a:pt x="30" y="46"/>
                  </a:lnTo>
                  <a:lnTo>
                    <a:pt x="11" y="54"/>
                  </a:lnTo>
                  <a:lnTo>
                    <a:pt x="13" y="35"/>
                  </a:lnTo>
                  <a:lnTo>
                    <a:pt x="0" y="19"/>
                  </a:lnTo>
                  <a:lnTo>
                    <a:pt x="21" y="16"/>
                  </a:lnTo>
                  <a:lnTo>
                    <a:pt x="30" y="0"/>
                  </a:lnTo>
                  <a:lnTo>
                    <a:pt x="38" y="16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1" name="Freeform 416"/>
            <p:cNvSpPr>
              <a:spLocks/>
            </p:cNvSpPr>
            <p:nvPr/>
          </p:nvSpPr>
          <p:spPr bwMode="auto">
            <a:xfrm rot="16200000">
              <a:off x="3641965" y="69169"/>
              <a:ext cx="128399" cy="121870"/>
            </a:xfrm>
            <a:custGeom>
              <a:avLst/>
              <a:gdLst>
                <a:gd name="T0" fmla="*/ 59 w 59"/>
                <a:gd name="T1" fmla="*/ 38 h 56"/>
                <a:gd name="T2" fmla="*/ 37 w 59"/>
                <a:gd name="T3" fmla="*/ 40 h 56"/>
                <a:gd name="T4" fmla="*/ 27 w 59"/>
                <a:gd name="T5" fmla="*/ 56 h 56"/>
                <a:gd name="T6" fmla="*/ 19 w 59"/>
                <a:gd name="T7" fmla="*/ 38 h 56"/>
                <a:gd name="T8" fmla="*/ 0 w 59"/>
                <a:gd name="T9" fmla="*/ 32 h 56"/>
                <a:gd name="T10" fmla="*/ 16 w 59"/>
                <a:gd name="T11" fmla="*/ 22 h 56"/>
                <a:gd name="T12" fmla="*/ 13 w 59"/>
                <a:gd name="T13" fmla="*/ 0 h 56"/>
                <a:gd name="T14" fmla="*/ 29 w 59"/>
                <a:gd name="T15" fmla="*/ 11 h 56"/>
                <a:gd name="T16" fmla="*/ 48 w 59"/>
                <a:gd name="T17" fmla="*/ 3 h 56"/>
                <a:gd name="T18" fmla="*/ 45 w 59"/>
                <a:gd name="T19" fmla="*/ 22 h 56"/>
                <a:gd name="T20" fmla="*/ 59 w 59"/>
                <a:gd name="T21" fmla="*/ 3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8"/>
                  </a:moveTo>
                  <a:lnTo>
                    <a:pt x="37" y="40"/>
                  </a:lnTo>
                  <a:lnTo>
                    <a:pt x="27" y="56"/>
                  </a:lnTo>
                  <a:lnTo>
                    <a:pt x="19" y="38"/>
                  </a:lnTo>
                  <a:lnTo>
                    <a:pt x="0" y="32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2"/>
                  </a:lnTo>
                  <a:lnTo>
                    <a:pt x="5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2" name="Freeform 417"/>
            <p:cNvSpPr>
              <a:spLocks/>
            </p:cNvSpPr>
            <p:nvPr/>
          </p:nvSpPr>
          <p:spPr bwMode="auto">
            <a:xfrm rot="16200000">
              <a:off x="1276375" y="604528"/>
              <a:ext cx="128399" cy="121870"/>
            </a:xfrm>
            <a:custGeom>
              <a:avLst/>
              <a:gdLst>
                <a:gd name="T0" fmla="*/ 59 w 59"/>
                <a:gd name="T1" fmla="*/ 38 h 56"/>
                <a:gd name="T2" fmla="*/ 38 w 59"/>
                <a:gd name="T3" fmla="*/ 38 h 56"/>
                <a:gd name="T4" fmla="*/ 27 w 59"/>
                <a:gd name="T5" fmla="*/ 56 h 56"/>
                <a:gd name="T6" fmla="*/ 22 w 59"/>
                <a:gd name="T7" fmla="*/ 38 h 56"/>
                <a:gd name="T8" fmla="*/ 0 w 59"/>
                <a:gd name="T9" fmla="*/ 32 h 56"/>
                <a:gd name="T10" fmla="*/ 16 w 59"/>
                <a:gd name="T11" fmla="*/ 19 h 56"/>
                <a:gd name="T12" fmla="*/ 14 w 59"/>
                <a:gd name="T13" fmla="*/ 0 h 56"/>
                <a:gd name="T14" fmla="*/ 32 w 59"/>
                <a:gd name="T15" fmla="*/ 11 h 56"/>
                <a:gd name="T16" fmla="*/ 51 w 59"/>
                <a:gd name="T17" fmla="*/ 3 h 56"/>
                <a:gd name="T18" fmla="*/ 46 w 59"/>
                <a:gd name="T19" fmla="*/ 22 h 56"/>
                <a:gd name="T20" fmla="*/ 59 w 59"/>
                <a:gd name="T21" fmla="*/ 3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8"/>
                  </a:moveTo>
                  <a:lnTo>
                    <a:pt x="38" y="38"/>
                  </a:lnTo>
                  <a:lnTo>
                    <a:pt x="27" y="56"/>
                  </a:lnTo>
                  <a:lnTo>
                    <a:pt x="22" y="38"/>
                  </a:lnTo>
                  <a:lnTo>
                    <a:pt x="0" y="32"/>
                  </a:lnTo>
                  <a:lnTo>
                    <a:pt x="16" y="19"/>
                  </a:lnTo>
                  <a:lnTo>
                    <a:pt x="14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6" y="22"/>
                  </a:lnTo>
                  <a:lnTo>
                    <a:pt x="5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3" name="Freeform 418"/>
            <p:cNvSpPr>
              <a:spLocks/>
            </p:cNvSpPr>
            <p:nvPr/>
          </p:nvSpPr>
          <p:spPr bwMode="auto">
            <a:xfrm rot="16200000">
              <a:off x="1800852" y="3575117"/>
              <a:ext cx="128399" cy="121870"/>
            </a:xfrm>
            <a:custGeom>
              <a:avLst/>
              <a:gdLst>
                <a:gd name="T0" fmla="*/ 59 w 59"/>
                <a:gd name="T1" fmla="*/ 37 h 56"/>
                <a:gd name="T2" fmla="*/ 37 w 59"/>
                <a:gd name="T3" fmla="*/ 40 h 56"/>
                <a:gd name="T4" fmla="*/ 27 w 59"/>
                <a:gd name="T5" fmla="*/ 56 h 56"/>
                <a:gd name="T6" fmla="*/ 21 w 59"/>
                <a:gd name="T7" fmla="*/ 37 h 56"/>
                <a:gd name="T8" fmla="*/ 0 w 59"/>
                <a:gd name="T9" fmla="*/ 34 h 56"/>
                <a:gd name="T10" fmla="*/ 16 w 59"/>
                <a:gd name="T11" fmla="*/ 21 h 56"/>
                <a:gd name="T12" fmla="*/ 13 w 59"/>
                <a:gd name="T13" fmla="*/ 0 h 56"/>
                <a:gd name="T14" fmla="*/ 32 w 59"/>
                <a:gd name="T15" fmla="*/ 10 h 56"/>
                <a:gd name="T16" fmla="*/ 51 w 59"/>
                <a:gd name="T17" fmla="*/ 2 h 56"/>
                <a:gd name="T18" fmla="*/ 45 w 59"/>
                <a:gd name="T19" fmla="*/ 24 h 56"/>
                <a:gd name="T20" fmla="*/ 59 w 59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7"/>
                  </a:moveTo>
                  <a:lnTo>
                    <a:pt x="37" y="40"/>
                  </a:lnTo>
                  <a:lnTo>
                    <a:pt x="27" y="56"/>
                  </a:lnTo>
                  <a:lnTo>
                    <a:pt x="21" y="37"/>
                  </a:lnTo>
                  <a:lnTo>
                    <a:pt x="0" y="34"/>
                  </a:lnTo>
                  <a:lnTo>
                    <a:pt x="16" y="21"/>
                  </a:lnTo>
                  <a:lnTo>
                    <a:pt x="13" y="0"/>
                  </a:lnTo>
                  <a:lnTo>
                    <a:pt x="32" y="10"/>
                  </a:lnTo>
                  <a:lnTo>
                    <a:pt x="51" y="2"/>
                  </a:lnTo>
                  <a:lnTo>
                    <a:pt x="45" y="24"/>
                  </a:lnTo>
                  <a:lnTo>
                    <a:pt x="59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4" name="Freeform 419"/>
            <p:cNvSpPr>
              <a:spLocks/>
            </p:cNvSpPr>
            <p:nvPr/>
          </p:nvSpPr>
          <p:spPr bwMode="auto">
            <a:xfrm rot="16200000">
              <a:off x="2430879" y="5415141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40 h 59"/>
                <a:gd name="T8" fmla="*/ 0 w 59"/>
                <a:gd name="T9" fmla="*/ 35 h 59"/>
                <a:gd name="T10" fmla="*/ 16 w 59"/>
                <a:gd name="T11" fmla="*/ 21 h 59"/>
                <a:gd name="T12" fmla="*/ 13 w 59"/>
                <a:gd name="T13" fmla="*/ 0 h 59"/>
                <a:gd name="T14" fmla="*/ 32 w 59"/>
                <a:gd name="T15" fmla="*/ 11 h 59"/>
                <a:gd name="T16" fmla="*/ 51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40"/>
                  </a:lnTo>
                  <a:lnTo>
                    <a:pt x="0" y="35"/>
                  </a:lnTo>
                  <a:lnTo>
                    <a:pt x="16" y="21"/>
                  </a:lnTo>
                  <a:lnTo>
                    <a:pt x="13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5" name="Freeform 420"/>
            <p:cNvSpPr>
              <a:spLocks/>
            </p:cNvSpPr>
            <p:nvPr/>
          </p:nvSpPr>
          <p:spPr bwMode="auto">
            <a:xfrm rot="16200000">
              <a:off x="4017369" y="6688251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38 h 59"/>
                <a:gd name="T8" fmla="*/ 0 w 59"/>
                <a:gd name="T9" fmla="*/ 35 h 59"/>
                <a:gd name="T10" fmla="*/ 16 w 59"/>
                <a:gd name="T11" fmla="*/ 22 h 59"/>
                <a:gd name="T12" fmla="*/ 13 w 59"/>
                <a:gd name="T13" fmla="*/ 0 h 59"/>
                <a:gd name="T14" fmla="*/ 29 w 59"/>
                <a:gd name="T15" fmla="*/ 11 h 59"/>
                <a:gd name="T16" fmla="*/ 48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38"/>
                  </a:lnTo>
                  <a:lnTo>
                    <a:pt x="0" y="35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6" name="Freeform 421"/>
            <p:cNvSpPr>
              <a:spLocks/>
            </p:cNvSpPr>
            <p:nvPr/>
          </p:nvSpPr>
          <p:spPr bwMode="auto">
            <a:xfrm rot="16200000">
              <a:off x="6514623" y="6732864"/>
              <a:ext cx="128399" cy="121870"/>
            </a:xfrm>
            <a:custGeom>
              <a:avLst/>
              <a:gdLst>
                <a:gd name="T0" fmla="*/ 59 w 59"/>
                <a:gd name="T1" fmla="*/ 37 h 56"/>
                <a:gd name="T2" fmla="*/ 40 w 59"/>
                <a:gd name="T3" fmla="*/ 40 h 56"/>
                <a:gd name="T4" fmla="*/ 30 w 59"/>
                <a:gd name="T5" fmla="*/ 56 h 56"/>
                <a:gd name="T6" fmla="*/ 22 w 59"/>
                <a:gd name="T7" fmla="*/ 37 h 56"/>
                <a:gd name="T8" fmla="*/ 0 w 59"/>
                <a:gd name="T9" fmla="*/ 32 h 56"/>
                <a:gd name="T10" fmla="*/ 16 w 59"/>
                <a:gd name="T11" fmla="*/ 19 h 56"/>
                <a:gd name="T12" fmla="*/ 16 w 59"/>
                <a:gd name="T13" fmla="*/ 0 h 56"/>
                <a:gd name="T14" fmla="*/ 32 w 59"/>
                <a:gd name="T15" fmla="*/ 11 h 56"/>
                <a:gd name="T16" fmla="*/ 51 w 59"/>
                <a:gd name="T17" fmla="*/ 3 h 56"/>
                <a:gd name="T18" fmla="*/ 46 w 59"/>
                <a:gd name="T19" fmla="*/ 21 h 56"/>
                <a:gd name="T20" fmla="*/ 59 w 59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7"/>
                  </a:moveTo>
                  <a:lnTo>
                    <a:pt x="40" y="40"/>
                  </a:lnTo>
                  <a:lnTo>
                    <a:pt x="30" y="56"/>
                  </a:lnTo>
                  <a:lnTo>
                    <a:pt x="22" y="37"/>
                  </a:lnTo>
                  <a:lnTo>
                    <a:pt x="0" y="32"/>
                  </a:lnTo>
                  <a:lnTo>
                    <a:pt x="16" y="19"/>
                  </a:lnTo>
                  <a:lnTo>
                    <a:pt x="16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6" y="21"/>
                  </a:lnTo>
                  <a:lnTo>
                    <a:pt x="59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7" name="Freeform 422"/>
            <p:cNvSpPr>
              <a:spLocks/>
            </p:cNvSpPr>
            <p:nvPr/>
          </p:nvSpPr>
          <p:spPr bwMode="auto">
            <a:xfrm rot="16200000">
              <a:off x="242653" y="1564257"/>
              <a:ext cx="128399" cy="121870"/>
            </a:xfrm>
            <a:custGeom>
              <a:avLst/>
              <a:gdLst>
                <a:gd name="T0" fmla="*/ 59 w 59"/>
                <a:gd name="T1" fmla="*/ 37 h 56"/>
                <a:gd name="T2" fmla="*/ 38 w 59"/>
                <a:gd name="T3" fmla="*/ 37 h 56"/>
                <a:gd name="T4" fmla="*/ 27 w 59"/>
                <a:gd name="T5" fmla="*/ 56 h 56"/>
                <a:gd name="T6" fmla="*/ 22 w 59"/>
                <a:gd name="T7" fmla="*/ 37 h 56"/>
                <a:gd name="T8" fmla="*/ 0 w 59"/>
                <a:gd name="T9" fmla="*/ 32 h 56"/>
                <a:gd name="T10" fmla="*/ 16 w 59"/>
                <a:gd name="T11" fmla="*/ 18 h 56"/>
                <a:gd name="T12" fmla="*/ 14 w 59"/>
                <a:gd name="T13" fmla="*/ 0 h 56"/>
                <a:gd name="T14" fmla="*/ 32 w 59"/>
                <a:gd name="T15" fmla="*/ 10 h 56"/>
                <a:gd name="T16" fmla="*/ 51 w 59"/>
                <a:gd name="T17" fmla="*/ 2 h 56"/>
                <a:gd name="T18" fmla="*/ 46 w 59"/>
                <a:gd name="T19" fmla="*/ 21 h 56"/>
                <a:gd name="T20" fmla="*/ 59 w 59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7"/>
                  </a:moveTo>
                  <a:lnTo>
                    <a:pt x="38" y="37"/>
                  </a:lnTo>
                  <a:lnTo>
                    <a:pt x="27" y="56"/>
                  </a:lnTo>
                  <a:lnTo>
                    <a:pt x="22" y="37"/>
                  </a:lnTo>
                  <a:lnTo>
                    <a:pt x="0" y="32"/>
                  </a:lnTo>
                  <a:lnTo>
                    <a:pt x="16" y="18"/>
                  </a:lnTo>
                  <a:lnTo>
                    <a:pt x="14" y="0"/>
                  </a:lnTo>
                  <a:lnTo>
                    <a:pt x="32" y="10"/>
                  </a:lnTo>
                  <a:lnTo>
                    <a:pt x="51" y="2"/>
                  </a:lnTo>
                  <a:lnTo>
                    <a:pt x="46" y="21"/>
                  </a:lnTo>
                  <a:lnTo>
                    <a:pt x="59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8" name="Freeform 423"/>
            <p:cNvSpPr>
              <a:spLocks/>
            </p:cNvSpPr>
            <p:nvPr/>
          </p:nvSpPr>
          <p:spPr bwMode="auto">
            <a:xfrm rot="16200000">
              <a:off x="180630" y="3269353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38 h 59"/>
                <a:gd name="T8" fmla="*/ 0 w 59"/>
                <a:gd name="T9" fmla="*/ 35 h 59"/>
                <a:gd name="T10" fmla="*/ 16 w 59"/>
                <a:gd name="T11" fmla="*/ 22 h 59"/>
                <a:gd name="T12" fmla="*/ 13 w 59"/>
                <a:gd name="T13" fmla="*/ 0 h 59"/>
                <a:gd name="T14" fmla="*/ 29 w 59"/>
                <a:gd name="T15" fmla="*/ 11 h 59"/>
                <a:gd name="T16" fmla="*/ 48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38"/>
                  </a:lnTo>
                  <a:lnTo>
                    <a:pt x="0" y="35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9" name="Freeform 424"/>
            <p:cNvSpPr>
              <a:spLocks/>
            </p:cNvSpPr>
            <p:nvPr/>
          </p:nvSpPr>
          <p:spPr bwMode="auto">
            <a:xfrm rot="16200000">
              <a:off x="756250" y="3764452"/>
              <a:ext cx="128399" cy="126223"/>
            </a:xfrm>
            <a:custGeom>
              <a:avLst/>
              <a:gdLst>
                <a:gd name="T0" fmla="*/ 59 w 59"/>
                <a:gd name="T1" fmla="*/ 40 h 58"/>
                <a:gd name="T2" fmla="*/ 40 w 59"/>
                <a:gd name="T3" fmla="*/ 40 h 58"/>
                <a:gd name="T4" fmla="*/ 29 w 59"/>
                <a:gd name="T5" fmla="*/ 58 h 58"/>
                <a:gd name="T6" fmla="*/ 21 w 59"/>
                <a:gd name="T7" fmla="*/ 40 h 58"/>
                <a:gd name="T8" fmla="*/ 0 w 59"/>
                <a:gd name="T9" fmla="*/ 34 h 58"/>
                <a:gd name="T10" fmla="*/ 16 w 59"/>
                <a:gd name="T11" fmla="*/ 21 h 58"/>
                <a:gd name="T12" fmla="*/ 16 w 59"/>
                <a:gd name="T13" fmla="*/ 0 h 58"/>
                <a:gd name="T14" fmla="*/ 32 w 59"/>
                <a:gd name="T15" fmla="*/ 13 h 58"/>
                <a:gd name="T16" fmla="*/ 51 w 59"/>
                <a:gd name="T17" fmla="*/ 5 h 58"/>
                <a:gd name="T18" fmla="*/ 45 w 59"/>
                <a:gd name="T19" fmla="*/ 24 h 58"/>
                <a:gd name="T20" fmla="*/ 59 w 59"/>
                <a:gd name="T21" fmla="*/ 4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8">
                  <a:moveTo>
                    <a:pt x="59" y="40"/>
                  </a:moveTo>
                  <a:lnTo>
                    <a:pt x="40" y="40"/>
                  </a:lnTo>
                  <a:lnTo>
                    <a:pt x="29" y="58"/>
                  </a:lnTo>
                  <a:lnTo>
                    <a:pt x="21" y="40"/>
                  </a:lnTo>
                  <a:lnTo>
                    <a:pt x="0" y="34"/>
                  </a:lnTo>
                  <a:lnTo>
                    <a:pt x="16" y="21"/>
                  </a:lnTo>
                  <a:lnTo>
                    <a:pt x="16" y="0"/>
                  </a:lnTo>
                  <a:lnTo>
                    <a:pt x="32" y="13"/>
                  </a:lnTo>
                  <a:lnTo>
                    <a:pt x="51" y="5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0" name="Freeform 425"/>
            <p:cNvSpPr>
              <a:spLocks/>
            </p:cNvSpPr>
            <p:nvPr/>
          </p:nvSpPr>
          <p:spPr bwMode="auto">
            <a:xfrm rot="16200000">
              <a:off x="698579" y="6572909"/>
              <a:ext cx="121870" cy="121870"/>
            </a:xfrm>
            <a:custGeom>
              <a:avLst/>
              <a:gdLst>
                <a:gd name="T0" fmla="*/ 56 w 56"/>
                <a:gd name="T1" fmla="*/ 37 h 56"/>
                <a:gd name="T2" fmla="*/ 37 w 56"/>
                <a:gd name="T3" fmla="*/ 40 h 56"/>
                <a:gd name="T4" fmla="*/ 27 w 56"/>
                <a:gd name="T5" fmla="*/ 56 h 56"/>
                <a:gd name="T6" fmla="*/ 19 w 56"/>
                <a:gd name="T7" fmla="*/ 37 h 56"/>
                <a:gd name="T8" fmla="*/ 0 w 56"/>
                <a:gd name="T9" fmla="*/ 32 h 56"/>
                <a:gd name="T10" fmla="*/ 16 w 56"/>
                <a:gd name="T11" fmla="*/ 19 h 56"/>
                <a:gd name="T12" fmla="*/ 13 w 56"/>
                <a:gd name="T13" fmla="*/ 0 h 56"/>
                <a:gd name="T14" fmla="*/ 29 w 56"/>
                <a:gd name="T15" fmla="*/ 11 h 56"/>
                <a:gd name="T16" fmla="*/ 48 w 56"/>
                <a:gd name="T17" fmla="*/ 3 h 56"/>
                <a:gd name="T18" fmla="*/ 43 w 56"/>
                <a:gd name="T19" fmla="*/ 21 h 56"/>
                <a:gd name="T20" fmla="*/ 56 w 56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56" y="37"/>
                  </a:moveTo>
                  <a:lnTo>
                    <a:pt x="37" y="40"/>
                  </a:lnTo>
                  <a:lnTo>
                    <a:pt x="27" y="56"/>
                  </a:lnTo>
                  <a:lnTo>
                    <a:pt x="19" y="37"/>
                  </a:lnTo>
                  <a:lnTo>
                    <a:pt x="0" y="32"/>
                  </a:lnTo>
                  <a:lnTo>
                    <a:pt x="16" y="19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3" y="21"/>
                  </a:lnTo>
                  <a:lnTo>
                    <a:pt x="56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1" name="Freeform 426"/>
            <p:cNvSpPr>
              <a:spLocks/>
            </p:cNvSpPr>
            <p:nvPr/>
          </p:nvSpPr>
          <p:spPr bwMode="auto">
            <a:xfrm rot="16200000">
              <a:off x="9903580" y="4925483"/>
              <a:ext cx="126223" cy="121870"/>
            </a:xfrm>
            <a:custGeom>
              <a:avLst/>
              <a:gdLst>
                <a:gd name="T0" fmla="*/ 58 w 58"/>
                <a:gd name="T1" fmla="*/ 21 h 56"/>
                <a:gd name="T2" fmla="*/ 45 w 58"/>
                <a:gd name="T3" fmla="*/ 35 h 56"/>
                <a:gd name="T4" fmla="*/ 48 w 58"/>
                <a:gd name="T5" fmla="*/ 56 h 56"/>
                <a:gd name="T6" fmla="*/ 29 w 58"/>
                <a:gd name="T7" fmla="*/ 45 h 56"/>
                <a:gd name="T8" fmla="*/ 10 w 58"/>
                <a:gd name="T9" fmla="*/ 56 h 56"/>
                <a:gd name="T10" fmla="*/ 16 w 58"/>
                <a:gd name="T11" fmla="*/ 35 h 56"/>
                <a:gd name="T12" fmla="*/ 0 w 58"/>
                <a:gd name="T13" fmla="*/ 21 h 56"/>
                <a:gd name="T14" fmla="*/ 21 w 58"/>
                <a:gd name="T15" fmla="*/ 19 h 56"/>
                <a:gd name="T16" fmla="*/ 32 w 58"/>
                <a:gd name="T17" fmla="*/ 0 h 56"/>
                <a:gd name="T18" fmla="*/ 40 w 58"/>
                <a:gd name="T19" fmla="*/ 19 h 56"/>
                <a:gd name="T20" fmla="*/ 58 w 58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58" y="21"/>
                  </a:moveTo>
                  <a:lnTo>
                    <a:pt x="45" y="35"/>
                  </a:lnTo>
                  <a:lnTo>
                    <a:pt x="48" y="56"/>
                  </a:lnTo>
                  <a:lnTo>
                    <a:pt x="29" y="45"/>
                  </a:lnTo>
                  <a:lnTo>
                    <a:pt x="10" y="56"/>
                  </a:lnTo>
                  <a:lnTo>
                    <a:pt x="16" y="35"/>
                  </a:lnTo>
                  <a:lnTo>
                    <a:pt x="0" y="21"/>
                  </a:lnTo>
                  <a:lnTo>
                    <a:pt x="21" y="19"/>
                  </a:lnTo>
                  <a:lnTo>
                    <a:pt x="32" y="0"/>
                  </a:lnTo>
                  <a:lnTo>
                    <a:pt x="40" y="19"/>
                  </a:lnTo>
                  <a:lnTo>
                    <a:pt x="58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2" name="Freeform 427"/>
            <p:cNvSpPr>
              <a:spLocks/>
            </p:cNvSpPr>
            <p:nvPr/>
          </p:nvSpPr>
          <p:spPr bwMode="auto">
            <a:xfrm rot="16200000">
              <a:off x="10906833" y="4364009"/>
              <a:ext cx="121870" cy="121870"/>
            </a:xfrm>
            <a:custGeom>
              <a:avLst/>
              <a:gdLst>
                <a:gd name="T0" fmla="*/ 56 w 56"/>
                <a:gd name="T1" fmla="*/ 21 h 56"/>
                <a:gd name="T2" fmla="*/ 42 w 56"/>
                <a:gd name="T3" fmla="*/ 34 h 56"/>
                <a:gd name="T4" fmla="*/ 45 w 56"/>
                <a:gd name="T5" fmla="*/ 56 h 56"/>
                <a:gd name="T6" fmla="*/ 26 w 56"/>
                <a:gd name="T7" fmla="*/ 45 h 56"/>
                <a:gd name="T8" fmla="*/ 8 w 56"/>
                <a:gd name="T9" fmla="*/ 56 h 56"/>
                <a:gd name="T10" fmla="*/ 13 w 56"/>
                <a:gd name="T11" fmla="*/ 34 h 56"/>
                <a:gd name="T12" fmla="*/ 0 w 56"/>
                <a:gd name="T13" fmla="*/ 21 h 56"/>
                <a:gd name="T14" fmla="*/ 18 w 56"/>
                <a:gd name="T15" fmla="*/ 18 h 56"/>
                <a:gd name="T16" fmla="*/ 29 w 56"/>
                <a:gd name="T17" fmla="*/ 0 h 56"/>
                <a:gd name="T18" fmla="*/ 37 w 56"/>
                <a:gd name="T19" fmla="*/ 18 h 56"/>
                <a:gd name="T20" fmla="*/ 56 w 56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56" y="21"/>
                  </a:moveTo>
                  <a:lnTo>
                    <a:pt x="42" y="34"/>
                  </a:lnTo>
                  <a:lnTo>
                    <a:pt x="45" y="56"/>
                  </a:lnTo>
                  <a:lnTo>
                    <a:pt x="26" y="45"/>
                  </a:lnTo>
                  <a:lnTo>
                    <a:pt x="8" y="56"/>
                  </a:lnTo>
                  <a:lnTo>
                    <a:pt x="13" y="34"/>
                  </a:lnTo>
                  <a:lnTo>
                    <a:pt x="0" y="21"/>
                  </a:lnTo>
                  <a:lnTo>
                    <a:pt x="18" y="18"/>
                  </a:lnTo>
                  <a:lnTo>
                    <a:pt x="29" y="0"/>
                  </a:lnTo>
                  <a:lnTo>
                    <a:pt x="37" y="18"/>
                  </a:lnTo>
                  <a:lnTo>
                    <a:pt x="56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3" name="Freeform 428"/>
            <p:cNvSpPr>
              <a:spLocks/>
            </p:cNvSpPr>
            <p:nvPr/>
          </p:nvSpPr>
          <p:spPr bwMode="auto">
            <a:xfrm rot="16200000">
              <a:off x="9841556" y="2345532"/>
              <a:ext cx="128399" cy="117518"/>
            </a:xfrm>
            <a:custGeom>
              <a:avLst/>
              <a:gdLst>
                <a:gd name="T0" fmla="*/ 59 w 59"/>
                <a:gd name="T1" fmla="*/ 22 h 54"/>
                <a:gd name="T2" fmla="*/ 43 w 59"/>
                <a:gd name="T3" fmla="*/ 35 h 54"/>
                <a:gd name="T4" fmla="*/ 48 w 59"/>
                <a:gd name="T5" fmla="*/ 54 h 54"/>
                <a:gd name="T6" fmla="*/ 29 w 59"/>
                <a:gd name="T7" fmla="*/ 46 h 54"/>
                <a:gd name="T8" fmla="*/ 10 w 59"/>
                <a:gd name="T9" fmla="*/ 54 h 54"/>
                <a:gd name="T10" fmla="*/ 13 w 59"/>
                <a:gd name="T11" fmla="*/ 35 h 54"/>
                <a:gd name="T12" fmla="*/ 0 w 59"/>
                <a:gd name="T13" fmla="*/ 19 h 54"/>
                <a:gd name="T14" fmla="*/ 21 w 59"/>
                <a:gd name="T15" fmla="*/ 16 h 54"/>
                <a:gd name="T16" fmla="*/ 29 w 59"/>
                <a:gd name="T17" fmla="*/ 0 h 54"/>
                <a:gd name="T18" fmla="*/ 37 w 59"/>
                <a:gd name="T19" fmla="*/ 16 h 54"/>
                <a:gd name="T20" fmla="*/ 59 w 59"/>
                <a:gd name="T21" fmla="*/ 2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4">
                  <a:moveTo>
                    <a:pt x="59" y="22"/>
                  </a:moveTo>
                  <a:lnTo>
                    <a:pt x="43" y="35"/>
                  </a:lnTo>
                  <a:lnTo>
                    <a:pt x="48" y="54"/>
                  </a:lnTo>
                  <a:lnTo>
                    <a:pt x="29" y="46"/>
                  </a:lnTo>
                  <a:lnTo>
                    <a:pt x="10" y="54"/>
                  </a:lnTo>
                  <a:lnTo>
                    <a:pt x="13" y="35"/>
                  </a:lnTo>
                  <a:lnTo>
                    <a:pt x="0" y="19"/>
                  </a:lnTo>
                  <a:lnTo>
                    <a:pt x="21" y="16"/>
                  </a:lnTo>
                  <a:lnTo>
                    <a:pt x="29" y="0"/>
                  </a:lnTo>
                  <a:lnTo>
                    <a:pt x="37" y="16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4" name="Freeform 429"/>
            <p:cNvSpPr>
              <a:spLocks/>
            </p:cNvSpPr>
            <p:nvPr/>
          </p:nvSpPr>
          <p:spPr bwMode="auto">
            <a:xfrm rot="16200000">
              <a:off x="9227852" y="5779664"/>
              <a:ext cx="128399" cy="121870"/>
            </a:xfrm>
            <a:custGeom>
              <a:avLst/>
              <a:gdLst>
                <a:gd name="T0" fmla="*/ 59 w 59"/>
                <a:gd name="T1" fmla="*/ 22 h 56"/>
                <a:gd name="T2" fmla="*/ 43 w 59"/>
                <a:gd name="T3" fmla="*/ 35 h 56"/>
                <a:gd name="T4" fmla="*/ 45 w 59"/>
                <a:gd name="T5" fmla="*/ 56 h 56"/>
                <a:gd name="T6" fmla="*/ 27 w 59"/>
                <a:gd name="T7" fmla="*/ 46 h 56"/>
                <a:gd name="T8" fmla="*/ 10 w 59"/>
                <a:gd name="T9" fmla="*/ 54 h 56"/>
                <a:gd name="T10" fmla="*/ 13 w 59"/>
                <a:gd name="T11" fmla="*/ 35 h 56"/>
                <a:gd name="T12" fmla="*/ 0 w 59"/>
                <a:gd name="T13" fmla="*/ 19 h 56"/>
                <a:gd name="T14" fmla="*/ 19 w 59"/>
                <a:gd name="T15" fmla="*/ 16 h 56"/>
                <a:gd name="T16" fmla="*/ 29 w 59"/>
                <a:gd name="T17" fmla="*/ 0 h 56"/>
                <a:gd name="T18" fmla="*/ 37 w 59"/>
                <a:gd name="T19" fmla="*/ 19 h 56"/>
                <a:gd name="T20" fmla="*/ 59 w 59"/>
                <a:gd name="T21" fmla="*/ 2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2"/>
                  </a:moveTo>
                  <a:lnTo>
                    <a:pt x="43" y="35"/>
                  </a:lnTo>
                  <a:lnTo>
                    <a:pt x="45" y="56"/>
                  </a:lnTo>
                  <a:lnTo>
                    <a:pt x="27" y="46"/>
                  </a:lnTo>
                  <a:lnTo>
                    <a:pt x="10" y="54"/>
                  </a:lnTo>
                  <a:lnTo>
                    <a:pt x="13" y="35"/>
                  </a:lnTo>
                  <a:lnTo>
                    <a:pt x="0" y="19"/>
                  </a:lnTo>
                  <a:lnTo>
                    <a:pt x="19" y="16"/>
                  </a:lnTo>
                  <a:lnTo>
                    <a:pt x="29" y="0"/>
                  </a:lnTo>
                  <a:lnTo>
                    <a:pt x="37" y="19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5" name="Freeform 430"/>
            <p:cNvSpPr>
              <a:spLocks/>
            </p:cNvSpPr>
            <p:nvPr/>
          </p:nvSpPr>
          <p:spPr bwMode="auto">
            <a:xfrm rot="16200000">
              <a:off x="9382366" y="328143"/>
              <a:ext cx="256798" cy="245917"/>
            </a:xfrm>
            <a:custGeom>
              <a:avLst/>
              <a:gdLst>
                <a:gd name="T0" fmla="*/ 59 w 118"/>
                <a:gd name="T1" fmla="*/ 0 h 113"/>
                <a:gd name="T2" fmla="*/ 75 w 118"/>
                <a:gd name="T3" fmla="*/ 38 h 113"/>
                <a:gd name="T4" fmla="*/ 118 w 118"/>
                <a:gd name="T5" fmla="*/ 43 h 113"/>
                <a:gd name="T6" fmla="*/ 88 w 118"/>
                <a:gd name="T7" fmla="*/ 72 h 113"/>
                <a:gd name="T8" fmla="*/ 94 w 118"/>
                <a:gd name="T9" fmla="*/ 113 h 113"/>
                <a:gd name="T10" fmla="*/ 59 w 118"/>
                <a:gd name="T11" fmla="*/ 94 h 113"/>
                <a:gd name="T12" fmla="*/ 21 w 118"/>
                <a:gd name="T13" fmla="*/ 113 h 113"/>
                <a:gd name="T14" fmla="*/ 30 w 118"/>
                <a:gd name="T15" fmla="*/ 72 h 113"/>
                <a:gd name="T16" fmla="*/ 0 w 118"/>
                <a:gd name="T17" fmla="*/ 43 h 113"/>
                <a:gd name="T18" fmla="*/ 40 w 118"/>
                <a:gd name="T19" fmla="*/ 38 h 113"/>
                <a:gd name="T20" fmla="*/ 59 w 118"/>
                <a:gd name="T2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3">
                  <a:moveTo>
                    <a:pt x="59" y="0"/>
                  </a:moveTo>
                  <a:lnTo>
                    <a:pt x="75" y="38"/>
                  </a:lnTo>
                  <a:lnTo>
                    <a:pt x="118" y="43"/>
                  </a:lnTo>
                  <a:lnTo>
                    <a:pt x="88" y="72"/>
                  </a:lnTo>
                  <a:lnTo>
                    <a:pt x="94" y="113"/>
                  </a:lnTo>
                  <a:lnTo>
                    <a:pt x="59" y="94"/>
                  </a:lnTo>
                  <a:lnTo>
                    <a:pt x="21" y="113"/>
                  </a:lnTo>
                  <a:lnTo>
                    <a:pt x="30" y="72"/>
                  </a:lnTo>
                  <a:lnTo>
                    <a:pt x="0" y="43"/>
                  </a:lnTo>
                  <a:lnTo>
                    <a:pt x="40" y="38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6" name="Freeform 431"/>
            <p:cNvSpPr>
              <a:spLocks/>
            </p:cNvSpPr>
            <p:nvPr/>
          </p:nvSpPr>
          <p:spPr bwMode="auto">
            <a:xfrm rot="16200000">
              <a:off x="5248042" y="5237777"/>
              <a:ext cx="256798" cy="250269"/>
            </a:xfrm>
            <a:custGeom>
              <a:avLst/>
              <a:gdLst>
                <a:gd name="T0" fmla="*/ 32 w 118"/>
                <a:gd name="T1" fmla="*/ 0 h 115"/>
                <a:gd name="T2" fmla="*/ 67 w 118"/>
                <a:gd name="T3" fmla="*/ 24 h 115"/>
                <a:gd name="T4" fmla="*/ 104 w 118"/>
                <a:gd name="T5" fmla="*/ 10 h 115"/>
                <a:gd name="T6" fmla="*/ 91 w 118"/>
                <a:gd name="T7" fmla="*/ 48 h 115"/>
                <a:gd name="T8" fmla="*/ 118 w 118"/>
                <a:gd name="T9" fmla="*/ 80 h 115"/>
                <a:gd name="T10" fmla="*/ 78 w 118"/>
                <a:gd name="T11" fmla="*/ 82 h 115"/>
                <a:gd name="T12" fmla="*/ 54 w 118"/>
                <a:gd name="T13" fmla="*/ 115 h 115"/>
                <a:gd name="T14" fmla="*/ 40 w 118"/>
                <a:gd name="T15" fmla="*/ 77 h 115"/>
                <a:gd name="T16" fmla="*/ 0 w 118"/>
                <a:gd name="T17" fmla="*/ 66 h 115"/>
                <a:gd name="T18" fmla="*/ 35 w 118"/>
                <a:gd name="T19" fmla="*/ 42 h 115"/>
                <a:gd name="T20" fmla="*/ 32 w 118"/>
                <a:gd name="T21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5">
                  <a:moveTo>
                    <a:pt x="32" y="0"/>
                  </a:moveTo>
                  <a:lnTo>
                    <a:pt x="67" y="24"/>
                  </a:lnTo>
                  <a:lnTo>
                    <a:pt x="104" y="10"/>
                  </a:lnTo>
                  <a:lnTo>
                    <a:pt x="91" y="48"/>
                  </a:lnTo>
                  <a:lnTo>
                    <a:pt x="118" y="80"/>
                  </a:lnTo>
                  <a:lnTo>
                    <a:pt x="78" y="82"/>
                  </a:lnTo>
                  <a:lnTo>
                    <a:pt x="54" y="115"/>
                  </a:lnTo>
                  <a:lnTo>
                    <a:pt x="40" y="77"/>
                  </a:lnTo>
                  <a:lnTo>
                    <a:pt x="0" y="66"/>
                  </a:lnTo>
                  <a:lnTo>
                    <a:pt x="35" y="4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7" name="Freeform 432"/>
            <p:cNvSpPr>
              <a:spLocks/>
            </p:cNvSpPr>
            <p:nvPr/>
          </p:nvSpPr>
          <p:spPr bwMode="auto">
            <a:xfrm rot="16200000">
              <a:off x="2157758" y="1002783"/>
              <a:ext cx="250269" cy="248093"/>
            </a:xfrm>
            <a:custGeom>
              <a:avLst/>
              <a:gdLst>
                <a:gd name="T0" fmla="*/ 29 w 115"/>
                <a:gd name="T1" fmla="*/ 0 h 114"/>
                <a:gd name="T2" fmla="*/ 64 w 115"/>
                <a:gd name="T3" fmla="*/ 21 h 114"/>
                <a:gd name="T4" fmla="*/ 101 w 115"/>
                <a:gd name="T5" fmla="*/ 8 h 114"/>
                <a:gd name="T6" fmla="*/ 91 w 115"/>
                <a:gd name="T7" fmla="*/ 48 h 114"/>
                <a:gd name="T8" fmla="*/ 115 w 115"/>
                <a:gd name="T9" fmla="*/ 80 h 114"/>
                <a:gd name="T10" fmla="*/ 75 w 115"/>
                <a:gd name="T11" fmla="*/ 80 h 114"/>
                <a:gd name="T12" fmla="*/ 53 w 115"/>
                <a:gd name="T13" fmla="*/ 114 h 114"/>
                <a:gd name="T14" fmla="*/ 40 w 115"/>
                <a:gd name="T15" fmla="*/ 74 h 114"/>
                <a:gd name="T16" fmla="*/ 0 w 115"/>
                <a:gd name="T17" fmla="*/ 64 h 114"/>
                <a:gd name="T18" fmla="*/ 32 w 115"/>
                <a:gd name="T19" fmla="*/ 40 h 114"/>
                <a:gd name="T20" fmla="*/ 29 w 115"/>
                <a:gd name="T21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4">
                  <a:moveTo>
                    <a:pt x="29" y="0"/>
                  </a:moveTo>
                  <a:lnTo>
                    <a:pt x="64" y="21"/>
                  </a:lnTo>
                  <a:lnTo>
                    <a:pt x="101" y="8"/>
                  </a:lnTo>
                  <a:lnTo>
                    <a:pt x="91" y="48"/>
                  </a:lnTo>
                  <a:lnTo>
                    <a:pt x="115" y="80"/>
                  </a:lnTo>
                  <a:lnTo>
                    <a:pt x="75" y="80"/>
                  </a:lnTo>
                  <a:lnTo>
                    <a:pt x="53" y="114"/>
                  </a:lnTo>
                  <a:lnTo>
                    <a:pt x="40" y="74"/>
                  </a:lnTo>
                  <a:lnTo>
                    <a:pt x="0" y="64"/>
                  </a:lnTo>
                  <a:lnTo>
                    <a:pt x="32" y="4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8" name="Freeform 433"/>
            <p:cNvSpPr>
              <a:spLocks/>
            </p:cNvSpPr>
            <p:nvPr/>
          </p:nvSpPr>
          <p:spPr bwMode="auto">
            <a:xfrm rot="16200000">
              <a:off x="772572" y="2731818"/>
              <a:ext cx="254622" cy="250269"/>
            </a:xfrm>
            <a:custGeom>
              <a:avLst/>
              <a:gdLst>
                <a:gd name="T0" fmla="*/ 32 w 117"/>
                <a:gd name="T1" fmla="*/ 0 h 115"/>
                <a:gd name="T2" fmla="*/ 64 w 117"/>
                <a:gd name="T3" fmla="*/ 24 h 115"/>
                <a:gd name="T4" fmla="*/ 104 w 117"/>
                <a:gd name="T5" fmla="*/ 8 h 115"/>
                <a:gd name="T6" fmla="*/ 90 w 117"/>
                <a:gd name="T7" fmla="*/ 48 h 115"/>
                <a:gd name="T8" fmla="*/ 117 w 117"/>
                <a:gd name="T9" fmla="*/ 80 h 115"/>
                <a:gd name="T10" fmla="*/ 74 w 117"/>
                <a:gd name="T11" fmla="*/ 80 h 115"/>
                <a:gd name="T12" fmla="*/ 53 w 117"/>
                <a:gd name="T13" fmla="*/ 115 h 115"/>
                <a:gd name="T14" fmla="*/ 40 w 117"/>
                <a:gd name="T15" fmla="*/ 75 h 115"/>
                <a:gd name="T16" fmla="*/ 0 w 117"/>
                <a:gd name="T17" fmla="*/ 64 h 115"/>
                <a:gd name="T18" fmla="*/ 32 w 117"/>
                <a:gd name="T19" fmla="*/ 40 h 115"/>
                <a:gd name="T20" fmla="*/ 32 w 117"/>
                <a:gd name="T21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5">
                  <a:moveTo>
                    <a:pt x="32" y="0"/>
                  </a:moveTo>
                  <a:lnTo>
                    <a:pt x="64" y="24"/>
                  </a:lnTo>
                  <a:lnTo>
                    <a:pt x="104" y="8"/>
                  </a:lnTo>
                  <a:lnTo>
                    <a:pt x="90" y="48"/>
                  </a:lnTo>
                  <a:lnTo>
                    <a:pt x="117" y="80"/>
                  </a:lnTo>
                  <a:lnTo>
                    <a:pt x="74" y="80"/>
                  </a:lnTo>
                  <a:lnTo>
                    <a:pt x="53" y="115"/>
                  </a:lnTo>
                  <a:lnTo>
                    <a:pt x="40" y="75"/>
                  </a:lnTo>
                  <a:lnTo>
                    <a:pt x="0" y="64"/>
                  </a:lnTo>
                  <a:lnTo>
                    <a:pt x="32" y="4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9" name="Freeform 434"/>
            <p:cNvSpPr>
              <a:spLocks/>
            </p:cNvSpPr>
            <p:nvPr/>
          </p:nvSpPr>
          <p:spPr bwMode="auto">
            <a:xfrm rot="16200000">
              <a:off x="1273110" y="6218180"/>
              <a:ext cx="250269" cy="250269"/>
            </a:xfrm>
            <a:custGeom>
              <a:avLst/>
              <a:gdLst>
                <a:gd name="T0" fmla="*/ 30 w 115"/>
                <a:gd name="T1" fmla="*/ 0 h 115"/>
                <a:gd name="T2" fmla="*/ 64 w 115"/>
                <a:gd name="T3" fmla="*/ 25 h 115"/>
                <a:gd name="T4" fmla="*/ 102 w 115"/>
                <a:gd name="T5" fmla="*/ 11 h 115"/>
                <a:gd name="T6" fmla="*/ 91 w 115"/>
                <a:gd name="T7" fmla="*/ 49 h 115"/>
                <a:gd name="T8" fmla="*/ 115 w 115"/>
                <a:gd name="T9" fmla="*/ 81 h 115"/>
                <a:gd name="T10" fmla="*/ 75 w 115"/>
                <a:gd name="T11" fmla="*/ 83 h 115"/>
                <a:gd name="T12" fmla="*/ 54 w 115"/>
                <a:gd name="T13" fmla="*/ 115 h 115"/>
                <a:gd name="T14" fmla="*/ 40 w 115"/>
                <a:gd name="T15" fmla="*/ 78 h 115"/>
                <a:gd name="T16" fmla="*/ 0 w 115"/>
                <a:gd name="T17" fmla="*/ 67 h 115"/>
                <a:gd name="T18" fmla="*/ 32 w 115"/>
                <a:gd name="T19" fmla="*/ 43 h 115"/>
                <a:gd name="T20" fmla="*/ 30 w 115"/>
                <a:gd name="T21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5">
                  <a:moveTo>
                    <a:pt x="30" y="0"/>
                  </a:moveTo>
                  <a:lnTo>
                    <a:pt x="64" y="25"/>
                  </a:lnTo>
                  <a:lnTo>
                    <a:pt x="102" y="11"/>
                  </a:lnTo>
                  <a:lnTo>
                    <a:pt x="91" y="49"/>
                  </a:lnTo>
                  <a:lnTo>
                    <a:pt x="115" y="81"/>
                  </a:lnTo>
                  <a:lnTo>
                    <a:pt x="75" y="83"/>
                  </a:lnTo>
                  <a:lnTo>
                    <a:pt x="54" y="115"/>
                  </a:lnTo>
                  <a:lnTo>
                    <a:pt x="40" y="78"/>
                  </a:lnTo>
                  <a:lnTo>
                    <a:pt x="0" y="67"/>
                  </a:lnTo>
                  <a:lnTo>
                    <a:pt x="32" y="43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0" name="Freeform 435"/>
            <p:cNvSpPr>
              <a:spLocks/>
            </p:cNvSpPr>
            <p:nvPr/>
          </p:nvSpPr>
          <p:spPr bwMode="auto">
            <a:xfrm rot="16200000">
              <a:off x="11643496" y="6386839"/>
              <a:ext cx="256798" cy="245917"/>
            </a:xfrm>
            <a:custGeom>
              <a:avLst/>
              <a:gdLst>
                <a:gd name="T0" fmla="*/ 19 w 118"/>
                <a:gd name="T1" fmla="*/ 3 h 113"/>
                <a:gd name="T2" fmla="*/ 56 w 118"/>
                <a:gd name="T3" fmla="*/ 22 h 113"/>
                <a:gd name="T4" fmla="*/ 91 w 118"/>
                <a:gd name="T5" fmla="*/ 0 h 113"/>
                <a:gd name="T6" fmla="*/ 86 w 118"/>
                <a:gd name="T7" fmla="*/ 41 h 113"/>
                <a:gd name="T8" fmla="*/ 118 w 118"/>
                <a:gd name="T9" fmla="*/ 67 h 113"/>
                <a:gd name="T10" fmla="*/ 78 w 118"/>
                <a:gd name="T11" fmla="*/ 75 h 113"/>
                <a:gd name="T12" fmla="*/ 59 w 118"/>
                <a:gd name="T13" fmla="*/ 113 h 113"/>
                <a:gd name="T14" fmla="*/ 40 w 118"/>
                <a:gd name="T15" fmla="*/ 78 h 113"/>
                <a:gd name="T16" fmla="*/ 0 w 118"/>
                <a:gd name="T17" fmla="*/ 73 h 113"/>
                <a:gd name="T18" fmla="*/ 27 w 118"/>
                <a:gd name="T19" fmla="*/ 43 h 113"/>
                <a:gd name="T20" fmla="*/ 19 w 118"/>
                <a:gd name="T21" fmla="*/ 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3">
                  <a:moveTo>
                    <a:pt x="19" y="3"/>
                  </a:moveTo>
                  <a:lnTo>
                    <a:pt x="56" y="22"/>
                  </a:lnTo>
                  <a:lnTo>
                    <a:pt x="91" y="0"/>
                  </a:lnTo>
                  <a:lnTo>
                    <a:pt x="86" y="41"/>
                  </a:lnTo>
                  <a:lnTo>
                    <a:pt x="118" y="67"/>
                  </a:lnTo>
                  <a:lnTo>
                    <a:pt x="78" y="75"/>
                  </a:lnTo>
                  <a:lnTo>
                    <a:pt x="59" y="113"/>
                  </a:lnTo>
                  <a:lnTo>
                    <a:pt x="40" y="78"/>
                  </a:lnTo>
                  <a:lnTo>
                    <a:pt x="0" y="73"/>
                  </a:lnTo>
                  <a:lnTo>
                    <a:pt x="27" y="43"/>
                  </a:lnTo>
                  <a:lnTo>
                    <a:pt x="19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1" name="Freeform 436"/>
            <p:cNvSpPr>
              <a:spLocks/>
            </p:cNvSpPr>
            <p:nvPr/>
          </p:nvSpPr>
          <p:spPr bwMode="auto">
            <a:xfrm rot="16200000">
              <a:off x="10263750" y="2210604"/>
              <a:ext cx="646348" cy="604999"/>
            </a:xfrm>
            <a:custGeom>
              <a:avLst/>
              <a:gdLst>
                <a:gd name="T0" fmla="*/ 111 w 111"/>
                <a:gd name="T1" fmla="*/ 23 h 104"/>
                <a:gd name="T2" fmla="*/ 3 w 111"/>
                <a:gd name="T3" fmla="*/ 58 h 104"/>
                <a:gd name="T4" fmla="*/ 111 w 111"/>
                <a:gd name="T5" fmla="*/ 23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1" h="104">
                  <a:moveTo>
                    <a:pt x="111" y="23"/>
                  </a:moveTo>
                  <a:cubicBezTo>
                    <a:pt x="111" y="23"/>
                    <a:pt x="48" y="104"/>
                    <a:pt x="3" y="58"/>
                  </a:cubicBezTo>
                  <a:cubicBezTo>
                    <a:pt x="3" y="58"/>
                    <a:pt x="0" y="0"/>
                    <a:pt x="111" y="23"/>
                  </a:cubicBezTo>
                  <a:close/>
                </a:path>
              </a:pathLst>
            </a:custGeom>
            <a:solidFill>
              <a:srgbClr val="FFC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2" name="Freeform 437"/>
            <p:cNvSpPr>
              <a:spLocks/>
            </p:cNvSpPr>
            <p:nvPr/>
          </p:nvSpPr>
          <p:spPr bwMode="auto">
            <a:xfrm rot="16200000">
              <a:off x="10314892" y="2292214"/>
              <a:ext cx="524478" cy="480953"/>
            </a:xfrm>
            <a:custGeom>
              <a:avLst/>
              <a:gdLst>
                <a:gd name="T0" fmla="*/ 90 w 90"/>
                <a:gd name="T1" fmla="*/ 18 h 83"/>
                <a:gd name="T2" fmla="*/ 3 w 90"/>
                <a:gd name="T3" fmla="*/ 47 h 83"/>
                <a:gd name="T4" fmla="*/ 90 w 90"/>
                <a:gd name="T5" fmla="*/ 18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83">
                  <a:moveTo>
                    <a:pt x="90" y="18"/>
                  </a:moveTo>
                  <a:cubicBezTo>
                    <a:pt x="90" y="18"/>
                    <a:pt x="39" y="83"/>
                    <a:pt x="3" y="47"/>
                  </a:cubicBezTo>
                  <a:cubicBezTo>
                    <a:pt x="3" y="47"/>
                    <a:pt x="0" y="0"/>
                    <a:pt x="90" y="18"/>
                  </a:cubicBezTo>
                  <a:close/>
                </a:path>
              </a:pathLst>
            </a:custGeom>
            <a:solidFill>
              <a:srgbClr val="FFE3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3" name="Freeform 438"/>
            <p:cNvSpPr>
              <a:spLocks/>
            </p:cNvSpPr>
            <p:nvPr/>
          </p:nvSpPr>
          <p:spPr bwMode="auto">
            <a:xfrm rot="16200000">
              <a:off x="10521636" y="2638238"/>
              <a:ext cx="174100" cy="278561"/>
            </a:xfrm>
            <a:custGeom>
              <a:avLst/>
              <a:gdLst>
                <a:gd name="T0" fmla="*/ 43 w 80"/>
                <a:gd name="T1" fmla="*/ 0 h 128"/>
                <a:gd name="T2" fmla="*/ 80 w 80"/>
                <a:gd name="T3" fmla="*/ 115 h 128"/>
                <a:gd name="T4" fmla="*/ 38 w 80"/>
                <a:gd name="T5" fmla="*/ 128 h 128"/>
                <a:gd name="T6" fmla="*/ 0 w 80"/>
                <a:gd name="T7" fmla="*/ 14 h 128"/>
                <a:gd name="T8" fmla="*/ 43 w 80"/>
                <a:gd name="T9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128">
                  <a:moveTo>
                    <a:pt x="43" y="0"/>
                  </a:moveTo>
                  <a:lnTo>
                    <a:pt x="80" y="115"/>
                  </a:lnTo>
                  <a:lnTo>
                    <a:pt x="38" y="128"/>
                  </a:lnTo>
                  <a:lnTo>
                    <a:pt x="0" y="14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2859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4" name="Freeform 439"/>
            <p:cNvSpPr>
              <a:spLocks/>
            </p:cNvSpPr>
            <p:nvPr/>
          </p:nvSpPr>
          <p:spPr bwMode="auto">
            <a:xfrm rot="16200000">
              <a:off x="10590188" y="2523985"/>
              <a:ext cx="539711" cy="511420"/>
            </a:xfrm>
            <a:custGeom>
              <a:avLst/>
              <a:gdLst>
                <a:gd name="T0" fmla="*/ 0 w 93"/>
                <a:gd name="T1" fmla="*/ 16 h 88"/>
                <a:gd name="T2" fmla="*/ 93 w 93"/>
                <a:gd name="T3" fmla="*/ 76 h 88"/>
                <a:gd name="T4" fmla="*/ 46 w 93"/>
                <a:gd name="T5" fmla="*/ 0 h 88"/>
                <a:gd name="T6" fmla="*/ 0 w 93"/>
                <a:gd name="T7" fmla="*/ 1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88">
                  <a:moveTo>
                    <a:pt x="0" y="16"/>
                  </a:moveTo>
                  <a:cubicBezTo>
                    <a:pt x="36" y="88"/>
                    <a:pt x="93" y="76"/>
                    <a:pt x="93" y="76"/>
                  </a:cubicBezTo>
                  <a:cubicBezTo>
                    <a:pt x="46" y="0"/>
                    <a:pt x="46" y="0"/>
                    <a:pt x="46" y="0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5" name="Freeform 440"/>
            <p:cNvSpPr>
              <a:spLocks/>
            </p:cNvSpPr>
            <p:nvPr/>
          </p:nvSpPr>
          <p:spPr bwMode="auto">
            <a:xfrm rot="16200000">
              <a:off x="10936213" y="3516358"/>
              <a:ext cx="115342" cy="243741"/>
            </a:xfrm>
            <a:custGeom>
              <a:avLst/>
              <a:gdLst>
                <a:gd name="T0" fmla="*/ 11 w 20"/>
                <a:gd name="T1" fmla="*/ 42 h 42"/>
                <a:gd name="T2" fmla="*/ 20 w 20"/>
                <a:gd name="T3" fmla="*/ 0 h 42"/>
                <a:gd name="T4" fmla="*/ 8 w 20"/>
                <a:gd name="T5" fmla="*/ 3 h 42"/>
                <a:gd name="T6" fmla="*/ 0 w 20"/>
                <a:gd name="T7" fmla="*/ 42 h 42"/>
                <a:gd name="T8" fmla="*/ 11 w 20"/>
                <a:gd name="T9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2">
                  <a:moveTo>
                    <a:pt x="11" y="42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4" y="42"/>
                    <a:pt x="7" y="42"/>
                    <a:pt x="11" y="42"/>
                  </a:cubicBezTo>
                  <a:close/>
                </a:path>
              </a:pathLst>
            </a:custGeom>
            <a:solidFill>
              <a:srgbClr val="273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6" name="Freeform 441"/>
            <p:cNvSpPr>
              <a:spLocks/>
            </p:cNvSpPr>
            <p:nvPr/>
          </p:nvSpPr>
          <p:spPr bwMode="auto">
            <a:xfrm rot="16200000">
              <a:off x="10899217" y="3864559"/>
              <a:ext cx="232859" cy="139280"/>
            </a:xfrm>
            <a:custGeom>
              <a:avLst/>
              <a:gdLst>
                <a:gd name="T0" fmla="*/ 35 w 40"/>
                <a:gd name="T1" fmla="*/ 24 h 24"/>
                <a:gd name="T2" fmla="*/ 40 w 40"/>
                <a:gd name="T3" fmla="*/ 0 h 24"/>
                <a:gd name="T4" fmla="*/ 0 w 40"/>
                <a:gd name="T5" fmla="*/ 13 h 24"/>
                <a:gd name="T6" fmla="*/ 35 w 40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24">
                  <a:moveTo>
                    <a:pt x="35" y="24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2" y="18"/>
                    <a:pt x="24" y="21"/>
                    <a:pt x="35" y="24"/>
                  </a:cubicBezTo>
                  <a:close/>
                </a:path>
              </a:pathLst>
            </a:custGeom>
            <a:solidFill>
              <a:srgbClr val="3AC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7" name="Freeform 442"/>
            <p:cNvSpPr>
              <a:spLocks/>
            </p:cNvSpPr>
            <p:nvPr/>
          </p:nvSpPr>
          <p:spPr bwMode="auto">
            <a:xfrm rot="16200000">
              <a:off x="10434586" y="2910270"/>
              <a:ext cx="879207" cy="517949"/>
            </a:xfrm>
            <a:custGeom>
              <a:avLst/>
              <a:gdLst>
                <a:gd name="T0" fmla="*/ 151 w 151"/>
                <a:gd name="T1" fmla="*/ 25 h 89"/>
                <a:gd name="T2" fmla="*/ 137 w 151"/>
                <a:gd name="T3" fmla="*/ 0 h 89"/>
                <a:gd name="T4" fmla="*/ 9 w 151"/>
                <a:gd name="T5" fmla="*/ 42 h 89"/>
                <a:gd name="T6" fmla="*/ 0 w 151"/>
                <a:gd name="T7" fmla="*/ 87 h 89"/>
                <a:gd name="T8" fmla="*/ 151 w 151"/>
                <a:gd name="T9" fmla="*/ 25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89">
                  <a:moveTo>
                    <a:pt x="151" y="25"/>
                  </a:moveTo>
                  <a:cubicBezTo>
                    <a:pt x="137" y="0"/>
                    <a:pt x="137" y="0"/>
                    <a:pt x="137" y="0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92" y="89"/>
                    <a:pt x="151" y="25"/>
                    <a:pt x="151" y="25"/>
                  </a:cubicBezTo>
                  <a:close/>
                </a:path>
              </a:pathLst>
            </a:custGeom>
            <a:solidFill>
              <a:srgbClr val="3AC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8" name="Freeform 443"/>
            <p:cNvSpPr>
              <a:spLocks/>
            </p:cNvSpPr>
            <p:nvPr/>
          </p:nvSpPr>
          <p:spPr bwMode="auto">
            <a:xfrm rot="16200000">
              <a:off x="10981914" y="3729631"/>
              <a:ext cx="69640" cy="163219"/>
            </a:xfrm>
            <a:custGeom>
              <a:avLst/>
              <a:gdLst>
                <a:gd name="T0" fmla="*/ 6 w 12"/>
                <a:gd name="T1" fmla="*/ 28 h 28"/>
                <a:gd name="T2" fmla="*/ 12 w 12"/>
                <a:gd name="T3" fmla="*/ 0 h 28"/>
                <a:gd name="T4" fmla="*/ 5 w 12"/>
                <a:gd name="T5" fmla="*/ 2 h 28"/>
                <a:gd name="T6" fmla="*/ 0 w 12"/>
                <a:gd name="T7" fmla="*/ 26 h 28"/>
                <a:gd name="T8" fmla="*/ 6 w 12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8">
                  <a:moveTo>
                    <a:pt x="6" y="28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2" y="27"/>
                    <a:pt x="4" y="27"/>
                    <a:pt x="6" y="28"/>
                  </a:cubicBezTo>
                  <a:close/>
                </a:path>
              </a:pathLst>
            </a:custGeom>
            <a:solidFill>
              <a:srgbClr val="273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9" name="Freeform 444"/>
            <p:cNvSpPr>
              <a:spLocks/>
            </p:cNvSpPr>
            <p:nvPr/>
          </p:nvSpPr>
          <p:spPr bwMode="auto">
            <a:xfrm rot="16200000">
              <a:off x="10951447" y="3464127"/>
              <a:ext cx="76169" cy="261151"/>
            </a:xfrm>
            <a:custGeom>
              <a:avLst/>
              <a:gdLst>
                <a:gd name="T0" fmla="*/ 4 w 13"/>
                <a:gd name="T1" fmla="*/ 45 h 45"/>
                <a:gd name="T2" fmla="*/ 13 w 13"/>
                <a:gd name="T3" fmla="*/ 0 h 45"/>
                <a:gd name="T4" fmla="*/ 9 w 13"/>
                <a:gd name="T5" fmla="*/ 2 h 45"/>
                <a:gd name="T6" fmla="*/ 0 w 13"/>
                <a:gd name="T7" fmla="*/ 44 h 45"/>
                <a:gd name="T8" fmla="*/ 4 w 13"/>
                <a:gd name="T9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5">
                  <a:moveTo>
                    <a:pt x="4" y="45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" y="44"/>
                    <a:pt x="2" y="44"/>
                    <a:pt x="4" y="45"/>
                  </a:cubicBez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0" name="Freeform 445"/>
            <p:cNvSpPr>
              <a:spLocks/>
            </p:cNvSpPr>
            <p:nvPr/>
          </p:nvSpPr>
          <p:spPr bwMode="auto">
            <a:xfrm rot="16200000">
              <a:off x="10924244" y="3615377"/>
              <a:ext cx="156690" cy="226331"/>
            </a:xfrm>
            <a:custGeom>
              <a:avLst/>
              <a:gdLst>
                <a:gd name="T0" fmla="*/ 19 w 27"/>
                <a:gd name="T1" fmla="*/ 39 h 39"/>
                <a:gd name="T2" fmla="*/ 27 w 27"/>
                <a:gd name="T3" fmla="*/ 0 h 39"/>
                <a:gd name="T4" fmla="*/ 6 w 27"/>
                <a:gd name="T5" fmla="*/ 7 h 39"/>
                <a:gd name="T6" fmla="*/ 0 w 27"/>
                <a:gd name="T7" fmla="*/ 36 h 39"/>
                <a:gd name="T8" fmla="*/ 19 w 27"/>
                <a:gd name="T9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9">
                  <a:moveTo>
                    <a:pt x="19" y="39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6" y="37"/>
                    <a:pt x="13" y="38"/>
                    <a:pt x="19" y="39"/>
                  </a:cubicBez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1" name="Freeform 446"/>
            <p:cNvSpPr>
              <a:spLocks/>
            </p:cNvSpPr>
            <p:nvPr/>
          </p:nvSpPr>
          <p:spPr bwMode="auto">
            <a:xfrm rot="16200000">
              <a:off x="10993884" y="3706780"/>
              <a:ext cx="39173" cy="169748"/>
            </a:xfrm>
            <a:custGeom>
              <a:avLst/>
              <a:gdLst>
                <a:gd name="T0" fmla="*/ 2 w 18"/>
                <a:gd name="T1" fmla="*/ 78 h 78"/>
                <a:gd name="T2" fmla="*/ 18 w 18"/>
                <a:gd name="T3" fmla="*/ 0 h 78"/>
                <a:gd name="T4" fmla="*/ 16 w 18"/>
                <a:gd name="T5" fmla="*/ 3 h 78"/>
                <a:gd name="T6" fmla="*/ 0 w 18"/>
                <a:gd name="T7" fmla="*/ 78 h 78"/>
                <a:gd name="T8" fmla="*/ 2 w 18"/>
                <a:gd name="T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78">
                  <a:moveTo>
                    <a:pt x="2" y="78"/>
                  </a:moveTo>
                  <a:lnTo>
                    <a:pt x="18" y="0"/>
                  </a:lnTo>
                  <a:lnTo>
                    <a:pt x="16" y="3"/>
                  </a:lnTo>
                  <a:lnTo>
                    <a:pt x="0" y="78"/>
                  </a:lnTo>
                  <a:lnTo>
                    <a:pt x="2" y="78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2" name="Freeform 447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21 w 59"/>
                <a:gd name="T1" fmla="*/ 5 h 60"/>
                <a:gd name="T2" fmla="*/ 4 w 59"/>
                <a:gd name="T3" fmla="*/ 38 h 60"/>
                <a:gd name="T4" fmla="*/ 38 w 59"/>
                <a:gd name="T5" fmla="*/ 55 h 60"/>
                <a:gd name="T6" fmla="*/ 54 w 59"/>
                <a:gd name="T7" fmla="*/ 22 h 60"/>
                <a:gd name="T8" fmla="*/ 21 w 59"/>
                <a:gd name="T9" fmla="*/ 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21" y="5"/>
                  </a:moveTo>
                  <a:cubicBezTo>
                    <a:pt x="7" y="10"/>
                    <a:pt x="0" y="24"/>
                    <a:pt x="4" y="38"/>
                  </a:cubicBezTo>
                  <a:cubicBezTo>
                    <a:pt x="9" y="52"/>
                    <a:pt x="24" y="60"/>
                    <a:pt x="38" y="55"/>
                  </a:cubicBezTo>
                  <a:cubicBezTo>
                    <a:pt x="51" y="51"/>
                    <a:pt x="59" y="36"/>
                    <a:pt x="54" y="22"/>
                  </a:cubicBezTo>
                  <a:cubicBezTo>
                    <a:pt x="50" y="8"/>
                    <a:pt x="35" y="0"/>
                    <a:pt x="21" y="5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3" name="Freeform 448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21 w 59"/>
                <a:gd name="T1" fmla="*/ 5 h 60"/>
                <a:gd name="T2" fmla="*/ 4 w 59"/>
                <a:gd name="T3" fmla="*/ 38 h 60"/>
                <a:gd name="T4" fmla="*/ 38 w 59"/>
                <a:gd name="T5" fmla="*/ 55 h 60"/>
                <a:gd name="T6" fmla="*/ 54 w 59"/>
                <a:gd name="T7" fmla="*/ 22 h 60"/>
                <a:gd name="T8" fmla="*/ 21 w 59"/>
                <a:gd name="T9" fmla="*/ 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21" y="5"/>
                  </a:moveTo>
                  <a:cubicBezTo>
                    <a:pt x="7" y="10"/>
                    <a:pt x="0" y="24"/>
                    <a:pt x="4" y="38"/>
                  </a:cubicBezTo>
                  <a:cubicBezTo>
                    <a:pt x="9" y="52"/>
                    <a:pt x="24" y="60"/>
                    <a:pt x="38" y="55"/>
                  </a:cubicBezTo>
                  <a:cubicBezTo>
                    <a:pt x="51" y="51"/>
                    <a:pt x="59" y="36"/>
                    <a:pt x="54" y="22"/>
                  </a:cubicBezTo>
                  <a:cubicBezTo>
                    <a:pt x="50" y="8"/>
                    <a:pt x="35" y="0"/>
                    <a:pt x="21" y="5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4" name="Freeform 449"/>
            <p:cNvSpPr>
              <a:spLocks/>
            </p:cNvSpPr>
            <p:nvPr/>
          </p:nvSpPr>
          <p:spPr bwMode="auto">
            <a:xfrm rot="16200000">
              <a:off x="10702265" y="3365108"/>
              <a:ext cx="278561" cy="278561"/>
            </a:xfrm>
            <a:custGeom>
              <a:avLst/>
              <a:gdLst>
                <a:gd name="T0" fmla="*/ 18 w 48"/>
                <a:gd name="T1" fmla="*/ 4 h 48"/>
                <a:gd name="T2" fmla="*/ 4 w 48"/>
                <a:gd name="T3" fmla="*/ 31 h 48"/>
                <a:gd name="T4" fmla="*/ 31 w 48"/>
                <a:gd name="T5" fmla="*/ 44 h 48"/>
                <a:gd name="T6" fmla="*/ 45 w 48"/>
                <a:gd name="T7" fmla="*/ 17 h 48"/>
                <a:gd name="T8" fmla="*/ 18 w 48"/>
                <a:gd name="T9" fmla="*/ 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18" y="4"/>
                  </a:moveTo>
                  <a:cubicBezTo>
                    <a:pt x="6" y="8"/>
                    <a:pt x="0" y="20"/>
                    <a:pt x="4" y="31"/>
                  </a:cubicBezTo>
                  <a:cubicBezTo>
                    <a:pt x="8" y="42"/>
                    <a:pt x="20" y="48"/>
                    <a:pt x="31" y="44"/>
                  </a:cubicBezTo>
                  <a:cubicBezTo>
                    <a:pt x="42" y="41"/>
                    <a:pt x="48" y="29"/>
                    <a:pt x="45" y="17"/>
                  </a:cubicBezTo>
                  <a:cubicBezTo>
                    <a:pt x="41" y="6"/>
                    <a:pt x="29" y="0"/>
                    <a:pt x="18" y="4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5" name="Freeform 450"/>
            <p:cNvSpPr>
              <a:spLocks/>
            </p:cNvSpPr>
            <p:nvPr/>
          </p:nvSpPr>
          <p:spPr bwMode="auto">
            <a:xfrm rot="16200000">
              <a:off x="10726204" y="3386870"/>
              <a:ext cx="232859" cy="232859"/>
            </a:xfrm>
            <a:custGeom>
              <a:avLst/>
              <a:gdLst>
                <a:gd name="T0" fmla="*/ 15 w 40"/>
                <a:gd name="T1" fmla="*/ 3 h 40"/>
                <a:gd name="T2" fmla="*/ 3 w 40"/>
                <a:gd name="T3" fmla="*/ 26 h 40"/>
                <a:gd name="T4" fmla="*/ 26 w 40"/>
                <a:gd name="T5" fmla="*/ 37 h 40"/>
                <a:gd name="T6" fmla="*/ 37 w 40"/>
                <a:gd name="T7" fmla="*/ 15 h 40"/>
                <a:gd name="T8" fmla="*/ 15 w 4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15" y="3"/>
                  </a:moveTo>
                  <a:cubicBezTo>
                    <a:pt x="5" y="6"/>
                    <a:pt x="0" y="16"/>
                    <a:pt x="3" y="26"/>
                  </a:cubicBezTo>
                  <a:cubicBezTo>
                    <a:pt x="6" y="35"/>
                    <a:pt x="16" y="40"/>
                    <a:pt x="26" y="37"/>
                  </a:cubicBezTo>
                  <a:cubicBezTo>
                    <a:pt x="35" y="34"/>
                    <a:pt x="40" y="24"/>
                    <a:pt x="37" y="15"/>
                  </a:cubicBezTo>
                  <a:cubicBezTo>
                    <a:pt x="34" y="5"/>
                    <a:pt x="24" y="0"/>
                    <a:pt x="15" y="3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6" name="Freeform 451"/>
            <p:cNvSpPr>
              <a:spLocks/>
            </p:cNvSpPr>
            <p:nvPr/>
          </p:nvSpPr>
          <p:spPr bwMode="auto">
            <a:xfrm rot="16200000">
              <a:off x="10366034" y="2737258"/>
              <a:ext cx="620233" cy="282913"/>
            </a:xfrm>
            <a:custGeom>
              <a:avLst/>
              <a:gdLst>
                <a:gd name="T0" fmla="*/ 107 w 107"/>
                <a:gd name="T1" fmla="*/ 0 h 49"/>
                <a:gd name="T2" fmla="*/ 0 w 107"/>
                <a:gd name="T3" fmla="*/ 35 h 49"/>
                <a:gd name="T4" fmla="*/ 107 w 107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7" h="49">
                  <a:moveTo>
                    <a:pt x="107" y="0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59" y="49"/>
                    <a:pt x="107" y="0"/>
                  </a:cubicBezTo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7" name="Freeform 452"/>
            <p:cNvSpPr>
              <a:spLocks/>
            </p:cNvSpPr>
            <p:nvPr/>
          </p:nvSpPr>
          <p:spPr bwMode="auto">
            <a:xfrm rot="16200000">
              <a:off x="10219137" y="2655648"/>
              <a:ext cx="350377" cy="602823"/>
            </a:xfrm>
            <a:custGeom>
              <a:avLst/>
              <a:gdLst>
                <a:gd name="T0" fmla="*/ 14 w 60"/>
                <a:gd name="T1" fmla="*/ 104 h 104"/>
                <a:gd name="T2" fmla="*/ 53 w 60"/>
                <a:gd name="T3" fmla="*/ 0 h 104"/>
                <a:gd name="T4" fmla="*/ 60 w 60"/>
                <a:gd name="T5" fmla="*/ 88 h 104"/>
                <a:gd name="T6" fmla="*/ 14 w 60"/>
                <a:gd name="T7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104">
                  <a:moveTo>
                    <a:pt x="14" y="104"/>
                  </a:moveTo>
                  <a:cubicBezTo>
                    <a:pt x="0" y="24"/>
                    <a:pt x="53" y="0"/>
                    <a:pt x="53" y="0"/>
                  </a:cubicBezTo>
                  <a:cubicBezTo>
                    <a:pt x="60" y="88"/>
                    <a:pt x="60" y="88"/>
                    <a:pt x="60" y="88"/>
                  </a:cubicBezTo>
                  <a:lnTo>
                    <a:pt x="14" y="104"/>
                  </a:lnTo>
                  <a:close/>
                </a:path>
              </a:pathLst>
            </a:custGeom>
            <a:solidFill>
              <a:srgbClr val="A7A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8" name="Freeform 453"/>
            <p:cNvSpPr>
              <a:spLocks/>
            </p:cNvSpPr>
            <p:nvPr/>
          </p:nvSpPr>
          <p:spPr bwMode="auto">
            <a:xfrm rot="16200000">
              <a:off x="10673974" y="3602320"/>
              <a:ext cx="237212" cy="193687"/>
            </a:xfrm>
            <a:custGeom>
              <a:avLst/>
              <a:gdLst>
                <a:gd name="T0" fmla="*/ 8 w 41"/>
                <a:gd name="T1" fmla="*/ 0 h 33"/>
                <a:gd name="T2" fmla="*/ 41 w 41"/>
                <a:gd name="T3" fmla="*/ 30 h 33"/>
                <a:gd name="T4" fmla="*/ 29 w 41"/>
                <a:gd name="T5" fmla="*/ 33 h 33"/>
                <a:gd name="T6" fmla="*/ 0 w 41"/>
                <a:gd name="T7" fmla="*/ 7 h 33"/>
                <a:gd name="T8" fmla="*/ 8 w 41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33">
                  <a:moveTo>
                    <a:pt x="8" y="0"/>
                  </a:moveTo>
                  <a:cubicBezTo>
                    <a:pt x="41" y="30"/>
                    <a:pt x="41" y="30"/>
                    <a:pt x="41" y="30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5"/>
                    <a:pt x="5" y="3"/>
                    <a:pt x="8" y="0"/>
                  </a:cubicBezTo>
                  <a:close/>
                </a:path>
              </a:pathLst>
            </a:custGeom>
            <a:solidFill>
              <a:srgbClr val="1014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9" name="Freeform 454"/>
            <p:cNvSpPr>
              <a:spLocks/>
            </p:cNvSpPr>
            <p:nvPr/>
          </p:nvSpPr>
          <p:spPr bwMode="auto">
            <a:xfrm rot="16200000">
              <a:off x="10820871" y="3849325"/>
              <a:ext cx="232859" cy="169748"/>
            </a:xfrm>
            <a:custGeom>
              <a:avLst/>
              <a:gdLst>
                <a:gd name="T0" fmla="*/ 21 w 40"/>
                <a:gd name="T1" fmla="*/ 0 h 29"/>
                <a:gd name="T2" fmla="*/ 40 w 40"/>
                <a:gd name="T3" fmla="*/ 16 h 29"/>
                <a:gd name="T4" fmla="*/ 0 w 40"/>
                <a:gd name="T5" fmla="*/ 29 h 29"/>
                <a:gd name="T6" fmla="*/ 21 w 40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29">
                  <a:moveTo>
                    <a:pt x="21" y="0"/>
                  </a:moveTo>
                  <a:cubicBezTo>
                    <a:pt x="40" y="16"/>
                    <a:pt x="40" y="16"/>
                    <a:pt x="40" y="16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7" y="18"/>
                    <a:pt x="14" y="8"/>
                    <a:pt x="21" y="0"/>
                  </a:cubicBezTo>
                  <a:close/>
                </a:path>
              </a:pathLst>
            </a:custGeom>
            <a:solidFill>
              <a:srgbClr val="3A8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0" name="Freeform 455"/>
            <p:cNvSpPr>
              <a:spLocks/>
            </p:cNvSpPr>
            <p:nvPr/>
          </p:nvSpPr>
          <p:spPr bwMode="auto">
            <a:xfrm rot="16200000">
              <a:off x="10135351" y="3031053"/>
              <a:ext cx="942319" cy="504891"/>
            </a:xfrm>
            <a:custGeom>
              <a:avLst/>
              <a:gdLst>
                <a:gd name="T0" fmla="*/ 159 w 162"/>
                <a:gd name="T1" fmla="*/ 16 h 87"/>
                <a:gd name="T2" fmla="*/ 162 w 162"/>
                <a:gd name="T3" fmla="*/ 45 h 87"/>
                <a:gd name="T4" fmla="*/ 34 w 162"/>
                <a:gd name="T5" fmla="*/ 87 h 87"/>
                <a:gd name="T6" fmla="*/ 0 w 162"/>
                <a:gd name="T7" fmla="*/ 57 h 87"/>
                <a:gd name="T8" fmla="*/ 159 w 162"/>
                <a:gd name="T9" fmla="*/ 1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87">
                  <a:moveTo>
                    <a:pt x="159" y="16"/>
                  </a:moveTo>
                  <a:cubicBezTo>
                    <a:pt x="162" y="45"/>
                    <a:pt x="162" y="45"/>
                    <a:pt x="162" y="45"/>
                  </a:cubicBezTo>
                  <a:cubicBezTo>
                    <a:pt x="34" y="87"/>
                    <a:pt x="34" y="87"/>
                    <a:pt x="34" y="8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73" y="0"/>
                    <a:pt x="159" y="16"/>
                    <a:pt x="159" y="16"/>
                  </a:cubicBezTo>
                  <a:close/>
                </a:path>
              </a:pathLst>
            </a:custGeom>
            <a:solidFill>
              <a:srgbClr val="3A8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1" name="Freeform 456"/>
            <p:cNvSpPr>
              <a:spLocks/>
            </p:cNvSpPr>
            <p:nvPr/>
          </p:nvSpPr>
          <p:spPr bwMode="auto">
            <a:xfrm rot="16200000">
              <a:off x="10805638" y="3788390"/>
              <a:ext cx="152338" cy="128399"/>
            </a:xfrm>
            <a:custGeom>
              <a:avLst/>
              <a:gdLst>
                <a:gd name="T0" fmla="*/ 5 w 26"/>
                <a:gd name="T1" fmla="*/ 0 h 22"/>
                <a:gd name="T2" fmla="*/ 26 w 26"/>
                <a:gd name="T3" fmla="*/ 20 h 22"/>
                <a:gd name="T4" fmla="*/ 19 w 26"/>
                <a:gd name="T5" fmla="*/ 22 h 22"/>
                <a:gd name="T6" fmla="*/ 0 w 26"/>
                <a:gd name="T7" fmla="*/ 6 h 22"/>
                <a:gd name="T8" fmla="*/ 5 w 26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2">
                  <a:moveTo>
                    <a:pt x="5" y="0"/>
                  </a:moveTo>
                  <a:cubicBezTo>
                    <a:pt x="26" y="20"/>
                    <a:pt x="26" y="20"/>
                    <a:pt x="26" y="20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" y="4"/>
                    <a:pt x="3" y="2"/>
                    <a:pt x="5" y="0"/>
                  </a:cubicBezTo>
                  <a:close/>
                </a:path>
              </a:pathLst>
            </a:custGeom>
            <a:solidFill>
              <a:srgbClr val="1014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2" name="Freeform 457"/>
            <p:cNvSpPr>
              <a:spLocks/>
            </p:cNvSpPr>
            <p:nvPr/>
          </p:nvSpPr>
          <p:spPr bwMode="auto">
            <a:xfrm rot="16200000">
              <a:off x="10670710" y="3570764"/>
              <a:ext cx="215449" cy="187158"/>
            </a:xfrm>
            <a:custGeom>
              <a:avLst/>
              <a:gdLst>
                <a:gd name="T0" fmla="*/ 3 w 37"/>
                <a:gd name="T1" fmla="*/ 0 h 32"/>
                <a:gd name="T2" fmla="*/ 37 w 37"/>
                <a:gd name="T3" fmla="*/ 30 h 32"/>
                <a:gd name="T4" fmla="*/ 33 w 37"/>
                <a:gd name="T5" fmla="*/ 32 h 32"/>
                <a:gd name="T6" fmla="*/ 0 w 37"/>
                <a:gd name="T7" fmla="*/ 2 h 32"/>
                <a:gd name="T8" fmla="*/ 3 w 37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2">
                  <a:moveTo>
                    <a:pt x="3" y="0"/>
                  </a:moveTo>
                  <a:cubicBezTo>
                    <a:pt x="37" y="30"/>
                    <a:pt x="37" y="30"/>
                    <a:pt x="37" y="30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A82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3" name="Freeform 458"/>
            <p:cNvSpPr>
              <a:spLocks/>
            </p:cNvSpPr>
            <p:nvPr/>
          </p:nvSpPr>
          <p:spPr bwMode="auto">
            <a:xfrm rot="16200000">
              <a:off x="10708794" y="3678489"/>
              <a:ext cx="248093" cy="191511"/>
            </a:xfrm>
            <a:custGeom>
              <a:avLst/>
              <a:gdLst>
                <a:gd name="T0" fmla="*/ 14 w 43"/>
                <a:gd name="T1" fmla="*/ 0 h 33"/>
                <a:gd name="T2" fmla="*/ 43 w 43"/>
                <a:gd name="T3" fmla="*/ 26 h 33"/>
                <a:gd name="T4" fmla="*/ 22 w 43"/>
                <a:gd name="T5" fmla="*/ 33 h 33"/>
                <a:gd name="T6" fmla="*/ 0 w 43"/>
                <a:gd name="T7" fmla="*/ 14 h 33"/>
                <a:gd name="T8" fmla="*/ 14 w 43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33">
                  <a:moveTo>
                    <a:pt x="14" y="0"/>
                  </a:moveTo>
                  <a:cubicBezTo>
                    <a:pt x="43" y="26"/>
                    <a:pt x="43" y="26"/>
                    <a:pt x="43" y="26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5" y="9"/>
                    <a:pt x="9" y="5"/>
                    <a:pt x="14" y="0"/>
                  </a:cubicBezTo>
                  <a:close/>
                </a:path>
              </a:pathLst>
            </a:custGeom>
            <a:solidFill>
              <a:srgbClr val="A82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4" name="Freeform 459"/>
            <p:cNvSpPr>
              <a:spLocks/>
            </p:cNvSpPr>
            <p:nvPr/>
          </p:nvSpPr>
          <p:spPr bwMode="auto">
            <a:xfrm rot="16200000">
              <a:off x="10813254" y="3776420"/>
              <a:ext cx="126223" cy="117518"/>
            </a:xfrm>
            <a:custGeom>
              <a:avLst/>
              <a:gdLst>
                <a:gd name="T0" fmla="*/ 0 w 58"/>
                <a:gd name="T1" fmla="*/ 0 h 54"/>
                <a:gd name="T2" fmla="*/ 58 w 58"/>
                <a:gd name="T3" fmla="*/ 51 h 54"/>
                <a:gd name="T4" fmla="*/ 56 w 58"/>
                <a:gd name="T5" fmla="*/ 54 h 54"/>
                <a:gd name="T6" fmla="*/ 0 w 58"/>
                <a:gd name="T7" fmla="*/ 0 h 54"/>
                <a:gd name="T8" fmla="*/ 0 w 58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4">
                  <a:moveTo>
                    <a:pt x="0" y="0"/>
                  </a:moveTo>
                  <a:lnTo>
                    <a:pt x="58" y="51"/>
                  </a:lnTo>
                  <a:lnTo>
                    <a:pt x="56" y="5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5" name="Freeform 460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38 w 59"/>
                <a:gd name="T1" fmla="*/ 55 h 60"/>
                <a:gd name="T2" fmla="*/ 4 w 59"/>
                <a:gd name="T3" fmla="*/ 38 h 60"/>
                <a:gd name="T4" fmla="*/ 21 w 59"/>
                <a:gd name="T5" fmla="*/ 5 h 60"/>
                <a:gd name="T6" fmla="*/ 54 w 59"/>
                <a:gd name="T7" fmla="*/ 22 h 60"/>
                <a:gd name="T8" fmla="*/ 38 w 59"/>
                <a:gd name="T9" fmla="*/ 5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38" y="55"/>
                  </a:moveTo>
                  <a:cubicBezTo>
                    <a:pt x="24" y="60"/>
                    <a:pt x="9" y="52"/>
                    <a:pt x="4" y="38"/>
                  </a:cubicBezTo>
                  <a:cubicBezTo>
                    <a:pt x="0" y="24"/>
                    <a:pt x="7" y="10"/>
                    <a:pt x="21" y="5"/>
                  </a:cubicBezTo>
                  <a:cubicBezTo>
                    <a:pt x="35" y="0"/>
                    <a:pt x="50" y="8"/>
                    <a:pt x="54" y="22"/>
                  </a:cubicBezTo>
                  <a:cubicBezTo>
                    <a:pt x="59" y="36"/>
                    <a:pt x="51" y="51"/>
                    <a:pt x="38" y="55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6" name="Freeform 461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38 w 59"/>
                <a:gd name="T1" fmla="*/ 55 h 60"/>
                <a:gd name="T2" fmla="*/ 4 w 59"/>
                <a:gd name="T3" fmla="*/ 38 h 60"/>
                <a:gd name="T4" fmla="*/ 21 w 59"/>
                <a:gd name="T5" fmla="*/ 5 h 60"/>
                <a:gd name="T6" fmla="*/ 54 w 59"/>
                <a:gd name="T7" fmla="*/ 22 h 60"/>
                <a:gd name="T8" fmla="*/ 38 w 59"/>
                <a:gd name="T9" fmla="*/ 5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38" y="55"/>
                  </a:moveTo>
                  <a:cubicBezTo>
                    <a:pt x="24" y="60"/>
                    <a:pt x="9" y="52"/>
                    <a:pt x="4" y="38"/>
                  </a:cubicBezTo>
                  <a:cubicBezTo>
                    <a:pt x="0" y="24"/>
                    <a:pt x="7" y="10"/>
                    <a:pt x="21" y="5"/>
                  </a:cubicBezTo>
                  <a:cubicBezTo>
                    <a:pt x="35" y="0"/>
                    <a:pt x="50" y="8"/>
                    <a:pt x="54" y="22"/>
                  </a:cubicBezTo>
                  <a:cubicBezTo>
                    <a:pt x="59" y="36"/>
                    <a:pt x="51" y="51"/>
                    <a:pt x="38" y="55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7" name="Freeform 462"/>
            <p:cNvSpPr>
              <a:spLocks/>
            </p:cNvSpPr>
            <p:nvPr/>
          </p:nvSpPr>
          <p:spPr bwMode="auto">
            <a:xfrm rot="16200000">
              <a:off x="10702265" y="3365108"/>
              <a:ext cx="278561" cy="278561"/>
            </a:xfrm>
            <a:custGeom>
              <a:avLst/>
              <a:gdLst>
                <a:gd name="T0" fmla="*/ 31 w 48"/>
                <a:gd name="T1" fmla="*/ 44 h 48"/>
                <a:gd name="T2" fmla="*/ 4 w 48"/>
                <a:gd name="T3" fmla="*/ 31 h 48"/>
                <a:gd name="T4" fmla="*/ 18 w 48"/>
                <a:gd name="T5" fmla="*/ 4 h 48"/>
                <a:gd name="T6" fmla="*/ 45 w 48"/>
                <a:gd name="T7" fmla="*/ 17 h 48"/>
                <a:gd name="T8" fmla="*/ 31 w 48"/>
                <a:gd name="T9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31" y="44"/>
                  </a:moveTo>
                  <a:cubicBezTo>
                    <a:pt x="20" y="48"/>
                    <a:pt x="8" y="42"/>
                    <a:pt x="4" y="31"/>
                  </a:cubicBezTo>
                  <a:cubicBezTo>
                    <a:pt x="0" y="20"/>
                    <a:pt x="6" y="8"/>
                    <a:pt x="18" y="4"/>
                  </a:cubicBezTo>
                  <a:cubicBezTo>
                    <a:pt x="29" y="0"/>
                    <a:pt x="41" y="6"/>
                    <a:pt x="45" y="17"/>
                  </a:cubicBezTo>
                  <a:cubicBezTo>
                    <a:pt x="48" y="29"/>
                    <a:pt x="42" y="41"/>
                    <a:pt x="31" y="44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8" name="Freeform 463"/>
            <p:cNvSpPr>
              <a:spLocks/>
            </p:cNvSpPr>
            <p:nvPr/>
          </p:nvSpPr>
          <p:spPr bwMode="auto">
            <a:xfrm rot="16200000">
              <a:off x="10726204" y="3386870"/>
              <a:ext cx="232859" cy="232859"/>
            </a:xfrm>
            <a:custGeom>
              <a:avLst/>
              <a:gdLst>
                <a:gd name="T0" fmla="*/ 26 w 40"/>
                <a:gd name="T1" fmla="*/ 37 h 40"/>
                <a:gd name="T2" fmla="*/ 3 w 40"/>
                <a:gd name="T3" fmla="*/ 26 h 40"/>
                <a:gd name="T4" fmla="*/ 15 w 40"/>
                <a:gd name="T5" fmla="*/ 3 h 40"/>
                <a:gd name="T6" fmla="*/ 37 w 40"/>
                <a:gd name="T7" fmla="*/ 15 h 40"/>
                <a:gd name="T8" fmla="*/ 26 w 40"/>
                <a:gd name="T9" fmla="*/ 3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26" y="37"/>
                  </a:moveTo>
                  <a:cubicBezTo>
                    <a:pt x="16" y="40"/>
                    <a:pt x="6" y="35"/>
                    <a:pt x="3" y="26"/>
                  </a:cubicBezTo>
                  <a:cubicBezTo>
                    <a:pt x="0" y="16"/>
                    <a:pt x="5" y="6"/>
                    <a:pt x="15" y="3"/>
                  </a:cubicBezTo>
                  <a:cubicBezTo>
                    <a:pt x="24" y="0"/>
                    <a:pt x="34" y="5"/>
                    <a:pt x="37" y="15"/>
                  </a:cubicBezTo>
                  <a:cubicBezTo>
                    <a:pt x="40" y="24"/>
                    <a:pt x="35" y="34"/>
                    <a:pt x="26" y="37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9" name="Freeform 464"/>
            <p:cNvSpPr>
              <a:spLocks/>
            </p:cNvSpPr>
            <p:nvPr/>
          </p:nvSpPr>
          <p:spPr bwMode="auto">
            <a:xfrm rot="16200000">
              <a:off x="10293129" y="2744875"/>
              <a:ext cx="620233" cy="267679"/>
            </a:xfrm>
            <a:custGeom>
              <a:avLst/>
              <a:gdLst>
                <a:gd name="T0" fmla="*/ 107 w 107"/>
                <a:gd name="T1" fmla="*/ 11 h 46"/>
                <a:gd name="T2" fmla="*/ 0 w 107"/>
                <a:gd name="T3" fmla="*/ 46 h 46"/>
                <a:gd name="T4" fmla="*/ 107 w 107"/>
                <a:gd name="T5" fmla="*/ 1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7" h="46">
                  <a:moveTo>
                    <a:pt x="107" y="11"/>
                  </a:moveTo>
                  <a:cubicBezTo>
                    <a:pt x="0" y="46"/>
                    <a:pt x="0" y="46"/>
                    <a:pt x="0" y="46"/>
                  </a:cubicBezTo>
                  <a:cubicBezTo>
                    <a:pt x="0" y="46"/>
                    <a:pt x="40" y="0"/>
                    <a:pt x="107" y="11"/>
                  </a:cubicBezTo>
                </a:path>
              </a:pathLst>
            </a:custGeom>
            <a:solidFill>
              <a:srgbClr val="151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0" name="Freeform 465"/>
            <p:cNvSpPr>
              <a:spLocks/>
            </p:cNvSpPr>
            <p:nvPr/>
          </p:nvSpPr>
          <p:spPr bwMode="auto">
            <a:xfrm rot="16200000">
              <a:off x="1971689" y="1443475"/>
              <a:ext cx="628938" cy="628938"/>
            </a:xfrm>
            <a:custGeom>
              <a:avLst/>
              <a:gdLst>
                <a:gd name="T0" fmla="*/ 108 w 108"/>
                <a:gd name="T1" fmla="*/ 108 h 108"/>
                <a:gd name="T2" fmla="*/ 11 w 108"/>
                <a:gd name="T3" fmla="*/ 39 h 108"/>
                <a:gd name="T4" fmla="*/ 108 w 108"/>
                <a:gd name="T5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8" h="108">
                  <a:moveTo>
                    <a:pt x="108" y="108"/>
                  </a:moveTo>
                  <a:cubicBezTo>
                    <a:pt x="108" y="108"/>
                    <a:pt x="0" y="105"/>
                    <a:pt x="11" y="39"/>
                  </a:cubicBezTo>
                  <a:cubicBezTo>
                    <a:pt x="11" y="39"/>
                    <a:pt x="58" y="0"/>
                    <a:pt x="108" y="108"/>
                  </a:cubicBezTo>
                  <a:close/>
                </a:path>
              </a:pathLst>
            </a:custGeom>
            <a:solidFill>
              <a:srgbClr val="FFC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1" name="Freeform 466"/>
            <p:cNvSpPr>
              <a:spLocks/>
            </p:cNvSpPr>
            <p:nvPr/>
          </p:nvSpPr>
          <p:spPr bwMode="auto">
            <a:xfrm rot="16200000">
              <a:off x="2043505" y="1523996"/>
              <a:ext cx="500539" cy="504891"/>
            </a:xfrm>
            <a:custGeom>
              <a:avLst/>
              <a:gdLst>
                <a:gd name="T0" fmla="*/ 86 w 86"/>
                <a:gd name="T1" fmla="*/ 87 h 87"/>
                <a:gd name="T2" fmla="*/ 9 w 86"/>
                <a:gd name="T3" fmla="*/ 31 h 87"/>
                <a:gd name="T4" fmla="*/ 86 w 86"/>
                <a:gd name="T5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87">
                  <a:moveTo>
                    <a:pt x="86" y="87"/>
                  </a:moveTo>
                  <a:cubicBezTo>
                    <a:pt x="86" y="87"/>
                    <a:pt x="0" y="84"/>
                    <a:pt x="9" y="31"/>
                  </a:cubicBezTo>
                  <a:cubicBezTo>
                    <a:pt x="9" y="31"/>
                    <a:pt x="47" y="0"/>
                    <a:pt x="86" y="87"/>
                  </a:cubicBezTo>
                  <a:close/>
                </a:path>
              </a:pathLst>
            </a:custGeom>
            <a:solidFill>
              <a:srgbClr val="FFE3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2" name="Freeform 467"/>
            <p:cNvSpPr>
              <a:spLocks/>
            </p:cNvSpPr>
            <p:nvPr/>
          </p:nvSpPr>
          <p:spPr bwMode="auto">
            <a:xfrm rot="16200000">
              <a:off x="2107705" y="1836289"/>
              <a:ext cx="239388" cy="280737"/>
            </a:xfrm>
            <a:custGeom>
              <a:avLst/>
              <a:gdLst>
                <a:gd name="T0" fmla="*/ 110 w 110"/>
                <a:gd name="T1" fmla="*/ 27 h 129"/>
                <a:gd name="T2" fmla="*/ 38 w 110"/>
                <a:gd name="T3" fmla="*/ 129 h 129"/>
                <a:gd name="T4" fmla="*/ 0 w 110"/>
                <a:gd name="T5" fmla="*/ 102 h 129"/>
                <a:gd name="T6" fmla="*/ 73 w 110"/>
                <a:gd name="T7" fmla="*/ 0 h 129"/>
                <a:gd name="T8" fmla="*/ 110 w 110"/>
                <a:gd name="T9" fmla="*/ 27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129">
                  <a:moveTo>
                    <a:pt x="110" y="27"/>
                  </a:moveTo>
                  <a:lnTo>
                    <a:pt x="38" y="129"/>
                  </a:lnTo>
                  <a:lnTo>
                    <a:pt x="0" y="102"/>
                  </a:lnTo>
                  <a:lnTo>
                    <a:pt x="73" y="0"/>
                  </a:lnTo>
                  <a:lnTo>
                    <a:pt x="110" y="27"/>
                  </a:lnTo>
                  <a:close/>
                </a:path>
              </a:pathLst>
            </a:custGeom>
            <a:solidFill>
              <a:srgbClr val="9C24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3" name="Freeform 468"/>
            <p:cNvSpPr>
              <a:spLocks/>
            </p:cNvSpPr>
            <p:nvPr/>
          </p:nvSpPr>
          <p:spPr bwMode="auto">
            <a:xfrm rot="16200000">
              <a:off x="2150142" y="1872197"/>
              <a:ext cx="470071" cy="674639"/>
            </a:xfrm>
            <a:custGeom>
              <a:avLst/>
              <a:gdLst>
                <a:gd name="T0" fmla="*/ 39 w 81"/>
                <a:gd name="T1" fmla="*/ 0 h 116"/>
                <a:gd name="T2" fmla="*/ 46 w 81"/>
                <a:gd name="T3" fmla="*/ 116 h 116"/>
                <a:gd name="T4" fmla="*/ 81 w 81"/>
                <a:gd name="T5" fmla="*/ 30 h 116"/>
                <a:gd name="T6" fmla="*/ 39 w 81"/>
                <a:gd name="T7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116">
                  <a:moveTo>
                    <a:pt x="39" y="0"/>
                  </a:moveTo>
                  <a:cubicBezTo>
                    <a:pt x="0" y="75"/>
                    <a:pt x="46" y="116"/>
                    <a:pt x="46" y="116"/>
                  </a:cubicBezTo>
                  <a:cubicBezTo>
                    <a:pt x="81" y="30"/>
                    <a:pt x="81" y="30"/>
                    <a:pt x="81" y="30"/>
                  </a:cubicBezTo>
                  <a:lnTo>
                    <a:pt x="39" y="0"/>
                  </a:lnTo>
                  <a:close/>
                </a:path>
              </a:pathLst>
            </a:custGeom>
            <a:solidFill>
              <a:srgbClr val="3642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4" name="Freeform 469"/>
            <p:cNvSpPr>
              <a:spLocks/>
            </p:cNvSpPr>
            <p:nvPr/>
          </p:nvSpPr>
          <p:spPr bwMode="auto">
            <a:xfrm rot="16200000">
              <a:off x="1602813" y="2754669"/>
              <a:ext cx="272032" cy="152338"/>
            </a:xfrm>
            <a:custGeom>
              <a:avLst/>
              <a:gdLst>
                <a:gd name="T0" fmla="*/ 6 w 47"/>
                <a:gd name="T1" fmla="*/ 26 h 26"/>
                <a:gd name="T2" fmla="*/ 47 w 47"/>
                <a:gd name="T3" fmla="*/ 7 h 26"/>
                <a:gd name="T4" fmla="*/ 37 w 47"/>
                <a:gd name="T5" fmla="*/ 0 h 26"/>
                <a:gd name="T6" fmla="*/ 0 w 47"/>
                <a:gd name="T7" fmla="*/ 17 h 26"/>
                <a:gd name="T8" fmla="*/ 6 w 47"/>
                <a:gd name="T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6">
                  <a:moveTo>
                    <a:pt x="6" y="26"/>
                  </a:moveTo>
                  <a:cubicBezTo>
                    <a:pt x="47" y="7"/>
                    <a:pt x="47" y="7"/>
                    <a:pt x="47" y="7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2" y="20"/>
                    <a:pt x="4" y="23"/>
                    <a:pt x="6" y="26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5" name="Freeform 470"/>
            <p:cNvSpPr>
              <a:spLocks/>
            </p:cNvSpPr>
            <p:nvPr/>
          </p:nvSpPr>
          <p:spPr bwMode="auto">
            <a:xfrm rot="16200000">
              <a:off x="1408038" y="2903742"/>
              <a:ext cx="208921" cy="208921"/>
            </a:xfrm>
            <a:custGeom>
              <a:avLst/>
              <a:gdLst>
                <a:gd name="T0" fmla="*/ 12 w 36"/>
                <a:gd name="T1" fmla="*/ 36 h 36"/>
                <a:gd name="T2" fmla="*/ 36 w 36"/>
                <a:gd name="T3" fmla="*/ 25 h 36"/>
                <a:gd name="T4" fmla="*/ 0 w 36"/>
                <a:gd name="T5" fmla="*/ 0 h 36"/>
                <a:gd name="T6" fmla="*/ 12 w 3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6">
                  <a:moveTo>
                    <a:pt x="12" y="36"/>
                  </a:moveTo>
                  <a:cubicBezTo>
                    <a:pt x="36" y="25"/>
                    <a:pt x="36" y="25"/>
                    <a:pt x="36" y="2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13"/>
                    <a:pt x="8" y="25"/>
                    <a:pt x="12" y="36"/>
                  </a:cubicBez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6" name="Freeform 471"/>
            <p:cNvSpPr>
              <a:spLocks/>
            </p:cNvSpPr>
            <p:nvPr/>
          </p:nvSpPr>
          <p:spPr bwMode="auto">
            <a:xfrm rot="16200000">
              <a:off x="1582139" y="2142053"/>
              <a:ext cx="918380" cy="639819"/>
            </a:xfrm>
            <a:custGeom>
              <a:avLst/>
              <a:gdLst>
                <a:gd name="T0" fmla="*/ 146 w 158"/>
                <a:gd name="T1" fmla="*/ 110 h 110"/>
                <a:gd name="T2" fmla="*/ 158 w 158"/>
                <a:gd name="T3" fmla="*/ 82 h 110"/>
                <a:gd name="T4" fmla="*/ 43 w 158"/>
                <a:gd name="T5" fmla="*/ 0 h 110"/>
                <a:gd name="T6" fmla="*/ 0 w 158"/>
                <a:gd name="T7" fmla="*/ 20 h 110"/>
                <a:gd name="T8" fmla="*/ 146 w 158"/>
                <a:gd name="T9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" h="110">
                  <a:moveTo>
                    <a:pt x="146" y="110"/>
                  </a:moveTo>
                  <a:cubicBezTo>
                    <a:pt x="158" y="82"/>
                    <a:pt x="158" y="82"/>
                    <a:pt x="158" y="82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5" y="99"/>
                    <a:pt x="146" y="110"/>
                    <a:pt x="146" y="110"/>
                  </a:cubicBez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7" name="Freeform 472"/>
            <p:cNvSpPr>
              <a:spLocks/>
            </p:cNvSpPr>
            <p:nvPr/>
          </p:nvSpPr>
          <p:spPr bwMode="auto">
            <a:xfrm rot="16200000">
              <a:off x="1515763" y="2907007"/>
              <a:ext cx="174100" cy="97932"/>
            </a:xfrm>
            <a:custGeom>
              <a:avLst/>
              <a:gdLst>
                <a:gd name="T0" fmla="*/ 3 w 30"/>
                <a:gd name="T1" fmla="*/ 17 h 17"/>
                <a:gd name="T2" fmla="*/ 30 w 30"/>
                <a:gd name="T3" fmla="*/ 5 h 17"/>
                <a:gd name="T4" fmla="*/ 24 w 30"/>
                <a:gd name="T5" fmla="*/ 0 h 17"/>
                <a:gd name="T6" fmla="*/ 0 w 30"/>
                <a:gd name="T7" fmla="*/ 11 h 17"/>
                <a:gd name="T8" fmla="*/ 3 w 30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7">
                  <a:moveTo>
                    <a:pt x="3" y="17"/>
                  </a:moveTo>
                  <a:cubicBezTo>
                    <a:pt x="30" y="5"/>
                    <a:pt x="30" y="5"/>
                    <a:pt x="30" y="5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" y="13"/>
                    <a:pt x="2" y="15"/>
                    <a:pt x="3" y="17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8" name="Freeform 473"/>
            <p:cNvSpPr>
              <a:spLocks/>
            </p:cNvSpPr>
            <p:nvPr/>
          </p:nvSpPr>
          <p:spPr bwMode="auto">
            <a:xfrm rot="16200000">
              <a:off x="1640898" y="2733994"/>
              <a:ext cx="261151" cy="134928"/>
            </a:xfrm>
            <a:custGeom>
              <a:avLst/>
              <a:gdLst>
                <a:gd name="T0" fmla="*/ 2 w 45"/>
                <a:gd name="T1" fmla="*/ 23 h 23"/>
                <a:gd name="T2" fmla="*/ 45 w 45"/>
                <a:gd name="T3" fmla="*/ 3 h 23"/>
                <a:gd name="T4" fmla="*/ 41 w 45"/>
                <a:gd name="T5" fmla="*/ 0 h 23"/>
                <a:gd name="T6" fmla="*/ 0 w 45"/>
                <a:gd name="T7" fmla="*/ 19 h 23"/>
                <a:gd name="T8" fmla="*/ 2 w 45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23">
                  <a:moveTo>
                    <a:pt x="2" y="23"/>
                  </a:moveTo>
                  <a:cubicBezTo>
                    <a:pt x="45" y="3"/>
                    <a:pt x="45" y="3"/>
                    <a:pt x="45" y="3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0"/>
                    <a:pt x="1" y="22"/>
                    <a:pt x="2" y="23"/>
                  </a:cubicBezTo>
                  <a:close/>
                </a:path>
              </a:pathLst>
            </a:custGeom>
            <a:solidFill>
              <a:srgbClr val="3642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9" name="Freeform 474"/>
            <p:cNvSpPr>
              <a:spLocks/>
            </p:cNvSpPr>
            <p:nvPr/>
          </p:nvSpPr>
          <p:spPr bwMode="auto">
            <a:xfrm rot="16200000">
              <a:off x="1536437" y="2799282"/>
              <a:ext cx="272032" cy="180629"/>
            </a:xfrm>
            <a:custGeom>
              <a:avLst/>
              <a:gdLst>
                <a:gd name="T0" fmla="*/ 10 w 47"/>
                <a:gd name="T1" fmla="*/ 31 h 31"/>
                <a:gd name="T2" fmla="*/ 47 w 47"/>
                <a:gd name="T3" fmla="*/ 14 h 31"/>
                <a:gd name="T4" fmla="*/ 28 w 47"/>
                <a:gd name="T5" fmla="*/ 0 h 31"/>
                <a:gd name="T6" fmla="*/ 0 w 47"/>
                <a:gd name="T7" fmla="*/ 12 h 31"/>
                <a:gd name="T8" fmla="*/ 10 w 47"/>
                <a:gd name="T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31">
                  <a:moveTo>
                    <a:pt x="10" y="31"/>
                  </a:moveTo>
                  <a:cubicBezTo>
                    <a:pt x="47" y="14"/>
                    <a:pt x="47" y="14"/>
                    <a:pt x="47" y="14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3" y="19"/>
                    <a:pt x="6" y="25"/>
                    <a:pt x="10" y="31"/>
                  </a:cubicBezTo>
                  <a:close/>
                </a:path>
              </a:pathLst>
            </a:custGeom>
            <a:solidFill>
              <a:srgbClr val="3642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0" name="Freeform 475"/>
            <p:cNvSpPr>
              <a:spLocks/>
            </p:cNvSpPr>
            <p:nvPr/>
          </p:nvSpPr>
          <p:spPr bwMode="auto">
            <a:xfrm rot="16200000">
              <a:off x="1535349" y="2909183"/>
              <a:ext cx="163219" cy="69640"/>
            </a:xfrm>
            <a:custGeom>
              <a:avLst/>
              <a:gdLst>
                <a:gd name="T0" fmla="*/ 0 w 75"/>
                <a:gd name="T1" fmla="*/ 32 h 32"/>
                <a:gd name="T2" fmla="*/ 75 w 75"/>
                <a:gd name="T3" fmla="*/ 0 h 32"/>
                <a:gd name="T4" fmla="*/ 72 w 75"/>
                <a:gd name="T5" fmla="*/ 0 h 32"/>
                <a:gd name="T6" fmla="*/ 0 w 75"/>
                <a:gd name="T7" fmla="*/ 32 h 32"/>
                <a:gd name="T8" fmla="*/ 0 w 75"/>
                <a:gd name="T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32">
                  <a:moveTo>
                    <a:pt x="0" y="32"/>
                  </a:moveTo>
                  <a:lnTo>
                    <a:pt x="75" y="0"/>
                  </a:lnTo>
                  <a:lnTo>
                    <a:pt x="72" y="0"/>
                  </a:lnTo>
                  <a:lnTo>
                    <a:pt x="0" y="32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1" name="Freeform 476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48 w 63"/>
                <a:gd name="T1" fmla="*/ 8 h 62"/>
                <a:gd name="T2" fmla="*/ 9 w 63"/>
                <a:gd name="T3" fmla="*/ 15 h 62"/>
                <a:gd name="T4" fmla="*/ 15 w 63"/>
                <a:gd name="T5" fmla="*/ 54 h 62"/>
                <a:gd name="T6" fmla="*/ 54 w 63"/>
                <a:gd name="T7" fmla="*/ 47 h 62"/>
                <a:gd name="T8" fmla="*/ 48 w 63"/>
                <a:gd name="T9" fmla="*/ 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48" y="8"/>
                  </a:moveTo>
                  <a:cubicBezTo>
                    <a:pt x="35" y="0"/>
                    <a:pt x="18" y="2"/>
                    <a:pt x="9" y="15"/>
                  </a:cubicBezTo>
                  <a:cubicBezTo>
                    <a:pt x="0" y="27"/>
                    <a:pt x="3" y="45"/>
                    <a:pt x="15" y="54"/>
                  </a:cubicBezTo>
                  <a:cubicBezTo>
                    <a:pt x="28" y="62"/>
                    <a:pt x="45" y="60"/>
                    <a:pt x="54" y="47"/>
                  </a:cubicBezTo>
                  <a:cubicBezTo>
                    <a:pt x="63" y="35"/>
                    <a:pt x="60" y="17"/>
                    <a:pt x="48" y="8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2" name="Freeform 477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48 w 63"/>
                <a:gd name="T1" fmla="*/ 8 h 62"/>
                <a:gd name="T2" fmla="*/ 9 w 63"/>
                <a:gd name="T3" fmla="*/ 15 h 62"/>
                <a:gd name="T4" fmla="*/ 15 w 63"/>
                <a:gd name="T5" fmla="*/ 54 h 62"/>
                <a:gd name="T6" fmla="*/ 54 w 63"/>
                <a:gd name="T7" fmla="*/ 47 h 62"/>
                <a:gd name="T8" fmla="*/ 48 w 63"/>
                <a:gd name="T9" fmla="*/ 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48" y="8"/>
                  </a:moveTo>
                  <a:cubicBezTo>
                    <a:pt x="35" y="0"/>
                    <a:pt x="18" y="2"/>
                    <a:pt x="9" y="15"/>
                  </a:cubicBezTo>
                  <a:cubicBezTo>
                    <a:pt x="0" y="27"/>
                    <a:pt x="3" y="45"/>
                    <a:pt x="15" y="54"/>
                  </a:cubicBezTo>
                  <a:cubicBezTo>
                    <a:pt x="28" y="62"/>
                    <a:pt x="45" y="60"/>
                    <a:pt x="54" y="47"/>
                  </a:cubicBezTo>
                  <a:cubicBezTo>
                    <a:pt x="63" y="35"/>
                    <a:pt x="60" y="17"/>
                    <a:pt x="48" y="8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3" name="Freeform 478"/>
            <p:cNvSpPr>
              <a:spLocks/>
            </p:cNvSpPr>
            <p:nvPr/>
          </p:nvSpPr>
          <p:spPr bwMode="auto">
            <a:xfrm rot="16200000">
              <a:off x="1607166" y="2476108"/>
              <a:ext cx="298147" cy="291618"/>
            </a:xfrm>
            <a:custGeom>
              <a:avLst/>
              <a:gdLst>
                <a:gd name="T0" fmla="*/ 39 w 51"/>
                <a:gd name="T1" fmla="*/ 7 h 50"/>
                <a:gd name="T2" fmla="*/ 7 w 51"/>
                <a:gd name="T3" fmla="*/ 12 h 50"/>
                <a:gd name="T4" fmla="*/ 13 w 51"/>
                <a:gd name="T5" fmla="*/ 43 h 50"/>
                <a:gd name="T6" fmla="*/ 44 w 51"/>
                <a:gd name="T7" fmla="*/ 38 h 50"/>
                <a:gd name="T8" fmla="*/ 39 w 51"/>
                <a:gd name="T9" fmla="*/ 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0">
                  <a:moveTo>
                    <a:pt x="39" y="7"/>
                  </a:moveTo>
                  <a:cubicBezTo>
                    <a:pt x="28" y="0"/>
                    <a:pt x="15" y="2"/>
                    <a:pt x="7" y="12"/>
                  </a:cubicBezTo>
                  <a:cubicBezTo>
                    <a:pt x="0" y="22"/>
                    <a:pt x="3" y="36"/>
                    <a:pt x="13" y="43"/>
                  </a:cubicBezTo>
                  <a:cubicBezTo>
                    <a:pt x="23" y="50"/>
                    <a:pt x="37" y="48"/>
                    <a:pt x="44" y="38"/>
                  </a:cubicBezTo>
                  <a:cubicBezTo>
                    <a:pt x="51" y="28"/>
                    <a:pt x="49" y="14"/>
                    <a:pt x="39" y="7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4" name="Freeform 479"/>
            <p:cNvSpPr>
              <a:spLocks/>
            </p:cNvSpPr>
            <p:nvPr/>
          </p:nvSpPr>
          <p:spPr bwMode="auto">
            <a:xfrm rot="16200000">
              <a:off x="1631105" y="2500047"/>
              <a:ext cx="250269" cy="243741"/>
            </a:xfrm>
            <a:custGeom>
              <a:avLst/>
              <a:gdLst>
                <a:gd name="T0" fmla="*/ 32 w 43"/>
                <a:gd name="T1" fmla="*/ 6 h 42"/>
                <a:gd name="T2" fmla="*/ 6 w 43"/>
                <a:gd name="T3" fmla="*/ 10 h 42"/>
                <a:gd name="T4" fmla="*/ 11 w 43"/>
                <a:gd name="T5" fmla="*/ 36 h 42"/>
                <a:gd name="T6" fmla="*/ 37 w 43"/>
                <a:gd name="T7" fmla="*/ 32 h 42"/>
                <a:gd name="T8" fmla="*/ 32 w 43"/>
                <a:gd name="T9" fmla="*/ 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32" y="6"/>
                  </a:moveTo>
                  <a:cubicBezTo>
                    <a:pt x="24" y="0"/>
                    <a:pt x="12" y="2"/>
                    <a:pt x="6" y="10"/>
                  </a:cubicBezTo>
                  <a:cubicBezTo>
                    <a:pt x="0" y="19"/>
                    <a:pt x="2" y="30"/>
                    <a:pt x="11" y="36"/>
                  </a:cubicBezTo>
                  <a:cubicBezTo>
                    <a:pt x="19" y="42"/>
                    <a:pt x="31" y="40"/>
                    <a:pt x="37" y="32"/>
                  </a:cubicBezTo>
                  <a:cubicBezTo>
                    <a:pt x="43" y="23"/>
                    <a:pt x="41" y="12"/>
                    <a:pt x="32" y="6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5" name="Freeform 480"/>
            <p:cNvSpPr>
              <a:spLocks/>
            </p:cNvSpPr>
            <p:nvPr/>
          </p:nvSpPr>
          <p:spPr bwMode="auto">
            <a:xfrm rot="16200000">
              <a:off x="1878110" y="1863492"/>
              <a:ext cx="559298" cy="393902"/>
            </a:xfrm>
            <a:custGeom>
              <a:avLst/>
              <a:gdLst>
                <a:gd name="T0" fmla="*/ 96 w 96"/>
                <a:gd name="T1" fmla="*/ 68 h 68"/>
                <a:gd name="T2" fmla="*/ 0 w 96"/>
                <a:gd name="T3" fmla="*/ 0 h 68"/>
                <a:gd name="T4" fmla="*/ 96 w 96"/>
                <a:gd name="T5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6" h="68">
                  <a:moveTo>
                    <a:pt x="96" y="6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25" y="58"/>
                    <a:pt x="96" y="68"/>
                  </a:cubicBezTo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6" name="Freeform 481"/>
            <p:cNvSpPr>
              <a:spLocks/>
            </p:cNvSpPr>
            <p:nvPr/>
          </p:nvSpPr>
          <p:spPr bwMode="auto">
            <a:xfrm rot="16200000">
              <a:off x="1631105" y="1627368"/>
              <a:ext cx="652877" cy="528830"/>
            </a:xfrm>
            <a:custGeom>
              <a:avLst/>
              <a:gdLst>
                <a:gd name="T0" fmla="*/ 0 w 112"/>
                <a:gd name="T1" fmla="*/ 61 h 91"/>
                <a:gd name="T2" fmla="*/ 112 w 112"/>
                <a:gd name="T3" fmla="*/ 30 h 91"/>
                <a:gd name="T4" fmla="*/ 42 w 112"/>
                <a:gd name="T5" fmla="*/ 91 h 91"/>
                <a:gd name="T6" fmla="*/ 0 w 112"/>
                <a:gd name="T7" fmla="*/ 6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91">
                  <a:moveTo>
                    <a:pt x="0" y="61"/>
                  </a:moveTo>
                  <a:cubicBezTo>
                    <a:pt x="58" y="0"/>
                    <a:pt x="112" y="30"/>
                    <a:pt x="112" y="30"/>
                  </a:cubicBezTo>
                  <a:cubicBezTo>
                    <a:pt x="42" y="91"/>
                    <a:pt x="42" y="91"/>
                    <a:pt x="42" y="91"/>
                  </a:cubicBezTo>
                  <a:lnTo>
                    <a:pt x="0" y="61"/>
                  </a:lnTo>
                  <a:close/>
                </a:path>
              </a:pathLst>
            </a:custGeom>
            <a:solidFill>
              <a:srgbClr val="273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7" name="Freeform 482"/>
            <p:cNvSpPr>
              <a:spLocks/>
            </p:cNvSpPr>
            <p:nvPr/>
          </p:nvSpPr>
          <p:spPr bwMode="auto">
            <a:xfrm rot="16200000">
              <a:off x="1520115" y="2569687"/>
              <a:ext cx="89226" cy="278561"/>
            </a:xfrm>
            <a:custGeom>
              <a:avLst/>
              <a:gdLst>
                <a:gd name="T0" fmla="*/ 15 w 15"/>
                <a:gd name="T1" fmla="*/ 3 h 48"/>
                <a:gd name="T2" fmla="*/ 10 w 15"/>
                <a:gd name="T3" fmla="*/ 48 h 48"/>
                <a:gd name="T4" fmla="*/ 0 w 15"/>
                <a:gd name="T5" fmla="*/ 41 h 48"/>
                <a:gd name="T6" fmla="*/ 4 w 15"/>
                <a:gd name="T7" fmla="*/ 0 h 48"/>
                <a:gd name="T8" fmla="*/ 15 w 15"/>
                <a:gd name="T9" fmla="*/ 3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8">
                  <a:moveTo>
                    <a:pt x="15" y="3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8" y="1"/>
                    <a:pt x="11" y="2"/>
                    <a:pt x="15" y="3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8" name="Freeform 483"/>
            <p:cNvSpPr>
              <a:spLocks/>
            </p:cNvSpPr>
            <p:nvPr/>
          </p:nvSpPr>
          <p:spPr bwMode="auto">
            <a:xfrm rot="16200000">
              <a:off x="1367778" y="2926593"/>
              <a:ext cx="219802" cy="152338"/>
            </a:xfrm>
            <a:custGeom>
              <a:avLst/>
              <a:gdLst>
                <a:gd name="T0" fmla="*/ 38 w 38"/>
                <a:gd name="T1" fmla="*/ 0 h 26"/>
                <a:gd name="T2" fmla="*/ 36 w 38"/>
                <a:gd name="T3" fmla="*/ 26 h 26"/>
                <a:gd name="T4" fmla="*/ 0 w 38"/>
                <a:gd name="T5" fmla="*/ 1 h 26"/>
                <a:gd name="T6" fmla="*/ 38 w 38"/>
                <a:gd name="T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26">
                  <a:moveTo>
                    <a:pt x="38" y="0"/>
                  </a:moveTo>
                  <a:cubicBezTo>
                    <a:pt x="36" y="26"/>
                    <a:pt x="36" y="26"/>
                    <a:pt x="36" y="2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4" y="0"/>
                    <a:pt x="26" y="0"/>
                    <a:pt x="38" y="0"/>
                  </a:cubicBezTo>
                  <a:close/>
                </a:path>
              </a:pathLst>
            </a:custGeom>
            <a:solidFill>
              <a:srgbClr val="BF2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9" name="Freeform 484"/>
            <p:cNvSpPr>
              <a:spLocks/>
            </p:cNvSpPr>
            <p:nvPr/>
          </p:nvSpPr>
          <p:spPr bwMode="auto">
            <a:xfrm rot="16200000">
              <a:off x="1425448" y="1898312"/>
              <a:ext cx="796510" cy="748632"/>
            </a:xfrm>
            <a:custGeom>
              <a:avLst/>
              <a:gdLst>
                <a:gd name="T0" fmla="*/ 137 w 137"/>
                <a:gd name="T1" fmla="*/ 109 h 129"/>
                <a:gd name="T2" fmla="*/ 115 w 137"/>
                <a:gd name="T3" fmla="*/ 129 h 129"/>
                <a:gd name="T4" fmla="*/ 0 w 137"/>
                <a:gd name="T5" fmla="*/ 47 h 129"/>
                <a:gd name="T6" fmla="*/ 5 w 137"/>
                <a:gd name="T7" fmla="*/ 0 h 129"/>
                <a:gd name="T8" fmla="*/ 137 w 137"/>
                <a:gd name="T9" fmla="*/ 10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129">
                  <a:moveTo>
                    <a:pt x="137" y="109"/>
                  </a:moveTo>
                  <a:cubicBezTo>
                    <a:pt x="115" y="129"/>
                    <a:pt x="115" y="129"/>
                    <a:pt x="115" y="129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98" y="26"/>
                    <a:pt x="137" y="109"/>
                    <a:pt x="137" y="109"/>
                  </a:cubicBezTo>
                  <a:close/>
                </a:path>
              </a:pathLst>
            </a:custGeom>
            <a:solidFill>
              <a:srgbClr val="BF2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0" name="Freeform 485"/>
            <p:cNvSpPr>
              <a:spLocks/>
            </p:cNvSpPr>
            <p:nvPr/>
          </p:nvSpPr>
          <p:spPr bwMode="auto">
            <a:xfrm rot="16200000">
              <a:off x="1465709" y="2787313"/>
              <a:ext cx="52230" cy="180629"/>
            </a:xfrm>
            <a:custGeom>
              <a:avLst/>
              <a:gdLst>
                <a:gd name="T0" fmla="*/ 9 w 9"/>
                <a:gd name="T1" fmla="*/ 1 h 31"/>
                <a:gd name="T2" fmla="*/ 6 w 9"/>
                <a:gd name="T3" fmla="*/ 31 h 31"/>
                <a:gd name="T4" fmla="*/ 0 w 9"/>
                <a:gd name="T5" fmla="*/ 26 h 31"/>
                <a:gd name="T6" fmla="*/ 2 w 9"/>
                <a:gd name="T7" fmla="*/ 0 h 31"/>
                <a:gd name="T8" fmla="*/ 9 w 9"/>
                <a:gd name="T9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31">
                  <a:moveTo>
                    <a:pt x="9" y="1"/>
                  </a:moveTo>
                  <a:cubicBezTo>
                    <a:pt x="6" y="31"/>
                    <a:pt x="6" y="31"/>
                    <a:pt x="6" y="31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5" y="1"/>
                    <a:pt x="7" y="1"/>
                    <a:pt x="9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1" name="Freeform 486"/>
            <p:cNvSpPr>
              <a:spLocks/>
            </p:cNvSpPr>
            <p:nvPr/>
          </p:nvSpPr>
          <p:spPr bwMode="auto">
            <a:xfrm rot="16200000">
              <a:off x="1556024" y="2529426"/>
              <a:ext cx="52230" cy="278561"/>
            </a:xfrm>
            <a:custGeom>
              <a:avLst/>
              <a:gdLst>
                <a:gd name="T0" fmla="*/ 9 w 9"/>
                <a:gd name="T1" fmla="*/ 1 h 48"/>
                <a:gd name="T2" fmla="*/ 4 w 9"/>
                <a:gd name="T3" fmla="*/ 48 h 48"/>
                <a:gd name="T4" fmla="*/ 0 w 9"/>
                <a:gd name="T5" fmla="*/ 45 h 48"/>
                <a:gd name="T6" fmla="*/ 5 w 9"/>
                <a:gd name="T7" fmla="*/ 0 h 48"/>
                <a:gd name="T8" fmla="*/ 9 w 9"/>
                <a:gd name="T9" fmla="*/ 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8">
                  <a:moveTo>
                    <a:pt x="9" y="1"/>
                  </a:moveTo>
                  <a:cubicBezTo>
                    <a:pt x="4" y="48"/>
                    <a:pt x="4" y="48"/>
                    <a:pt x="4" y="48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0"/>
                    <a:pt x="7" y="0"/>
                    <a:pt x="9" y="1"/>
                  </a:cubicBezTo>
                  <a:close/>
                </a:path>
              </a:pathLst>
            </a:custGeom>
            <a:solidFill>
              <a:srgbClr val="2831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2" name="Freeform 487"/>
            <p:cNvSpPr>
              <a:spLocks/>
            </p:cNvSpPr>
            <p:nvPr/>
          </p:nvSpPr>
          <p:spPr bwMode="auto">
            <a:xfrm rot="16200000">
              <a:off x="1468973" y="2668707"/>
              <a:ext cx="132752" cy="254622"/>
            </a:xfrm>
            <a:custGeom>
              <a:avLst/>
              <a:gdLst>
                <a:gd name="T0" fmla="*/ 23 w 23"/>
                <a:gd name="T1" fmla="*/ 3 h 44"/>
                <a:gd name="T2" fmla="*/ 19 w 23"/>
                <a:gd name="T3" fmla="*/ 44 h 44"/>
                <a:gd name="T4" fmla="*/ 0 w 23"/>
                <a:gd name="T5" fmla="*/ 30 h 44"/>
                <a:gd name="T6" fmla="*/ 2 w 23"/>
                <a:gd name="T7" fmla="*/ 0 h 44"/>
                <a:gd name="T8" fmla="*/ 23 w 23"/>
                <a:gd name="T9" fmla="*/ 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44">
                  <a:moveTo>
                    <a:pt x="23" y="3"/>
                  </a:moveTo>
                  <a:cubicBezTo>
                    <a:pt x="19" y="44"/>
                    <a:pt x="19" y="44"/>
                    <a:pt x="19" y="44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0" y="1"/>
                    <a:pt x="16" y="2"/>
                    <a:pt x="23" y="3"/>
                  </a:cubicBezTo>
                  <a:close/>
                </a:path>
              </a:pathLst>
            </a:custGeom>
            <a:solidFill>
              <a:srgbClr val="2831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3" name="Freeform 488"/>
            <p:cNvSpPr>
              <a:spLocks/>
            </p:cNvSpPr>
            <p:nvPr/>
          </p:nvSpPr>
          <p:spPr bwMode="auto">
            <a:xfrm rot="16200000">
              <a:off x="1486383" y="2773167"/>
              <a:ext cx="17410" cy="174100"/>
            </a:xfrm>
            <a:custGeom>
              <a:avLst/>
              <a:gdLst>
                <a:gd name="T0" fmla="*/ 8 w 8"/>
                <a:gd name="T1" fmla="*/ 0 h 80"/>
                <a:gd name="T2" fmla="*/ 3 w 8"/>
                <a:gd name="T3" fmla="*/ 80 h 80"/>
                <a:gd name="T4" fmla="*/ 0 w 8"/>
                <a:gd name="T5" fmla="*/ 80 h 80"/>
                <a:gd name="T6" fmla="*/ 8 w 8"/>
                <a:gd name="T7" fmla="*/ 0 h 80"/>
                <a:gd name="T8" fmla="*/ 8 w 8"/>
                <a:gd name="T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0">
                  <a:moveTo>
                    <a:pt x="8" y="0"/>
                  </a:moveTo>
                  <a:lnTo>
                    <a:pt x="3" y="80"/>
                  </a:lnTo>
                  <a:lnTo>
                    <a:pt x="0" y="80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4" name="Freeform 489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15 w 63"/>
                <a:gd name="T1" fmla="*/ 54 h 62"/>
                <a:gd name="T2" fmla="*/ 9 w 63"/>
                <a:gd name="T3" fmla="*/ 15 h 62"/>
                <a:gd name="T4" fmla="*/ 48 w 63"/>
                <a:gd name="T5" fmla="*/ 8 h 62"/>
                <a:gd name="T6" fmla="*/ 54 w 63"/>
                <a:gd name="T7" fmla="*/ 47 h 62"/>
                <a:gd name="T8" fmla="*/ 15 w 63"/>
                <a:gd name="T9" fmla="*/ 5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15" y="54"/>
                  </a:moveTo>
                  <a:cubicBezTo>
                    <a:pt x="3" y="45"/>
                    <a:pt x="0" y="27"/>
                    <a:pt x="9" y="15"/>
                  </a:cubicBezTo>
                  <a:cubicBezTo>
                    <a:pt x="18" y="2"/>
                    <a:pt x="35" y="0"/>
                    <a:pt x="48" y="8"/>
                  </a:cubicBezTo>
                  <a:cubicBezTo>
                    <a:pt x="60" y="17"/>
                    <a:pt x="63" y="35"/>
                    <a:pt x="54" y="47"/>
                  </a:cubicBezTo>
                  <a:cubicBezTo>
                    <a:pt x="45" y="60"/>
                    <a:pt x="28" y="62"/>
                    <a:pt x="15" y="54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5" name="Freeform 490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15 w 63"/>
                <a:gd name="T1" fmla="*/ 54 h 62"/>
                <a:gd name="T2" fmla="*/ 9 w 63"/>
                <a:gd name="T3" fmla="*/ 15 h 62"/>
                <a:gd name="T4" fmla="*/ 48 w 63"/>
                <a:gd name="T5" fmla="*/ 8 h 62"/>
                <a:gd name="T6" fmla="*/ 54 w 63"/>
                <a:gd name="T7" fmla="*/ 47 h 62"/>
                <a:gd name="T8" fmla="*/ 15 w 63"/>
                <a:gd name="T9" fmla="*/ 5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15" y="54"/>
                  </a:moveTo>
                  <a:cubicBezTo>
                    <a:pt x="3" y="45"/>
                    <a:pt x="0" y="27"/>
                    <a:pt x="9" y="15"/>
                  </a:cubicBezTo>
                  <a:cubicBezTo>
                    <a:pt x="18" y="2"/>
                    <a:pt x="35" y="0"/>
                    <a:pt x="48" y="8"/>
                  </a:cubicBezTo>
                  <a:cubicBezTo>
                    <a:pt x="60" y="17"/>
                    <a:pt x="63" y="35"/>
                    <a:pt x="54" y="47"/>
                  </a:cubicBezTo>
                  <a:cubicBezTo>
                    <a:pt x="45" y="60"/>
                    <a:pt x="28" y="62"/>
                    <a:pt x="15" y="54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6" name="Freeform 491"/>
            <p:cNvSpPr>
              <a:spLocks/>
            </p:cNvSpPr>
            <p:nvPr/>
          </p:nvSpPr>
          <p:spPr bwMode="auto">
            <a:xfrm rot="16200000">
              <a:off x="1607166" y="2476108"/>
              <a:ext cx="298147" cy="291618"/>
            </a:xfrm>
            <a:custGeom>
              <a:avLst/>
              <a:gdLst>
                <a:gd name="T0" fmla="*/ 13 w 51"/>
                <a:gd name="T1" fmla="*/ 43 h 50"/>
                <a:gd name="T2" fmla="*/ 7 w 51"/>
                <a:gd name="T3" fmla="*/ 12 h 50"/>
                <a:gd name="T4" fmla="*/ 39 w 51"/>
                <a:gd name="T5" fmla="*/ 7 h 50"/>
                <a:gd name="T6" fmla="*/ 44 w 51"/>
                <a:gd name="T7" fmla="*/ 38 h 50"/>
                <a:gd name="T8" fmla="*/ 13 w 51"/>
                <a:gd name="T9" fmla="*/ 4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0">
                  <a:moveTo>
                    <a:pt x="13" y="43"/>
                  </a:moveTo>
                  <a:cubicBezTo>
                    <a:pt x="3" y="36"/>
                    <a:pt x="0" y="22"/>
                    <a:pt x="7" y="12"/>
                  </a:cubicBezTo>
                  <a:cubicBezTo>
                    <a:pt x="15" y="2"/>
                    <a:pt x="28" y="0"/>
                    <a:pt x="39" y="7"/>
                  </a:cubicBezTo>
                  <a:cubicBezTo>
                    <a:pt x="49" y="14"/>
                    <a:pt x="51" y="28"/>
                    <a:pt x="44" y="38"/>
                  </a:cubicBezTo>
                  <a:cubicBezTo>
                    <a:pt x="37" y="48"/>
                    <a:pt x="23" y="50"/>
                    <a:pt x="13" y="43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7" name="Freeform 492"/>
            <p:cNvSpPr>
              <a:spLocks/>
            </p:cNvSpPr>
            <p:nvPr/>
          </p:nvSpPr>
          <p:spPr bwMode="auto">
            <a:xfrm rot="16200000">
              <a:off x="1631105" y="2500047"/>
              <a:ext cx="250269" cy="243741"/>
            </a:xfrm>
            <a:custGeom>
              <a:avLst/>
              <a:gdLst>
                <a:gd name="T0" fmla="*/ 11 w 43"/>
                <a:gd name="T1" fmla="*/ 36 h 42"/>
                <a:gd name="T2" fmla="*/ 6 w 43"/>
                <a:gd name="T3" fmla="*/ 10 h 42"/>
                <a:gd name="T4" fmla="*/ 32 w 43"/>
                <a:gd name="T5" fmla="*/ 6 h 42"/>
                <a:gd name="T6" fmla="*/ 37 w 43"/>
                <a:gd name="T7" fmla="*/ 32 h 42"/>
                <a:gd name="T8" fmla="*/ 11 w 43"/>
                <a:gd name="T9" fmla="*/ 3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11" y="36"/>
                  </a:moveTo>
                  <a:cubicBezTo>
                    <a:pt x="2" y="30"/>
                    <a:pt x="0" y="19"/>
                    <a:pt x="6" y="10"/>
                  </a:cubicBezTo>
                  <a:cubicBezTo>
                    <a:pt x="12" y="2"/>
                    <a:pt x="24" y="0"/>
                    <a:pt x="32" y="6"/>
                  </a:cubicBezTo>
                  <a:cubicBezTo>
                    <a:pt x="41" y="12"/>
                    <a:pt x="43" y="23"/>
                    <a:pt x="37" y="32"/>
                  </a:cubicBezTo>
                  <a:cubicBezTo>
                    <a:pt x="31" y="40"/>
                    <a:pt x="19" y="42"/>
                    <a:pt x="11" y="36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8" name="Freeform 493"/>
            <p:cNvSpPr>
              <a:spLocks/>
            </p:cNvSpPr>
            <p:nvPr/>
          </p:nvSpPr>
          <p:spPr bwMode="auto">
            <a:xfrm rot="16200000">
              <a:off x="1878110" y="1863492"/>
              <a:ext cx="559298" cy="393902"/>
            </a:xfrm>
            <a:custGeom>
              <a:avLst/>
              <a:gdLst>
                <a:gd name="T0" fmla="*/ 96 w 96"/>
                <a:gd name="T1" fmla="*/ 68 h 68"/>
                <a:gd name="T2" fmla="*/ 0 w 96"/>
                <a:gd name="T3" fmla="*/ 0 h 68"/>
                <a:gd name="T4" fmla="*/ 96 w 96"/>
                <a:gd name="T5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6" h="68">
                  <a:moveTo>
                    <a:pt x="96" y="6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64" y="4"/>
                    <a:pt x="96" y="68"/>
                  </a:cubicBezTo>
                </a:path>
              </a:pathLst>
            </a:custGeom>
            <a:solidFill>
              <a:srgbClr val="151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9" name="Freeform 494"/>
            <p:cNvSpPr>
              <a:spLocks/>
            </p:cNvSpPr>
            <p:nvPr/>
          </p:nvSpPr>
          <p:spPr bwMode="auto">
            <a:xfrm rot="16200000">
              <a:off x="3651758" y="5933090"/>
              <a:ext cx="626762" cy="604999"/>
            </a:xfrm>
            <a:custGeom>
              <a:avLst/>
              <a:gdLst>
                <a:gd name="T0" fmla="*/ 25 w 108"/>
                <a:gd name="T1" fmla="*/ 104 h 104"/>
                <a:gd name="T2" fmla="*/ 61 w 108"/>
                <a:gd name="T3" fmla="*/ 0 h 104"/>
                <a:gd name="T4" fmla="*/ 25 w 108"/>
                <a:gd name="T5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8" h="104">
                  <a:moveTo>
                    <a:pt x="25" y="104"/>
                  </a:moveTo>
                  <a:cubicBezTo>
                    <a:pt x="25" y="104"/>
                    <a:pt x="0" y="8"/>
                    <a:pt x="61" y="0"/>
                  </a:cubicBezTo>
                  <a:cubicBezTo>
                    <a:pt x="61" y="0"/>
                    <a:pt x="108" y="32"/>
                    <a:pt x="25" y="104"/>
                  </a:cubicBezTo>
                  <a:close/>
                </a:path>
              </a:pathLst>
            </a:custGeom>
            <a:solidFill>
              <a:srgbClr val="FFD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0" name="Freeform 495"/>
            <p:cNvSpPr>
              <a:spLocks/>
            </p:cNvSpPr>
            <p:nvPr/>
          </p:nvSpPr>
          <p:spPr bwMode="auto">
            <a:xfrm rot="16200000">
              <a:off x="3693107" y="5996202"/>
              <a:ext cx="498363" cy="489658"/>
            </a:xfrm>
            <a:custGeom>
              <a:avLst/>
              <a:gdLst>
                <a:gd name="T0" fmla="*/ 20 w 86"/>
                <a:gd name="T1" fmla="*/ 84 h 84"/>
                <a:gd name="T2" fmla="*/ 49 w 86"/>
                <a:gd name="T3" fmla="*/ 0 h 84"/>
                <a:gd name="T4" fmla="*/ 20 w 86"/>
                <a:gd name="T5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84">
                  <a:moveTo>
                    <a:pt x="20" y="84"/>
                  </a:moveTo>
                  <a:cubicBezTo>
                    <a:pt x="20" y="84"/>
                    <a:pt x="0" y="6"/>
                    <a:pt x="49" y="0"/>
                  </a:cubicBezTo>
                  <a:cubicBezTo>
                    <a:pt x="49" y="0"/>
                    <a:pt x="86" y="26"/>
                    <a:pt x="20" y="84"/>
                  </a:cubicBezTo>
                  <a:close/>
                </a:path>
              </a:pathLst>
            </a:custGeom>
            <a:solidFill>
              <a:srgbClr val="FFED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1" name="Freeform 496"/>
            <p:cNvSpPr>
              <a:spLocks/>
            </p:cNvSpPr>
            <p:nvPr/>
          </p:nvSpPr>
          <p:spPr bwMode="auto">
            <a:xfrm rot="16200000">
              <a:off x="3570148" y="6125689"/>
              <a:ext cx="261151" cy="167572"/>
            </a:xfrm>
            <a:custGeom>
              <a:avLst/>
              <a:gdLst>
                <a:gd name="T0" fmla="*/ 107 w 120"/>
                <a:gd name="T1" fmla="*/ 77 h 77"/>
                <a:gd name="T2" fmla="*/ 0 w 120"/>
                <a:gd name="T3" fmla="*/ 40 h 77"/>
                <a:gd name="T4" fmla="*/ 13 w 120"/>
                <a:gd name="T5" fmla="*/ 0 h 77"/>
                <a:gd name="T6" fmla="*/ 120 w 120"/>
                <a:gd name="T7" fmla="*/ 37 h 77"/>
                <a:gd name="T8" fmla="*/ 107 w 120"/>
                <a:gd name="T9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77">
                  <a:moveTo>
                    <a:pt x="107" y="77"/>
                  </a:moveTo>
                  <a:lnTo>
                    <a:pt x="0" y="40"/>
                  </a:lnTo>
                  <a:lnTo>
                    <a:pt x="13" y="0"/>
                  </a:lnTo>
                  <a:lnTo>
                    <a:pt x="120" y="37"/>
                  </a:lnTo>
                  <a:lnTo>
                    <a:pt x="107" y="77"/>
                  </a:lnTo>
                  <a:close/>
                </a:path>
              </a:pathLst>
            </a:custGeom>
            <a:solidFill>
              <a:srgbClr val="0D3C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2" name="Freeform 497"/>
            <p:cNvSpPr>
              <a:spLocks/>
            </p:cNvSpPr>
            <p:nvPr/>
          </p:nvSpPr>
          <p:spPr bwMode="auto">
            <a:xfrm rot="16200000">
              <a:off x="3232829" y="6236678"/>
              <a:ext cx="587589" cy="341672"/>
            </a:xfrm>
            <a:custGeom>
              <a:avLst/>
              <a:gdLst>
                <a:gd name="T0" fmla="*/ 101 w 101"/>
                <a:gd name="T1" fmla="*/ 14 h 59"/>
                <a:gd name="T2" fmla="*/ 0 w 101"/>
                <a:gd name="T3" fmla="*/ 51 h 59"/>
                <a:gd name="T4" fmla="*/ 85 w 101"/>
                <a:gd name="T5" fmla="*/ 59 h 59"/>
                <a:gd name="T6" fmla="*/ 101 w 101"/>
                <a:gd name="T7" fmla="*/ 1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" h="59">
                  <a:moveTo>
                    <a:pt x="101" y="14"/>
                  </a:moveTo>
                  <a:cubicBezTo>
                    <a:pt x="24" y="0"/>
                    <a:pt x="0" y="51"/>
                    <a:pt x="0" y="51"/>
                  </a:cubicBezTo>
                  <a:cubicBezTo>
                    <a:pt x="85" y="59"/>
                    <a:pt x="85" y="59"/>
                    <a:pt x="85" y="59"/>
                  </a:cubicBezTo>
                  <a:lnTo>
                    <a:pt x="101" y="14"/>
                  </a:lnTo>
                  <a:close/>
                </a:path>
              </a:pathLst>
            </a:custGeom>
            <a:solidFill>
              <a:srgbClr val="1C7B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3" name="Freeform 498"/>
            <p:cNvSpPr>
              <a:spLocks/>
            </p:cNvSpPr>
            <p:nvPr/>
          </p:nvSpPr>
          <p:spPr bwMode="auto">
            <a:xfrm rot="16200000">
              <a:off x="2585393" y="5680645"/>
              <a:ext cx="306852" cy="511420"/>
            </a:xfrm>
            <a:custGeom>
              <a:avLst/>
              <a:gdLst>
                <a:gd name="T0" fmla="*/ 25 w 53"/>
                <a:gd name="T1" fmla="*/ 81 h 88"/>
                <a:gd name="T2" fmla="*/ 26 w 53"/>
                <a:gd name="T3" fmla="*/ 77 h 88"/>
                <a:gd name="T4" fmla="*/ 30 w 53"/>
                <a:gd name="T5" fmla="*/ 66 h 88"/>
                <a:gd name="T6" fmla="*/ 37 w 53"/>
                <a:gd name="T7" fmla="*/ 45 h 88"/>
                <a:gd name="T8" fmla="*/ 37 w 53"/>
                <a:gd name="T9" fmla="*/ 45 h 88"/>
                <a:gd name="T10" fmla="*/ 40 w 53"/>
                <a:gd name="T11" fmla="*/ 38 h 88"/>
                <a:gd name="T12" fmla="*/ 53 w 53"/>
                <a:gd name="T13" fmla="*/ 0 h 88"/>
                <a:gd name="T14" fmla="*/ 24 w 53"/>
                <a:gd name="T15" fmla="*/ 20 h 88"/>
                <a:gd name="T16" fmla="*/ 19 w 53"/>
                <a:gd name="T17" fmla="*/ 24 h 88"/>
                <a:gd name="T18" fmla="*/ 19 w 53"/>
                <a:gd name="T19" fmla="*/ 24 h 88"/>
                <a:gd name="T20" fmla="*/ 5 w 53"/>
                <a:gd name="T21" fmla="*/ 37 h 88"/>
                <a:gd name="T22" fmla="*/ 0 w 53"/>
                <a:gd name="T23" fmla="*/ 43 h 88"/>
                <a:gd name="T24" fmla="*/ 22 w 53"/>
                <a:gd name="T25" fmla="*/ 88 h 88"/>
                <a:gd name="T26" fmla="*/ 25 w 53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3" h="88">
                  <a:moveTo>
                    <a:pt x="25" y="81"/>
                  </a:moveTo>
                  <a:cubicBezTo>
                    <a:pt x="26" y="77"/>
                    <a:pt x="26" y="77"/>
                    <a:pt x="26" y="77"/>
                  </a:cubicBezTo>
                  <a:cubicBezTo>
                    <a:pt x="30" y="66"/>
                    <a:pt x="30" y="66"/>
                    <a:pt x="30" y="66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42" y="6"/>
                    <a:pt x="33" y="13"/>
                    <a:pt x="24" y="20"/>
                  </a:cubicBezTo>
                  <a:cubicBezTo>
                    <a:pt x="22" y="21"/>
                    <a:pt x="21" y="22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4" y="28"/>
                    <a:pt x="9" y="33"/>
                    <a:pt x="5" y="37"/>
                  </a:cubicBezTo>
                  <a:cubicBezTo>
                    <a:pt x="3" y="39"/>
                    <a:pt x="2" y="41"/>
                    <a:pt x="0" y="43"/>
                  </a:cubicBezTo>
                  <a:cubicBezTo>
                    <a:pt x="22" y="88"/>
                    <a:pt x="22" y="88"/>
                    <a:pt x="22" y="88"/>
                  </a:cubicBezTo>
                  <a:lnTo>
                    <a:pt x="25" y="81"/>
                  </a:ln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4" name="Freeform 499"/>
            <p:cNvSpPr>
              <a:spLocks/>
            </p:cNvSpPr>
            <p:nvPr/>
          </p:nvSpPr>
          <p:spPr bwMode="auto">
            <a:xfrm rot="16200000">
              <a:off x="3018468" y="5898270"/>
              <a:ext cx="232859" cy="511420"/>
            </a:xfrm>
            <a:custGeom>
              <a:avLst/>
              <a:gdLst>
                <a:gd name="T0" fmla="*/ 0 w 40"/>
                <a:gd name="T1" fmla="*/ 26 h 88"/>
                <a:gd name="T2" fmla="*/ 30 w 40"/>
                <a:gd name="T3" fmla="*/ 88 h 88"/>
                <a:gd name="T4" fmla="*/ 40 w 40"/>
                <a:gd name="T5" fmla="*/ 57 h 88"/>
                <a:gd name="T6" fmla="*/ 13 w 40"/>
                <a:gd name="T7" fmla="*/ 0 h 88"/>
                <a:gd name="T8" fmla="*/ 0 w 40"/>
                <a:gd name="T9" fmla="*/ 2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88">
                  <a:moveTo>
                    <a:pt x="0" y="26"/>
                  </a:moveTo>
                  <a:cubicBezTo>
                    <a:pt x="30" y="88"/>
                    <a:pt x="30" y="88"/>
                    <a:pt x="30" y="88"/>
                  </a:cubicBezTo>
                  <a:cubicBezTo>
                    <a:pt x="40" y="57"/>
                    <a:pt x="40" y="57"/>
                    <a:pt x="40" y="57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7" y="9"/>
                    <a:pt x="3" y="18"/>
                    <a:pt x="0" y="26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5" name="Freeform 500"/>
            <p:cNvSpPr>
              <a:spLocks/>
            </p:cNvSpPr>
            <p:nvPr/>
          </p:nvSpPr>
          <p:spPr bwMode="auto">
            <a:xfrm rot="16200000">
              <a:off x="3195832" y="5929826"/>
              <a:ext cx="306852" cy="639819"/>
            </a:xfrm>
            <a:custGeom>
              <a:avLst/>
              <a:gdLst>
                <a:gd name="T0" fmla="*/ 9 w 53"/>
                <a:gd name="T1" fmla="*/ 106 h 110"/>
                <a:gd name="T2" fmla="*/ 36 w 53"/>
                <a:gd name="T3" fmla="*/ 110 h 110"/>
                <a:gd name="T4" fmla="*/ 53 w 53"/>
                <a:gd name="T5" fmla="*/ 62 h 110"/>
                <a:gd name="T6" fmla="*/ 23 w 53"/>
                <a:gd name="T7" fmla="*/ 0 h 110"/>
                <a:gd name="T8" fmla="*/ 9 w 53"/>
                <a:gd name="T9" fmla="*/ 10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110">
                  <a:moveTo>
                    <a:pt x="9" y="106"/>
                  </a:moveTo>
                  <a:cubicBezTo>
                    <a:pt x="36" y="110"/>
                    <a:pt x="36" y="110"/>
                    <a:pt x="36" y="110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0" y="56"/>
                    <a:pt x="9" y="106"/>
                    <a:pt x="9" y="1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6" name="Freeform 501"/>
            <p:cNvSpPr>
              <a:spLocks/>
            </p:cNvSpPr>
            <p:nvPr/>
          </p:nvSpPr>
          <p:spPr bwMode="auto">
            <a:xfrm rot="16200000">
              <a:off x="2940122" y="5924385"/>
              <a:ext cx="174100" cy="365611"/>
            </a:xfrm>
            <a:custGeom>
              <a:avLst/>
              <a:gdLst>
                <a:gd name="T0" fmla="*/ 4 w 30"/>
                <a:gd name="T1" fmla="*/ 0 h 63"/>
                <a:gd name="T2" fmla="*/ 0 w 30"/>
                <a:gd name="T3" fmla="*/ 6 h 63"/>
                <a:gd name="T4" fmla="*/ 27 w 30"/>
                <a:gd name="T5" fmla="*/ 63 h 63"/>
                <a:gd name="T6" fmla="*/ 30 w 30"/>
                <a:gd name="T7" fmla="*/ 55 h 63"/>
                <a:gd name="T8" fmla="*/ 4 w 30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3">
                  <a:moveTo>
                    <a:pt x="4" y="0"/>
                  </a:moveTo>
                  <a:cubicBezTo>
                    <a:pt x="2" y="2"/>
                    <a:pt x="1" y="4"/>
                    <a:pt x="0" y="6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30" y="55"/>
                    <a:pt x="30" y="55"/>
                    <a:pt x="30" y="55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7" name="Freeform 502"/>
            <p:cNvSpPr>
              <a:spLocks/>
            </p:cNvSpPr>
            <p:nvPr/>
          </p:nvSpPr>
          <p:spPr bwMode="auto">
            <a:xfrm rot="16200000">
              <a:off x="2843279" y="5851481"/>
              <a:ext cx="211097" cy="430899"/>
            </a:xfrm>
            <a:custGeom>
              <a:avLst/>
              <a:gdLst>
                <a:gd name="T0" fmla="*/ 36 w 36"/>
                <a:gd name="T1" fmla="*/ 45 h 74"/>
                <a:gd name="T2" fmla="*/ 14 w 36"/>
                <a:gd name="T3" fmla="*/ 0 h 74"/>
                <a:gd name="T4" fmla="*/ 12 w 36"/>
                <a:gd name="T5" fmla="*/ 2 h 74"/>
                <a:gd name="T6" fmla="*/ 10 w 36"/>
                <a:gd name="T7" fmla="*/ 5 h 74"/>
                <a:gd name="T8" fmla="*/ 0 w 36"/>
                <a:gd name="T9" fmla="*/ 19 h 74"/>
                <a:gd name="T10" fmla="*/ 26 w 36"/>
                <a:gd name="T11" fmla="*/ 74 h 74"/>
                <a:gd name="T12" fmla="*/ 36 w 36"/>
                <a:gd name="T13" fmla="*/ 4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74">
                  <a:moveTo>
                    <a:pt x="36" y="45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3" y="1"/>
                    <a:pt x="12" y="2"/>
                  </a:cubicBezTo>
                  <a:cubicBezTo>
                    <a:pt x="12" y="3"/>
                    <a:pt x="11" y="4"/>
                    <a:pt x="10" y="5"/>
                  </a:cubicBezTo>
                  <a:cubicBezTo>
                    <a:pt x="6" y="10"/>
                    <a:pt x="3" y="14"/>
                    <a:pt x="0" y="19"/>
                  </a:cubicBezTo>
                  <a:cubicBezTo>
                    <a:pt x="26" y="74"/>
                    <a:pt x="26" y="74"/>
                    <a:pt x="26" y="74"/>
                  </a:cubicBezTo>
                  <a:lnTo>
                    <a:pt x="36" y="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8" name="Freeform 503"/>
            <p:cNvSpPr>
              <a:spLocks/>
            </p:cNvSpPr>
            <p:nvPr/>
          </p:nvSpPr>
          <p:spPr bwMode="auto">
            <a:xfrm rot="16200000">
              <a:off x="3471129" y="5902623"/>
              <a:ext cx="267679" cy="594118"/>
            </a:xfrm>
            <a:custGeom>
              <a:avLst/>
              <a:gdLst>
                <a:gd name="T0" fmla="*/ 10 w 46"/>
                <a:gd name="T1" fmla="*/ 102 h 102"/>
                <a:gd name="T2" fmla="*/ 46 w 46"/>
                <a:gd name="T3" fmla="*/ 0 h 102"/>
                <a:gd name="T4" fmla="*/ 10 w 46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102">
                  <a:moveTo>
                    <a:pt x="10" y="102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0" y="37"/>
                    <a:pt x="10" y="102"/>
                  </a:cubicBezTo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9" name="Freeform 504"/>
            <p:cNvSpPr>
              <a:spLocks/>
            </p:cNvSpPr>
            <p:nvPr/>
          </p:nvSpPr>
          <p:spPr bwMode="auto">
            <a:xfrm rot="16200000">
              <a:off x="3455895" y="5691526"/>
              <a:ext cx="496186" cy="535359"/>
            </a:xfrm>
            <a:custGeom>
              <a:avLst/>
              <a:gdLst>
                <a:gd name="T0" fmla="*/ 16 w 85"/>
                <a:gd name="T1" fmla="*/ 0 h 92"/>
                <a:gd name="T2" fmla="*/ 73 w 85"/>
                <a:gd name="T3" fmla="*/ 92 h 92"/>
                <a:gd name="T4" fmla="*/ 0 w 85"/>
                <a:gd name="T5" fmla="*/ 45 h 92"/>
                <a:gd name="T6" fmla="*/ 16 w 85"/>
                <a:gd name="T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" h="92">
                  <a:moveTo>
                    <a:pt x="16" y="0"/>
                  </a:moveTo>
                  <a:cubicBezTo>
                    <a:pt x="85" y="36"/>
                    <a:pt x="73" y="92"/>
                    <a:pt x="73" y="92"/>
                  </a:cubicBezTo>
                  <a:cubicBezTo>
                    <a:pt x="0" y="45"/>
                    <a:pt x="0" y="45"/>
                    <a:pt x="0" y="45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rgbClr val="166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0" name="Freeform 505"/>
            <p:cNvSpPr>
              <a:spLocks/>
            </p:cNvSpPr>
            <p:nvPr/>
          </p:nvSpPr>
          <p:spPr bwMode="auto">
            <a:xfrm rot="16200000">
              <a:off x="2608243" y="5575096"/>
              <a:ext cx="261151" cy="511420"/>
            </a:xfrm>
            <a:custGeom>
              <a:avLst/>
              <a:gdLst>
                <a:gd name="T0" fmla="*/ 3 w 45"/>
                <a:gd name="T1" fmla="*/ 81 h 88"/>
                <a:gd name="T2" fmla="*/ 4 w 45"/>
                <a:gd name="T3" fmla="*/ 77 h 88"/>
                <a:gd name="T4" fmla="*/ 8 w 45"/>
                <a:gd name="T5" fmla="*/ 66 h 88"/>
                <a:gd name="T6" fmla="*/ 15 w 45"/>
                <a:gd name="T7" fmla="*/ 45 h 88"/>
                <a:gd name="T8" fmla="*/ 15 w 45"/>
                <a:gd name="T9" fmla="*/ 45 h 88"/>
                <a:gd name="T10" fmla="*/ 18 w 45"/>
                <a:gd name="T11" fmla="*/ 38 h 88"/>
                <a:gd name="T12" fmla="*/ 31 w 45"/>
                <a:gd name="T13" fmla="*/ 0 h 88"/>
                <a:gd name="T14" fmla="*/ 41 w 45"/>
                <a:gd name="T15" fmla="*/ 33 h 88"/>
                <a:gd name="T16" fmla="*/ 42 w 45"/>
                <a:gd name="T17" fmla="*/ 39 h 88"/>
                <a:gd name="T18" fmla="*/ 42 w 45"/>
                <a:gd name="T19" fmla="*/ 40 h 88"/>
                <a:gd name="T20" fmla="*/ 45 w 45"/>
                <a:gd name="T21" fmla="*/ 58 h 88"/>
                <a:gd name="T22" fmla="*/ 45 w 45"/>
                <a:gd name="T23" fmla="*/ 66 h 88"/>
                <a:gd name="T24" fmla="*/ 0 w 45"/>
                <a:gd name="T25" fmla="*/ 88 h 88"/>
                <a:gd name="T26" fmla="*/ 3 w 45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88">
                  <a:moveTo>
                    <a:pt x="3" y="81"/>
                  </a:moveTo>
                  <a:cubicBezTo>
                    <a:pt x="4" y="77"/>
                    <a:pt x="4" y="77"/>
                    <a:pt x="4" y="77"/>
                  </a:cubicBezTo>
                  <a:cubicBezTo>
                    <a:pt x="8" y="66"/>
                    <a:pt x="8" y="66"/>
                    <a:pt x="8" y="66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5" y="11"/>
                    <a:pt x="39" y="22"/>
                    <a:pt x="41" y="33"/>
                  </a:cubicBezTo>
                  <a:cubicBezTo>
                    <a:pt x="41" y="35"/>
                    <a:pt x="42" y="37"/>
                    <a:pt x="42" y="39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4" y="46"/>
                    <a:pt x="44" y="52"/>
                    <a:pt x="45" y="58"/>
                  </a:cubicBezTo>
                  <a:cubicBezTo>
                    <a:pt x="45" y="61"/>
                    <a:pt x="45" y="63"/>
                    <a:pt x="45" y="66"/>
                  </a:cubicBezTo>
                  <a:cubicBezTo>
                    <a:pt x="0" y="88"/>
                    <a:pt x="0" y="88"/>
                    <a:pt x="0" y="88"/>
                  </a:cubicBezTo>
                  <a:lnTo>
                    <a:pt x="3" y="81"/>
                  </a:ln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1" name="Freeform 506"/>
            <p:cNvSpPr>
              <a:spLocks/>
            </p:cNvSpPr>
            <p:nvPr/>
          </p:nvSpPr>
          <p:spPr bwMode="auto">
            <a:xfrm rot="16200000">
              <a:off x="3023908" y="5729610"/>
              <a:ext cx="389550" cy="343848"/>
            </a:xfrm>
            <a:custGeom>
              <a:avLst/>
              <a:gdLst>
                <a:gd name="T0" fmla="*/ 62 w 67"/>
                <a:gd name="T1" fmla="*/ 29 h 59"/>
                <a:gd name="T2" fmla="*/ 0 w 67"/>
                <a:gd name="T3" fmla="*/ 59 h 59"/>
                <a:gd name="T4" fmla="*/ 10 w 67"/>
                <a:gd name="T5" fmla="*/ 28 h 59"/>
                <a:gd name="T6" fmla="*/ 67 w 67"/>
                <a:gd name="T7" fmla="*/ 0 h 59"/>
                <a:gd name="T8" fmla="*/ 62 w 67"/>
                <a:gd name="T9" fmla="*/ 2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59">
                  <a:moveTo>
                    <a:pt x="62" y="29"/>
                  </a:moveTo>
                  <a:cubicBezTo>
                    <a:pt x="0" y="59"/>
                    <a:pt x="0" y="59"/>
                    <a:pt x="0" y="59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6" y="10"/>
                    <a:pt x="64" y="20"/>
                    <a:pt x="62" y="29"/>
                  </a:cubicBez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2" name="Freeform 507"/>
            <p:cNvSpPr>
              <a:spLocks/>
            </p:cNvSpPr>
            <p:nvPr/>
          </p:nvSpPr>
          <p:spPr bwMode="auto">
            <a:xfrm rot="16200000">
              <a:off x="3253503" y="5698055"/>
              <a:ext cx="459190" cy="533183"/>
            </a:xfrm>
            <a:custGeom>
              <a:avLst/>
              <a:gdLst>
                <a:gd name="T0" fmla="*/ 24 w 79"/>
                <a:gd name="T1" fmla="*/ 92 h 92"/>
                <a:gd name="T2" fmla="*/ 0 w 79"/>
                <a:gd name="T3" fmla="*/ 78 h 92"/>
                <a:gd name="T4" fmla="*/ 17 w 79"/>
                <a:gd name="T5" fmla="*/ 30 h 92"/>
                <a:gd name="T6" fmla="*/ 79 w 79"/>
                <a:gd name="T7" fmla="*/ 0 h 92"/>
                <a:gd name="T8" fmla="*/ 24 w 79"/>
                <a:gd name="T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92">
                  <a:moveTo>
                    <a:pt x="24" y="92"/>
                  </a:moveTo>
                  <a:cubicBezTo>
                    <a:pt x="0" y="78"/>
                    <a:pt x="0" y="78"/>
                    <a:pt x="0" y="78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63" y="58"/>
                    <a:pt x="24" y="92"/>
                    <a:pt x="24" y="92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3" name="Freeform 508"/>
            <p:cNvSpPr>
              <a:spLocks/>
            </p:cNvSpPr>
            <p:nvPr/>
          </p:nvSpPr>
          <p:spPr bwMode="auto">
            <a:xfrm rot="16200000">
              <a:off x="2940122" y="5767695"/>
              <a:ext cx="337320" cy="202392"/>
            </a:xfrm>
            <a:custGeom>
              <a:avLst/>
              <a:gdLst>
                <a:gd name="T0" fmla="*/ 58 w 58"/>
                <a:gd name="T1" fmla="*/ 0 h 35"/>
                <a:gd name="T2" fmla="*/ 57 w 58"/>
                <a:gd name="T3" fmla="*/ 7 h 35"/>
                <a:gd name="T4" fmla="*/ 0 w 58"/>
                <a:gd name="T5" fmla="*/ 35 h 35"/>
                <a:gd name="T6" fmla="*/ 3 w 58"/>
                <a:gd name="T7" fmla="*/ 27 h 35"/>
                <a:gd name="T8" fmla="*/ 58 w 58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35">
                  <a:moveTo>
                    <a:pt x="58" y="0"/>
                  </a:moveTo>
                  <a:cubicBezTo>
                    <a:pt x="58" y="3"/>
                    <a:pt x="58" y="5"/>
                    <a:pt x="57" y="7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3" y="27"/>
                    <a:pt x="3" y="27"/>
                    <a:pt x="3" y="27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rgbClr val="C937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4" name="Freeform 509"/>
            <p:cNvSpPr>
              <a:spLocks/>
            </p:cNvSpPr>
            <p:nvPr/>
          </p:nvSpPr>
          <p:spPr bwMode="auto">
            <a:xfrm rot="16200000">
              <a:off x="2851984" y="5707848"/>
              <a:ext cx="326438" cy="298147"/>
            </a:xfrm>
            <a:custGeom>
              <a:avLst/>
              <a:gdLst>
                <a:gd name="T0" fmla="*/ 10 w 56"/>
                <a:gd name="T1" fmla="*/ 22 h 51"/>
                <a:gd name="T2" fmla="*/ 55 w 56"/>
                <a:gd name="T3" fmla="*/ 0 h 51"/>
                <a:gd name="T4" fmla="*/ 56 w 56"/>
                <a:gd name="T5" fmla="*/ 3 h 51"/>
                <a:gd name="T6" fmla="*/ 56 w 56"/>
                <a:gd name="T7" fmla="*/ 6 h 51"/>
                <a:gd name="T8" fmla="*/ 55 w 56"/>
                <a:gd name="T9" fmla="*/ 24 h 51"/>
                <a:gd name="T10" fmla="*/ 0 w 56"/>
                <a:gd name="T11" fmla="*/ 51 h 51"/>
                <a:gd name="T12" fmla="*/ 10 w 56"/>
                <a:gd name="T13" fmla="*/ 2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51">
                  <a:moveTo>
                    <a:pt x="10" y="22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55" y="1"/>
                    <a:pt x="56" y="2"/>
                    <a:pt x="56" y="3"/>
                  </a:cubicBezTo>
                  <a:cubicBezTo>
                    <a:pt x="56" y="4"/>
                    <a:pt x="56" y="5"/>
                    <a:pt x="56" y="6"/>
                  </a:cubicBezTo>
                  <a:cubicBezTo>
                    <a:pt x="56" y="13"/>
                    <a:pt x="56" y="18"/>
                    <a:pt x="55" y="24"/>
                  </a:cubicBezTo>
                  <a:cubicBezTo>
                    <a:pt x="0" y="51"/>
                    <a:pt x="0" y="51"/>
                    <a:pt x="0" y="51"/>
                  </a:cubicBezTo>
                  <a:lnTo>
                    <a:pt x="10" y="22"/>
                  </a:ln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5" name="Freeform 510"/>
            <p:cNvSpPr>
              <a:spLocks/>
            </p:cNvSpPr>
            <p:nvPr/>
          </p:nvSpPr>
          <p:spPr bwMode="auto">
            <a:xfrm rot="16200000">
              <a:off x="3464600" y="5839511"/>
              <a:ext cx="280737" cy="594118"/>
            </a:xfrm>
            <a:custGeom>
              <a:avLst/>
              <a:gdLst>
                <a:gd name="T0" fmla="*/ 0 w 48"/>
                <a:gd name="T1" fmla="*/ 102 h 102"/>
                <a:gd name="T2" fmla="*/ 36 w 48"/>
                <a:gd name="T3" fmla="*/ 0 h 102"/>
                <a:gd name="T4" fmla="*/ 0 w 48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02">
                  <a:moveTo>
                    <a:pt x="0" y="102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48" y="57"/>
                    <a:pt x="0" y="102"/>
                  </a:cubicBezTo>
                </a:path>
              </a:pathLst>
            </a:custGeom>
            <a:solidFill>
              <a:srgbClr val="D63A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6" name="Freeform 511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7" name="Freeform 512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8" name="Freeform 513"/>
            <p:cNvSpPr>
              <a:spLocks/>
            </p:cNvSpPr>
            <p:nvPr/>
          </p:nvSpPr>
          <p:spPr bwMode="auto">
            <a:xfrm rot="16200000">
              <a:off x="2731202" y="5778576"/>
              <a:ext cx="265503" cy="274208"/>
            </a:xfrm>
            <a:custGeom>
              <a:avLst/>
              <a:gdLst>
                <a:gd name="T0" fmla="*/ 42 w 46"/>
                <a:gd name="T1" fmla="*/ 30 h 47"/>
                <a:gd name="T2" fmla="*/ 30 w 46"/>
                <a:gd name="T3" fmla="*/ 4 h 47"/>
                <a:gd name="T4" fmla="*/ 3 w 46"/>
                <a:gd name="T5" fmla="*/ 17 h 47"/>
                <a:gd name="T6" fmla="*/ 16 w 46"/>
                <a:gd name="T7" fmla="*/ 43 h 47"/>
                <a:gd name="T8" fmla="*/ 42 w 46"/>
                <a:gd name="T9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42" y="30"/>
                  </a:moveTo>
                  <a:cubicBezTo>
                    <a:pt x="46" y="20"/>
                    <a:pt x="40" y="8"/>
                    <a:pt x="30" y="4"/>
                  </a:cubicBezTo>
                  <a:cubicBezTo>
                    <a:pt x="19" y="0"/>
                    <a:pt x="7" y="6"/>
                    <a:pt x="3" y="17"/>
                  </a:cubicBezTo>
                  <a:cubicBezTo>
                    <a:pt x="0" y="28"/>
                    <a:pt x="5" y="39"/>
                    <a:pt x="16" y="43"/>
                  </a:cubicBezTo>
                  <a:cubicBezTo>
                    <a:pt x="27" y="47"/>
                    <a:pt x="39" y="41"/>
                    <a:pt x="42" y="30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9" name="Freeform 514"/>
            <p:cNvSpPr>
              <a:spLocks/>
            </p:cNvSpPr>
            <p:nvPr/>
          </p:nvSpPr>
          <p:spPr bwMode="auto">
            <a:xfrm rot="16200000">
              <a:off x="2750788" y="5804691"/>
              <a:ext cx="226331" cy="226331"/>
            </a:xfrm>
            <a:custGeom>
              <a:avLst/>
              <a:gdLst>
                <a:gd name="T0" fmla="*/ 36 w 39"/>
                <a:gd name="T1" fmla="*/ 25 h 39"/>
                <a:gd name="T2" fmla="*/ 26 w 39"/>
                <a:gd name="T3" fmla="*/ 3 h 39"/>
                <a:gd name="T4" fmla="*/ 4 w 39"/>
                <a:gd name="T5" fmla="*/ 14 h 39"/>
                <a:gd name="T6" fmla="*/ 14 w 39"/>
                <a:gd name="T7" fmla="*/ 36 h 39"/>
                <a:gd name="T8" fmla="*/ 36 w 39"/>
                <a:gd name="T9" fmla="*/ 2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36" y="25"/>
                  </a:moveTo>
                  <a:cubicBezTo>
                    <a:pt x="39" y="16"/>
                    <a:pt x="35" y="6"/>
                    <a:pt x="26" y="3"/>
                  </a:cubicBezTo>
                  <a:cubicBezTo>
                    <a:pt x="17" y="0"/>
                    <a:pt x="7" y="5"/>
                    <a:pt x="4" y="14"/>
                  </a:cubicBezTo>
                  <a:cubicBezTo>
                    <a:pt x="0" y="23"/>
                    <a:pt x="5" y="33"/>
                    <a:pt x="14" y="36"/>
                  </a:cubicBezTo>
                  <a:cubicBezTo>
                    <a:pt x="23" y="39"/>
                    <a:pt x="33" y="34"/>
                    <a:pt x="36" y="25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0" name="Freeform 515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1" name="Freeform 516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444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2" name="Freeform 517"/>
            <p:cNvSpPr>
              <a:spLocks/>
            </p:cNvSpPr>
            <p:nvPr/>
          </p:nvSpPr>
          <p:spPr bwMode="auto">
            <a:xfrm rot="16200000">
              <a:off x="2731202" y="5778576"/>
              <a:ext cx="265503" cy="274208"/>
            </a:xfrm>
            <a:custGeom>
              <a:avLst/>
              <a:gdLst>
                <a:gd name="T0" fmla="*/ 3 w 46"/>
                <a:gd name="T1" fmla="*/ 17 h 47"/>
                <a:gd name="T2" fmla="*/ 30 w 46"/>
                <a:gd name="T3" fmla="*/ 4 h 47"/>
                <a:gd name="T4" fmla="*/ 42 w 46"/>
                <a:gd name="T5" fmla="*/ 30 h 47"/>
                <a:gd name="T6" fmla="*/ 16 w 46"/>
                <a:gd name="T7" fmla="*/ 43 h 47"/>
                <a:gd name="T8" fmla="*/ 3 w 46"/>
                <a:gd name="T9" fmla="*/ 1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3" y="17"/>
                  </a:moveTo>
                  <a:cubicBezTo>
                    <a:pt x="7" y="6"/>
                    <a:pt x="19" y="0"/>
                    <a:pt x="30" y="4"/>
                  </a:cubicBezTo>
                  <a:cubicBezTo>
                    <a:pt x="40" y="8"/>
                    <a:pt x="46" y="20"/>
                    <a:pt x="42" y="30"/>
                  </a:cubicBezTo>
                  <a:cubicBezTo>
                    <a:pt x="39" y="41"/>
                    <a:pt x="27" y="47"/>
                    <a:pt x="16" y="43"/>
                  </a:cubicBezTo>
                  <a:cubicBezTo>
                    <a:pt x="5" y="39"/>
                    <a:pt x="0" y="28"/>
                    <a:pt x="3" y="17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4" name="Freeform 519"/>
            <p:cNvSpPr>
              <a:spLocks/>
            </p:cNvSpPr>
            <p:nvPr/>
          </p:nvSpPr>
          <p:spPr bwMode="auto">
            <a:xfrm rot="16200000">
              <a:off x="2750789" y="5804692"/>
              <a:ext cx="226331" cy="226331"/>
            </a:xfrm>
            <a:custGeom>
              <a:avLst/>
              <a:gdLst>
                <a:gd name="T0" fmla="*/ 4 w 39"/>
                <a:gd name="T1" fmla="*/ 14 h 39"/>
                <a:gd name="T2" fmla="*/ 26 w 39"/>
                <a:gd name="T3" fmla="*/ 3 h 39"/>
                <a:gd name="T4" fmla="*/ 36 w 39"/>
                <a:gd name="T5" fmla="*/ 25 h 39"/>
                <a:gd name="T6" fmla="*/ 14 w 39"/>
                <a:gd name="T7" fmla="*/ 36 h 39"/>
                <a:gd name="T8" fmla="*/ 4 w 39"/>
                <a:gd name="T9" fmla="*/ 1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4" y="14"/>
                  </a:moveTo>
                  <a:cubicBezTo>
                    <a:pt x="7" y="5"/>
                    <a:pt x="17" y="0"/>
                    <a:pt x="26" y="3"/>
                  </a:cubicBezTo>
                  <a:cubicBezTo>
                    <a:pt x="35" y="6"/>
                    <a:pt x="39" y="16"/>
                    <a:pt x="36" y="25"/>
                  </a:cubicBezTo>
                  <a:cubicBezTo>
                    <a:pt x="33" y="34"/>
                    <a:pt x="23" y="39"/>
                    <a:pt x="14" y="36"/>
                  </a:cubicBezTo>
                  <a:cubicBezTo>
                    <a:pt x="5" y="33"/>
                    <a:pt x="0" y="23"/>
                    <a:pt x="4" y="14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5" name="Freeform 520"/>
            <p:cNvSpPr>
              <a:spLocks/>
            </p:cNvSpPr>
            <p:nvPr/>
          </p:nvSpPr>
          <p:spPr bwMode="auto">
            <a:xfrm rot="16200000">
              <a:off x="11777337" y="2224750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6" name="Freeform 521"/>
            <p:cNvSpPr>
              <a:spLocks/>
            </p:cNvSpPr>
            <p:nvPr/>
          </p:nvSpPr>
          <p:spPr bwMode="auto">
            <a:xfrm rot="16200000">
              <a:off x="9984102" y="1987539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7" name="Freeform 522"/>
            <p:cNvSpPr>
              <a:spLocks/>
            </p:cNvSpPr>
            <p:nvPr/>
          </p:nvSpPr>
          <p:spPr bwMode="auto">
            <a:xfrm rot="16200000">
              <a:off x="11498776" y="1835200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8" name="Freeform 523"/>
            <p:cNvSpPr>
              <a:spLocks/>
            </p:cNvSpPr>
            <p:nvPr/>
          </p:nvSpPr>
          <p:spPr bwMode="auto">
            <a:xfrm rot="16200000">
              <a:off x="12027606" y="718781"/>
              <a:ext cx="28292" cy="41350"/>
            </a:xfrm>
            <a:custGeom>
              <a:avLst/>
              <a:gdLst>
                <a:gd name="T0" fmla="*/ 5 w 5"/>
                <a:gd name="T1" fmla="*/ 4 h 7"/>
                <a:gd name="T2" fmla="*/ 5 w 5"/>
                <a:gd name="T3" fmla="*/ 3 h 7"/>
                <a:gd name="T4" fmla="*/ 0 w 5"/>
                <a:gd name="T5" fmla="*/ 3 h 7"/>
                <a:gd name="T6" fmla="*/ 0 w 5"/>
                <a:gd name="T7" fmla="*/ 4 h 7"/>
                <a:gd name="T8" fmla="*/ 5 w 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">
                  <a:moveTo>
                    <a:pt x="5" y="4"/>
                  </a:moveTo>
                  <a:cubicBezTo>
                    <a:pt x="5" y="4"/>
                    <a:pt x="5" y="3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0" y="7"/>
                    <a:pt x="5" y="7"/>
                    <a:pt x="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9" name="Freeform 524"/>
            <p:cNvSpPr>
              <a:spLocks/>
            </p:cNvSpPr>
            <p:nvPr/>
          </p:nvSpPr>
          <p:spPr bwMode="auto">
            <a:xfrm rot="16200000">
              <a:off x="11025440" y="164925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0" name="Freeform 525"/>
            <p:cNvSpPr>
              <a:spLocks/>
            </p:cNvSpPr>
            <p:nvPr/>
          </p:nvSpPr>
          <p:spPr bwMode="auto">
            <a:xfrm rot="16200000">
              <a:off x="11891589" y="127928"/>
              <a:ext cx="28292" cy="47878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1" name="Freeform 526"/>
            <p:cNvSpPr>
              <a:spLocks/>
            </p:cNvSpPr>
            <p:nvPr/>
          </p:nvSpPr>
          <p:spPr bwMode="auto">
            <a:xfrm rot="16200000">
              <a:off x="11512922" y="83303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2" name="Freeform 527"/>
            <p:cNvSpPr>
              <a:spLocks/>
            </p:cNvSpPr>
            <p:nvPr/>
          </p:nvSpPr>
          <p:spPr bwMode="auto">
            <a:xfrm rot="16200000">
              <a:off x="11914441" y="3349875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3" name="Freeform 528"/>
            <p:cNvSpPr>
              <a:spLocks/>
            </p:cNvSpPr>
            <p:nvPr/>
          </p:nvSpPr>
          <p:spPr bwMode="auto">
            <a:xfrm rot="16200000">
              <a:off x="11272446" y="2818867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4" name="Freeform 529"/>
            <p:cNvSpPr>
              <a:spLocks/>
            </p:cNvSpPr>
            <p:nvPr/>
          </p:nvSpPr>
          <p:spPr bwMode="auto">
            <a:xfrm rot="16200000">
              <a:off x="10408471" y="4313956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5" name="Freeform 530"/>
            <p:cNvSpPr>
              <a:spLocks/>
            </p:cNvSpPr>
            <p:nvPr/>
          </p:nvSpPr>
          <p:spPr bwMode="auto">
            <a:xfrm rot="16200000">
              <a:off x="9981926" y="3317231"/>
              <a:ext cx="39173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7" name="Freeform 532"/>
            <p:cNvSpPr>
              <a:spLocks/>
            </p:cNvSpPr>
            <p:nvPr/>
          </p:nvSpPr>
          <p:spPr bwMode="auto">
            <a:xfrm rot="16200000">
              <a:off x="5335093" y="201256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8" name="Freeform 533"/>
            <p:cNvSpPr>
              <a:spLocks/>
            </p:cNvSpPr>
            <p:nvPr/>
          </p:nvSpPr>
          <p:spPr bwMode="auto">
            <a:xfrm rot="16200000">
              <a:off x="4843259" y="4989684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9" name="Freeform 534"/>
            <p:cNvSpPr>
              <a:spLocks/>
            </p:cNvSpPr>
            <p:nvPr/>
          </p:nvSpPr>
          <p:spPr bwMode="auto">
            <a:xfrm rot="16200000">
              <a:off x="6366638" y="3879793"/>
              <a:ext cx="41350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0" name="Freeform 535"/>
            <p:cNvSpPr>
              <a:spLocks/>
            </p:cNvSpPr>
            <p:nvPr/>
          </p:nvSpPr>
          <p:spPr bwMode="auto">
            <a:xfrm rot="16200000">
              <a:off x="9882906" y="4574018"/>
              <a:ext cx="39173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1" name="Freeform 536"/>
            <p:cNvSpPr>
              <a:spLocks/>
            </p:cNvSpPr>
            <p:nvPr/>
          </p:nvSpPr>
          <p:spPr bwMode="auto">
            <a:xfrm rot="16200000">
              <a:off x="11244154" y="4200791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2" name="Freeform 537"/>
            <p:cNvSpPr>
              <a:spLocks/>
            </p:cNvSpPr>
            <p:nvPr/>
          </p:nvSpPr>
          <p:spPr bwMode="auto">
            <a:xfrm rot="16200000">
              <a:off x="11963406" y="4967920"/>
              <a:ext cx="41350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3" name="Freeform 538"/>
            <p:cNvSpPr>
              <a:spLocks/>
            </p:cNvSpPr>
            <p:nvPr/>
          </p:nvSpPr>
          <p:spPr bwMode="auto">
            <a:xfrm rot="16200000">
              <a:off x="11982992" y="6238854"/>
              <a:ext cx="36997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4" name="Freeform 539"/>
            <p:cNvSpPr>
              <a:spLocks/>
            </p:cNvSpPr>
            <p:nvPr/>
          </p:nvSpPr>
          <p:spPr bwMode="auto">
            <a:xfrm rot="16200000">
              <a:off x="11321411" y="6484771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5" name="Freeform 540"/>
            <p:cNvSpPr>
              <a:spLocks/>
            </p:cNvSpPr>
            <p:nvPr/>
          </p:nvSpPr>
          <p:spPr bwMode="auto">
            <a:xfrm rot="16200000">
              <a:off x="11759927" y="6847117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6" name="Freeform 541"/>
            <p:cNvSpPr>
              <a:spLocks/>
            </p:cNvSpPr>
            <p:nvPr/>
          </p:nvSpPr>
          <p:spPr bwMode="auto">
            <a:xfrm rot="16200000">
              <a:off x="10152762" y="6832972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7" name="Freeform 542"/>
            <p:cNvSpPr>
              <a:spLocks/>
            </p:cNvSpPr>
            <p:nvPr/>
          </p:nvSpPr>
          <p:spPr bwMode="auto">
            <a:xfrm rot="16200000">
              <a:off x="10060271" y="6163773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8" name="Freeform 543"/>
            <p:cNvSpPr>
              <a:spLocks/>
            </p:cNvSpPr>
            <p:nvPr/>
          </p:nvSpPr>
          <p:spPr bwMode="auto">
            <a:xfrm rot="16200000">
              <a:off x="9571701" y="574484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9" name="Freeform 544"/>
            <p:cNvSpPr>
              <a:spLocks/>
            </p:cNvSpPr>
            <p:nvPr/>
          </p:nvSpPr>
          <p:spPr bwMode="auto">
            <a:xfrm rot="16200000">
              <a:off x="9533617" y="6673017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0" name="Freeform 545"/>
            <p:cNvSpPr>
              <a:spLocks/>
            </p:cNvSpPr>
            <p:nvPr/>
          </p:nvSpPr>
          <p:spPr bwMode="auto">
            <a:xfrm rot="16200000">
              <a:off x="6521153" y="606475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1" name="Freeform 546"/>
            <p:cNvSpPr>
              <a:spLocks/>
            </p:cNvSpPr>
            <p:nvPr/>
          </p:nvSpPr>
          <p:spPr bwMode="auto">
            <a:xfrm rot="16200000">
              <a:off x="6096782" y="6704573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2" name="Freeform 547"/>
            <p:cNvSpPr>
              <a:spLocks/>
            </p:cNvSpPr>
            <p:nvPr/>
          </p:nvSpPr>
          <p:spPr bwMode="auto">
            <a:xfrm rot="16200000">
              <a:off x="9937313" y="3768803"/>
              <a:ext cx="30468" cy="45702"/>
            </a:xfrm>
            <a:custGeom>
              <a:avLst/>
              <a:gdLst>
                <a:gd name="T0" fmla="*/ 5 w 5"/>
                <a:gd name="T1" fmla="*/ 4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4 h 8"/>
                <a:gd name="T8" fmla="*/ 5 w 5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4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8"/>
                    <a:pt x="5" y="8"/>
                    <a:pt x="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3" name="Freeform 548"/>
            <p:cNvSpPr>
              <a:spLocks/>
            </p:cNvSpPr>
            <p:nvPr/>
          </p:nvSpPr>
          <p:spPr bwMode="auto">
            <a:xfrm rot="16200000">
              <a:off x="5730084" y="1743799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4" name="Freeform 549"/>
            <p:cNvSpPr>
              <a:spLocks/>
            </p:cNvSpPr>
            <p:nvPr/>
          </p:nvSpPr>
          <p:spPr bwMode="auto">
            <a:xfrm rot="16200000">
              <a:off x="5942267" y="4001664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5" name="Freeform 550"/>
            <p:cNvSpPr>
              <a:spLocks/>
            </p:cNvSpPr>
            <p:nvPr/>
          </p:nvSpPr>
          <p:spPr bwMode="auto">
            <a:xfrm rot="16200000">
              <a:off x="5102234" y="1692657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6" name="Freeform 551"/>
            <p:cNvSpPr>
              <a:spLocks/>
            </p:cNvSpPr>
            <p:nvPr/>
          </p:nvSpPr>
          <p:spPr bwMode="auto">
            <a:xfrm rot="16200000">
              <a:off x="5817134" y="117362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7" name="Freeform 552"/>
            <p:cNvSpPr>
              <a:spLocks/>
            </p:cNvSpPr>
            <p:nvPr/>
          </p:nvSpPr>
          <p:spPr bwMode="auto">
            <a:xfrm rot="16200000">
              <a:off x="6110928" y="374934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8" name="Freeform 553"/>
            <p:cNvSpPr>
              <a:spLocks/>
            </p:cNvSpPr>
            <p:nvPr/>
          </p:nvSpPr>
          <p:spPr bwMode="auto">
            <a:xfrm rot="16200000">
              <a:off x="9312726" y="991902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9" name="Freeform 554"/>
            <p:cNvSpPr>
              <a:spLocks/>
            </p:cNvSpPr>
            <p:nvPr/>
          </p:nvSpPr>
          <p:spPr bwMode="auto">
            <a:xfrm rot="16200000">
              <a:off x="9879642" y="46416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0" name="Freeform 555"/>
            <p:cNvSpPr>
              <a:spLocks/>
            </p:cNvSpPr>
            <p:nvPr/>
          </p:nvSpPr>
          <p:spPr bwMode="auto">
            <a:xfrm rot="16200000">
              <a:off x="6561413" y="68082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1" name="Freeform 556"/>
            <p:cNvSpPr>
              <a:spLocks/>
            </p:cNvSpPr>
            <p:nvPr/>
          </p:nvSpPr>
          <p:spPr bwMode="auto">
            <a:xfrm rot="16200000">
              <a:off x="5700704" y="86580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2" name="Freeform 557"/>
            <p:cNvSpPr>
              <a:spLocks/>
            </p:cNvSpPr>
            <p:nvPr/>
          </p:nvSpPr>
          <p:spPr bwMode="auto">
            <a:xfrm rot="16200000">
              <a:off x="4218674" y="4087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3" name="Freeform 558"/>
            <p:cNvSpPr>
              <a:spLocks/>
            </p:cNvSpPr>
            <p:nvPr/>
          </p:nvSpPr>
          <p:spPr bwMode="auto">
            <a:xfrm rot="16200000">
              <a:off x="4288314" y="97666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4" name="Freeform 559"/>
            <p:cNvSpPr>
              <a:spLocks/>
            </p:cNvSpPr>
            <p:nvPr/>
          </p:nvSpPr>
          <p:spPr bwMode="auto">
            <a:xfrm rot="16200000">
              <a:off x="3738809" y="451102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5" name="Freeform 560"/>
            <p:cNvSpPr>
              <a:spLocks/>
            </p:cNvSpPr>
            <p:nvPr/>
          </p:nvSpPr>
          <p:spPr bwMode="auto">
            <a:xfrm rot="16200000">
              <a:off x="4497235" y="11704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6" name="Freeform 561"/>
            <p:cNvSpPr>
              <a:spLocks/>
            </p:cNvSpPr>
            <p:nvPr/>
          </p:nvSpPr>
          <p:spPr bwMode="auto">
            <a:xfrm rot="16200000">
              <a:off x="3578855" y="95925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7" name="Freeform 562"/>
            <p:cNvSpPr>
              <a:spLocks/>
            </p:cNvSpPr>
            <p:nvPr/>
          </p:nvSpPr>
          <p:spPr bwMode="auto">
            <a:xfrm rot="16200000">
              <a:off x="3345995" y="1494617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8" name="Freeform 563"/>
            <p:cNvSpPr>
              <a:spLocks/>
            </p:cNvSpPr>
            <p:nvPr/>
          </p:nvSpPr>
          <p:spPr bwMode="auto">
            <a:xfrm rot="16200000">
              <a:off x="3418900" y="3095253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9" name="Freeform 564"/>
            <p:cNvSpPr>
              <a:spLocks/>
            </p:cNvSpPr>
            <p:nvPr/>
          </p:nvSpPr>
          <p:spPr bwMode="auto">
            <a:xfrm rot="16200000">
              <a:off x="2898774" y="474920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0" name="Freeform 565"/>
            <p:cNvSpPr>
              <a:spLocks/>
            </p:cNvSpPr>
            <p:nvPr/>
          </p:nvSpPr>
          <p:spPr bwMode="auto">
            <a:xfrm rot="16200000">
              <a:off x="3575590" y="4444532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1" name="Freeform 566"/>
            <p:cNvSpPr>
              <a:spLocks/>
            </p:cNvSpPr>
            <p:nvPr/>
          </p:nvSpPr>
          <p:spPr bwMode="auto">
            <a:xfrm rot="16200000">
              <a:off x="3945554" y="760132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2" name="Freeform 567"/>
            <p:cNvSpPr>
              <a:spLocks/>
            </p:cNvSpPr>
            <p:nvPr/>
          </p:nvSpPr>
          <p:spPr bwMode="auto">
            <a:xfrm rot="16200000">
              <a:off x="2978208" y="223684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3" name="Freeform 568"/>
            <p:cNvSpPr>
              <a:spLocks/>
            </p:cNvSpPr>
            <p:nvPr/>
          </p:nvSpPr>
          <p:spPr bwMode="auto">
            <a:xfrm rot="16200000">
              <a:off x="3131634" y="105175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4" name="Freeform 569"/>
            <p:cNvSpPr>
              <a:spLocks/>
            </p:cNvSpPr>
            <p:nvPr/>
          </p:nvSpPr>
          <p:spPr bwMode="auto">
            <a:xfrm rot="16200000">
              <a:off x="1818263" y="632820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5" name="Freeform 570"/>
            <p:cNvSpPr>
              <a:spLocks/>
            </p:cNvSpPr>
            <p:nvPr/>
          </p:nvSpPr>
          <p:spPr bwMode="auto">
            <a:xfrm rot="16200000">
              <a:off x="1418920" y="107254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6" name="Freeform 571"/>
            <p:cNvSpPr>
              <a:spLocks/>
            </p:cNvSpPr>
            <p:nvPr/>
          </p:nvSpPr>
          <p:spPr bwMode="auto">
            <a:xfrm rot="16200000">
              <a:off x="2178433" y="87667"/>
              <a:ext cx="28292" cy="45702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4 h 8"/>
                <a:gd name="T4" fmla="*/ 0 w 5"/>
                <a:gd name="T5" fmla="*/ 4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5"/>
                    <a:pt x="5" y="4"/>
                    <a:pt x="5" y="4"/>
                  </a:cubicBezTo>
                  <a:cubicBezTo>
                    <a:pt x="5" y="0"/>
                    <a:pt x="0" y="0"/>
                    <a:pt x="0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7" name="Freeform 572"/>
            <p:cNvSpPr>
              <a:spLocks/>
            </p:cNvSpPr>
            <p:nvPr/>
          </p:nvSpPr>
          <p:spPr bwMode="auto">
            <a:xfrm rot="16200000">
              <a:off x="940144" y="581678"/>
              <a:ext cx="28292" cy="45702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8" name="Freeform 573"/>
            <p:cNvSpPr>
              <a:spLocks/>
            </p:cNvSpPr>
            <p:nvPr/>
          </p:nvSpPr>
          <p:spPr bwMode="auto">
            <a:xfrm rot="16200000">
              <a:off x="441782" y="298764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9" name="Freeform 574"/>
            <p:cNvSpPr>
              <a:spLocks/>
            </p:cNvSpPr>
            <p:nvPr/>
          </p:nvSpPr>
          <p:spPr bwMode="auto">
            <a:xfrm rot="16200000">
              <a:off x="286180" y="1020194"/>
              <a:ext cx="39173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0" name="Freeform 575"/>
            <p:cNvSpPr>
              <a:spLocks/>
            </p:cNvSpPr>
            <p:nvPr/>
          </p:nvSpPr>
          <p:spPr bwMode="auto">
            <a:xfrm rot="16200000">
              <a:off x="590856" y="1616488"/>
              <a:ext cx="30468" cy="45702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1" name="Freeform 576"/>
            <p:cNvSpPr>
              <a:spLocks/>
            </p:cNvSpPr>
            <p:nvPr/>
          </p:nvSpPr>
          <p:spPr bwMode="auto">
            <a:xfrm rot="16200000">
              <a:off x="245918" y="2525075"/>
              <a:ext cx="39173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2" name="Freeform 577"/>
            <p:cNvSpPr>
              <a:spLocks/>
            </p:cNvSpPr>
            <p:nvPr/>
          </p:nvSpPr>
          <p:spPr bwMode="auto">
            <a:xfrm rot="16200000">
              <a:off x="937967" y="2420615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3" name="Freeform 578"/>
            <p:cNvSpPr>
              <a:spLocks/>
            </p:cNvSpPr>
            <p:nvPr/>
          </p:nvSpPr>
          <p:spPr bwMode="auto">
            <a:xfrm rot="16200000">
              <a:off x="695315" y="1074600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4" name="Freeform 579"/>
            <p:cNvSpPr>
              <a:spLocks/>
            </p:cNvSpPr>
            <p:nvPr/>
          </p:nvSpPr>
          <p:spPr bwMode="auto">
            <a:xfrm rot="16200000">
              <a:off x="2076149" y="2200812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5" name="Freeform 580"/>
            <p:cNvSpPr>
              <a:spLocks/>
            </p:cNvSpPr>
            <p:nvPr/>
          </p:nvSpPr>
          <p:spPr bwMode="auto">
            <a:xfrm rot="16200000">
              <a:off x="2585393" y="191790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6" name="Freeform 581"/>
            <p:cNvSpPr>
              <a:spLocks/>
            </p:cNvSpPr>
            <p:nvPr/>
          </p:nvSpPr>
          <p:spPr bwMode="auto">
            <a:xfrm rot="16200000">
              <a:off x="2067444" y="184173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7" name="Freeform 582"/>
            <p:cNvSpPr>
              <a:spLocks/>
            </p:cNvSpPr>
            <p:nvPr/>
          </p:nvSpPr>
          <p:spPr bwMode="auto">
            <a:xfrm rot="16200000">
              <a:off x="1838937" y="3019084"/>
              <a:ext cx="39173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8" name="Freeform 583"/>
            <p:cNvSpPr>
              <a:spLocks/>
            </p:cNvSpPr>
            <p:nvPr/>
          </p:nvSpPr>
          <p:spPr bwMode="auto">
            <a:xfrm rot="16200000">
              <a:off x="2265484" y="381341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9" name="Freeform 584"/>
            <p:cNvSpPr>
              <a:spLocks/>
            </p:cNvSpPr>
            <p:nvPr/>
          </p:nvSpPr>
          <p:spPr bwMode="auto">
            <a:xfrm rot="16200000">
              <a:off x="2245898" y="2594715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0" name="Freeform 585"/>
            <p:cNvSpPr>
              <a:spLocks/>
            </p:cNvSpPr>
            <p:nvPr/>
          </p:nvSpPr>
          <p:spPr bwMode="auto">
            <a:xfrm rot="16200000">
              <a:off x="1105539" y="3212771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1" name="Freeform 586"/>
            <p:cNvSpPr>
              <a:spLocks/>
            </p:cNvSpPr>
            <p:nvPr/>
          </p:nvSpPr>
          <p:spPr bwMode="auto">
            <a:xfrm rot="16200000">
              <a:off x="354732" y="3043023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2" name="Freeform 587"/>
            <p:cNvSpPr>
              <a:spLocks/>
            </p:cNvSpPr>
            <p:nvPr/>
          </p:nvSpPr>
          <p:spPr bwMode="auto">
            <a:xfrm rot="16200000">
              <a:off x="457015" y="381341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3" name="Freeform 588"/>
            <p:cNvSpPr>
              <a:spLocks/>
            </p:cNvSpPr>
            <p:nvPr/>
          </p:nvSpPr>
          <p:spPr bwMode="auto">
            <a:xfrm rot="16200000">
              <a:off x="213274" y="5079999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4" name="Freeform 589"/>
            <p:cNvSpPr>
              <a:spLocks/>
            </p:cNvSpPr>
            <p:nvPr/>
          </p:nvSpPr>
          <p:spPr bwMode="auto">
            <a:xfrm rot="16200000">
              <a:off x="841125" y="606475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5" name="Freeform 590"/>
            <p:cNvSpPr>
              <a:spLocks/>
            </p:cNvSpPr>
            <p:nvPr/>
          </p:nvSpPr>
          <p:spPr bwMode="auto">
            <a:xfrm rot="16200000">
              <a:off x="392816" y="6663224"/>
              <a:ext cx="30468" cy="45702"/>
            </a:xfrm>
            <a:custGeom>
              <a:avLst/>
              <a:gdLst>
                <a:gd name="T0" fmla="*/ 0 w 5"/>
                <a:gd name="T1" fmla="*/ 3 h 8"/>
                <a:gd name="T2" fmla="*/ 0 w 5"/>
                <a:gd name="T3" fmla="*/ 5 h 8"/>
                <a:gd name="T4" fmla="*/ 5 w 5"/>
                <a:gd name="T5" fmla="*/ 5 h 8"/>
                <a:gd name="T6" fmla="*/ 5 w 5"/>
                <a:gd name="T7" fmla="*/ 3 h 8"/>
                <a:gd name="T8" fmla="*/ 0 w 5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0" y="3"/>
                  </a:move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6" name="Freeform 591"/>
            <p:cNvSpPr>
              <a:spLocks/>
            </p:cNvSpPr>
            <p:nvPr/>
          </p:nvSpPr>
          <p:spPr bwMode="auto">
            <a:xfrm rot="16200000">
              <a:off x="1571259" y="6618611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7" name="Freeform 592"/>
            <p:cNvSpPr>
              <a:spLocks/>
            </p:cNvSpPr>
            <p:nvPr/>
          </p:nvSpPr>
          <p:spPr bwMode="auto">
            <a:xfrm rot="16200000">
              <a:off x="1270935" y="597008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8" name="Freeform 593"/>
            <p:cNvSpPr>
              <a:spLocks/>
            </p:cNvSpPr>
            <p:nvPr/>
          </p:nvSpPr>
          <p:spPr bwMode="auto">
            <a:xfrm rot="16200000">
              <a:off x="399344" y="589500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9" name="Freeform 594"/>
            <p:cNvSpPr>
              <a:spLocks/>
            </p:cNvSpPr>
            <p:nvPr/>
          </p:nvSpPr>
          <p:spPr bwMode="auto">
            <a:xfrm rot="16200000">
              <a:off x="2471140" y="6495653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0" name="Freeform 595"/>
            <p:cNvSpPr>
              <a:spLocks/>
            </p:cNvSpPr>
            <p:nvPr/>
          </p:nvSpPr>
          <p:spPr bwMode="auto">
            <a:xfrm rot="16200000">
              <a:off x="2236104" y="591894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1" name="Freeform 596"/>
            <p:cNvSpPr>
              <a:spLocks/>
            </p:cNvSpPr>
            <p:nvPr/>
          </p:nvSpPr>
          <p:spPr bwMode="auto">
            <a:xfrm rot="16200000">
              <a:off x="2119674" y="660337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2" name="Freeform 597"/>
            <p:cNvSpPr>
              <a:spLocks/>
            </p:cNvSpPr>
            <p:nvPr/>
          </p:nvSpPr>
          <p:spPr bwMode="auto">
            <a:xfrm rot="16200000">
              <a:off x="3305735" y="6807946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3" name="Freeform 598"/>
            <p:cNvSpPr>
              <a:spLocks/>
            </p:cNvSpPr>
            <p:nvPr/>
          </p:nvSpPr>
          <p:spPr bwMode="auto">
            <a:xfrm rot="16200000">
              <a:off x="2571248" y="5235601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4" name="Freeform 599"/>
            <p:cNvSpPr>
              <a:spLocks/>
            </p:cNvSpPr>
            <p:nvPr/>
          </p:nvSpPr>
          <p:spPr bwMode="auto">
            <a:xfrm rot="16200000">
              <a:off x="2595187" y="4473911"/>
              <a:ext cx="39173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5" name="Freeform 600"/>
            <p:cNvSpPr>
              <a:spLocks/>
            </p:cNvSpPr>
            <p:nvPr/>
          </p:nvSpPr>
          <p:spPr bwMode="auto">
            <a:xfrm rot="16200000">
              <a:off x="4378628" y="5852569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6" name="Freeform 601"/>
            <p:cNvSpPr>
              <a:spLocks/>
            </p:cNvSpPr>
            <p:nvPr/>
          </p:nvSpPr>
          <p:spPr bwMode="auto">
            <a:xfrm rot="16200000">
              <a:off x="4355778" y="6741569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7" name="Freeform 602"/>
            <p:cNvSpPr>
              <a:spLocks/>
            </p:cNvSpPr>
            <p:nvPr/>
          </p:nvSpPr>
          <p:spPr bwMode="auto">
            <a:xfrm rot="16200000">
              <a:off x="5008654" y="665669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8" name="Freeform 603"/>
            <p:cNvSpPr>
              <a:spLocks/>
            </p:cNvSpPr>
            <p:nvPr/>
          </p:nvSpPr>
          <p:spPr bwMode="auto">
            <a:xfrm rot="16200000">
              <a:off x="4726829" y="6224709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9" name="Freeform 604"/>
            <p:cNvSpPr>
              <a:spLocks/>
            </p:cNvSpPr>
            <p:nvPr/>
          </p:nvSpPr>
          <p:spPr bwMode="auto">
            <a:xfrm rot="16200000">
              <a:off x="5203430" y="5136581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0" name="Freeform 605"/>
            <p:cNvSpPr>
              <a:spLocks/>
            </p:cNvSpPr>
            <p:nvPr/>
          </p:nvSpPr>
          <p:spPr bwMode="auto">
            <a:xfrm rot="16200000">
              <a:off x="5703968" y="5241042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1" name="Freeform 606"/>
            <p:cNvSpPr>
              <a:spLocks/>
            </p:cNvSpPr>
            <p:nvPr/>
          </p:nvSpPr>
          <p:spPr bwMode="auto">
            <a:xfrm rot="16200000">
              <a:off x="4912899" y="5507632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2" name="Freeform 607"/>
            <p:cNvSpPr>
              <a:spLocks/>
            </p:cNvSpPr>
            <p:nvPr/>
          </p:nvSpPr>
          <p:spPr bwMode="auto">
            <a:xfrm rot="16200000">
              <a:off x="6137043" y="5795987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3" name="Freeform 608"/>
            <p:cNvSpPr>
              <a:spLocks/>
            </p:cNvSpPr>
            <p:nvPr/>
          </p:nvSpPr>
          <p:spPr bwMode="auto">
            <a:xfrm rot="16200000">
              <a:off x="10710972" y="6710014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4" name="Freeform 609"/>
            <p:cNvSpPr>
              <a:spLocks/>
            </p:cNvSpPr>
            <p:nvPr/>
          </p:nvSpPr>
          <p:spPr bwMode="auto">
            <a:xfrm rot="16200000">
              <a:off x="11961230" y="4099594"/>
              <a:ext cx="45702" cy="30468"/>
            </a:xfrm>
            <a:custGeom>
              <a:avLst/>
              <a:gdLst>
                <a:gd name="T0" fmla="*/ 4 w 8"/>
                <a:gd name="T1" fmla="*/ 5 h 5"/>
                <a:gd name="T2" fmla="*/ 5 w 8"/>
                <a:gd name="T3" fmla="*/ 5 h 5"/>
                <a:gd name="T4" fmla="*/ 5 w 8"/>
                <a:gd name="T5" fmla="*/ 0 h 5"/>
                <a:gd name="T6" fmla="*/ 4 w 8"/>
                <a:gd name="T7" fmla="*/ 0 h 5"/>
                <a:gd name="T8" fmla="*/ 4 w 8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4" y="5"/>
                  </a:moveTo>
                  <a:cubicBezTo>
                    <a:pt x="4" y="5"/>
                    <a:pt x="4" y="5"/>
                    <a:pt x="5" y="5"/>
                  </a:cubicBezTo>
                  <a:cubicBezTo>
                    <a:pt x="8" y="5"/>
                    <a:pt x="8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5" name="Freeform 610"/>
            <p:cNvSpPr>
              <a:spLocks/>
            </p:cNvSpPr>
            <p:nvPr/>
          </p:nvSpPr>
          <p:spPr bwMode="auto">
            <a:xfrm rot="16200000">
              <a:off x="10349713" y="2087646"/>
              <a:ext cx="58760" cy="41350"/>
            </a:xfrm>
            <a:custGeom>
              <a:avLst/>
              <a:gdLst>
                <a:gd name="T0" fmla="*/ 3 w 10"/>
                <a:gd name="T1" fmla="*/ 6 h 7"/>
                <a:gd name="T2" fmla="*/ 8 w 10"/>
                <a:gd name="T3" fmla="*/ 4 h 7"/>
                <a:gd name="T4" fmla="*/ 10 w 10"/>
                <a:gd name="T5" fmla="*/ 2 h 7"/>
                <a:gd name="T6" fmla="*/ 7 w 10"/>
                <a:gd name="T7" fmla="*/ 0 h 7"/>
                <a:gd name="T8" fmla="*/ 3 w 10"/>
                <a:gd name="T9" fmla="*/ 2 h 7"/>
                <a:gd name="T10" fmla="*/ 1 w 10"/>
                <a:gd name="T11" fmla="*/ 2 h 7"/>
                <a:gd name="T12" fmla="*/ 0 w 10"/>
                <a:gd name="T13" fmla="*/ 5 h 7"/>
                <a:gd name="T14" fmla="*/ 3 w 10"/>
                <a:gd name="T15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7">
                  <a:moveTo>
                    <a:pt x="3" y="6"/>
                  </a:moveTo>
                  <a:cubicBezTo>
                    <a:pt x="3" y="6"/>
                    <a:pt x="5" y="6"/>
                    <a:pt x="8" y="4"/>
                  </a:cubicBezTo>
                  <a:cubicBezTo>
                    <a:pt x="9" y="4"/>
                    <a:pt x="10" y="3"/>
                    <a:pt x="10" y="2"/>
                  </a:cubicBezTo>
                  <a:cubicBezTo>
                    <a:pt x="9" y="1"/>
                    <a:pt x="8" y="0"/>
                    <a:pt x="7" y="0"/>
                  </a:cubicBezTo>
                  <a:cubicBezTo>
                    <a:pt x="5" y="1"/>
                    <a:pt x="4" y="2"/>
                    <a:pt x="3" y="2"/>
                  </a:cubicBezTo>
                  <a:cubicBezTo>
                    <a:pt x="2" y="2"/>
                    <a:pt x="1" y="2"/>
                    <a:pt x="1" y="2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1" y="6"/>
                    <a:pt x="2" y="7"/>
                    <a:pt x="3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7" name="Freeform 612"/>
            <p:cNvSpPr>
              <a:spLocks/>
            </p:cNvSpPr>
            <p:nvPr/>
          </p:nvSpPr>
          <p:spPr bwMode="auto">
            <a:xfrm rot="16200000">
              <a:off x="5962942" y="638260"/>
              <a:ext cx="28292" cy="58760"/>
            </a:xfrm>
            <a:custGeom>
              <a:avLst/>
              <a:gdLst>
                <a:gd name="T0" fmla="*/ 5 w 5"/>
                <a:gd name="T1" fmla="*/ 8 h 10"/>
                <a:gd name="T2" fmla="*/ 5 w 5"/>
                <a:gd name="T3" fmla="*/ 2 h 10"/>
                <a:gd name="T4" fmla="*/ 2 w 5"/>
                <a:gd name="T5" fmla="*/ 0 h 10"/>
                <a:gd name="T6" fmla="*/ 1 w 5"/>
                <a:gd name="T7" fmla="*/ 3 h 10"/>
                <a:gd name="T8" fmla="*/ 1 w 5"/>
                <a:gd name="T9" fmla="*/ 8 h 10"/>
                <a:gd name="T10" fmla="*/ 3 w 5"/>
                <a:gd name="T11" fmla="*/ 10 h 10"/>
                <a:gd name="T12" fmla="*/ 5 w 5"/>
                <a:gd name="T13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0">
                  <a:moveTo>
                    <a:pt x="5" y="8"/>
                  </a:moveTo>
                  <a:cubicBezTo>
                    <a:pt x="5" y="6"/>
                    <a:pt x="5" y="4"/>
                    <a:pt x="5" y="2"/>
                  </a:cubicBezTo>
                  <a:cubicBezTo>
                    <a:pt x="4" y="1"/>
                    <a:pt x="4" y="0"/>
                    <a:pt x="2" y="0"/>
                  </a:cubicBezTo>
                  <a:cubicBezTo>
                    <a:pt x="1" y="0"/>
                    <a:pt x="0" y="1"/>
                    <a:pt x="1" y="3"/>
                  </a:cubicBezTo>
                  <a:cubicBezTo>
                    <a:pt x="1" y="5"/>
                    <a:pt x="1" y="6"/>
                    <a:pt x="1" y="8"/>
                  </a:cubicBezTo>
                  <a:cubicBezTo>
                    <a:pt x="1" y="10"/>
                    <a:pt x="1" y="10"/>
                    <a:pt x="3" y="10"/>
                  </a:cubicBezTo>
                  <a:cubicBezTo>
                    <a:pt x="4" y="10"/>
                    <a:pt x="5" y="10"/>
                    <a:pt x="5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8" name="Freeform 613"/>
            <p:cNvSpPr>
              <a:spLocks noEditPoints="1"/>
            </p:cNvSpPr>
            <p:nvPr/>
          </p:nvSpPr>
          <p:spPr bwMode="auto">
            <a:xfrm rot="16200000">
              <a:off x="6218653" y="4360746"/>
              <a:ext cx="587589" cy="4302458"/>
            </a:xfrm>
            <a:custGeom>
              <a:avLst/>
              <a:gdLst>
                <a:gd name="T0" fmla="*/ 38 w 101"/>
                <a:gd name="T1" fmla="*/ 739 h 740"/>
                <a:gd name="T2" fmla="*/ 52 w 101"/>
                <a:gd name="T3" fmla="*/ 705 h 740"/>
                <a:gd name="T4" fmla="*/ 56 w 101"/>
                <a:gd name="T5" fmla="*/ 707 h 740"/>
                <a:gd name="T6" fmla="*/ 57 w 101"/>
                <a:gd name="T7" fmla="*/ 695 h 740"/>
                <a:gd name="T8" fmla="*/ 64 w 101"/>
                <a:gd name="T9" fmla="*/ 682 h 740"/>
                <a:gd name="T10" fmla="*/ 67 w 101"/>
                <a:gd name="T11" fmla="*/ 675 h 740"/>
                <a:gd name="T12" fmla="*/ 70 w 101"/>
                <a:gd name="T13" fmla="*/ 661 h 740"/>
                <a:gd name="T14" fmla="*/ 78 w 101"/>
                <a:gd name="T15" fmla="*/ 651 h 740"/>
                <a:gd name="T16" fmla="*/ 84 w 101"/>
                <a:gd name="T17" fmla="*/ 615 h 740"/>
                <a:gd name="T18" fmla="*/ 87 w 101"/>
                <a:gd name="T19" fmla="*/ 616 h 740"/>
                <a:gd name="T20" fmla="*/ 86 w 101"/>
                <a:gd name="T21" fmla="*/ 604 h 740"/>
                <a:gd name="T22" fmla="*/ 91 w 101"/>
                <a:gd name="T23" fmla="*/ 590 h 740"/>
                <a:gd name="T24" fmla="*/ 92 w 101"/>
                <a:gd name="T25" fmla="*/ 582 h 740"/>
                <a:gd name="T26" fmla="*/ 92 w 101"/>
                <a:gd name="T27" fmla="*/ 568 h 740"/>
                <a:gd name="T28" fmla="*/ 98 w 101"/>
                <a:gd name="T29" fmla="*/ 557 h 740"/>
                <a:gd name="T30" fmla="*/ 97 w 101"/>
                <a:gd name="T31" fmla="*/ 521 h 740"/>
                <a:gd name="T32" fmla="*/ 101 w 101"/>
                <a:gd name="T33" fmla="*/ 521 h 740"/>
                <a:gd name="T34" fmla="*/ 97 w 101"/>
                <a:gd name="T35" fmla="*/ 501 h 740"/>
                <a:gd name="T36" fmla="*/ 101 w 101"/>
                <a:gd name="T37" fmla="*/ 501 h 740"/>
                <a:gd name="T38" fmla="*/ 96 w 101"/>
                <a:gd name="T39" fmla="*/ 473 h 740"/>
                <a:gd name="T40" fmla="*/ 100 w 101"/>
                <a:gd name="T41" fmla="*/ 473 h 740"/>
                <a:gd name="T42" fmla="*/ 95 w 101"/>
                <a:gd name="T43" fmla="*/ 461 h 740"/>
                <a:gd name="T44" fmla="*/ 96 w 101"/>
                <a:gd name="T45" fmla="*/ 447 h 740"/>
                <a:gd name="T46" fmla="*/ 95 w 101"/>
                <a:gd name="T47" fmla="*/ 439 h 740"/>
                <a:gd name="T48" fmla="*/ 91 w 101"/>
                <a:gd name="T49" fmla="*/ 426 h 740"/>
                <a:gd name="T50" fmla="*/ 92 w 101"/>
                <a:gd name="T51" fmla="*/ 413 h 740"/>
                <a:gd name="T52" fmla="*/ 79 w 101"/>
                <a:gd name="T53" fmla="*/ 379 h 740"/>
                <a:gd name="T54" fmla="*/ 83 w 101"/>
                <a:gd name="T55" fmla="*/ 378 h 740"/>
                <a:gd name="T56" fmla="*/ 76 w 101"/>
                <a:gd name="T57" fmla="*/ 368 h 740"/>
                <a:gd name="T58" fmla="*/ 73 w 101"/>
                <a:gd name="T59" fmla="*/ 354 h 740"/>
                <a:gd name="T60" fmla="*/ 70 w 101"/>
                <a:gd name="T61" fmla="*/ 347 h 740"/>
                <a:gd name="T62" fmla="*/ 62 w 101"/>
                <a:gd name="T63" fmla="*/ 335 h 740"/>
                <a:gd name="T64" fmla="*/ 61 w 101"/>
                <a:gd name="T65" fmla="*/ 322 h 740"/>
                <a:gd name="T66" fmla="*/ 39 w 101"/>
                <a:gd name="T67" fmla="*/ 293 h 740"/>
                <a:gd name="T68" fmla="*/ 49 w 101"/>
                <a:gd name="T69" fmla="*/ 301 h 740"/>
                <a:gd name="T70" fmla="*/ 39 w 101"/>
                <a:gd name="T71" fmla="*/ 293 h 740"/>
                <a:gd name="T72" fmla="*/ 36 w 101"/>
                <a:gd name="T73" fmla="*/ 281 h 740"/>
                <a:gd name="T74" fmla="*/ 17 w 101"/>
                <a:gd name="T75" fmla="*/ 250 h 740"/>
                <a:gd name="T76" fmla="*/ 21 w 101"/>
                <a:gd name="T77" fmla="*/ 249 h 740"/>
                <a:gd name="T78" fmla="*/ 13 w 101"/>
                <a:gd name="T79" fmla="*/ 239 h 740"/>
                <a:gd name="T80" fmla="*/ 10 w 101"/>
                <a:gd name="T81" fmla="*/ 225 h 740"/>
                <a:gd name="T82" fmla="*/ 8 w 101"/>
                <a:gd name="T83" fmla="*/ 217 h 740"/>
                <a:gd name="T84" fmla="*/ 4 w 101"/>
                <a:gd name="T85" fmla="*/ 204 h 740"/>
                <a:gd name="T86" fmla="*/ 6 w 101"/>
                <a:gd name="T87" fmla="*/ 191 h 740"/>
                <a:gd name="T88" fmla="*/ 0 w 101"/>
                <a:gd name="T89" fmla="*/ 155 h 740"/>
                <a:gd name="T90" fmla="*/ 4 w 101"/>
                <a:gd name="T91" fmla="*/ 167 h 740"/>
                <a:gd name="T92" fmla="*/ 0 w 101"/>
                <a:gd name="T93" fmla="*/ 155 h 740"/>
                <a:gd name="T94" fmla="*/ 5 w 101"/>
                <a:gd name="T95" fmla="*/ 144 h 740"/>
                <a:gd name="T96" fmla="*/ 8 w 101"/>
                <a:gd name="T97" fmla="*/ 108 h 740"/>
                <a:gd name="T98" fmla="*/ 12 w 101"/>
                <a:gd name="T99" fmla="*/ 109 h 740"/>
                <a:gd name="T100" fmla="*/ 11 w 101"/>
                <a:gd name="T101" fmla="*/ 96 h 740"/>
                <a:gd name="T102" fmla="*/ 17 w 101"/>
                <a:gd name="T103" fmla="*/ 83 h 740"/>
                <a:gd name="T104" fmla="*/ 20 w 101"/>
                <a:gd name="T105" fmla="*/ 76 h 740"/>
                <a:gd name="T106" fmla="*/ 24 w 101"/>
                <a:gd name="T107" fmla="*/ 62 h 740"/>
                <a:gd name="T108" fmla="*/ 33 w 101"/>
                <a:gd name="T109" fmla="*/ 53 h 740"/>
                <a:gd name="T110" fmla="*/ 48 w 101"/>
                <a:gd name="T111" fmla="*/ 20 h 740"/>
                <a:gd name="T112" fmla="*/ 51 w 101"/>
                <a:gd name="T113" fmla="*/ 22 h 740"/>
                <a:gd name="T114" fmla="*/ 55 w 101"/>
                <a:gd name="T115" fmla="*/ 10 h 740"/>
                <a:gd name="T116" fmla="*/ 65 w 101"/>
                <a:gd name="T117" fmla="*/ 4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1" h="740">
                  <a:moveTo>
                    <a:pt x="41" y="727"/>
                  </a:moveTo>
                  <a:cubicBezTo>
                    <a:pt x="39" y="730"/>
                    <a:pt x="37" y="733"/>
                    <a:pt x="35" y="737"/>
                  </a:cubicBezTo>
                  <a:cubicBezTo>
                    <a:pt x="34" y="738"/>
                    <a:pt x="34" y="739"/>
                    <a:pt x="35" y="739"/>
                  </a:cubicBezTo>
                  <a:cubicBezTo>
                    <a:pt x="36" y="740"/>
                    <a:pt x="38" y="740"/>
                    <a:pt x="38" y="739"/>
                  </a:cubicBezTo>
                  <a:cubicBezTo>
                    <a:pt x="40" y="736"/>
                    <a:pt x="42" y="732"/>
                    <a:pt x="44" y="729"/>
                  </a:cubicBezTo>
                  <a:cubicBezTo>
                    <a:pt x="45" y="728"/>
                    <a:pt x="45" y="726"/>
                    <a:pt x="44" y="726"/>
                  </a:cubicBezTo>
                  <a:cubicBezTo>
                    <a:pt x="43" y="725"/>
                    <a:pt x="42" y="726"/>
                    <a:pt x="41" y="727"/>
                  </a:cubicBezTo>
                  <a:close/>
                  <a:moveTo>
                    <a:pt x="52" y="705"/>
                  </a:moveTo>
                  <a:cubicBezTo>
                    <a:pt x="50" y="709"/>
                    <a:pt x="49" y="713"/>
                    <a:pt x="47" y="716"/>
                  </a:cubicBezTo>
                  <a:cubicBezTo>
                    <a:pt x="46" y="717"/>
                    <a:pt x="47" y="718"/>
                    <a:pt x="48" y="719"/>
                  </a:cubicBezTo>
                  <a:cubicBezTo>
                    <a:pt x="49" y="719"/>
                    <a:pt x="50" y="719"/>
                    <a:pt x="50" y="718"/>
                  </a:cubicBezTo>
                  <a:cubicBezTo>
                    <a:pt x="52" y="714"/>
                    <a:pt x="54" y="711"/>
                    <a:pt x="56" y="707"/>
                  </a:cubicBezTo>
                  <a:cubicBezTo>
                    <a:pt x="56" y="706"/>
                    <a:pt x="56" y="705"/>
                    <a:pt x="55" y="704"/>
                  </a:cubicBezTo>
                  <a:cubicBezTo>
                    <a:pt x="54" y="704"/>
                    <a:pt x="53" y="704"/>
                    <a:pt x="52" y="705"/>
                  </a:cubicBezTo>
                  <a:close/>
                  <a:moveTo>
                    <a:pt x="62" y="684"/>
                  </a:moveTo>
                  <a:cubicBezTo>
                    <a:pt x="60" y="687"/>
                    <a:pt x="59" y="691"/>
                    <a:pt x="57" y="695"/>
                  </a:cubicBezTo>
                  <a:cubicBezTo>
                    <a:pt x="57" y="696"/>
                    <a:pt x="57" y="697"/>
                    <a:pt x="58" y="697"/>
                  </a:cubicBezTo>
                  <a:cubicBezTo>
                    <a:pt x="59" y="698"/>
                    <a:pt x="60" y="697"/>
                    <a:pt x="61" y="696"/>
                  </a:cubicBezTo>
                  <a:cubicBezTo>
                    <a:pt x="62" y="693"/>
                    <a:pt x="64" y="689"/>
                    <a:pt x="66" y="685"/>
                  </a:cubicBezTo>
                  <a:cubicBezTo>
                    <a:pt x="66" y="684"/>
                    <a:pt x="65" y="683"/>
                    <a:pt x="64" y="682"/>
                  </a:cubicBezTo>
                  <a:cubicBezTo>
                    <a:pt x="63" y="682"/>
                    <a:pt x="62" y="683"/>
                    <a:pt x="62" y="684"/>
                  </a:cubicBezTo>
                  <a:close/>
                  <a:moveTo>
                    <a:pt x="70" y="661"/>
                  </a:moveTo>
                  <a:cubicBezTo>
                    <a:pt x="69" y="665"/>
                    <a:pt x="68" y="669"/>
                    <a:pt x="66" y="672"/>
                  </a:cubicBezTo>
                  <a:cubicBezTo>
                    <a:pt x="66" y="673"/>
                    <a:pt x="66" y="675"/>
                    <a:pt x="67" y="675"/>
                  </a:cubicBezTo>
                  <a:cubicBezTo>
                    <a:pt x="68" y="675"/>
                    <a:pt x="70" y="675"/>
                    <a:pt x="70" y="674"/>
                  </a:cubicBezTo>
                  <a:cubicBezTo>
                    <a:pt x="71" y="670"/>
                    <a:pt x="73" y="666"/>
                    <a:pt x="74" y="663"/>
                  </a:cubicBezTo>
                  <a:cubicBezTo>
                    <a:pt x="74" y="661"/>
                    <a:pt x="74" y="660"/>
                    <a:pt x="73" y="660"/>
                  </a:cubicBezTo>
                  <a:cubicBezTo>
                    <a:pt x="72" y="660"/>
                    <a:pt x="71" y="660"/>
                    <a:pt x="70" y="661"/>
                  </a:cubicBezTo>
                  <a:close/>
                  <a:moveTo>
                    <a:pt x="77" y="638"/>
                  </a:moveTo>
                  <a:cubicBezTo>
                    <a:pt x="76" y="642"/>
                    <a:pt x="75" y="646"/>
                    <a:pt x="74" y="650"/>
                  </a:cubicBezTo>
                  <a:cubicBezTo>
                    <a:pt x="74" y="651"/>
                    <a:pt x="74" y="652"/>
                    <a:pt x="75" y="652"/>
                  </a:cubicBezTo>
                  <a:cubicBezTo>
                    <a:pt x="76" y="653"/>
                    <a:pt x="77" y="652"/>
                    <a:pt x="78" y="651"/>
                  </a:cubicBezTo>
                  <a:cubicBezTo>
                    <a:pt x="79" y="647"/>
                    <a:pt x="80" y="643"/>
                    <a:pt x="81" y="640"/>
                  </a:cubicBezTo>
                  <a:cubicBezTo>
                    <a:pt x="82" y="638"/>
                    <a:pt x="81" y="637"/>
                    <a:pt x="80" y="637"/>
                  </a:cubicBezTo>
                  <a:cubicBezTo>
                    <a:pt x="79" y="637"/>
                    <a:pt x="78" y="637"/>
                    <a:pt x="77" y="638"/>
                  </a:cubicBezTo>
                  <a:close/>
                  <a:moveTo>
                    <a:pt x="84" y="615"/>
                  </a:moveTo>
                  <a:cubicBezTo>
                    <a:pt x="83" y="619"/>
                    <a:pt x="82" y="623"/>
                    <a:pt x="81" y="627"/>
                  </a:cubicBezTo>
                  <a:cubicBezTo>
                    <a:pt x="80" y="628"/>
                    <a:pt x="81" y="629"/>
                    <a:pt x="82" y="629"/>
                  </a:cubicBezTo>
                  <a:cubicBezTo>
                    <a:pt x="83" y="630"/>
                    <a:pt x="84" y="629"/>
                    <a:pt x="84" y="628"/>
                  </a:cubicBezTo>
                  <a:cubicBezTo>
                    <a:pt x="85" y="624"/>
                    <a:pt x="86" y="620"/>
                    <a:pt x="87" y="616"/>
                  </a:cubicBezTo>
                  <a:cubicBezTo>
                    <a:pt x="88" y="615"/>
                    <a:pt x="87" y="614"/>
                    <a:pt x="86" y="614"/>
                  </a:cubicBezTo>
                  <a:cubicBezTo>
                    <a:pt x="85" y="614"/>
                    <a:pt x="84" y="614"/>
                    <a:pt x="84" y="615"/>
                  </a:cubicBezTo>
                  <a:close/>
                  <a:moveTo>
                    <a:pt x="89" y="592"/>
                  </a:moveTo>
                  <a:cubicBezTo>
                    <a:pt x="88" y="596"/>
                    <a:pt x="87" y="600"/>
                    <a:pt x="86" y="604"/>
                  </a:cubicBezTo>
                  <a:cubicBezTo>
                    <a:pt x="86" y="605"/>
                    <a:pt x="87" y="606"/>
                    <a:pt x="88" y="606"/>
                  </a:cubicBezTo>
                  <a:cubicBezTo>
                    <a:pt x="89" y="606"/>
                    <a:pt x="90" y="606"/>
                    <a:pt x="90" y="604"/>
                  </a:cubicBezTo>
                  <a:cubicBezTo>
                    <a:pt x="91" y="601"/>
                    <a:pt x="92" y="597"/>
                    <a:pt x="92" y="593"/>
                  </a:cubicBezTo>
                  <a:cubicBezTo>
                    <a:pt x="93" y="592"/>
                    <a:pt x="92" y="591"/>
                    <a:pt x="91" y="590"/>
                  </a:cubicBezTo>
                  <a:cubicBezTo>
                    <a:pt x="90" y="590"/>
                    <a:pt x="89" y="591"/>
                    <a:pt x="89" y="592"/>
                  </a:cubicBezTo>
                  <a:close/>
                  <a:moveTo>
                    <a:pt x="92" y="568"/>
                  </a:moveTo>
                  <a:cubicBezTo>
                    <a:pt x="92" y="572"/>
                    <a:pt x="91" y="576"/>
                    <a:pt x="91" y="580"/>
                  </a:cubicBezTo>
                  <a:cubicBezTo>
                    <a:pt x="90" y="581"/>
                    <a:pt x="91" y="582"/>
                    <a:pt x="92" y="582"/>
                  </a:cubicBezTo>
                  <a:cubicBezTo>
                    <a:pt x="93" y="583"/>
                    <a:pt x="94" y="582"/>
                    <a:pt x="95" y="581"/>
                  </a:cubicBezTo>
                  <a:cubicBezTo>
                    <a:pt x="95" y="577"/>
                    <a:pt x="96" y="573"/>
                    <a:pt x="96" y="569"/>
                  </a:cubicBezTo>
                  <a:cubicBezTo>
                    <a:pt x="97" y="568"/>
                    <a:pt x="96" y="567"/>
                    <a:pt x="95" y="567"/>
                  </a:cubicBezTo>
                  <a:cubicBezTo>
                    <a:pt x="94" y="566"/>
                    <a:pt x="93" y="567"/>
                    <a:pt x="92" y="568"/>
                  </a:cubicBezTo>
                  <a:close/>
                  <a:moveTo>
                    <a:pt x="95" y="545"/>
                  </a:moveTo>
                  <a:cubicBezTo>
                    <a:pt x="95" y="549"/>
                    <a:pt x="94" y="553"/>
                    <a:pt x="94" y="556"/>
                  </a:cubicBezTo>
                  <a:cubicBezTo>
                    <a:pt x="94" y="558"/>
                    <a:pt x="95" y="559"/>
                    <a:pt x="96" y="559"/>
                  </a:cubicBezTo>
                  <a:cubicBezTo>
                    <a:pt x="97" y="559"/>
                    <a:pt x="98" y="558"/>
                    <a:pt x="98" y="557"/>
                  </a:cubicBezTo>
                  <a:cubicBezTo>
                    <a:pt x="98" y="553"/>
                    <a:pt x="99" y="549"/>
                    <a:pt x="99" y="545"/>
                  </a:cubicBezTo>
                  <a:cubicBezTo>
                    <a:pt x="99" y="544"/>
                    <a:pt x="98" y="543"/>
                    <a:pt x="97" y="543"/>
                  </a:cubicBezTo>
                  <a:cubicBezTo>
                    <a:pt x="96" y="543"/>
                    <a:pt x="95" y="543"/>
                    <a:pt x="95" y="545"/>
                  </a:cubicBezTo>
                  <a:close/>
                  <a:moveTo>
                    <a:pt x="97" y="521"/>
                  </a:moveTo>
                  <a:cubicBezTo>
                    <a:pt x="97" y="525"/>
                    <a:pt x="96" y="529"/>
                    <a:pt x="96" y="533"/>
                  </a:cubicBezTo>
                  <a:cubicBezTo>
                    <a:pt x="96" y="534"/>
                    <a:pt x="97" y="535"/>
                    <a:pt x="98" y="535"/>
                  </a:cubicBezTo>
                  <a:cubicBezTo>
                    <a:pt x="99" y="535"/>
                    <a:pt x="100" y="534"/>
                    <a:pt x="100" y="533"/>
                  </a:cubicBezTo>
                  <a:cubicBezTo>
                    <a:pt x="100" y="529"/>
                    <a:pt x="101" y="525"/>
                    <a:pt x="101" y="521"/>
                  </a:cubicBezTo>
                  <a:cubicBezTo>
                    <a:pt x="101" y="520"/>
                    <a:pt x="100" y="519"/>
                    <a:pt x="99" y="519"/>
                  </a:cubicBezTo>
                  <a:cubicBezTo>
                    <a:pt x="98" y="519"/>
                    <a:pt x="97" y="520"/>
                    <a:pt x="97" y="521"/>
                  </a:cubicBezTo>
                  <a:close/>
                  <a:moveTo>
                    <a:pt x="97" y="497"/>
                  </a:moveTo>
                  <a:cubicBezTo>
                    <a:pt x="97" y="498"/>
                    <a:pt x="97" y="499"/>
                    <a:pt x="97" y="501"/>
                  </a:cubicBezTo>
                  <a:cubicBezTo>
                    <a:pt x="97" y="503"/>
                    <a:pt x="97" y="506"/>
                    <a:pt x="97" y="509"/>
                  </a:cubicBezTo>
                  <a:cubicBezTo>
                    <a:pt x="97" y="510"/>
                    <a:pt x="98" y="511"/>
                    <a:pt x="99" y="511"/>
                  </a:cubicBezTo>
                  <a:cubicBezTo>
                    <a:pt x="100" y="511"/>
                    <a:pt x="101" y="510"/>
                    <a:pt x="101" y="509"/>
                  </a:cubicBezTo>
                  <a:cubicBezTo>
                    <a:pt x="101" y="506"/>
                    <a:pt x="101" y="503"/>
                    <a:pt x="101" y="501"/>
                  </a:cubicBezTo>
                  <a:cubicBezTo>
                    <a:pt x="101" y="499"/>
                    <a:pt x="101" y="498"/>
                    <a:pt x="101" y="497"/>
                  </a:cubicBezTo>
                  <a:cubicBezTo>
                    <a:pt x="101" y="496"/>
                    <a:pt x="100" y="495"/>
                    <a:pt x="99" y="495"/>
                  </a:cubicBezTo>
                  <a:cubicBezTo>
                    <a:pt x="98" y="495"/>
                    <a:pt x="97" y="496"/>
                    <a:pt x="97" y="497"/>
                  </a:cubicBezTo>
                  <a:close/>
                  <a:moveTo>
                    <a:pt x="96" y="473"/>
                  </a:moveTo>
                  <a:cubicBezTo>
                    <a:pt x="97" y="477"/>
                    <a:pt x="97" y="481"/>
                    <a:pt x="97" y="485"/>
                  </a:cubicBezTo>
                  <a:cubicBezTo>
                    <a:pt x="97" y="486"/>
                    <a:pt x="98" y="487"/>
                    <a:pt x="99" y="487"/>
                  </a:cubicBezTo>
                  <a:cubicBezTo>
                    <a:pt x="100" y="487"/>
                    <a:pt x="101" y="486"/>
                    <a:pt x="101" y="485"/>
                  </a:cubicBezTo>
                  <a:cubicBezTo>
                    <a:pt x="101" y="481"/>
                    <a:pt x="101" y="477"/>
                    <a:pt x="100" y="473"/>
                  </a:cubicBezTo>
                  <a:cubicBezTo>
                    <a:pt x="100" y="472"/>
                    <a:pt x="99" y="471"/>
                    <a:pt x="98" y="471"/>
                  </a:cubicBezTo>
                  <a:cubicBezTo>
                    <a:pt x="97" y="471"/>
                    <a:pt x="96" y="472"/>
                    <a:pt x="96" y="473"/>
                  </a:cubicBezTo>
                  <a:close/>
                  <a:moveTo>
                    <a:pt x="94" y="449"/>
                  </a:moveTo>
                  <a:cubicBezTo>
                    <a:pt x="95" y="453"/>
                    <a:pt x="95" y="457"/>
                    <a:pt x="95" y="461"/>
                  </a:cubicBezTo>
                  <a:cubicBezTo>
                    <a:pt x="96" y="462"/>
                    <a:pt x="97" y="463"/>
                    <a:pt x="98" y="463"/>
                  </a:cubicBezTo>
                  <a:cubicBezTo>
                    <a:pt x="99" y="463"/>
                    <a:pt x="100" y="462"/>
                    <a:pt x="99" y="461"/>
                  </a:cubicBezTo>
                  <a:cubicBezTo>
                    <a:pt x="99" y="457"/>
                    <a:pt x="99" y="453"/>
                    <a:pt x="98" y="449"/>
                  </a:cubicBezTo>
                  <a:cubicBezTo>
                    <a:pt x="98" y="448"/>
                    <a:pt x="97" y="447"/>
                    <a:pt x="96" y="447"/>
                  </a:cubicBezTo>
                  <a:cubicBezTo>
                    <a:pt x="95" y="447"/>
                    <a:pt x="94" y="448"/>
                    <a:pt x="94" y="449"/>
                  </a:cubicBezTo>
                  <a:close/>
                  <a:moveTo>
                    <a:pt x="91" y="426"/>
                  </a:moveTo>
                  <a:cubicBezTo>
                    <a:pt x="91" y="429"/>
                    <a:pt x="92" y="433"/>
                    <a:pt x="93" y="437"/>
                  </a:cubicBezTo>
                  <a:cubicBezTo>
                    <a:pt x="93" y="438"/>
                    <a:pt x="94" y="439"/>
                    <a:pt x="95" y="439"/>
                  </a:cubicBezTo>
                  <a:cubicBezTo>
                    <a:pt x="96" y="439"/>
                    <a:pt x="97" y="438"/>
                    <a:pt x="97" y="437"/>
                  </a:cubicBezTo>
                  <a:cubicBezTo>
                    <a:pt x="96" y="433"/>
                    <a:pt x="95" y="429"/>
                    <a:pt x="95" y="425"/>
                  </a:cubicBezTo>
                  <a:cubicBezTo>
                    <a:pt x="94" y="424"/>
                    <a:pt x="93" y="423"/>
                    <a:pt x="92" y="423"/>
                  </a:cubicBezTo>
                  <a:cubicBezTo>
                    <a:pt x="91" y="423"/>
                    <a:pt x="91" y="424"/>
                    <a:pt x="91" y="426"/>
                  </a:cubicBezTo>
                  <a:close/>
                  <a:moveTo>
                    <a:pt x="86" y="402"/>
                  </a:moveTo>
                  <a:cubicBezTo>
                    <a:pt x="87" y="406"/>
                    <a:pt x="88" y="410"/>
                    <a:pt x="88" y="414"/>
                  </a:cubicBezTo>
                  <a:cubicBezTo>
                    <a:pt x="89" y="415"/>
                    <a:pt x="90" y="416"/>
                    <a:pt x="91" y="415"/>
                  </a:cubicBezTo>
                  <a:cubicBezTo>
                    <a:pt x="92" y="415"/>
                    <a:pt x="93" y="414"/>
                    <a:pt x="92" y="413"/>
                  </a:cubicBezTo>
                  <a:cubicBezTo>
                    <a:pt x="92" y="409"/>
                    <a:pt x="91" y="405"/>
                    <a:pt x="90" y="401"/>
                  </a:cubicBezTo>
                  <a:cubicBezTo>
                    <a:pt x="89" y="400"/>
                    <a:pt x="88" y="399"/>
                    <a:pt x="87" y="400"/>
                  </a:cubicBezTo>
                  <a:cubicBezTo>
                    <a:pt x="86" y="400"/>
                    <a:pt x="86" y="401"/>
                    <a:pt x="86" y="402"/>
                  </a:cubicBezTo>
                  <a:close/>
                  <a:moveTo>
                    <a:pt x="79" y="379"/>
                  </a:moveTo>
                  <a:cubicBezTo>
                    <a:pt x="81" y="383"/>
                    <a:pt x="82" y="387"/>
                    <a:pt x="83" y="391"/>
                  </a:cubicBezTo>
                  <a:cubicBezTo>
                    <a:pt x="83" y="392"/>
                    <a:pt x="84" y="392"/>
                    <a:pt x="85" y="392"/>
                  </a:cubicBezTo>
                  <a:cubicBezTo>
                    <a:pt x="86" y="392"/>
                    <a:pt x="87" y="391"/>
                    <a:pt x="87" y="390"/>
                  </a:cubicBezTo>
                  <a:cubicBezTo>
                    <a:pt x="86" y="386"/>
                    <a:pt x="85" y="382"/>
                    <a:pt x="83" y="378"/>
                  </a:cubicBezTo>
                  <a:cubicBezTo>
                    <a:pt x="83" y="377"/>
                    <a:pt x="82" y="376"/>
                    <a:pt x="81" y="377"/>
                  </a:cubicBezTo>
                  <a:cubicBezTo>
                    <a:pt x="80" y="377"/>
                    <a:pt x="79" y="378"/>
                    <a:pt x="79" y="379"/>
                  </a:cubicBezTo>
                  <a:close/>
                  <a:moveTo>
                    <a:pt x="72" y="357"/>
                  </a:moveTo>
                  <a:cubicBezTo>
                    <a:pt x="73" y="360"/>
                    <a:pt x="74" y="364"/>
                    <a:pt x="76" y="368"/>
                  </a:cubicBezTo>
                  <a:cubicBezTo>
                    <a:pt x="76" y="369"/>
                    <a:pt x="77" y="369"/>
                    <a:pt x="78" y="369"/>
                  </a:cubicBezTo>
                  <a:cubicBezTo>
                    <a:pt x="79" y="369"/>
                    <a:pt x="80" y="368"/>
                    <a:pt x="80" y="366"/>
                  </a:cubicBezTo>
                  <a:cubicBezTo>
                    <a:pt x="78" y="363"/>
                    <a:pt x="77" y="359"/>
                    <a:pt x="75" y="355"/>
                  </a:cubicBezTo>
                  <a:cubicBezTo>
                    <a:pt x="75" y="354"/>
                    <a:pt x="74" y="354"/>
                    <a:pt x="73" y="354"/>
                  </a:cubicBezTo>
                  <a:cubicBezTo>
                    <a:pt x="72" y="354"/>
                    <a:pt x="71" y="356"/>
                    <a:pt x="72" y="357"/>
                  </a:cubicBezTo>
                  <a:close/>
                  <a:moveTo>
                    <a:pt x="62" y="335"/>
                  </a:moveTo>
                  <a:cubicBezTo>
                    <a:pt x="64" y="338"/>
                    <a:pt x="66" y="342"/>
                    <a:pt x="67" y="346"/>
                  </a:cubicBezTo>
                  <a:cubicBezTo>
                    <a:pt x="68" y="347"/>
                    <a:pt x="69" y="347"/>
                    <a:pt x="70" y="347"/>
                  </a:cubicBezTo>
                  <a:cubicBezTo>
                    <a:pt x="71" y="346"/>
                    <a:pt x="71" y="345"/>
                    <a:pt x="71" y="344"/>
                  </a:cubicBezTo>
                  <a:cubicBezTo>
                    <a:pt x="69" y="340"/>
                    <a:pt x="68" y="337"/>
                    <a:pt x="66" y="333"/>
                  </a:cubicBezTo>
                  <a:cubicBezTo>
                    <a:pt x="65" y="332"/>
                    <a:pt x="64" y="332"/>
                    <a:pt x="63" y="332"/>
                  </a:cubicBezTo>
                  <a:cubicBezTo>
                    <a:pt x="62" y="332"/>
                    <a:pt x="62" y="334"/>
                    <a:pt x="62" y="335"/>
                  </a:cubicBezTo>
                  <a:close/>
                  <a:moveTo>
                    <a:pt x="51" y="313"/>
                  </a:moveTo>
                  <a:cubicBezTo>
                    <a:pt x="53" y="317"/>
                    <a:pt x="55" y="320"/>
                    <a:pt x="57" y="324"/>
                  </a:cubicBezTo>
                  <a:cubicBezTo>
                    <a:pt x="57" y="325"/>
                    <a:pt x="59" y="325"/>
                    <a:pt x="60" y="325"/>
                  </a:cubicBezTo>
                  <a:cubicBezTo>
                    <a:pt x="61" y="324"/>
                    <a:pt x="61" y="323"/>
                    <a:pt x="61" y="322"/>
                  </a:cubicBezTo>
                  <a:cubicBezTo>
                    <a:pt x="59" y="319"/>
                    <a:pt x="57" y="315"/>
                    <a:pt x="55" y="311"/>
                  </a:cubicBezTo>
                  <a:cubicBezTo>
                    <a:pt x="54" y="311"/>
                    <a:pt x="53" y="310"/>
                    <a:pt x="52" y="311"/>
                  </a:cubicBezTo>
                  <a:cubicBezTo>
                    <a:pt x="51" y="311"/>
                    <a:pt x="51" y="312"/>
                    <a:pt x="51" y="313"/>
                  </a:cubicBezTo>
                  <a:close/>
                  <a:moveTo>
                    <a:pt x="39" y="293"/>
                  </a:moveTo>
                  <a:cubicBezTo>
                    <a:pt x="39" y="294"/>
                    <a:pt x="40" y="295"/>
                    <a:pt x="40" y="295"/>
                  </a:cubicBezTo>
                  <a:cubicBezTo>
                    <a:pt x="42" y="298"/>
                    <a:pt x="44" y="301"/>
                    <a:pt x="45" y="303"/>
                  </a:cubicBezTo>
                  <a:cubicBezTo>
                    <a:pt x="46" y="304"/>
                    <a:pt x="47" y="304"/>
                    <a:pt x="48" y="304"/>
                  </a:cubicBezTo>
                  <a:cubicBezTo>
                    <a:pt x="49" y="303"/>
                    <a:pt x="49" y="302"/>
                    <a:pt x="49" y="301"/>
                  </a:cubicBezTo>
                  <a:cubicBezTo>
                    <a:pt x="47" y="298"/>
                    <a:pt x="46" y="296"/>
                    <a:pt x="44" y="293"/>
                  </a:cubicBezTo>
                  <a:cubicBezTo>
                    <a:pt x="43" y="292"/>
                    <a:pt x="43" y="292"/>
                    <a:pt x="42" y="291"/>
                  </a:cubicBezTo>
                  <a:cubicBezTo>
                    <a:pt x="42" y="290"/>
                    <a:pt x="41" y="290"/>
                    <a:pt x="40" y="290"/>
                  </a:cubicBezTo>
                  <a:cubicBezTo>
                    <a:pt x="39" y="291"/>
                    <a:pt x="38" y="292"/>
                    <a:pt x="39" y="293"/>
                  </a:cubicBezTo>
                  <a:close/>
                  <a:moveTo>
                    <a:pt x="27" y="272"/>
                  </a:moveTo>
                  <a:cubicBezTo>
                    <a:pt x="29" y="276"/>
                    <a:pt x="31" y="279"/>
                    <a:pt x="33" y="283"/>
                  </a:cubicBezTo>
                  <a:cubicBezTo>
                    <a:pt x="33" y="284"/>
                    <a:pt x="34" y="284"/>
                    <a:pt x="35" y="283"/>
                  </a:cubicBezTo>
                  <a:cubicBezTo>
                    <a:pt x="36" y="283"/>
                    <a:pt x="37" y="282"/>
                    <a:pt x="36" y="281"/>
                  </a:cubicBezTo>
                  <a:cubicBezTo>
                    <a:pt x="34" y="277"/>
                    <a:pt x="32" y="274"/>
                    <a:pt x="30" y="270"/>
                  </a:cubicBezTo>
                  <a:cubicBezTo>
                    <a:pt x="30" y="269"/>
                    <a:pt x="29" y="269"/>
                    <a:pt x="28" y="269"/>
                  </a:cubicBezTo>
                  <a:cubicBezTo>
                    <a:pt x="27" y="270"/>
                    <a:pt x="26" y="271"/>
                    <a:pt x="27" y="272"/>
                  </a:cubicBezTo>
                  <a:close/>
                  <a:moveTo>
                    <a:pt x="17" y="250"/>
                  </a:moveTo>
                  <a:cubicBezTo>
                    <a:pt x="18" y="254"/>
                    <a:pt x="20" y="257"/>
                    <a:pt x="22" y="261"/>
                  </a:cubicBezTo>
                  <a:cubicBezTo>
                    <a:pt x="22" y="262"/>
                    <a:pt x="23" y="263"/>
                    <a:pt x="24" y="262"/>
                  </a:cubicBezTo>
                  <a:cubicBezTo>
                    <a:pt x="25" y="262"/>
                    <a:pt x="26" y="261"/>
                    <a:pt x="25" y="260"/>
                  </a:cubicBezTo>
                  <a:cubicBezTo>
                    <a:pt x="24" y="256"/>
                    <a:pt x="22" y="252"/>
                    <a:pt x="21" y="249"/>
                  </a:cubicBezTo>
                  <a:cubicBezTo>
                    <a:pt x="20" y="248"/>
                    <a:pt x="19" y="247"/>
                    <a:pt x="18" y="247"/>
                  </a:cubicBezTo>
                  <a:cubicBezTo>
                    <a:pt x="17" y="248"/>
                    <a:pt x="16" y="249"/>
                    <a:pt x="17" y="250"/>
                  </a:cubicBezTo>
                  <a:close/>
                  <a:moveTo>
                    <a:pt x="9" y="227"/>
                  </a:moveTo>
                  <a:cubicBezTo>
                    <a:pt x="10" y="231"/>
                    <a:pt x="11" y="235"/>
                    <a:pt x="13" y="239"/>
                  </a:cubicBezTo>
                  <a:cubicBezTo>
                    <a:pt x="13" y="240"/>
                    <a:pt x="14" y="240"/>
                    <a:pt x="15" y="240"/>
                  </a:cubicBezTo>
                  <a:cubicBezTo>
                    <a:pt x="16" y="240"/>
                    <a:pt x="17" y="238"/>
                    <a:pt x="16" y="237"/>
                  </a:cubicBezTo>
                  <a:cubicBezTo>
                    <a:pt x="15" y="234"/>
                    <a:pt x="14" y="230"/>
                    <a:pt x="13" y="226"/>
                  </a:cubicBezTo>
                  <a:cubicBezTo>
                    <a:pt x="12" y="225"/>
                    <a:pt x="11" y="224"/>
                    <a:pt x="10" y="225"/>
                  </a:cubicBezTo>
                  <a:cubicBezTo>
                    <a:pt x="9" y="225"/>
                    <a:pt x="9" y="226"/>
                    <a:pt x="9" y="227"/>
                  </a:cubicBezTo>
                  <a:close/>
                  <a:moveTo>
                    <a:pt x="4" y="204"/>
                  </a:moveTo>
                  <a:cubicBezTo>
                    <a:pt x="4" y="208"/>
                    <a:pt x="5" y="212"/>
                    <a:pt x="6" y="215"/>
                  </a:cubicBezTo>
                  <a:cubicBezTo>
                    <a:pt x="6" y="217"/>
                    <a:pt x="7" y="217"/>
                    <a:pt x="8" y="217"/>
                  </a:cubicBezTo>
                  <a:cubicBezTo>
                    <a:pt x="9" y="217"/>
                    <a:pt x="10" y="216"/>
                    <a:pt x="10" y="215"/>
                  </a:cubicBezTo>
                  <a:cubicBezTo>
                    <a:pt x="9" y="211"/>
                    <a:pt x="8" y="207"/>
                    <a:pt x="7" y="203"/>
                  </a:cubicBezTo>
                  <a:cubicBezTo>
                    <a:pt x="7" y="202"/>
                    <a:pt x="6" y="201"/>
                    <a:pt x="5" y="201"/>
                  </a:cubicBezTo>
                  <a:cubicBezTo>
                    <a:pt x="4" y="201"/>
                    <a:pt x="3" y="203"/>
                    <a:pt x="4" y="204"/>
                  </a:cubicBezTo>
                  <a:close/>
                  <a:moveTo>
                    <a:pt x="1" y="180"/>
                  </a:moveTo>
                  <a:cubicBezTo>
                    <a:pt x="1" y="184"/>
                    <a:pt x="1" y="188"/>
                    <a:pt x="2" y="192"/>
                  </a:cubicBezTo>
                  <a:cubicBezTo>
                    <a:pt x="2" y="193"/>
                    <a:pt x="3" y="194"/>
                    <a:pt x="4" y="193"/>
                  </a:cubicBezTo>
                  <a:cubicBezTo>
                    <a:pt x="5" y="193"/>
                    <a:pt x="6" y="192"/>
                    <a:pt x="6" y="191"/>
                  </a:cubicBezTo>
                  <a:cubicBezTo>
                    <a:pt x="5" y="187"/>
                    <a:pt x="5" y="183"/>
                    <a:pt x="5" y="179"/>
                  </a:cubicBezTo>
                  <a:cubicBezTo>
                    <a:pt x="5" y="178"/>
                    <a:pt x="4" y="177"/>
                    <a:pt x="3" y="177"/>
                  </a:cubicBezTo>
                  <a:cubicBezTo>
                    <a:pt x="1" y="178"/>
                    <a:pt x="1" y="178"/>
                    <a:pt x="1" y="180"/>
                  </a:cubicBezTo>
                  <a:close/>
                  <a:moveTo>
                    <a:pt x="0" y="155"/>
                  </a:moveTo>
                  <a:cubicBezTo>
                    <a:pt x="0" y="159"/>
                    <a:pt x="0" y="162"/>
                    <a:pt x="0" y="166"/>
                  </a:cubicBezTo>
                  <a:cubicBezTo>
                    <a:pt x="0" y="166"/>
                    <a:pt x="0" y="167"/>
                    <a:pt x="0" y="167"/>
                  </a:cubicBezTo>
                  <a:cubicBezTo>
                    <a:pt x="0" y="169"/>
                    <a:pt x="1" y="169"/>
                    <a:pt x="2" y="169"/>
                  </a:cubicBezTo>
                  <a:cubicBezTo>
                    <a:pt x="3" y="169"/>
                    <a:pt x="4" y="169"/>
                    <a:pt x="4" y="167"/>
                  </a:cubicBezTo>
                  <a:cubicBezTo>
                    <a:pt x="4" y="167"/>
                    <a:pt x="4" y="166"/>
                    <a:pt x="4" y="166"/>
                  </a:cubicBezTo>
                  <a:cubicBezTo>
                    <a:pt x="4" y="162"/>
                    <a:pt x="4" y="159"/>
                    <a:pt x="4" y="156"/>
                  </a:cubicBezTo>
                  <a:cubicBezTo>
                    <a:pt x="5" y="154"/>
                    <a:pt x="4" y="154"/>
                    <a:pt x="3" y="153"/>
                  </a:cubicBezTo>
                  <a:cubicBezTo>
                    <a:pt x="1" y="153"/>
                    <a:pt x="1" y="154"/>
                    <a:pt x="0" y="155"/>
                  </a:cubicBezTo>
                  <a:close/>
                  <a:moveTo>
                    <a:pt x="3" y="131"/>
                  </a:moveTo>
                  <a:cubicBezTo>
                    <a:pt x="2" y="135"/>
                    <a:pt x="2" y="139"/>
                    <a:pt x="1" y="143"/>
                  </a:cubicBezTo>
                  <a:cubicBezTo>
                    <a:pt x="1" y="144"/>
                    <a:pt x="2" y="145"/>
                    <a:pt x="3" y="145"/>
                  </a:cubicBezTo>
                  <a:cubicBezTo>
                    <a:pt x="4" y="146"/>
                    <a:pt x="5" y="145"/>
                    <a:pt x="5" y="144"/>
                  </a:cubicBezTo>
                  <a:cubicBezTo>
                    <a:pt x="6" y="140"/>
                    <a:pt x="6" y="136"/>
                    <a:pt x="7" y="132"/>
                  </a:cubicBezTo>
                  <a:cubicBezTo>
                    <a:pt x="7" y="131"/>
                    <a:pt x="6" y="130"/>
                    <a:pt x="5" y="130"/>
                  </a:cubicBezTo>
                  <a:cubicBezTo>
                    <a:pt x="4" y="129"/>
                    <a:pt x="3" y="130"/>
                    <a:pt x="3" y="131"/>
                  </a:cubicBezTo>
                  <a:close/>
                  <a:moveTo>
                    <a:pt x="8" y="108"/>
                  </a:moveTo>
                  <a:cubicBezTo>
                    <a:pt x="7" y="111"/>
                    <a:pt x="6" y="115"/>
                    <a:pt x="5" y="119"/>
                  </a:cubicBezTo>
                  <a:cubicBezTo>
                    <a:pt x="5" y="120"/>
                    <a:pt x="5" y="122"/>
                    <a:pt x="7" y="122"/>
                  </a:cubicBezTo>
                  <a:cubicBezTo>
                    <a:pt x="8" y="122"/>
                    <a:pt x="9" y="121"/>
                    <a:pt x="9" y="120"/>
                  </a:cubicBezTo>
                  <a:cubicBezTo>
                    <a:pt x="10" y="116"/>
                    <a:pt x="11" y="112"/>
                    <a:pt x="12" y="109"/>
                  </a:cubicBezTo>
                  <a:cubicBezTo>
                    <a:pt x="12" y="108"/>
                    <a:pt x="11" y="106"/>
                    <a:pt x="10" y="106"/>
                  </a:cubicBezTo>
                  <a:cubicBezTo>
                    <a:pt x="9" y="106"/>
                    <a:pt x="8" y="107"/>
                    <a:pt x="8" y="108"/>
                  </a:cubicBezTo>
                  <a:close/>
                  <a:moveTo>
                    <a:pt x="15" y="84"/>
                  </a:moveTo>
                  <a:cubicBezTo>
                    <a:pt x="13" y="88"/>
                    <a:pt x="12" y="92"/>
                    <a:pt x="11" y="96"/>
                  </a:cubicBezTo>
                  <a:cubicBezTo>
                    <a:pt x="11" y="97"/>
                    <a:pt x="11" y="98"/>
                    <a:pt x="12" y="98"/>
                  </a:cubicBezTo>
                  <a:cubicBezTo>
                    <a:pt x="13" y="99"/>
                    <a:pt x="14" y="98"/>
                    <a:pt x="15" y="97"/>
                  </a:cubicBezTo>
                  <a:cubicBezTo>
                    <a:pt x="16" y="93"/>
                    <a:pt x="17" y="90"/>
                    <a:pt x="19" y="86"/>
                  </a:cubicBezTo>
                  <a:cubicBezTo>
                    <a:pt x="19" y="85"/>
                    <a:pt x="18" y="84"/>
                    <a:pt x="17" y="83"/>
                  </a:cubicBezTo>
                  <a:cubicBezTo>
                    <a:pt x="16" y="83"/>
                    <a:pt x="15" y="83"/>
                    <a:pt x="15" y="84"/>
                  </a:cubicBezTo>
                  <a:close/>
                  <a:moveTo>
                    <a:pt x="24" y="62"/>
                  </a:moveTo>
                  <a:cubicBezTo>
                    <a:pt x="22" y="66"/>
                    <a:pt x="21" y="69"/>
                    <a:pt x="19" y="73"/>
                  </a:cubicBezTo>
                  <a:cubicBezTo>
                    <a:pt x="19" y="74"/>
                    <a:pt x="19" y="75"/>
                    <a:pt x="20" y="76"/>
                  </a:cubicBezTo>
                  <a:cubicBezTo>
                    <a:pt x="21" y="76"/>
                    <a:pt x="22" y="76"/>
                    <a:pt x="23" y="75"/>
                  </a:cubicBezTo>
                  <a:cubicBezTo>
                    <a:pt x="24" y="71"/>
                    <a:pt x="26" y="67"/>
                    <a:pt x="28" y="64"/>
                  </a:cubicBezTo>
                  <a:cubicBezTo>
                    <a:pt x="28" y="63"/>
                    <a:pt x="28" y="62"/>
                    <a:pt x="27" y="61"/>
                  </a:cubicBezTo>
                  <a:cubicBezTo>
                    <a:pt x="26" y="61"/>
                    <a:pt x="24" y="61"/>
                    <a:pt x="24" y="62"/>
                  </a:cubicBezTo>
                  <a:close/>
                  <a:moveTo>
                    <a:pt x="35" y="41"/>
                  </a:moveTo>
                  <a:cubicBezTo>
                    <a:pt x="33" y="44"/>
                    <a:pt x="31" y="47"/>
                    <a:pt x="29" y="51"/>
                  </a:cubicBezTo>
                  <a:cubicBezTo>
                    <a:pt x="29" y="52"/>
                    <a:pt x="29" y="53"/>
                    <a:pt x="30" y="54"/>
                  </a:cubicBezTo>
                  <a:cubicBezTo>
                    <a:pt x="31" y="54"/>
                    <a:pt x="32" y="54"/>
                    <a:pt x="33" y="53"/>
                  </a:cubicBezTo>
                  <a:cubicBezTo>
                    <a:pt x="35" y="49"/>
                    <a:pt x="37" y="46"/>
                    <a:pt x="38" y="43"/>
                  </a:cubicBezTo>
                  <a:cubicBezTo>
                    <a:pt x="39" y="42"/>
                    <a:pt x="39" y="40"/>
                    <a:pt x="38" y="40"/>
                  </a:cubicBezTo>
                  <a:cubicBezTo>
                    <a:pt x="37" y="39"/>
                    <a:pt x="36" y="40"/>
                    <a:pt x="35" y="41"/>
                  </a:cubicBezTo>
                  <a:close/>
                  <a:moveTo>
                    <a:pt x="48" y="20"/>
                  </a:moveTo>
                  <a:cubicBezTo>
                    <a:pt x="46" y="23"/>
                    <a:pt x="43" y="26"/>
                    <a:pt x="41" y="30"/>
                  </a:cubicBezTo>
                  <a:cubicBezTo>
                    <a:pt x="41" y="31"/>
                    <a:pt x="41" y="32"/>
                    <a:pt x="42" y="33"/>
                  </a:cubicBezTo>
                  <a:cubicBezTo>
                    <a:pt x="43" y="34"/>
                    <a:pt x="44" y="33"/>
                    <a:pt x="45" y="32"/>
                  </a:cubicBezTo>
                  <a:cubicBezTo>
                    <a:pt x="47" y="29"/>
                    <a:pt x="49" y="25"/>
                    <a:pt x="51" y="22"/>
                  </a:cubicBezTo>
                  <a:cubicBezTo>
                    <a:pt x="52" y="21"/>
                    <a:pt x="51" y="20"/>
                    <a:pt x="51" y="20"/>
                  </a:cubicBezTo>
                  <a:cubicBezTo>
                    <a:pt x="50" y="19"/>
                    <a:pt x="48" y="19"/>
                    <a:pt x="48" y="20"/>
                  </a:cubicBezTo>
                  <a:close/>
                  <a:moveTo>
                    <a:pt x="63" y="1"/>
                  </a:moveTo>
                  <a:cubicBezTo>
                    <a:pt x="63" y="1"/>
                    <a:pt x="60" y="4"/>
                    <a:pt x="55" y="10"/>
                  </a:cubicBezTo>
                  <a:cubicBezTo>
                    <a:pt x="54" y="11"/>
                    <a:pt x="54" y="12"/>
                    <a:pt x="55" y="13"/>
                  </a:cubicBezTo>
                  <a:cubicBezTo>
                    <a:pt x="56" y="14"/>
                    <a:pt x="57" y="14"/>
                    <a:pt x="58" y="13"/>
                  </a:cubicBezTo>
                  <a:cubicBezTo>
                    <a:pt x="60" y="10"/>
                    <a:pt x="62" y="7"/>
                    <a:pt x="64" y="6"/>
                  </a:cubicBezTo>
                  <a:cubicBezTo>
                    <a:pt x="64" y="5"/>
                    <a:pt x="65" y="4"/>
                    <a:pt x="65" y="4"/>
                  </a:cubicBezTo>
                  <a:cubicBezTo>
                    <a:pt x="65" y="4"/>
                    <a:pt x="66" y="3"/>
                    <a:pt x="66" y="3"/>
                  </a:cubicBezTo>
                  <a:cubicBezTo>
                    <a:pt x="66" y="3"/>
                    <a:pt x="66" y="1"/>
                    <a:pt x="65" y="1"/>
                  </a:cubicBezTo>
                  <a:cubicBezTo>
                    <a:pt x="65" y="0"/>
                    <a:pt x="63" y="0"/>
                    <a:pt x="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9" name="Freeform 614"/>
            <p:cNvSpPr>
              <a:spLocks noEditPoints="1"/>
            </p:cNvSpPr>
            <p:nvPr/>
          </p:nvSpPr>
          <p:spPr bwMode="auto">
            <a:xfrm rot="16200000">
              <a:off x="3427605" y="-593499"/>
              <a:ext cx="983668" cy="2894420"/>
            </a:xfrm>
            <a:custGeom>
              <a:avLst/>
              <a:gdLst>
                <a:gd name="T0" fmla="*/ 128 w 169"/>
                <a:gd name="T1" fmla="*/ 488 h 498"/>
                <a:gd name="T2" fmla="*/ 132 w 169"/>
                <a:gd name="T3" fmla="*/ 479 h 498"/>
                <a:gd name="T4" fmla="*/ 148 w 169"/>
                <a:gd name="T5" fmla="*/ 445 h 498"/>
                <a:gd name="T6" fmla="*/ 151 w 169"/>
                <a:gd name="T7" fmla="*/ 443 h 498"/>
                <a:gd name="T8" fmla="*/ 156 w 169"/>
                <a:gd name="T9" fmla="*/ 435 h 498"/>
                <a:gd name="T10" fmla="*/ 159 w 169"/>
                <a:gd name="T11" fmla="*/ 411 h 498"/>
                <a:gd name="T12" fmla="*/ 161 w 169"/>
                <a:gd name="T13" fmla="*/ 399 h 498"/>
                <a:gd name="T14" fmla="*/ 168 w 169"/>
                <a:gd name="T15" fmla="*/ 376 h 498"/>
                <a:gd name="T16" fmla="*/ 165 w 169"/>
                <a:gd name="T17" fmla="*/ 363 h 498"/>
                <a:gd name="T18" fmla="*/ 167 w 169"/>
                <a:gd name="T19" fmla="*/ 349 h 498"/>
                <a:gd name="T20" fmla="*/ 168 w 169"/>
                <a:gd name="T21" fmla="*/ 339 h 498"/>
                <a:gd name="T22" fmla="*/ 162 w 169"/>
                <a:gd name="T23" fmla="*/ 316 h 498"/>
                <a:gd name="T24" fmla="*/ 160 w 169"/>
                <a:gd name="T25" fmla="*/ 304 h 498"/>
                <a:gd name="T26" fmla="*/ 160 w 169"/>
                <a:gd name="T27" fmla="*/ 280 h 498"/>
                <a:gd name="T28" fmla="*/ 155 w 169"/>
                <a:gd name="T29" fmla="*/ 270 h 498"/>
                <a:gd name="T30" fmla="*/ 143 w 169"/>
                <a:gd name="T31" fmla="*/ 234 h 498"/>
                <a:gd name="T32" fmla="*/ 145 w 169"/>
                <a:gd name="T33" fmla="*/ 232 h 498"/>
                <a:gd name="T34" fmla="*/ 143 w 169"/>
                <a:gd name="T35" fmla="*/ 222 h 498"/>
                <a:gd name="T36" fmla="*/ 132 w 169"/>
                <a:gd name="T37" fmla="*/ 200 h 498"/>
                <a:gd name="T38" fmla="*/ 128 w 169"/>
                <a:gd name="T39" fmla="*/ 189 h 498"/>
                <a:gd name="T40" fmla="*/ 122 w 169"/>
                <a:gd name="T41" fmla="*/ 165 h 498"/>
                <a:gd name="T42" fmla="*/ 117 w 169"/>
                <a:gd name="T43" fmla="*/ 157 h 498"/>
                <a:gd name="T44" fmla="*/ 100 w 169"/>
                <a:gd name="T45" fmla="*/ 123 h 498"/>
                <a:gd name="T46" fmla="*/ 101 w 169"/>
                <a:gd name="T47" fmla="*/ 120 h 498"/>
                <a:gd name="T48" fmla="*/ 99 w 169"/>
                <a:gd name="T49" fmla="*/ 110 h 498"/>
                <a:gd name="T50" fmla="*/ 86 w 169"/>
                <a:gd name="T51" fmla="*/ 89 h 498"/>
                <a:gd name="T52" fmla="*/ 83 w 169"/>
                <a:gd name="T53" fmla="*/ 78 h 498"/>
                <a:gd name="T54" fmla="*/ 84 w 169"/>
                <a:gd name="T55" fmla="*/ 65 h 498"/>
                <a:gd name="T56" fmla="*/ 85 w 169"/>
                <a:gd name="T57" fmla="*/ 29 h 498"/>
                <a:gd name="T58" fmla="*/ 88 w 169"/>
                <a:gd name="T59" fmla="*/ 28 h 498"/>
                <a:gd name="T60" fmla="*/ 95 w 169"/>
                <a:gd name="T61" fmla="*/ 21 h 498"/>
                <a:gd name="T62" fmla="*/ 112 w 169"/>
                <a:gd name="T63" fmla="*/ 4 h 498"/>
                <a:gd name="T64" fmla="*/ 124 w 169"/>
                <a:gd name="T65" fmla="*/ 1 h 498"/>
                <a:gd name="T66" fmla="*/ 147 w 169"/>
                <a:gd name="T67" fmla="*/ 7 h 498"/>
                <a:gd name="T68" fmla="*/ 156 w 169"/>
                <a:gd name="T69" fmla="*/ 10 h 498"/>
                <a:gd name="T70" fmla="*/ 166 w 169"/>
                <a:gd name="T71" fmla="*/ 45 h 498"/>
                <a:gd name="T72" fmla="*/ 163 w 169"/>
                <a:gd name="T73" fmla="*/ 42 h 498"/>
                <a:gd name="T74" fmla="*/ 161 w 169"/>
                <a:gd name="T75" fmla="*/ 57 h 498"/>
                <a:gd name="T76" fmla="*/ 155 w 169"/>
                <a:gd name="T77" fmla="*/ 67 h 498"/>
                <a:gd name="T78" fmla="*/ 134 w 169"/>
                <a:gd name="T79" fmla="*/ 78 h 498"/>
                <a:gd name="T80" fmla="*/ 123 w 169"/>
                <a:gd name="T81" fmla="*/ 85 h 498"/>
                <a:gd name="T82" fmla="*/ 109 w 169"/>
                <a:gd name="T83" fmla="*/ 84 h 498"/>
                <a:gd name="T84" fmla="*/ 99 w 169"/>
                <a:gd name="T85" fmla="*/ 80 h 498"/>
                <a:gd name="T86" fmla="*/ 75 w 169"/>
                <a:gd name="T87" fmla="*/ 78 h 498"/>
                <a:gd name="T88" fmla="*/ 64 w 169"/>
                <a:gd name="T89" fmla="*/ 74 h 498"/>
                <a:gd name="T90" fmla="*/ 44 w 169"/>
                <a:gd name="T91" fmla="*/ 60 h 498"/>
                <a:gd name="T92" fmla="*/ 34 w 169"/>
                <a:gd name="T93" fmla="*/ 57 h 498"/>
                <a:gd name="T94" fmla="*/ 2 w 169"/>
                <a:gd name="T95" fmla="*/ 39 h 498"/>
                <a:gd name="T96" fmla="*/ 1 w 169"/>
                <a:gd name="T97" fmla="*/ 39 h 498"/>
                <a:gd name="T98" fmla="*/ 1 w 169"/>
                <a:gd name="T99" fmla="*/ 39 h 498"/>
                <a:gd name="T100" fmla="*/ 6 w 169"/>
                <a:gd name="T101" fmla="*/ 37 h 498"/>
                <a:gd name="T102" fmla="*/ 0 w 169"/>
                <a:gd name="T103" fmla="*/ 37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69" h="498">
                  <a:moveTo>
                    <a:pt x="125" y="486"/>
                  </a:moveTo>
                  <a:cubicBezTo>
                    <a:pt x="123" y="489"/>
                    <a:pt x="121" y="492"/>
                    <a:pt x="118" y="494"/>
                  </a:cubicBezTo>
                  <a:cubicBezTo>
                    <a:pt x="118" y="495"/>
                    <a:pt x="118" y="497"/>
                    <a:pt x="119" y="497"/>
                  </a:cubicBezTo>
                  <a:cubicBezTo>
                    <a:pt x="120" y="498"/>
                    <a:pt x="121" y="498"/>
                    <a:pt x="122" y="497"/>
                  </a:cubicBezTo>
                  <a:cubicBezTo>
                    <a:pt x="124" y="494"/>
                    <a:pt x="126" y="491"/>
                    <a:pt x="128" y="488"/>
                  </a:cubicBezTo>
                  <a:cubicBezTo>
                    <a:pt x="129" y="487"/>
                    <a:pt x="129" y="486"/>
                    <a:pt x="128" y="485"/>
                  </a:cubicBezTo>
                  <a:cubicBezTo>
                    <a:pt x="127" y="485"/>
                    <a:pt x="126" y="485"/>
                    <a:pt x="125" y="486"/>
                  </a:cubicBezTo>
                  <a:close/>
                  <a:moveTo>
                    <a:pt x="138" y="466"/>
                  </a:moveTo>
                  <a:cubicBezTo>
                    <a:pt x="136" y="469"/>
                    <a:pt x="134" y="473"/>
                    <a:pt x="132" y="476"/>
                  </a:cubicBezTo>
                  <a:cubicBezTo>
                    <a:pt x="131" y="477"/>
                    <a:pt x="131" y="478"/>
                    <a:pt x="132" y="479"/>
                  </a:cubicBezTo>
                  <a:cubicBezTo>
                    <a:pt x="133" y="479"/>
                    <a:pt x="135" y="479"/>
                    <a:pt x="135" y="478"/>
                  </a:cubicBezTo>
                  <a:cubicBezTo>
                    <a:pt x="137" y="475"/>
                    <a:pt x="139" y="471"/>
                    <a:pt x="141" y="468"/>
                  </a:cubicBezTo>
                  <a:cubicBezTo>
                    <a:pt x="142" y="467"/>
                    <a:pt x="142" y="466"/>
                    <a:pt x="141" y="465"/>
                  </a:cubicBezTo>
                  <a:cubicBezTo>
                    <a:pt x="140" y="465"/>
                    <a:pt x="138" y="465"/>
                    <a:pt x="138" y="466"/>
                  </a:cubicBezTo>
                  <a:close/>
                  <a:moveTo>
                    <a:pt x="148" y="445"/>
                  </a:moveTo>
                  <a:cubicBezTo>
                    <a:pt x="147" y="448"/>
                    <a:pt x="145" y="452"/>
                    <a:pt x="143" y="455"/>
                  </a:cubicBezTo>
                  <a:cubicBezTo>
                    <a:pt x="143" y="456"/>
                    <a:pt x="143" y="458"/>
                    <a:pt x="144" y="458"/>
                  </a:cubicBezTo>
                  <a:cubicBezTo>
                    <a:pt x="145" y="459"/>
                    <a:pt x="147" y="458"/>
                    <a:pt x="147" y="457"/>
                  </a:cubicBezTo>
                  <a:cubicBezTo>
                    <a:pt x="149" y="453"/>
                    <a:pt x="151" y="450"/>
                    <a:pt x="152" y="446"/>
                  </a:cubicBezTo>
                  <a:cubicBezTo>
                    <a:pt x="152" y="445"/>
                    <a:pt x="152" y="444"/>
                    <a:pt x="151" y="443"/>
                  </a:cubicBezTo>
                  <a:cubicBezTo>
                    <a:pt x="150" y="443"/>
                    <a:pt x="149" y="444"/>
                    <a:pt x="148" y="445"/>
                  </a:cubicBezTo>
                  <a:close/>
                  <a:moveTo>
                    <a:pt x="156" y="422"/>
                  </a:moveTo>
                  <a:cubicBezTo>
                    <a:pt x="155" y="426"/>
                    <a:pt x="154" y="430"/>
                    <a:pt x="153" y="433"/>
                  </a:cubicBezTo>
                  <a:cubicBezTo>
                    <a:pt x="152" y="435"/>
                    <a:pt x="153" y="436"/>
                    <a:pt x="154" y="436"/>
                  </a:cubicBezTo>
                  <a:cubicBezTo>
                    <a:pt x="155" y="436"/>
                    <a:pt x="156" y="436"/>
                    <a:pt x="156" y="435"/>
                  </a:cubicBezTo>
                  <a:cubicBezTo>
                    <a:pt x="158" y="431"/>
                    <a:pt x="159" y="427"/>
                    <a:pt x="160" y="423"/>
                  </a:cubicBezTo>
                  <a:cubicBezTo>
                    <a:pt x="160" y="422"/>
                    <a:pt x="160" y="421"/>
                    <a:pt x="159" y="421"/>
                  </a:cubicBezTo>
                  <a:cubicBezTo>
                    <a:pt x="158" y="420"/>
                    <a:pt x="156" y="421"/>
                    <a:pt x="156" y="422"/>
                  </a:cubicBezTo>
                  <a:close/>
                  <a:moveTo>
                    <a:pt x="161" y="399"/>
                  </a:moveTo>
                  <a:cubicBezTo>
                    <a:pt x="161" y="403"/>
                    <a:pt x="160" y="407"/>
                    <a:pt x="159" y="411"/>
                  </a:cubicBezTo>
                  <a:cubicBezTo>
                    <a:pt x="159" y="412"/>
                    <a:pt x="160" y="413"/>
                    <a:pt x="161" y="413"/>
                  </a:cubicBezTo>
                  <a:cubicBezTo>
                    <a:pt x="162" y="413"/>
                    <a:pt x="163" y="413"/>
                    <a:pt x="163" y="412"/>
                  </a:cubicBezTo>
                  <a:cubicBezTo>
                    <a:pt x="164" y="408"/>
                    <a:pt x="165" y="404"/>
                    <a:pt x="165" y="400"/>
                  </a:cubicBezTo>
                  <a:cubicBezTo>
                    <a:pt x="166" y="399"/>
                    <a:pt x="165" y="398"/>
                    <a:pt x="164" y="397"/>
                  </a:cubicBezTo>
                  <a:cubicBezTo>
                    <a:pt x="163" y="397"/>
                    <a:pt x="162" y="398"/>
                    <a:pt x="161" y="399"/>
                  </a:cubicBezTo>
                  <a:close/>
                  <a:moveTo>
                    <a:pt x="164" y="375"/>
                  </a:moveTo>
                  <a:cubicBezTo>
                    <a:pt x="164" y="379"/>
                    <a:pt x="164" y="383"/>
                    <a:pt x="163" y="387"/>
                  </a:cubicBezTo>
                  <a:cubicBezTo>
                    <a:pt x="163" y="388"/>
                    <a:pt x="164" y="389"/>
                    <a:pt x="165" y="389"/>
                  </a:cubicBezTo>
                  <a:cubicBezTo>
                    <a:pt x="166" y="390"/>
                    <a:pt x="167" y="389"/>
                    <a:pt x="167" y="388"/>
                  </a:cubicBezTo>
                  <a:cubicBezTo>
                    <a:pt x="168" y="384"/>
                    <a:pt x="168" y="380"/>
                    <a:pt x="168" y="376"/>
                  </a:cubicBezTo>
                  <a:cubicBezTo>
                    <a:pt x="168" y="375"/>
                    <a:pt x="167" y="374"/>
                    <a:pt x="166" y="373"/>
                  </a:cubicBezTo>
                  <a:cubicBezTo>
                    <a:pt x="165" y="373"/>
                    <a:pt x="164" y="374"/>
                    <a:pt x="164" y="375"/>
                  </a:cubicBezTo>
                  <a:close/>
                  <a:moveTo>
                    <a:pt x="165" y="352"/>
                  </a:moveTo>
                  <a:cubicBezTo>
                    <a:pt x="165" y="353"/>
                    <a:pt x="165" y="355"/>
                    <a:pt x="165" y="357"/>
                  </a:cubicBezTo>
                  <a:cubicBezTo>
                    <a:pt x="165" y="359"/>
                    <a:pt x="165" y="361"/>
                    <a:pt x="165" y="363"/>
                  </a:cubicBezTo>
                  <a:cubicBezTo>
                    <a:pt x="165" y="365"/>
                    <a:pt x="166" y="365"/>
                    <a:pt x="167" y="365"/>
                  </a:cubicBezTo>
                  <a:cubicBezTo>
                    <a:pt x="168" y="366"/>
                    <a:pt x="169" y="365"/>
                    <a:pt x="169" y="364"/>
                  </a:cubicBezTo>
                  <a:cubicBezTo>
                    <a:pt x="169" y="361"/>
                    <a:pt x="169" y="359"/>
                    <a:pt x="169" y="357"/>
                  </a:cubicBezTo>
                  <a:cubicBezTo>
                    <a:pt x="169" y="355"/>
                    <a:pt x="169" y="353"/>
                    <a:pt x="169" y="351"/>
                  </a:cubicBezTo>
                  <a:cubicBezTo>
                    <a:pt x="169" y="350"/>
                    <a:pt x="168" y="349"/>
                    <a:pt x="167" y="349"/>
                  </a:cubicBezTo>
                  <a:cubicBezTo>
                    <a:pt x="166" y="350"/>
                    <a:pt x="165" y="350"/>
                    <a:pt x="165" y="352"/>
                  </a:cubicBezTo>
                  <a:close/>
                  <a:moveTo>
                    <a:pt x="163" y="328"/>
                  </a:moveTo>
                  <a:cubicBezTo>
                    <a:pt x="164" y="332"/>
                    <a:pt x="164" y="336"/>
                    <a:pt x="164" y="340"/>
                  </a:cubicBezTo>
                  <a:cubicBezTo>
                    <a:pt x="164" y="341"/>
                    <a:pt x="165" y="342"/>
                    <a:pt x="166" y="341"/>
                  </a:cubicBezTo>
                  <a:cubicBezTo>
                    <a:pt x="167" y="341"/>
                    <a:pt x="168" y="340"/>
                    <a:pt x="168" y="339"/>
                  </a:cubicBezTo>
                  <a:cubicBezTo>
                    <a:pt x="168" y="335"/>
                    <a:pt x="168" y="331"/>
                    <a:pt x="167" y="327"/>
                  </a:cubicBezTo>
                  <a:cubicBezTo>
                    <a:pt x="167" y="326"/>
                    <a:pt x="166" y="325"/>
                    <a:pt x="165" y="326"/>
                  </a:cubicBezTo>
                  <a:cubicBezTo>
                    <a:pt x="164" y="326"/>
                    <a:pt x="163" y="327"/>
                    <a:pt x="163" y="328"/>
                  </a:cubicBezTo>
                  <a:close/>
                  <a:moveTo>
                    <a:pt x="160" y="304"/>
                  </a:moveTo>
                  <a:cubicBezTo>
                    <a:pt x="161" y="308"/>
                    <a:pt x="161" y="312"/>
                    <a:pt x="162" y="316"/>
                  </a:cubicBezTo>
                  <a:cubicBezTo>
                    <a:pt x="162" y="317"/>
                    <a:pt x="163" y="318"/>
                    <a:pt x="164" y="318"/>
                  </a:cubicBezTo>
                  <a:cubicBezTo>
                    <a:pt x="165" y="317"/>
                    <a:pt x="166" y="316"/>
                    <a:pt x="166" y="315"/>
                  </a:cubicBezTo>
                  <a:cubicBezTo>
                    <a:pt x="165" y="311"/>
                    <a:pt x="165" y="307"/>
                    <a:pt x="164" y="303"/>
                  </a:cubicBezTo>
                  <a:cubicBezTo>
                    <a:pt x="164" y="302"/>
                    <a:pt x="163" y="302"/>
                    <a:pt x="162" y="302"/>
                  </a:cubicBezTo>
                  <a:cubicBezTo>
                    <a:pt x="161" y="302"/>
                    <a:pt x="160" y="303"/>
                    <a:pt x="160" y="304"/>
                  </a:cubicBezTo>
                  <a:close/>
                  <a:moveTo>
                    <a:pt x="156" y="281"/>
                  </a:moveTo>
                  <a:cubicBezTo>
                    <a:pt x="157" y="284"/>
                    <a:pt x="157" y="288"/>
                    <a:pt x="158" y="292"/>
                  </a:cubicBezTo>
                  <a:cubicBezTo>
                    <a:pt x="158" y="293"/>
                    <a:pt x="159" y="294"/>
                    <a:pt x="160" y="294"/>
                  </a:cubicBezTo>
                  <a:cubicBezTo>
                    <a:pt x="162" y="294"/>
                    <a:pt x="162" y="293"/>
                    <a:pt x="162" y="291"/>
                  </a:cubicBezTo>
                  <a:cubicBezTo>
                    <a:pt x="161" y="288"/>
                    <a:pt x="161" y="284"/>
                    <a:pt x="160" y="280"/>
                  </a:cubicBezTo>
                  <a:cubicBezTo>
                    <a:pt x="159" y="279"/>
                    <a:pt x="158" y="278"/>
                    <a:pt x="157" y="278"/>
                  </a:cubicBezTo>
                  <a:cubicBezTo>
                    <a:pt x="156" y="278"/>
                    <a:pt x="155" y="279"/>
                    <a:pt x="156" y="281"/>
                  </a:cubicBezTo>
                  <a:close/>
                  <a:moveTo>
                    <a:pt x="150" y="257"/>
                  </a:moveTo>
                  <a:cubicBezTo>
                    <a:pt x="151" y="261"/>
                    <a:pt x="152" y="265"/>
                    <a:pt x="153" y="269"/>
                  </a:cubicBezTo>
                  <a:cubicBezTo>
                    <a:pt x="153" y="270"/>
                    <a:pt x="154" y="271"/>
                    <a:pt x="155" y="270"/>
                  </a:cubicBezTo>
                  <a:cubicBezTo>
                    <a:pt x="157" y="270"/>
                    <a:pt x="157" y="269"/>
                    <a:pt x="157" y="268"/>
                  </a:cubicBezTo>
                  <a:cubicBezTo>
                    <a:pt x="156" y="264"/>
                    <a:pt x="155" y="260"/>
                    <a:pt x="154" y="256"/>
                  </a:cubicBezTo>
                  <a:cubicBezTo>
                    <a:pt x="154" y="255"/>
                    <a:pt x="152" y="255"/>
                    <a:pt x="151" y="255"/>
                  </a:cubicBezTo>
                  <a:cubicBezTo>
                    <a:pt x="150" y="255"/>
                    <a:pt x="150" y="256"/>
                    <a:pt x="150" y="257"/>
                  </a:cubicBezTo>
                  <a:close/>
                  <a:moveTo>
                    <a:pt x="143" y="234"/>
                  </a:moveTo>
                  <a:cubicBezTo>
                    <a:pt x="144" y="238"/>
                    <a:pt x="146" y="242"/>
                    <a:pt x="147" y="246"/>
                  </a:cubicBezTo>
                  <a:cubicBezTo>
                    <a:pt x="147" y="247"/>
                    <a:pt x="148" y="247"/>
                    <a:pt x="149" y="247"/>
                  </a:cubicBezTo>
                  <a:cubicBezTo>
                    <a:pt x="150" y="247"/>
                    <a:pt x="151" y="246"/>
                    <a:pt x="151" y="245"/>
                  </a:cubicBezTo>
                  <a:cubicBezTo>
                    <a:pt x="149" y="241"/>
                    <a:pt x="148" y="237"/>
                    <a:pt x="147" y="233"/>
                  </a:cubicBezTo>
                  <a:cubicBezTo>
                    <a:pt x="147" y="232"/>
                    <a:pt x="146" y="231"/>
                    <a:pt x="145" y="232"/>
                  </a:cubicBezTo>
                  <a:cubicBezTo>
                    <a:pt x="144" y="232"/>
                    <a:pt x="143" y="233"/>
                    <a:pt x="143" y="234"/>
                  </a:cubicBezTo>
                  <a:close/>
                  <a:moveTo>
                    <a:pt x="136" y="212"/>
                  </a:moveTo>
                  <a:cubicBezTo>
                    <a:pt x="137" y="215"/>
                    <a:pt x="138" y="219"/>
                    <a:pt x="140" y="223"/>
                  </a:cubicBezTo>
                  <a:cubicBezTo>
                    <a:pt x="140" y="224"/>
                    <a:pt x="141" y="225"/>
                    <a:pt x="142" y="224"/>
                  </a:cubicBezTo>
                  <a:cubicBezTo>
                    <a:pt x="143" y="224"/>
                    <a:pt x="144" y="223"/>
                    <a:pt x="143" y="222"/>
                  </a:cubicBezTo>
                  <a:cubicBezTo>
                    <a:pt x="142" y="218"/>
                    <a:pt x="141" y="214"/>
                    <a:pt x="140" y="210"/>
                  </a:cubicBezTo>
                  <a:cubicBezTo>
                    <a:pt x="139" y="209"/>
                    <a:pt x="138" y="209"/>
                    <a:pt x="137" y="209"/>
                  </a:cubicBezTo>
                  <a:cubicBezTo>
                    <a:pt x="136" y="209"/>
                    <a:pt x="135" y="211"/>
                    <a:pt x="136" y="212"/>
                  </a:cubicBezTo>
                  <a:close/>
                  <a:moveTo>
                    <a:pt x="128" y="189"/>
                  </a:moveTo>
                  <a:cubicBezTo>
                    <a:pt x="129" y="193"/>
                    <a:pt x="130" y="197"/>
                    <a:pt x="132" y="200"/>
                  </a:cubicBezTo>
                  <a:cubicBezTo>
                    <a:pt x="132" y="201"/>
                    <a:pt x="133" y="202"/>
                    <a:pt x="134" y="202"/>
                  </a:cubicBezTo>
                  <a:cubicBezTo>
                    <a:pt x="135" y="201"/>
                    <a:pt x="136" y="200"/>
                    <a:pt x="135" y="199"/>
                  </a:cubicBezTo>
                  <a:cubicBezTo>
                    <a:pt x="134" y="195"/>
                    <a:pt x="133" y="191"/>
                    <a:pt x="131" y="188"/>
                  </a:cubicBezTo>
                  <a:cubicBezTo>
                    <a:pt x="131" y="187"/>
                    <a:pt x="130" y="186"/>
                    <a:pt x="129" y="187"/>
                  </a:cubicBezTo>
                  <a:cubicBezTo>
                    <a:pt x="128" y="187"/>
                    <a:pt x="127" y="188"/>
                    <a:pt x="128" y="189"/>
                  </a:cubicBezTo>
                  <a:close/>
                  <a:moveTo>
                    <a:pt x="119" y="167"/>
                  </a:moveTo>
                  <a:cubicBezTo>
                    <a:pt x="120" y="171"/>
                    <a:pt x="122" y="174"/>
                    <a:pt x="123" y="178"/>
                  </a:cubicBezTo>
                  <a:cubicBezTo>
                    <a:pt x="124" y="179"/>
                    <a:pt x="125" y="180"/>
                    <a:pt x="126" y="179"/>
                  </a:cubicBezTo>
                  <a:cubicBezTo>
                    <a:pt x="127" y="179"/>
                    <a:pt x="127" y="178"/>
                    <a:pt x="127" y="177"/>
                  </a:cubicBezTo>
                  <a:cubicBezTo>
                    <a:pt x="125" y="173"/>
                    <a:pt x="124" y="169"/>
                    <a:pt x="122" y="165"/>
                  </a:cubicBezTo>
                  <a:cubicBezTo>
                    <a:pt x="122" y="164"/>
                    <a:pt x="121" y="164"/>
                    <a:pt x="120" y="164"/>
                  </a:cubicBezTo>
                  <a:cubicBezTo>
                    <a:pt x="119" y="165"/>
                    <a:pt x="118" y="166"/>
                    <a:pt x="119" y="167"/>
                  </a:cubicBezTo>
                  <a:close/>
                  <a:moveTo>
                    <a:pt x="110" y="145"/>
                  </a:moveTo>
                  <a:cubicBezTo>
                    <a:pt x="111" y="148"/>
                    <a:pt x="113" y="152"/>
                    <a:pt x="114" y="156"/>
                  </a:cubicBezTo>
                  <a:cubicBezTo>
                    <a:pt x="115" y="157"/>
                    <a:pt x="116" y="157"/>
                    <a:pt x="117" y="157"/>
                  </a:cubicBezTo>
                  <a:cubicBezTo>
                    <a:pt x="118" y="156"/>
                    <a:pt x="118" y="155"/>
                    <a:pt x="118" y="154"/>
                  </a:cubicBezTo>
                  <a:cubicBezTo>
                    <a:pt x="116" y="151"/>
                    <a:pt x="115" y="147"/>
                    <a:pt x="113" y="143"/>
                  </a:cubicBezTo>
                  <a:cubicBezTo>
                    <a:pt x="113" y="142"/>
                    <a:pt x="112" y="142"/>
                    <a:pt x="111" y="142"/>
                  </a:cubicBezTo>
                  <a:cubicBezTo>
                    <a:pt x="110" y="143"/>
                    <a:pt x="109" y="144"/>
                    <a:pt x="110" y="145"/>
                  </a:cubicBezTo>
                  <a:close/>
                  <a:moveTo>
                    <a:pt x="100" y="123"/>
                  </a:moveTo>
                  <a:cubicBezTo>
                    <a:pt x="102" y="126"/>
                    <a:pt x="103" y="130"/>
                    <a:pt x="105" y="134"/>
                  </a:cubicBezTo>
                  <a:cubicBezTo>
                    <a:pt x="105" y="135"/>
                    <a:pt x="107" y="135"/>
                    <a:pt x="108" y="135"/>
                  </a:cubicBezTo>
                  <a:cubicBezTo>
                    <a:pt x="109" y="134"/>
                    <a:pt x="109" y="133"/>
                    <a:pt x="109" y="132"/>
                  </a:cubicBezTo>
                  <a:cubicBezTo>
                    <a:pt x="107" y="128"/>
                    <a:pt x="105" y="125"/>
                    <a:pt x="104" y="121"/>
                  </a:cubicBezTo>
                  <a:cubicBezTo>
                    <a:pt x="103" y="120"/>
                    <a:pt x="102" y="120"/>
                    <a:pt x="101" y="120"/>
                  </a:cubicBezTo>
                  <a:cubicBezTo>
                    <a:pt x="100" y="120"/>
                    <a:pt x="100" y="122"/>
                    <a:pt x="100" y="123"/>
                  </a:cubicBezTo>
                  <a:close/>
                  <a:moveTo>
                    <a:pt x="91" y="101"/>
                  </a:moveTo>
                  <a:cubicBezTo>
                    <a:pt x="92" y="104"/>
                    <a:pt x="94" y="108"/>
                    <a:pt x="95" y="112"/>
                  </a:cubicBezTo>
                  <a:cubicBezTo>
                    <a:pt x="96" y="113"/>
                    <a:pt x="97" y="113"/>
                    <a:pt x="98" y="113"/>
                  </a:cubicBezTo>
                  <a:cubicBezTo>
                    <a:pt x="99" y="112"/>
                    <a:pt x="100" y="111"/>
                    <a:pt x="99" y="110"/>
                  </a:cubicBezTo>
                  <a:cubicBezTo>
                    <a:pt x="97" y="106"/>
                    <a:pt x="96" y="103"/>
                    <a:pt x="94" y="99"/>
                  </a:cubicBezTo>
                  <a:cubicBezTo>
                    <a:pt x="94" y="98"/>
                    <a:pt x="93" y="98"/>
                    <a:pt x="92" y="98"/>
                  </a:cubicBezTo>
                  <a:cubicBezTo>
                    <a:pt x="91" y="98"/>
                    <a:pt x="90" y="100"/>
                    <a:pt x="91" y="101"/>
                  </a:cubicBezTo>
                  <a:close/>
                  <a:moveTo>
                    <a:pt x="83" y="78"/>
                  </a:moveTo>
                  <a:cubicBezTo>
                    <a:pt x="84" y="81"/>
                    <a:pt x="85" y="85"/>
                    <a:pt x="86" y="89"/>
                  </a:cubicBezTo>
                  <a:cubicBezTo>
                    <a:pt x="87" y="90"/>
                    <a:pt x="88" y="91"/>
                    <a:pt x="89" y="91"/>
                  </a:cubicBezTo>
                  <a:cubicBezTo>
                    <a:pt x="90" y="90"/>
                    <a:pt x="90" y="89"/>
                    <a:pt x="90" y="88"/>
                  </a:cubicBezTo>
                  <a:cubicBezTo>
                    <a:pt x="89" y="84"/>
                    <a:pt x="88" y="80"/>
                    <a:pt x="87" y="77"/>
                  </a:cubicBezTo>
                  <a:cubicBezTo>
                    <a:pt x="86" y="76"/>
                    <a:pt x="85" y="75"/>
                    <a:pt x="84" y="75"/>
                  </a:cubicBezTo>
                  <a:cubicBezTo>
                    <a:pt x="83" y="75"/>
                    <a:pt x="82" y="77"/>
                    <a:pt x="83" y="78"/>
                  </a:cubicBezTo>
                  <a:close/>
                  <a:moveTo>
                    <a:pt x="80" y="53"/>
                  </a:moveTo>
                  <a:cubicBezTo>
                    <a:pt x="80" y="54"/>
                    <a:pt x="80" y="55"/>
                    <a:pt x="80" y="55"/>
                  </a:cubicBezTo>
                  <a:cubicBezTo>
                    <a:pt x="80" y="59"/>
                    <a:pt x="80" y="62"/>
                    <a:pt x="81" y="66"/>
                  </a:cubicBezTo>
                  <a:cubicBezTo>
                    <a:pt x="81" y="67"/>
                    <a:pt x="82" y="67"/>
                    <a:pt x="83" y="67"/>
                  </a:cubicBezTo>
                  <a:cubicBezTo>
                    <a:pt x="84" y="67"/>
                    <a:pt x="85" y="66"/>
                    <a:pt x="84" y="65"/>
                  </a:cubicBezTo>
                  <a:cubicBezTo>
                    <a:pt x="84" y="62"/>
                    <a:pt x="84" y="58"/>
                    <a:pt x="84" y="55"/>
                  </a:cubicBezTo>
                  <a:cubicBezTo>
                    <a:pt x="84" y="55"/>
                    <a:pt x="84" y="54"/>
                    <a:pt x="84" y="53"/>
                  </a:cubicBezTo>
                  <a:cubicBezTo>
                    <a:pt x="84" y="52"/>
                    <a:pt x="83" y="51"/>
                    <a:pt x="82" y="51"/>
                  </a:cubicBezTo>
                  <a:cubicBezTo>
                    <a:pt x="81" y="51"/>
                    <a:pt x="80" y="52"/>
                    <a:pt x="80" y="53"/>
                  </a:cubicBezTo>
                  <a:close/>
                  <a:moveTo>
                    <a:pt x="85" y="29"/>
                  </a:moveTo>
                  <a:cubicBezTo>
                    <a:pt x="84" y="33"/>
                    <a:pt x="82" y="37"/>
                    <a:pt x="81" y="41"/>
                  </a:cubicBezTo>
                  <a:cubicBezTo>
                    <a:pt x="81" y="42"/>
                    <a:pt x="82" y="43"/>
                    <a:pt x="83" y="43"/>
                  </a:cubicBezTo>
                  <a:cubicBezTo>
                    <a:pt x="84" y="44"/>
                    <a:pt x="85" y="43"/>
                    <a:pt x="85" y="42"/>
                  </a:cubicBezTo>
                  <a:cubicBezTo>
                    <a:pt x="86" y="38"/>
                    <a:pt x="87" y="34"/>
                    <a:pt x="89" y="31"/>
                  </a:cubicBezTo>
                  <a:cubicBezTo>
                    <a:pt x="89" y="30"/>
                    <a:pt x="89" y="29"/>
                    <a:pt x="88" y="28"/>
                  </a:cubicBezTo>
                  <a:cubicBezTo>
                    <a:pt x="87" y="28"/>
                    <a:pt x="86" y="28"/>
                    <a:pt x="85" y="29"/>
                  </a:cubicBezTo>
                  <a:close/>
                  <a:moveTo>
                    <a:pt x="101" y="10"/>
                  </a:moveTo>
                  <a:cubicBezTo>
                    <a:pt x="98" y="13"/>
                    <a:pt x="95" y="15"/>
                    <a:pt x="92" y="19"/>
                  </a:cubicBezTo>
                  <a:cubicBezTo>
                    <a:pt x="91" y="20"/>
                    <a:pt x="91" y="21"/>
                    <a:pt x="92" y="22"/>
                  </a:cubicBezTo>
                  <a:cubicBezTo>
                    <a:pt x="93" y="22"/>
                    <a:pt x="94" y="22"/>
                    <a:pt x="95" y="21"/>
                  </a:cubicBezTo>
                  <a:cubicBezTo>
                    <a:pt x="97" y="18"/>
                    <a:pt x="100" y="16"/>
                    <a:pt x="103" y="13"/>
                  </a:cubicBezTo>
                  <a:cubicBezTo>
                    <a:pt x="104" y="13"/>
                    <a:pt x="104" y="11"/>
                    <a:pt x="104" y="11"/>
                  </a:cubicBezTo>
                  <a:cubicBezTo>
                    <a:pt x="103" y="10"/>
                    <a:pt x="102" y="9"/>
                    <a:pt x="101" y="10"/>
                  </a:cubicBezTo>
                  <a:close/>
                  <a:moveTo>
                    <a:pt x="124" y="1"/>
                  </a:moveTo>
                  <a:cubicBezTo>
                    <a:pt x="120" y="1"/>
                    <a:pt x="116" y="2"/>
                    <a:pt x="112" y="4"/>
                  </a:cubicBezTo>
                  <a:cubicBezTo>
                    <a:pt x="111" y="4"/>
                    <a:pt x="110" y="6"/>
                    <a:pt x="111" y="7"/>
                  </a:cubicBezTo>
                  <a:cubicBezTo>
                    <a:pt x="111" y="8"/>
                    <a:pt x="112" y="8"/>
                    <a:pt x="113" y="8"/>
                  </a:cubicBezTo>
                  <a:cubicBezTo>
                    <a:pt x="117" y="6"/>
                    <a:pt x="121" y="5"/>
                    <a:pt x="124" y="5"/>
                  </a:cubicBezTo>
                  <a:cubicBezTo>
                    <a:pt x="125" y="4"/>
                    <a:pt x="126" y="3"/>
                    <a:pt x="126" y="2"/>
                  </a:cubicBezTo>
                  <a:cubicBezTo>
                    <a:pt x="126" y="1"/>
                    <a:pt x="125" y="0"/>
                    <a:pt x="124" y="1"/>
                  </a:cubicBezTo>
                  <a:close/>
                  <a:moveTo>
                    <a:pt x="148" y="3"/>
                  </a:moveTo>
                  <a:cubicBezTo>
                    <a:pt x="145" y="1"/>
                    <a:pt x="140" y="0"/>
                    <a:pt x="136" y="0"/>
                  </a:cubicBezTo>
                  <a:cubicBezTo>
                    <a:pt x="135" y="0"/>
                    <a:pt x="134" y="1"/>
                    <a:pt x="134" y="2"/>
                  </a:cubicBezTo>
                  <a:cubicBezTo>
                    <a:pt x="134" y="3"/>
                    <a:pt x="135" y="4"/>
                    <a:pt x="136" y="4"/>
                  </a:cubicBezTo>
                  <a:cubicBezTo>
                    <a:pt x="140" y="4"/>
                    <a:pt x="143" y="5"/>
                    <a:pt x="147" y="7"/>
                  </a:cubicBezTo>
                  <a:cubicBezTo>
                    <a:pt x="148" y="7"/>
                    <a:pt x="149" y="6"/>
                    <a:pt x="149" y="5"/>
                  </a:cubicBezTo>
                  <a:cubicBezTo>
                    <a:pt x="150" y="4"/>
                    <a:pt x="149" y="3"/>
                    <a:pt x="148" y="3"/>
                  </a:cubicBezTo>
                  <a:close/>
                  <a:moveTo>
                    <a:pt x="166" y="20"/>
                  </a:moveTo>
                  <a:cubicBezTo>
                    <a:pt x="165" y="16"/>
                    <a:pt x="162" y="12"/>
                    <a:pt x="159" y="10"/>
                  </a:cubicBezTo>
                  <a:cubicBezTo>
                    <a:pt x="158" y="9"/>
                    <a:pt x="157" y="9"/>
                    <a:pt x="156" y="10"/>
                  </a:cubicBezTo>
                  <a:cubicBezTo>
                    <a:pt x="155" y="10"/>
                    <a:pt x="156" y="12"/>
                    <a:pt x="156" y="12"/>
                  </a:cubicBezTo>
                  <a:cubicBezTo>
                    <a:pt x="159" y="15"/>
                    <a:pt x="161" y="18"/>
                    <a:pt x="162" y="22"/>
                  </a:cubicBezTo>
                  <a:cubicBezTo>
                    <a:pt x="163" y="23"/>
                    <a:pt x="164" y="23"/>
                    <a:pt x="165" y="23"/>
                  </a:cubicBezTo>
                  <a:cubicBezTo>
                    <a:pt x="166" y="22"/>
                    <a:pt x="167" y="21"/>
                    <a:pt x="166" y="20"/>
                  </a:cubicBezTo>
                  <a:close/>
                  <a:moveTo>
                    <a:pt x="166" y="45"/>
                  </a:moveTo>
                  <a:cubicBezTo>
                    <a:pt x="166" y="44"/>
                    <a:pt x="166" y="43"/>
                    <a:pt x="166" y="43"/>
                  </a:cubicBezTo>
                  <a:cubicBezTo>
                    <a:pt x="167" y="39"/>
                    <a:pt x="168" y="36"/>
                    <a:pt x="168" y="33"/>
                  </a:cubicBezTo>
                  <a:cubicBezTo>
                    <a:pt x="168" y="32"/>
                    <a:pt x="167" y="31"/>
                    <a:pt x="166" y="31"/>
                  </a:cubicBezTo>
                  <a:cubicBezTo>
                    <a:pt x="165" y="31"/>
                    <a:pt x="164" y="32"/>
                    <a:pt x="164" y="33"/>
                  </a:cubicBezTo>
                  <a:cubicBezTo>
                    <a:pt x="164" y="35"/>
                    <a:pt x="163" y="38"/>
                    <a:pt x="163" y="42"/>
                  </a:cubicBezTo>
                  <a:cubicBezTo>
                    <a:pt x="162" y="42"/>
                    <a:pt x="162" y="43"/>
                    <a:pt x="162" y="44"/>
                  </a:cubicBezTo>
                  <a:cubicBezTo>
                    <a:pt x="162" y="45"/>
                    <a:pt x="162" y="46"/>
                    <a:pt x="163" y="46"/>
                  </a:cubicBezTo>
                  <a:cubicBezTo>
                    <a:pt x="164" y="47"/>
                    <a:pt x="165" y="46"/>
                    <a:pt x="166" y="45"/>
                  </a:cubicBezTo>
                  <a:close/>
                  <a:moveTo>
                    <a:pt x="155" y="67"/>
                  </a:moveTo>
                  <a:cubicBezTo>
                    <a:pt x="157" y="64"/>
                    <a:pt x="159" y="61"/>
                    <a:pt x="161" y="57"/>
                  </a:cubicBezTo>
                  <a:cubicBezTo>
                    <a:pt x="162" y="56"/>
                    <a:pt x="161" y="54"/>
                    <a:pt x="160" y="54"/>
                  </a:cubicBezTo>
                  <a:cubicBezTo>
                    <a:pt x="159" y="53"/>
                    <a:pt x="158" y="54"/>
                    <a:pt x="158" y="55"/>
                  </a:cubicBezTo>
                  <a:cubicBezTo>
                    <a:pt x="156" y="59"/>
                    <a:pt x="154" y="62"/>
                    <a:pt x="152" y="65"/>
                  </a:cubicBezTo>
                  <a:cubicBezTo>
                    <a:pt x="151" y="66"/>
                    <a:pt x="151" y="67"/>
                    <a:pt x="152" y="67"/>
                  </a:cubicBezTo>
                  <a:cubicBezTo>
                    <a:pt x="153" y="68"/>
                    <a:pt x="154" y="68"/>
                    <a:pt x="155" y="67"/>
                  </a:cubicBezTo>
                  <a:close/>
                  <a:moveTo>
                    <a:pt x="135" y="82"/>
                  </a:moveTo>
                  <a:cubicBezTo>
                    <a:pt x="139" y="80"/>
                    <a:pt x="143" y="78"/>
                    <a:pt x="146" y="76"/>
                  </a:cubicBezTo>
                  <a:cubicBezTo>
                    <a:pt x="147" y="75"/>
                    <a:pt x="147" y="74"/>
                    <a:pt x="146" y="73"/>
                  </a:cubicBezTo>
                  <a:cubicBezTo>
                    <a:pt x="146" y="72"/>
                    <a:pt x="145" y="72"/>
                    <a:pt x="144" y="73"/>
                  </a:cubicBezTo>
                  <a:cubicBezTo>
                    <a:pt x="141" y="75"/>
                    <a:pt x="137" y="77"/>
                    <a:pt x="134" y="78"/>
                  </a:cubicBezTo>
                  <a:cubicBezTo>
                    <a:pt x="133" y="79"/>
                    <a:pt x="132" y="80"/>
                    <a:pt x="133" y="81"/>
                  </a:cubicBezTo>
                  <a:cubicBezTo>
                    <a:pt x="133" y="82"/>
                    <a:pt x="134" y="82"/>
                    <a:pt x="135" y="82"/>
                  </a:cubicBezTo>
                  <a:close/>
                  <a:moveTo>
                    <a:pt x="111" y="86"/>
                  </a:moveTo>
                  <a:cubicBezTo>
                    <a:pt x="112" y="86"/>
                    <a:pt x="113" y="86"/>
                    <a:pt x="114" y="86"/>
                  </a:cubicBezTo>
                  <a:cubicBezTo>
                    <a:pt x="117" y="86"/>
                    <a:pt x="120" y="85"/>
                    <a:pt x="123" y="85"/>
                  </a:cubicBezTo>
                  <a:cubicBezTo>
                    <a:pt x="124" y="85"/>
                    <a:pt x="125" y="84"/>
                    <a:pt x="125" y="83"/>
                  </a:cubicBezTo>
                  <a:cubicBezTo>
                    <a:pt x="125" y="82"/>
                    <a:pt x="124" y="81"/>
                    <a:pt x="123" y="81"/>
                  </a:cubicBezTo>
                  <a:cubicBezTo>
                    <a:pt x="120" y="81"/>
                    <a:pt x="117" y="82"/>
                    <a:pt x="114" y="82"/>
                  </a:cubicBezTo>
                  <a:cubicBezTo>
                    <a:pt x="113" y="82"/>
                    <a:pt x="112" y="82"/>
                    <a:pt x="111" y="82"/>
                  </a:cubicBezTo>
                  <a:cubicBezTo>
                    <a:pt x="110" y="82"/>
                    <a:pt x="109" y="82"/>
                    <a:pt x="109" y="84"/>
                  </a:cubicBezTo>
                  <a:cubicBezTo>
                    <a:pt x="109" y="85"/>
                    <a:pt x="110" y="86"/>
                    <a:pt x="111" y="86"/>
                  </a:cubicBezTo>
                  <a:close/>
                  <a:moveTo>
                    <a:pt x="87" y="82"/>
                  </a:moveTo>
                  <a:cubicBezTo>
                    <a:pt x="91" y="83"/>
                    <a:pt x="95" y="84"/>
                    <a:pt x="99" y="84"/>
                  </a:cubicBezTo>
                  <a:cubicBezTo>
                    <a:pt x="100" y="84"/>
                    <a:pt x="101" y="84"/>
                    <a:pt x="101" y="83"/>
                  </a:cubicBezTo>
                  <a:cubicBezTo>
                    <a:pt x="101" y="82"/>
                    <a:pt x="100" y="81"/>
                    <a:pt x="99" y="80"/>
                  </a:cubicBezTo>
                  <a:cubicBezTo>
                    <a:pt x="95" y="80"/>
                    <a:pt x="92" y="79"/>
                    <a:pt x="88" y="78"/>
                  </a:cubicBezTo>
                  <a:cubicBezTo>
                    <a:pt x="87" y="77"/>
                    <a:pt x="86" y="78"/>
                    <a:pt x="85" y="79"/>
                  </a:cubicBezTo>
                  <a:cubicBezTo>
                    <a:pt x="85" y="80"/>
                    <a:pt x="86" y="81"/>
                    <a:pt x="87" y="82"/>
                  </a:cubicBezTo>
                  <a:close/>
                  <a:moveTo>
                    <a:pt x="64" y="74"/>
                  </a:moveTo>
                  <a:cubicBezTo>
                    <a:pt x="67" y="75"/>
                    <a:pt x="71" y="77"/>
                    <a:pt x="75" y="78"/>
                  </a:cubicBezTo>
                  <a:cubicBezTo>
                    <a:pt x="76" y="78"/>
                    <a:pt x="77" y="78"/>
                    <a:pt x="78" y="77"/>
                  </a:cubicBezTo>
                  <a:cubicBezTo>
                    <a:pt x="78" y="76"/>
                    <a:pt x="77" y="75"/>
                    <a:pt x="76" y="74"/>
                  </a:cubicBezTo>
                  <a:cubicBezTo>
                    <a:pt x="73" y="73"/>
                    <a:pt x="69" y="71"/>
                    <a:pt x="65" y="70"/>
                  </a:cubicBezTo>
                  <a:cubicBezTo>
                    <a:pt x="64" y="69"/>
                    <a:pt x="63" y="70"/>
                    <a:pt x="63" y="71"/>
                  </a:cubicBezTo>
                  <a:cubicBezTo>
                    <a:pt x="62" y="72"/>
                    <a:pt x="63" y="73"/>
                    <a:pt x="64" y="74"/>
                  </a:cubicBezTo>
                  <a:close/>
                  <a:moveTo>
                    <a:pt x="42" y="63"/>
                  </a:moveTo>
                  <a:cubicBezTo>
                    <a:pt x="45" y="65"/>
                    <a:pt x="49" y="67"/>
                    <a:pt x="53" y="69"/>
                  </a:cubicBezTo>
                  <a:cubicBezTo>
                    <a:pt x="54" y="69"/>
                    <a:pt x="55" y="69"/>
                    <a:pt x="55" y="68"/>
                  </a:cubicBezTo>
                  <a:cubicBezTo>
                    <a:pt x="56" y="67"/>
                    <a:pt x="55" y="65"/>
                    <a:pt x="54" y="65"/>
                  </a:cubicBezTo>
                  <a:cubicBezTo>
                    <a:pt x="51" y="63"/>
                    <a:pt x="47" y="61"/>
                    <a:pt x="44" y="60"/>
                  </a:cubicBezTo>
                  <a:cubicBezTo>
                    <a:pt x="43" y="59"/>
                    <a:pt x="42" y="59"/>
                    <a:pt x="41" y="60"/>
                  </a:cubicBezTo>
                  <a:cubicBezTo>
                    <a:pt x="41" y="61"/>
                    <a:pt x="41" y="63"/>
                    <a:pt x="42" y="63"/>
                  </a:cubicBezTo>
                  <a:close/>
                  <a:moveTo>
                    <a:pt x="21" y="51"/>
                  </a:moveTo>
                  <a:cubicBezTo>
                    <a:pt x="24" y="53"/>
                    <a:pt x="28" y="55"/>
                    <a:pt x="31" y="57"/>
                  </a:cubicBezTo>
                  <a:cubicBezTo>
                    <a:pt x="32" y="58"/>
                    <a:pt x="34" y="58"/>
                    <a:pt x="34" y="57"/>
                  </a:cubicBezTo>
                  <a:cubicBezTo>
                    <a:pt x="35" y="56"/>
                    <a:pt x="34" y="54"/>
                    <a:pt x="33" y="54"/>
                  </a:cubicBezTo>
                  <a:cubicBezTo>
                    <a:pt x="30" y="52"/>
                    <a:pt x="26" y="50"/>
                    <a:pt x="23" y="48"/>
                  </a:cubicBezTo>
                  <a:cubicBezTo>
                    <a:pt x="22" y="47"/>
                    <a:pt x="21" y="47"/>
                    <a:pt x="20" y="48"/>
                  </a:cubicBezTo>
                  <a:cubicBezTo>
                    <a:pt x="20" y="49"/>
                    <a:pt x="20" y="51"/>
                    <a:pt x="21" y="51"/>
                  </a:cubicBezTo>
                  <a:close/>
                  <a:moveTo>
                    <a:pt x="2" y="39"/>
                  </a:moveTo>
                  <a:cubicBezTo>
                    <a:pt x="2" y="37"/>
                    <a:pt x="2" y="37"/>
                    <a:pt x="2" y="37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2" y="39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3" y="39"/>
                    <a:pt x="4" y="41"/>
                  </a:cubicBezTo>
                  <a:cubicBezTo>
                    <a:pt x="6" y="42"/>
                    <a:pt x="8" y="43"/>
                    <a:pt x="11" y="45"/>
                  </a:cubicBezTo>
                  <a:cubicBezTo>
                    <a:pt x="12" y="45"/>
                    <a:pt x="13" y="45"/>
                    <a:pt x="14" y="44"/>
                  </a:cubicBezTo>
                  <a:cubicBezTo>
                    <a:pt x="14" y="43"/>
                    <a:pt x="14" y="42"/>
                    <a:pt x="13" y="41"/>
                  </a:cubicBezTo>
                  <a:cubicBezTo>
                    <a:pt x="10" y="39"/>
                    <a:pt x="8" y="38"/>
                    <a:pt x="6" y="37"/>
                  </a:cubicBezTo>
                  <a:cubicBezTo>
                    <a:pt x="5" y="36"/>
                    <a:pt x="4" y="36"/>
                    <a:pt x="4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1" y="35"/>
                    <a:pt x="0" y="36"/>
                    <a:pt x="0" y="37"/>
                  </a:cubicBezTo>
                  <a:cubicBezTo>
                    <a:pt x="0" y="38"/>
                    <a:pt x="1" y="39"/>
                    <a:pt x="2" y="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0" name="Freeform 615"/>
            <p:cNvSpPr>
              <a:spLocks/>
            </p:cNvSpPr>
            <p:nvPr/>
          </p:nvSpPr>
          <p:spPr bwMode="auto">
            <a:xfrm rot="16200000">
              <a:off x="4303548" y="467425"/>
              <a:ext cx="574532" cy="250270"/>
            </a:xfrm>
            <a:custGeom>
              <a:avLst/>
              <a:gdLst>
                <a:gd name="T0" fmla="*/ 99 w 99"/>
                <a:gd name="T1" fmla="*/ 43 h 43"/>
                <a:gd name="T2" fmla="*/ 35 w 99"/>
                <a:gd name="T3" fmla="*/ 3 h 43"/>
                <a:gd name="T4" fmla="*/ 0 w 99"/>
                <a:gd name="T5" fmla="*/ 1 h 43"/>
                <a:gd name="T6" fmla="*/ 99 w 99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9" h="43">
                  <a:moveTo>
                    <a:pt x="99" y="43"/>
                  </a:moveTo>
                  <a:cubicBezTo>
                    <a:pt x="84" y="23"/>
                    <a:pt x="62" y="8"/>
                    <a:pt x="35" y="3"/>
                  </a:cubicBezTo>
                  <a:cubicBezTo>
                    <a:pt x="23" y="0"/>
                    <a:pt x="11" y="0"/>
                    <a:pt x="0" y="1"/>
                  </a:cubicBezTo>
                  <a:cubicBezTo>
                    <a:pt x="16" y="13"/>
                    <a:pt x="50" y="32"/>
                    <a:pt x="99" y="43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1" name="Freeform 616"/>
            <p:cNvSpPr>
              <a:spLocks/>
            </p:cNvSpPr>
            <p:nvPr/>
          </p:nvSpPr>
          <p:spPr bwMode="auto">
            <a:xfrm rot="16200000">
              <a:off x="4212145" y="517479"/>
              <a:ext cx="826977" cy="306853"/>
            </a:xfrm>
            <a:custGeom>
              <a:avLst/>
              <a:gdLst>
                <a:gd name="T0" fmla="*/ 142 w 142"/>
                <a:gd name="T1" fmla="*/ 53 h 53"/>
                <a:gd name="T2" fmla="*/ 134 w 142"/>
                <a:gd name="T3" fmla="*/ 42 h 53"/>
                <a:gd name="T4" fmla="*/ 35 w 142"/>
                <a:gd name="T5" fmla="*/ 0 h 53"/>
                <a:gd name="T6" fmla="*/ 0 w 142"/>
                <a:gd name="T7" fmla="*/ 10 h 53"/>
                <a:gd name="T8" fmla="*/ 142 w 142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53">
                  <a:moveTo>
                    <a:pt x="142" y="53"/>
                  </a:moveTo>
                  <a:cubicBezTo>
                    <a:pt x="140" y="49"/>
                    <a:pt x="137" y="46"/>
                    <a:pt x="134" y="42"/>
                  </a:cubicBezTo>
                  <a:cubicBezTo>
                    <a:pt x="85" y="31"/>
                    <a:pt x="51" y="12"/>
                    <a:pt x="35" y="0"/>
                  </a:cubicBezTo>
                  <a:cubicBezTo>
                    <a:pt x="22" y="1"/>
                    <a:pt x="11" y="5"/>
                    <a:pt x="0" y="10"/>
                  </a:cubicBezTo>
                  <a:cubicBezTo>
                    <a:pt x="26" y="22"/>
                    <a:pt x="95" y="51"/>
                    <a:pt x="142" y="53"/>
                  </a:cubicBezTo>
                  <a:close/>
                </a:path>
              </a:pathLst>
            </a:custGeom>
            <a:solidFill>
              <a:srgbClr val="E8AD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2" name="Freeform 617"/>
            <p:cNvSpPr>
              <a:spLocks/>
            </p:cNvSpPr>
            <p:nvPr/>
          </p:nvSpPr>
          <p:spPr bwMode="auto">
            <a:xfrm rot="16200000">
              <a:off x="4191470" y="566444"/>
              <a:ext cx="983668" cy="309028"/>
            </a:xfrm>
            <a:custGeom>
              <a:avLst/>
              <a:gdLst>
                <a:gd name="T0" fmla="*/ 169 w 169"/>
                <a:gd name="T1" fmla="*/ 53 h 53"/>
                <a:gd name="T2" fmla="*/ 164 w 169"/>
                <a:gd name="T3" fmla="*/ 43 h 53"/>
                <a:gd name="T4" fmla="*/ 22 w 169"/>
                <a:gd name="T5" fmla="*/ 0 h 53"/>
                <a:gd name="T6" fmla="*/ 0 w 169"/>
                <a:gd name="T7" fmla="*/ 14 h 53"/>
                <a:gd name="T8" fmla="*/ 169 w 169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53">
                  <a:moveTo>
                    <a:pt x="169" y="53"/>
                  </a:moveTo>
                  <a:cubicBezTo>
                    <a:pt x="167" y="49"/>
                    <a:pt x="166" y="46"/>
                    <a:pt x="164" y="43"/>
                  </a:cubicBezTo>
                  <a:cubicBezTo>
                    <a:pt x="117" y="41"/>
                    <a:pt x="48" y="12"/>
                    <a:pt x="22" y="0"/>
                  </a:cubicBezTo>
                  <a:cubicBezTo>
                    <a:pt x="14" y="4"/>
                    <a:pt x="7" y="8"/>
                    <a:pt x="0" y="14"/>
                  </a:cubicBezTo>
                  <a:cubicBezTo>
                    <a:pt x="27" y="24"/>
                    <a:pt x="106" y="53"/>
                    <a:pt x="169" y="53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3" name="Freeform 618"/>
            <p:cNvSpPr>
              <a:spLocks/>
            </p:cNvSpPr>
            <p:nvPr/>
          </p:nvSpPr>
          <p:spPr bwMode="auto">
            <a:xfrm rot="16200000">
              <a:off x="5262189" y="764483"/>
              <a:ext cx="783452" cy="121870"/>
            </a:xfrm>
            <a:custGeom>
              <a:avLst/>
              <a:gdLst>
                <a:gd name="T0" fmla="*/ 16 w 135"/>
                <a:gd name="T1" fmla="*/ 11 h 21"/>
                <a:gd name="T2" fmla="*/ 103 w 135"/>
                <a:gd name="T3" fmla="*/ 21 h 21"/>
                <a:gd name="T4" fmla="*/ 135 w 135"/>
                <a:gd name="T5" fmla="*/ 4 h 21"/>
                <a:gd name="T6" fmla="*/ 0 w 135"/>
                <a:gd name="T7" fmla="*/ 0 h 21"/>
                <a:gd name="T8" fmla="*/ 16 w 135"/>
                <a:gd name="T9" fmla="*/ 1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21">
                  <a:moveTo>
                    <a:pt x="16" y="11"/>
                  </a:moveTo>
                  <a:cubicBezTo>
                    <a:pt x="35" y="15"/>
                    <a:pt x="71" y="21"/>
                    <a:pt x="103" y="21"/>
                  </a:cubicBezTo>
                  <a:cubicBezTo>
                    <a:pt x="115" y="17"/>
                    <a:pt x="125" y="11"/>
                    <a:pt x="135" y="4"/>
                  </a:cubicBezTo>
                  <a:cubicBezTo>
                    <a:pt x="93" y="10"/>
                    <a:pt x="28" y="3"/>
                    <a:pt x="0" y="0"/>
                  </a:cubicBezTo>
                  <a:cubicBezTo>
                    <a:pt x="5" y="4"/>
                    <a:pt x="10" y="8"/>
                    <a:pt x="16" y="11"/>
                  </a:cubicBezTo>
                  <a:close/>
                </a:path>
              </a:pathLst>
            </a:custGeom>
            <a:solidFill>
              <a:srgbClr val="FBDF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4" name="Freeform 619"/>
            <p:cNvSpPr>
              <a:spLocks/>
            </p:cNvSpPr>
            <p:nvPr/>
          </p:nvSpPr>
          <p:spPr bwMode="auto">
            <a:xfrm rot="16200000">
              <a:off x="5451523" y="825419"/>
              <a:ext cx="504891" cy="91403"/>
            </a:xfrm>
            <a:custGeom>
              <a:avLst/>
              <a:gdLst>
                <a:gd name="T0" fmla="*/ 32 w 87"/>
                <a:gd name="T1" fmla="*/ 12 h 16"/>
                <a:gd name="T2" fmla="*/ 87 w 87"/>
                <a:gd name="T3" fmla="*/ 10 h 16"/>
                <a:gd name="T4" fmla="*/ 0 w 87"/>
                <a:gd name="T5" fmla="*/ 0 h 16"/>
                <a:gd name="T6" fmla="*/ 32 w 87"/>
                <a:gd name="T7" fmla="*/ 1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7" h="16">
                  <a:moveTo>
                    <a:pt x="32" y="12"/>
                  </a:moveTo>
                  <a:cubicBezTo>
                    <a:pt x="51" y="16"/>
                    <a:pt x="70" y="15"/>
                    <a:pt x="87" y="10"/>
                  </a:cubicBezTo>
                  <a:cubicBezTo>
                    <a:pt x="55" y="10"/>
                    <a:pt x="19" y="4"/>
                    <a:pt x="0" y="0"/>
                  </a:cubicBezTo>
                  <a:cubicBezTo>
                    <a:pt x="9" y="6"/>
                    <a:pt x="20" y="10"/>
                    <a:pt x="32" y="12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5" name="Freeform 620"/>
            <p:cNvSpPr>
              <a:spLocks/>
            </p:cNvSpPr>
            <p:nvPr/>
          </p:nvSpPr>
          <p:spPr bwMode="auto">
            <a:xfrm rot="16200000">
              <a:off x="4340544" y="598000"/>
              <a:ext cx="1262228" cy="406961"/>
            </a:xfrm>
            <a:custGeom>
              <a:avLst/>
              <a:gdLst>
                <a:gd name="T0" fmla="*/ 217 w 217"/>
                <a:gd name="T1" fmla="*/ 49 h 70"/>
                <a:gd name="T2" fmla="*/ 214 w 217"/>
                <a:gd name="T3" fmla="*/ 31 h 70"/>
                <a:gd name="T4" fmla="*/ 14 w 217"/>
                <a:gd name="T5" fmla="*/ 0 h 70"/>
                <a:gd name="T6" fmla="*/ 0 w 217"/>
                <a:gd name="T7" fmla="*/ 34 h 70"/>
                <a:gd name="T8" fmla="*/ 217 w 217"/>
                <a:gd name="T9" fmla="*/ 4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7" h="70">
                  <a:moveTo>
                    <a:pt x="217" y="49"/>
                  </a:moveTo>
                  <a:cubicBezTo>
                    <a:pt x="216" y="43"/>
                    <a:pt x="215" y="37"/>
                    <a:pt x="214" y="31"/>
                  </a:cubicBezTo>
                  <a:cubicBezTo>
                    <a:pt x="147" y="41"/>
                    <a:pt x="52" y="13"/>
                    <a:pt x="14" y="0"/>
                  </a:cubicBezTo>
                  <a:cubicBezTo>
                    <a:pt x="8" y="10"/>
                    <a:pt x="3" y="22"/>
                    <a:pt x="0" y="34"/>
                  </a:cubicBezTo>
                  <a:cubicBezTo>
                    <a:pt x="35" y="43"/>
                    <a:pt x="149" y="70"/>
                    <a:pt x="217" y="49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6" name="Freeform 621"/>
            <p:cNvSpPr>
              <a:spLocks/>
            </p:cNvSpPr>
            <p:nvPr/>
          </p:nvSpPr>
          <p:spPr bwMode="auto">
            <a:xfrm rot="16200000">
              <a:off x="5107674" y="755778"/>
              <a:ext cx="948847" cy="139280"/>
            </a:xfrm>
            <a:custGeom>
              <a:avLst/>
              <a:gdLst>
                <a:gd name="T0" fmla="*/ 0 w 163"/>
                <a:gd name="T1" fmla="*/ 0 h 24"/>
                <a:gd name="T2" fmla="*/ 14 w 163"/>
                <a:gd name="T3" fmla="*/ 14 h 24"/>
                <a:gd name="T4" fmla="*/ 149 w 163"/>
                <a:gd name="T5" fmla="*/ 18 h 24"/>
                <a:gd name="T6" fmla="*/ 163 w 163"/>
                <a:gd name="T7" fmla="*/ 7 h 24"/>
                <a:gd name="T8" fmla="*/ 0 w 163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24">
                  <a:moveTo>
                    <a:pt x="0" y="0"/>
                  </a:moveTo>
                  <a:cubicBezTo>
                    <a:pt x="4" y="5"/>
                    <a:pt x="9" y="10"/>
                    <a:pt x="14" y="14"/>
                  </a:cubicBezTo>
                  <a:cubicBezTo>
                    <a:pt x="42" y="17"/>
                    <a:pt x="107" y="24"/>
                    <a:pt x="149" y="18"/>
                  </a:cubicBezTo>
                  <a:cubicBezTo>
                    <a:pt x="154" y="15"/>
                    <a:pt x="158" y="11"/>
                    <a:pt x="163" y="7"/>
                  </a:cubicBezTo>
                  <a:cubicBezTo>
                    <a:pt x="106" y="17"/>
                    <a:pt x="28" y="5"/>
                    <a:pt x="0" y="0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7" name="Freeform 622"/>
            <p:cNvSpPr>
              <a:spLocks/>
            </p:cNvSpPr>
            <p:nvPr/>
          </p:nvSpPr>
          <p:spPr bwMode="auto">
            <a:xfrm rot="16200000">
              <a:off x="5005390" y="740545"/>
              <a:ext cx="1053308" cy="156690"/>
            </a:xfrm>
            <a:custGeom>
              <a:avLst/>
              <a:gdLst>
                <a:gd name="T0" fmla="*/ 181 w 181"/>
                <a:gd name="T1" fmla="*/ 4 h 27"/>
                <a:gd name="T2" fmla="*/ 0 w 181"/>
                <a:gd name="T3" fmla="*/ 0 h 27"/>
                <a:gd name="T4" fmla="*/ 8 w 181"/>
                <a:gd name="T5" fmla="*/ 10 h 27"/>
                <a:gd name="T6" fmla="*/ 171 w 181"/>
                <a:gd name="T7" fmla="*/ 17 h 27"/>
                <a:gd name="T8" fmla="*/ 181 w 181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" h="27">
                  <a:moveTo>
                    <a:pt x="181" y="4"/>
                  </a:moveTo>
                  <a:cubicBezTo>
                    <a:pt x="124" y="19"/>
                    <a:pt x="35" y="5"/>
                    <a:pt x="0" y="0"/>
                  </a:cubicBezTo>
                  <a:cubicBezTo>
                    <a:pt x="3" y="3"/>
                    <a:pt x="5" y="7"/>
                    <a:pt x="8" y="10"/>
                  </a:cubicBezTo>
                  <a:cubicBezTo>
                    <a:pt x="36" y="15"/>
                    <a:pt x="114" y="27"/>
                    <a:pt x="171" y="17"/>
                  </a:cubicBezTo>
                  <a:cubicBezTo>
                    <a:pt x="175" y="13"/>
                    <a:pt x="178" y="8"/>
                    <a:pt x="181" y="4"/>
                  </a:cubicBezTo>
                  <a:close/>
                </a:path>
              </a:pathLst>
            </a:custGeom>
            <a:solidFill>
              <a:srgbClr val="A885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8" name="Freeform 623"/>
            <p:cNvSpPr>
              <a:spLocks/>
            </p:cNvSpPr>
            <p:nvPr/>
          </p:nvSpPr>
          <p:spPr bwMode="auto">
            <a:xfrm rot="16200000">
              <a:off x="4748591" y="609969"/>
              <a:ext cx="1249171" cy="383021"/>
            </a:xfrm>
            <a:custGeom>
              <a:avLst/>
              <a:gdLst>
                <a:gd name="T0" fmla="*/ 214 w 215"/>
                <a:gd name="T1" fmla="*/ 9 h 66"/>
                <a:gd name="T2" fmla="*/ 215 w 215"/>
                <a:gd name="T3" fmla="*/ 0 h 66"/>
                <a:gd name="T4" fmla="*/ 0 w 215"/>
                <a:gd name="T5" fmla="*/ 13 h 66"/>
                <a:gd name="T6" fmla="*/ 14 w 215"/>
                <a:gd name="T7" fmla="*/ 47 h 66"/>
                <a:gd name="T8" fmla="*/ 195 w 215"/>
                <a:gd name="T9" fmla="*/ 51 h 66"/>
                <a:gd name="T10" fmla="*/ 214 w 215"/>
                <a:gd name="T11" fmla="*/ 9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5" h="66">
                  <a:moveTo>
                    <a:pt x="214" y="9"/>
                  </a:moveTo>
                  <a:cubicBezTo>
                    <a:pt x="214" y="6"/>
                    <a:pt x="215" y="3"/>
                    <a:pt x="215" y="0"/>
                  </a:cubicBezTo>
                  <a:cubicBezTo>
                    <a:pt x="159" y="26"/>
                    <a:pt x="43" y="17"/>
                    <a:pt x="0" y="13"/>
                  </a:cubicBezTo>
                  <a:cubicBezTo>
                    <a:pt x="3" y="25"/>
                    <a:pt x="8" y="36"/>
                    <a:pt x="14" y="47"/>
                  </a:cubicBezTo>
                  <a:cubicBezTo>
                    <a:pt x="49" y="52"/>
                    <a:pt x="138" y="66"/>
                    <a:pt x="195" y="51"/>
                  </a:cubicBezTo>
                  <a:cubicBezTo>
                    <a:pt x="204" y="39"/>
                    <a:pt x="210" y="25"/>
                    <a:pt x="214" y="9"/>
                  </a:cubicBezTo>
                  <a:close/>
                </a:path>
              </a:pathLst>
            </a:custGeom>
            <a:solidFill>
              <a:srgbClr val="F5AF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9" name="Freeform 624"/>
            <p:cNvSpPr>
              <a:spLocks/>
            </p:cNvSpPr>
            <p:nvPr/>
          </p:nvSpPr>
          <p:spPr bwMode="auto">
            <a:xfrm rot="16200000">
              <a:off x="4505939" y="630643"/>
              <a:ext cx="1286168" cy="365611"/>
            </a:xfrm>
            <a:custGeom>
              <a:avLst/>
              <a:gdLst>
                <a:gd name="T0" fmla="*/ 221 w 221"/>
                <a:gd name="T1" fmla="*/ 15 h 63"/>
                <a:gd name="T2" fmla="*/ 4 w 221"/>
                <a:gd name="T3" fmla="*/ 0 h 63"/>
                <a:gd name="T4" fmla="*/ 4 w 221"/>
                <a:gd name="T5" fmla="*/ 2 h 63"/>
                <a:gd name="T6" fmla="*/ 5 w 221"/>
                <a:gd name="T7" fmla="*/ 50 h 63"/>
                <a:gd name="T8" fmla="*/ 220 w 221"/>
                <a:gd name="T9" fmla="*/ 37 h 63"/>
                <a:gd name="T10" fmla="*/ 221 w 221"/>
                <a:gd name="T11" fmla="*/ 1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1" h="63">
                  <a:moveTo>
                    <a:pt x="221" y="15"/>
                  </a:moveTo>
                  <a:cubicBezTo>
                    <a:pt x="153" y="36"/>
                    <a:pt x="39" y="9"/>
                    <a:pt x="4" y="0"/>
                  </a:cubicBezTo>
                  <a:cubicBezTo>
                    <a:pt x="4" y="1"/>
                    <a:pt x="4" y="1"/>
                    <a:pt x="4" y="2"/>
                  </a:cubicBezTo>
                  <a:cubicBezTo>
                    <a:pt x="0" y="18"/>
                    <a:pt x="1" y="35"/>
                    <a:pt x="5" y="50"/>
                  </a:cubicBezTo>
                  <a:cubicBezTo>
                    <a:pt x="48" y="54"/>
                    <a:pt x="164" y="63"/>
                    <a:pt x="220" y="37"/>
                  </a:cubicBezTo>
                  <a:cubicBezTo>
                    <a:pt x="221" y="29"/>
                    <a:pt x="221" y="22"/>
                    <a:pt x="221" y="15"/>
                  </a:cubicBezTo>
                  <a:close/>
                </a:path>
              </a:pathLst>
            </a:custGeom>
            <a:solidFill>
              <a:srgbClr val="CFA3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0" name="Freeform 625"/>
            <p:cNvSpPr>
              <a:spLocks/>
            </p:cNvSpPr>
            <p:nvPr/>
          </p:nvSpPr>
          <p:spPr bwMode="auto">
            <a:xfrm rot="16200000">
              <a:off x="4226290" y="572972"/>
              <a:ext cx="1164297" cy="393903"/>
            </a:xfrm>
            <a:custGeom>
              <a:avLst/>
              <a:gdLst>
                <a:gd name="T0" fmla="*/ 200 w 200"/>
                <a:gd name="T1" fmla="*/ 58 h 68"/>
                <a:gd name="T2" fmla="*/ 193 w 200"/>
                <a:gd name="T3" fmla="*/ 39 h 68"/>
                <a:gd name="T4" fmla="*/ 24 w 200"/>
                <a:gd name="T5" fmla="*/ 0 h 68"/>
                <a:gd name="T6" fmla="*/ 0 w 200"/>
                <a:gd name="T7" fmla="*/ 27 h 68"/>
                <a:gd name="T8" fmla="*/ 200 w 200"/>
                <a:gd name="T9" fmla="*/ 5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68">
                  <a:moveTo>
                    <a:pt x="200" y="58"/>
                  </a:moveTo>
                  <a:cubicBezTo>
                    <a:pt x="198" y="52"/>
                    <a:pt x="196" y="45"/>
                    <a:pt x="193" y="39"/>
                  </a:cubicBezTo>
                  <a:cubicBezTo>
                    <a:pt x="130" y="39"/>
                    <a:pt x="51" y="10"/>
                    <a:pt x="24" y="0"/>
                  </a:cubicBezTo>
                  <a:cubicBezTo>
                    <a:pt x="15" y="7"/>
                    <a:pt x="7" y="17"/>
                    <a:pt x="0" y="27"/>
                  </a:cubicBezTo>
                  <a:cubicBezTo>
                    <a:pt x="38" y="40"/>
                    <a:pt x="133" y="68"/>
                    <a:pt x="200" y="58"/>
                  </a:cubicBezTo>
                  <a:close/>
                </a:path>
              </a:pathLst>
            </a:custGeom>
            <a:solidFill>
              <a:srgbClr val="FB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1" name="Freeform 626"/>
            <p:cNvSpPr>
              <a:spLocks noEditPoints="1"/>
            </p:cNvSpPr>
            <p:nvPr/>
          </p:nvSpPr>
          <p:spPr bwMode="auto">
            <a:xfrm rot="16200000">
              <a:off x="-1546230" y="3239974"/>
              <a:ext cx="3762747" cy="670287"/>
            </a:xfrm>
            <a:custGeom>
              <a:avLst/>
              <a:gdLst>
                <a:gd name="T0" fmla="*/ 644 w 647"/>
                <a:gd name="T1" fmla="*/ 1 h 115"/>
                <a:gd name="T2" fmla="*/ 645 w 647"/>
                <a:gd name="T3" fmla="*/ 6 h 115"/>
                <a:gd name="T4" fmla="*/ 634 w 647"/>
                <a:gd name="T5" fmla="*/ 12 h 115"/>
                <a:gd name="T6" fmla="*/ 609 w 647"/>
                <a:gd name="T7" fmla="*/ 38 h 115"/>
                <a:gd name="T8" fmla="*/ 606 w 647"/>
                <a:gd name="T9" fmla="*/ 35 h 115"/>
                <a:gd name="T10" fmla="*/ 599 w 647"/>
                <a:gd name="T11" fmla="*/ 45 h 115"/>
                <a:gd name="T12" fmla="*/ 586 w 647"/>
                <a:gd name="T13" fmla="*/ 51 h 115"/>
                <a:gd name="T14" fmla="*/ 579 w 647"/>
                <a:gd name="T15" fmla="*/ 55 h 115"/>
                <a:gd name="T16" fmla="*/ 567 w 647"/>
                <a:gd name="T17" fmla="*/ 63 h 115"/>
                <a:gd name="T18" fmla="*/ 555 w 647"/>
                <a:gd name="T19" fmla="*/ 65 h 115"/>
                <a:gd name="T20" fmla="*/ 523 w 647"/>
                <a:gd name="T21" fmla="*/ 83 h 115"/>
                <a:gd name="T22" fmla="*/ 522 w 647"/>
                <a:gd name="T23" fmla="*/ 79 h 115"/>
                <a:gd name="T24" fmla="*/ 512 w 647"/>
                <a:gd name="T25" fmla="*/ 87 h 115"/>
                <a:gd name="T26" fmla="*/ 498 w 647"/>
                <a:gd name="T27" fmla="*/ 89 h 115"/>
                <a:gd name="T28" fmla="*/ 490 w 647"/>
                <a:gd name="T29" fmla="*/ 91 h 115"/>
                <a:gd name="T30" fmla="*/ 477 w 647"/>
                <a:gd name="T31" fmla="*/ 97 h 115"/>
                <a:gd name="T32" fmla="*/ 465 w 647"/>
                <a:gd name="T33" fmla="*/ 96 h 115"/>
                <a:gd name="T34" fmla="*/ 430 w 647"/>
                <a:gd name="T35" fmla="*/ 107 h 115"/>
                <a:gd name="T36" fmla="*/ 429 w 647"/>
                <a:gd name="T37" fmla="*/ 103 h 115"/>
                <a:gd name="T38" fmla="*/ 418 w 647"/>
                <a:gd name="T39" fmla="*/ 108 h 115"/>
                <a:gd name="T40" fmla="*/ 404 w 647"/>
                <a:gd name="T41" fmla="*/ 108 h 115"/>
                <a:gd name="T42" fmla="*/ 396 w 647"/>
                <a:gd name="T43" fmla="*/ 109 h 115"/>
                <a:gd name="T44" fmla="*/ 382 w 647"/>
                <a:gd name="T45" fmla="*/ 112 h 115"/>
                <a:gd name="T46" fmla="*/ 370 w 647"/>
                <a:gd name="T47" fmla="*/ 109 h 115"/>
                <a:gd name="T48" fmla="*/ 334 w 647"/>
                <a:gd name="T49" fmla="*/ 115 h 115"/>
                <a:gd name="T50" fmla="*/ 334 w 647"/>
                <a:gd name="T51" fmla="*/ 111 h 115"/>
                <a:gd name="T52" fmla="*/ 322 w 647"/>
                <a:gd name="T53" fmla="*/ 115 h 115"/>
                <a:gd name="T54" fmla="*/ 308 w 647"/>
                <a:gd name="T55" fmla="*/ 112 h 115"/>
                <a:gd name="T56" fmla="*/ 300 w 647"/>
                <a:gd name="T57" fmla="*/ 112 h 115"/>
                <a:gd name="T58" fmla="*/ 286 w 647"/>
                <a:gd name="T59" fmla="*/ 114 h 115"/>
                <a:gd name="T60" fmla="*/ 274 w 647"/>
                <a:gd name="T61" fmla="*/ 109 h 115"/>
                <a:gd name="T62" fmla="*/ 238 w 647"/>
                <a:gd name="T63" fmla="*/ 109 h 115"/>
                <a:gd name="T64" fmla="*/ 239 w 647"/>
                <a:gd name="T65" fmla="*/ 105 h 115"/>
                <a:gd name="T66" fmla="*/ 226 w 647"/>
                <a:gd name="T67" fmla="*/ 108 h 115"/>
                <a:gd name="T68" fmla="*/ 213 w 647"/>
                <a:gd name="T69" fmla="*/ 103 h 115"/>
                <a:gd name="T70" fmla="*/ 205 w 647"/>
                <a:gd name="T71" fmla="*/ 102 h 115"/>
                <a:gd name="T72" fmla="*/ 191 w 647"/>
                <a:gd name="T73" fmla="*/ 101 h 115"/>
                <a:gd name="T74" fmla="*/ 180 w 647"/>
                <a:gd name="T75" fmla="*/ 95 h 115"/>
                <a:gd name="T76" fmla="*/ 144 w 647"/>
                <a:gd name="T77" fmla="*/ 89 h 115"/>
                <a:gd name="T78" fmla="*/ 146 w 647"/>
                <a:gd name="T79" fmla="*/ 85 h 115"/>
                <a:gd name="T80" fmla="*/ 133 w 647"/>
                <a:gd name="T81" fmla="*/ 85 h 115"/>
                <a:gd name="T82" fmla="*/ 120 w 647"/>
                <a:gd name="T83" fmla="*/ 78 h 115"/>
                <a:gd name="T84" fmla="*/ 113 w 647"/>
                <a:gd name="T85" fmla="*/ 75 h 115"/>
                <a:gd name="T86" fmla="*/ 99 w 647"/>
                <a:gd name="T87" fmla="*/ 71 h 115"/>
                <a:gd name="T88" fmla="*/ 90 w 647"/>
                <a:gd name="T89" fmla="*/ 63 h 115"/>
                <a:gd name="T90" fmla="*/ 57 w 647"/>
                <a:gd name="T91" fmla="*/ 49 h 115"/>
                <a:gd name="T92" fmla="*/ 59 w 647"/>
                <a:gd name="T93" fmla="*/ 45 h 115"/>
                <a:gd name="T94" fmla="*/ 47 w 647"/>
                <a:gd name="T95" fmla="*/ 42 h 115"/>
                <a:gd name="T96" fmla="*/ 36 w 647"/>
                <a:gd name="T97" fmla="*/ 33 h 115"/>
                <a:gd name="T98" fmla="*/ 30 w 647"/>
                <a:gd name="T99" fmla="*/ 28 h 115"/>
                <a:gd name="T100" fmla="*/ 18 w 647"/>
                <a:gd name="T101" fmla="*/ 20 h 115"/>
                <a:gd name="T102" fmla="*/ 12 w 647"/>
                <a:gd name="T103" fmla="*/ 9 h 115"/>
                <a:gd name="T104" fmla="*/ 1 w 647"/>
                <a:gd name="T10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47" h="115">
                  <a:moveTo>
                    <a:pt x="645" y="6"/>
                  </a:moveTo>
                  <a:cubicBezTo>
                    <a:pt x="646" y="4"/>
                    <a:pt x="647" y="3"/>
                    <a:pt x="647" y="3"/>
                  </a:cubicBezTo>
                  <a:cubicBezTo>
                    <a:pt x="647" y="2"/>
                    <a:pt x="647" y="1"/>
                    <a:pt x="646" y="0"/>
                  </a:cubicBezTo>
                  <a:cubicBezTo>
                    <a:pt x="646" y="0"/>
                    <a:pt x="644" y="0"/>
                    <a:pt x="644" y="1"/>
                  </a:cubicBezTo>
                  <a:cubicBezTo>
                    <a:pt x="643" y="1"/>
                    <a:pt x="643" y="1"/>
                    <a:pt x="643" y="1"/>
                  </a:cubicBezTo>
                  <a:cubicBezTo>
                    <a:pt x="643" y="1"/>
                    <a:pt x="643" y="2"/>
                    <a:pt x="642" y="3"/>
                  </a:cubicBezTo>
                  <a:cubicBezTo>
                    <a:pt x="641" y="4"/>
                    <a:pt x="641" y="5"/>
                    <a:pt x="642" y="6"/>
                  </a:cubicBezTo>
                  <a:cubicBezTo>
                    <a:pt x="643" y="7"/>
                    <a:pt x="644" y="7"/>
                    <a:pt x="645" y="6"/>
                  </a:cubicBezTo>
                  <a:close/>
                  <a:moveTo>
                    <a:pt x="627" y="23"/>
                  </a:moveTo>
                  <a:cubicBezTo>
                    <a:pt x="631" y="20"/>
                    <a:pt x="634" y="17"/>
                    <a:pt x="636" y="15"/>
                  </a:cubicBezTo>
                  <a:cubicBezTo>
                    <a:pt x="637" y="14"/>
                    <a:pt x="637" y="13"/>
                    <a:pt x="636" y="12"/>
                  </a:cubicBezTo>
                  <a:cubicBezTo>
                    <a:pt x="636" y="11"/>
                    <a:pt x="634" y="11"/>
                    <a:pt x="634" y="12"/>
                  </a:cubicBezTo>
                  <a:cubicBezTo>
                    <a:pt x="631" y="14"/>
                    <a:pt x="628" y="17"/>
                    <a:pt x="625" y="20"/>
                  </a:cubicBezTo>
                  <a:cubicBezTo>
                    <a:pt x="624" y="21"/>
                    <a:pt x="624" y="22"/>
                    <a:pt x="625" y="23"/>
                  </a:cubicBezTo>
                  <a:cubicBezTo>
                    <a:pt x="625" y="24"/>
                    <a:pt x="627" y="24"/>
                    <a:pt x="627" y="23"/>
                  </a:cubicBezTo>
                  <a:close/>
                  <a:moveTo>
                    <a:pt x="609" y="38"/>
                  </a:moveTo>
                  <a:cubicBezTo>
                    <a:pt x="612" y="36"/>
                    <a:pt x="615" y="33"/>
                    <a:pt x="618" y="31"/>
                  </a:cubicBezTo>
                  <a:cubicBezTo>
                    <a:pt x="619" y="30"/>
                    <a:pt x="619" y="29"/>
                    <a:pt x="619" y="28"/>
                  </a:cubicBezTo>
                  <a:cubicBezTo>
                    <a:pt x="618" y="27"/>
                    <a:pt x="617" y="27"/>
                    <a:pt x="616" y="28"/>
                  </a:cubicBezTo>
                  <a:cubicBezTo>
                    <a:pt x="613" y="30"/>
                    <a:pt x="610" y="32"/>
                    <a:pt x="606" y="35"/>
                  </a:cubicBezTo>
                  <a:cubicBezTo>
                    <a:pt x="605" y="35"/>
                    <a:pt x="605" y="37"/>
                    <a:pt x="606" y="38"/>
                  </a:cubicBezTo>
                  <a:cubicBezTo>
                    <a:pt x="606" y="38"/>
                    <a:pt x="608" y="39"/>
                    <a:pt x="609" y="38"/>
                  </a:cubicBezTo>
                  <a:close/>
                  <a:moveTo>
                    <a:pt x="588" y="51"/>
                  </a:moveTo>
                  <a:cubicBezTo>
                    <a:pt x="592" y="49"/>
                    <a:pt x="595" y="47"/>
                    <a:pt x="599" y="45"/>
                  </a:cubicBezTo>
                  <a:cubicBezTo>
                    <a:pt x="600" y="44"/>
                    <a:pt x="600" y="43"/>
                    <a:pt x="599" y="42"/>
                  </a:cubicBezTo>
                  <a:cubicBezTo>
                    <a:pt x="599" y="41"/>
                    <a:pt x="597" y="41"/>
                    <a:pt x="596" y="42"/>
                  </a:cubicBezTo>
                  <a:cubicBezTo>
                    <a:pt x="593" y="44"/>
                    <a:pt x="590" y="46"/>
                    <a:pt x="586" y="48"/>
                  </a:cubicBezTo>
                  <a:cubicBezTo>
                    <a:pt x="585" y="49"/>
                    <a:pt x="585" y="50"/>
                    <a:pt x="586" y="51"/>
                  </a:cubicBezTo>
                  <a:cubicBezTo>
                    <a:pt x="586" y="52"/>
                    <a:pt x="588" y="52"/>
                    <a:pt x="588" y="51"/>
                  </a:cubicBezTo>
                  <a:close/>
                  <a:moveTo>
                    <a:pt x="567" y="63"/>
                  </a:moveTo>
                  <a:cubicBezTo>
                    <a:pt x="571" y="61"/>
                    <a:pt x="575" y="59"/>
                    <a:pt x="578" y="58"/>
                  </a:cubicBezTo>
                  <a:cubicBezTo>
                    <a:pt x="579" y="57"/>
                    <a:pt x="579" y="56"/>
                    <a:pt x="579" y="55"/>
                  </a:cubicBezTo>
                  <a:cubicBezTo>
                    <a:pt x="578" y="54"/>
                    <a:pt x="577" y="53"/>
                    <a:pt x="576" y="54"/>
                  </a:cubicBezTo>
                  <a:cubicBezTo>
                    <a:pt x="573" y="56"/>
                    <a:pt x="569" y="58"/>
                    <a:pt x="566" y="60"/>
                  </a:cubicBezTo>
                  <a:cubicBezTo>
                    <a:pt x="565" y="60"/>
                    <a:pt x="564" y="61"/>
                    <a:pt x="565" y="62"/>
                  </a:cubicBezTo>
                  <a:cubicBezTo>
                    <a:pt x="565" y="63"/>
                    <a:pt x="566" y="64"/>
                    <a:pt x="567" y="63"/>
                  </a:cubicBezTo>
                  <a:close/>
                  <a:moveTo>
                    <a:pt x="546" y="74"/>
                  </a:moveTo>
                  <a:cubicBezTo>
                    <a:pt x="549" y="72"/>
                    <a:pt x="553" y="70"/>
                    <a:pt x="557" y="69"/>
                  </a:cubicBezTo>
                  <a:cubicBezTo>
                    <a:pt x="558" y="68"/>
                    <a:pt x="558" y="67"/>
                    <a:pt x="558" y="66"/>
                  </a:cubicBezTo>
                  <a:cubicBezTo>
                    <a:pt x="557" y="65"/>
                    <a:pt x="556" y="65"/>
                    <a:pt x="555" y="65"/>
                  </a:cubicBezTo>
                  <a:cubicBezTo>
                    <a:pt x="551" y="67"/>
                    <a:pt x="548" y="68"/>
                    <a:pt x="544" y="70"/>
                  </a:cubicBezTo>
                  <a:cubicBezTo>
                    <a:pt x="543" y="70"/>
                    <a:pt x="543" y="72"/>
                    <a:pt x="543" y="73"/>
                  </a:cubicBezTo>
                  <a:cubicBezTo>
                    <a:pt x="543" y="74"/>
                    <a:pt x="545" y="74"/>
                    <a:pt x="546" y="74"/>
                  </a:cubicBezTo>
                  <a:close/>
                  <a:moveTo>
                    <a:pt x="523" y="83"/>
                  </a:moveTo>
                  <a:cubicBezTo>
                    <a:pt x="527" y="81"/>
                    <a:pt x="531" y="80"/>
                    <a:pt x="535" y="78"/>
                  </a:cubicBezTo>
                  <a:cubicBezTo>
                    <a:pt x="536" y="78"/>
                    <a:pt x="536" y="77"/>
                    <a:pt x="536" y="76"/>
                  </a:cubicBezTo>
                  <a:cubicBezTo>
                    <a:pt x="535" y="75"/>
                    <a:pt x="534" y="74"/>
                    <a:pt x="533" y="75"/>
                  </a:cubicBezTo>
                  <a:cubicBezTo>
                    <a:pt x="529" y="76"/>
                    <a:pt x="526" y="77"/>
                    <a:pt x="522" y="79"/>
                  </a:cubicBezTo>
                  <a:cubicBezTo>
                    <a:pt x="521" y="79"/>
                    <a:pt x="520" y="80"/>
                    <a:pt x="521" y="81"/>
                  </a:cubicBezTo>
                  <a:cubicBezTo>
                    <a:pt x="521" y="82"/>
                    <a:pt x="522" y="83"/>
                    <a:pt x="523" y="83"/>
                  </a:cubicBezTo>
                  <a:close/>
                  <a:moveTo>
                    <a:pt x="500" y="90"/>
                  </a:moveTo>
                  <a:cubicBezTo>
                    <a:pt x="504" y="89"/>
                    <a:pt x="508" y="88"/>
                    <a:pt x="512" y="87"/>
                  </a:cubicBezTo>
                  <a:cubicBezTo>
                    <a:pt x="513" y="86"/>
                    <a:pt x="514" y="85"/>
                    <a:pt x="513" y="84"/>
                  </a:cubicBezTo>
                  <a:cubicBezTo>
                    <a:pt x="513" y="83"/>
                    <a:pt x="512" y="82"/>
                    <a:pt x="511" y="83"/>
                  </a:cubicBezTo>
                  <a:cubicBezTo>
                    <a:pt x="507" y="84"/>
                    <a:pt x="503" y="85"/>
                    <a:pt x="499" y="87"/>
                  </a:cubicBezTo>
                  <a:cubicBezTo>
                    <a:pt x="498" y="87"/>
                    <a:pt x="498" y="88"/>
                    <a:pt x="498" y="89"/>
                  </a:cubicBezTo>
                  <a:cubicBezTo>
                    <a:pt x="498" y="90"/>
                    <a:pt x="499" y="91"/>
                    <a:pt x="500" y="90"/>
                  </a:cubicBezTo>
                  <a:close/>
                  <a:moveTo>
                    <a:pt x="477" y="97"/>
                  </a:moveTo>
                  <a:cubicBezTo>
                    <a:pt x="481" y="96"/>
                    <a:pt x="485" y="95"/>
                    <a:pt x="489" y="94"/>
                  </a:cubicBezTo>
                  <a:cubicBezTo>
                    <a:pt x="490" y="93"/>
                    <a:pt x="491" y="92"/>
                    <a:pt x="490" y="91"/>
                  </a:cubicBezTo>
                  <a:cubicBezTo>
                    <a:pt x="490" y="90"/>
                    <a:pt x="489" y="90"/>
                    <a:pt x="488" y="90"/>
                  </a:cubicBezTo>
                  <a:cubicBezTo>
                    <a:pt x="484" y="91"/>
                    <a:pt x="480" y="92"/>
                    <a:pt x="476" y="93"/>
                  </a:cubicBezTo>
                  <a:cubicBezTo>
                    <a:pt x="475" y="93"/>
                    <a:pt x="475" y="94"/>
                    <a:pt x="475" y="95"/>
                  </a:cubicBezTo>
                  <a:cubicBezTo>
                    <a:pt x="475" y="96"/>
                    <a:pt x="476" y="97"/>
                    <a:pt x="477" y="97"/>
                  </a:cubicBezTo>
                  <a:close/>
                  <a:moveTo>
                    <a:pt x="454" y="102"/>
                  </a:moveTo>
                  <a:cubicBezTo>
                    <a:pt x="458" y="101"/>
                    <a:pt x="462" y="101"/>
                    <a:pt x="466" y="100"/>
                  </a:cubicBezTo>
                  <a:cubicBezTo>
                    <a:pt x="467" y="99"/>
                    <a:pt x="467" y="98"/>
                    <a:pt x="467" y="97"/>
                  </a:cubicBezTo>
                  <a:cubicBezTo>
                    <a:pt x="467" y="96"/>
                    <a:pt x="466" y="96"/>
                    <a:pt x="465" y="96"/>
                  </a:cubicBezTo>
                  <a:cubicBezTo>
                    <a:pt x="461" y="97"/>
                    <a:pt x="457" y="97"/>
                    <a:pt x="453" y="98"/>
                  </a:cubicBezTo>
                  <a:cubicBezTo>
                    <a:pt x="452" y="99"/>
                    <a:pt x="451" y="100"/>
                    <a:pt x="451" y="101"/>
                  </a:cubicBezTo>
                  <a:cubicBezTo>
                    <a:pt x="452" y="102"/>
                    <a:pt x="453" y="102"/>
                    <a:pt x="454" y="102"/>
                  </a:cubicBezTo>
                  <a:close/>
                  <a:moveTo>
                    <a:pt x="430" y="107"/>
                  </a:moveTo>
                  <a:cubicBezTo>
                    <a:pt x="434" y="106"/>
                    <a:pt x="438" y="105"/>
                    <a:pt x="442" y="105"/>
                  </a:cubicBezTo>
                  <a:cubicBezTo>
                    <a:pt x="443" y="104"/>
                    <a:pt x="444" y="103"/>
                    <a:pt x="444" y="102"/>
                  </a:cubicBezTo>
                  <a:cubicBezTo>
                    <a:pt x="443" y="101"/>
                    <a:pt x="442" y="100"/>
                    <a:pt x="441" y="101"/>
                  </a:cubicBezTo>
                  <a:cubicBezTo>
                    <a:pt x="437" y="101"/>
                    <a:pt x="433" y="102"/>
                    <a:pt x="429" y="103"/>
                  </a:cubicBezTo>
                  <a:cubicBezTo>
                    <a:pt x="428" y="103"/>
                    <a:pt x="428" y="104"/>
                    <a:pt x="428" y="105"/>
                  </a:cubicBezTo>
                  <a:cubicBezTo>
                    <a:pt x="428" y="106"/>
                    <a:pt x="429" y="107"/>
                    <a:pt x="430" y="107"/>
                  </a:cubicBezTo>
                  <a:close/>
                  <a:moveTo>
                    <a:pt x="406" y="110"/>
                  </a:moveTo>
                  <a:cubicBezTo>
                    <a:pt x="410" y="109"/>
                    <a:pt x="414" y="109"/>
                    <a:pt x="418" y="108"/>
                  </a:cubicBezTo>
                  <a:cubicBezTo>
                    <a:pt x="419" y="108"/>
                    <a:pt x="420" y="107"/>
                    <a:pt x="420" y="106"/>
                  </a:cubicBezTo>
                  <a:cubicBezTo>
                    <a:pt x="420" y="105"/>
                    <a:pt x="419" y="104"/>
                    <a:pt x="418" y="104"/>
                  </a:cubicBezTo>
                  <a:cubicBezTo>
                    <a:pt x="414" y="105"/>
                    <a:pt x="410" y="105"/>
                    <a:pt x="406" y="106"/>
                  </a:cubicBezTo>
                  <a:cubicBezTo>
                    <a:pt x="405" y="106"/>
                    <a:pt x="404" y="107"/>
                    <a:pt x="404" y="108"/>
                  </a:cubicBezTo>
                  <a:cubicBezTo>
                    <a:pt x="404" y="109"/>
                    <a:pt x="405" y="110"/>
                    <a:pt x="406" y="110"/>
                  </a:cubicBezTo>
                  <a:close/>
                  <a:moveTo>
                    <a:pt x="382" y="112"/>
                  </a:moveTo>
                  <a:cubicBezTo>
                    <a:pt x="386" y="112"/>
                    <a:pt x="390" y="112"/>
                    <a:pt x="394" y="111"/>
                  </a:cubicBezTo>
                  <a:cubicBezTo>
                    <a:pt x="395" y="111"/>
                    <a:pt x="396" y="110"/>
                    <a:pt x="396" y="109"/>
                  </a:cubicBezTo>
                  <a:cubicBezTo>
                    <a:pt x="396" y="108"/>
                    <a:pt x="395" y="107"/>
                    <a:pt x="394" y="107"/>
                  </a:cubicBezTo>
                  <a:cubicBezTo>
                    <a:pt x="390" y="108"/>
                    <a:pt x="386" y="108"/>
                    <a:pt x="382" y="108"/>
                  </a:cubicBezTo>
                  <a:cubicBezTo>
                    <a:pt x="381" y="108"/>
                    <a:pt x="380" y="109"/>
                    <a:pt x="380" y="110"/>
                  </a:cubicBezTo>
                  <a:cubicBezTo>
                    <a:pt x="380" y="112"/>
                    <a:pt x="381" y="112"/>
                    <a:pt x="382" y="112"/>
                  </a:cubicBezTo>
                  <a:close/>
                  <a:moveTo>
                    <a:pt x="358" y="114"/>
                  </a:moveTo>
                  <a:cubicBezTo>
                    <a:pt x="362" y="114"/>
                    <a:pt x="366" y="113"/>
                    <a:pt x="370" y="113"/>
                  </a:cubicBezTo>
                  <a:cubicBezTo>
                    <a:pt x="371" y="113"/>
                    <a:pt x="372" y="112"/>
                    <a:pt x="372" y="111"/>
                  </a:cubicBezTo>
                  <a:cubicBezTo>
                    <a:pt x="372" y="110"/>
                    <a:pt x="371" y="109"/>
                    <a:pt x="370" y="109"/>
                  </a:cubicBezTo>
                  <a:cubicBezTo>
                    <a:pt x="366" y="109"/>
                    <a:pt x="362" y="110"/>
                    <a:pt x="358" y="110"/>
                  </a:cubicBezTo>
                  <a:cubicBezTo>
                    <a:pt x="357" y="110"/>
                    <a:pt x="356" y="111"/>
                    <a:pt x="356" y="112"/>
                  </a:cubicBezTo>
                  <a:cubicBezTo>
                    <a:pt x="356" y="113"/>
                    <a:pt x="357" y="114"/>
                    <a:pt x="358" y="114"/>
                  </a:cubicBezTo>
                  <a:close/>
                  <a:moveTo>
                    <a:pt x="334" y="115"/>
                  </a:moveTo>
                  <a:cubicBezTo>
                    <a:pt x="338" y="114"/>
                    <a:pt x="342" y="114"/>
                    <a:pt x="346" y="114"/>
                  </a:cubicBezTo>
                  <a:cubicBezTo>
                    <a:pt x="347" y="114"/>
                    <a:pt x="348" y="113"/>
                    <a:pt x="348" y="112"/>
                  </a:cubicBezTo>
                  <a:cubicBezTo>
                    <a:pt x="348" y="111"/>
                    <a:pt x="347" y="110"/>
                    <a:pt x="346" y="110"/>
                  </a:cubicBezTo>
                  <a:cubicBezTo>
                    <a:pt x="342" y="110"/>
                    <a:pt x="338" y="110"/>
                    <a:pt x="334" y="111"/>
                  </a:cubicBezTo>
                  <a:cubicBezTo>
                    <a:pt x="333" y="111"/>
                    <a:pt x="332" y="111"/>
                    <a:pt x="332" y="113"/>
                  </a:cubicBezTo>
                  <a:cubicBezTo>
                    <a:pt x="332" y="114"/>
                    <a:pt x="333" y="115"/>
                    <a:pt x="334" y="115"/>
                  </a:cubicBezTo>
                  <a:close/>
                  <a:moveTo>
                    <a:pt x="310" y="114"/>
                  </a:moveTo>
                  <a:cubicBezTo>
                    <a:pt x="314" y="115"/>
                    <a:pt x="318" y="115"/>
                    <a:pt x="322" y="115"/>
                  </a:cubicBezTo>
                  <a:cubicBezTo>
                    <a:pt x="323" y="115"/>
                    <a:pt x="324" y="114"/>
                    <a:pt x="324" y="113"/>
                  </a:cubicBezTo>
                  <a:cubicBezTo>
                    <a:pt x="324" y="111"/>
                    <a:pt x="323" y="111"/>
                    <a:pt x="322" y="111"/>
                  </a:cubicBezTo>
                  <a:cubicBezTo>
                    <a:pt x="318" y="111"/>
                    <a:pt x="314" y="111"/>
                    <a:pt x="310" y="110"/>
                  </a:cubicBezTo>
                  <a:cubicBezTo>
                    <a:pt x="309" y="110"/>
                    <a:pt x="308" y="111"/>
                    <a:pt x="308" y="112"/>
                  </a:cubicBezTo>
                  <a:cubicBezTo>
                    <a:pt x="308" y="114"/>
                    <a:pt x="309" y="114"/>
                    <a:pt x="310" y="114"/>
                  </a:cubicBezTo>
                  <a:close/>
                  <a:moveTo>
                    <a:pt x="286" y="114"/>
                  </a:moveTo>
                  <a:cubicBezTo>
                    <a:pt x="290" y="114"/>
                    <a:pt x="294" y="114"/>
                    <a:pt x="298" y="114"/>
                  </a:cubicBezTo>
                  <a:cubicBezTo>
                    <a:pt x="299" y="114"/>
                    <a:pt x="300" y="113"/>
                    <a:pt x="300" y="112"/>
                  </a:cubicBezTo>
                  <a:cubicBezTo>
                    <a:pt x="300" y="111"/>
                    <a:pt x="299" y="110"/>
                    <a:pt x="298" y="110"/>
                  </a:cubicBezTo>
                  <a:cubicBezTo>
                    <a:pt x="294" y="110"/>
                    <a:pt x="290" y="110"/>
                    <a:pt x="286" y="110"/>
                  </a:cubicBezTo>
                  <a:cubicBezTo>
                    <a:pt x="285" y="110"/>
                    <a:pt x="284" y="110"/>
                    <a:pt x="284" y="111"/>
                  </a:cubicBezTo>
                  <a:cubicBezTo>
                    <a:pt x="284" y="113"/>
                    <a:pt x="285" y="114"/>
                    <a:pt x="286" y="114"/>
                  </a:cubicBezTo>
                  <a:close/>
                  <a:moveTo>
                    <a:pt x="262" y="112"/>
                  </a:moveTo>
                  <a:cubicBezTo>
                    <a:pt x="266" y="112"/>
                    <a:pt x="270" y="113"/>
                    <a:pt x="274" y="113"/>
                  </a:cubicBezTo>
                  <a:cubicBezTo>
                    <a:pt x="275" y="113"/>
                    <a:pt x="276" y="112"/>
                    <a:pt x="276" y="111"/>
                  </a:cubicBezTo>
                  <a:cubicBezTo>
                    <a:pt x="276" y="110"/>
                    <a:pt x="276" y="109"/>
                    <a:pt x="274" y="109"/>
                  </a:cubicBezTo>
                  <a:cubicBezTo>
                    <a:pt x="270" y="109"/>
                    <a:pt x="266" y="108"/>
                    <a:pt x="263" y="108"/>
                  </a:cubicBezTo>
                  <a:cubicBezTo>
                    <a:pt x="261" y="108"/>
                    <a:pt x="260" y="109"/>
                    <a:pt x="260" y="110"/>
                  </a:cubicBezTo>
                  <a:cubicBezTo>
                    <a:pt x="260" y="111"/>
                    <a:pt x="261" y="112"/>
                    <a:pt x="262" y="112"/>
                  </a:cubicBezTo>
                  <a:close/>
                  <a:moveTo>
                    <a:pt x="238" y="109"/>
                  </a:moveTo>
                  <a:cubicBezTo>
                    <a:pt x="242" y="110"/>
                    <a:pt x="246" y="110"/>
                    <a:pt x="250" y="111"/>
                  </a:cubicBezTo>
                  <a:cubicBezTo>
                    <a:pt x="251" y="111"/>
                    <a:pt x="252" y="110"/>
                    <a:pt x="252" y="109"/>
                  </a:cubicBezTo>
                  <a:cubicBezTo>
                    <a:pt x="253" y="108"/>
                    <a:pt x="252" y="107"/>
                    <a:pt x="251" y="107"/>
                  </a:cubicBezTo>
                  <a:cubicBezTo>
                    <a:pt x="247" y="106"/>
                    <a:pt x="243" y="106"/>
                    <a:pt x="239" y="105"/>
                  </a:cubicBezTo>
                  <a:cubicBezTo>
                    <a:pt x="238" y="105"/>
                    <a:pt x="237" y="106"/>
                    <a:pt x="237" y="107"/>
                  </a:cubicBezTo>
                  <a:cubicBezTo>
                    <a:pt x="236" y="108"/>
                    <a:pt x="237" y="109"/>
                    <a:pt x="238" y="109"/>
                  </a:cubicBezTo>
                  <a:close/>
                  <a:moveTo>
                    <a:pt x="214" y="106"/>
                  </a:moveTo>
                  <a:cubicBezTo>
                    <a:pt x="218" y="106"/>
                    <a:pt x="222" y="107"/>
                    <a:pt x="226" y="108"/>
                  </a:cubicBezTo>
                  <a:cubicBezTo>
                    <a:pt x="227" y="108"/>
                    <a:pt x="228" y="107"/>
                    <a:pt x="229" y="106"/>
                  </a:cubicBezTo>
                  <a:cubicBezTo>
                    <a:pt x="229" y="105"/>
                    <a:pt x="228" y="104"/>
                    <a:pt x="227" y="104"/>
                  </a:cubicBezTo>
                  <a:cubicBezTo>
                    <a:pt x="223" y="103"/>
                    <a:pt x="219" y="102"/>
                    <a:pt x="215" y="102"/>
                  </a:cubicBezTo>
                  <a:cubicBezTo>
                    <a:pt x="214" y="102"/>
                    <a:pt x="213" y="102"/>
                    <a:pt x="213" y="103"/>
                  </a:cubicBezTo>
                  <a:cubicBezTo>
                    <a:pt x="213" y="104"/>
                    <a:pt x="213" y="106"/>
                    <a:pt x="214" y="106"/>
                  </a:cubicBezTo>
                  <a:close/>
                  <a:moveTo>
                    <a:pt x="191" y="101"/>
                  </a:moveTo>
                  <a:cubicBezTo>
                    <a:pt x="195" y="102"/>
                    <a:pt x="199" y="103"/>
                    <a:pt x="203" y="104"/>
                  </a:cubicBezTo>
                  <a:cubicBezTo>
                    <a:pt x="204" y="104"/>
                    <a:pt x="205" y="103"/>
                    <a:pt x="205" y="102"/>
                  </a:cubicBezTo>
                  <a:cubicBezTo>
                    <a:pt x="205" y="101"/>
                    <a:pt x="204" y="100"/>
                    <a:pt x="203" y="100"/>
                  </a:cubicBezTo>
                  <a:cubicBezTo>
                    <a:pt x="199" y="99"/>
                    <a:pt x="195" y="98"/>
                    <a:pt x="192" y="97"/>
                  </a:cubicBezTo>
                  <a:cubicBezTo>
                    <a:pt x="191" y="97"/>
                    <a:pt x="190" y="98"/>
                    <a:pt x="189" y="99"/>
                  </a:cubicBezTo>
                  <a:cubicBezTo>
                    <a:pt x="189" y="100"/>
                    <a:pt x="190" y="101"/>
                    <a:pt x="191" y="101"/>
                  </a:cubicBezTo>
                  <a:close/>
                  <a:moveTo>
                    <a:pt x="167" y="95"/>
                  </a:moveTo>
                  <a:cubicBezTo>
                    <a:pt x="171" y="96"/>
                    <a:pt x="175" y="97"/>
                    <a:pt x="179" y="98"/>
                  </a:cubicBezTo>
                  <a:cubicBezTo>
                    <a:pt x="180" y="99"/>
                    <a:pt x="181" y="98"/>
                    <a:pt x="181" y="97"/>
                  </a:cubicBezTo>
                  <a:cubicBezTo>
                    <a:pt x="182" y="96"/>
                    <a:pt x="181" y="95"/>
                    <a:pt x="180" y="95"/>
                  </a:cubicBezTo>
                  <a:cubicBezTo>
                    <a:pt x="176" y="94"/>
                    <a:pt x="172" y="93"/>
                    <a:pt x="168" y="92"/>
                  </a:cubicBezTo>
                  <a:cubicBezTo>
                    <a:pt x="167" y="91"/>
                    <a:pt x="166" y="92"/>
                    <a:pt x="166" y="93"/>
                  </a:cubicBezTo>
                  <a:cubicBezTo>
                    <a:pt x="166" y="94"/>
                    <a:pt x="166" y="95"/>
                    <a:pt x="167" y="95"/>
                  </a:cubicBezTo>
                  <a:close/>
                  <a:moveTo>
                    <a:pt x="144" y="89"/>
                  </a:moveTo>
                  <a:cubicBezTo>
                    <a:pt x="148" y="90"/>
                    <a:pt x="152" y="91"/>
                    <a:pt x="156" y="92"/>
                  </a:cubicBezTo>
                  <a:cubicBezTo>
                    <a:pt x="157" y="93"/>
                    <a:pt x="158" y="92"/>
                    <a:pt x="158" y="91"/>
                  </a:cubicBezTo>
                  <a:cubicBezTo>
                    <a:pt x="159" y="90"/>
                    <a:pt x="158" y="89"/>
                    <a:pt x="157" y="88"/>
                  </a:cubicBezTo>
                  <a:cubicBezTo>
                    <a:pt x="153" y="87"/>
                    <a:pt x="149" y="86"/>
                    <a:pt x="146" y="85"/>
                  </a:cubicBezTo>
                  <a:cubicBezTo>
                    <a:pt x="144" y="85"/>
                    <a:pt x="143" y="85"/>
                    <a:pt x="143" y="86"/>
                  </a:cubicBezTo>
                  <a:cubicBezTo>
                    <a:pt x="143" y="87"/>
                    <a:pt x="143" y="88"/>
                    <a:pt x="144" y="89"/>
                  </a:cubicBezTo>
                  <a:close/>
                  <a:moveTo>
                    <a:pt x="122" y="81"/>
                  </a:moveTo>
                  <a:cubicBezTo>
                    <a:pt x="125" y="82"/>
                    <a:pt x="129" y="83"/>
                    <a:pt x="133" y="85"/>
                  </a:cubicBezTo>
                  <a:cubicBezTo>
                    <a:pt x="134" y="85"/>
                    <a:pt x="135" y="85"/>
                    <a:pt x="135" y="84"/>
                  </a:cubicBezTo>
                  <a:cubicBezTo>
                    <a:pt x="136" y="83"/>
                    <a:pt x="135" y="81"/>
                    <a:pt x="134" y="81"/>
                  </a:cubicBezTo>
                  <a:cubicBezTo>
                    <a:pt x="130" y="80"/>
                    <a:pt x="127" y="78"/>
                    <a:pt x="123" y="77"/>
                  </a:cubicBezTo>
                  <a:cubicBezTo>
                    <a:pt x="122" y="77"/>
                    <a:pt x="121" y="77"/>
                    <a:pt x="120" y="78"/>
                  </a:cubicBezTo>
                  <a:cubicBezTo>
                    <a:pt x="120" y="79"/>
                    <a:pt x="121" y="80"/>
                    <a:pt x="122" y="81"/>
                  </a:cubicBezTo>
                  <a:close/>
                  <a:moveTo>
                    <a:pt x="99" y="71"/>
                  </a:moveTo>
                  <a:cubicBezTo>
                    <a:pt x="103" y="73"/>
                    <a:pt x="107" y="75"/>
                    <a:pt x="110" y="76"/>
                  </a:cubicBezTo>
                  <a:cubicBezTo>
                    <a:pt x="111" y="77"/>
                    <a:pt x="113" y="76"/>
                    <a:pt x="113" y="75"/>
                  </a:cubicBezTo>
                  <a:cubicBezTo>
                    <a:pt x="113" y="74"/>
                    <a:pt x="113" y="73"/>
                    <a:pt x="112" y="72"/>
                  </a:cubicBezTo>
                  <a:cubicBezTo>
                    <a:pt x="108" y="71"/>
                    <a:pt x="104" y="69"/>
                    <a:pt x="101" y="68"/>
                  </a:cubicBezTo>
                  <a:cubicBezTo>
                    <a:pt x="100" y="67"/>
                    <a:pt x="99" y="68"/>
                    <a:pt x="98" y="69"/>
                  </a:cubicBezTo>
                  <a:cubicBezTo>
                    <a:pt x="98" y="70"/>
                    <a:pt x="98" y="71"/>
                    <a:pt x="99" y="71"/>
                  </a:cubicBezTo>
                  <a:close/>
                  <a:moveTo>
                    <a:pt x="78" y="61"/>
                  </a:moveTo>
                  <a:cubicBezTo>
                    <a:pt x="81" y="63"/>
                    <a:pt x="85" y="64"/>
                    <a:pt x="88" y="66"/>
                  </a:cubicBezTo>
                  <a:cubicBezTo>
                    <a:pt x="89" y="67"/>
                    <a:pt x="91" y="66"/>
                    <a:pt x="91" y="65"/>
                  </a:cubicBezTo>
                  <a:cubicBezTo>
                    <a:pt x="92" y="64"/>
                    <a:pt x="91" y="63"/>
                    <a:pt x="90" y="63"/>
                  </a:cubicBezTo>
                  <a:cubicBezTo>
                    <a:pt x="86" y="61"/>
                    <a:pt x="83" y="59"/>
                    <a:pt x="79" y="57"/>
                  </a:cubicBezTo>
                  <a:cubicBezTo>
                    <a:pt x="79" y="57"/>
                    <a:pt x="77" y="57"/>
                    <a:pt x="77" y="58"/>
                  </a:cubicBezTo>
                  <a:cubicBezTo>
                    <a:pt x="76" y="59"/>
                    <a:pt x="77" y="60"/>
                    <a:pt x="78" y="61"/>
                  </a:cubicBezTo>
                  <a:close/>
                  <a:moveTo>
                    <a:pt x="57" y="49"/>
                  </a:moveTo>
                  <a:cubicBezTo>
                    <a:pt x="60" y="51"/>
                    <a:pt x="63" y="53"/>
                    <a:pt x="67" y="55"/>
                  </a:cubicBezTo>
                  <a:cubicBezTo>
                    <a:pt x="68" y="56"/>
                    <a:pt x="69" y="55"/>
                    <a:pt x="70" y="54"/>
                  </a:cubicBezTo>
                  <a:cubicBezTo>
                    <a:pt x="70" y="53"/>
                    <a:pt x="70" y="52"/>
                    <a:pt x="69" y="52"/>
                  </a:cubicBezTo>
                  <a:cubicBezTo>
                    <a:pt x="65" y="50"/>
                    <a:pt x="62" y="47"/>
                    <a:pt x="59" y="45"/>
                  </a:cubicBezTo>
                  <a:cubicBezTo>
                    <a:pt x="58" y="45"/>
                    <a:pt x="57" y="45"/>
                    <a:pt x="56" y="46"/>
                  </a:cubicBezTo>
                  <a:cubicBezTo>
                    <a:pt x="55" y="47"/>
                    <a:pt x="56" y="48"/>
                    <a:pt x="57" y="49"/>
                  </a:cubicBezTo>
                  <a:close/>
                  <a:moveTo>
                    <a:pt x="37" y="35"/>
                  </a:moveTo>
                  <a:cubicBezTo>
                    <a:pt x="40" y="38"/>
                    <a:pt x="43" y="40"/>
                    <a:pt x="47" y="42"/>
                  </a:cubicBezTo>
                  <a:cubicBezTo>
                    <a:pt x="47" y="43"/>
                    <a:pt x="49" y="43"/>
                    <a:pt x="49" y="42"/>
                  </a:cubicBezTo>
                  <a:cubicBezTo>
                    <a:pt x="50" y="41"/>
                    <a:pt x="50" y="40"/>
                    <a:pt x="49" y="39"/>
                  </a:cubicBezTo>
                  <a:cubicBezTo>
                    <a:pt x="45" y="37"/>
                    <a:pt x="42" y="34"/>
                    <a:pt x="39" y="32"/>
                  </a:cubicBezTo>
                  <a:cubicBezTo>
                    <a:pt x="38" y="32"/>
                    <a:pt x="37" y="32"/>
                    <a:pt x="36" y="33"/>
                  </a:cubicBezTo>
                  <a:cubicBezTo>
                    <a:pt x="36" y="33"/>
                    <a:pt x="36" y="35"/>
                    <a:pt x="37" y="35"/>
                  </a:cubicBezTo>
                  <a:close/>
                  <a:moveTo>
                    <a:pt x="18" y="20"/>
                  </a:moveTo>
                  <a:cubicBezTo>
                    <a:pt x="20" y="23"/>
                    <a:pt x="24" y="25"/>
                    <a:pt x="27" y="28"/>
                  </a:cubicBezTo>
                  <a:cubicBezTo>
                    <a:pt x="28" y="29"/>
                    <a:pt x="29" y="29"/>
                    <a:pt x="30" y="28"/>
                  </a:cubicBezTo>
                  <a:cubicBezTo>
                    <a:pt x="30" y="27"/>
                    <a:pt x="30" y="26"/>
                    <a:pt x="29" y="25"/>
                  </a:cubicBezTo>
                  <a:cubicBezTo>
                    <a:pt x="26" y="22"/>
                    <a:pt x="23" y="20"/>
                    <a:pt x="20" y="17"/>
                  </a:cubicBezTo>
                  <a:cubicBezTo>
                    <a:pt x="20" y="17"/>
                    <a:pt x="18" y="17"/>
                    <a:pt x="18" y="17"/>
                  </a:cubicBezTo>
                  <a:cubicBezTo>
                    <a:pt x="17" y="18"/>
                    <a:pt x="17" y="20"/>
                    <a:pt x="18" y="20"/>
                  </a:cubicBezTo>
                  <a:close/>
                  <a:moveTo>
                    <a:pt x="0" y="3"/>
                  </a:moveTo>
                  <a:cubicBezTo>
                    <a:pt x="1" y="3"/>
                    <a:pt x="3" y="6"/>
                    <a:pt x="9" y="12"/>
                  </a:cubicBezTo>
                  <a:cubicBezTo>
                    <a:pt x="10" y="13"/>
                    <a:pt x="11" y="13"/>
                    <a:pt x="12" y="12"/>
                  </a:cubicBezTo>
                  <a:cubicBezTo>
                    <a:pt x="12" y="11"/>
                    <a:pt x="12" y="10"/>
                    <a:pt x="12" y="9"/>
                  </a:cubicBezTo>
                  <a:cubicBezTo>
                    <a:pt x="9" y="6"/>
                    <a:pt x="7" y="4"/>
                    <a:pt x="6" y="3"/>
                  </a:cubicBezTo>
                  <a:cubicBezTo>
                    <a:pt x="5" y="2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0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2" name="Freeform 627"/>
            <p:cNvSpPr>
              <a:spLocks noEditPoints="1"/>
            </p:cNvSpPr>
            <p:nvPr/>
          </p:nvSpPr>
          <p:spPr bwMode="auto">
            <a:xfrm rot="16200000">
              <a:off x="9202827" y="1811262"/>
              <a:ext cx="4883518" cy="1140358"/>
            </a:xfrm>
            <a:custGeom>
              <a:avLst/>
              <a:gdLst>
                <a:gd name="T0" fmla="*/ 832 w 840"/>
                <a:gd name="T1" fmla="*/ 11 h 196"/>
                <a:gd name="T2" fmla="*/ 829 w 840"/>
                <a:gd name="T3" fmla="*/ 21 h 196"/>
                <a:gd name="T4" fmla="*/ 809 w 840"/>
                <a:gd name="T5" fmla="*/ 53 h 196"/>
                <a:gd name="T6" fmla="*/ 806 w 840"/>
                <a:gd name="T7" fmla="*/ 53 h 196"/>
                <a:gd name="T8" fmla="*/ 798 w 840"/>
                <a:gd name="T9" fmla="*/ 59 h 196"/>
                <a:gd name="T10" fmla="*/ 783 w 840"/>
                <a:gd name="T11" fmla="*/ 79 h 196"/>
                <a:gd name="T12" fmla="*/ 773 w 840"/>
                <a:gd name="T13" fmla="*/ 86 h 196"/>
                <a:gd name="T14" fmla="*/ 751 w 840"/>
                <a:gd name="T15" fmla="*/ 96 h 196"/>
                <a:gd name="T16" fmla="*/ 743 w 840"/>
                <a:gd name="T17" fmla="*/ 102 h 196"/>
                <a:gd name="T18" fmla="*/ 709 w 840"/>
                <a:gd name="T19" fmla="*/ 119 h 196"/>
                <a:gd name="T20" fmla="*/ 706 w 840"/>
                <a:gd name="T21" fmla="*/ 118 h 196"/>
                <a:gd name="T22" fmla="*/ 696 w 840"/>
                <a:gd name="T23" fmla="*/ 119 h 196"/>
                <a:gd name="T24" fmla="*/ 674 w 840"/>
                <a:gd name="T25" fmla="*/ 129 h 196"/>
                <a:gd name="T26" fmla="*/ 662 w 840"/>
                <a:gd name="T27" fmla="*/ 132 h 196"/>
                <a:gd name="T28" fmla="*/ 638 w 840"/>
                <a:gd name="T29" fmla="*/ 132 h 196"/>
                <a:gd name="T30" fmla="*/ 628 w 840"/>
                <a:gd name="T31" fmla="*/ 135 h 196"/>
                <a:gd name="T32" fmla="*/ 590 w 840"/>
                <a:gd name="T33" fmla="*/ 140 h 196"/>
                <a:gd name="T34" fmla="*/ 588 w 840"/>
                <a:gd name="T35" fmla="*/ 138 h 196"/>
                <a:gd name="T36" fmla="*/ 580 w 840"/>
                <a:gd name="T37" fmla="*/ 138 h 196"/>
                <a:gd name="T38" fmla="*/ 566 w 840"/>
                <a:gd name="T39" fmla="*/ 140 h 196"/>
                <a:gd name="T40" fmla="*/ 542 w 840"/>
                <a:gd name="T41" fmla="*/ 135 h 196"/>
                <a:gd name="T42" fmla="*/ 532 w 840"/>
                <a:gd name="T43" fmla="*/ 136 h 196"/>
                <a:gd name="T44" fmla="*/ 494 w 840"/>
                <a:gd name="T45" fmla="*/ 135 h 196"/>
                <a:gd name="T46" fmla="*/ 493 w 840"/>
                <a:gd name="T47" fmla="*/ 132 h 196"/>
                <a:gd name="T48" fmla="*/ 483 w 840"/>
                <a:gd name="T49" fmla="*/ 129 h 196"/>
                <a:gd name="T50" fmla="*/ 459 w 840"/>
                <a:gd name="T51" fmla="*/ 129 h 196"/>
                <a:gd name="T52" fmla="*/ 447 w 840"/>
                <a:gd name="T53" fmla="*/ 127 h 196"/>
                <a:gd name="T54" fmla="*/ 424 w 840"/>
                <a:gd name="T55" fmla="*/ 118 h 196"/>
                <a:gd name="T56" fmla="*/ 414 w 840"/>
                <a:gd name="T57" fmla="*/ 118 h 196"/>
                <a:gd name="T58" fmla="*/ 377 w 840"/>
                <a:gd name="T59" fmla="*/ 110 h 196"/>
                <a:gd name="T60" fmla="*/ 375 w 840"/>
                <a:gd name="T61" fmla="*/ 107 h 196"/>
                <a:gd name="T62" fmla="*/ 366 w 840"/>
                <a:gd name="T63" fmla="*/ 103 h 196"/>
                <a:gd name="T64" fmla="*/ 342 w 840"/>
                <a:gd name="T65" fmla="*/ 101 h 196"/>
                <a:gd name="T66" fmla="*/ 330 w 840"/>
                <a:gd name="T67" fmla="*/ 98 h 196"/>
                <a:gd name="T68" fmla="*/ 307 w 840"/>
                <a:gd name="T69" fmla="*/ 90 h 196"/>
                <a:gd name="T70" fmla="*/ 297 w 840"/>
                <a:gd name="T71" fmla="*/ 90 h 196"/>
                <a:gd name="T72" fmla="*/ 259 w 840"/>
                <a:gd name="T73" fmla="*/ 89 h 196"/>
                <a:gd name="T74" fmla="*/ 257 w 840"/>
                <a:gd name="T75" fmla="*/ 87 h 196"/>
                <a:gd name="T76" fmla="*/ 249 w 840"/>
                <a:gd name="T77" fmla="*/ 87 h 196"/>
                <a:gd name="T78" fmla="*/ 235 w 840"/>
                <a:gd name="T79" fmla="*/ 89 h 196"/>
                <a:gd name="T80" fmla="*/ 211 w 840"/>
                <a:gd name="T81" fmla="*/ 86 h 196"/>
                <a:gd name="T82" fmla="*/ 201 w 840"/>
                <a:gd name="T83" fmla="*/ 89 h 196"/>
                <a:gd name="T84" fmla="*/ 164 w 840"/>
                <a:gd name="T85" fmla="*/ 98 h 196"/>
                <a:gd name="T86" fmla="*/ 162 w 840"/>
                <a:gd name="T87" fmla="*/ 96 h 196"/>
                <a:gd name="T88" fmla="*/ 152 w 840"/>
                <a:gd name="T89" fmla="*/ 97 h 196"/>
                <a:gd name="T90" fmla="*/ 130 w 840"/>
                <a:gd name="T91" fmla="*/ 108 h 196"/>
                <a:gd name="T92" fmla="*/ 119 w 840"/>
                <a:gd name="T93" fmla="*/ 112 h 196"/>
                <a:gd name="T94" fmla="*/ 95 w 840"/>
                <a:gd name="T95" fmla="*/ 118 h 196"/>
                <a:gd name="T96" fmla="*/ 87 w 840"/>
                <a:gd name="T97" fmla="*/ 124 h 196"/>
                <a:gd name="T98" fmla="*/ 56 w 840"/>
                <a:gd name="T99" fmla="*/ 146 h 196"/>
                <a:gd name="T100" fmla="*/ 54 w 840"/>
                <a:gd name="T101" fmla="*/ 145 h 196"/>
                <a:gd name="T102" fmla="*/ 44 w 840"/>
                <a:gd name="T103" fmla="*/ 150 h 196"/>
                <a:gd name="T104" fmla="*/ 29 w 840"/>
                <a:gd name="T105" fmla="*/ 168 h 196"/>
                <a:gd name="T106" fmla="*/ 20 w 840"/>
                <a:gd name="T107" fmla="*/ 177 h 196"/>
                <a:gd name="T108" fmla="*/ 9 w 840"/>
                <a:gd name="T109" fmla="*/ 183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40" h="196">
                  <a:moveTo>
                    <a:pt x="835" y="13"/>
                  </a:moveTo>
                  <a:cubicBezTo>
                    <a:pt x="837" y="10"/>
                    <a:pt x="838" y="6"/>
                    <a:pt x="840" y="3"/>
                  </a:cubicBezTo>
                  <a:cubicBezTo>
                    <a:pt x="840" y="2"/>
                    <a:pt x="840" y="1"/>
                    <a:pt x="839" y="0"/>
                  </a:cubicBezTo>
                  <a:cubicBezTo>
                    <a:pt x="838" y="0"/>
                    <a:pt x="837" y="0"/>
                    <a:pt x="836" y="1"/>
                  </a:cubicBezTo>
                  <a:cubicBezTo>
                    <a:pt x="835" y="5"/>
                    <a:pt x="833" y="8"/>
                    <a:pt x="832" y="11"/>
                  </a:cubicBezTo>
                  <a:cubicBezTo>
                    <a:pt x="831" y="12"/>
                    <a:pt x="832" y="13"/>
                    <a:pt x="833" y="14"/>
                  </a:cubicBezTo>
                  <a:cubicBezTo>
                    <a:pt x="834" y="14"/>
                    <a:pt x="835" y="14"/>
                    <a:pt x="835" y="13"/>
                  </a:cubicBezTo>
                  <a:close/>
                  <a:moveTo>
                    <a:pt x="823" y="34"/>
                  </a:moveTo>
                  <a:cubicBezTo>
                    <a:pt x="825" y="31"/>
                    <a:pt x="828" y="27"/>
                    <a:pt x="830" y="24"/>
                  </a:cubicBezTo>
                  <a:cubicBezTo>
                    <a:pt x="830" y="23"/>
                    <a:pt x="830" y="21"/>
                    <a:pt x="829" y="21"/>
                  </a:cubicBezTo>
                  <a:cubicBezTo>
                    <a:pt x="828" y="20"/>
                    <a:pt x="827" y="21"/>
                    <a:pt x="826" y="22"/>
                  </a:cubicBezTo>
                  <a:cubicBezTo>
                    <a:pt x="824" y="25"/>
                    <a:pt x="822" y="28"/>
                    <a:pt x="820" y="32"/>
                  </a:cubicBezTo>
                  <a:cubicBezTo>
                    <a:pt x="819" y="33"/>
                    <a:pt x="820" y="34"/>
                    <a:pt x="820" y="35"/>
                  </a:cubicBezTo>
                  <a:cubicBezTo>
                    <a:pt x="821" y="35"/>
                    <a:pt x="823" y="35"/>
                    <a:pt x="823" y="34"/>
                  </a:cubicBezTo>
                  <a:close/>
                  <a:moveTo>
                    <a:pt x="809" y="53"/>
                  </a:moveTo>
                  <a:cubicBezTo>
                    <a:pt x="811" y="50"/>
                    <a:pt x="814" y="47"/>
                    <a:pt x="816" y="44"/>
                  </a:cubicBezTo>
                  <a:cubicBezTo>
                    <a:pt x="817" y="43"/>
                    <a:pt x="817" y="42"/>
                    <a:pt x="816" y="41"/>
                  </a:cubicBezTo>
                  <a:cubicBezTo>
                    <a:pt x="815" y="40"/>
                    <a:pt x="814" y="41"/>
                    <a:pt x="813" y="41"/>
                  </a:cubicBezTo>
                  <a:cubicBezTo>
                    <a:pt x="811" y="45"/>
                    <a:pt x="808" y="48"/>
                    <a:pt x="806" y="51"/>
                  </a:cubicBezTo>
                  <a:cubicBezTo>
                    <a:pt x="805" y="51"/>
                    <a:pt x="805" y="53"/>
                    <a:pt x="806" y="53"/>
                  </a:cubicBezTo>
                  <a:cubicBezTo>
                    <a:pt x="807" y="54"/>
                    <a:pt x="808" y="54"/>
                    <a:pt x="809" y="53"/>
                  </a:cubicBezTo>
                  <a:close/>
                  <a:moveTo>
                    <a:pt x="792" y="71"/>
                  </a:moveTo>
                  <a:cubicBezTo>
                    <a:pt x="795" y="68"/>
                    <a:pt x="798" y="65"/>
                    <a:pt x="800" y="62"/>
                  </a:cubicBezTo>
                  <a:cubicBezTo>
                    <a:pt x="801" y="61"/>
                    <a:pt x="801" y="60"/>
                    <a:pt x="800" y="59"/>
                  </a:cubicBezTo>
                  <a:cubicBezTo>
                    <a:pt x="800" y="59"/>
                    <a:pt x="798" y="59"/>
                    <a:pt x="798" y="59"/>
                  </a:cubicBezTo>
                  <a:cubicBezTo>
                    <a:pt x="795" y="62"/>
                    <a:pt x="792" y="65"/>
                    <a:pt x="789" y="68"/>
                  </a:cubicBezTo>
                  <a:cubicBezTo>
                    <a:pt x="788" y="68"/>
                    <a:pt x="788" y="70"/>
                    <a:pt x="789" y="71"/>
                  </a:cubicBezTo>
                  <a:cubicBezTo>
                    <a:pt x="790" y="71"/>
                    <a:pt x="791" y="71"/>
                    <a:pt x="792" y="71"/>
                  </a:cubicBezTo>
                  <a:close/>
                  <a:moveTo>
                    <a:pt x="773" y="86"/>
                  </a:moveTo>
                  <a:cubicBezTo>
                    <a:pt x="776" y="84"/>
                    <a:pt x="779" y="81"/>
                    <a:pt x="783" y="79"/>
                  </a:cubicBezTo>
                  <a:cubicBezTo>
                    <a:pt x="783" y="78"/>
                    <a:pt x="784" y="77"/>
                    <a:pt x="783" y="76"/>
                  </a:cubicBezTo>
                  <a:cubicBezTo>
                    <a:pt x="782" y="75"/>
                    <a:pt x="781" y="75"/>
                    <a:pt x="780" y="75"/>
                  </a:cubicBezTo>
                  <a:cubicBezTo>
                    <a:pt x="777" y="78"/>
                    <a:pt x="774" y="80"/>
                    <a:pt x="771" y="83"/>
                  </a:cubicBezTo>
                  <a:cubicBezTo>
                    <a:pt x="770" y="83"/>
                    <a:pt x="770" y="85"/>
                    <a:pt x="770" y="85"/>
                  </a:cubicBezTo>
                  <a:cubicBezTo>
                    <a:pt x="771" y="86"/>
                    <a:pt x="772" y="87"/>
                    <a:pt x="773" y="86"/>
                  </a:cubicBezTo>
                  <a:close/>
                  <a:moveTo>
                    <a:pt x="753" y="99"/>
                  </a:moveTo>
                  <a:cubicBezTo>
                    <a:pt x="756" y="97"/>
                    <a:pt x="760" y="95"/>
                    <a:pt x="763" y="93"/>
                  </a:cubicBezTo>
                  <a:cubicBezTo>
                    <a:pt x="764" y="92"/>
                    <a:pt x="764" y="91"/>
                    <a:pt x="764" y="90"/>
                  </a:cubicBezTo>
                  <a:cubicBezTo>
                    <a:pt x="763" y="89"/>
                    <a:pt x="762" y="89"/>
                    <a:pt x="761" y="89"/>
                  </a:cubicBezTo>
                  <a:cubicBezTo>
                    <a:pt x="758" y="92"/>
                    <a:pt x="754" y="94"/>
                    <a:pt x="751" y="96"/>
                  </a:cubicBezTo>
                  <a:cubicBezTo>
                    <a:pt x="750" y="96"/>
                    <a:pt x="749" y="97"/>
                    <a:pt x="750" y="98"/>
                  </a:cubicBezTo>
                  <a:cubicBezTo>
                    <a:pt x="750" y="99"/>
                    <a:pt x="752" y="100"/>
                    <a:pt x="753" y="99"/>
                  </a:cubicBezTo>
                  <a:close/>
                  <a:moveTo>
                    <a:pt x="731" y="110"/>
                  </a:moveTo>
                  <a:cubicBezTo>
                    <a:pt x="735" y="108"/>
                    <a:pt x="738" y="107"/>
                    <a:pt x="742" y="105"/>
                  </a:cubicBezTo>
                  <a:cubicBezTo>
                    <a:pt x="743" y="104"/>
                    <a:pt x="743" y="103"/>
                    <a:pt x="743" y="102"/>
                  </a:cubicBezTo>
                  <a:cubicBezTo>
                    <a:pt x="742" y="101"/>
                    <a:pt x="741" y="101"/>
                    <a:pt x="740" y="101"/>
                  </a:cubicBezTo>
                  <a:cubicBezTo>
                    <a:pt x="737" y="103"/>
                    <a:pt x="733" y="105"/>
                    <a:pt x="729" y="106"/>
                  </a:cubicBezTo>
                  <a:cubicBezTo>
                    <a:pt x="728" y="107"/>
                    <a:pt x="728" y="108"/>
                    <a:pt x="728" y="109"/>
                  </a:cubicBezTo>
                  <a:cubicBezTo>
                    <a:pt x="729" y="110"/>
                    <a:pt x="730" y="110"/>
                    <a:pt x="731" y="110"/>
                  </a:cubicBezTo>
                  <a:close/>
                  <a:moveTo>
                    <a:pt x="709" y="119"/>
                  </a:moveTo>
                  <a:cubicBezTo>
                    <a:pt x="713" y="118"/>
                    <a:pt x="716" y="116"/>
                    <a:pt x="720" y="115"/>
                  </a:cubicBezTo>
                  <a:cubicBezTo>
                    <a:pt x="721" y="114"/>
                    <a:pt x="722" y="113"/>
                    <a:pt x="721" y="112"/>
                  </a:cubicBezTo>
                  <a:cubicBezTo>
                    <a:pt x="721" y="111"/>
                    <a:pt x="720" y="111"/>
                    <a:pt x="719" y="111"/>
                  </a:cubicBezTo>
                  <a:cubicBezTo>
                    <a:pt x="715" y="112"/>
                    <a:pt x="711" y="114"/>
                    <a:pt x="707" y="115"/>
                  </a:cubicBezTo>
                  <a:cubicBezTo>
                    <a:pt x="706" y="116"/>
                    <a:pt x="706" y="117"/>
                    <a:pt x="706" y="118"/>
                  </a:cubicBezTo>
                  <a:cubicBezTo>
                    <a:pt x="707" y="119"/>
                    <a:pt x="708" y="119"/>
                    <a:pt x="709" y="119"/>
                  </a:cubicBezTo>
                  <a:close/>
                  <a:moveTo>
                    <a:pt x="686" y="126"/>
                  </a:moveTo>
                  <a:cubicBezTo>
                    <a:pt x="690" y="125"/>
                    <a:pt x="693" y="124"/>
                    <a:pt x="697" y="123"/>
                  </a:cubicBezTo>
                  <a:cubicBezTo>
                    <a:pt x="698" y="122"/>
                    <a:pt x="699" y="121"/>
                    <a:pt x="699" y="120"/>
                  </a:cubicBezTo>
                  <a:cubicBezTo>
                    <a:pt x="698" y="119"/>
                    <a:pt x="697" y="119"/>
                    <a:pt x="696" y="119"/>
                  </a:cubicBezTo>
                  <a:cubicBezTo>
                    <a:pt x="692" y="120"/>
                    <a:pt x="688" y="121"/>
                    <a:pt x="685" y="122"/>
                  </a:cubicBezTo>
                  <a:cubicBezTo>
                    <a:pt x="684" y="123"/>
                    <a:pt x="683" y="124"/>
                    <a:pt x="683" y="125"/>
                  </a:cubicBezTo>
                  <a:cubicBezTo>
                    <a:pt x="683" y="126"/>
                    <a:pt x="685" y="126"/>
                    <a:pt x="686" y="126"/>
                  </a:cubicBezTo>
                  <a:close/>
                  <a:moveTo>
                    <a:pt x="662" y="132"/>
                  </a:moveTo>
                  <a:cubicBezTo>
                    <a:pt x="666" y="131"/>
                    <a:pt x="670" y="130"/>
                    <a:pt x="674" y="129"/>
                  </a:cubicBezTo>
                  <a:cubicBezTo>
                    <a:pt x="675" y="129"/>
                    <a:pt x="676" y="128"/>
                    <a:pt x="675" y="127"/>
                  </a:cubicBezTo>
                  <a:cubicBezTo>
                    <a:pt x="675" y="126"/>
                    <a:pt x="674" y="125"/>
                    <a:pt x="673" y="125"/>
                  </a:cubicBezTo>
                  <a:cubicBezTo>
                    <a:pt x="669" y="126"/>
                    <a:pt x="665" y="127"/>
                    <a:pt x="661" y="128"/>
                  </a:cubicBezTo>
                  <a:cubicBezTo>
                    <a:pt x="660" y="128"/>
                    <a:pt x="660" y="129"/>
                    <a:pt x="660" y="130"/>
                  </a:cubicBezTo>
                  <a:cubicBezTo>
                    <a:pt x="660" y="131"/>
                    <a:pt x="661" y="132"/>
                    <a:pt x="662" y="132"/>
                  </a:cubicBezTo>
                  <a:close/>
                  <a:moveTo>
                    <a:pt x="638" y="136"/>
                  </a:moveTo>
                  <a:cubicBezTo>
                    <a:pt x="642" y="135"/>
                    <a:pt x="646" y="134"/>
                    <a:pt x="650" y="134"/>
                  </a:cubicBezTo>
                  <a:cubicBezTo>
                    <a:pt x="651" y="134"/>
                    <a:pt x="652" y="133"/>
                    <a:pt x="652" y="132"/>
                  </a:cubicBezTo>
                  <a:cubicBezTo>
                    <a:pt x="652" y="130"/>
                    <a:pt x="651" y="130"/>
                    <a:pt x="650" y="130"/>
                  </a:cubicBezTo>
                  <a:cubicBezTo>
                    <a:pt x="646" y="131"/>
                    <a:pt x="642" y="131"/>
                    <a:pt x="638" y="132"/>
                  </a:cubicBezTo>
                  <a:cubicBezTo>
                    <a:pt x="637" y="132"/>
                    <a:pt x="636" y="133"/>
                    <a:pt x="636" y="134"/>
                  </a:cubicBezTo>
                  <a:cubicBezTo>
                    <a:pt x="636" y="135"/>
                    <a:pt x="637" y="136"/>
                    <a:pt x="638" y="136"/>
                  </a:cubicBezTo>
                  <a:close/>
                  <a:moveTo>
                    <a:pt x="614" y="138"/>
                  </a:moveTo>
                  <a:cubicBezTo>
                    <a:pt x="618" y="138"/>
                    <a:pt x="622" y="138"/>
                    <a:pt x="626" y="137"/>
                  </a:cubicBezTo>
                  <a:cubicBezTo>
                    <a:pt x="627" y="137"/>
                    <a:pt x="628" y="136"/>
                    <a:pt x="628" y="135"/>
                  </a:cubicBezTo>
                  <a:cubicBezTo>
                    <a:pt x="628" y="134"/>
                    <a:pt x="627" y="133"/>
                    <a:pt x="626" y="133"/>
                  </a:cubicBezTo>
                  <a:cubicBezTo>
                    <a:pt x="622" y="134"/>
                    <a:pt x="618" y="134"/>
                    <a:pt x="614" y="134"/>
                  </a:cubicBezTo>
                  <a:cubicBezTo>
                    <a:pt x="613" y="134"/>
                    <a:pt x="612" y="135"/>
                    <a:pt x="612" y="136"/>
                  </a:cubicBezTo>
                  <a:cubicBezTo>
                    <a:pt x="612" y="138"/>
                    <a:pt x="613" y="138"/>
                    <a:pt x="614" y="138"/>
                  </a:cubicBezTo>
                  <a:close/>
                  <a:moveTo>
                    <a:pt x="590" y="140"/>
                  </a:moveTo>
                  <a:cubicBezTo>
                    <a:pt x="594" y="140"/>
                    <a:pt x="598" y="139"/>
                    <a:pt x="602" y="139"/>
                  </a:cubicBezTo>
                  <a:cubicBezTo>
                    <a:pt x="603" y="139"/>
                    <a:pt x="604" y="138"/>
                    <a:pt x="604" y="137"/>
                  </a:cubicBezTo>
                  <a:cubicBezTo>
                    <a:pt x="604" y="136"/>
                    <a:pt x="603" y="135"/>
                    <a:pt x="602" y="135"/>
                  </a:cubicBezTo>
                  <a:cubicBezTo>
                    <a:pt x="598" y="135"/>
                    <a:pt x="594" y="136"/>
                    <a:pt x="590" y="136"/>
                  </a:cubicBezTo>
                  <a:cubicBezTo>
                    <a:pt x="589" y="136"/>
                    <a:pt x="588" y="137"/>
                    <a:pt x="588" y="138"/>
                  </a:cubicBezTo>
                  <a:cubicBezTo>
                    <a:pt x="588" y="139"/>
                    <a:pt x="589" y="140"/>
                    <a:pt x="590" y="140"/>
                  </a:cubicBezTo>
                  <a:close/>
                  <a:moveTo>
                    <a:pt x="566" y="140"/>
                  </a:moveTo>
                  <a:cubicBezTo>
                    <a:pt x="568" y="140"/>
                    <a:pt x="571" y="140"/>
                    <a:pt x="573" y="140"/>
                  </a:cubicBezTo>
                  <a:cubicBezTo>
                    <a:pt x="575" y="140"/>
                    <a:pt x="576" y="140"/>
                    <a:pt x="578" y="140"/>
                  </a:cubicBezTo>
                  <a:cubicBezTo>
                    <a:pt x="579" y="140"/>
                    <a:pt x="580" y="139"/>
                    <a:pt x="580" y="138"/>
                  </a:cubicBezTo>
                  <a:cubicBezTo>
                    <a:pt x="580" y="137"/>
                    <a:pt x="579" y="136"/>
                    <a:pt x="578" y="136"/>
                  </a:cubicBezTo>
                  <a:cubicBezTo>
                    <a:pt x="576" y="136"/>
                    <a:pt x="575" y="136"/>
                    <a:pt x="573" y="136"/>
                  </a:cubicBezTo>
                  <a:cubicBezTo>
                    <a:pt x="571" y="136"/>
                    <a:pt x="568" y="136"/>
                    <a:pt x="566" y="136"/>
                  </a:cubicBezTo>
                  <a:cubicBezTo>
                    <a:pt x="565" y="136"/>
                    <a:pt x="564" y="137"/>
                    <a:pt x="564" y="138"/>
                  </a:cubicBezTo>
                  <a:cubicBezTo>
                    <a:pt x="564" y="139"/>
                    <a:pt x="565" y="140"/>
                    <a:pt x="566" y="140"/>
                  </a:cubicBezTo>
                  <a:close/>
                  <a:moveTo>
                    <a:pt x="542" y="139"/>
                  </a:moveTo>
                  <a:cubicBezTo>
                    <a:pt x="546" y="139"/>
                    <a:pt x="550" y="139"/>
                    <a:pt x="554" y="140"/>
                  </a:cubicBezTo>
                  <a:cubicBezTo>
                    <a:pt x="555" y="140"/>
                    <a:pt x="556" y="139"/>
                    <a:pt x="556" y="138"/>
                  </a:cubicBezTo>
                  <a:cubicBezTo>
                    <a:pt x="556" y="137"/>
                    <a:pt x="555" y="136"/>
                    <a:pt x="554" y="136"/>
                  </a:cubicBezTo>
                  <a:cubicBezTo>
                    <a:pt x="550" y="135"/>
                    <a:pt x="546" y="135"/>
                    <a:pt x="542" y="135"/>
                  </a:cubicBezTo>
                  <a:cubicBezTo>
                    <a:pt x="541" y="135"/>
                    <a:pt x="540" y="136"/>
                    <a:pt x="540" y="137"/>
                  </a:cubicBezTo>
                  <a:cubicBezTo>
                    <a:pt x="540" y="138"/>
                    <a:pt x="541" y="139"/>
                    <a:pt x="542" y="139"/>
                  </a:cubicBezTo>
                  <a:close/>
                  <a:moveTo>
                    <a:pt x="518" y="137"/>
                  </a:moveTo>
                  <a:cubicBezTo>
                    <a:pt x="522" y="138"/>
                    <a:pt x="526" y="138"/>
                    <a:pt x="530" y="138"/>
                  </a:cubicBezTo>
                  <a:cubicBezTo>
                    <a:pt x="531" y="138"/>
                    <a:pt x="532" y="138"/>
                    <a:pt x="532" y="136"/>
                  </a:cubicBezTo>
                  <a:cubicBezTo>
                    <a:pt x="532" y="135"/>
                    <a:pt x="532" y="134"/>
                    <a:pt x="530" y="134"/>
                  </a:cubicBezTo>
                  <a:cubicBezTo>
                    <a:pt x="526" y="134"/>
                    <a:pt x="523" y="134"/>
                    <a:pt x="519" y="133"/>
                  </a:cubicBezTo>
                  <a:cubicBezTo>
                    <a:pt x="517" y="133"/>
                    <a:pt x="516" y="134"/>
                    <a:pt x="516" y="135"/>
                  </a:cubicBezTo>
                  <a:cubicBezTo>
                    <a:pt x="516" y="136"/>
                    <a:pt x="517" y="137"/>
                    <a:pt x="518" y="137"/>
                  </a:cubicBezTo>
                  <a:close/>
                  <a:moveTo>
                    <a:pt x="494" y="135"/>
                  </a:moveTo>
                  <a:cubicBezTo>
                    <a:pt x="498" y="135"/>
                    <a:pt x="502" y="136"/>
                    <a:pt x="506" y="136"/>
                  </a:cubicBezTo>
                  <a:cubicBezTo>
                    <a:pt x="507" y="136"/>
                    <a:pt x="508" y="135"/>
                    <a:pt x="508" y="134"/>
                  </a:cubicBezTo>
                  <a:cubicBezTo>
                    <a:pt x="509" y="133"/>
                    <a:pt x="508" y="132"/>
                    <a:pt x="507" y="132"/>
                  </a:cubicBezTo>
                  <a:cubicBezTo>
                    <a:pt x="503" y="132"/>
                    <a:pt x="499" y="131"/>
                    <a:pt x="495" y="131"/>
                  </a:cubicBezTo>
                  <a:cubicBezTo>
                    <a:pt x="494" y="131"/>
                    <a:pt x="493" y="131"/>
                    <a:pt x="493" y="132"/>
                  </a:cubicBezTo>
                  <a:cubicBezTo>
                    <a:pt x="492" y="134"/>
                    <a:pt x="493" y="135"/>
                    <a:pt x="494" y="135"/>
                  </a:cubicBezTo>
                  <a:close/>
                  <a:moveTo>
                    <a:pt x="470" y="131"/>
                  </a:moveTo>
                  <a:cubicBezTo>
                    <a:pt x="474" y="132"/>
                    <a:pt x="478" y="132"/>
                    <a:pt x="482" y="133"/>
                  </a:cubicBezTo>
                  <a:cubicBezTo>
                    <a:pt x="483" y="133"/>
                    <a:pt x="484" y="132"/>
                    <a:pt x="485" y="131"/>
                  </a:cubicBezTo>
                  <a:cubicBezTo>
                    <a:pt x="485" y="130"/>
                    <a:pt x="484" y="129"/>
                    <a:pt x="483" y="129"/>
                  </a:cubicBezTo>
                  <a:cubicBezTo>
                    <a:pt x="479" y="129"/>
                    <a:pt x="475" y="128"/>
                    <a:pt x="471" y="127"/>
                  </a:cubicBezTo>
                  <a:cubicBezTo>
                    <a:pt x="470" y="127"/>
                    <a:pt x="469" y="128"/>
                    <a:pt x="469" y="129"/>
                  </a:cubicBezTo>
                  <a:cubicBezTo>
                    <a:pt x="469" y="130"/>
                    <a:pt x="469" y="131"/>
                    <a:pt x="470" y="131"/>
                  </a:cubicBezTo>
                  <a:close/>
                  <a:moveTo>
                    <a:pt x="447" y="127"/>
                  </a:moveTo>
                  <a:cubicBezTo>
                    <a:pt x="451" y="128"/>
                    <a:pt x="455" y="128"/>
                    <a:pt x="459" y="129"/>
                  </a:cubicBezTo>
                  <a:cubicBezTo>
                    <a:pt x="460" y="129"/>
                    <a:pt x="461" y="129"/>
                    <a:pt x="461" y="128"/>
                  </a:cubicBezTo>
                  <a:cubicBezTo>
                    <a:pt x="461" y="126"/>
                    <a:pt x="460" y="125"/>
                    <a:pt x="459" y="125"/>
                  </a:cubicBezTo>
                  <a:cubicBezTo>
                    <a:pt x="455" y="125"/>
                    <a:pt x="451" y="124"/>
                    <a:pt x="447" y="123"/>
                  </a:cubicBezTo>
                  <a:cubicBezTo>
                    <a:pt x="446" y="123"/>
                    <a:pt x="445" y="124"/>
                    <a:pt x="445" y="125"/>
                  </a:cubicBezTo>
                  <a:cubicBezTo>
                    <a:pt x="445" y="126"/>
                    <a:pt x="446" y="127"/>
                    <a:pt x="447" y="127"/>
                  </a:cubicBezTo>
                  <a:close/>
                  <a:moveTo>
                    <a:pt x="423" y="122"/>
                  </a:moveTo>
                  <a:cubicBezTo>
                    <a:pt x="427" y="123"/>
                    <a:pt x="431" y="124"/>
                    <a:pt x="435" y="125"/>
                  </a:cubicBezTo>
                  <a:cubicBezTo>
                    <a:pt x="436" y="125"/>
                    <a:pt x="437" y="124"/>
                    <a:pt x="437" y="123"/>
                  </a:cubicBezTo>
                  <a:cubicBezTo>
                    <a:pt x="438" y="122"/>
                    <a:pt x="437" y="121"/>
                    <a:pt x="436" y="121"/>
                  </a:cubicBezTo>
                  <a:cubicBezTo>
                    <a:pt x="432" y="120"/>
                    <a:pt x="428" y="119"/>
                    <a:pt x="424" y="118"/>
                  </a:cubicBezTo>
                  <a:cubicBezTo>
                    <a:pt x="423" y="118"/>
                    <a:pt x="422" y="118"/>
                    <a:pt x="422" y="120"/>
                  </a:cubicBezTo>
                  <a:cubicBezTo>
                    <a:pt x="421" y="121"/>
                    <a:pt x="422" y="122"/>
                    <a:pt x="423" y="122"/>
                  </a:cubicBezTo>
                  <a:close/>
                  <a:moveTo>
                    <a:pt x="400" y="116"/>
                  </a:moveTo>
                  <a:cubicBezTo>
                    <a:pt x="404" y="117"/>
                    <a:pt x="408" y="118"/>
                    <a:pt x="411" y="119"/>
                  </a:cubicBezTo>
                  <a:cubicBezTo>
                    <a:pt x="413" y="119"/>
                    <a:pt x="414" y="119"/>
                    <a:pt x="414" y="118"/>
                  </a:cubicBezTo>
                  <a:cubicBezTo>
                    <a:pt x="414" y="117"/>
                    <a:pt x="413" y="116"/>
                    <a:pt x="412" y="115"/>
                  </a:cubicBezTo>
                  <a:cubicBezTo>
                    <a:pt x="409" y="114"/>
                    <a:pt x="405" y="113"/>
                    <a:pt x="401" y="112"/>
                  </a:cubicBezTo>
                  <a:cubicBezTo>
                    <a:pt x="400" y="112"/>
                    <a:pt x="399" y="113"/>
                    <a:pt x="398" y="114"/>
                  </a:cubicBezTo>
                  <a:cubicBezTo>
                    <a:pt x="398" y="115"/>
                    <a:pt x="399" y="116"/>
                    <a:pt x="400" y="116"/>
                  </a:cubicBezTo>
                  <a:close/>
                  <a:moveTo>
                    <a:pt x="377" y="110"/>
                  </a:moveTo>
                  <a:cubicBezTo>
                    <a:pt x="380" y="111"/>
                    <a:pt x="384" y="112"/>
                    <a:pt x="388" y="113"/>
                  </a:cubicBezTo>
                  <a:cubicBezTo>
                    <a:pt x="389" y="113"/>
                    <a:pt x="390" y="113"/>
                    <a:pt x="391" y="112"/>
                  </a:cubicBezTo>
                  <a:cubicBezTo>
                    <a:pt x="391" y="111"/>
                    <a:pt x="390" y="110"/>
                    <a:pt x="389" y="109"/>
                  </a:cubicBezTo>
                  <a:cubicBezTo>
                    <a:pt x="385" y="108"/>
                    <a:pt x="382" y="107"/>
                    <a:pt x="378" y="106"/>
                  </a:cubicBezTo>
                  <a:cubicBezTo>
                    <a:pt x="377" y="106"/>
                    <a:pt x="376" y="106"/>
                    <a:pt x="375" y="107"/>
                  </a:cubicBezTo>
                  <a:cubicBezTo>
                    <a:pt x="375" y="108"/>
                    <a:pt x="376" y="109"/>
                    <a:pt x="377" y="110"/>
                  </a:cubicBezTo>
                  <a:close/>
                  <a:moveTo>
                    <a:pt x="354" y="103"/>
                  </a:moveTo>
                  <a:cubicBezTo>
                    <a:pt x="357" y="104"/>
                    <a:pt x="361" y="105"/>
                    <a:pt x="365" y="106"/>
                  </a:cubicBezTo>
                  <a:cubicBezTo>
                    <a:pt x="366" y="107"/>
                    <a:pt x="367" y="106"/>
                    <a:pt x="368" y="105"/>
                  </a:cubicBezTo>
                  <a:cubicBezTo>
                    <a:pt x="368" y="104"/>
                    <a:pt x="367" y="103"/>
                    <a:pt x="366" y="103"/>
                  </a:cubicBezTo>
                  <a:cubicBezTo>
                    <a:pt x="362" y="102"/>
                    <a:pt x="358" y="100"/>
                    <a:pt x="355" y="99"/>
                  </a:cubicBezTo>
                  <a:cubicBezTo>
                    <a:pt x="353" y="99"/>
                    <a:pt x="352" y="100"/>
                    <a:pt x="352" y="101"/>
                  </a:cubicBezTo>
                  <a:cubicBezTo>
                    <a:pt x="352" y="102"/>
                    <a:pt x="352" y="103"/>
                    <a:pt x="354" y="103"/>
                  </a:cubicBezTo>
                  <a:close/>
                  <a:moveTo>
                    <a:pt x="330" y="98"/>
                  </a:moveTo>
                  <a:cubicBezTo>
                    <a:pt x="334" y="99"/>
                    <a:pt x="338" y="100"/>
                    <a:pt x="342" y="101"/>
                  </a:cubicBezTo>
                  <a:cubicBezTo>
                    <a:pt x="343" y="101"/>
                    <a:pt x="344" y="100"/>
                    <a:pt x="344" y="99"/>
                  </a:cubicBezTo>
                  <a:cubicBezTo>
                    <a:pt x="345" y="98"/>
                    <a:pt x="344" y="97"/>
                    <a:pt x="343" y="97"/>
                  </a:cubicBezTo>
                  <a:cubicBezTo>
                    <a:pt x="339" y="96"/>
                    <a:pt x="335" y="95"/>
                    <a:pt x="331" y="94"/>
                  </a:cubicBezTo>
                  <a:cubicBezTo>
                    <a:pt x="330" y="94"/>
                    <a:pt x="329" y="94"/>
                    <a:pt x="329" y="96"/>
                  </a:cubicBezTo>
                  <a:cubicBezTo>
                    <a:pt x="328" y="97"/>
                    <a:pt x="329" y="98"/>
                    <a:pt x="330" y="98"/>
                  </a:cubicBezTo>
                  <a:close/>
                  <a:moveTo>
                    <a:pt x="307" y="94"/>
                  </a:moveTo>
                  <a:cubicBezTo>
                    <a:pt x="311" y="94"/>
                    <a:pt x="315" y="95"/>
                    <a:pt x="319" y="96"/>
                  </a:cubicBezTo>
                  <a:cubicBezTo>
                    <a:pt x="320" y="96"/>
                    <a:pt x="321" y="95"/>
                    <a:pt x="321" y="94"/>
                  </a:cubicBezTo>
                  <a:cubicBezTo>
                    <a:pt x="321" y="93"/>
                    <a:pt x="320" y="92"/>
                    <a:pt x="319" y="92"/>
                  </a:cubicBezTo>
                  <a:cubicBezTo>
                    <a:pt x="315" y="91"/>
                    <a:pt x="311" y="90"/>
                    <a:pt x="307" y="90"/>
                  </a:cubicBezTo>
                  <a:cubicBezTo>
                    <a:pt x="306" y="90"/>
                    <a:pt x="305" y="90"/>
                    <a:pt x="305" y="91"/>
                  </a:cubicBezTo>
                  <a:cubicBezTo>
                    <a:pt x="305" y="92"/>
                    <a:pt x="306" y="93"/>
                    <a:pt x="307" y="94"/>
                  </a:cubicBezTo>
                  <a:close/>
                  <a:moveTo>
                    <a:pt x="283" y="91"/>
                  </a:moveTo>
                  <a:cubicBezTo>
                    <a:pt x="287" y="91"/>
                    <a:pt x="291" y="91"/>
                    <a:pt x="295" y="92"/>
                  </a:cubicBezTo>
                  <a:cubicBezTo>
                    <a:pt x="296" y="92"/>
                    <a:pt x="297" y="91"/>
                    <a:pt x="297" y="90"/>
                  </a:cubicBezTo>
                  <a:cubicBezTo>
                    <a:pt x="297" y="89"/>
                    <a:pt x="297" y="88"/>
                    <a:pt x="295" y="88"/>
                  </a:cubicBezTo>
                  <a:cubicBezTo>
                    <a:pt x="291" y="88"/>
                    <a:pt x="287" y="87"/>
                    <a:pt x="283" y="87"/>
                  </a:cubicBezTo>
                  <a:cubicBezTo>
                    <a:pt x="282" y="87"/>
                    <a:pt x="281" y="87"/>
                    <a:pt x="281" y="88"/>
                  </a:cubicBezTo>
                  <a:cubicBezTo>
                    <a:pt x="281" y="90"/>
                    <a:pt x="282" y="91"/>
                    <a:pt x="283" y="91"/>
                  </a:cubicBezTo>
                  <a:close/>
                  <a:moveTo>
                    <a:pt x="259" y="89"/>
                  </a:moveTo>
                  <a:cubicBezTo>
                    <a:pt x="263" y="89"/>
                    <a:pt x="267" y="89"/>
                    <a:pt x="271" y="90"/>
                  </a:cubicBezTo>
                  <a:cubicBezTo>
                    <a:pt x="272" y="90"/>
                    <a:pt x="273" y="89"/>
                    <a:pt x="273" y="88"/>
                  </a:cubicBezTo>
                  <a:cubicBezTo>
                    <a:pt x="273" y="87"/>
                    <a:pt x="273" y="86"/>
                    <a:pt x="271" y="86"/>
                  </a:cubicBezTo>
                  <a:cubicBezTo>
                    <a:pt x="267" y="85"/>
                    <a:pt x="263" y="85"/>
                    <a:pt x="259" y="85"/>
                  </a:cubicBezTo>
                  <a:cubicBezTo>
                    <a:pt x="258" y="85"/>
                    <a:pt x="257" y="86"/>
                    <a:pt x="257" y="87"/>
                  </a:cubicBezTo>
                  <a:cubicBezTo>
                    <a:pt x="257" y="88"/>
                    <a:pt x="258" y="89"/>
                    <a:pt x="259" y="89"/>
                  </a:cubicBezTo>
                  <a:close/>
                  <a:moveTo>
                    <a:pt x="235" y="89"/>
                  </a:moveTo>
                  <a:cubicBezTo>
                    <a:pt x="238" y="89"/>
                    <a:pt x="241" y="89"/>
                    <a:pt x="244" y="89"/>
                  </a:cubicBezTo>
                  <a:cubicBezTo>
                    <a:pt x="245" y="89"/>
                    <a:pt x="246" y="89"/>
                    <a:pt x="247" y="89"/>
                  </a:cubicBezTo>
                  <a:cubicBezTo>
                    <a:pt x="248" y="89"/>
                    <a:pt x="249" y="88"/>
                    <a:pt x="249" y="87"/>
                  </a:cubicBezTo>
                  <a:cubicBezTo>
                    <a:pt x="249" y="86"/>
                    <a:pt x="248" y="85"/>
                    <a:pt x="247" y="85"/>
                  </a:cubicBezTo>
                  <a:cubicBezTo>
                    <a:pt x="246" y="85"/>
                    <a:pt x="245" y="85"/>
                    <a:pt x="244" y="85"/>
                  </a:cubicBezTo>
                  <a:cubicBezTo>
                    <a:pt x="241" y="85"/>
                    <a:pt x="238" y="85"/>
                    <a:pt x="235" y="85"/>
                  </a:cubicBezTo>
                  <a:cubicBezTo>
                    <a:pt x="234" y="85"/>
                    <a:pt x="233" y="86"/>
                    <a:pt x="233" y="87"/>
                  </a:cubicBezTo>
                  <a:cubicBezTo>
                    <a:pt x="233" y="88"/>
                    <a:pt x="234" y="89"/>
                    <a:pt x="235" y="89"/>
                  </a:cubicBezTo>
                  <a:close/>
                  <a:moveTo>
                    <a:pt x="212" y="90"/>
                  </a:moveTo>
                  <a:cubicBezTo>
                    <a:pt x="215" y="90"/>
                    <a:pt x="219" y="89"/>
                    <a:pt x="223" y="89"/>
                  </a:cubicBezTo>
                  <a:cubicBezTo>
                    <a:pt x="225" y="89"/>
                    <a:pt x="225" y="88"/>
                    <a:pt x="225" y="87"/>
                  </a:cubicBezTo>
                  <a:cubicBezTo>
                    <a:pt x="225" y="86"/>
                    <a:pt x="224" y="85"/>
                    <a:pt x="223" y="85"/>
                  </a:cubicBezTo>
                  <a:cubicBezTo>
                    <a:pt x="219" y="85"/>
                    <a:pt x="215" y="86"/>
                    <a:pt x="211" y="86"/>
                  </a:cubicBezTo>
                  <a:cubicBezTo>
                    <a:pt x="210" y="86"/>
                    <a:pt x="209" y="87"/>
                    <a:pt x="209" y="88"/>
                  </a:cubicBezTo>
                  <a:cubicBezTo>
                    <a:pt x="209" y="89"/>
                    <a:pt x="210" y="90"/>
                    <a:pt x="212" y="90"/>
                  </a:cubicBezTo>
                  <a:close/>
                  <a:moveTo>
                    <a:pt x="188" y="93"/>
                  </a:moveTo>
                  <a:cubicBezTo>
                    <a:pt x="192" y="92"/>
                    <a:pt x="196" y="92"/>
                    <a:pt x="200" y="91"/>
                  </a:cubicBezTo>
                  <a:cubicBezTo>
                    <a:pt x="201" y="91"/>
                    <a:pt x="202" y="90"/>
                    <a:pt x="201" y="89"/>
                  </a:cubicBezTo>
                  <a:cubicBezTo>
                    <a:pt x="201" y="88"/>
                    <a:pt x="200" y="87"/>
                    <a:pt x="199" y="87"/>
                  </a:cubicBezTo>
                  <a:cubicBezTo>
                    <a:pt x="195" y="88"/>
                    <a:pt x="191" y="88"/>
                    <a:pt x="187" y="89"/>
                  </a:cubicBezTo>
                  <a:cubicBezTo>
                    <a:pt x="186" y="89"/>
                    <a:pt x="185" y="90"/>
                    <a:pt x="186" y="91"/>
                  </a:cubicBezTo>
                  <a:cubicBezTo>
                    <a:pt x="186" y="92"/>
                    <a:pt x="187" y="93"/>
                    <a:pt x="188" y="93"/>
                  </a:cubicBezTo>
                  <a:close/>
                  <a:moveTo>
                    <a:pt x="164" y="98"/>
                  </a:moveTo>
                  <a:cubicBezTo>
                    <a:pt x="168" y="97"/>
                    <a:pt x="172" y="96"/>
                    <a:pt x="176" y="95"/>
                  </a:cubicBezTo>
                  <a:cubicBezTo>
                    <a:pt x="177" y="95"/>
                    <a:pt x="178" y="94"/>
                    <a:pt x="178" y="93"/>
                  </a:cubicBezTo>
                  <a:cubicBezTo>
                    <a:pt x="178" y="92"/>
                    <a:pt x="176" y="91"/>
                    <a:pt x="175" y="91"/>
                  </a:cubicBezTo>
                  <a:cubicBezTo>
                    <a:pt x="171" y="92"/>
                    <a:pt x="167" y="93"/>
                    <a:pt x="164" y="94"/>
                  </a:cubicBezTo>
                  <a:cubicBezTo>
                    <a:pt x="163" y="94"/>
                    <a:pt x="162" y="95"/>
                    <a:pt x="162" y="96"/>
                  </a:cubicBezTo>
                  <a:cubicBezTo>
                    <a:pt x="162" y="97"/>
                    <a:pt x="163" y="98"/>
                    <a:pt x="164" y="98"/>
                  </a:cubicBezTo>
                  <a:close/>
                  <a:moveTo>
                    <a:pt x="141" y="104"/>
                  </a:moveTo>
                  <a:cubicBezTo>
                    <a:pt x="145" y="103"/>
                    <a:pt x="149" y="102"/>
                    <a:pt x="153" y="100"/>
                  </a:cubicBezTo>
                  <a:cubicBezTo>
                    <a:pt x="154" y="100"/>
                    <a:pt x="155" y="99"/>
                    <a:pt x="154" y="98"/>
                  </a:cubicBezTo>
                  <a:cubicBezTo>
                    <a:pt x="154" y="97"/>
                    <a:pt x="153" y="96"/>
                    <a:pt x="152" y="97"/>
                  </a:cubicBezTo>
                  <a:cubicBezTo>
                    <a:pt x="148" y="98"/>
                    <a:pt x="144" y="99"/>
                    <a:pt x="140" y="100"/>
                  </a:cubicBezTo>
                  <a:cubicBezTo>
                    <a:pt x="139" y="100"/>
                    <a:pt x="139" y="101"/>
                    <a:pt x="139" y="102"/>
                  </a:cubicBezTo>
                  <a:cubicBezTo>
                    <a:pt x="139" y="104"/>
                    <a:pt x="140" y="104"/>
                    <a:pt x="141" y="104"/>
                  </a:cubicBezTo>
                  <a:close/>
                  <a:moveTo>
                    <a:pt x="119" y="112"/>
                  </a:moveTo>
                  <a:cubicBezTo>
                    <a:pt x="123" y="110"/>
                    <a:pt x="126" y="109"/>
                    <a:pt x="130" y="108"/>
                  </a:cubicBezTo>
                  <a:cubicBezTo>
                    <a:pt x="131" y="107"/>
                    <a:pt x="132" y="106"/>
                    <a:pt x="131" y="105"/>
                  </a:cubicBezTo>
                  <a:cubicBezTo>
                    <a:pt x="131" y="104"/>
                    <a:pt x="130" y="103"/>
                    <a:pt x="129" y="104"/>
                  </a:cubicBezTo>
                  <a:cubicBezTo>
                    <a:pt x="125" y="105"/>
                    <a:pt x="121" y="107"/>
                    <a:pt x="118" y="108"/>
                  </a:cubicBezTo>
                  <a:cubicBezTo>
                    <a:pt x="117" y="108"/>
                    <a:pt x="116" y="110"/>
                    <a:pt x="116" y="111"/>
                  </a:cubicBezTo>
                  <a:cubicBezTo>
                    <a:pt x="117" y="112"/>
                    <a:pt x="118" y="112"/>
                    <a:pt x="119" y="112"/>
                  </a:cubicBezTo>
                  <a:close/>
                  <a:moveTo>
                    <a:pt x="97" y="121"/>
                  </a:moveTo>
                  <a:cubicBezTo>
                    <a:pt x="101" y="120"/>
                    <a:pt x="104" y="118"/>
                    <a:pt x="108" y="116"/>
                  </a:cubicBezTo>
                  <a:cubicBezTo>
                    <a:pt x="109" y="116"/>
                    <a:pt x="110" y="115"/>
                    <a:pt x="109" y="114"/>
                  </a:cubicBezTo>
                  <a:cubicBezTo>
                    <a:pt x="109" y="113"/>
                    <a:pt x="107" y="112"/>
                    <a:pt x="106" y="113"/>
                  </a:cubicBezTo>
                  <a:cubicBezTo>
                    <a:pt x="103" y="114"/>
                    <a:pt x="99" y="116"/>
                    <a:pt x="95" y="118"/>
                  </a:cubicBezTo>
                  <a:cubicBezTo>
                    <a:pt x="95" y="118"/>
                    <a:pt x="94" y="120"/>
                    <a:pt x="95" y="121"/>
                  </a:cubicBezTo>
                  <a:cubicBezTo>
                    <a:pt x="95" y="122"/>
                    <a:pt x="96" y="122"/>
                    <a:pt x="97" y="121"/>
                  </a:cubicBezTo>
                  <a:close/>
                  <a:moveTo>
                    <a:pt x="76" y="133"/>
                  </a:moveTo>
                  <a:cubicBezTo>
                    <a:pt x="80" y="131"/>
                    <a:pt x="83" y="129"/>
                    <a:pt x="87" y="127"/>
                  </a:cubicBezTo>
                  <a:cubicBezTo>
                    <a:pt x="88" y="126"/>
                    <a:pt x="88" y="125"/>
                    <a:pt x="87" y="124"/>
                  </a:cubicBezTo>
                  <a:cubicBezTo>
                    <a:pt x="87" y="123"/>
                    <a:pt x="86" y="123"/>
                    <a:pt x="85" y="123"/>
                  </a:cubicBezTo>
                  <a:cubicBezTo>
                    <a:pt x="81" y="125"/>
                    <a:pt x="78" y="127"/>
                    <a:pt x="74" y="129"/>
                  </a:cubicBezTo>
                  <a:cubicBezTo>
                    <a:pt x="73" y="130"/>
                    <a:pt x="73" y="131"/>
                    <a:pt x="74" y="132"/>
                  </a:cubicBezTo>
                  <a:cubicBezTo>
                    <a:pt x="74" y="133"/>
                    <a:pt x="75" y="133"/>
                    <a:pt x="76" y="133"/>
                  </a:cubicBezTo>
                  <a:close/>
                  <a:moveTo>
                    <a:pt x="56" y="146"/>
                  </a:moveTo>
                  <a:cubicBezTo>
                    <a:pt x="59" y="144"/>
                    <a:pt x="63" y="141"/>
                    <a:pt x="66" y="139"/>
                  </a:cubicBezTo>
                  <a:cubicBezTo>
                    <a:pt x="67" y="139"/>
                    <a:pt x="67" y="137"/>
                    <a:pt x="67" y="136"/>
                  </a:cubicBezTo>
                  <a:cubicBezTo>
                    <a:pt x="66" y="135"/>
                    <a:pt x="65" y="135"/>
                    <a:pt x="64" y="136"/>
                  </a:cubicBezTo>
                  <a:cubicBezTo>
                    <a:pt x="61" y="138"/>
                    <a:pt x="57" y="140"/>
                    <a:pt x="54" y="143"/>
                  </a:cubicBezTo>
                  <a:cubicBezTo>
                    <a:pt x="53" y="143"/>
                    <a:pt x="53" y="144"/>
                    <a:pt x="54" y="145"/>
                  </a:cubicBezTo>
                  <a:cubicBezTo>
                    <a:pt x="54" y="146"/>
                    <a:pt x="55" y="146"/>
                    <a:pt x="56" y="146"/>
                  </a:cubicBezTo>
                  <a:close/>
                  <a:moveTo>
                    <a:pt x="37" y="160"/>
                  </a:moveTo>
                  <a:cubicBezTo>
                    <a:pt x="40" y="158"/>
                    <a:pt x="43" y="155"/>
                    <a:pt x="47" y="153"/>
                  </a:cubicBezTo>
                  <a:cubicBezTo>
                    <a:pt x="48" y="152"/>
                    <a:pt x="48" y="151"/>
                    <a:pt x="47" y="150"/>
                  </a:cubicBezTo>
                  <a:cubicBezTo>
                    <a:pt x="46" y="149"/>
                    <a:pt x="45" y="149"/>
                    <a:pt x="44" y="150"/>
                  </a:cubicBezTo>
                  <a:cubicBezTo>
                    <a:pt x="41" y="152"/>
                    <a:pt x="38" y="155"/>
                    <a:pt x="35" y="157"/>
                  </a:cubicBezTo>
                  <a:cubicBezTo>
                    <a:pt x="34" y="158"/>
                    <a:pt x="34" y="159"/>
                    <a:pt x="35" y="160"/>
                  </a:cubicBezTo>
                  <a:cubicBezTo>
                    <a:pt x="35" y="161"/>
                    <a:pt x="37" y="161"/>
                    <a:pt x="37" y="160"/>
                  </a:cubicBezTo>
                  <a:close/>
                  <a:moveTo>
                    <a:pt x="20" y="177"/>
                  </a:moveTo>
                  <a:cubicBezTo>
                    <a:pt x="22" y="174"/>
                    <a:pt x="25" y="171"/>
                    <a:pt x="29" y="168"/>
                  </a:cubicBezTo>
                  <a:cubicBezTo>
                    <a:pt x="29" y="168"/>
                    <a:pt x="29" y="166"/>
                    <a:pt x="29" y="165"/>
                  </a:cubicBezTo>
                  <a:cubicBezTo>
                    <a:pt x="28" y="165"/>
                    <a:pt x="27" y="165"/>
                    <a:pt x="26" y="165"/>
                  </a:cubicBezTo>
                  <a:cubicBezTo>
                    <a:pt x="23" y="168"/>
                    <a:pt x="20" y="171"/>
                    <a:pt x="17" y="174"/>
                  </a:cubicBezTo>
                  <a:cubicBezTo>
                    <a:pt x="16" y="175"/>
                    <a:pt x="16" y="176"/>
                    <a:pt x="17" y="177"/>
                  </a:cubicBezTo>
                  <a:cubicBezTo>
                    <a:pt x="18" y="177"/>
                    <a:pt x="19" y="177"/>
                    <a:pt x="20" y="177"/>
                  </a:cubicBezTo>
                  <a:close/>
                  <a:moveTo>
                    <a:pt x="4" y="194"/>
                  </a:moveTo>
                  <a:cubicBezTo>
                    <a:pt x="4" y="194"/>
                    <a:pt x="4" y="194"/>
                    <a:pt x="5" y="194"/>
                  </a:cubicBezTo>
                  <a:cubicBezTo>
                    <a:pt x="6" y="193"/>
                    <a:pt x="8" y="190"/>
                    <a:pt x="12" y="185"/>
                  </a:cubicBezTo>
                  <a:cubicBezTo>
                    <a:pt x="12" y="184"/>
                    <a:pt x="12" y="183"/>
                    <a:pt x="12" y="182"/>
                  </a:cubicBezTo>
                  <a:cubicBezTo>
                    <a:pt x="11" y="182"/>
                    <a:pt x="10" y="182"/>
                    <a:pt x="9" y="183"/>
                  </a:cubicBezTo>
                  <a:cubicBezTo>
                    <a:pt x="4" y="188"/>
                    <a:pt x="1" y="192"/>
                    <a:pt x="1" y="192"/>
                  </a:cubicBezTo>
                  <a:cubicBezTo>
                    <a:pt x="0" y="193"/>
                    <a:pt x="1" y="194"/>
                    <a:pt x="1" y="195"/>
                  </a:cubicBezTo>
                  <a:cubicBezTo>
                    <a:pt x="2" y="196"/>
                    <a:pt x="4" y="195"/>
                    <a:pt x="4" y="19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4" name="任意多边形 633"/>
            <p:cNvSpPr/>
            <p:nvPr/>
          </p:nvSpPr>
          <p:spPr>
            <a:xfrm>
              <a:off x="6047874" y="577516"/>
              <a:ext cx="3256547" cy="584802"/>
            </a:xfrm>
            <a:custGeom>
              <a:avLst/>
              <a:gdLst>
                <a:gd name="connsiteX0" fmla="*/ 0 w 3256547"/>
                <a:gd name="connsiteY0" fmla="*/ 272716 h 584802"/>
                <a:gd name="connsiteX1" fmla="*/ 1331494 w 3256547"/>
                <a:gd name="connsiteY1" fmla="*/ 577516 h 584802"/>
                <a:gd name="connsiteX2" fmla="*/ 3256547 w 3256547"/>
                <a:gd name="connsiteY2" fmla="*/ 0 h 584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56547" h="584802">
                  <a:moveTo>
                    <a:pt x="0" y="272716"/>
                  </a:moveTo>
                  <a:cubicBezTo>
                    <a:pt x="394368" y="447842"/>
                    <a:pt x="788736" y="622969"/>
                    <a:pt x="1331494" y="577516"/>
                  </a:cubicBezTo>
                  <a:cubicBezTo>
                    <a:pt x="1874252" y="532063"/>
                    <a:pt x="2565399" y="266031"/>
                    <a:pt x="3256547" y="0"/>
                  </a:cubicBezTo>
                </a:path>
              </a:pathLst>
            </a:custGeom>
            <a:noFill/>
            <a:ln w="285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grpSp>
          <p:nvGrpSpPr>
            <p:cNvPr id="652" name="组合 651"/>
            <p:cNvGrpSpPr/>
            <p:nvPr/>
          </p:nvGrpSpPr>
          <p:grpSpPr>
            <a:xfrm>
              <a:off x="7538552" y="4952687"/>
              <a:ext cx="1697480" cy="1856346"/>
              <a:chOff x="398318" y="444635"/>
              <a:chExt cx="1697480" cy="1856346"/>
            </a:xfrm>
          </p:grpSpPr>
          <p:sp>
            <p:nvSpPr>
              <p:cNvPr id="635" name="Freeform 318"/>
              <p:cNvSpPr>
                <a:spLocks/>
              </p:cNvSpPr>
              <p:nvPr/>
            </p:nvSpPr>
            <p:spPr bwMode="auto">
              <a:xfrm rot="16200000">
                <a:off x="903209" y="1132332"/>
                <a:ext cx="1168649" cy="1168649"/>
              </a:xfrm>
              <a:custGeom>
                <a:avLst/>
                <a:gdLst>
                  <a:gd name="T0" fmla="*/ 183 w 201"/>
                  <a:gd name="T1" fmla="*/ 133 h 201"/>
                  <a:gd name="T2" fmla="*/ 132 w 201"/>
                  <a:gd name="T3" fmla="*/ 18 h 201"/>
                  <a:gd name="T4" fmla="*/ 17 w 201"/>
                  <a:gd name="T5" fmla="*/ 69 h 201"/>
                  <a:gd name="T6" fmla="*/ 68 w 201"/>
                  <a:gd name="T7" fmla="*/ 184 h 201"/>
                  <a:gd name="T8" fmla="*/ 183 w 201"/>
                  <a:gd name="T9" fmla="*/ 13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1" h="201">
                    <a:moveTo>
                      <a:pt x="183" y="133"/>
                    </a:moveTo>
                    <a:cubicBezTo>
                      <a:pt x="201" y="87"/>
                      <a:pt x="178" y="35"/>
                      <a:pt x="132" y="18"/>
                    </a:cubicBezTo>
                    <a:cubicBezTo>
                      <a:pt x="86" y="0"/>
                      <a:pt x="35" y="23"/>
                      <a:pt x="17" y="69"/>
                    </a:cubicBezTo>
                    <a:cubicBezTo>
                      <a:pt x="0" y="115"/>
                      <a:pt x="23" y="166"/>
                      <a:pt x="68" y="184"/>
                    </a:cubicBezTo>
                    <a:cubicBezTo>
                      <a:pt x="114" y="201"/>
                      <a:pt x="165" y="178"/>
                      <a:pt x="183" y="133"/>
                    </a:cubicBezTo>
                    <a:close/>
                  </a:path>
                </a:pathLst>
              </a:custGeom>
              <a:solidFill>
                <a:srgbClr val="EFB2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6" name="Freeform 319"/>
              <p:cNvSpPr>
                <a:spLocks/>
              </p:cNvSpPr>
              <p:nvPr/>
            </p:nvSpPr>
            <p:spPr bwMode="auto">
              <a:xfrm rot="16200000">
                <a:off x="892328" y="1410893"/>
                <a:ext cx="970610" cy="574532"/>
              </a:xfrm>
              <a:custGeom>
                <a:avLst/>
                <a:gdLst>
                  <a:gd name="T0" fmla="*/ 30 w 167"/>
                  <a:gd name="T1" fmla="*/ 0 h 99"/>
                  <a:gd name="T2" fmla="*/ 160 w 167"/>
                  <a:gd name="T3" fmla="*/ 46 h 99"/>
                  <a:gd name="T4" fmla="*/ 161 w 167"/>
                  <a:gd name="T5" fmla="*/ 85 h 99"/>
                  <a:gd name="T6" fmla="*/ 0 w 167"/>
                  <a:gd name="T7" fmla="*/ 44 h 99"/>
                  <a:gd name="T8" fmla="*/ 30 w 167"/>
                  <a:gd name="T9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7" h="99">
                    <a:moveTo>
                      <a:pt x="30" y="0"/>
                    </a:moveTo>
                    <a:cubicBezTo>
                      <a:pt x="30" y="0"/>
                      <a:pt x="90" y="51"/>
                      <a:pt x="160" y="46"/>
                    </a:cubicBezTo>
                    <a:cubicBezTo>
                      <a:pt x="160" y="46"/>
                      <a:pt x="167" y="62"/>
                      <a:pt x="161" y="85"/>
                    </a:cubicBezTo>
                    <a:cubicBezTo>
                      <a:pt x="161" y="85"/>
                      <a:pt x="82" y="99"/>
                      <a:pt x="0" y="44"/>
                    </a:cubicBezTo>
                    <a:cubicBezTo>
                      <a:pt x="0" y="44"/>
                      <a:pt x="6" y="17"/>
                      <a:pt x="30" y="0"/>
                    </a:cubicBezTo>
                    <a:close/>
                  </a:path>
                </a:pathLst>
              </a:custGeom>
              <a:solidFill>
                <a:srgbClr val="EFBD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7" name="Freeform 320"/>
              <p:cNvSpPr>
                <a:spLocks/>
              </p:cNvSpPr>
              <p:nvPr/>
            </p:nvSpPr>
            <p:spPr bwMode="auto">
              <a:xfrm rot="16200000">
                <a:off x="1103425" y="1541468"/>
                <a:ext cx="948847" cy="383021"/>
              </a:xfrm>
              <a:custGeom>
                <a:avLst/>
                <a:gdLst>
                  <a:gd name="T0" fmla="*/ 0 w 163"/>
                  <a:gd name="T1" fmla="*/ 0 h 66"/>
                  <a:gd name="T2" fmla="*/ 163 w 163"/>
                  <a:gd name="T3" fmla="*/ 39 h 66"/>
                  <a:gd name="T4" fmla="*/ 153 w 163"/>
                  <a:gd name="T5" fmla="*/ 66 h 66"/>
                  <a:gd name="T6" fmla="*/ 0 w 163"/>
                  <a:gd name="T7" fmla="*/ 8 h 66"/>
                  <a:gd name="T8" fmla="*/ 0 w 163"/>
                  <a:gd name="T9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3" h="66">
                    <a:moveTo>
                      <a:pt x="0" y="0"/>
                    </a:moveTo>
                    <a:cubicBezTo>
                      <a:pt x="0" y="0"/>
                      <a:pt x="79" y="53"/>
                      <a:pt x="163" y="39"/>
                    </a:cubicBezTo>
                    <a:cubicBezTo>
                      <a:pt x="163" y="39"/>
                      <a:pt x="163" y="50"/>
                      <a:pt x="153" y="66"/>
                    </a:cubicBezTo>
                    <a:cubicBezTo>
                      <a:pt x="153" y="66"/>
                      <a:pt x="32" y="63"/>
                      <a:pt x="0" y="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C4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8" name="Freeform 321"/>
              <p:cNvSpPr>
                <a:spLocks/>
              </p:cNvSpPr>
              <p:nvPr/>
            </p:nvSpPr>
            <p:spPr bwMode="auto">
              <a:xfrm rot="16200000">
                <a:off x="1278613" y="1577377"/>
                <a:ext cx="872679" cy="400431"/>
              </a:xfrm>
              <a:custGeom>
                <a:avLst/>
                <a:gdLst>
                  <a:gd name="T0" fmla="*/ 150 w 150"/>
                  <a:gd name="T1" fmla="*/ 50 h 69"/>
                  <a:gd name="T2" fmla="*/ 0 w 150"/>
                  <a:gd name="T3" fmla="*/ 0 h 69"/>
                  <a:gd name="T4" fmla="*/ 5 w 150"/>
                  <a:gd name="T5" fmla="*/ 22 h 69"/>
                  <a:gd name="T6" fmla="*/ 141 w 150"/>
                  <a:gd name="T7" fmla="*/ 58 h 69"/>
                  <a:gd name="T8" fmla="*/ 150 w 150"/>
                  <a:gd name="T9" fmla="*/ 5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0" h="69">
                    <a:moveTo>
                      <a:pt x="150" y="50"/>
                    </a:moveTo>
                    <a:cubicBezTo>
                      <a:pt x="150" y="50"/>
                      <a:pt x="35" y="44"/>
                      <a:pt x="0" y="0"/>
                    </a:cubicBezTo>
                    <a:cubicBezTo>
                      <a:pt x="0" y="0"/>
                      <a:pt x="2" y="16"/>
                      <a:pt x="5" y="22"/>
                    </a:cubicBezTo>
                    <a:cubicBezTo>
                      <a:pt x="5" y="22"/>
                      <a:pt x="72" y="69"/>
                      <a:pt x="141" y="58"/>
                    </a:cubicBezTo>
                    <a:cubicBezTo>
                      <a:pt x="141" y="58"/>
                      <a:pt x="146" y="56"/>
                      <a:pt x="150" y="50"/>
                    </a:cubicBezTo>
                    <a:close/>
                  </a:path>
                </a:pathLst>
              </a:custGeom>
              <a:solidFill>
                <a:srgbClr val="EFCE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9" name="Freeform 322"/>
              <p:cNvSpPr>
                <a:spLocks/>
              </p:cNvSpPr>
              <p:nvPr/>
            </p:nvSpPr>
            <p:spPr bwMode="auto">
              <a:xfrm rot="16200000">
                <a:off x="1494062" y="1616549"/>
                <a:ext cx="737751" cy="361258"/>
              </a:xfrm>
              <a:custGeom>
                <a:avLst/>
                <a:gdLst>
                  <a:gd name="T0" fmla="*/ 0 w 127"/>
                  <a:gd name="T1" fmla="*/ 0 h 62"/>
                  <a:gd name="T2" fmla="*/ 127 w 127"/>
                  <a:gd name="T3" fmla="*/ 35 h 62"/>
                  <a:gd name="T4" fmla="*/ 0 w 127"/>
                  <a:gd name="T5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7" h="62">
                    <a:moveTo>
                      <a:pt x="0" y="0"/>
                    </a:moveTo>
                    <a:cubicBezTo>
                      <a:pt x="0" y="0"/>
                      <a:pt x="62" y="46"/>
                      <a:pt x="127" y="35"/>
                    </a:cubicBezTo>
                    <a:cubicBezTo>
                      <a:pt x="127" y="35"/>
                      <a:pt x="50" y="62"/>
                      <a:pt x="0" y="0"/>
                    </a:cubicBezTo>
                    <a:close/>
                  </a:path>
                </a:pathLst>
              </a:custGeom>
              <a:solidFill>
                <a:srgbClr val="EFDB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0" name="Freeform 323"/>
              <p:cNvSpPr>
                <a:spLocks/>
              </p:cNvSpPr>
              <p:nvPr/>
            </p:nvSpPr>
            <p:spPr bwMode="auto">
              <a:xfrm rot="16200000">
                <a:off x="1615933" y="1647017"/>
                <a:ext cx="639819" cy="319910"/>
              </a:xfrm>
              <a:custGeom>
                <a:avLst/>
                <a:gdLst>
                  <a:gd name="T0" fmla="*/ 0 w 110"/>
                  <a:gd name="T1" fmla="*/ 0 h 55"/>
                  <a:gd name="T2" fmla="*/ 110 w 110"/>
                  <a:gd name="T3" fmla="*/ 26 h 55"/>
                  <a:gd name="T4" fmla="*/ 0 w 110"/>
                  <a:gd name="T5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0" h="55">
                    <a:moveTo>
                      <a:pt x="0" y="0"/>
                    </a:moveTo>
                    <a:cubicBezTo>
                      <a:pt x="0" y="0"/>
                      <a:pt x="46" y="41"/>
                      <a:pt x="110" y="26"/>
                    </a:cubicBezTo>
                    <a:cubicBezTo>
                      <a:pt x="110" y="26"/>
                      <a:pt x="46" y="55"/>
                      <a:pt x="0" y="0"/>
                    </a:cubicBezTo>
                    <a:close/>
                  </a:path>
                </a:pathLst>
              </a:custGeom>
              <a:solidFill>
                <a:srgbClr val="EFE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1" name="Freeform 324"/>
              <p:cNvSpPr>
                <a:spLocks/>
              </p:cNvSpPr>
              <p:nvPr/>
            </p:nvSpPr>
            <p:spPr bwMode="auto">
              <a:xfrm rot="16200000">
                <a:off x="850979" y="1463123"/>
                <a:ext cx="685521" cy="289442"/>
              </a:xfrm>
              <a:custGeom>
                <a:avLst/>
                <a:gdLst>
                  <a:gd name="T0" fmla="*/ 0 w 118"/>
                  <a:gd name="T1" fmla="*/ 4 h 50"/>
                  <a:gd name="T2" fmla="*/ 118 w 118"/>
                  <a:gd name="T3" fmla="*/ 47 h 50"/>
                  <a:gd name="T4" fmla="*/ 112 w 118"/>
                  <a:gd name="T5" fmla="*/ 33 h 50"/>
                  <a:gd name="T6" fmla="*/ 6 w 118"/>
                  <a:gd name="T7" fmla="*/ 0 h 50"/>
                  <a:gd name="T8" fmla="*/ 0 w 118"/>
                  <a:gd name="T9" fmla="*/ 4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50">
                    <a:moveTo>
                      <a:pt x="0" y="4"/>
                    </a:moveTo>
                    <a:cubicBezTo>
                      <a:pt x="0" y="4"/>
                      <a:pt x="57" y="50"/>
                      <a:pt x="118" y="47"/>
                    </a:cubicBezTo>
                    <a:cubicBezTo>
                      <a:pt x="118" y="47"/>
                      <a:pt x="117" y="39"/>
                      <a:pt x="112" y="33"/>
                    </a:cubicBezTo>
                    <a:cubicBezTo>
                      <a:pt x="112" y="33"/>
                      <a:pt x="15" y="18"/>
                      <a:pt x="6" y="0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0BB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2" name="Freeform 325"/>
              <p:cNvSpPr>
                <a:spLocks/>
              </p:cNvSpPr>
              <p:nvPr/>
            </p:nvSpPr>
            <p:spPr bwMode="auto">
              <a:xfrm rot="16200000">
                <a:off x="806366" y="1459859"/>
                <a:ext cx="531006" cy="267679"/>
              </a:xfrm>
              <a:custGeom>
                <a:avLst/>
                <a:gdLst>
                  <a:gd name="T0" fmla="*/ 0 w 91"/>
                  <a:gd name="T1" fmla="*/ 16 h 46"/>
                  <a:gd name="T2" fmla="*/ 91 w 91"/>
                  <a:gd name="T3" fmla="*/ 45 h 46"/>
                  <a:gd name="T4" fmla="*/ 0 w 91"/>
                  <a:gd name="T5" fmla="*/ 1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1" h="46">
                    <a:moveTo>
                      <a:pt x="0" y="16"/>
                    </a:moveTo>
                    <a:cubicBezTo>
                      <a:pt x="0" y="16"/>
                      <a:pt x="62" y="46"/>
                      <a:pt x="91" y="45"/>
                    </a:cubicBezTo>
                    <a:cubicBezTo>
                      <a:pt x="91" y="45"/>
                      <a:pt x="61" y="0"/>
                      <a:pt x="0" y="16"/>
                    </a:cubicBezTo>
                    <a:close/>
                  </a:path>
                </a:pathLst>
              </a:custGeom>
              <a:solidFill>
                <a:srgbClr val="E6A9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3" name="Freeform 386"/>
              <p:cNvSpPr>
                <a:spLocks/>
              </p:cNvSpPr>
              <p:nvPr/>
            </p:nvSpPr>
            <p:spPr bwMode="auto">
              <a:xfrm rot="16200000">
                <a:off x="495161" y="800453"/>
                <a:ext cx="152338" cy="150162"/>
              </a:xfrm>
              <a:custGeom>
                <a:avLst/>
                <a:gdLst>
                  <a:gd name="T0" fmla="*/ 0 w 70"/>
                  <a:gd name="T1" fmla="*/ 32 h 69"/>
                  <a:gd name="T2" fmla="*/ 24 w 70"/>
                  <a:gd name="T3" fmla="*/ 24 h 69"/>
                  <a:gd name="T4" fmla="*/ 30 w 70"/>
                  <a:gd name="T5" fmla="*/ 0 h 69"/>
                  <a:gd name="T6" fmla="*/ 46 w 70"/>
                  <a:gd name="T7" fmla="*/ 19 h 69"/>
                  <a:gd name="T8" fmla="*/ 70 w 70"/>
                  <a:gd name="T9" fmla="*/ 19 h 69"/>
                  <a:gd name="T10" fmla="*/ 56 w 70"/>
                  <a:gd name="T11" fmla="*/ 37 h 69"/>
                  <a:gd name="T12" fmla="*/ 64 w 70"/>
                  <a:gd name="T13" fmla="*/ 61 h 69"/>
                  <a:gd name="T14" fmla="*/ 40 w 70"/>
                  <a:gd name="T15" fmla="*/ 53 h 69"/>
                  <a:gd name="T16" fmla="*/ 22 w 70"/>
                  <a:gd name="T17" fmla="*/ 69 h 69"/>
                  <a:gd name="T18" fmla="*/ 22 w 70"/>
                  <a:gd name="T19" fmla="*/ 45 h 69"/>
                  <a:gd name="T20" fmla="*/ 0 w 70"/>
                  <a:gd name="T21" fmla="*/ 32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0" h="69">
                    <a:moveTo>
                      <a:pt x="0" y="32"/>
                    </a:moveTo>
                    <a:lnTo>
                      <a:pt x="24" y="24"/>
                    </a:lnTo>
                    <a:lnTo>
                      <a:pt x="30" y="0"/>
                    </a:lnTo>
                    <a:lnTo>
                      <a:pt x="46" y="19"/>
                    </a:lnTo>
                    <a:lnTo>
                      <a:pt x="70" y="19"/>
                    </a:lnTo>
                    <a:lnTo>
                      <a:pt x="56" y="37"/>
                    </a:lnTo>
                    <a:lnTo>
                      <a:pt x="64" y="61"/>
                    </a:lnTo>
                    <a:lnTo>
                      <a:pt x="40" y="53"/>
                    </a:lnTo>
                    <a:lnTo>
                      <a:pt x="22" y="69"/>
                    </a:lnTo>
                    <a:lnTo>
                      <a:pt x="22" y="45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93FF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4" name="Freeform 417"/>
              <p:cNvSpPr>
                <a:spLocks/>
              </p:cNvSpPr>
              <p:nvPr/>
            </p:nvSpPr>
            <p:spPr bwMode="auto">
              <a:xfrm rot="16200000">
                <a:off x="1428775" y="756928"/>
                <a:ext cx="128399" cy="121870"/>
              </a:xfrm>
              <a:custGeom>
                <a:avLst/>
                <a:gdLst>
                  <a:gd name="T0" fmla="*/ 59 w 59"/>
                  <a:gd name="T1" fmla="*/ 38 h 56"/>
                  <a:gd name="T2" fmla="*/ 38 w 59"/>
                  <a:gd name="T3" fmla="*/ 38 h 56"/>
                  <a:gd name="T4" fmla="*/ 27 w 59"/>
                  <a:gd name="T5" fmla="*/ 56 h 56"/>
                  <a:gd name="T6" fmla="*/ 22 w 59"/>
                  <a:gd name="T7" fmla="*/ 38 h 56"/>
                  <a:gd name="T8" fmla="*/ 0 w 59"/>
                  <a:gd name="T9" fmla="*/ 32 h 56"/>
                  <a:gd name="T10" fmla="*/ 16 w 59"/>
                  <a:gd name="T11" fmla="*/ 19 h 56"/>
                  <a:gd name="T12" fmla="*/ 14 w 59"/>
                  <a:gd name="T13" fmla="*/ 0 h 56"/>
                  <a:gd name="T14" fmla="*/ 32 w 59"/>
                  <a:gd name="T15" fmla="*/ 11 h 56"/>
                  <a:gd name="T16" fmla="*/ 51 w 59"/>
                  <a:gd name="T17" fmla="*/ 3 h 56"/>
                  <a:gd name="T18" fmla="*/ 46 w 59"/>
                  <a:gd name="T19" fmla="*/ 22 h 56"/>
                  <a:gd name="T20" fmla="*/ 59 w 59"/>
                  <a:gd name="T21" fmla="*/ 3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9" h="56">
                    <a:moveTo>
                      <a:pt x="59" y="38"/>
                    </a:moveTo>
                    <a:lnTo>
                      <a:pt x="38" y="38"/>
                    </a:lnTo>
                    <a:lnTo>
                      <a:pt x="27" y="56"/>
                    </a:lnTo>
                    <a:lnTo>
                      <a:pt x="22" y="38"/>
                    </a:lnTo>
                    <a:lnTo>
                      <a:pt x="0" y="32"/>
                    </a:lnTo>
                    <a:lnTo>
                      <a:pt x="16" y="19"/>
                    </a:lnTo>
                    <a:lnTo>
                      <a:pt x="14" y="0"/>
                    </a:lnTo>
                    <a:lnTo>
                      <a:pt x="32" y="11"/>
                    </a:lnTo>
                    <a:lnTo>
                      <a:pt x="51" y="3"/>
                    </a:lnTo>
                    <a:lnTo>
                      <a:pt x="46" y="22"/>
                    </a:lnTo>
                    <a:lnTo>
                      <a:pt x="59" y="3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5" name="Freeform 422"/>
              <p:cNvSpPr>
                <a:spLocks/>
              </p:cNvSpPr>
              <p:nvPr/>
            </p:nvSpPr>
            <p:spPr bwMode="auto">
              <a:xfrm rot="16200000">
                <a:off x="395053" y="1716657"/>
                <a:ext cx="128399" cy="121870"/>
              </a:xfrm>
              <a:custGeom>
                <a:avLst/>
                <a:gdLst>
                  <a:gd name="T0" fmla="*/ 59 w 59"/>
                  <a:gd name="T1" fmla="*/ 37 h 56"/>
                  <a:gd name="T2" fmla="*/ 38 w 59"/>
                  <a:gd name="T3" fmla="*/ 37 h 56"/>
                  <a:gd name="T4" fmla="*/ 27 w 59"/>
                  <a:gd name="T5" fmla="*/ 56 h 56"/>
                  <a:gd name="T6" fmla="*/ 22 w 59"/>
                  <a:gd name="T7" fmla="*/ 37 h 56"/>
                  <a:gd name="T8" fmla="*/ 0 w 59"/>
                  <a:gd name="T9" fmla="*/ 32 h 56"/>
                  <a:gd name="T10" fmla="*/ 16 w 59"/>
                  <a:gd name="T11" fmla="*/ 18 h 56"/>
                  <a:gd name="T12" fmla="*/ 14 w 59"/>
                  <a:gd name="T13" fmla="*/ 0 h 56"/>
                  <a:gd name="T14" fmla="*/ 32 w 59"/>
                  <a:gd name="T15" fmla="*/ 10 h 56"/>
                  <a:gd name="T16" fmla="*/ 51 w 59"/>
                  <a:gd name="T17" fmla="*/ 2 h 56"/>
                  <a:gd name="T18" fmla="*/ 46 w 59"/>
                  <a:gd name="T19" fmla="*/ 21 h 56"/>
                  <a:gd name="T20" fmla="*/ 59 w 59"/>
                  <a:gd name="T21" fmla="*/ 37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9" h="56">
                    <a:moveTo>
                      <a:pt x="59" y="37"/>
                    </a:moveTo>
                    <a:lnTo>
                      <a:pt x="38" y="37"/>
                    </a:lnTo>
                    <a:lnTo>
                      <a:pt x="27" y="56"/>
                    </a:lnTo>
                    <a:lnTo>
                      <a:pt x="22" y="37"/>
                    </a:lnTo>
                    <a:lnTo>
                      <a:pt x="0" y="32"/>
                    </a:lnTo>
                    <a:lnTo>
                      <a:pt x="16" y="18"/>
                    </a:lnTo>
                    <a:lnTo>
                      <a:pt x="14" y="0"/>
                    </a:lnTo>
                    <a:lnTo>
                      <a:pt x="32" y="10"/>
                    </a:lnTo>
                    <a:lnTo>
                      <a:pt x="51" y="2"/>
                    </a:lnTo>
                    <a:lnTo>
                      <a:pt x="46" y="21"/>
                    </a:lnTo>
                    <a:lnTo>
                      <a:pt x="59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6" name="Freeform 569"/>
              <p:cNvSpPr>
                <a:spLocks/>
              </p:cNvSpPr>
              <p:nvPr/>
            </p:nvSpPr>
            <p:spPr bwMode="auto">
              <a:xfrm rot="16200000">
                <a:off x="1970663" y="785220"/>
                <a:ext cx="34820" cy="28292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7" name="Freeform 572"/>
              <p:cNvSpPr>
                <a:spLocks/>
              </p:cNvSpPr>
              <p:nvPr/>
            </p:nvSpPr>
            <p:spPr bwMode="auto">
              <a:xfrm rot="16200000">
                <a:off x="1092544" y="734078"/>
                <a:ext cx="28292" cy="45702"/>
              </a:xfrm>
              <a:custGeom>
                <a:avLst/>
                <a:gdLst>
                  <a:gd name="T0" fmla="*/ 5 w 5"/>
                  <a:gd name="T1" fmla="*/ 5 h 8"/>
                  <a:gd name="T2" fmla="*/ 5 w 5"/>
                  <a:gd name="T3" fmla="*/ 3 h 8"/>
                  <a:gd name="T4" fmla="*/ 0 w 5"/>
                  <a:gd name="T5" fmla="*/ 3 h 8"/>
                  <a:gd name="T6" fmla="*/ 0 w 5"/>
                  <a:gd name="T7" fmla="*/ 5 h 8"/>
                  <a:gd name="T8" fmla="*/ 5 w 5"/>
                  <a:gd name="T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8">
                    <a:moveTo>
                      <a:pt x="5" y="5"/>
                    </a:moveTo>
                    <a:cubicBezTo>
                      <a:pt x="5" y="4"/>
                      <a:pt x="5" y="4"/>
                      <a:pt x="5" y="3"/>
                    </a:cubicBezTo>
                    <a:cubicBezTo>
                      <a:pt x="5" y="0"/>
                      <a:pt x="0" y="0"/>
                      <a:pt x="0" y="3"/>
                    </a:cubicBezTo>
                    <a:cubicBezTo>
                      <a:pt x="0" y="4"/>
                      <a:pt x="0" y="4"/>
                      <a:pt x="0" y="5"/>
                    </a:cubicBezTo>
                    <a:cubicBezTo>
                      <a:pt x="0" y="8"/>
                      <a:pt x="5" y="8"/>
                      <a:pt x="5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8" name="Freeform 573"/>
              <p:cNvSpPr>
                <a:spLocks/>
              </p:cNvSpPr>
              <p:nvPr/>
            </p:nvSpPr>
            <p:spPr bwMode="auto">
              <a:xfrm rot="16200000">
                <a:off x="594182" y="451164"/>
                <a:ext cx="41350" cy="28292"/>
              </a:xfrm>
              <a:custGeom>
                <a:avLst/>
                <a:gdLst>
                  <a:gd name="T0" fmla="*/ 4 w 7"/>
                  <a:gd name="T1" fmla="*/ 5 h 5"/>
                  <a:gd name="T2" fmla="*/ 4 w 7"/>
                  <a:gd name="T3" fmla="*/ 0 h 5"/>
                  <a:gd name="T4" fmla="*/ 4 w 7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5">
                    <a:moveTo>
                      <a:pt x="4" y="5"/>
                    </a:moveTo>
                    <a:cubicBezTo>
                      <a:pt x="7" y="5"/>
                      <a:pt x="7" y="0"/>
                      <a:pt x="4" y="0"/>
                    </a:cubicBezTo>
                    <a:cubicBezTo>
                      <a:pt x="0" y="0"/>
                      <a:pt x="0" y="5"/>
                      <a:pt x="4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9" name="Freeform 574"/>
              <p:cNvSpPr>
                <a:spLocks/>
              </p:cNvSpPr>
              <p:nvPr/>
            </p:nvSpPr>
            <p:spPr bwMode="auto">
              <a:xfrm rot="16200000">
                <a:off x="438580" y="1172594"/>
                <a:ext cx="39173" cy="28292"/>
              </a:xfrm>
              <a:custGeom>
                <a:avLst/>
                <a:gdLst>
                  <a:gd name="T0" fmla="*/ 3 w 7"/>
                  <a:gd name="T1" fmla="*/ 5 h 5"/>
                  <a:gd name="T2" fmla="*/ 3 w 7"/>
                  <a:gd name="T3" fmla="*/ 0 h 5"/>
                  <a:gd name="T4" fmla="*/ 3 w 7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5">
                    <a:moveTo>
                      <a:pt x="3" y="5"/>
                    </a:moveTo>
                    <a:cubicBezTo>
                      <a:pt x="7" y="5"/>
                      <a:pt x="7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50" name="Freeform 575"/>
              <p:cNvSpPr>
                <a:spLocks/>
              </p:cNvSpPr>
              <p:nvPr/>
            </p:nvSpPr>
            <p:spPr bwMode="auto">
              <a:xfrm rot="16200000">
                <a:off x="743256" y="1768888"/>
                <a:ext cx="30468" cy="45702"/>
              </a:xfrm>
              <a:custGeom>
                <a:avLst/>
                <a:gdLst>
                  <a:gd name="T0" fmla="*/ 5 w 5"/>
                  <a:gd name="T1" fmla="*/ 5 h 8"/>
                  <a:gd name="T2" fmla="*/ 5 w 5"/>
                  <a:gd name="T3" fmla="*/ 3 h 8"/>
                  <a:gd name="T4" fmla="*/ 0 w 5"/>
                  <a:gd name="T5" fmla="*/ 3 h 8"/>
                  <a:gd name="T6" fmla="*/ 0 w 5"/>
                  <a:gd name="T7" fmla="*/ 5 h 8"/>
                  <a:gd name="T8" fmla="*/ 5 w 5"/>
                  <a:gd name="T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8">
                    <a:moveTo>
                      <a:pt x="5" y="5"/>
                    </a:moveTo>
                    <a:cubicBezTo>
                      <a:pt x="5" y="4"/>
                      <a:pt x="5" y="4"/>
                      <a:pt x="5" y="3"/>
                    </a:cubicBezTo>
                    <a:cubicBezTo>
                      <a:pt x="5" y="0"/>
                      <a:pt x="0" y="0"/>
                      <a:pt x="0" y="3"/>
                    </a:cubicBezTo>
                    <a:cubicBezTo>
                      <a:pt x="0" y="4"/>
                      <a:pt x="0" y="4"/>
                      <a:pt x="0" y="5"/>
                    </a:cubicBezTo>
                    <a:cubicBezTo>
                      <a:pt x="0" y="8"/>
                      <a:pt x="5" y="8"/>
                      <a:pt x="5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51" name="Freeform 578"/>
              <p:cNvSpPr>
                <a:spLocks/>
              </p:cNvSpPr>
              <p:nvPr/>
            </p:nvSpPr>
            <p:spPr bwMode="auto">
              <a:xfrm rot="16200000">
                <a:off x="847715" y="1227000"/>
                <a:ext cx="34820" cy="28292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654" name="Freeform 327"/>
            <p:cNvSpPr>
              <a:spLocks/>
            </p:cNvSpPr>
            <p:nvPr/>
          </p:nvSpPr>
          <p:spPr bwMode="auto">
            <a:xfrm rot="3009157">
              <a:off x="6133827" y="2022922"/>
              <a:ext cx="145809" cy="145809"/>
            </a:xfrm>
            <a:custGeom>
              <a:avLst/>
              <a:gdLst>
                <a:gd name="T0" fmla="*/ 23 w 25"/>
                <a:gd name="T1" fmla="*/ 9 h 25"/>
                <a:gd name="T2" fmla="*/ 9 w 25"/>
                <a:gd name="T3" fmla="*/ 2 h 25"/>
                <a:gd name="T4" fmla="*/ 2 w 25"/>
                <a:gd name="T5" fmla="*/ 16 h 25"/>
                <a:gd name="T6" fmla="*/ 16 w 25"/>
                <a:gd name="T7" fmla="*/ 23 h 25"/>
                <a:gd name="T8" fmla="*/ 23 w 25"/>
                <a:gd name="T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3" y="9"/>
                  </a:moveTo>
                  <a:cubicBezTo>
                    <a:pt x="22" y="3"/>
                    <a:pt x="15" y="0"/>
                    <a:pt x="9" y="2"/>
                  </a:cubicBezTo>
                  <a:cubicBezTo>
                    <a:pt x="3" y="4"/>
                    <a:pt x="0" y="10"/>
                    <a:pt x="2" y="16"/>
                  </a:cubicBezTo>
                  <a:cubicBezTo>
                    <a:pt x="4" y="22"/>
                    <a:pt x="10" y="25"/>
                    <a:pt x="16" y="23"/>
                  </a:cubicBezTo>
                  <a:cubicBezTo>
                    <a:pt x="22" y="22"/>
                    <a:pt x="25" y="15"/>
                    <a:pt x="23" y="9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1" name="Freeform 368"/>
            <p:cNvSpPr>
              <a:spLocks/>
            </p:cNvSpPr>
            <p:nvPr/>
          </p:nvSpPr>
          <p:spPr bwMode="auto">
            <a:xfrm rot="3009157">
              <a:off x="9257791" y="1087683"/>
              <a:ext cx="367787" cy="295971"/>
            </a:xfrm>
            <a:custGeom>
              <a:avLst/>
              <a:gdLst>
                <a:gd name="T0" fmla="*/ 4 w 63"/>
                <a:gd name="T1" fmla="*/ 17 h 51"/>
                <a:gd name="T2" fmla="*/ 44 w 63"/>
                <a:gd name="T3" fmla="*/ 25 h 51"/>
                <a:gd name="T4" fmla="*/ 4 w 63"/>
                <a:gd name="T5" fmla="*/ 1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" h="51">
                  <a:moveTo>
                    <a:pt x="4" y="17"/>
                  </a:moveTo>
                  <a:cubicBezTo>
                    <a:pt x="23" y="28"/>
                    <a:pt x="63" y="51"/>
                    <a:pt x="44" y="25"/>
                  </a:cubicBezTo>
                  <a:cubicBezTo>
                    <a:pt x="25" y="0"/>
                    <a:pt x="0" y="15"/>
                    <a:pt x="4" y="17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2" name="Freeform 369"/>
            <p:cNvSpPr>
              <a:spLocks/>
            </p:cNvSpPr>
            <p:nvPr/>
          </p:nvSpPr>
          <p:spPr bwMode="auto">
            <a:xfrm rot="3009157">
              <a:off x="9470639" y="1170988"/>
              <a:ext cx="121870" cy="208921"/>
            </a:xfrm>
            <a:custGeom>
              <a:avLst/>
              <a:gdLst>
                <a:gd name="T0" fmla="*/ 5 w 21"/>
                <a:gd name="T1" fmla="*/ 4 h 36"/>
                <a:gd name="T2" fmla="*/ 17 w 21"/>
                <a:gd name="T3" fmla="*/ 18 h 36"/>
                <a:gd name="T4" fmla="*/ 5 w 21"/>
                <a:gd name="T5" fmla="*/ 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36">
                  <a:moveTo>
                    <a:pt x="5" y="4"/>
                  </a:moveTo>
                  <a:cubicBezTo>
                    <a:pt x="0" y="11"/>
                    <a:pt x="13" y="36"/>
                    <a:pt x="17" y="18"/>
                  </a:cubicBezTo>
                  <a:cubicBezTo>
                    <a:pt x="21" y="0"/>
                    <a:pt x="8" y="1"/>
                    <a:pt x="5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3" name="Freeform 372"/>
            <p:cNvSpPr>
              <a:spLocks/>
            </p:cNvSpPr>
            <p:nvPr/>
          </p:nvSpPr>
          <p:spPr bwMode="auto">
            <a:xfrm rot="3009157">
              <a:off x="9242983" y="879626"/>
              <a:ext cx="150162" cy="215449"/>
            </a:xfrm>
            <a:custGeom>
              <a:avLst/>
              <a:gdLst>
                <a:gd name="T0" fmla="*/ 18 w 26"/>
                <a:gd name="T1" fmla="*/ 4 h 37"/>
                <a:gd name="T2" fmla="*/ 15 w 26"/>
                <a:gd name="T3" fmla="*/ 26 h 37"/>
                <a:gd name="T4" fmla="*/ 18 w 26"/>
                <a:gd name="T5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37">
                  <a:moveTo>
                    <a:pt x="18" y="4"/>
                  </a:moveTo>
                  <a:cubicBezTo>
                    <a:pt x="0" y="12"/>
                    <a:pt x="4" y="37"/>
                    <a:pt x="15" y="26"/>
                  </a:cubicBezTo>
                  <a:cubicBezTo>
                    <a:pt x="25" y="14"/>
                    <a:pt x="26" y="0"/>
                    <a:pt x="18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4" name="Freeform 373"/>
            <p:cNvSpPr>
              <a:spLocks/>
            </p:cNvSpPr>
            <p:nvPr/>
          </p:nvSpPr>
          <p:spPr bwMode="auto">
            <a:xfrm rot="3009157">
              <a:off x="9216161" y="1085088"/>
              <a:ext cx="261151" cy="110989"/>
            </a:xfrm>
            <a:custGeom>
              <a:avLst/>
              <a:gdLst>
                <a:gd name="T0" fmla="*/ 45 w 45"/>
                <a:gd name="T1" fmla="*/ 19 h 19"/>
                <a:gd name="T2" fmla="*/ 7 w 45"/>
                <a:gd name="T3" fmla="*/ 10 h 19"/>
                <a:gd name="T4" fmla="*/ 45 w 45"/>
                <a:gd name="T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19">
                  <a:moveTo>
                    <a:pt x="45" y="19"/>
                  </a:moveTo>
                  <a:cubicBezTo>
                    <a:pt x="32" y="17"/>
                    <a:pt x="0" y="0"/>
                    <a:pt x="7" y="10"/>
                  </a:cubicBezTo>
                  <a:cubicBezTo>
                    <a:pt x="15" y="19"/>
                    <a:pt x="45" y="19"/>
                    <a:pt x="45" y="19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5" name="Freeform 374"/>
            <p:cNvSpPr>
              <a:spLocks/>
            </p:cNvSpPr>
            <p:nvPr/>
          </p:nvSpPr>
          <p:spPr bwMode="auto">
            <a:xfrm rot="3009157">
              <a:off x="9491382" y="1342477"/>
              <a:ext cx="34820" cy="45701"/>
            </a:xfrm>
            <a:custGeom>
              <a:avLst/>
              <a:gdLst>
                <a:gd name="T0" fmla="*/ 6 w 6"/>
                <a:gd name="T1" fmla="*/ 4 h 8"/>
                <a:gd name="T2" fmla="*/ 5 w 6"/>
                <a:gd name="T3" fmla="*/ 3 h 8"/>
                <a:gd name="T4" fmla="*/ 0 w 6"/>
                <a:gd name="T5" fmla="*/ 4 h 8"/>
                <a:gd name="T6" fmla="*/ 1 w 6"/>
                <a:gd name="T7" fmla="*/ 5 h 8"/>
                <a:gd name="T8" fmla="*/ 6 w 6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6" y="4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5" y="0"/>
                    <a:pt x="0" y="1"/>
                    <a:pt x="0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8"/>
                    <a:pt x="6" y="7"/>
                    <a:pt x="6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6" name="Freeform 375"/>
            <p:cNvSpPr>
              <a:spLocks/>
            </p:cNvSpPr>
            <p:nvPr/>
          </p:nvSpPr>
          <p:spPr bwMode="auto">
            <a:xfrm rot="3009157">
              <a:off x="9463227" y="1036057"/>
              <a:ext cx="41349" cy="28291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7" name="Freeform 383"/>
            <p:cNvSpPr>
              <a:spLocks/>
            </p:cNvSpPr>
            <p:nvPr/>
          </p:nvSpPr>
          <p:spPr bwMode="auto">
            <a:xfrm rot="3009157">
              <a:off x="8221260" y="1524970"/>
              <a:ext cx="152338" cy="143633"/>
            </a:xfrm>
            <a:custGeom>
              <a:avLst/>
              <a:gdLst>
                <a:gd name="T0" fmla="*/ 16 w 70"/>
                <a:gd name="T1" fmla="*/ 0 h 66"/>
                <a:gd name="T2" fmla="*/ 38 w 70"/>
                <a:gd name="T3" fmla="*/ 13 h 66"/>
                <a:gd name="T4" fmla="*/ 59 w 70"/>
                <a:gd name="T5" fmla="*/ 2 h 66"/>
                <a:gd name="T6" fmla="*/ 54 w 70"/>
                <a:gd name="T7" fmla="*/ 26 h 66"/>
                <a:gd name="T8" fmla="*/ 70 w 70"/>
                <a:gd name="T9" fmla="*/ 45 h 66"/>
                <a:gd name="T10" fmla="*/ 46 w 70"/>
                <a:gd name="T11" fmla="*/ 45 h 66"/>
                <a:gd name="T12" fmla="*/ 35 w 70"/>
                <a:gd name="T13" fmla="*/ 66 h 66"/>
                <a:gd name="T14" fmla="*/ 24 w 70"/>
                <a:gd name="T15" fmla="*/ 45 h 66"/>
                <a:gd name="T16" fmla="*/ 0 w 70"/>
                <a:gd name="T17" fmla="*/ 40 h 66"/>
                <a:gd name="T18" fmla="*/ 19 w 70"/>
                <a:gd name="T19" fmla="*/ 24 h 66"/>
                <a:gd name="T20" fmla="*/ 16 w 70"/>
                <a:gd name="T2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6">
                  <a:moveTo>
                    <a:pt x="16" y="0"/>
                  </a:moveTo>
                  <a:lnTo>
                    <a:pt x="38" y="13"/>
                  </a:lnTo>
                  <a:lnTo>
                    <a:pt x="59" y="2"/>
                  </a:lnTo>
                  <a:lnTo>
                    <a:pt x="54" y="26"/>
                  </a:lnTo>
                  <a:lnTo>
                    <a:pt x="70" y="45"/>
                  </a:lnTo>
                  <a:lnTo>
                    <a:pt x="46" y="45"/>
                  </a:lnTo>
                  <a:lnTo>
                    <a:pt x="35" y="66"/>
                  </a:lnTo>
                  <a:lnTo>
                    <a:pt x="24" y="45"/>
                  </a:lnTo>
                  <a:lnTo>
                    <a:pt x="0" y="40"/>
                  </a:lnTo>
                  <a:lnTo>
                    <a:pt x="19" y="24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8" name="Freeform 384"/>
            <p:cNvSpPr>
              <a:spLocks/>
            </p:cNvSpPr>
            <p:nvPr/>
          </p:nvSpPr>
          <p:spPr bwMode="auto">
            <a:xfrm rot="3009157">
              <a:off x="7813205" y="287761"/>
              <a:ext cx="158867" cy="150162"/>
            </a:xfrm>
            <a:custGeom>
              <a:avLst/>
              <a:gdLst>
                <a:gd name="T0" fmla="*/ 16 w 73"/>
                <a:gd name="T1" fmla="*/ 0 h 69"/>
                <a:gd name="T2" fmla="*/ 38 w 73"/>
                <a:gd name="T3" fmla="*/ 13 h 69"/>
                <a:gd name="T4" fmla="*/ 62 w 73"/>
                <a:gd name="T5" fmla="*/ 3 h 69"/>
                <a:gd name="T6" fmla="*/ 54 w 73"/>
                <a:gd name="T7" fmla="*/ 27 h 69"/>
                <a:gd name="T8" fmla="*/ 73 w 73"/>
                <a:gd name="T9" fmla="*/ 45 h 69"/>
                <a:gd name="T10" fmla="*/ 46 w 73"/>
                <a:gd name="T11" fmla="*/ 48 h 69"/>
                <a:gd name="T12" fmla="*/ 35 w 73"/>
                <a:gd name="T13" fmla="*/ 69 h 69"/>
                <a:gd name="T14" fmla="*/ 24 w 73"/>
                <a:gd name="T15" fmla="*/ 45 h 69"/>
                <a:gd name="T16" fmla="*/ 0 w 73"/>
                <a:gd name="T17" fmla="*/ 43 h 69"/>
                <a:gd name="T18" fmla="*/ 19 w 73"/>
                <a:gd name="T19" fmla="*/ 27 h 69"/>
                <a:gd name="T20" fmla="*/ 16 w 73"/>
                <a:gd name="T2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" h="69">
                  <a:moveTo>
                    <a:pt x="16" y="0"/>
                  </a:moveTo>
                  <a:lnTo>
                    <a:pt x="38" y="13"/>
                  </a:lnTo>
                  <a:lnTo>
                    <a:pt x="62" y="3"/>
                  </a:lnTo>
                  <a:lnTo>
                    <a:pt x="54" y="27"/>
                  </a:lnTo>
                  <a:lnTo>
                    <a:pt x="73" y="45"/>
                  </a:lnTo>
                  <a:lnTo>
                    <a:pt x="46" y="48"/>
                  </a:lnTo>
                  <a:lnTo>
                    <a:pt x="35" y="69"/>
                  </a:lnTo>
                  <a:lnTo>
                    <a:pt x="24" y="45"/>
                  </a:lnTo>
                  <a:lnTo>
                    <a:pt x="0" y="43"/>
                  </a:lnTo>
                  <a:lnTo>
                    <a:pt x="19" y="2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9" name="Freeform 397"/>
            <p:cNvSpPr>
              <a:spLocks/>
            </p:cNvSpPr>
            <p:nvPr/>
          </p:nvSpPr>
          <p:spPr bwMode="auto">
            <a:xfrm rot="3009157">
              <a:off x="8376179" y="27784"/>
              <a:ext cx="250269" cy="243741"/>
            </a:xfrm>
            <a:custGeom>
              <a:avLst/>
              <a:gdLst>
                <a:gd name="T0" fmla="*/ 19 w 115"/>
                <a:gd name="T1" fmla="*/ 2 h 112"/>
                <a:gd name="T2" fmla="*/ 56 w 115"/>
                <a:gd name="T3" fmla="*/ 21 h 112"/>
                <a:gd name="T4" fmla="*/ 91 w 115"/>
                <a:gd name="T5" fmla="*/ 0 h 112"/>
                <a:gd name="T6" fmla="*/ 86 w 115"/>
                <a:gd name="T7" fmla="*/ 40 h 112"/>
                <a:gd name="T8" fmla="*/ 115 w 115"/>
                <a:gd name="T9" fmla="*/ 69 h 112"/>
                <a:gd name="T10" fmla="*/ 75 w 115"/>
                <a:gd name="T11" fmla="*/ 75 h 112"/>
                <a:gd name="T12" fmla="*/ 59 w 115"/>
                <a:gd name="T13" fmla="*/ 112 h 112"/>
                <a:gd name="T14" fmla="*/ 40 w 115"/>
                <a:gd name="T15" fmla="*/ 77 h 112"/>
                <a:gd name="T16" fmla="*/ 0 w 115"/>
                <a:gd name="T17" fmla="*/ 72 h 112"/>
                <a:gd name="T18" fmla="*/ 27 w 115"/>
                <a:gd name="T19" fmla="*/ 43 h 112"/>
                <a:gd name="T20" fmla="*/ 19 w 115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0"/>
                  </a:lnTo>
                  <a:lnTo>
                    <a:pt x="115" y="69"/>
                  </a:lnTo>
                  <a:lnTo>
                    <a:pt x="75" y="75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3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0" name="Freeform 398"/>
            <p:cNvSpPr>
              <a:spLocks/>
            </p:cNvSpPr>
            <p:nvPr/>
          </p:nvSpPr>
          <p:spPr bwMode="auto">
            <a:xfrm rot="3009157">
              <a:off x="6747540" y="1889736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6 w 117"/>
                <a:gd name="T3" fmla="*/ 21 h 112"/>
                <a:gd name="T4" fmla="*/ 93 w 117"/>
                <a:gd name="T5" fmla="*/ 0 h 112"/>
                <a:gd name="T6" fmla="*/ 88 w 117"/>
                <a:gd name="T7" fmla="*/ 43 h 112"/>
                <a:gd name="T8" fmla="*/ 117 w 117"/>
                <a:gd name="T9" fmla="*/ 69 h 112"/>
                <a:gd name="T10" fmla="*/ 77 w 117"/>
                <a:gd name="T11" fmla="*/ 77 h 112"/>
                <a:gd name="T12" fmla="*/ 58 w 117"/>
                <a:gd name="T13" fmla="*/ 112 h 112"/>
                <a:gd name="T14" fmla="*/ 40 w 117"/>
                <a:gd name="T15" fmla="*/ 77 h 112"/>
                <a:gd name="T16" fmla="*/ 0 w 117"/>
                <a:gd name="T17" fmla="*/ 72 h 112"/>
                <a:gd name="T18" fmla="*/ 29 w 117"/>
                <a:gd name="T19" fmla="*/ 43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6" y="21"/>
                  </a:lnTo>
                  <a:lnTo>
                    <a:pt x="93" y="0"/>
                  </a:lnTo>
                  <a:lnTo>
                    <a:pt x="88" y="43"/>
                  </a:lnTo>
                  <a:lnTo>
                    <a:pt x="117" y="69"/>
                  </a:lnTo>
                  <a:lnTo>
                    <a:pt x="77" y="77"/>
                  </a:lnTo>
                  <a:lnTo>
                    <a:pt x="58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9" y="43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1" name="Freeform 419"/>
            <p:cNvSpPr>
              <a:spLocks/>
            </p:cNvSpPr>
            <p:nvPr/>
          </p:nvSpPr>
          <p:spPr bwMode="auto">
            <a:xfrm rot="3009157">
              <a:off x="8794378" y="912620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40 h 59"/>
                <a:gd name="T8" fmla="*/ 0 w 59"/>
                <a:gd name="T9" fmla="*/ 35 h 59"/>
                <a:gd name="T10" fmla="*/ 16 w 59"/>
                <a:gd name="T11" fmla="*/ 21 h 59"/>
                <a:gd name="T12" fmla="*/ 13 w 59"/>
                <a:gd name="T13" fmla="*/ 0 h 59"/>
                <a:gd name="T14" fmla="*/ 32 w 59"/>
                <a:gd name="T15" fmla="*/ 11 h 59"/>
                <a:gd name="T16" fmla="*/ 51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40"/>
                  </a:lnTo>
                  <a:lnTo>
                    <a:pt x="0" y="35"/>
                  </a:lnTo>
                  <a:lnTo>
                    <a:pt x="16" y="21"/>
                  </a:lnTo>
                  <a:lnTo>
                    <a:pt x="13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2" name="Freeform 420"/>
            <p:cNvSpPr>
              <a:spLocks/>
            </p:cNvSpPr>
            <p:nvPr/>
          </p:nvSpPr>
          <p:spPr bwMode="auto">
            <a:xfrm rot="3009157">
              <a:off x="6760606" y="951720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38 h 59"/>
                <a:gd name="T8" fmla="*/ 0 w 59"/>
                <a:gd name="T9" fmla="*/ 35 h 59"/>
                <a:gd name="T10" fmla="*/ 16 w 59"/>
                <a:gd name="T11" fmla="*/ 22 h 59"/>
                <a:gd name="T12" fmla="*/ 13 w 59"/>
                <a:gd name="T13" fmla="*/ 0 h 59"/>
                <a:gd name="T14" fmla="*/ 29 w 59"/>
                <a:gd name="T15" fmla="*/ 11 h 59"/>
                <a:gd name="T16" fmla="*/ 48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38"/>
                  </a:lnTo>
                  <a:lnTo>
                    <a:pt x="0" y="35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3" name="Freeform 494"/>
            <p:cNvSpPr>
              <a:spLocks/>
            </p:cNvSpPr>
            <p:nvPr/>
          </p:nvSpPr>
          <p:spPr bwMode="auto">
            <a:xfrm rot="3009157">
              <a:off x="6931989" y="1035640"/>
              <a:ext cx="626762" cy="604999"/>
            </a:xfrm>
            <a:custGeom>
              <a:avLst/>
              <a:gdLst>
                <a:gd name="T0" fmla="*/ 25 w 108"/>
                <a:gd name="T1" fmla="*/ 104 h 104"/>
                <a:gd name="T2" fmla="*/ 61 w 108"/>
                <a:gd name="T3" fmla="*/ 0 h 104"/>
                <a:gd name="T4" fmla="*/ 25 w 108"/>
                <a:gd name="T5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8" h="104">
                  <a:moveTo>
                    <a:pt x="25" y="104"/>
                  </a:moveTo>
                  <a:cubicBezTo>
                    <a:pt x="25" y="104"/>
                    <a:pt x="0" y="8"/>
                    <a:pt x="61" y="0"/>
                  </a:cubicBezTo>
                  <a:cubicBezTo>
                    <a:pt x="61" y="0"/>
                    <a:pt x="108" y="32"/>
                    <a:pt x="25" y="104"/>
                  </a:cubicBezTo>
                  <a:close/>
                </a:path>
              </a:pathLst>
            </a:custGeom>
            <a:solidFill>
              <a:srgbClr val="FFD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4" name="Freeform 495"/>
            <p:cNvSpPr>
              <a:spLocks/>
            </p:cNvSpPr>
            <p:nvPr/>
          </p:nvSpPr>
          <p:spPr bwMode="auto">
            <a:xfrm rot="3009157">
              <a:off x="7010246" y="1074492"/>
              <a:ext cx="498363" cy="489658"/>
            </a:xfrm>
            <a:custGeom>
              <a:avLst/>
              <a:gdLst>
                <a:gd name="T0" fmla="*/ 20 w 86"/>
                <a:gd name="T1" fmla="*/ 84 h 84"/>
                <a:gd name="T2" fmla="*/ 49 w 86"/>
                <a:gd name="T3" fmla="*/ 0 h 84"/>
                <a:gd name="T4" fmla="*/ 20 w 86"/>
                <a:gd name="T5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84">
                  <a:moveTo>
                    <a:pt x="20" y="84"/>
                  </a:moveTo>
                  <a:cubicBezTo>
                    <a:pt x="20" y="84"/>
                    <a:pt x="0" y="6"/>
                    <a:pt x="49" y="0"/>
                  </a:cubicBezTo>
                  <a:cubicBezTo>
                    <a:pt x="49" y="0"/>
                    <a:pt x="86" y="26"/>
                    <a:pt x="20" y="84"/>
                  </a:cubicBezTo>
                  <a:close/>
                </a:path>
              </a:pathLst>
            </a:custGeom>
            <a:solidFill>
              <a:srgbClr val="FFED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5" name="Freeform 496"/>
            <p:cNvSpPr>
              <a:spLocks/>
            </p:cNvSpPr>
            <p:nvPr/>
          </p:nvSpPr>
          <p:spPr bwMode="auto">
            <a:xfrm rot="3009157">
              <a:off x="7334534" y="1104981"/>
              <a:ext cx="261151" cy="167572"/>
            </a:xfrm>
            <a:custGeom>
              <a:avLst/>
              <a:gdLst>
                <a:gd name="T0" fmla="*/ 107 w 120"/>
                <a:gd name="T1" fmla="*/ 77 h 77"/>
                <a:gd name="T2" fmla="*/ 0 w 120"/>
                <a:gd name="T3" fmla="*/ 40 h 77"/>
                <a:gd name="T4" fmla="*/ 13 w 120"/>
                <a:gd name="T5" fmla="*/ 0 h 77"/>
                <a:gd name="T6" fmla="*/ 120 w 120"/>
                <a:gd name="T7" fmla="*/ 37 h 77"/>
                <a:gd name="T8" fmla="*/ 107 w 120"/>
                <a:gd name="T9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77">
                  <a:moveTo>
                    <a:pt x="107" y="77"/>
                  </a:moveTo>
                  <a:lnTo>
                    <a:pt x="0" y="40"/>
                  </a:lnTo>
                  <a:lnTo>
                    <a:pt x="13" y="0"/>
                  </a:lnTo>
                  <a:lnTo>
                    <a:pt x="120" y="37"/>
                  </a:lnTo>
                  <a:lnTo>
                    <a:pt x="107" y="77"/>
                  </a:lnTo>
                  <a:close/>
                </a:path>
              </a:pathLst>
            </a:custGeom>
            <a:solidFill>
              <a:srgbClr val="0D3C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6" name="Freeform 497"/>
            <p:cNvSpPr>
              <a:spLocks/>
            </p:cNvSpPr>
            <p:nvPr/>
          </p:nvSpPr>
          <p:spPr bwMode="auto">
            <a:xfrm rot="3009157">
              <a:off x="7178088" y="754332"/>
              <a:ext cx="587589" cy="341672"/>
            </a:xfrm>
            <a:custGeom>
              <a:avLst/>
              <a:gdLst>
                <a:gd name="T0" fmla="*/ 101 w 101"/>
                <a:gd name="T1" fmla="*/ 14 h 59"/>
                <a:gd name="T2" fmla="*/ 0 w 101"/>
                <a:gd name="T3" fmla="*/ 51 h 59"/>
                <a:gd name="T4" fmla="*/ 85 w 101"/>
                <a:gd name="T5" fmla="*/ 59 h 59"/>
                <a:gd name="T6" fmla="*/ 101 w 101"/>
                <a:gd name="T7" fmla="*/ 1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" h="59">
                  <a:moveTo>
                    <a:pt x="101" y="14"/>
                  </a:moveTo>
                  <a:cubicBezTo>
                    <a:pt x="24" y="0"/>
                    <a:pt x="0" y="51"/>
                    <a:pt x="0" y="51"/>
                  </a:cubicBezTo>
                  <a:cubicBezTo>
                    <a:pt x="85" y="59"/>
                    <a:pt x="85" y="59"/>
                    <a:pt x="85" y="59"/>
                  </a:cubicBezTo>
                  <a:lnTo>
                    <a:pt x="101" y="14"/>
                  </a:lnTo>
                  <a:close/>
                </a:path>
              </a:pathLst>
            </a:custGeom>
            <a:solidFill>
              <a:srgbClr val="1C7B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7" name="Freeform 498"/>
            <p:cNvSpPr>
              <a:spLocks/>
            </p:cNvSpPr>
            <p:nvPr/>
          </p:nvSpPr>
          <p:spPr bwMode="auto">
            <a:xfrm rot="3009157">
              <a:off x="8225189" y="526410"/>
              <a:ext cx="306852" cy="511420"/>
            </a:xfrm>
            <a:custGeom>
              <a:avLst/>
              <a:gdLst>
                <a:gd name="T0" fmla="*/ 25 w 53"/>
                <a:gd name="T1" fmla="*/ 81 h 88"/>
                <a:gd name="T2" fmla="*/ 26 w 53"/>
                <a:gd name="T3" fmla="*/ 77 h 88"/>
                <a:gd name="T4" fmla="*/ 30 w 53"/>
                <a:gd name="T5" fmla="*/ 66 h 88"/>
                <a:gd name="T6" fmla="*/ 37 w 53"/>
                <a:gd name="T7" fmla="*/ 45 h 88"/>
                <a:gd name="T8" fmla="*/ 37 w 53"/>
                <a:gd name="T9" fmla="*/ 45 h 88"/>
                <a:gd name="T10" fmla="*/ 40 w 53"/>
                <a:gd name="T11" fmla="*/ 38 h 88"/>
                <a:gd name="T12" fmla="*/ 53 w 53"/>
                <a:gd name="T13" fmla="*/ 0 h 88"/>
                <a:gd name="T14" fmla="*/ 24 w 53"/>
                <a:gd name="T15" fmla="*/ 20 h 88"/>
                <a:gd name="T16" fmla="*/ 19 w 53"/>
                <a:gd name="T17" fmla="*/ 24 h 88"/>
                <a:gd name="T18" fmla="*/ 19 w 53"/>
                <a:gd name="T19" fmla="*/ 24 h 88"/>
                <a:gd name="T20" fmla="*/ 5 w 53"/>
                <a:gd name="T21" fmla="*/ 37 h 88"/>
                <a:gd name="T22" fmla="*/ 0 w 53"/>
                <a:gd name="T23" fmla="*/ 43 h 88"/>
                <a:gd name="T24" fmla="*/ 22 w 53"/>
                <a:gd name="T25" fmla="*/ 88 h 88"/>
                <a:gd name="T26" fmla="*/ 25 w 53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3" h="88">
                  <a:moveTo>
                    <a:pt x="25" y="81"/>
                  </a:moveTo>
                  <a:cubicBezTo>
                    <a:pt x="26" y="77"/>
                    <a:pt x="26" y="77"/>
                    <a:pt x="26" y="77"/>
                  </a:cubicBezTo>
                  <a:cubicBezTo>
                    <a:pt x="30" y="66"/>
                    <a:pt x="30" y="66"/>
                    <a:pt x="30" y="66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42" y="6"/>
                    <a:pt x="33" y="13"/>
                    <a:pt x="24" y="20"/>
                  </a:cubicBezTo>
                  <a:cubicBezTo>
                    <a:pt x="22" y="21"/>
                    <a:pt x="21" y="22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4" y="28"/>
                    <a:pt x="9" y="33"/>
                    <a:pt x="5" y="37"/>
                  </a:cubicBezTo>
                  <a:cubicBezTo>
                    <a:pt x="3" y="39"/>
                    <a:pt x="2" y="41"/>
                    <a:pt x="0" y="43"/>
                  </a:cubicBezTo>
                  <a:cubicBezTo>
                    <a:pt x="22" y="88"/>
                    <a:pt x="22" y="88"/>
                    <a:pt x="22" y="88"/>
                  </a:cubicBezTo>
                  <a:lnTo>
                    <a:pt x="25" y="81"/>
                  </a:ln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8" name="Freeform 499"/>
            <p:cNvSpPr>
              <a:spLocks/>
            </p:cNvSpPr>
            <p:nvPr/>
          </p:nvSpPr>
          <p:spPr bwMode="auto">
            <a:xfrm rot="3009157">
              <a:off x="7818653" y="613113"/>
              <a:ext cx="232859" cy="511420"/>
            </a:xfrm>
            <a:custGeom>
              <a:avLst/>
              <a:gdLst>
                <a:gd name="T0" fmla="*/ 0 w 40"/>
                <a:gd name="T1" fmla="*/ 26 h 88"/>
                <a:gd name="T2" fmla="*/ 30 w 40"/>
                <a:gd name="T3" fmla="*/ 88 h 88"/>
                <a:gd name="T4" fmla="*/ 40 w 40"/>
                <a:gd name="T5" fmla="*/ 57 h 88"/>
                <a:gd name="T6" fmla="*/ 13 w 40"/>
                <a:gd name="T7" fmla="*/ 0 h 88"/>
                <a:gd name="T8" fmla="*/ 0 w 40"/>
                <a:gd name="T9" fmla="*/ 2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88">
                  <a:moveTo>
                    <a:pt x="0" y="26"/>
                  </a:moveTo>
                  <a:cubicBezTo>
                    <a:pt x="30" y="88"/>
                    <a:pt x="30" y="88"/>
                    <a:pt x="30" y="88"/>
                  </a:cubicBezTo>
                  <a:cubicBezTo>
                    <a:pt x="40" y="57"/>
                    <a:pt x="40" y="57"/>
                    <a:pt x="40" y="57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7" y="9"/>
                    <a:pt x="3" y="18"/>
                    <a:pt x="0" y="26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9" name="Freeform 500"/>
            <p:cNvSpPr>
              <a:spLocks/>
            </p:cNvSpPr>
            <p:nvPr/>
          </p:nvSpPr>
          <p:spPr bwMode="auto">
            <a:xfrm rot="3009157">
              <a:off x="7555725" y="612747"/>
              <a:ext cx="306852" cy="639819"/>
            </a:xfrm>
            <a:custGeom>
              <a:avLst/>
              <a:gdLst>
                <a:gd name="T0" fmla="*/ 9 w 53"/>
                <a:gd name="T1" fmla="*/ 106 h 110"/>
                <a:gd name="T2" fmla="*/ 36 w 53"/>
                <a:gd name="T3" fmla="*/ 110 h 110"/>
                <a:gd name="T4" fmla="*/ 53 w 53"/>
                <a:gd name="T5" fmla="*/ 62 h 110"/>
                <a:gd name="T6" fmla="*/ 23 w 53"/>
                <a:gd name="T7" fmla="*/ 0 h 110"/>
                <a:gd name="T8" fmla="*/ 9 w 53"/>
                <a:gd name="T9" fmla="*/ 10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110">
                  <a:moveTo>
                    <a:pt x="9" y="106"/>
                  </a:moveTo>
                  <a:cubicBezTo>
                    <a:pt x="36" y="110"/>
                    <a:pt x="36" y="110"/>
                    <a:pt x="36" y="110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0" y="56"/>
                    <a:pt x="9" y="106"/>
                    <a:pt x="9" y="1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0" name="Freeform 501"/>
            <p:cNvSpPr>
              <a:spLocks/>
            </p:cNvSpPr>
            <p:nvPr/>
          </p:nvSpPr>
          <p:spPr bwMode="auto">
            <a:xfrm rot="3009157">
              <a:off x="7960719" y="652916"/>
              <a:ext cx="174100" cy="365611"/>
            </a:xfrm>
            <a:custGeom>
              <a:avLst/>
              <a:gdLst>
                <a:gd name="T0" fmla="*/ 4 w 30"/>
                <a:gd name="T1" fmla="*/ 0 h 63"/>
                <a:gd name="T2" fmla="*/ 0 w 30"/>
                <a:gd name="T3" fmla="*/ 6 h 63"/>
                <a:gd name="T4" fmla="*/ 27 w 30"/>
                <a:gd name="T5" fmla="*/ 63 h 63"/>
                <a:gd name="T6" fmla="*/ 30 w 30"/>
                <a:gd name="T7" fmla="*/ 55 h 63"/>
                <a:gd name="T8" fmla="*/ 4 w 30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3">
                  <a:moveTo>
                    <a:pt x="4" y="0"/>
                  </a:moveTo>
                  <a:cubicBezTo>
                    <a:pt x="2" y="2"/>
                    <a:pt x="1" y="4"/>
                    <a:pt x="0" y="6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30" y="55"/>
                    <a:pt x="30" y="55"/>
                    <a:pt x="30" y="55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1" name="Freeform 502"/>
            <p:cNvSpPr>
              <a:spLocks/>
            </p:cNvSpPr>
            <p:nvPr/>
          </p:nvSpPr>
          <p:spPr bwMode="auto">
            <a:xfrm rot="3009157">
              <a:off x="8028166" y="600983"/>
              <a:ext cx="211097" cy="430899"/>
            </a:xfrm>
            <a:custGeom>
              <a:avLst/>
              <a:gdLst>
                <a:gd name="T0" fmla="*/ 36 w 36"/>
                <a:gd name="T1" fmla="*/ 45 h 74"/>
                <a:gd name="T2" fmla="*/ 14 w 36"/>
                <a:gd name="T3" fmla="*/ 0 h 74"/>
                <a:gd name="T4" fmla="*/ 12 w 36"/>
                <a:gd name="T5" fmla="*/ 2 h 74"/>
                <a:gd name="T6" fmla="*/ 10 w 36"/>
                <a:gd name="T7" fmla="*/ 5 h 74"/>
                <a:gd name="T8" fmla="*/ 0 w 36"/>
                <a:gd name="T9" fmla="*/ 19 h 74"/>
                <a:gd name="T10" fmla="*/ 26 w 36"/>
                <a:gd name="T11" fmla="*/ 74 h 74"/>
                <a:gd name="T12" fmla="*/ 36 w 36"/>
                <a:gd name="T13" fmla="*/ 4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74">
                  <a:moveTo>
                    <a:pt x="36" y="45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3" y="1"/>
                    <a:pt x="12" y="2"/>
                  </a:cubicBezTo>
                  <a:cubicBezTo>
                    <a:pt x="12" y="3"/>
                    <a:pt x="11" y="4"/>
                    <a:pt x="10" y="5"/>
                  </a:cubicBezTo>
                  <a:cubicBezTo>
                    <a:pt x="6" y="10"/>
                    <a:pt x="3" y="14"/>
                    <a:pt x="0" y="19"/>
                  </a:cubicBezTo>
                  <a:cubicBezTo>
                    <a:pt x="26" y="74"/>
                    <a:pt x="26" y="74"/>
                    <a:pt x="26" y="74"/>
                  </a:cubicBezTo>
                  <a:lnTo>
                    <a:pt x="36" y="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2" name="Freeform 503"/>
            <p:cNvSpPr>
              <a:spLocks/>
            </p:cNvSpPr>
            <p:nvPr/>
          </p:nvSpPr>
          <p:spPr bwMode="auto">
            <a:xfrm rot="3009157">
              <a:off x="7411061" y="837872"/>
              <a:ext cx="267679" cy="594118"/>
            </a:xfrm>
            <a:custGeom>
              <a:avLst/>
              <a:gdLst>
                <a:gd name="T0" fmla="*/ 10 w 46"/>
                <a:gd name="T1" fmla="*/ 102 h 102"/>
                <a:gd name="T2" fmla="*/ 46 w 46"/>
                <a:gd name="T3" fmla="*/ 0 h 102"/>
                <a:gd name="T4" fmla="*/ 10 w 46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102">
                  <a:moveTo>
                    <a:pt x="10" y="102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0" y="37"/>
                    <a:pt x="10" y="102"/>
                  </a:cubicBezTo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3" name="Freeform 504"/>
            <p:cNvSpPr>
              <a:spLocks/>
            </p:cNvSpPr>
            <p:nvPr/>
          </p:nvSpPr>
          <p:spPr bwMode="auto">
            <a:xfrm rot="3009157">
              <a:off x="7374869" y="1115324"/>
              <a:ext cx="496186" cy="535359"/>
            </a:xfrm>
            <a:custGeom>
              <a:avLst/>
              <a:gdLst>
                <a:gd name="T0" fmla="*/ 16 w 85"/>
                <a:gd name="T1" fmla="*/ 0 h 92"/>
                <a:gd name="T2" fmla="*/ 73 w 85"/>
                <a:gd name="T3" fmla="*/ 92 h 92"/>
                <a:gd name="T4" fmla="*/ 0 w 85"/>
                <a:gd name="T5" fmla="*/ 45 h 92"/>
                <a:gd name="T6" fmla="*/ 16 w 85"/>
                <a:gd name="T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" h="92">
                  <a:moveTo>
                    <a:pt x="16" y="0"/>
                  </a:moveTo>
                  <a:cubicBezTo>
                    <a:pt x="85" y="36"/>
                    <a:pt x="73" y="92"/>
                    <a:pt x="73" y="92"/>
                  </a:cubicBezTo>
                  <a:cubicBezTo>
                    <a:pt x="0" y="45"/>
                    <a:pt x="0" y="45"/>
                    <a:pt x="0" y="45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rgbClr val="166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4" name="Freeform 505"/>
            <p:cNvSpPr>
              <a:spLocks/>
            </p:cNvSpPr>
            <p:nvPr/>
          </p:nvSpPr>
          <p:spPr bwMode="auto">
            <a:xfrm rot="3009157">
              <a:off x="8315670" y="607445"/>
              <a:ext cx="261151" cy="511420"/>
            </a:xfrm>
            <a:custGeom>
              <a:avLst/>
              <a:gdLst>
                <a:gd name="T0" fmla="*/ 3 w 45"/>
                <a:gd name="T1" fmla="*/ 81 h 88"/>
                <a:gd name="T2" fmla="*/ 4 w 45"/>
                <a:gd name="T3" fmla="*/ 77 h 88"/>
                <a:gd name="T4" fmla="*/ 8 w 45"/>
                <a:gd name="T5" fmla="*/ 66 h 88"/>
                <a:gd name="T6" fmla="*/ 15 w 45"/>
                <a:gd name="T7" fmla="*/ 45 h 88"/>
                <a:gd name="T8" fmla="*/ 15 w 45"/>
                <a:gd name="T9" fmla="*/ 45 h 88"/>
                <a:gd name="T10" fmla="*/ 18 w 45"/>
                <a:gd name="T11" fmla="*/ 38 h 88"/>
                <a:gd name="T12" fmla="*/ 31 w 45"/>
                <a:gd name="T13" fmla="*/ 0 h 88"/>
                <a:gd name="T14" fmla="*/ 41 w 45"/>
                <a:gd name="T15" fmla="*/ 33 h 88"/>
                <a:gd name="T16" fmla="*/ 42 w 45"/>
                <a:gd name="T17" fmla="*/ 39 h 88"/>
                <a:gd name="T18" fmla="*/ 42 w 45"/>
                <a:gd name="T19" fmla="*/ 40 h 88"/>
                <a:gd name="T20" fmla="*/ 45 w 45"/>
                <a:gd name="T21" fmla="*/ 58 h 88"/>
                <a:gd name="T22" fmla="*/ 45 w 45"/>
                <a:gd name="T23" fmla="*/ 66 h 88"/>
                <a:gd name="T24" fmla="*/ 0 w 45"/>
                <a:gd name="T25" fmla="*/ 88 h 88"/>
                <a:gd name="T26" fmla="*/ 3 w 45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88">
                  <a:moveTo>
                    <a:pt x="3" y="81"/>
                  </a:moveTo>
                  <a:cubicBezTo>
                    <a:pt x="4" y="77"/>
                    <a:pt x="4" y="77"/>
                    <a:pt x="4" y="77"/>
                  </a:cubicBezTo>
                  <a:cubicBezTo>
                    <a:pt x="8" y="66"/>
                    <a:pt x="8" y="66"/>
                    <a:pt x="8" y="66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5" y="11"/>
                    <a:pt x="39" y="22"/>
                    <a:pt x="41" y="33"/>
                  </a:cubicBezTo>
                  <a:cubicBezTo>
                    <a:pt x="41" y="35"/>
                    <a:pt x="42" y="37"/>
                    <a:pt x="42" y="39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4" y="46"/>
                    <a:pt x="44" y="52"/>
                    <a:pt x="45" y="58"/>
                  </a:cubicBezTo>
                  <a:cubicBezTo>
                    <a:pt x="45" y="61"/>
                    <a:pt x="45" y="63"/>
                    <a:pt x="45" y="66"/>
                  </a:cubicBezTo>
                  <a:cubicBezTo>
                    <a:pt x="0" y="88"/>
                    <a:pt x="0" y="88"/>
                    <a:pt x="0" y="88"/>
                  </a:cubicBezTo>
                  <a:lnTo>
                    <a:pt x="3" y="81"/>
                  </a:ln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5" name="Freeform 506"/>
            <p:cNvSpPr>
              <a:spLocks/>
            </p:cNvSpPr>
            <p:nvPr/>
          </p:nvSpPr>
          <p:spPr bwMode="auto">
            <a:xfrm rot="3009157">
              <a:off x="7837734" y="944400"/>
              <a:ext cx="389550" cy="343848"/>
            </a:xfrm>
            <a:custGeom>
              <a:avLst/>
              <a:gdLst>
                <a:gd name="T0" fmla="*/ 62 w 67"/>
                <a:gd name="T1" fmla="*/ 29 h 59"/>
                <a:gd name="T2" fmla="*/ 0 w 67"/>
                <a:gd name="T3" fmla="*/ 59 h 59"/>
                <a:gd name="T4" fmla="*/ 10 w 67"/>
                <a:gd name="T5" fmla="*/ 28 h 59"/>
                <a:gd name="T6" fmla="*/ 67 w 67"/>
                <a:gd name="T7" fmla="*/ 0 h 59"/>
                <a:gd name="T8" fmla="*/ 62 w 67"/>
                <a:gd name="T9" fmla="*/ 2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59">
                  <a:moveTo>
                    <a:pt x="62" y="29"/>
                  </a:moveTo>
                  <a:cubicBezTo>
                    <a:pt x="0" y="59"/>
                    <a:pt x="0" y="59"/>
                    <a:pt x="0" y="59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6" y="10"/>
                    <a:pt x="64" y="20"/>
                    <a:pt x="62" y="29"/>
                  </a:cubicBez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6" name="Freeform 507"/>
            <p:cNvSpPr>
              <a:spLocks/>
            </p:cNvSpPr>
            <p:nvPr/>
          </p:nvSpPr>
          <p:spPr bwMode="auto">
            <a:xfrm rot="3009157">
              <a:off x="7559470" y="970701"/>
              <a:ext cx="459190" cy="533183"/>
            </a:xfrm>
            <a:custGeom>
              <a:avLst/>
              <a:gdLst>
                <a:gd name="T0" fmla="*/ 24 w 79"/>
                <a:gd name="T1" fmla="*/ 92 h 92"/>
                <a:gd name="T2" fmla="*/ 0 w 79"/>
                <a:gd name="T3" fmla="*/ 78 h 92"/>
                <a:gd name="T4" fmla="*/ 17 w 79"/>
                <a:gd name="T5" fmla="*/ 30 h 92"/>
                <a:gd name="T6" fmla="*/ 79 w 79"/>
                <a:gd name="T7" fmla="*/ 0 h 92"/>
                <a:gd name="T8" fmla="*/ 24 w 79"/>
                <a:gd name="T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92">
                  <a:moveTo>
                    <a:pt x="24" y="92"/>
                  </a:moveTo>
                  <a:cubicBezTo>
                    <a:pt x="0" y="78"/>
                    <a:pt x="0" y="78"/>
                    <a:pt x="0" y="78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63" y="58"/>
                    <a:pt x="24" y="92"/>
                    <a:pt x="24" y="92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7" name="Freeform 508"/>
            <p:cNvSpPr>
              <a:spLocks/>
            </p:cNvSpPr>
            <p:nvPr/>
          </p:nvSpPr>
          <p:spPr bwMode="auto">
            <a:xfrm rot="3009157">
              <a:off x="7969142" y="969772"/>
              <a:ext cx="337320" cy="202392"/>
            </a:xfrm>
            <a:custGeom>
              <a:avLst/>
              <a:gdLst>
                <a:gd name="T0" fmla="*/ 58 w 58"/>
                <a:gd name="T1" fmla="*/ 0 h 35"/>
                <a:gd name="T2" fmla="*/ 57 w 58"/>
                <a:gd name="T3" fmla="*/ 7 h 35"/>
                <a:gd name="T4" fmla="*/ 0 w 58"/>
                <a:gd name="T5" fmla="*/ 35 h 35"/>
                <a:gd name="T6" fmla="*/ 3 w 58"/>
                <a:gd name="T7" fmla="*/ 27 h 35"/>
                <a:gd name="T8" fmla="*/ 58 w 58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35">
                  <a:moveTo>
                    <a:pt x="58" y="0"/>
                  </a:moveTo>
                  <a:cubicBezTo>
                    <a:pt x="58" y="3"/>
                    <a:pt x="58" y="5"/>
                    <a:pt x="57" y="7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3" y="27"/>
                    <a:pt x="3" y="27"/>
                    <a:pt x="3" y="27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rgbClr val="C937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8" name="Freeform 509"/>
            <p:cNvSpPr>
              <a:spLocks/>
            </p:cNvSpPr>
            <p:nvPr/>
          </p:nvSpPr>
          <p:spPr bwMode="auto">
            <a:xfrm rot="3009157">
              <a:off x="8054098" y="871124"/>
              <a:ext cx="326438" cy="298147"/>
            </a:xfrm>
            <a:custGeom>
              <a:avLst/>
              <a:gdLst>
                <a:gd name="T0" fmla="*/ 10 w 56"/>
                <a:gd name="T1" fmla="*/ 22 h 51"/>
                <a:gd name="T2" fmla="*/ 55 w 56"/>
                <a:gd name="T3" fmla="*/ 0 h 51"/>
                <a:gd name="T4" fmla="*/ 56 w 56"/>
                <a:gd name="T5" fmla="*/ 3 h 51"/>
                <a:gd name="T6" fmla="*/ 56 w 56"/>
                <a:gd name="T7" fmla="*/ 6 h 51"/>
                <a:gd name="T8" fmla="*/ 55 w 56"/>
                <a:gd name="T9" fmla="*/ 24 h 51"/>
                <a:gd name="T10" fmla="*/ 0 w 56"/>
                <a:gd name="T11" fmla="*/ 51 h 51"/>
                <a:gd name="T12" fmla="*/ 10 w 56"/>
                <a:gd name="T13" fmla="*/ 2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51">
                  <a:moveTo>
                    <a:pt x="10" y="22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55" y="1"/>
                    <a:pt x="56" y="2"/>
                    <a:pt x="56" y="3"/>
                  </a:cubicBezTo>
                  <a:cubicBezTo>
                    <a:pt x="56" y="4"/>
                    <a:pt x="56" y="5"/>
                    <a:pt x="56" y="6"/>
                  </a:cubicBezTo>
                  <a:cubicBezTo>
                    <a:pt x="56" y="13"/>
                    <a:pt x="56" y="18"/>
                    <a:pt x="55" y="24"/>
                  </a:cubicBezTo>
                  <a:cubicBezTo>
                    <a:pt x="0" y="51"/>
                    <a:pt x="0" y="51"/>
                    <a:pt x="0" y="51"/>
                  </a:cubicBezTo>
                  <a:lnTo>
                    <a:pt x="10" y="22"/>
                  </a:ln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9" name="Freeform 510"/>
            <p:cNvSpPr>
              <a:spLocks/>
            </p:cNvSpPr>
            <p:nvPr/>
          </p:nvSpPr>
          <p:spPr bwMode="auto">
            <a:xfrm rot="3009157">
              <a:off x="7444970" y="886326"/>
              <a:ext cx="280737" cy="594118"/>
            </a:xfrm>
            <a:custGeom>
              <a:avLst/>
              <a:gdLst>
                <a:gd name="T0" fmla="*/ 0 w 48"/>
                <a:gd name="T1" fmla="*/ 102 h 102"/>
                <a:gd name="T2" fmla="*/ 36 w 48"/>
                <a:gd name="T3" fmla="*/ 0 h 102"/>
                <a:gd name="T4" fmla="*/ 0 w 48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02">
                  <a:moveTo>
                    <a:pt x="0" y="102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48" y="57"/>
                    <a:pt x="0" y="102"/>
                  </a:cubicBezTo>
                </a:path>
              </a:pathLst>
            </a:custGeom>
            <a:solidFill>
              <a:srgbClr val="D63A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0" name="Freeform 511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1" name="Freeform 512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2" name="Freeform 513"/>
            <p:cNvSpPr>
              <a:spLocks/>
            </p:cNvSpPr>
            <p:nvPr/>
          </p:nvSpPr>
          <p:spPr bwMode="auto">
            <a:xfrm rot="3009157">
              <a:off x="8163039" y="741069"/>
              <a:ext cx="265503" cy="274208"/>
            </a:xfrm>
            <a:custGeom>
              <a:avLst/>
              <a:gdLst>
                <a:gd name="T0" fmla="*/ 42 w 46"/>
                <a:gd name="T1" fmla="*/ 30 h 47"/>
                <a:gd name="T2" fmla="*/ 30 w 46"/>
                <a:gd name="T3" fmla="*/ 4 h 47"/>
                <a:gd name="T4" fmla="*/ 3 w 46"/>
                <a:gd name="T5" fmla="*/ 17 h 47"/>
                <a:gd name="T6" fmla="*/ 16 w 46"/>
                <a:gd name="T7" fmla="*/ 43 h 47"/>
                <a:gd name="T8" fmla="*/ 42 w 46"/>
                <a:gd name="T9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42" y="30"/>
                  </a:moveTo>
                  <a:cubicBezTo>
                    <a:pt x="46" y="20"/>
                    <a:pt x="40" y="8"/>
                    <a:pt x="30" y="4"/>
                  </a:cubicBezTo>
                  <a:cubicBezTo>
                    <a:pt x="19" y="0"/>
                    <a:pt x="7" y="6"/>
                    <a:pt x="3" y="17"/>
                  </a:cubicBezTo>
                  <a:cubicBezTo>
                    <a:pt x="0" y="28"/>
                    <a:pt x="5" y="39"/>
                    <a:pt x="16" y="43"/>
                  </a:cubicBezTo>
                  <a:cubicBezTo>
                    <a:pt x="27" y="47"/>
                    <a:pt x="39" y="41"/>
                    <a:pt x="42" y="30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3" name="Freeform 514"/>
            <p:cNvSpPr>
              <a:spLocks/>
            </p:cNvSpPr>
            <p:nvPr/>
          </p:nvSpPr>
          <p:spPr bwMode="auto">
            <a:xfrm rot="3009157">
              <a:off x="8181230" y="763336"/>
              <a:ext cx="226331" cy="226331"/>
            </a:xfrm>
            <a:custGeom>
              <a:avLst/>
              <a:gdLst>
                <a:gd name="T0" fmla="*/ 36 w 39"/>
                <a:gd name="T1" fmla="*/ 25 h 39"/>
                <a:gd name="T2" fmla="*/ 26 w 39"/>
                <a:gd name="T3" fmla="*/ 3 h 39"/>
                <a:gd name="T4" fmla="*/ 4 w 39"/>
                <a:gd name="T5" fmla="*/ 14 h 39"/>
                <a:gd name="T6" fmla="*/ 14 w 39"/>
                <a:gd name="T7" fmla="*/ 36 h 39"/>
                <a:gd name="T8" fmla="*/ 36 w 39"/>
                <a:gd name="T9" fmla="*/ 2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36" y="25"/>
                  </a:moveTo>
                  <a:cubicBezTo>
                    <a:pt x="39" y="16"/>
                    <a:pt x="35" y="6"/>
                    <a:pt x="26" y="3"/>
                  </a:cubicBezTo>
                  <a:cubicBezTo>
                    <a:pt x="17" y="0"/>
                    <a:pt x="7" y="5"/>
                    <a:pt x="4" y="14"/>
                  </a:cubicBezTo>
                  <a:cubicBezTo>
                    <a:pt x="0" y="23"/>
                    <a:pt x="5" y="33"/>
                    <a:pt x="14" y="36"/>
                  </a:cubicBezTo>
                  <a:cubicBezTo>
                    <a:pt x="23" y="39"/>
                    <a:pt x="33" y="34"/>
                    <a:pt x="36" y="25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4" name="Freeform 515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5" name="Freeform 516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444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6" name="Freeform 517"/>
            <p:cNvSpPr>
              <a:spLocks/>
            </p:cNvSpPr>
            <p:nvPr/>
          </p:nvSpPr>
          <p:spPr bwMode="auto">
            <a:xfrm rot="3009157">
              <a:off x="8163039" y="741069"/>
              <a:ext cx="265503" cy="274208"/>
            </a:xfrm>
            <a:custGeom>
              <a:avLst/>
              <a:gdLst>
                <a:gd name="T0" fmla="*/ 3 w 46"/>
                <a:gd name="T1" fmla="*/ 17 h 47"/>
                <a:gd name="T2" fmla="*/ 30 w 46"/>
                <a:gd name="T3" fmla="*/ 4 h 47"/>
                <a:gd name="T4" fmla="*/ 42 w 46"/>
                <a:gd name="T5" fmla="*/ 30 h 47"/>
                <a:gd name="T6" fmla="*/ 16 w 46"/>
                <a:gd name="T7" fmla="*/ 43 h 47"/>
                <a:gd name="T8" fmla="*/ 3 w 46"/>
                <a:gd name="T9" fmla="*/ 1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3" y="17"/>
                  </a:moveTo>
                  <a:cubicBezTo>
                    <a:pt x="7" y="6"/>
                    <a:pt x="19" y="0"/>
                    <a:pt x="30" y="4"/>
                  </a:cubicBezTo>
                  <a:cubicBezTo>
                    <a:pt x="40" y="8"/>
                    <a:pt x="46" y="20"/>
                    <a:pt x="42" y="30"/>
                  </a:cubicBezTo>
                  <a:cubicBezTo>
                    <a:pt x="39" y="41"/>
                    <a:pt x="27" y="47"/>
                    <a:pt x="16" y="43"/>
                  </a:cubicBezTo>
                  <a:cubicBezTo>
                    <a:pt x="5" y="39"/>
                    <a:pt x="0" y="28"/>
                    <a:pt x="3" y="17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7" name="Freeform 519"/>
            <p:cNvSpPr>
              <a:spLocks/>
            </p:cNvSpPr>
            <p:nvPr/>
          </p:nvSpPr>
          <p:spPr bwMode="auto">
            <a:xfrm rot="3009157">
              <a:off x="8181229" y="763336"/>
              <a:ext cx="226331" cy="226331"/>
            </a:xfrm>
            <a:custGeom>
              <a:avLst/>
              <a:gdLst>
                <a:gd name="T0" fmla="*/ 4 w 39"/>
                <a:gd name="T1" fmla="*/ 14 h 39"/>
                <a:gd name="T2" fmla="*/ 26 w 39"/>
                <a:gd name="T3" fmla="*/ 3 h 39"/>
                <a:gd name="T4" fmla="*/ 36 w 39"/>
                <a:gd name="T5" fmla="*/ 25 h 39"/>
                <a:gd name="T6" fmla="*/ 14 w 39"/>
                <a:gd name="T7" fmla="*/ 36 h 39"/>
                <a:gd name="T8" fmla="*/ 4 w 39"/>
                <a:gd name="T9" fmla="*/ 1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4" y="14"/>
                  </a:moveTo>
                  <a:cubicBezTo>
                    <a:pt x="7" y="5"/>
                    <a:pt x="17" y="0"/>
                    <a:pt x="26" y="3"/>
                  </a:cubicBezTo>
                  <a:cubicBezTo>
                    <a:pt x="35" y="6"/>
                    <a:pt x="39" y="16"/>
                    <a:pt x="36" y="25"/>
                  </a:cubicBezTo>
                  <a:cubicBezTo>
                    <a:pt x="33" y="34"/>
                    <a:pt x="23" y="39"/>
                    <a:pt x="14" y="36"/>
                  </a:cubicBezTo>
                  <a:cubicBezTo>
                    <a:pt x="5" y="33"/>
                    <a:pt x="0" y="23"/>
                    <a:pt x="4" y="14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8" name="Freeform 533"/>
            <p:cNvSpPr>
              <a:spLocks/>
            </p:cNvSpPr>
            <p:nvPr/>
          </p:nvSpPr>
          <p:spPr bwMode="auto">
            <a:xfrm rot="3009157">
              <a:off x="7323188" y="2843657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9" name="Freeform 564"/>
            <p:cNvSpPr>
              <a:spLocks/>
            </p:cNvSpPr>
            <p:nvPr/>
          </p:nvSpPr>
          <p:spPr bwMode="auto">
            <a:xfrm rot="3009157">
              <a:off x="8975930" y="1780273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0" name="Freeform 594"/>
            <p:cNvSpPr>
              <a:spLocks/>
            </p:cNvSpPr>
            <p:nvPr/>
          </p:nvSpPr>
          <p:spPr bwMode="auto">
            <a:xfrm rot="3009157">
              <a:off x="8179450" y="167520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1" name="Freeform 595"/>
            <p:cNvSpPr>
              <a:spLocks/>
            </p:cNvSpPr>
            <p:nvPr/>
          </p:nvSpPr>
          <p:spPr bwMode="auto">
            <a:xfrm rot="3009157">
              <a:off x="8735891" y="459523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2" name="Freeform 596"/>
            <p:cNvSpPr>
              <a:spLocks/>
            </p:cNvSpPr>
            <p:nvPr/>
          </p:nvSpPr>
          <p:spPr bwMode="auto">
            <a:xfrm rot="3009157">
              <a:off x="8386037" y="-14247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3" name="Freeform 597"/>
            <p:cNvSpPr>
              <a:spLocks/>
            </p:cNvSpPr>
            <p:nvPr/>
          </p:nvSpPr>
          <p:spPr bwMode="auto">
            <a:xfrm rot="3009157">
              <a:off x="7344358" y="460427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4" name="Freeform 598"/>
            <p:cNvSpPr>
              <a:spLocks/>
            </p:cNvSpPr>
            <p:nvPr/>
          </p:nvSpPr>
          <p:spPr bwMode="auto">
            <a:xfrm rot="3009157">
              <a:off x="8912585" y="1200300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5" name="Freeform 600"/>
            <p:cNvSpPr>
              <a:spLocks/>
            </p:cNvSpPr>
            <p:nvPr/>
          </p:nvSpPr>
          <p:spPr bwMode="auto">
            <a:xfrm rot="3009157">
              <a:off x="7127719" y="1885387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6" name="Freeform 601"/>
            <p:cNvSpPr>
              <a:spLocks/>
            </p:cNvSpPr>
            <p:nvPr/>
          </p:nvSpPr>
          <p:spPr bwMode="auto">
            <a:xfrm rot="3009157">
              <a:off x="6577564" y="1187515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7" name="Freeform 602"/>
            <p:cNvSpPr>
              <a:spLocks/>
            </p:cNvSpPr>
            <p:nvPr/>
          </p:nvSpPr>
          <p:spPr bwMode="auto">
            <a:xfrm rot="3009157">
              <a:off x="6134545" y="1669609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8" name="Freeform 603"/>
            <p:cNvSpPr>
              <a:spLocks/>
            </p:cNvSpPr>
            <p:nvPr/>
          </p:nvSpPr>
          <p:spPr bwMode="auto">
            <a:xfrm rot="3009157">
              <a:off x="6621939" y="1822783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9" name="Freeform 604"/>
            <p:cNvSpPr>
              <a:spLocks/>
            </p:cNvSpPr>
            <p:nvPr/>
          </p:nvSpPr>
          <p:spPr bwMode="auto">
            <a:xfrm rot="3009157">
              <a:off x="6953239" y="2963577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10" name="Freeform 606"/>
            <p:cNvSpPr>
              <a:spLocks/>
            </p:cNvSpPr>
            <p:nvPr/>
          </p:nvSpPr>
          <p:spPr bwMode="auto">
            <a:xfrm rot="3009157">
              <a:off x="6937850" y="2490622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CE3A4F74-C93F-4A8A-8AA0-BDD2935EF4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3476" y="2615113"/>
            <a:ext cx="7645047" cy="1627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313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" y="0"/>
            <a:ext cx="5204036" cy="720913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4EF2A1A-5D0E-4B8A-BD5C-0FDEE9DBD4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003"/>
            <a:ext cx="12192000" cy="6827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793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2" name="组合 721"/>
          <p:cNvGrpSpPr/>
          <p:nvPr/>
        </p:nvGrpSpPr>
        <p:grpSpPr>
          <a:xfrm>
            <a:off x="0" y="-144654"/>
            <a:ext cx="12214765" cy="7102759"/>
            <a:chOff x="0" y="-144654"/>
            <a:chExt cx="12214765" cy="7102759"/>
          </a:xfrm>
        </p:grpSpPr>
        <p:sp>
          <p:nvSpPr>
            <p:cNvPr id="433" name="Freeform 318"/>
            <p:cNvSpPr>
              <a:spLocks/>
            </p:cNvSpPr>
            <p:nvPr/>
          </p:nvSpPr>
          <p:spPr bwMode="auto">
            <a:xfrm rot="16200000">
              <a:off x="750809" y="979932"/>
              <a:ext cx="1168649" cy="1168649"/>
            </a:xfrm>
            <a:custGeom>
              <a:avLst/>
              <a:gdLst>
                <a:gd name="T0" fmla="*/ 183 w 201"/>
                <a:gd name="T1" fmla="*/ 133 h 201"/>
                <a:gd name="T2" fmla="*/ 132 w 201"/>
                <a:gd name="T3" fmla="*/ 18 h 201"/>
                <a:gd name="T4" fmla="*/ 17 w 201"/>
                <a:gd name="T5" fmla="*/ 69 h 201"/>
                <a:gd name="T6" fmla="*/ 68 w 201"/>
                <a:gd name="T7" fmla="*/ 184 h 201"/>
                <a:gd name="T8" fmla="*/ 183 w 201"/>
                <a:gd name="T9" fmla="*/ 133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" h="201">
                  <a:moveTo>
                    <a:pt x="183" y="133"/>
                  </a:moveTo>
                  <a:cubicBezTo>
                    <a:pt x="201" y="87"/>
                    <a:pt x="178" y="35"/>
                    <a:pt x="132" y="18"/>
                  </a:cubicBezTo>
                  <a:cubicBezTo>
                    <a:pt x="86" y="0"/>
                    <a:pt x="35" y="23"/>
                    <a:pt x="17" y="69"/>
                  </a:cubicBezTo>
                  <a:cubicBezTo>
                    <a:pt x="0" y="115"/>
                    <a:pt x="23" y="166"/>
                    <a:pt x="68" y="184"/>
                  </a:cubicBezTo>
                  <a:cubicBezTo>
                    <a:pt x="114" y="201"/>
                    <a:pt x="165" y="178"/>
                    <a:pt x="183" y="133"/>
                  </a:cubicBezTo>
                  <a:close/>
                </a:path>
              </a:pathLst>
            </a:custGeom>
            <a:solidFill>
              <a:srgbClr val="EFB2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4" name="Freeform 319"/>
            <p:cNvSpPr>
              <a:spLocks/>
            </p:cNvSpPr>
            <p:nvPr/>
          </p:nvSpPr>
          <p:spPr bwMode="auto">
            <a:xfrm rot="16200000">
              <a:off x="739928" y="1258493"/>
              <a:ext cx="970610" cy="574532"/>
            </a:xfrm>
            <a:custGeom>
              <a:avLst/>
              <a:gdLst>
                <a:gd name="T0" fmla="*/ 30 w 167"/>
                <a:gd name="T1" fmla="*/ 0 h 99"/>
                <a:gd name="T2" fmla="*/ 160 w 167"/>
                <a:gd name="T3" fmla="*/ 46 h 99"/>
                <a:gd name="T4" fmla="*/ 161 w 167"/>
                <a:gd name="T5" fmla="*/ 85 h 99"/>
                <a:gd name="T6" fmla="*/ 0 w 167"/>
                <a:gd name="T7" fmla="*/ 44 h 99"/>
                <a:gd name="T8" fmla="*/ 30 w 167"/>
                <a:gd name="T9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99">
                  <a:moveTo>
                    <a:pt x="30" y="0"/>
                  </a:moveTo>
                  <a:cubicBezTo>
                    <a:pt x="30" y="0"/>
                    <a:pt x="90" y="51"/>
                    <a:pt x="160" y="46"/>
                  </a:cubicBezTo>
                  <a:cubicBezTo>
                    <a:pt x="160" y="46"/>
                    <a:pt x="167" y="62"/>
                    <a:pt x="161" y="85"/>
                  </a:cubicBezTo>
                  <a:cubicBezTo>
                    <a:pt x="161" y="85"/>
                    <a:pt x="82" y="99"/>
                    <a:pt x="0" y="44"/>
                  </a:cubicBezTo>
                  <a:cubicBezTo>
                    <a:pt x="0" y="44"/>
                    <a:pt x="6" y="17"/>
                    <a:pt x="30" y="0"/>
                  </a:cubicBezTo>
                  <a:close/>
                </a:path>
              </a:pathLst>
            </a:custGeom>
            <a:solidFill>
              <a:srgbClr val="EFBD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5" name="Freeform 320"/>
            <p:cNvSpPr>
              <a:spLocks/>
            </p:cNvSpPr>
            <p:nvPr/>
          </p:nvSpPr>
          <p:spPr bwMode="auto">
            <a:xfrm rot="16200000">
              <a:off x="951025" y="1389068"/>
              <a:ext cx="948847" cy="383021"/>
            </a:xfrm>
            <a:custGeom>
              <a:avLst/>
              <a:gdLst>
                <a:gd name="T0" fmla="*/ 0 w 163"/>
                <a:gd name="T1" fmla="*/ 0 h 66"/>
                <a:gd name="T2" fmla="*/ 163 w 163"/>
                <a:gd name="T3" fmla="*/ 39 h 66"/>
                <a:gd name="T4" fmla="*/ 153 w 163"/>
                <a:gd name="T5" fmla="*/ 66 h 66"/>
                <a:gd name="T6" fmla="*/ 0 w 163"/>
                <a:gd name="T7" fmla="*/ 8 h 66"/>
                <a:gd name="T8" fmla="*/ 0 w 163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66">
                  <a:moveTo>
                    <a:pt x="0" y="0"/>
                  </a:moveTo>
                  <a:cubicBezTo>
                    <a:pt x="0" y="0"/>
                    <a:pt x="79" y="53"/>
                    <a:pt x="163" y="39"/>
                  </a:cubicBezTo>
                  <a:cubicBezTo>
                    <a:pt x="163" y="39"/>
                    <a:pt x="163" y="50"/>
                    <a:pt x="153" y="66"/>
                  </a:cubicBezTo>
                  <a:cubicBezTo>
                    <a:pt x="153" y="66"/>
                    <a:pt x="32" y="63"/>
                    <a:pt x="0" y="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FC4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6" name="Freeform 321"/>
            <p:cNvSpPr>
              <a:spLocks/>
            </p:cNvSpPr>
            <p:nvPr/>
          </p:nvSpPr>
          <p:spPr bwMode="auto">
            <a:xfrm rot="16200000">
              <a:off x="1126213" y="1424977"/>
              <a:ext cx="872679" cy="400431"/>
            </a:xfrm>
            <a:custGeom>
              <a:avLst/>
              <a:gdLst>
                <a:gd name="T0" fmla="*/ 150 w 150"/>
                <a:gd name="T1" fmla="*/ 50 h 69"/>
                <a:gd name="T2" fmla="*/ 0 w 150"/>
                <a:gd name="T3" fmla="*/ 0 h 69"/>
                <a:gd name="T4" fmla="*/ 5 w 150"/>
                <a:gd name="T5" fmla="*/ 22 h 69"/>
                <a:gd name="T6" fmla="*/ 141 w 150"/>
                <a:gd name="T7" fmla="*/ 58 h 69"/>
                <a:gd name="T8" fmla="*/ 150 w 150"/>
                <a:gd name="T9" fmla="*/ 5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" h="69">
                  <a:moveTo>
                    <a:pt x="150" y="50"/>
                  </a:moveTo>
                  <a:cubicBezTo>
                    <a:pt x="150" y="50"/>
                    <a:pt x="35" y="44"/>
                    <a:pt x="0" y="0"/>
                  </a:cubicBezTo>
                  <a:cubicBezTo>
                    <a:pt x="0" y="0"/>
                    <a:pt x="2" y="16"/>
                    <a:pt x="5" y="22"/>
                  </a:cubicBezTo>
                  <a:cubicBezTo>
                    <a:pt x="5" y="22"/>
                    <a:pt x="72" y="69"/>
                    <a:pt x="141" y="58"/>
                  </a:cubicBezTo>
                  <a:cubicBezTo>
                    <a:pt x="141" y="58"/>
                    <a:pt x="146" y="56"/>
                    <a:pt x="150" y="50"/>
                  </a:cubicBezTo>
                  <a:close/>
                </a:path>
              </a:pathLst>
            </a:custGeom>
            <a:solidFill>
              <a:srgbClr val="EFCE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7" name="Freeform 322"/>
            <p:cNvSpPr>
              <a:spLocks/>
            </p:cNvSpPr>
            <p:nvPr/>
          </p:nvSpPr>
          <p:spPr bwMode="auto">
            <a:xfrm rot="16200000">
              <a:off x="1341662" y="1464149"/>
              <a:ext cx="737751" cy="361258"/>
            </a:xfrm>
            <a:custGeom>
              <a:avLst/>
              <a:gdLst>
                <a:gd name="T0" fmla="*/ 0 w 127"/>
                <a:gd name="T1" fmla="*/ 0 h 62"/>
                <a:gd name="T2" fmla="*/ 127 w 127"/>
                <a:gd name="T3" fmla="*/ 35 h 62"/>
                <a:gd name="T4" fmla="*/ 0 w 127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62">
                  <a:moveTo>
                    <a:pt x="0" y="0"/>
                  </a:moveTo>
                  <a:cubicBezTo>
                    <a:pt x="0" y="0"/>
                    <a:pt x="62" y="46"/>
                    <a:pt x="127" y="35"/>
                  </a:cubicBezTo>
                  <a:cubicBezTo>
                    <a:pt x="127" y="35"/>
                    <a:pt x="50" y="62"/>
                    <a:pt x="0" y="0"/>
                  </a:cubicBezTo>
                  <a:close/>
                </a:path>
              </a:pathLst>
            </a:custGeom>
            <a:solidFill>
              <a:srgbClr val="EFD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8" name="Freeform 323"/>
            <p:cNvSpPr>
              <a:spLocks/>
            </p:cNvSpPr>
            <p:nvPr/>
          </p:nvSpPr>
          <p:spPr bwMode="auto">
            <a:xfrm rot="16200000">
              <a:off x="1463533" y="1494617"/>
              <a:ext cx="639819" cy="319910"/>
            </a:xfrm>
            <a:custGeom>
              <a:avLst/>
              <a:gdLst>
                <a:gd name="T0" fmla="*/ 0 w 110"/>
                <a:gd name="T1" fmla="*/ 0 h 55"/>
                <a:gd name="T2" fmla="*/ 110 w 110"/>
                <a:gd name="T3" fmla="*/ 26 h 55"/>
                <a:gd name="T4" fmla="*/ 0 w 110"/>
                <a:gd name="T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0" h="55">
                  <a:moveTo>
                    <a:pt x="0" y="0"/>
                  </a:moveTo>
                  <a:cubicBezTo>
                    <a:pt x="0" y="0"/>
                    <a:pt x="46" y="41"/>
                    <a:pt x="110" y="26"/>
                  </a:cubicBezTo>
                  <a:cubicBezTo>
                    <a:pt x="110" y="26"/>
                    <a:pt x="46" y="55"/>
                    <a:pt x="0" y="0"/>
                  </a:cubicBezTo>
                  <a:close/>
                </a:path>
              </a:pathLst>
            </a:custGeom>
            <a:solidFill>
              <a:srgbClr val="EFE3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9" name="Freeform 324"/>
            <p:cNvSpPr>
              <a:spLocks/>
            </p:cNvSpPr>
            <p:nvPr/>
          </p:nvSpPr>
          <p:spPr bwMode="auto">
            <a:xfrm rot="16200000">
              <a:off x="698579" y="1310723"/>
              <a:ext cx="685521" cy="289442"/>
            </a:xfrm>
            <a:custGeom>
              <a:avLst/>
              <a:gdLst>
                <a:gd name="T0" fmla="*/ 0 w 118"/>
                <a:gd name="T1" fmla="*/ 4 h 50"/>
                <a:gd name="T2" fmla="*/ 118 w 118"/>
                <a:gd name="T3" fmla="*/ 47 h 50"/>
                <a:gd name="T4" fmla="*/ 112 w 118"/>
                <a:gd name="T5" fmla="*/ 33 h 50"/>
                <a:gd name="T6" fmla="*/ 6 w 118"/>
                <a:gd name="T7" fmla="*/ 0 h 50"/>
                <a:gd name="T8" fmla="*/ 0 w 118"/>
                <a:gd name="T9" fmla="*/ 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50">
                  <a:moveTo>
                    <a:pt x="0" y="4"/>
                  </a:moveTo>
                  <a:cubicBezTo>
                    <a:pt x="0" y="4"/>
                    <a:pt x="57" y="50"/>
                    <a:pt x="118" y="47"/>
                  </a:cubicBezTo>
                  <a:cubicBezTo>
                    <a:pt x="118" y="47"/>
                    <a:pt x="117" y="39"/>
                    <a:pt x="112" y="33"/>
                  </a:cubicBezTo>
                  <a:cubicBezTo>
                    <a:pt x="112" y="33"/>
                    <a:pt x="15" y="18"/>
                    <a:pt x="6" y="0"/>
                  </a:cubicBezTo>
                  <a:lnTo>
                    <a:pt x="0" y="4"/>
                  </a:lnTo>
                  <a:close/>
                </a:path>
              </a:pathLst>
            </a:custGeom>
            <a:solidFill>
              <a:srgbClr val="F0BB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0" name="Freeform 325"/>
            <p:cNvSpPr>
              <a:spLocks/>
            </p:cNvSpPr>
            <p:nvPr/>
          </p:nvSpPr>
          <p:spPr bwMode="auto">
            <a:xfrm rot="16200000">
              <a:off x="653966" y="1307459"/>
              <a:ext cx="531006" cy="267679"/>
            </a:xfrm>
            <a:custGeom>
              <a:avLst/>
              <a:gdLst>
                <a:gd name="T0" fmla="*/ 0 w 91"/>
                <a:gd name="T1" fmla="*/ 16 h 46"/>
                <a:gd name="T2" fmla="*/ 91 w 91"/>
                <a:gd name="T3" fmla="*/ 45 h 46"/>
                <a:gd name="T4" fmla="*/ 0 w 91"/>
                <a:gd name="T5" fmla="*/ 1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1" h="46">
                  <a:moveTo>
                    <a:pt x="0" y="16"/>
                  </a:moveTo>
                  <a:cubicBezTo>
                    <a:pt x="0" y="16"/>
                    <a:pt x="62" y="46"/>
                    <a:pt x="91" y="45"/>
                  </a:cubicBezTo>
                  <a:cubicBezTo>
                    <a:pt x="91" y="45"/>
                    <a:pt x="61" y="0"/>
                    <a:pt x="0" y="16"/>
                  </a:cubicBezTo>
                  <a:close/>
                </a:path>
              </a:pathLst>
            </a:custGeom>
            <a:solidFill>
              <a:srgbClr val="E6A9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1" name="Freeform 326"/>
            <p:cNvSpPr>
              <a:spLocks/>
            </p:cNvSpPr>
            <p:nvPr/>
          </p:nvSpPr>
          <p:spPr bwMode="auto">
            <a:xfrm rot="16200000">
              <a:off x="4961864" y="5558774"/>
              <a:ext cx="1053308" cy="1057660"/>
            </a:xfrm>
            <a:custGeom>
              <a:avLst/>
              <a:gdLst>
                <a:gd name="T0" fmla="*/ 168 w 181"/>
                <a:gd name="T1" fmla="*/ 68 h 182"/>
                <a:gd name="T2" fmla="*/ 67 w 181"/>
                <a:gd name="T3" fmla="*/ 13 h 182"/>
                <a:gd name="T4" fmla="*/ 13 w 181"/>
                <a:gd name="T5" fmla="*/ 114 h 182"/>
                <a:gd name="T6" fmla="*/ 114 w 181"/>
                <a:gd name="T7" fmla="*/ 169 h 182"/>
                <a:gd name="T8" fmla="*/ 168 w 181"/>
                <a:gd name="T9" fmla="*/ 68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" h="182">
                  <a:moveTo>
                    <a:pt x="168" y="68"/>
                  </a:moveTo>
                  <a:cubicBezTo>
                    <a:pt x="155" y="25"/>
                    <a:pt x="110" y="0"/>
                    <a:pt x="67" y="13"/>
                  </a:cubicBezTo>
                  <a:cubicBezTo>
                    <a:pt x="24" y="26"/>
                    <a:pt x="0" y="71"/>
                    <a:pt x="13" y="114"/>
                  </a:cubicBezTo>
                  <a:cubicBezTo>
                    <a:pt x="25" y="157"/>
                    <a:pt x="71" y="182"/>
                    <a:pt x="114" y="169"/>
                  </a:cubicBezTo>
                  <a:cubicBezTo>
                    <a:pt x="157" y="156"/>
                    <a:pt x="181" y="111"/>
                    <a:pt x="168" y="68"/>
                  </a:cubicBezTo>
                  <a:close/>
                </a:path>
              </a:pathLst>
            </a:custGeom>
            <a:solidFill>
              <a:srgbClr val="F15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2" name="Freeform 327"/>
            <p:cNvSpPr>
              <a:spLocks/>
            </p:cNvSpPr>
            <p:nvPr/>
          </p:nvSpPr>
          <p:spPr bwMode="auto">
            <a:xfrm rot="16200000">
              <a:off x="5175137" y="6246471"/>
              <a:ext cx="145809" cy="145809"/>
            </a:xfrm>
            <a:custGeom>
              <a:avLst/>
              <a:gdLst>
                <a:gd name="T0" fmla="*/ 23 w 25"/>
                <a:gd name="T1" fmla="*/ 9 h 25"/>
                <a:gd name="T2" fmla="*/ 9 w 25"/>
                <a:gd name="T3" fmla="*/ 2 h 25"/>
                <a:gd name="T4" fmla="*/ 2 w 25"/>
                <a:gd name="T5" fmla="*/ 16 h 25"/>
                <a:gd name="T6" fmla="*/ 16 w 25"/>
                <a:gd name="T7" fmla="*/ 23 h 25"/>
                <a:gd name="T8" fmla="*/ 23 w 25"/>
                <a:gd name="T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3" y="9"/>
                  </a:moveTo>
                  <a:cubicBezTo>
                    <a:pt x="22" y="3"/>
                    <a:pt x="15" y="0"/>
                    <a:pt x="9" y="2"/>
                  </a:cubicBezTo>
                  <a:cubicBezTo>
                    <a:pt x="3" y="4"/>
                    <a:pt x="0" y="10"/>
                    <a:pt x="2" y="16"/>
                  </a:cubicBezTo>
                  <a:cubicBezTo>
                    <a:pt x="4" y="22"/>
                    <a:pt x="10" y="25"/>
                    <a:pt x="16" y="23"/>
                  </a:cubicBezTo>
                  <a:cubicBezTo>
                    <a:pt x="22" y="22"/>
                    <a:pt x="25" y="15"/>
                    <a:pt x="23" y="9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3" name="Freeform 328"/>
            <p:cNvSpPr>
              <a:spLocks/>
            </p:cNvSpPr>
            <p:nvPr/>
          </p:nvSpPr>
          <p:spPr bwMode="auto">
            <a:xfrm rot="16200000">
              <a:off x="5599507" y="5717641"/>
              <a:ext cx="145809" cy="145809"/>
            </a:xfrm>
            <a:custGeom>
              <a:avLst/>
              <a:gdLst>
                <a:gd name="T0" fmla="*/ 23 w 25"/>
                <a:gd name="T1" fmla="*/ 9 h 25"/>
                <a:gd name="T2" fmla="*/ 9 w 25"/>
                <a:gd name="T3" fmla="*/ 2 h 25"/>
                <a:gd name="T4" fmla="*/ 2 w 25"/>
                <a:gd name="T5" fmla="*/ 16 h 25"/>
                <a:gd name="T6" fmla="*/ 16 w 25"/>
                <a:gd name="T7" fmla="*/ 23 h 25"/>
                <a:gd name="T8" fmla="*/ 23 w 25"/>
                <a:gd name="T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3" y="9"/>
                  </a:moveTo>
                  <a:cubicBezTo>
                    <a:pt x="22" y="3"/>
                    <a:pt x="15" y="0"/>
                    <a:pt x="9" y="2"/>
                  </a:cubicBezTo>
                  <a:cubicBezTo>
                    <a:pt x="3" y="3"/>
                    <a:pt x="0" y="10"/>
                    <a:pt x="2" y="16"/>
                  </a:cubicBezTo>
                  <a:cubicBezTo>
                    <a:pt x="3" y="22"/>
                    <a:pt x="10" y="25"/>
                    <a:pt x="16" y="23"/>
                  </a:cubicBezTo>
                  <a:cubicBezTo>
                    <a:pt x="22" y="21"/>
                    <a:pt x="25" y="15"/>
                    <a:pt x="23" y="9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4" name="Freeform 329"/>
            <p:cNvSpPr>
              <a:spLocks/>
            </p:cNvSpPr>
            <p:nvPr/>
          </p:nvSpPr>
          <p:spPr bwMode="auto">
            <a:xfrm rot="16200000">
              <a:off x="5342709" y="6281291"/>
              <a:ext cx="93579" cy="93579"/>
            </a:xfrm>
            <a:custGeom>
              <a:avLst/>
              <a:gdLst>
                <a:gd name="T0" fmla="*/ 15 w 16"/>
                <a:gd name="T1" fmla="*/ 6 h 16"/>
                <a:gd name="T2" fmla="*/ 6 w 16"/>
                <a:gd name="T3" fmla="*/ 2 h 16"/>
                <a:gd name="T4" fmla="*/ 2 w 16"/>
                <a:gd name="T5" fmla="*/ 10 h 16"/>
                <a:gd name="T6" fmla="*/ 10 w 16"/>
                <a:gd name="T7" fmla="*/ 15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4" y="2"/>
                    <a:pt x="10" y="0"/>
                    <a:pt x="6" y="2"/>
                  </a:cubicBezTo>
                  <a:cubicBezTo>
                    <a:pt x="3" y="3"/>
                    <a:pt x="0" y="7"/>
                    <a:pt x="2" y="10"/>
                  </a:cubicBezTo>
                  <a:cubicBezTo>
                    <a:pt x="3" y="14"/>
                    <a:pt x="7" y="16"/>
                    <a:pt x="10" y="15"/>
                  </a:cubicBezTo>
                  <a:cubicBezTo>
                    <a:pt x="14" y="14"/>
                    <a:pt x="16" y="10"/>
                    <a:pt x="15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5" name="Freeform 330"/>
            <p:cNvSpPr>
              <a:spLocks/>
            </p:cNvSpPr>
            <p:nvPr/>
          </p:nvSpPr>
          <p:spPr bwMode="auto">
            <a:xfrm rot="16200000">
              <a:off x="5349238" y="5758990"/>
              <a:ext cx="93579" cy="93579"/>
            </a:xfrm>
            <a:custGeom>
              <a:avLst/>
              <a:gdLst>
                <a:gd name="T0" fmla="*/ 15 w 16"/>
                <a:gd name="T1" fmla="*/ 6 h 16"/>
                <a:gd name="T2" fmla="*/ 6 w 16"/>
                <a:gd name="T3" fmla="*/ 1 h 16"/>
                <a:gd name="T4" fmla="*/ 1 w 16"/>
                <a:gd name="T5" fmla="*/ 10 h 16"/>
                <a:gd name="T6" fmla="*/ 10 w 16"/>
                <a:gd name="T7" fmla="*/ 14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4" y="2"/>
                    <a:pt x="10" y="0"/>
                    <a:pt x="6" y="1"/>
                  </a:cubicBezTo>
                  <a:cubicBezTo>
                    <a:pt x="2" y="2"/>
                    <a:pt x="0" y="6"/>
                    <a:pt x="1" y="10"/>
                  </a:cubicBezTo>
                  <a:cubicBezTo>
                    <a:pt x="2" y="13"/>
                    <a:pt x="6" y="16"/>
                    <a:pt x="10" y="14"/>
                  </a:cubicBezTo>
                  <a:cubicBezTo>
                    <a:pt x="14" y="13"/>
                    <a:pt x="16" y="9"/>
                    <a:pt x="15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6" name="Freeform 331"/>
            <p:cNvSpPr>
              <a:spLocks/>
            </p:cNvSpPr>
            <p:nvPr/>
          </p:nvSpPr>
          <p:spPr bwMode="auto">
            <a:xfrm rot="16200000">
              <a:off x="5759462" y="6180095"/>
              <a:ext cx="87050" cy="93579"/>
            </a:xfrm>
            <a:custGeom>
              <a:avLst/>
              <a:gdLst>
                <a:gd name="T0" fmla="*/ 14 w 15"/>
                <a:gd name="T1" fmla="*/ 6 h 16"/>
                <a:gd name="T2" fmla="*/ 6 w 15"/>
                <a:gd name="T3" fmla="*/ 1 h 16"/>
                <a:gd name="T4" fmla="*/ 1 w 15"/>
                <a:gd name="T5" fmla="*/ 10 h 16"/>
                <a:gd name="T6" fmla="*/ 10 w 15"/>
                <a:gd name="T7" fmla="*/ 15 h 16"/>
                <a:gd name="T8" fmla="*/ 14 w 15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6">
                  <a:moveTo>
                    <a:pt x="14" y="6"/>
                  </a:moveTo>
                  <a:cubicBezTo>
                    <a:pt x="13" y="2"/>
                    <a:pt x="9" y="0"/>
                    <a:pt x="6" y="1"/>
                  </a:cubicBezTo>
                  <a:cubicBezTo>
                    <a:pt x="2" y="2"/>
                    <a:pt x="0" y="6"/>
                    <a:pt x="1" y="10"/>
                  </a:cubicBezTo>
                  <a:cubicBezTo>
                    <a:pt x="2" y="14"/>
                    <a:pt x="6" y="16"/>
                    <a:pt x="10" y="15"/>
                  </a:cubicBezTo>
                  <a:cubicBezTo>
                    <a:pt x="13" y="13"/>
                    <a:pt x="15" y="10"/>
                    <a:pt x="14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7" name="Freeform 332"/>
            <p:cNvSpPr>
              <a:spLocks/>
            </p:cNvSpPr>
            <p:nvPr/>
          </p:nvSpPr>
          <p:spPr bwMode="auto">
            <a:xfrm rot="16200000">
              <a:off x="5174049" y="5788369"/>
              <a:ext cx="65288" cy="63111"/>
            </a:xfrm>
            <a:custGeom>
              <a:avLst/>
              <a:gdLst>
                <a:gd name="T0" fmla="*/ 10 w 11"/>
                <a:gd name="T1" fmla="*/ 5 h 11"/>
                <a:gd name="T2" fmla="*/ 4 w 11"/>
                <a:gd name="T3" fmla="*/ 1 h 11"/>
                <a:gd name="T4" fmla="*/ 1 w 11"/>
                <a:gd name="T5" fmla="*/ 7 h 11"/>
                <a:gd name="T6" fmla="*/ 7 w 11"/>
                <a:gd name="T7" fmla="*/ 11 h 11"/>
                <a:gd name="T8" fmla="*/ 10 w 11"/>
                <a:gd name="T9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0" y="5"/>
                  </a:moveTo>
                  <a:cubicBezTo>
                    <a:pt x="9" y="2"/>
                    <a:pt x="7" y="0"/>
                    <a:pt x="4" y="1"/>
                  </a:cubicBezTo>
                  <a:cubicBezTo>
                    <a:pt x="1" y="2"/>
                    <a:pt x="0" y="5"/>
                    <a:pt x="1" y="7"/>
                  </a:cubicBezTo>
                  <a:cubicBezTo>
                    <a:pt x="1" y="10"/>
                    <a:pt x="4" y="11"/>
                    <a:pt x="7" y="11"/>
                  </a:cubicBezTo>
                  <a:cubicBezTo>
                    <a:pt x="9" y="10"/>
                    <a:pt x="11" y="7"/>
                    <a:pt x="10" y="5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8" name="Freeform 333"/>
            <p:cNvSpPr>
              <a:spLocks/>
            </p:cNvSpPr>
            <p:nvPr/>
          </p:nvSpPr>
          <p:spPr bwMode="auto">
            <a:xfrm rot="16200000">
              <a:off x="5122907" y="5939619"/>
              <a:ext cx="87050" cy="87050"/>
            </a:xfrm>
            <a:custGeom>
              <a:avLst/>
              <a:gdLst>
                <a:gd name="T0" fmla="*/ 14 w 15"/>
                <a:gd name="T1" fmla="*/ 6 h 15"/>
                <a:gd name="T2" fmla="*/ 6 w 15"/>
                <a:gd name="T3" fmla="*/ 1 h 15"/>
                <a:gd name="T4" fmla="*/ 1 w 15"/>
                <a:gd name="T5" fmla="*/ 9 h 15"/>
                <a:gd name="T6" fmla="*/ 9 w 15"/>
                <a:gd name="T7" fmla="*/ 14 h 15"/>
                <a:gd name="T8" fmla="*/ 14 w 15"/>
                <a:gd name="T9" fmla="*/ 6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4" y="6"/>
                  </a:moveTo>
                  <a:cubicBezTo>
                    <a:pt x="13" y="2"/>
                    <a:pt x="9" y="0"/>
                    <a:pt x="6" y="1"/>
                  </a:cubicBezTo>
                  <a:cubicBezTo>
                    <a:pt x="2" y="2"/>
                    <a:pt x="0" y="6"/>
                    <a:pt x="1" y="9"/>
                  </a:cubicBezTo>
                  <a:cubicBezTo>
                    <a:pt x="2" y="13"/>
                    <a:pt x="6" y="15"/>
                    <a:pt x="9" y="14"/>
                  </a:cubicBezTo>
                  <a:cubicBezTo>
                    <a:pt x="13" y="13"/>
                    <a:pt x="15" y="9"/>
                    <a:pt x="14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9" name="Freeform 334"/>
            <p:cNvSpPr>
              <a:spLocks/>
            </p:cNvSpPr>
            <p:nvPr/>
          </p:nvSpPr>
          <p:spPr bwMode="auto">
            <a:xfrm rot="16200000">
              <a:off x="5325299" y="6420572"/>
              <a:ext cx="41349" cy="41349"/>
            </a:xfrm>
            <a:custGeom>
              <a:avLst/>
              <a:gdLst>
                <a:gd name="T0" fmla="*/ 7 w 7"/>
                <a:gd name="T1" fmla="*/ 2 h 7"/>
                <a:gd name="T2" fmla="*/ 3 w 7"/>
                <a:gd name="T3" fmla="*/ 0 h 7"/>
                <a:gd name="T4" fmla="*/ 1 w 7"/>
                <a:gd name="T5" fmla="*/ 4 h 7"/>
                <a:gd name="T6" fmla="*/ 5 w 7"/>
                <a:gd name="T7" fmla="*/ 6 h 7"/>
                <a:gd name="T8" fmla="*/ 7 w 7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2"/>
                  </a:moveTo>
                  <a:cubicBezTo>
                    <a:pt x="6" y="1"/>
                    <a:pt x="5" y="0"/>
                    <a:pt x="3" y="0"/>
                  </a:cubicBezTo>
                  <a:cubicBezTo>
                    <a:pt x="1" y="1"/>
                    <a:pt x="0" y="3"/>
                    <a:pt x="1" y="4"/>
                  </a:cubicBezTo>
                  <a:cubicBezTo>
                    <a:pt x="1" y="6"/>
                    <a:pt x="3" y="7"/>
                    <a:pt x="5" y="6"/>
                  </a:cubicBezTo>
                  <a:cubicBezTo>
                    <a:pt x="6" y="6"/>
                    <a:pt x="7" y="4"/>
                    <a:pt x="7" y="2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0" name="Freeform 335"/>
            <p:cNvSpPr>
              <a:spLocks/>
            </p:cNvSpPr>
            <p:nvPr/>
          </p:nvSpPr>
          <p:spPr bwMode="auto">
            <a:xfrm rot="16200000">
              <a:off x="5538572" y="5702407"/>
              <a:ext cx="45701" cy="41349"/>
            </a:xfrm>
            <a:custGeom>
              <a:avLst/>
              <a:gdLst>
                <a:gd name="T0" fmla="*/ 7 w 8"/>
                <a:gd name="T1" fmla="*/ 3 h 7"/>
                <a:gd name="T2" fmla="*/ 3 w 8"/>
                <a:gd name="T3" fmla="*/ 1 h 7"/>
                <a:gd name="T4" fmla="*/ 1 w 8"/>
                <a:gd name="T5" fmla="*/ 5 h 7"/>
                <a:gd name="T6" fmla="*/ 5 w 8"/>
                <a:gd name="T7" fmla="*/ 7 h 7"/>
                <a:gd name="T8" fmla="*/ 7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7" y="3"/>
                  </a:moveTo>
                  <a:cubicBezTo>
                    <a:pt x="7" y="1"/>
                    <a:pt x="5" y="0"/>
                    <a:pt x="3" y="1"/>
                  </a:cubicBezTo>
                  <a:cubicBezTo>
                    <a:pt x="1" y="1"/>
                    <a:pt x="0" y="3"/>
                    <a:pt x="1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7" y="6"/>
                    <a:pt x="8" y="4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1" name="Freeform 336"/>
            <p:cNvSpPr>
              <a:spLocks/>
            </p:cNvSpPr>
            <p:nvPr/>
          </p:nvSpPr>
          <p:spPr bwMode="auto">
            <a:xfrm rot="16200000">
              <a:off x="5108761" y="5884125"/>
              <a:ext cx="45701" cy="39173"/>
            </a:xfrm>
            <a:custGeom>
              <a:avLst/>
              <a:gdLst>
                <a:gd name="T0" fmla="*/ 7 w 8"/>
                <a:gd name="T1" fmla="*/ 3 h 7"/>
                <a:gd name="T2" fmla="*/ 3 w 8"/>
                <a:gd name="T3" fmla="*/ 1 h 7"/>
                <a:gd name="T4" fmla="*/ 1 w 8"/>
                <a:gd name="T5" fmla="*/ 5 h 7"/>
                <a:gd name="T6" fmla="*/ 5 w 8"/>
                <a:gd name="T7" fmla="*/ 7 h 7"/>
                <a:gd name="T8" fmla="*/ 7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7" y="3"/>
                  </a:moveTo>
                  <a:cubicBezTo>
                    <a:pt x="7" y="1"/>
                    <a:pt x="5" y="0"/>
                    <a:pt x="3" y="1"/>
                  </a:cubicBezTo>
                  <a:cubicBezTo>
                    <a:pt x="1" y="1"/>
                    <a:pt x="0" y="3"/>
                    <a:pt x="1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7" y="6"/>
                    <a:pt x="8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2" name="Freeform 337"/>
            <p:cNvSpPr>
              <a:spLocks/>
            </p:cNvSpPr>
            <p:nvPr/>
          </p:nvSpPr>
          <p:spPr bwMode="auto">
            <a:xfrm rot="16200000">
              <a:off x="5357943" y="5976615"/>
              <a:ext cx="41349" cy="45701"/>
            </a:xfrm>
            <a:custGeom>
              <a:avLst/>
              <a:gdLst>
                <a:gd name="T0" fmla="*/ 7 w 7"/>
                <a:gd name="T1" fmla="*/ 3 h 8"/>
                <a:gd name="T2" fmla="*/ 3 w 7"/>
                <a:gd name="T3" fmla="*/ 1 h 8"/>
                <a:gd name="T4" fmla="*/ 0 w 7"/>
                <a:gd name="T5" fmla="*/ 5 h 8"/>
                <a:gd name="T6" fmla="*/ 4 w 7"/>
                <a:gd name="T7" fmla="*/ 7 h 8"/>
                <a:gd name="T8" fmla="*/ 7 w 7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8">
                  <a:moveTo>
                    <a:pt x="7" y="3"/>
                  </a:moveTo>
                  <a:cubicBezTo>
                    <a:pt x="6" y="1"/>
                    <a:pt x="4" y="0"/>
                    <a:pt x="3" y="1"/>
                  </a:cubicBezTo>
                  <a:cubicBezTo>
                    <a:pt x="1" y="1"/>
                    <a:pt x="0" y="3"/>
                    <a:pt x="0" y="5"/>
                  </a:cubicBezTo>
                  <a:cubicBezTo>
                    <a:pt x="1" y="7"/>
                    <a:pt x="3" y="8"/>
                    <a:pt x="4" y="7"/>
                  </a:cubicBezTo>
                  <a:cubicBezTo>
                    <a:pt x="6" y="7"/>
                    <a:pt x="7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3" name="Freeform 338"/>
            <p:cNvSpPr>
              <a:spLocks/>
            </p:cNvSpPr>
            <p:nvPr/>
          </p:nvSpPr>
          <p:spPr bwMode="auto">
            <a:xfrm rot="16200000">
              <a:off x="5860658" y="6183360"/>
              <a:ext cx="41349" cy="41349"/>
            </a:xfrm>
            <a:custGeom>
              <a:avLst/>
              <a:gdLst>
                <a:gd name="T0" fmla="*/ 7 w 7"/>
                <a:gd name="T1" fmla="*/ 3 h 7"/>
                <a:gd name="T2" fmla="*/ 3 w 7"/>
                <a:gd name="T3" fmla="*/ 1 h 7"/>
                <a:gd name="T4" fmla="*/ 1 w 7"/>
                <a:gd name="T5" fmla="*/ 5 h 7"/>
                <a:gd name="T6" fmla="*/ 5 w 7"/>
                <a:gd name="T7" fmla="*/ 7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6" y="1"/>
                    <a:pt x="4" y="0"/>
                    <a:pt x="3" y="1"/>
                  </a:cubicBezTo>
                  <a:cubicBezTo>
                    <a:pt x="1" y="1"/>
                    <a:pt x="0" y="3"/>
                    <a:pt x="1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6" y="6"/>
                    <a:pt x="7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4" name="Freeform 339"/>
            <p:cNvSpPr>
              <a:spLocks/>
            </p:cNvSpPr>
            <p:nvPr/>
          </p:nvSpPr>
          <p:spPr bwMode="auto">
            <a:xfrm rot="16200000">
              <a:off x="5649561" y="6063666"/>
              <a:ext cx="45701" cy="41349"/>
            </a:xfrm>
            <a:custGeom>
              <a:avLst/>
              <a:gdLst>
                <a:gd name="T0" fmla="*/ 7 w 8"/>
                <a:gd name="T1" fmla="*/ 2 h 7"/>
                <a:gd name="T2" fmla="*/ 3 w 8"/>
                <a:gd name="T3" fmla="*/ 0 h 7"/>
                <a:gd name="T4" fmla="*/ 1 w 8"/>
                <a:gd name="T5" fmla="*/ 4 h 7"/>
                <a:gd name="T6" fmla="*/ 5 w 8"/>
                <a:gd name="T7" fmla="*/ 6 h 7"/>
                <a:gd name="T8" fmla="*/ 7 w 8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7" y="2"/>
                  </a:moveTo>
                  <a:cubicBezTo>
                    <a:pt x="7" y="1"/>
                    <a:pt x="5" y="0"/>
                    <a:pt x="3" y="0"/>
                  </a:cubicBezTo>
                  <a:cubicBezTo>
                    <a:pt x="1" y="1"/>
                    <a:pt x="0" y="2"/>
                    <a:pt x="1" y="4"/>
                  </a:cubicBezTo>
                  <a:cubicBezTo>
                    <a:pt x="1" y="6"/>
                    <a:pt x="3" y="7"/>
                    <a:pt x="5" y="6"/>
                  </a:cubicBezTo>
                  <a:cubicBezTo>
                    <a:pt x="7" y="6"/>
                    <a:pt x="8" y="4"/>
                    <a:pt x="7" y="2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5" name="Freeform 340"/>
            <p:cNvSpPr>
              <a:spLocks/>
            </p:cNvSpPr>
            <p:nvPr/>
          </p:nvSpPr>
          <p:spPr bwMode="auto">
            <a:xfrm rot="16200000">
              <a:off x="5552717" y="6352020"/>
              <a:ext cx="41349" cy="39173"/>
            </a:xfrm>
            <a:custGeom>
              <a:avLst/>
              <a:gdLst>
                <a:gd name="T0" fmla="*/ 7 w 7"/>
                <a:gd name="T1" fmla="*/ 3 h 7"/>
                <a:gd name="T2" fmla="*/ 3 w 7"/>
                <a:gd name="T3" fmla="*/ 1 h 7"/>
                <a:gd name="T4" fmla="*/ 0 w 7"/>
                <a:gd name="T5" fmla="*/ 5 h 7"/>
                <a:gd name="T6" fmla="*/ 5 w 7"/>
                <a:gd name="T7" fmla="*/ 7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6" y="1"/>
                    <a:pt x="4" y="0"/>
                    <a:pt x="3" y="1"/>
                  </a:cubicBezTo>
                  <a:cubicBezTo>
                    <a:pt x="1" y="1"/>
                    <a:pt x="0" y="3"/>
                    <a:pt x="0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6" y="6"/>
                    <a:pt x="7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6" name="Freeform 341"/>
            <p:cNvSpPr>
              <a:spLocks/>
            </p:cNvSpPr>
            <p:nvPr/>
          </p:nvSpPr>
          <p:spPr bwMode="auto">
            <a:xfrm rot="16200000">
              <a:off x="9763211" y="5285653"/>
              <a:ext cx="1540789" cy="581060"/>
            </a:xfrm>
            <a:custGeom>
              <a:avLst/>
              <a:gdLst>
                <a:gd name="T0" fmla="*/ 128 w 265"/>
                <a:gd name="T1" fmla="*/ 72 h 100"/>
                <a:gd name="T2" fmla="*/ 265 w 265"/>
                <a:gd name="T3" fmla="*/ 33 h 100"/>
                <a:gd name="T4" fmla="*/ 236 w 265"/>
                <a:gd name="T5" fmla="*/ 0 h 100"/>
                <a:gd name="T6" fmla="*/ 148 w 265"/>
                <a:gd name="T7" fmla="*/ 33 h 100"/>
                <a:gd name="T8" fmla="*/ 20 w 265"/>
                <a:gd name="T9" fmla="*/ 36 h 100"/>
                <a:gd name="T10" fmla="*/ 0 w 265"/>
                <a:gd name="T11" fmla="*/ 97 h 100"/>
                <a:gd name="T12" fmla="*/ 128 w 265"/>
                <a:gd name="T13" fmla="*/ 7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5" h="100">
                  <a:moveTo>
                    <a:pt x="128" y="72"/>
                  </a:moveTo>
                  <a:cubicBezTo>
                    <a:pt x="188" y="42"/>
                    <a:pt x="229" y="27"/>
                    <a:pt x="265" y="33"/>
                  </a:cubicBezTo>
                  <a:cubicBezTo>
                    <a:pt x="257" y="21"/>
                    <a:pt x="247" y="10"/>
                    <a:pt x="236" y="0"/>
                  </a:cubicBezTo>
                  <a:cubicBezTo>
                    <a:pt x="211" y="3"/>
                    <a:pt x="180" y="13"/>
                    <a:pt x="148" y="33"/>
                  </a:cubicBezTo>
                  <a:cubicBezTo>
                    <a:pt x="109" y="58"/>
                    <a:pt x="52" y="47"/>
                    <a:pt x="20" y="36"/>
                  </a:cubicBezTo>
                  <a:cubicBezTo>
                    <a:pt x="9" y="54"/>
                    <a:pt x="2" y="75"/>
                    <a:pt x="0" y="97"/>
                  </a:cubicBezTo>
                  <a:cubicBezTo>
                    <a:pt x="24" y="100"/>
                    <a:pt x="71" y="100"/>
                    <a:pt x="128" y="72"/>
                  </a:cubicBezTo>
                  <a:close/>
                </a:path>
              </a:pathLst>
            </a:custGeom>
            <a:solidFill>
              <a:srgbClr val="E8BD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7" name="Freeform 342"/>
            <p:cNvSpPr>
              <a:spLocks/>
            </p:cNvSpPr>
            <p:nvPr/>
          </p:nvSpPr>
          <p:spPr bwMode="auto">
            <a:xfrm rot="16200000">
              <a:off x="9737096" y="5387937"/>
              <a:ext cx="1255700" cy="430899"/>
            </a:xfrm>
            <a:custGeom>
              <a:avLst/>
              <a:gdLst>
                <a:gd name="T0" fmla="*/ 128 w 216"/>
                <a:gd name="T1" fmla="*/ 49 h 74"/>
                <a:gd name="T2" fmla="*/ 216 w 216"/>
                <a:gd name="T3" fmla="*/ 16 h 74"/>
                <a:gd name="T4" fmla="*/ 193 w 216"/>
                <a:gd name="T5" fmla="*/ 0 h 74"/>
                <a:gd name="T6" fmla="*/ 121 w 216"/>
                <a:gd name="T7" fmla="*/ 28 h 74"/>
                <a:gd name="T8" fmla="*/ 25 w 216"/>
                <a:gd name="T9" fmla="*/ 20 h 74"/>
                <a:gd name="T10" fmla="*/ 0 w 216"/>
                <a:gd name="T11" fmla="*/ 52 h 74"/>
                <a:gd name="T12" fmla="*/ 128 w 216"/>
                <a:gd name="T13" fmla="*/ 4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6" h="74">
                  <a:moveTo>
                    <a:pt x="128" y="49"/>
                  </a:moveTo>
                  <a:cubicBezTo>
                    <a:pt x="160" y="29"/>
                    <a:pt x="191" y="19"/>
                    <a:pt x="216" y="16"/>
                  </a:cubicBezTo>
                  <a:cubicBezTo>
                    <a:pt x="209" y="10"/>
                    <a:pt x="201" y="5"/>
                    <a:pt x="193" y="0"/>
                  </a:cubicBezTo>
                  <a:cubicBezTo>
                    <a:pt x="176" y="9"/>
                    <a:pt x="151" y="21"/>
                    <a:pt x="121" y="28"/>
                  </a:cubicBezTo>
                  <a:cubicBezTo>
                    <a:pt x="81" y="37"/>
                    <a:pt x="44" y="27"/>
                    <a:pt x="25" y="20"/>
                  </a:cubicBezTo>
                  <a:cubicBezTo>
                    <a:pt x="15" y="29"/>
                    <a:pt x="7" y="40"/>
                    <a:pt x="0" y="52"/>
                  </a:cubicBezTo>
                  <a:cubicBezTo>
                    <a:pt x="32" y="63"/>
                    <a:pt x="89" y="74"/>
                    <a:pt x="128" y="49"/>
                  </a:cubicBezTo>
                  <a:close/>
                </a:path>
              </a:pathLst>
            </a:custGeom>
            <a:solidFill>
              <a:srgbClr val="EDC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8" name="Freeform 343"/>
            <p:cNvSpPr>
              <a:spLocks/>
            </p:cNvSpPr>
            <p:nvPr/>
          </p:nvSpPr>
          <p:spPr bwMode="auto">
            <a:xfrm rot="16200000">
              <a:off x="9728391" y="5442344"/>
              <a:ext cx="842211" cy="256798"/>
            </a:xfrm>
            <a:custGeom>
              <a:avLst/>
              <a:gdLst>
                <a:gd name="T0" fmla="*/ 145 w 145"/>
                <a:gd name="T1" fmla="*/ 18 h 44"/>
                <a:gd name="T2" fmla="*/ 57 w 145"/>
                <a:gd name="T3" fmla="*/ 6 h 44"/>
                <a:gd name="T4" fmla="*/ 0 w 145"/>
                <a:gd name="T5" fmla="*/ 29 h 44"/>
                <a:gd name="T6" fmla="*/ 145 w 145"/>
                <a:gd name="T7" fmla="*/ 1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5" h="44">
                  <a:moveTo>
                    <a:pt x="145" y="18"/>
                  </a:moveTo>
                  <a:cubicBezTo>
                    <a:pt x="119" y="5"/>
                    <a:pt x="88" y="0"/>
                    <a:pt x="57" y="6"/>
                  </a:cubicBezTo>
                  <a:cubicBezTo>
                    <a:pt x="36" y="10"/>
                    <a:pt x="17" y="18"/>
                    <a:pt x="0" y="29"/>
                  </a:cubicBezTo>
                  <a:cubicBezTo>
                    <a:pt x="20" y="35"/>
                    <a:pt x="72" y="44"/>
                    <a:pt x="145" y="18"/>
                  </a:cubicBezTo>
                  <a:close/>
                </a:path>
              </a:pathLst>
            </a:custGeom>
            <a:solidFill>
              <a:srgbClr val="FCC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9" name="Freeform 344"/>
            <p:cNvSpPr>
              <a:spLocks/>
            </p:cNvSpPr>
            <p:nvPr/>
          </p:nvSpPr>
          <p:spPr bwMode="auto">
            <a:xfrm rot="16200000">
              <a:off x="9917725" y="5259538"/>
              <a:ext cx="1575609" cy="611528"/>
            </a:xfrm>
            <a:custGeom>
              <a:avLst/>
              <a:gdLst>
                <a:gd name="T0" fmla="*/ 152 w 271"/>
                <a:gd name="T1" fmla="*/ 52 h 105"/>
                <a:gd name="T2" fmla="*/ 271 w 271"/>
                <a:gd name="T3" fmla="*/ 15 h 105"/>
                <a:gd name="T4" fmla="*/ 266 w 271"/>
                <a:gd name="T5" fmla="*/ 6 h 105"/>
                <a:gd name="T6" fmla="*/ 129 w 271"/>
                <a:gd name="T7" fmla="*/ 45 h 105"/>
                <a:gd name="T8" fmla="*/ 1 w 271"/>
                <a:gd name="T9" fmla="*/ 70 h 105"/>
                <a:gd name="T10" fmla="*/ 3 w 271"/>
                <a:gd name="T11" fmla="*/ 104 h 105"/>
                <a:gd name="T12" fmla="*/ 152 w 271"/>
                <a:gd name="T13" fmla="*/ 5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1" h="105">
                  <a:moveTo>
                    <a:pt x="152" y="52"/>
                  </a:moveTo>
                  <a:cubicBezTo>
                    <a:pt x="210" y="10"/>
                    <a:pt x="251" y="11"/>
                    <a:pt x="271" y="15"/>
                  </a:cubicBezTo>
                  <a:cubicBezTo>
                    <a:pt x="269" y="12"/>
                    <a:pt x="267" y="9"/>
                    <a:pt x="266" y="6"/>
                  </a:cubicBezTo>
                  <a:cubicBezTo>
                    <a:pt x="230" y="0"/>
                    <a:pt x="189" y="15"/>
                    <a:pt x="129" y="45"/>
                  </a:cubicBezTo>
                  <a:cubicBezTo>
                    <a:pt x="72" y="73"/>
                    <a:pt x="25" y="73"/>
                    <a:pt x="1" y="70"/>
                  </a:cubicBezTo>
                  <a:cubicBezTo>
                    <a:pt x="0" y="81"/>
                    <a:pt x="1" y="93"/>
                    <a:pt x="3" y="104"/>
                  </a:cubicBezTo>
                  <a:cubicBezTo>
                    <a:pt x="27" y="105"/>
                    <a:pt x="83" y="100"/>
                    <a:pt x="152" y="52"/>
                  </a:cubicBezTo>
                  <a:close/>
                </a:path>
              </a:pathLst>
            </a:custGeom>
            <a:solidFill>
              <a:srgbClr val="DBB3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0" name="Freeform 345"/>
            <p:cNvSpPr>
              <a:spLocks/>
            </p:cNvSpPr>
            <p:nvPr/>
          </p:nvSpPr>
          <p:spPr bwMode="auto">
            <a:xfrm rot="16200000">
              <a:off x="9757770" y="5478252"/>
              <a:ext cx="977139" cy="237212"/>
            </a:xfrm>
            <a:custGeom>
              <a:avLst/>
              <a:gdLst>
                <a:gd name="T0" fmla="*/ 96 w 168"/>
                <a:gd name="T1" fmla="*/ 32 h 41"/>
                <a:gd name="T2" fmla="*/ 168 w 168"/>
                <a:gd name="T3" fmla="*/ 4 h 41"/>
                <a:gd name="T4" fmla="*/ 161 w 168"/>
                <a:gd name="T5" fmla="*/ 0 h 41"/>
                <a:gd name="T6" fmla="*/ 16 w 168"/>
                <a:gd name="T7" fmla="*/ 11 h 41"/>
                <a:gd name="T8" fmla="*/ 0 w 168"/>
                <a:gd name="T9" fmla="*/ 24 h 41"/>
                <a:gd name="T10" fmla="*/ 96 w 168"/>
                <a:gd name="T11" fmla="*/ 3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" h="41">
                  <a:moveTo>
                    <a:pt x="96" y="32"/>
                  </a:moveTo>
                  <a:cubicBezTo>
                    <a:pt x="126" y="25"/>
                    <a:pt x="151" y="13"/>
                    <a:pt x="168" y="4"/>
                  </a:cubicBezTo>
                  <a:cubicBezTo>
                    <a:pt x="166" y="3"/>
                    <a:pt x="163" y="1"/>
                    <a:pt x="161" y="0"/>
                  </a:cubicBezTo>
                  <a:cubicBezTo>
                    <a:pt x="88" y="26"/>
                    <a:pt x="36" y="17"/>
                    <a:pt x="16" y="11"/>
                  </a:cubicBezTo>
                  <a:cubicBezTo>
                    <a:pt x="11" y="15"/>
                    <a:pt x="5" y="20"/>
                    <a:pt x="0" y="24"/>
                  </a:cubicBezTo>
                  <a:cubicBezTo>
                    <a:pt x="19" y="31"/>
                    <a:pt x="56" y="41"/>
                    <a:pt x="96" y="32"/>
                  </a:cubicBezTo>
                  <a:close/>
                </a:path>
              </a:pathLst>
            </a:custGeom>
            <a:solidFill>
              <a:srgbClr val="F2C5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1" name="Freeform 346"/>
            <p:cNvSpPr>
              <a:spLocks/>
            </p:cNvSpPr>
            <p:nvPr/>
          </p:nvSpPr>
          <p:spPr bwMode="auto">
            <a:xfrm rot="16200000">
              <a:off x="11182130" y="5118082"/>
              <a:ext cx="768218" cy="295971"/>
            </a:xfrm>
            <a:custGeom>
              <a:avLst/>
              <a:gdLst>
                <a:gd name="T0" fmla="*/ 48 w 132"/>
                <a:gd name="T1" fmla="*/ 48 h 51"/>
                <a:gd name="T2" fmla="*/ 132 w 132"/>
                <a:gd name="T3" fmla="*/ 0 h 51"/>
                <a:gd name="T4" fmla="*/ 0 w 132"/>
                <a:gd name="T5" fmla="*/ 48 h 51"/>
                <a:gd name="T6" fmla="*/ 48 w 132"/>
                <a:gd name="T7" fmla="*/ 4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2" h="51">
                  <a:moveTo>
                    <a:pt x="48" y="48"/>
                  </a:moveTo>
                  <a:cubicBezTo>
                    <a:pt x="82" y="42"/>
                    <a:pt x="111" y="24"/>
                    <a:pt x="132" y="0"/>
                  </a:cubicBezTo>
                  <a:cubicBezTo>
                    <a:pt x="71" y="32"/>
                    <a:pt x="23" y="44"/>
                    <a:pt x="0" y="48"/>
                  </a:cubicBezTo>
                  <a:cubicBezTo>
                    <a:pt x="15" y="51"/>
                    <a:pt x="31" y="51"/>
                    <a:pt x="48" y="48"/>
                  </a:cubicBezTo>
                  <a:close/>
                </a:path>
              </a:pathLst>
            </a:custGeom>
            <a:solidFill>
              <a:srgbClr val="5949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2" name="Freeform 347"/>
            <p:cNvSpPr>
              <a:spLocks/>
            </p:cNvSpPr>
            <p:nvPr/>
          </p:nvSpPr>
          <p:spPr bwMode="auto">
            <a:xfrm rot="16200000">
              <a:off x="10214784" y="5073469"/>
              <a:ext cx="1558199" cy="779100"/>
            </a:xfrm>
            <a:custGeom>
              <a:avLst/>
              <a:gdLst>
                <a:gd name="T0" fmla="*/ 148 w 268"/>
                <a:gd name="T1" fmla="*/ 44 h 134"/>
                <a:gd name="T2" fmla="*/ 0 w 268"/>
                <a:gd name="T3" fmla="*/ 116 h 134"/>
                <a:gd name="T4" fmla="*/ 12 w 268"/>
                <a:gd name="T5" fmla="*/ 134 h 134"/>
                <a:gd name="T6" fmla="*/ 146 w 268"/>
                <a:gd name="T7" fmla="*/ 91 h 134"/>
                <a:gd name="T8" fmla="*/ 268 w 268"/>
                <a:gd name="T9" fmla="*/ 45 h 134"/>
                <a:gd name="T10" fmla="*/ 266 w 268"/>
                <a:gd name="T11" fmla="*/ 22 h 134"/>
                <a:gd name="T12" fmla="*/ 260 w 268"/>
                <a:gd name="T13" fmla="*/ 0 h 134"/>
                <a:gd name="T14" fmla="*/ 148 w 268"/>
                <a:gd name="T15" fmla="*/ 4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8" h="134">
                  <a:moveTo>
                    <a:pt x="148" y="44"/>
                  </a:moveTo>
                  <a:cubicBezTo>
                    <a:pt x="75" y="95"/>
                    <a:pt x="23" y="111"/>
                    <a:pt x="0" y="116"/>
                  </a:cubicBezTo>
                  <a:cubicBezTo>
                    <a:pt x="3" y="123"/>
                    <a:pt x="7" y="129"/>
                    <a:pt x="12" y="134"/>
                  </a:cubicBezTo>
                  <a:cubicBezTo>
                    <a:pt x="37" y="132"/>
                    <a:pt x="97" y="123"/>
                    <a:pt x="146" y="91"/>
                  </a:cubicBezTo>
                  <a:cubicBezTo>
                    <a:pt x="193" y="60"/>
                    <a:pt x="237" y="44"/>
                    <a:pt x="268" y="45"/>
                  </a:cubicBezTo>
                  <a:cubicBezTo>
                    <a:pt x="268" y="37"/>
                    <a:pt x="267" y="30"/>
                    <a:pt x="266" y="22"/>
                  </a:cubicBezTo>
                  <a:cubicBezTo>
                    <a:pt x="265" y="15"/>
                    <a:pt x="263" y="7"/>
                    <a:pt x="260" y="0"/>
                  </a:cubicBezTo>
                  <a:cubicBezTo>
                    <a:pt x="237" y="0"/>
                    <a:pt x="201" y="8"/>
                    <a:pt x="148" y="44"/>
                  </a:cubicBezTo>
                  <a:close/>
                </a:path>
              </a:pathLst>
            </a:custGeom>
            <a:solidFill>
              <a:srgbClr val="C7A1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3" name="Freeform 348"/>
            <p:cNvSpPr>
              <a:spLocks/>
            </p:cNvSpPr>
            <p:nvPr/>
          </p:nvSpPr>
          <p:spPr bwMode="auto">
            <a:xfrm rot="16200000">
              <a:off x="10066799" y="5123522"/>
              <a:ext cx="1603900" cy="820448"/>
            </a:xfrm>
            <a:custGeom>
              <a:avLst/>
              <a:gdLst>
                <a:gd name="T0" fmla="*/ 149 w 276"/>
                <a:gd name="T1" fmla="*/ 42 h 141"/>
                <a:gd name="T2" fmla="*/ 0 w 276"/>
                <a:gd name="T3" fmla="*/ 94 h 141"/>
                <a:gd name="T4" fmla="*/ 0 w 276"/>
                <a:gd name="T5" fmla="*/ 96 h 141"/>
                <a:gd name="T6" fmla="*/ 16 w 276"/>
                <a:gd name="T7" fmla="*/ 141 h 141"/>
                <a:gd name="T8" fmla="*/ 164 w 276"/>
                <a:gd name="T9" fmla="*/ 69 h 141"/>
                <a:gd name="T10" fmla="*/ 276 w 276"/>
                <a:gd name="T11" fmla="*/ 25 h 141"/>
                <a:gd name="T12" fmla="*/ 268 w 276"/>
                <a:gd name="T13" fmla="*/ 5 h 141"/>
                <a:gd name="T14" fmla="*/ 149 w 276"/>
                <a:gd name="T15" fmla="*/ 4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6" h="141">
                  <a:moveTo>
                    <a:pt x="149" y="42"/>
                  </a:moveTo>
                  <a:cubicBezTo>
                    <a:pt x="80" y="90"/>
                    <a:pt x="24" y="95"/>
                    <a:pt x="0" y="94"/>
                  </a:cubicBezTo>
                  <a:cubicBezTo>
                    <a:pt x="0" y="95"/>
                    <a:pt x="0" y="96"/>
                    <a:pt x="0" y="96"/>
                  </a:cubicBezTo>
                  <a:cubicBezTo>
                    <a:pt x="3" y="113"/>
                    <a:pt x="8" y="128"/>
                    <a:pt x="16" y="141"/>
                  </a:cubicBezTo>
                  <a:cubicBezTo>
                    <a:pt x="39" y="136"/>
                    <a:pt x="91" y="120"/>
                    <a:pt x="164" y="69"/>
                  </a:cubicBezTo>
                  <a:cubicBezTo>
                    <a:pt x="217" y="33"/>
                    <a:pt x="253" y="25"/>
                    <a:pt x="276" y="25"/>
                  </a:cubicBezTo>
                  <a:cubicBezTo>
                    <a:pt x="274" y="18"/>
                    <a:pt x="271" y="11"/>
                    <a:pt x="268" y="5"/>
                  </a:cubicBezTo>
                  <a:cubicBezTo>
                    <a:pt x="248" y="1"/>
                    <a:pt x="207" y="0"/>
                    <a:pt x="149" y="42"/>
                  </a:cubicBezTo>
                  <a:close/>
                </a:path>
              </a:pathLst>
            </a:custGeom>
            <a:solidFill>
              <a:srgbClr val="D4AD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4" name="Freeform 349"/>
            <p:cNvSpPr>
              <a:spLocks/>
            </p:cNvSpPr>
            <p:nvPr/>
          </p:nvSpPr>
          <p:spPr bwMode="auto">
            <a:xfrm rot="16200000">
              <a:off x="10431322" y="5111553"/>
              <a:ext cx="1488559" cy="633290"/>
            </a:xfrm>
            <a:custGeom>
              <a:avLst/>
              <a:gdLst>
                <a:gd name="T0" fmla="*/ 134 w 256"/>
                <a:gd name="T1" fmla="*/ 47 h 109"/>
                <a:gd name="T2" fmla="*/ 0 w 256"/>
                <a:gd name="T3" fmla="*/ 90 h 109"/>
                <a:gd name="T4" fmla="*/ 10 w 256"/>
                <a:gd name="T5" fmla="*/ 103 h 109"/>
                <a:gd name="T6" fmla="*/ 144 w 256"/>
                <a:gd name="T7" fmla="*/ 74 h 109"/>
                <a:gd name="T8" fmla="*/ 254 w 256"/>
                <a:gd name="T9" fmla="*/ 28 h 109"/>
                <a:gd name="T10" fmla="*/ 256 w 256"/>
                <a:gd name="T11" fmla="*/ 1 h 109"/>
                <a:gd name="T12" fmla="*/ 134 w 256"/>
                <a:gd name="T13" fmla="*/ 47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6" h="109">
                  <a:moveTo>
                    <a:pt x="134" y="47"/>
                  </a:moveTo>
                  <a:cubicBezTo>
                    <a:pt x="85" y="79"/>
                    <a:pt x="25" y="88"/>
                    <a:pt x="0" y="90"/>
                  </a:cubicBezTo>
                  <a:cubicBezTo>
                    <a:pt x="3" y="95"/>
                    <a:pt x="7" y="99"/>
                    <a:pt x="10" y="103"/>
                  </a:cubicBezTo>
                  <a:cubicBezTo>
                    <a:pt x="35" y="106"/>
                    <a:pt x="88" y="109"/>
                    <a:pt x="144" y="74"/>
                  </a:cubicBezTo>
                  <a:cubicBezTo>
                    <a:pt x="205" y="36"/>
                    <a:pt x="229" y="24"/>
                    <a:pt x="254" y="28"/>
                  </a:cubicBezTo>
                  <a:cubicBezTo>
                    <a:pt x="255" y="19"/>
                    <a:pt x="256" y="10"/>
                    <a:pt x="256" y="1"/>
                  </a:cubicBezTo>
                  <a:cubicBezTo>
                    <a:pt x="225" y="0"/>
                    <a:pt x="181" y="16"/>
                    <a:pt x="134" y="47"/>
                  </a:cubicBezTo>
                  <a:close/>
                </a:path>
              </a:pathLst>
            </a:custGeom>
            <a:solidFill>
              <a:srgbClr val="B593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5" name="Freeform 350"/>
            <p:cNvSpPr>
              <a:spLocks/>
            </p:cNvSpPr>
            <p:nvPr/>
          </p:nvSpPr>
          <p:spPr bwMode="auto">
            <a:xfrm rot="16200000">
              <a:off x="10771906" y="5132227"/>
              <a:ext cx="1268757" cy="476600"/>
            </a:xfrm>
            <a:custGeom>
              <a:avLst/>
              <a:gdLst>
                <a:gd name="T0" fmla="*/ 122 w 218"/>
                <a:gd name="T1" fmla="*/ 35 h 82"/>
                <a:gd name="T2" fmla="*/ 0 w 218"/>
                <a:gd name="T3" fmla="*/ 65 h 82"/>
                <a:gd name="T4" fmla="*/ 28 w 218"/>
                <a:gd name="T5" fmla="*/ 82 h 82"/>
                <a:gd name="T6" fmla="*/ 125 w 218"/>
                <a:gd name="T7" fmla="*/ 57 h 82"/>
                <a:gd name="T8" fmla="*/ 211 w 218"/>
                <a:gd name="T9" fmla="*/ 15 h 82"/>
                <a:gd name="T10" fmla="*/ 218 w 218"/>
                <a:gd name="T11" fmla="*/ 0 h 82"/>
                <a:gd name="T12" fmla="*/ 122 w 218"/>
                <a:gd name="T13" fmla="*/ 35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82">
                  <a:moveTo>
                    <a:pt x="122" y="35"/>
                  </a:moveTo>
                  <a:cubicBezTo>
                    <a:pt x="58" y="63"/>
                    <a:pt x="20" y="66"/>
                    <a:pt x="0" y="65"/>
                  </a:cubicBezTo>
                  <a:cubicBezTo>
                    <a:pt x="9" y="72"/>
                    <a:pt x="18" y="77"/>
                    <a:pt x="28" y="82"/>
                  </a:cubicBezTo>
                  <a:cubicBezTo>
                    <a:pt x="47" y="82"/>
                    <a:pt x="78" y="78"/>
                    <a:pt x="125" y="57"/>
                  </a:cubicBezTo>
                  <a:cubicBezTo>
                    <a:pt x="184" y="30"/>
                    <a:pt x="192" y="17"/>
                    <a:pt x="211" y="15"/>
                  </a:cubicBezTo>
                  <a:cubicBezTo>
                    <a:pt x="214" y="10"/>
                    <a:pt x="216" y="5"/>
                    <a:pt x="218" y="0"/>
                  </a:cubicBezTo>
                  <a:cubicBezTo>
                    <a:pt x="205" y="1"/>
                    <a:pt x="181" y="9"/>
                    <a:pt x="122" y="35"/>
                  </a:cubicBezTo>
                  <a:close/>
                </a:path>
              </a:pathLst>
            </a:custGeom>
            <a:solidFill>
              <a:srgbClr val="8F73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6" name="Freeform 351"/>
            <p:cNvSpPr>
              <a:spLocks/>
            </p:cNvSpPr>
            <p:nvPr/>
          </p:nvSpPr>
          <p:spPr bwMode="auto">
            <a:xfrm rot="16200000">
              <a:off x="10565161" y="5127875"/>
              <a:ext cx="1418919" cy="552769"/>
            </a:xfrm>
            <a:custGeom>
              <a:avLst/>
              <a:gdLst>
                <a:gd name="T0" fmla="*/ 134 w 244"/>
                <a:gd name="T1" fmla="*/ 50 h 95"/>
                <a:gd name="T2" fmla="*/ 0 w 244"/>
                <a:gd name="T3" fmla="*/ 79 h 95"/>
                <a:gd name="T4" fmla="*/ 19 w 244"/>
                <a:gd name="T5" fmla="*/ 94 h 95"/>
                <a:gd name="T6" fmla="*/ 141 w 244"/>
                <a:gd name="T7" fmla="*/ 64 h 95"/>
                <a:gd name="T8" fmla="*/ 237 w 244"/>
                <a:gd name="T9" fmla="*/ 29 h 95"/>
                <a:gd name="T10" fmla="*/ 244 w 244"/>
                <a:gd name="T11" fmla="*/ 4 h 95"/>
                <a:gd name="T12" fmla="*/ 134 w 244"/>
                <a:gd name="T13" fmla="*/ 5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4" h="95">
                  <a:moveTo>
                    <a:pt x="134" y="50"/>
                  </a:moveTo>
                  <a:cubicBezTo>
                    <a:pt x="78" y="85"/>
                    <a:pt x="25" y="82"/>
                    <a:pt x="0" y="79"/>
                  </a:cubicBezTo>
                  <a:cubicBezTo>
                    <a:pt x="6" y="84"/>
                    <a:pt x="12" y="90"/>
                    <a:pt x="19" y="94"/>
                  </a:cubicBezTo>
                  <a:cubicBezTo>
                    <a:pt x="39" y="95"/>
                    <a:pt x="77" y="92"/>
                    <a:pt x="141" y="64"/>
                  </a:cubicBezTo>
                  <a:cubicBezTo>
                    <a:pt x="200" y="38"/>
                    <a:pt x="224" y="30"/>
                    <a:pt x="237" y="29"/>
                  </a:cubicBezTo>
                  <a:cubicBezTo>
                    <a:pt x="240" y="21"/>
                    <a:pt x="242" y="12"/>
                    <a:pt x="244" y="4"/>
                  </a:cubicBezTo>
                  <a:cubicBezTo>
                    <a:pt x="219" y="0"/>
                    <a:pt x="195" y="12"/>
                    <a:pt x="134" y="50"/>
                  </a:cubicBezTo>
                  <a:close/>
                </a:path>
              </a:pathLst>
            </a:custGeom>
            <a:solidFill>
              <a:srgbClr val="A18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7" name="Freeform 352"/>
            <p:cNvSpPr>
              <a:spLocks/>
            </p:cNvSpPr>
            <p:nvPr/>
          </p:nvSpPr>
          <p:spPr bwMode="auto">
            <a:xfrm rot="16200000">
              <a:off x="10943830" y="5088702"/>
              <a:ext cx="1064189" cy="441780"/>
            </a:xfrm>
            <a:custGeom>
              <a:avLst/>
              <a:gdLst>
                <a:gd name="T0" fmla="*/ 97 w 183"/>
                <a:gd name="T1" fmla="*/ 42 h 76"/>
                <a:gd name="T2" fmla="*/ 0 w 183"/>
                <a:gd name="T3" fmla="*/ 67 h 76"/>
                <a:gd name="T4" fmla="*/ 33 w 183"/>
                <a:gd name="T5" fmla="*/ 76 h 76"/>
                <a:gd name="T6" fmla="*/ 165 w 183"/>
                <a:gd name="T7" fmla="*/ 28 h 76"/>
                <a:gd name="T8" fmla="*/ 183 w 183"/>
                <a:gd name="T9" fmla="*/ 0 h 76"/>
                <a:gd name="T10" fmla="*/ 97 w 183"/>
                <a:gd name="T11" fmla="*/ 42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3" h="76">
                  <a:moveTo>
                    <a:pt x="97" y="42"/>
                  </a:moveTo>
                  <a:cubicBezTo>
                    <a:pt x="50" y="63"/>
                    <a:pt x="19" y="67"/>
                    <a:pt x="0" y="67"/>
                  </a:cubicBezTo>
                  <a:cubicBezTo>
                    <a:pt x="11" y="71"/>
                    <a:pt x="22" y="74"/>
                    <a:pt x="33" y="76"/>
                  </a:cubicBezTo>
                  <a:cubicBezTo>
                    <a:pt x="56" y="72"/>
                    <a:pt x="104" y="60"/>
                    <a:pt x="165" y="28"/>
                  </a:cubicBezTo>
                  <a:cubicBezTo>
                    <a:pt x="172" y="19"/>
                    <a:pt x="178" y="10"/>
                    <a:pt x="183" y="0"/>
                  </a:cubicBezTo>
                  <a:cubicBezTo>
                    <a:pt x="164" y="2"/>
                    <a:pt x="156" y="15"/>
                    <a:pt x="97" y="42"/>
                  </a:cubicBezTo>
                  <a:close/>
                </a:path>
              </a:pathLst>
            </a:custGeom>
            <a:solidFill>
              <a:srgbClr val="786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8" name="Oval 353"/>
            <p:cNvSpPr>
              <a:spLocks noChangeArrowheads="1"/>
            </p:cNvSpPr>
            <p:nvPr/>
          </p:nvSpPr>
          <p:spPr bwMode="auto">
            <a:xfrm rot="16200000">
              <a:off x="9870936" y="492450"/>
              <a:ext cx="1464620" cy="1464620"/>
            </a:xfrm>
            <a:prstGeom prst="ellipse">
              <a:avLst/>
            </a:prstGeom>
            <a:solidFill>
              <a:srgbClr val="6FC8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9" name="Freeform 354"/>
            <p:cNvSpPr>
              <a:spLocks/>
            </p:cNvSpPr>
            <p:nvPr/>
          </p:nvSpPr>
          <p:spPr bwMode="auto">
            <a:xfrm rot="16200000">
              <a:off x="10231106" y="502243"/>
              <a:ext cx="768218" cy="1397156"/>
            </a:xfrm>
            <a:custGeom>
              <a:avLst/>
              <a:gdLst>
                <a:gd name="T0" fmla="*/ 48 w 132"/>
                <a:gd name="T1" fmla="*/ 0 h 240"/>
                <a:gd name="T2" fmla="*/ 9 w 132"/>
                <a:gd name="T3" fmla="*/ 37 h 240"/>
                <a:gd name="T4" fmla="*/ 53 w 132"/>
                <a:gd name="T5" fmla="*/ 90 h 240"/>
                <a:gd name="T6" fmla="*/ 17 w 132"/>
                <a:gd name="T7" fmla="*/ 143 h 240"/>
                <a:gd name="T8" fmla="*/ 46 w 132"/>
                <a:gd name="T9" fmla="*/ 190 h 240"/>
                <a:gd name="T10" fmla="*/ 59 w 132"/>
                <a:gd name="T11" fmla="*/ 237 h 240"/>
                <a:gd name="T12" fmla="*/ 77 w 132"/>
                <a:gd name="T13" fmla="*/ 167 h 240"/>
                <a:gd name="T14" fmla="*/ 55 w 132"/>
                <a:gd name="T15" fmla="*/ 112 h 240"/>
                <a:gd name="T16" fmla="*/ 62 w 132"/>
                <a:gd name="T17" fmla="*/ 94 h 240"/>
                <a:gd name="T18" fmla="*/ 73 w 132"/>
                <a:gd name="T19" fmla="*/ 93 h 240"/>
                <a:gd name="T20" fmla="*/ 77 w 132"/>
                <a:gd name="T21" fmla="*/ 90 h 240"/>
                <a:gd name="T22" fmla="*/ 109 w 132"/>
                <a:gd name="T23" fmla="*/ 61 h 240"/>
                <a:gd name="T24" fmla="*/ 48 w 132"/>
                <a:gd name="T25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2" h="240">
                  <a:moveTo>
                    <a:pt x="48" y="0"/>
                  </a:moveTo>
                  <a:cubicBezTo>
                    <a:pt x="42" y="0"/>
                    <a:pt x="0" y="24"/>
                    <a:pt x="9" y="37"/>
                  </a:cubicBezTo>
                  <a:cubicBezTo>
                    <a:pt x="18" y="51"/>
                    <a:pt x="55" y="73"/>
                    <a:pt x="53" y="90"/>
                  </a:cubicBezTo>
                  <a:cubicBezTo>
                    <a:pt x="51" y="107"/>
                    <a:pt x="13" y="127"/>
                    <a:pt x="17" y="143"/>
                  </a:cubicBezTo>
                  <a:cubicBezTo>
                    <a:pt x="22" y="159"/>
                    <a:pt x="45" y="177"/>
                    <a:pt x="46" y="190"/>
                  </a:cubicBezTo>
                  <a:cubicBezTo>
                    <a:pt x="47" y="203"/>
                    <a:pt x="58" y="240"/>
                    <a:pt x="59" y="237"/>
                  </a:cubicBezTo>
                  <a:cubicBezTo>
                    <a:pt x="60" y="233"/>
                    <a:pt x="65" y="178"/>
                    <a:pt x="77" y="167"/>
                  </a:cubicBezTo>
                  <a:cubicBezTo>
                    <a:pt x="120" y="125"/>
                    <a:pt x="83" y="112"/>
                    <a:pt x="55" y="112"/>
                  </a:cubicBezTo>
                  <a:cubicBezTo>
                    <a:pt x="55" y="112"/>
                    <a:pt x="61" y="102"/>
                    <a:pt x="62" y="94"/>
                  </a:cubicBezTo>
                  <a:cubicBezTo>
                    <a:pt x="73" y="93"/>
                    <a:pt x="73" y="93"/>
                    <a:pt x="73" y="93"/>
                  </a:cubicBezTo>
                  <a:cubicBezTo>
                    <a:pt x="77" y="90"/>
                    <a:pt x="77" y="90"/>
                    <a:pt x="77" y="90"/>
                  </a:cubicBezTo>
                  <a:cubicBezTo>
                    <a:pt x="77" y="90"/>
                    <a:pt x="100" y="74"/>
                    <a:pt x="109" y="61"/>
                  </a:cubicBezTo>
                  <a:cubicBezTo>
                    <a:pt x="117" y="47"/>
                    <a:pt x="132" y="0"/>
                    <a:pt x="48" y="0"/>
                  </a:cubicBezTo>
                </a:path>
              </a:pathLst>
            </a:custGeom>
            <a:solidFill>
              <a:srgbClr val="577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0" name="Freeform 355"/>
            <p:cNvSpPr>
              <a:spLocks/>
            </p:cNvSpPr>
            <p:nvPr/>
          </p:nvSpPr>
          <p:spPr bwMode="auto">
            <a:xfrm rot="16200000">
              <a:off x="10524901" y="360787"/>
              <a:ext cx="393902" cy="587589"/>
            </a:xfrm>
            <a:custGeom>
              <a:avLst/>
              <a:gdLst>
                <a:gd name="T0" fmla="*/ 55 w 68"/>
                <a:gd name="T1" fmla="*/ 1 h 101"/>
                <a:gd name="T2" fmla="*/ 18 w 68"/>
                <a:gd name="T3" fmla="*/ 50 h 101"/>
                <a:gd name="T4" fmla="*/ 35 w 68"/>
                <a:gd name="T5" fmla="*/ 82 h 101"/>
                <a:gd name="T6" fmla="*/ 35 w 68"/>
                <a:gd name="T7" fmla="*/ 101 h 101"/>
                <a:gd name="T8" fmla="*/ 55 w 68"/>
                <a:gd name="T9" fmla="*/ 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101">
                  <a:moveTo>
                    <a:pt x="55" y="1"/>
                  </a:moveTo>
                  <a:cubicBezTo>
                    <a:pt x="54" y="0"/>
                    <a:pt x="0" y="32"/>
                    <a:pt x="18" y="50"/>
                  </a:cubicBezTo>
                  <a:cubicBezTo>
                    <a:pt x="36" y="69"/>
                    <a:pt x="40" y="77"/>
                    <a:pt x="35" y="82"/>
                  </a:cubicBezTo>
                  <a:cubicBezTo>
                    <a:pt x="29" y="87"/>
                    <a:pt x="35" y="101"/>
                    <a:pt x="35" y="101"/>
                  </a:cubicBezTo>
                  <a:cubicBezTo>
                    <a:pt x="35" y="101"/>
                    <a:pt x="68" y="62"/>
                    <a:pt x="55" y="1"/>
                  </a:cubicBezTo>
                </a:path>
              </a:pathLst>
            </a:custGeom>
            <a:solidFill>
              <a:srgbClr val="577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1" name="Freeform 356"/>
            <p:cNvSpPr>
              <a:spLocks noEditPoints="1"/>
            </p:cNvSpPr>
            <p:nvPr/>
          </p:nvSpPr>
          <p:spPr bwMode="auto">
            <a:xfrm rot="16200000">
              <a:off x="9932959" y="763394"/>
              <a:ext cx="1371041" cy="1016311"/>
            </a:xfrm>
            <a:custGeom>
              <a:avLst/>
              <a:gdLst>
                <a:gd name="T0" fmla="*/ 116 w 236"/>
                <a:gd name="T1" fmla="*/ 51 h 175"/>
                <a:gd name="T2" fmla="*/ 5 w 236"/>
                <a:gd name="T3" fmla="*/ 71 h 175"/>
                <a:gd name="T4" fmla="*/ 44 w 236"/>
                <a:gd name="T5" fmla="*/ 175 h 175"/>
                <a:gd name="T6" fmla="*/ 108 w 236"/>
                <a:gd name="T7" fmla="*/ 150 h 175"/>
                <a:gd name="T8" fmla="*/ 81 w 236"/>
                <a:gd name="T9" fmla="*/ 110 h 175"/>
                <a:gd name="T10" fmla="*/ 117 w 236"/>
                <a:gd name="T11" fmla="*/ 57 h 175"/>
                <a:gd name="T12" fmla="*/ 116 w 236"/>
                <a:gd name="T13" fmla="*/ 51 h 175"/>
                <a:gd name="T14" fmla="*/ 210 w 236"/>
                <a:gd name="T15" fmla="*/ 0 h 175"/>
                <a:gd name="T16" fmla="*/ 170 w 236"/>
                <a:gd name="T17" fmla="*/ 31 h 175"/>
                <a:gd name="T18" fmla="*/ 141 w 236"/>
                <a:gd name="T19" fmla="*/ 57 h 175"/>
                <a:gd name="T20" fmla="*/ 137 w 236"/>
                <a:gd name="T21" fmla="*/ 60 h 175"/>
                <a:gd name="T22" fmla="*/ 126 w 236"/>
                <a:gd name="T23" fmla="*/ 61 h 175"/>
                <a:gd name="T24" fmla="*/ 119 w 236"/>
                <a:gd name="T25" fmla="*/ 79 h 175"/>
                <a:gd name="T26" fmla="*/ 119 w 236"/>
                <a:gd name="T27" fmla="*/ 79 h 175"/>
                <a:gd name="T28" fmla="*/ 150 w 236"/>
                <a:gd name="T29" fmla="*/ 124 h 175"/>
                <a:gd name="T30" fmla="*/ 236 w 236"/>
                <a:gd name="T31" fmla="*/ 38 h 175"/>
                <a:gd name="T32" fmla="*/ 210 w 236"/>
                <a:gd name="T33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6" h="175">
                  <a:moveTo>
                    <a:pt x="116" y="51"/>
                  </a:moveTo>
                  <a:cubicBezTo>
                    <a:pt x="61" y="67"/>
                    <a:pt x="5" y="71"/>
                    <a:pt x="5" y="71"/>
                  </a:cubicBezTo>
                  <a:cubicBezTo>
                    <a:pt x="0" y="135"/>
                    <a:pt x="44" y="175"/>
                    <a:pt x="44" y="175"/>
                  </a:cubicBezTo>
                  <a:cubicBezTo>
                    <a:pt x="67" y="169"/>
                    <a:pt x="89" y="160"/>
                    <a:pt x="108" y="150"/>
                  </a:cubicBezTo>
                  <a:cubicBezTo>
                    <a:pt x="102" y="138"/>
                    <a:pt x="85" y="123"/>
                    <a:pt x="81" y="110"/>
                  </a:cubicBezTo>
                  <a:cubicBezTo>
                    <a:pt x="77" y="94"/>
                    <a:pt x="115" y="74"/>
                    <a:pt x="117" y="57"/>
                  </a:cubicBezTo>
                  <a:cubicBezTo>
                    <a:pt x="117" y="55"/>
                    <a:pt x="117" y="53"/>
                    <a:pt x="116" y="51"/>
                  </a:cubicBezTo>
                  <a:moveTo>
                    <a:pt x="210" y="0"/>
                  </a:moveTo>
                  <a:cubicBezTo>
                    <a:pt x="201" y="13"/>
                    <a:pt x="187" y="23"/>
                    <a:pt x="170" y="31"/>
                  </a:cubicBezTo>
                  <a:cubicBezTo>
                    <a:pt x="161" y="44"/>
                    <a:pt x="141" y="57"/>
                    <a:pt x="141" y="57"/>
                  </a:cubicBezTo>
                  <a:cubicBezTo>
                    <a:pt x="137" y="60"/>
                    <a:pt x="137" y="60"/>
                    <a:pt x="137" y="60"/>
                  </a:cubicBezTo>
                  <a:cubicBezTo>
                    <a:pt x="126" y="61"/>
                    <a:pt x="126" y="61"/>
                    <a:pt x="126" y="61"/>
                  </a:cubicBezTo>
                  <a:cubicBezTo>
                    <a:pt x="125" y="69"/>
                    <a:pt x="119" y="79"/>
                    <a:pt x="119" y="79"/>
                  </a:cubicBezTo>
                  <a:cubicBezTo>
                    <a:pt x="119" y="79"/>
                    <a:pt x="119" y="79"/>
                    <a:pt x="119" y="79"/>
                  </a:cubicBezTo>
                  <a:cubicBezTo>
                    <a:pt x="145" y="79"/>
                    <a:pt x="178" y="90"/>
                    <a:pt x="150" y="124"/>
                  </a:cubicBezTo>
                  <a:cubicBezTo>
                    <a:pt x="205" y="83"/>
                    <a:pt x="236" y="38"/>
                    <a:pt x="236" y="38"/>
                  </a:cubicBezTo>
                  <a:cubicBezTo>
                    <a:pt x="223" y="11"/>
                    <a:pt x="210" y="0"/>
                    <a:pt x="210" y="0"/>
                  </a:cubicBezTo>
                </a:path>
              </a:pathLst>
            </a:custGeom>
            <a:solidFill>
              <a:srgbClr val="79DB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2" name="Freeform 357"/>
            <p:cNvSpPr>
              <a:spLocks/>
            </p:cNvSpPr>
            <p:nvPr/>
          </p:nvSpPr>
          <p:spPr bwMode="auto">
            <a:xfrm rot="16200000">
              <a:off x="10342095" y="870031"/>
              <a:ext cx="585413" cy="692049"/>
            </a:xfrm>
            <a:custGeom>
              <a:avLst/>
              <a:gdLst>
                <a:gd name="T0" fmla="*/ 93 w 101"/>
                <a:gd name="T1" fmla="*/ 0 h 119"/>
                <a:gd name="T2" fmla="*/ 39 w 101"/>
                <a:gd name="T3" fmla="*/ 20 h 119"/>
                <a:gd name="T4" fmla="*/ 40 w 101"/>
                <a:gd name="T5" fmla="*/ 26 h 119"/>
                <a:gd name="T6" fmla="*/ 4 w 101"/>
                <a:gd name="T7" fmla="*/ 79 h 119"/>
                <a:gd name="T8" fmla="*/ 31 w 101"/>
                <a:gd name="T9" fmla="*/ 119 h 119"/>
                <a:gd name="T10" fmla="*/ 73 w 101"/>
                <a:gd name="T11" fmla="*/ 93 h 119"/>
                <a:gd name="T12" fmla="*/ 42 w 101"/>
                <a:gd name="T13" fmla="*/ 48 h 119"/>
                <a:gd name="T14" fmla="*/ 42 w 101"/>
                <a:gd name="T15" fmla="*/ 48 h 119"/>
                <a:gd name="T16" fmla="*/ 49 w 101"/>
                <a:gd name="T17" fmla="*/ 30 h 119"/>
                <a:gd name="T18" fmla="*/ 60 w 101"/>
                <a:gd name="T19" fmla="*/ 29 h 119"/>
                <a:gd name="T20" fmla="*/ 64 w 101"/>
                <a:gd name="T21" fmla="*/ 26 h 119"/>
                <a:gd name="T22" fmla="*/ 93 w 101"/>
                <a:gd name="T23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1" h="119">
                  <a:moveTo>
                    <a:pt x="93" y="0"/>
                  </a:moveTo>
                  <a:cubicBezTo>
                    <a:pt x="77" y="8"/>
                    <a:pt x="58" y="15"/>
                    <a:pt x="39" y="20"/>
                  </a:cubicBezTo>
                  <a:cubicBezTo>
                    <a:pt x="40" y="22"/>
                    <a:pt x="40" y="24"/>
                    <a:pt x="40" y="26"/>
                  </a:cubicBezTo>
                  <a:cubicBezTo>
                    <a:pt x="38" y="43"/>
                    <a:pt x="0" y="63"/>
                    <a:pt x="4" y="79"/>
                  </a:cubicBezTo>
                  <a:cubicBezTo>
                    <a:pt x="8" y="92"/>
                    <a:pt x="25" y="107"/>
                    <a:pt x="31" y="119"/>
                  </a:cubicBezTo>
                  <a:cubicBezTo>
                    <a:pt x="46" y="111"/>
                    <a:pt x="60" y="102"/>
                    <a:pt x="73" y="93"/>
                  </a:cubicBezTo>
                  <a:cubicBezTo>
                    <a:pt x="101" y="59"/>
                    <a:pt x="68" y="48"/>
                    <a:pt x="42" y="48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42" y="48"/>
                    <a:pt x="48" y="38"/>
                    <a:pt x="49" y="30"/>
                  </a:cubicBezTo>
                  <a:cubicBezTo>
                    <a:pt x="60" y="29"/>
                    <a:pt x="60" y="29"/>
                    <a:pt x="60" y="29"/>
                  </a:cubicBezTo>
                  <a:cubicBezTo>
                    <a:pt x="64" y="26"/>
                    <a:pt x="64" y="26"/>
                    <a:pt x="64" y="26"/>
                  </a:cubicBezTo>
                  <a:cubicBezTo>
                    <a:pt x="64" y="26"/>
                    <a:pt x="84" y="13"/>
                    <a:pt x="93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3" name="Freeform 358"/>
            <p:cNvSpPr>
              <a:spLocks noEditPoints="1"/>
            </p:cNvSpPr>
            <p:nvPr/>
          </p:nvSpPr>
          <p:spPr bwMode="auto">
            <a:xfrm rot="16200000">
              <a:off x="10287689" y="604527"/>
              <a:ext cx="1092480" cy="924909"/>
            </a:xfrm>
            <a:custGeom>
              <a:avLst/>
              <a:gdLst>
                <a:gd name="T0" fmla="*/ 51 w 188"/>
                <a:gd name="T1" fmla="*/ 116 h 159"/>
                <a:gd name="T2" fmla="*/ 0 w 188"/>
                <a:gd name="T3" fmla="*/ 141 h 159"/>
                <a:gd name="T4" fmla="*/ 39 w 188"/>
                <a:gd name="T5" fmla="*/ 159 h 159"/>
                <a:gd name="T6" fmla="*/ 61 w 188"/>
                <a:gd name="T7" fmla="*/ 152 h 159"/>
                <a:gd name="T8" fmla="*/ 51 w 188"/>
                <a:gd name="T9" fmla="*/ 116 h 159"/>
                <a:gd name="T10" fmla="*/ 147 w 188"/>
                <a:gd name="T11" fmla="*/ 46 h 159"/>
                <a:gd name="T12" fmla="*/ 74 w 188"/>
                <a:gd name="T13" fmla="*/ 103 h 159"/>
                <a:gd name="T14" fmla="*/ 65 w 188"/>
                <a:gd name="T15" fmla="*/ 150 h 159"/>
                <a:gd name="T16" fmla="*/ 162 w 188"/>
                <a:gd name="T17" fmla="*/ 75 h 159"/>
                <a:gd name="T18" fmla="*/ 149 w 188"/>
                <a:gd name="T19" fmla="*/ 60 h 159"/>
                <a:gd name="T20" fmla="*/ 147 w 188"/>
                <a:gd name="T21" fmla="*/ 46 h 159"/>
                <a:gd name="T22" fmla="*/ 187 w 188"/>
                <a:gd name="T23" fmla="*/ 17 h 159"/>
                <a:gd name="T24" fmla="*/ 188 w 188"/>
                <a:gd name="T25" fmla="*/ 21 h 159"/>
                <a:gd name="T26" fmla="*/ 187 w 188"/>
                <a:gd name="T27" fmla="*/ 17 h 159"/>
                <a:gd name="T28" fmla="*/ 180 w 188"/>
                <a:gd name="T29" fmla="*/ 0 h 159"/>
                <a:gd name="T30" fmla="*/ 165 w 188"/>
                <a:gd name="T31" fmla="*/ 24 h 159"/>
                <a:gd name="T32" fmla="*/ 186 w 188"/>
                <a:gd name="T33" fmla="*/ 11 h 159"/>
                <a:gd name="T34" fmla="*/ 180 w 188"/>
                <a:gd name="T35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8" h="159">
                  <a:moveTo>
                    <a:pt x="51" y="116"/>
                  </a:moveTo>
                  <a:cubicBezTo>
                    <a:pt x="22" y="132"/>
                    <a:pt x="0" y="141"/>
                    <a:pt x="0" y="141"/>
                  </a:cubicBezTo>
                  <a:cubicBezTo>
                    <a:pt x="19" y="155"/>
                    <a:pt x="39" y="159"/>
                    <a:pt x="39" y="159"/>
                  </a:cubicBezTo>
                  <a:cubicBezTo>
                    <a:pt x="46" y="157"/>
                    <a:pt x="53" y="155"/>
                    <a:pt x="61" y="152"/>
                  </a:cubicBezTo>
                  <a:cubicBezTo>
                    <a:pt x="57" y="143"/>
                    <a:pt x="53" y="126"/>
                    <a:pt x="51" y="116"/>
                  </a:cubicBezTo>
                  <a:moveTo>
                    <a:pt x="147" y="46"/>
                  </a:moveTo>
                  <a:cubicBezTo>
                    <a:pt x="125" y="69"/>
                    <a:pt x="99" y="88"/>
                    <a:pt x="74" y="103"/>
                  </a:cubicBezTo>
                  <a:cubicBezTo>
                    <a:pt x="70" y="118"/>
                    <a:pt x="67" y="139"/>
                    <a:pt x="65" y="150"/>
                  </a:cubicBezTo>
                  <a:cubicBezTo>
                    <a:pt x="103" y="134"/>
                    <a:pt x="139" y="100"/>
                    <a:pt x="162" y="75"/>
                  </a:cubicBezTo>
                  <a:cubicBezTo>
                    <a:pt x="159" y="71"/>
                    <a:pt x="155" y="66"/>
                    <a:pt x="149" y="60"/>
                  </a:cubicBezTo>
                  <a:cubicBezTo>
                    <a:pt x="145" y="56"/>
                    <a:pt x="145" y="51"/>
                    <a:pt x="147" y="46"/>
                  </a:cubicBezTo>
                  <a:moveTo>
                    <a:pt x="187" y="17"/>
                  </a:moveTo>
                  <a:cubicBezTo>
                    <a:pt x="187" y="19"/>
                    <a:pt x="188" y="20"/>
                    <a:pt x="188" y="21"/>
                  </a:cubicBezTo>
                  <a:cubicBezTo>
                    <a:pt x="188" y="20"/>
                    <a:pt x="187" y="19"/>
                    <a:pt x="187" y="17"/>
                  </a:cubicBezTo>
                  <a:moveTo>
                    <a:pt x="180" y="0"/>
                  </a:moveTo>
                  <a:cubicBezTo>
                    <a:pt x="176" y="8"/>
                    <a:pt x="171" y="17"/>
                    <a:pt x="165" y="24"/>
                  </a:cubicBezTo>
                  <a:cubicBezTo>
                    <a:pt x="175" y="17"/>
                    <a:pt x="184" y="11"/>
                    <a:pt x="186" y="11"/>
                  </a:cubicBezTo>
                  <a:cubicBezTo>
                    <a:pt x="183" y="2"/>
                    <a:pt x="180" y="0"/>
                    <a:pt x="180" y="0"/>
                  </a:cubicBezTo>
                </a:path>
              </a:pathLst>
            </a:custGeom>
            <a:solidFill>
              <a:srgbClr val="79DB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4" name="Freeform 359"/>
            <p:cNvSpPr>
              <a:spLocks/>
            </p:cNvSpPr>
            <p:nvPr/>
          </p:nvSpPr>
          <p:spPr bwMode="auto">
            <a:xfrm rot="16200000">
              <a:off x="11046114" y="1108331"/>
              <a:ext cx="132752" cy="285090"/>
            </a:xfrm>
            <a:custGeom>
              <a:avLst/>
              <a:gdLst>
                <a:gd name="T0" fmla="*/ 23 w 23"/>
                <a:gd name="T1" fmla="*/ 0 h 49"/>
                <a:gd name="T2" fmla="*/ 0 w 23"/>
                <a:gd name="T3" fmla="*/ 13 h 49"/>
                <a:gd name="T4" fmla="*/ 10 w 23"/>
                <a:gd name="T5" fmla="*/ 49 h 49"/>
                <a:gd name="T6" fmla="*/ 14 w 23"/>
                <a:gd name="T7" fmla="*/ 47 h 49"/>
                <a:gd name="T8" fmla="*/ 23 w 23"/>
                <a:gd name="T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49">
                  <a:moveTo>
                    <a:pt x="23" y="0"/>
                  </a:moveTo>
                  <a:cubicBezTo>
                    <a:pt x="15" y="5"/>
                    <a:pt x="8" y="9"/>
                    <a:pt x="0" y="13"/>
                  </a:cubicBezTo>
                  <a:cubicBezTo>
                    <a:pt x="2" y="23"/>
                    <a:pt x="6" y="40"/>
                    <a:pt x="10" y="49"/>
                  </a:cubicBezTo>
                  <a:cubicBezTo>
                    <a:pt x="11" y="49"/>
                    <a:pt x="13" y="48"/>
                    <a:pt x="14" y="47"/>
                  </a:cubicBezTo>
                  <a:cubicBezTo>
                    <a:pt x="16" y="36"/>
                    <a:pt x="19" y="15"/>
                    <a:pt x="23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5" name="Freeform 360"/>
            <p:cNvSpPr>
              <a:spLocks/>
            </p:cNvSpPr>
            <p:nvPr/>
          </p:nvSpPr>
          <p:spPr bwMode="auto">
            <a:xfrm rot="16200000">
              <a:off x="10492257" y="456542"/>
              <a:ext cx="256798" cy="372140"/>
            </a:xfrm>
            <a:custGeom>
              <a:avLst/>
              <a:gdLst>
                <a:gd name="T0" fmla="*/ 41 w 44"/>
                <a:gd name="T1" fmla="*/ 0 h 64"/>
                <a:gd name="T2" fmla="*/ 20 w 44"/>
                <a:gd name="T3" fmla="*/ 13 h 64"/>
                <a:gd name="T4" fmla="*/ 2 w 44"/>
                <a:gd name="T5" fmla="*/ 35 h 64"/>
                <a:gd name="T6" fmla="*/ 4 w 44"/>
                <a:gd name="T7" fmla="*/ 49 h 64"/>
                <a:gd name="T8" fmla="*/ 17 w 44"/>
                <a:gd name="T9" fmla="*/ 64 h 64"/>
                <a:gd name="T10" fmla="*/ 44 w 44"/>
                <a:gd name="T11" fmla="*/ 32 h 64"/>
                <a:gd name="T12" fmla="*/ 43 w 44"/>
                <a:gd name="T13" fmla="*/ 10 h 64"/>
                <a:gd name="T14" fmla="*/ 42 w 44"/>
                <a:gd name="T15" fmla="*/ 6 h 64"/>
                <a:gd name="T16" fmla="*/ 41 w 44"/>
                <a:gd name="T17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64">
                  <a:moveTo>
                    <a:pt x="41" y="0"/>
                  </a:moveTo>
                  <a:cubicBezTo>
                    <a:pt x="39" y="0"/>
                    <a:pt x="30" y="6"/>
                    <a:pt x="20" y="13"/>
                  </a:cubicBezTo>
                  <a:cubicBezTo>
                    <a:pt x="15" y="21"/>
                    <a:pt x="8" y="28"/>
                    <a:pt x="2" y="35"/>
                  </a:cubicBezTo>
                  <a:cubicBezTo>
                    <a:pt x="0" y="40"/>
                    <a:pt x="0" y="45"/>
                    <a:pt x="4" y="49"/>
                  </a:cubicBezTo>
                  <a:cubicBezTo>
                    <a:pt x="10" y="55"/>
                    <a:pt x="14" y="60"/>
                    <a:pt x="17" y="64"/>
                  </a:cubicBezTo>
                  <a:cubicBezTo>
                    <a:pt x="34" y="46"/>
                    <a:pt x="44" y="32"/>
                    <a:pt x="44" y="32"/>
                  </a:cubicBezTo>
                  <a:cubicBezTo>
                    <a:pt x="44" y="23"/>
                    <a:pt x="44" y="16"/>
                    <a:pt x="43" y="10"/>
                  </a:cubicBezTo>
                  <a:cubicBezTo>
                    <a:pt x="43" y="9"/>
                    <a:pt x="42" y="8"/>
                    <a:pt x="42" y="6"/>
                  </a:cubicBezTo>
                  <a:cubicBezTo>
                    <a:pt x="42" y="4"/>
                    <a:pt x="41" y="2"/>
                    <a:pt x="41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6" name="Freeform 361"/>
            <p:cNvSpPr>
              <a:spLocks noEditPoints="1"/>
            </p:cNvSpPr>
            <p:nvPr/>
          </p:nvSpPr>
          <p:spPr bwMode="auto">
            <a:xfrm rot="16200000">
              <a:off x="9658751" y="1146415"/>
              <a:ext cx="1109890" cy="393902"/>
            </a:xfrm>
            <a:custGeom>
              <a:avLst/>
              <a:gdLst>
                <a:gd name="T0" fmla="*/ 86 w 191"/>
                <a:gd name="T1" fmla="*/ 43 h 68"/>
                <a:gd name="T2" fmla="*/ 1 w 191"/>
                <a:gd name="T3" fmla="*/ 61 h 68"/>
                <a:gd name="T4" fmla="*/ 0 w 191"/>
                <a:gd name="T5" fmla="*/ 68 h 68"/>
                <a:gd name="T6" fmla="*/ 97 w 191"/>
                <a:gd name="T7" fmla="*/ 53 h 68"/>
                <a:gd name="T8" fmla="*/ 86 w 191"/>
                <a:gd name="T9" fmla="*/ 43 h 68"/>
                <a:gd name="T10" fmla="*/ 177 w 191"/>
                <a:gd name="T11" fmla="*/ 0 h 68"/>
                <a:gd name="T12" fmla="*/ 166 w 191"/>
                <a:gd name="T13" fmla="*/ 7 h 68"/>
                <a:gd name="T14" fmla="*/ 169 w 191"/>
                <a:gd name="T15" fmla="*/ 25 h 68"/>
                <a:gd name="T16" fmla="*/ 191 w 191"/>
                <a:gd name="T17" fmla="*/ 10 h 68"/>
                <a:gd name="T18" fmla="*/ 177 w 191"/>
                <a:gd name="T1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1" h="68">
                  <a:moveTo>
                    <a:pt x="86" y="43"/>
                  </a:moveTo>
                  <a:cubicBezTo>
                    <a:pt x="62" y="50"/>
                    <a:pt x="34" y="57"/>
                    <a:pt x="1" y="61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46" y="66"/>
                    <a:pt x="97" y="53"/>
                  </a:cubicBezTo>
                  <a:cubicBezTo>
                    <a:pt x="94" y="50"/>
                    <a:pt x="90" y="46"/>
                    <a:pt x="86" y="43"/>
                  </a:cubicBezTo>
                  <a:moveTo>
                    <a:pt x="177" y="0"/>
                  </a:moveTo>
                  <a:cubicBezTo>
                    <a:pt x="177" y="0"/>
                    <a:pt x="174" y="2"/>
                    <a:pt x="166" y="7"/>
                  </a:cubicBezTo>
                  <a:cubicBezTo>
                    <a:pt x="169" y="13"/>
                    <a:pt x="170" y="19"/>
                    <a:pt x="169" y="25"/>
                  </a:cubicBezTo>
                  <a:cubicBezTo>
                    <a:pt x="177" y="20"/>
                    <a:pt x="184" y="15"/>
                    <a:pt x="191" y="10"/>
                  </a:cubicBezTo>
                  <a:cubicBezTo>
                    <a:pt x="191" y="10"/>
                    <a:pt x="185" y="5"/>
                    <a:pt x="177" y="0"/>
                  </a:cubicBezTo>
                </a:path>
              </a:pathLst>
            </a:custGeom>
            <a:solidFill>
              <a:srgbClr val="79DB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7" name="Freeform 362"/>
            <p:cNvSpPr>
              <a:spLocks/>
            </p:cNvSpPr>
            <p:nvPr/>
          </p:nvSpPr>
          <p:spPr bwMode="auto">
            <a:xfrm rot="16200000">
              <a:off x="9946017" y="1022369"/>
              <a:ext cx="489658" cy="265503"/>
            </a:xfrm>
            <a:custGeom>
              <a:avLst/>
              <a:gdLst>
                <a:gd name="T0" fmla="*/ 80 w 84"/>
                <a:gd name="T1" fmla="*/ 0 h 46"/>
                <a:gd name="T2" fmla="*/ 0 w 84"/>
                <a:gd name="T3" fmla="*/ 36 h 46"/>
                <a:gd name="T4" fmla="*/ 11 w 84"/>
                <a:gd name="T5" fmla="*/ 46 h 46"/>
                <a:gd name="T6" fmla="*/ 83 w 84"/>
                <a:gd name="T7" fmla="*/ 18 h 46"/>
                <a:gd name="T8" fmla="*/ 80 w 84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46">
                  <a:moveTo>
                    <a:pt x="80" y="0"/>
                  </a:moveTo>
                  <a:cubicBezTo>
                    <a:pt x="66" y="9"/>
                    <a:pt x="39" y="23"/>
                    <a:pt x="0" y="36"/>
                  </a:cubicBezTo>
                  <a:cubicBezTo>
                    <a:pt x="4" y="39"/>
                    <a:pt x="8" y="43"/>
                    <a:pt x="11" y="46"/>
                  </a:cubicBezTo>
                  <a:cubicBezTo>
                    <a:pt x="36" y="40"/>
                    <a:pt x="61" y="31"/>
                    <a:pt x="83" y="18"/>
                  </a:cubicBezTo>
                  <a:cubicBezTo>
                    <a:pt x="84" y="12"/>
                    <a:pt x="83" y="6"/>
                    <a:pt x="80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8" name="Freeform 363"/>
            <p:cNvSpPr>
              <a:spLocks/>
            </p:cNvSpPr>
            <p:nvPr/>
          </p:nvSpPr>
          <p:spPr bwMode="auto">
            <a:xfrm rot="16200000">
              <a:off x="605000" y="4002751"/>
              <a:ext cx="1832407" cy="1832407"/>
            </a:xfrm>
            <a:custGeom>
              <a:avLst/>
              <a:gdLst>
                <a:gd name="T0" fmla="*/ 296 w 315"/>
                <a:gd name="T1" fmla="*/ 123 h 315"/>
                <a:gd name="T2" fmla="*/ 123 w 315"/>
                <a:gd name="T3" fmla="*/ 19 h 315"/>
                <a:gd name="T4" fmla="*/ 19 w 315"/>
                <a:gd name="T5" fmla="*/ 192 h 315"/>
                <a:gd name="T6" fmla="*/ 192 w 315"/>
                <a:gd name="T7" fmla="*/ 296 h 315"/>
                <a:gd name="T8" fmla="*/ 296 w 315"/>
                <a:gd name="T9" fmla="*/ 123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5" h="315">
                  <a:moveTo>
                    <a:pt x="296" y="123"/>
                  </a:moveTo>
                  <a:cubicBezTo>
                    <a:pt x="277" y="46"/>
                    <a:pt x="200" y="0"/>
                    <a:pt x="123" y="19"/>
                  </a:cubicBezTo>
                  <a:cubicBezTo>
                    <a:pt x="46" y="38"/>
                    <a:pt x="0" y="115"/>
                    <a:pt x="19" y="192"/>
                  </a:cubicBezTo>
                  <a:cubicBezTo>
                    <a:pt x="38" y="268"/>
                    <a:pt x="115" y="315"/>
                    <a:pt x="192" y="296"/>
                  </a:cubicBezTo>
                  <a:cubicBezTo>
                    <a:pt x="269" y="277"/>
                    <a:pt x="315" y="199"/>
                    <a:pt x="296" y="123"/>
                  </a:cubicBezTo>
                  <a:close/>
                </a:path>
              </a:pathLst>
            </a:custGeom>
            <a:solidFill>
              <a:srgbClr val="6FC8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9" name="Freeform 364"/>
            <p:cNvSpPr>
              <a:spLocks/>
            </p:cNvSpPr>
            <p:nvPr/>
          </p:nvSpPr>
          <p:spPr bwMode="auto">
            <a:xfrm rot="16200000">
              <a:off x="1020665" y="5315034"/>
              <a:ext cx="191511" cy="348201"/>
            </a:xfrm>
            <a:custGeom>
              <a:avLst/>
              <a:gdLst>
                <a:gd name="T0" fmla="*/ 23 w 33"/>
                <a:gd name="T1" fmla="*/ 3 h 60"/>
                <a:gd name="T2" fmla="*/ 15 w 33"/>
                <a:gd name="T3" fmla="*/ 45 h 60"/>
                <a:gd name="T4" fmla="*/ 23 w 33"/>
                <a:gd name="T5" fmla="*/ 3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60">
                  <a:moveTo>
                    <a:pt x="23" y="3"/>
                  </a:moveTo>
                  <a:cubicBezTo>
                    <a:pt x="7" y="10"/>
                    <a:pt x="0" y="60"/>
                    <a:pt x="15" y="45"/>
                  </a:cubicBezTo>
                  <a:cubicBezTo>
                    <a:pt x="31" y="30"/>
                    <a:pt x="33" y="0"/>
                    <a:pt x="23" y="3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0" name="Freeform 365"/>
            <p:cNvSpPr>
              <a:spLocks/>
            </p:cNvSpPr>
            <p:nvPr/>
          </p:nvSpPr>
          <p:spPr bwMode="auto">
            <a:xfrm rot="16200000">
              <a:off x="891178" y="5148550"/>
              <a:ext cx="191511" cy="215449"/>
            </a:xfrm>
            <a:custGeom>
              <a:avLst/>
              <a:gdLst>
                <a:gd name="T0" fmla="*/ 3 w 33"/>
                <a:gd name="T1" fmla="*/ 3 h 37"/>
                <a:gd name="T2" fmla="*/ 29 w 33"/>
                <a:gd name="T3" fmla="*/ 19 h 37"/>
                <a:gd name="T4" fmla="*/ 3 w 33"/>
                <a:gd name="T5" fmla="*/ 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37">
                  <a:moveTo>
                    <a:pt x="3" y="3"/>
                  </a:moveTo>
                  <a:cubicBezTo>
                    <a:pt x="15" y="15"/>
                    <a:pt x="33" y="37"/>
                    <a:pt x="29" y="19"/>
                  </a:cubicBezTo>
                  <a:cubicBezTo>
                    <a:pt x="24" y="0"/>
                    <a:pt x="0" y="0"/>
                    <a:pt x="3" y="3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1" name="Freeform 366"/>
            <p:cNvSpPr>
              <a:spLocks/>
            </p:cNvSpPr>
            <p:nvPr/>
          </p:nvSpPr>
          <p:spPr bwMode="auto">
            <a:xfrm rot="16200000">
              <a:off x="1056573" y="5216014"/>
              <a:ext cx="139280" cy="202392"/>
            </a:xfrm>
            <a:custGeom>
              <a:avLst/>
              <a:gdLst>
                <a:gd name="T0" fmla="*/ 8 w 24"/>
                <a:gd name="T1" fmla="*/ 5 h 35"/>
                <a:gd name="T2" fmla="*/ 13 w 24"/>
                <a:gd name="T3" fmla="*/ 25 h 35"/>
                <a:gd name="T4" fmla="*/ 8 w 24"/>
                <a:gd name="T5" fmla="*/ 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35">
                  <a:moveTo>
                    <a:pt x="8" y="5"/>
                  </a:moveTo>
                  <a:cubicBezTo>
                    <a:pt x="0" y="11"/>
                    <a:pt x="1" y="35"/>
                    <a:pt x="13" y="25"/>
                  </a:cubicBezTo>
                  <a:cubicBezTo>
                    <a:pt x="24" y="15"/>
                    <a:pt x="16" y="0"/>
                    <a:pt x="8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2" name="Freeform 367"/>
            <p:cNvSpPr>
              <a:spLocks/>
            </p:cNvSpPr>
            <p:nvPr/>
          </p:nvSpPr>
          <p:spPr bwMode="auto">
            <a:xfrm rot="16200000">
              <a:off x="1213263" y="4173588"/>
              <a:ext cx="243741" cy="389550"/>
            </a:xfrm>
            <a:custGeom>
              <a:avLst/>
              <a:gdLst>
                <a:gd name="T0" fmla="*/ 17 w 42"/>
                <a:gd name="T1" fmla="*/ 6 h 67"/>
                <a:gd name="T2" fmla="*/ 28 w 42"/>
                <a:gd name="T3" fmla="*/ 47 h 67"/>
                <a:gd name="T4" fmla="*/ 17 w 42"/>
                <a:gd name="T5" fmla="*/ 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67">
                  <a:moveTo>
                    <a:pt x="17" y="6"/>
                  </a:moveTo>
                  <a:cubicBezTo>
                    <a:pt x="0" y="19"/>
                    <a:pt x="13" y="67"/>
                    <a:pt x="28" y="47"/>
                  </a:cubicBezTo>
                  <a:cubicBezTo>
                    <a:pt x="42" y="27"/>
                    <a:pt x="26" y="0"/>
                    <a:pt x="17" y="6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3" name="Freeform 368"/>
            <p:cNvSpPr>
              <a:spLocks/>
            </p:cNvSpPr>
            <p:nvPr/>
          </p:nvSpPr>
          <p:spPr bwMode="auto">
            <a:xfrm rot="16200000">
              <a:off x="2029359" y="4759000"/>
              <a:ext cx="367787" cy="295971"/>
            </a:xfrm>
            <a:custGeom>
              <a:avLst/>
              <a:gdLst>
                <a:gd name="T0" fmla="*/ 4 w 63"/>
                <a:gd name="T1" fmla="*/ 17 h 51"/>
                <a:gd name="T2" fmla="*/ 44 w 63"/>
                <a:gd name="T3" fmla="*/ 25 h 51"/>
                <a:gd name="T4" fmla="*/ 4 w 63"/>
                <a:gd name="T5" fmla="*/ 1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" h="51">
                  <a:moveTo>
                    <a:pt x="4" y="17"/>
                  </a:moveTo>
                  <a:cubicBezTo>
                    <a:pt x="23" y="28"/>
                    <a:pt x="63" y="51"/>
                    <a:pt x="44" y="25"/>
                  </a:cubicBezTo>
                  <a:cubicBezTo>
                    <a:pt x="25" y="0"/>
                    <a:pt x="0" y="15"/>
                    <a:pt x="4" y="17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4" name="Freeform 369"/>
            <p:cNvSpPr>
              <a:spLocks/>
            </p:cNvSpPr>
            <p:nvPr/>
          </p:nvSpPr>
          <p:spPr bwMode="auto">
            <a:xfrm rot="16200000">
              <a:off x="2108793" y="4714387"/>
              <a:ext cx="121870" cy="208921"/>
            </a:xfrm>
            <a:custGeom>
              <a:avLst/>
              <a:gdLst>
                <a:gd name="T0" fmla="*/ 5 w 21"/>
                <a:gd name="T1" fmla="*/ 4 h 36"/>
                <a:gd name="T2" fmla="*/ 17 w 21"/>
                <a:gd name="T3" fmla="*/ 18 h 36"/>
                <a:gd name="T4" fmla="*/ 5 w 21"/>
                <a:gd name="T5" fmla="*/ 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36">
                  <a:moveTo>
                    <a:pt x="5" y="4"/>
                  </a:moveTo>
                  <a:cubicBezTo>
                    <a:pt x="0" y="11"/>
                    <a:pt x="13" y="36"/>
                    <a:pt x="17" y="18"/>
                  </a:cubicBezTo>
                  <a:cubicBezTo>
                    <a:pt x="21" y="0"/>
                    <a:pt x="8" y="1"/>
                    <a:pt x="5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5" name="Freeform 370"/>
            <p:cNvSpPr>
              <a:spLocks/>
            </p:cNvSpPr>
            <p:nvPr/>
          </p:nvSpPr>
          <p:spPr bwMode="auto">
            <a:xfrm rot="16200000">
              <a:off x="916204" y="4296546"/>
              <a:ext cx="250269" cy="337320"/>
            </a:xfrm>
            <a:custGeom>
              <a:avLst/>
              <a:gdLst>
                <a:gd name="T0" fmla="*/ 9 w 43"/>
                <a:gd name="T1" fmla="*/ 8 h 58"/>
                <a:gd name="T2" fmla="*/ 42 w 43"/>
                <a:gd name="T3" fmla="*/ 37 h 58"/>
                <a:gd name="T4" fmla="*/ 9 w 43"/>
                <a:gd name="T5" fmla="*/ 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58">
                  <a:moveTo>
                    <a:pt x="9" y="8"/>
                  </a:moveTo>
                  <a:cubicBezTo>
                    <a:pt x="0" y="19"/>
                    <a:pt x="40" y="58"/>
                    <a:pt x="42" y="37"/>
                  </a:cubicBezTo>
                  <a:cubicBezTo>
                    <a:pt x="43" y="16"/>
                    <a:pt x="16" y="0"/>
                    <a:pt x="9" y="8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6" name="Freeform 371"/>
            <p:cNvSpPr>
              <a:spLocks/>
            </p:cNvSpPr>
            <p:nvPr/>
          </p:nvSpPr>
          <p:spPr bwMode="auto">
            <a:xfrm rot="16200000">
              <a:off x="1100098" y="4460853"/>
              <a:ext cx="167572" cy="100108"/>
            </a:xfrm>
            <a:custGeom>
              <a:avLst/>
              <a:gdLst>
                <a:gd name="T0" fmla="*/ 19 w 29"/>
                <a:gd name="T1" fmla="*/ 3 h 17"/>
                <a:gd name="T2" fmla="*/ 11 w 29"/>
                <a:gd name="T3" fmla="*/ 13 h 17"/>
                <a:gd name="T4" fmla="*/ 19 w 29"/>
                <a:gd name="T5" fmla="*/ 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17">
                  <a:moveTo>
                    <a:pt x="19" y="3"/>
                  </a:moveTo>
                  <a:cubicBezTo>
                    <a:pt x="9" y="6"/>
                    <a:pt x="0" y="17"/>
                    <a:pt x="11" y="13"/>
                  </a:cubicBezTo>
                  <a:cubicBezTo>
                    <a:pt x="21" y="9"/>
                    <a:pt x="29" y="0"/>
                    <a:pt x="19" y="3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7" name="Freeform 372"/>
            <p:cNvSpPr>
              <a:spLocks/>
            </p:cNvSpPr>
            <p:nvPr/>
          </p:nvSpPr>
          <p:spPr bwMode="auto">
            <a:xfrm rot="16200000">
              <a:off x="2073973" y="5069117"/>
              <a:ext cx="150162" cy="215449"/>
            </a:xfrm>
            <a:custGeom>
              <a:avLst/>
              <a:gdLst>
                <a:gd name="T0" fmla="*/ 18 w 26"/>
                <a:gd name="T1" fmla="*/ 4 h 37"/>
                <a:gd name="T2" fmla="*/ 15 w 26"/>
                <a:gd name="T3" fmla="*/ 26 h 37"/>
                <a:gd name="T4" fmla="*/ 18 w 26"/>
                <a:gd name="T5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37">
                  <a:moveTo>
                    <a:pt x="18" y="4"/>
                  </a:moveTo>
                  <a:cubicBezTo>
                    <a:pt x="0" y="12"/>
                    <a:pt x="4" y="37"/>
                    <a:pt x="15" y="26"/>
                  </a:cubicBezTo>
                  <a:cubicBezTo>
                    <a:pt x="25" y="14"/>
                    <a:pt x="26" y="0"/>
                    <a:pt x="18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8" name="Freeform 373"/>
            <p:cNvSpPr>
              <a:spLocks/>
            </p:cNvSpPr>
            <p:nvPr/>
          </p:nvSpPr>
          <p:spPr bwMode="auto">
            <a:xfrm rot="16200000">
              <a:off x="2094647" y="4985331"/>
              <a:ext cx="261151" cy="110989"/>
            </a:xfrm>
            <a:custGeom>
              <a:avLst/>
              <a:gdLst>
                <a:gd name="T0" fmla="*/ 45 w 45"/>
                <a:gd name="T1" fmla="*/ 19 h 19"/>
                <a:gd name="T2" fmla="*/ 7 w 45"/>
                <a:gd name="T3" fmla="*/ 10 h 19"/>
                <a:gd name="T4" fmla="*/ 45 w 45"/>
                <a:gd name="T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19">
                  <a:moveTo>
                    <a:pt x="45" y="19"/>
                  </a:moveTo>
                  <a:cubicBezTo>
                    <a:pt x="32" y="17"/>
                    <a:pt x="0" y="0"/>
                    <a:pt x="7" y="10"/>
                  </a:cubicBezTo>
                  <a:cubicBezTo>
                    <a:pt x="15" y="19"/>
                    <a:pt x="45" y="19"/>
                    <a:pt x="45" y="19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9" name="Freeform 374"/>
            <p:cNvSpPr>
              <a:spLocks/>
            </p:cNvSpPr>
            <p:nvPr/>
          </p:nvSpPr>
          <p:spPr bwMode="auto">
            <a:xfrm rot="16200000">
              <a:off x="2227399" y="4741590"/>
              <a:ext cx="34820" cy="45701"/>
            </a:xfrm>
            <a:custGeom>
              <a:avLst/>
              <a:gdLst>
                <a:gd name="T0" fmla="*/ 6 w 6"/>
                <a:gd name="T1" fmla="*/ 4 h 8"/>
                <a:gd name="T2" fmla="*/ 5 w 6"/>
                <a:gd name="T3" fmla="*/ 3 h 8"/>
                <a:gd name="T4" fmla="*/ 0 w 6"/>
                <a:gd name="T5" fmla="*/ 4 h 8"/>
                <a:gd name="T6" fmla="*/ 1 w 6"/>
                <a:gd name="T7" fmla="*/ 5 h 8"/>
                <a:gd name="T8" fmla="*/ 6 w 6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6" y="4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5" y="0"/>
                    <a:pt x="0" y="1"/>
                    <a:pt x="0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8"/>
                    <a:pt x="6" y="7"/>
                    <a:pt x="6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0" name="Freeform 375"/>
            <p:cNvSpPr>
              <a:spLocks/>
            </p:cNvSpPr>
            <p:nvPr/>
          </p:nvSpPr>
          <p:spPr bwMode="auto">
            <a:xfrm rot="16200000">
              <a:off x="2041329" y="5008182"/>
              <a:ext cx="41349" cy="28291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1" name="Freeform 376"/>
            <p:cNvSpPr>
              <a:spLocks/>
            </p:cNvSpPr>
            <p:nvPr/>
          </p:nvSpPr>
          <p:spPr bwMode="auto">
            <a:xfrm rot="16200000">
              <a:off x="841124" y="4569666"/>
              <a:ext cx="34820" cy="28291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2" name="Freeform 377"/>
            <p:cNvSpPr>
              <a:spLocks/>
            </p:cNvSpPr>
            <p:nvPr/>
          </p:nvSpPr>
          <p:spPr bwMode="auto">
            <a:xfrm rot="16200000">
              <a:off x="1070719" y="4520700"/>
              <a:ext cx="41349" cy="28291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3" name="Freeform 378"/>
            <p:cNvSpPr>
              <a:spLocks/>
            </p:cNvSpPr>
            <p:nvPr/>
          </p:nvSpPr>
          <p:spPr bwMode="auto">
            <a:xfrm rot="16200000">
              <a:off x="1317724" y="4197526"/>
              <a:ext cx="34820" cy="28291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4" name="Freeform 379"/>
            <p:cNvSpPr>
              <a:spLocks/>
            </p:cNvSpPr>
            <p:nvPr/>
          </p:nvSpPr>
          <p:spPr bwMode="auto">
            <a:xfrm rot="16200000">
              <a:off x="834595" y="5168136"/>
              <a:ext cx="47878" cy="41349"/>
            </a:xfrm>
            <a:custGeom>
              <a:avLst/>
              <a:gdLst>
                <a:gd name="T0" fmla="*/ 4 w 8"/>
                <a:gd name="T1" fmla="*/ 1 h 7"/>
                <a:gd name="T2" fmla="*/ 3 w 8"/>
                <a:gd name="T3" fmla="*/ 1 h 7"/>
                <a:gd name="T4" fmla="*/ 4 w 8"/>
                <a:gd name="T5" fmla="*/ 6 h 7"/>
                <a:gd name="T6" fmla="*/ 5 w 8"/>
                <a:gd name="T7" fmla="*/ 6 h 7"/>
                <a:gd name="T8" fmla="*/ 4 w 8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4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0" y="2"/>
                    <a:pt x="1" y="7"/>
                    <a:pt x="4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8" y="5"/>
                    <a:pt x="7" y="0"/>
                    <a:pt x="4" y="1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5" name="Freeform 380"/>
            <p:cNvSpPr>
              <a:spLocks/>
            </p:cNvSpPr>
            <p:nvPr/>
          </p:nvSpPr>
          <p:spPr bwMode="auto">
            <a:xfrm rot="16200000">
              <a:off x="1270934" y="5580537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6" name="Freeform 381"/>
            <p:cNvSpPr>
              <a:spLocks/>
            </p:cNvSpPr>
            <p:nvPr/>
          </p:nvSpPr>
          <p:spPr bwMode="auto">
            <a:xfrm rot="16200000">
              <a:off x="295972" y="4451060"/>
              <a:ext cx="2576687" cy="900970"/>
            </a:xfrm>
            <a:custGeom>
              <a:avLst/>
              <a:gdLst>
                <a:gd name="T0" fmla="*/ 347 w 443"/>
                <a:gd name="T1" fmla="*/ 3 h 155"/>
                <a:gd name="T2" fmla="*/ 349 w 443"/>
                <a:gd name="T3" fmla="*/ 8 h 155"/>
                <a:gd name="T4" fmla="*/ 396 w 443"/>
                <a:gd name="T5" fmla="*/ 19 h 155"/>
                <a:gd name="T6" fmla="*/ 360 w 443"/>
                <a:gd name="T7" fmla="*/ 57 h 155"/>
                <a:gd name="T8" fmla="*/ 228 w 443"/>
                <a:gd name="T9" fmla="*/ 106 h 155"/>
                <a:gd name="T10" fmla="*/ 89 w 443"/>
                <a:gd name="T11" fmla="*/ 125 h 155"/>
                <a:gd name="T12" fmla="*/ 39 w 443"/>
                <a:gd name="T13" fmla="*/ 108 h 155"/>
                <a:gd name="T14" fmla="*/ 76 w 443"/>
                <a:gd name="T15" fmla="*/ 75 h 155"/>
                <a:gd name="T16" fmla="*/ 76 w 443"/>
                <a:gd name="T17" fmla="*/ 71 h 155"/>
                <a:gd name="T18" fmla="*/ 4 w 443"/>
                <a:gd name="T19" fmla="*/ 131 h 155"/>
                <a:gd name="T20" fmla="*/ 103 w 443"/>
                <a:gd name="T21" fmla="*/ 151 h 155"/>
                <a:gd name="T22" fmla="*/ 234 w 443"/>
                <a:gd name="T23" fmla="*/ 129 h 155"/>
                <a:gd name="T24" fmla="*/ 360 w 443"/>
                <a:gd name="T25" fmla="*/ 87 h 155"/>
                <a:gd name="T26" fmla="*/ 439 w 443"/>
                <a:gd name="T27" fmla="*/ 23 h 155"/>
                <a:gd name="T28" fmla="*/ 347 w 443"/>
                <a:gd name="T29" fmla="*/ 3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43" h="155">
                  <a:moveTo>
                    <a:pt x="347" y="3"/>
                  </a:moveTo>
                  <a:cubicBezTo>
                    <a:pt x="347" y="5"/>
                    <a:pt x="348" y="6"/>
                    <a:pt x="349" y="8"/>
                  </a:cubicBezTo>
                  <a:cubicBezTo>
                    <a:pt x="377" y="8"/>
                    <a:pt x="394" y="9"/>
                    <a:pt x="396" y="19"/>
                  </a:cubicBezTo>
                  <a:cubicBezTo>
                    <a:pt x="399" y="29"/>
                    <a:pt x="385" y="43"/>
                    <a:pt x="360" y="57"/>
                  </a:cubicBezTo>
                  <a:cubicBezTo>
                    <a:pt x="329" y="74"/>
                    <a:pt x="282" y="92"/>
                    <a:pt x="228" y="106"/>
                  </a:cubicBezTo>
                  <a:cubicBezTo>
                    <a:pt x="174" y="119"/>
                    <a:pt x="124" y="125"/>
                    <a:pt x="89" y="125"/>
                  </a:cubicBezTo>
                  <a:cubicBezTo>
                    <a:pt x="61" y="124"/>
                    <a:pt x="42" y="118"/>
                    <a:pt x="39" y="108"/>
                  </a:cubicBezTo>
                  <a:cubicBezTo>
                    <a:pt x="37" y="97"/>
                    <a:pt x="52" y="89"/>
                    <a:pt x="76" y="75"/>
                  </a:cubicBezTo>
                  <a:cubicBezTo>
                    <a:pt x="76" y="74"/>
                    <a:pt x="76" y="72"/>
                    <a:pt x="76" y="71"/>
                  </a:cubicBezTo>
                  <a:cubicBezTo>
                    <a:pt x="28" y="93"/>
                    <a:pt x="0" y="115"/>
                    <a:pt x="4" y="131"/>
                  </a:cubicBezTo>
                  <a:cubicBezTo>
                    <a:pt x="8" y="148"/>
                    <a:pt x="47" y="155"/>
                    <a:pt x="103" y="151"/>
                  </a:cubicBezTo>
                  <a:cubicBezTo>
                    <a:pt x="141" y="148"/>
                    <a:pt x="186" y="141"/>
                    <a:pt x="234" y="129"/>
                  </a:cubicBezTo>
                  <a:cubicBezTo>
                    <a:pt x="282" y="117"/>
                    <a:pt x="325" y="102"/>
                    <a:pt x="360" y="87"/>
                  </a:cubicBezTo>
                  <a:cubicBezTo>
                    <a:pt x="412" y="64"/>
                    <a:pt x="443" y="40"/>
                    <a:pt x="439" y="23"/>
                  </a:cubicBezTo>
                  <a:cubicBezTo>
                    <a:pt x="435" y="7"/>
                    <a:pt x="399" y="0"/>
                    <a:pt x="347" y="3"/>
                  </a:cubicBez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7" name="Freeform 382"/>
            <p:cNvSpPr>
              <a:spLocks/>
            </p:cNvSpPr>
            <p:nvPr/>
          </p:nvSpPr>
          <p:spPr bwMode="auto">
            <a:xfrm rot="16200000">
              <a:off x="11253946" y="3287851"/>
              <a:ext cx="256798" cy="245917"/>
            </a:xfrm>
            <a:custGeom>
              <a:avLst/>
              <a:gdLst>
                <a:gd name="T0" fmla="*/ 59 w 118"/>
                <a:gd name="T1" fmla="*/ 0 h 113"/>
                <a:gd name="T2" fmla="*/ 78 w 118"/>
                <a:gd name="T3" fmla="*/ 38 h 113"/>
                <a:gd name="T4" fmla="*/ 118 w 118"/>
                <a:gd name="T5" fmla="*/ 43 h 113"/>
                <a:gd name="T6" fmla="*/ 88 w 118"/>
                <a:gd name="T7" fmla="*/ 73 h 113"/>
                <a:gd name="T8" fmla="*/ 96 w 118"/>
                <a:gd name="T9" fmla="*/ 113 h 113"/>
                <a:gd name="T10" fmla="*/ 59 w 118"/>
                <a:gd name="T11" fmla="*/ 94 h 113"/>
                <a:gd name="T12" fmla="*/ 24 w 118"/>
                <a:gd name="T13" fmla="*/ 113 h 113"/>
                <a:gd name="T14" fmla="*/ 30 w 118"/>
                <a:gd name="T15" fmla="*/ 73 h 113"/>
                <a:gd name="T16" fmla="*/ 0 w 118"/>
                <a:gd name="T17" fmla="*/ 43 h 113"/>
                <a:gd name="T18" fmla="*/ 40 w 118"/>
                <a:gd name="T19" fmla="*/ 38 h 113"/>
                <a:gd name="T20" fmla="*/ 59 w 118"/>
                <a:gd name="T2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3">
                  <a:moveTo>
                    <a:pt x="59" y="0"/>
                  </a:moveTo>
                  <a:lnTo>
                    <a:pt x="78" y="38"/>
                  </a:lnTo>
                  <a:lnTo>
                    <a:pt x="118" y="43"/>
                  </a:lnTo>
                  <a:lnTo>
                    <a:pt x="88" y="73"/>
                  </a:lnTo>
                  <a:lnTo>
                    <a:pt x="96" y="113"/>
                  </a:lnTo>
                  <a:lnTo>
                    <a:pt x="59" y="94"/>
                  </a:lnTo>
                  <a:lnTo>
                    <a:pt x="24" y="113"/>
                  </a:lnTo>
                  <a:lnTo>
                    <a:pt x="30" y="73"/>
                  </a:lnTo>
                  <a:lnTo>
                    <a:pt x="0" y="43"/>
                  </a:lnTo>
                  <a:lnTo>
                    <a:pt x="40" y="38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8" name="Freeform 383"/>
            <p:cNvSpPr>
              <a:spLocks/>
            </p:cNvSpPr>
            <p:nvPr/>
          </p:nvSpPr>
          <p:spPr bwMode="auto">
            <a:xfrm rot="16200000">
              <a:off x="3246974" y="5291095"/>
              <a:ext cx="152338" cy="143633"/>
            </a:xfrm>
            <a:custGeom>
              <a:avLst/>
              <a:gdLst>
                <a:gd name="T0" fmla="*/ 16 w 70"/>
                <a:gd name="T1" fmla="*/ 0 h 66"/>
                <a:gd name="T2" fmla="*/ 38 w 70"/>
                <a:gd name="T3" fmla="*/ 13 h 66"/>
                <a:gd name="T4" fmla="*/ 59 w 70"/>
                <a:gd name="T5" fmla="*/ 2 h 66"/>
                <a:gd name="T6" fmla="*/ 54 w 70"/>
                <a:gd name="T7" fmla="*/ 26 h 66"/>
                <a:gd name="T8" fmla="*/ 70 w 70"/>
                <a:gd name="T9" fmla="*/ 45 h 66"/>
                <a:gd name="T10" fmla="*/ 46 w 70"/>
                <a:gd name="T11" fmla="*/ 45 h 66"/>
                <a:gd name="T12" fmla="*/ 35 w 70"/>
                <a:gd name="T13" fmla="*/ 66 h 66"/>
                <a:gd name="T14" fmla="*/ 24 w 70"/>
                <a:gd name="T15" fmla="*/ 45 h 66"/>
                <a:gd name="T16" fmla="*/ 0 w 70"/>
                <a:gd name="T17" fmla="*/ 40 h 66"/>
                <a:gd name="T18" fmla="*/ 19 w 70"/>
                <a:gd name="T19" fmla="*/ 24 h 66"/>
                <a:gd name="T20" fmla="*/ 16 w 70"/>
                <a:gd name="T2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6">
                  <a:moveTo>
                    <a:pt x="16" y="0"/>
                  </a:moveTo>
                  <a:lnTo>
                    <a:pt x="38" y="13"/>
                  </a:lnTo>
                  <a:lnTo>
                    <a:pt x="59" y="2"/>
                  </a:lnTo>
                  <a:lnTo>
                    <a:pt x="54" y="26"/>
                  </a:lnTo>
                  <a:lnTo>
                    <a:pt x="70" y="45"/>
                  </a:lnTo>
                  <a:lnTo>
                    <a:pt x="46" y="45"/>
                  </a:lnTo>
                  <a:lnTo>
                    <a:pt x="35" y="66"/>
                  </a:lnTo>
                  <a:lnTo>
                    <a:pt x="24" y="45"/>
                  </a:lnTo>
                  <a:lnTo>
                    <a:pt x="0" y="40"/>
                  </a:lnTo>
                  <a:lnTo>
                    <a:pt x="19" y="24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9" name="Freeform 384"/>
            <p:cNvSpPr>
              <a:spLocks/>
            </p:cNvSpPr>
            <p:nvPr/>
          </p:nvSpPr>
          <p:spPr bwMode="auto">
            <a:xfrm rot="16200000">
              <a:off x="2763846" y="6494564"/>
              <a:ext cx="158867" cy="150162"/>
            </a:xfrm>
            <a:custGeom>
              <a:avLst/>
              <a:gdLst>
                <a:gd name="T0" fmla="*/ 16 w 73"/>
                <a:gd name="T1" fmla="*/ 0 h 69"/>
                <a:gd name="T2" fmla="*/ 38 w 73"/>
                <a:gd name="T3" fmla="*/ 13 h 69"/>
                <a:gd name="T4" fmla="*/ 62 w 73"/>
                <a:gd name="T5" fmla="*/ 3 h 69"/>
                <a:gd name="T6" fmla="*/ 54 w 73"/>
                <a:gd name="T7" fmla="*/ 27 h 69"/>
                <a:gd name="T8" fmla="*/ 73 w 73"/>
                <a:gd name="T9" fmla="*/ 45 h 69"/>
                <a:gd name="T10" fmla="*/ 46 w 73"/>
                <a:gd name="T11" fmla="*/ 48 h 69"/>
                <a:gd name="T12" fmla="*/ 35 w 73"/>
                <a:gd name="T13" fmla="*/ 69 h 69"/>
                <a:gd name="T14" fmla="*/ 24 w 73"/>
                <a:gd name="T15" fmla="*/ 45 h 69"/>
                <a:gd name="T16" fmla="*/ 0 w 73"/>
                <a:gd name="T17" fmla="*/ 43 h 69"/>
                <a:gd name="T18" fmla="*/ 19 w 73"/>
                <a:gd name="T19" fmla="*/ 27 h 69"/>
                <a:gd name="T20" fmla="*/ 16 w 73"/>
                <a:gd name="T2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" h="69">
                  <a:moveTo>
                    <a:pt x="16" y="0"/>
                  </a:moveTo>
                  <a:lnTo>
                    <a:pt x="38" y="13"/>
                  </a:lnTo>
                  <a:lnTo>
                    <a:pt x="62" y="3"/>
                  </a:lnTo>
                  <a:lnTo>
                    <a:pt x="54" y="27"/>
                  </a:lnTo>
                  <a:lnTo>
                    <a:pt x="73" y="45"/>
                  </a:lnTo>
                  <a:lnTo>
                    <a:pt x="46" y="48"/>
                  </a:lnTo>
                  <a:lnTo>
                    <a:pt x="35" y="69"/>
                  </a:lnTo>
                  <a:lnTo>
                    <a:pt x="24" y="45"/>
                  </a:lnTo>
                  <a:lnTo>
                    <a:pt x="0" y="43"/>
                  </a:lnTo>
                  <a:lnTo>
                    <a:pt x="19" y="2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0" name="Freeform 385"/>
            <p:cNvSpPr>
              <a:spLocks/>
            </p:cNvSpPr>
            <p:nvPr/>
          </p:nvSpPr>
          <p:spPr bwMode="auto">
            <a:xfrm rot="16200000">
              <a:off x="3350347" y="1007136"/>
              <a:ext cx="150162" cy="152338"/>
            </a:xfrm>
            <a:custGeom>
              <a:avLst/>
              <a:gdLst>
                <a:gd name="T0" fmla="*/ 0 w 69"/>
                <a:gd name="T1" fmla="*/ 32 h 70"/>
                <a:gd name="T2" fmla="*/ 21 w 69"/>
                <a:gd name="T3" fmla="*/ 24 h 70"/>
                <a:gd name="T4" fmla="*/ 29 w 69"/>
                <a:gd name="T5" fmla="*/ 0 h 70"/>
                <a:gd name="T6" fmla="*/ 45 w 69"/>
                <a:gd name="T7" fmla="*/ 19 h 70"/>
                <a:gd name="T8" fmla="*/ 69 w 69"/>
                <a:gd name="T9" fmla="*/ 19 h 70"/>
                <a:gd name="T10" fmla="*/ 53 w 69"/>
                <a:gd name="T11" fmla="*/ 38 h 70"/>
                <a:gd name="T12" fmla="*/ 64 w 69"/>
                <a:gd name="T13" fmla="*/ 62 h 70"/>
                <a:gd name="T14" fmla="*/ 40 w 69"/>
                <a:gd name="T15" fmla="*/ 54 h 70"/>
                <a:gd name="T16" fmla="*/ 21 w 69"/>
                <a:gd name="T17" fmla="*/ 70 h 70"/>
                <a:gd name="T18" fmla="*/ 18 w 69"/>
                <a:gd name="T19" fmla="*/ 46 h 70"/>
                <a:gd name="T20" fmla="*/ 0 w 69"/>
                <a:gd name="T21" fmla="*/ 3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" h="70">
                  <a:moveTo>
                    <a:pt x="0" y="32"/>
                  </a:moveTo>
                  <a:lnTo>
                    <a:pt x="21" y="24"/>
                  </a:lnTo>
                  <a:lnTo>
                    <a:pt x="29" y="0"/>
                  </a:lnTo>
                  <a:lnTo>
                    <a:pt x="45" y="19"/>
                  </a:lnTo>
                  <a:lnTo>
                    <a:pt x="69" y="19"/>
                  </a:lnTo>
                  <a:lnTo>
                    <a:pt x="53" y="38"/>
                  </a:lnTo>
                  <a:lnTo>
                    <a:pt x="64" y="62"/>
                  </a:lnTo>
                  <a:lnTo>
                    <a:pt x="40" y="54"/>
                  </a:lnTo>
                  <a:lnTo>
                    <a:pt x="21" y="70"/>
                  </a:lnTo>
                  <a:lnTo>
                    <a:pt x="18" y="46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1" name="Freeform 386"/>
            <p:cNvSpPr>
              <a:spLocks/>
            </p:cNvSpPr>
            <p:nvPr/>
          </p:nvSpPr>
          <p:spPr bwMode="auto">
            <a:xfrm rot="16200000">
              <a:off x="342761" y="648053"/>
              <a:ext cx="152338" cy="150162"/>
            </a:xfrm>
            <a:custGeom>
              <a:avLst/>
              <a:gdLst>
                <a:gd name="T0" fmla="*/ 0 w 70"/>
                <a:gd name="T1" fmla="*/ 32 h 69"/>
                <a:gd name="T2" fmla="*/ 24 w 70"/>
                <a:gd name="T3" fmla="*/ 24 h 69"/>
                <a:gd name="T4" fmla="*/ 30 w 70"/>
                <a:gd name="T5" fmla="*/ 0 h 69"/>
                <a:gd name="T6" fmla="*/ 46 w 70"/>
                <a:gd name="T7" fmla="*/ 19 h 69"/>
                <a:gd name="T8" fmla="*/ 70 w 70"/>
                <a:gd name="T9" fmla="*/ 19 h 69"/>
                <a:gd name="T10" fmla="*/ 56 w 70"/>
                <a:gd name="T11" fmla="*/ 37 h 69"/>
                <a:gd name="T12" fmla="*/ 64 w 70"/>
                <a:gd name="T13" fmla="*/ 61 h 69"/>
                <a:gd name="T14" fmla="*/ 40 w 70"/>
                <a:gd name="T15" fmla="*/ 53 h 69"/>
                <a:gd name="T16" fmla="*/ 22 w 70"/>
                <a:gd name="T17" fmla="*/ 69 h 69"/>
                <a:gd name="T18" fmla="*/ 22 w 70"/>
                <a:gd name="T19" fmla="*/ 45 h 69"/>
                <a:gd name="T20" fmla="*/ 0 w 70"/>
                <a:gd name="T21" fmla="*/ 3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9">
                  <a:moveTo>
                    <a:pt x="0" y="32"/>
                  </a:moveTo>
                  <a:lnTo>
                    <a:pt x="24" y="24"/>
                  </a:lnTo>
                  <a:lnTo>
                    <a:pt x="30" y="0"/>
                  </a:lnTo>
                  <a:lnTo>
                    <a:pt x="46" y="19"/>
                  </a:lnTo>
                  <a:lnTo>
                    <a:pt x="70" y="19"/>
                  </a:lnTo>
                  <a:lnTo>
                    <a:pt x="56" y="37"/>
                  </a:lnTo>
                  <a:lnTo>
                    <a:pt x="64" y="61"/>
                  </a:lnTo>
                  <a:lnTo>
                    <a:pt x="40" y="53"/>
                  </a:lnTo>
                  <a:lnTo>
                    <a:pt x="22" y="69"/>
                  </a:lnTo>
                  <a:lnTo>
                    <a:pt x="22" y="45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2" name="Freeform 387"/>
            <p:cNvSpPr>
              <a:spLocks/>
            </p:cNvSpPr>
            <p:nvPr/>
          </p:nvSpPr>
          <p:spPr bwMode="auto">
            <a:xfrm rot="16200000">
              <a:off x="1823703" y="46319"/>
              <a:ext cx="145809" cy="150162"/>
            </a:xfrm>
            <a:custGeom>
              <a:avLst/>
              <a:gdLst>
                <a:gd name="T0" fmla="*/ 0 w 67"/>
                <a:gd name="T1" fmla="*/ 10 h 69"/>
                <a:gd name="T2" fmla="*/ 24 w 67"/>
                <a:gd name="T3" fmla="*/ 16 h 69"/>
                <a:gd name="T4" fmla="*/ 43 w 67"/>
                <a:gd name="T5" fmla="*/ 0 h 69"/>
                <a:gd name="T6" fmla="*/ 45 w 67"/>
                <a:gd name="T7" fmla="*/ 24 h 69"/>
                <a:gd name="T8" fmla="*/ 67 w 67"/>
                <a:gd name="T9" fmla="*/ 34 h 69"/>
                <a:gd name="T10" fmla="*/ 45 w 67"/>
                <a:gd name="T11" fmla="*/ 45 h 69"/>
                <a:gd name="T12" fmla="*/ 40 w 67"/>
                <a:gd name="T13" fmla="*/ 69 h 69"/>
                <a:gd name="T14" fmla="*/ 24 w 67"/>
                <a:gd name="T15" fmla="*/ 50 h 69"/>
                <a:gd name="T16" fmla="*/ 0 w 67"/>
                <a:gd name="T17" fmla="*/ 53 h 69"/>
                <a:gd name="T18" fmla="*/ 11 w 67"/>
                <a:gd name="T19" fmla="*/ 32 h 69"/>
                <a:gd name="T20" fmla="*/ 0 w 67"/>
                <a:gd name="T21" fmla="*/ 1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69">
                  <a:moveTo>
                    <a:pt x="0" y="10"/>
                  </a:moveTo>
                  <a:lnTo>
                    <a:pt x="24" y="16"/>
                  </a:lnTo>
                  <a:lnTo>
                    <a:pt x="43" y="0"/>
                  </a:lnTo>
                  <a:lnTo>
                    <a:pt x="45" y="24"/>
                  </a:lnTo>
                  <a:lnTo>
                    <a:pt x="67" y="34"/>
                  </a:lnTo>
                  <a:lnTo>
                    <a:pt x="45" y="45"/>
                  </a:lnTo>
                  <a:lnTo>
                    <a:pt x="40" y="69"/>
                  </a:lnTo>
                  <a:lnTo>
                    <a:pt x="24" y="50"/>
                  </a:lnTo>
                  <a:lnTo>
                    <a:pt x="0" y="53"/>
                  </a:lnTo>
                  <a:lnTo>
                    <a:pt x="11" y="32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3" name="Freeform 388"/>
            <p:cNvSpPr>
              <a:spLocks/>
            </p:cNvSpPr>
            <p:nvPr/>
          </p:nvSpPr>
          <p:spPr bwMode="auto">
            <a:xfrm rot="16200000">
              <a:off x="390639" y="2230191"/>
              <a:ext cx="145809" cy="156690"/>
            </a:xfrm>
            <a:custGeom>
              <a:avLst/>
              <a:gdLst>
                <a:gd name="T0" fmla="*/ 0 w 67"/>
                <a:gd name="T1" fmla="*/ 13 h 72"/>
                <a:gd name="T2" fmla="*/ 25 w 67"/>
                <a:gd name="T3" fmla="*/ 18 h 72"/>
                <a:gd name="T4" fmla="*/ 43 w 67"/>
                <a:gd name="T5" fmla="*/ 0 h 72"/>
                <a:gd name="T6" fmla="*/ 46 w 67"/>
                <a:gd name="T7" fmla="*/ 26 h 72"/>
                <a:gd name="T8" fmla="*/ 67 w 67"/>
                <a:gd name="T9" fmla="*/ 37 h 72"/>
                <a:gd name="T10" fmla="*/ 46 w 67"/>
                <a:gd name="T11" fmla="*/ 48 h 72"/>
                <a:gd name="T12" fmla="*/ 41 w 67"/>
                <a:gd name="T13" fmla="*/ 72 h 72"/>
                <a:gd name="T14" fmla="*/ 25 w 67"/>
                <a:gd name="T15" fmla="*/ 53 h 72"/>
                <a:gd name="T16" fmla="*/ 0 w 67"/>
                <a:gd name="T17" fmla="*/ 56 h 72"/>
                <a:gd name="T18" fmla="*/ 11 w 67"/>
                <a:gd name="T19" fmla="*/ 34 h 72"/>
                <a:gd name="T20" fmla="*/ 0 w 67"/>
                <a:gd name="T21" fmla="*/ 1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72">
                  <a:moveTo>
                    <a:pt x="0" y="13"/>
                  </a:moveTo>
                  <a:lnTo>
                    <a:pt x="25" y="18"/>
                  </a:lnTo>
                  <a:lnTo>
                    <a:pt x="43" y="0"/>
                  </a:lnTo>
                  <a:lnTo>
                    <a:pt x="46" y="26"/>
                  </a:lnTo>
                  <a:lnTo>
                    <a:pt x="67" y="37"/>
                  </a:lnTo>
                  <a:lnTo>
                    <a:pt x="46" y="48"/>
                  </a:lnTo>
                  <a:lnTo>
                    <a:pt x="41" y="72"/>
                  </a:lnTo>
                  <a:lnTo>
                    <a:pt x="25" y="53"/>
                  </a:lnTo>
                  <a:lnTo>
                    <a:pt x="0" y="56"/>
                  </a:lnTo>
                  <a:lnTo>
                    <a:pt x="11" y="34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4" name="Freeform 389"/>
            <p:cNvSpPr>
              <a:spLocks/>
            </p:cNvSpPr>
            <p:nvPr/>
          </p:nvSpPr>
          <p:spPr bwMode="auto">
            <a:xfrm rot="16200000">
              <a:off x="413489" y="5293271"/>
              <a:ext cx="152338" cy="152338"/>
            </a:xfrm>
            <a:custGeom>
              <a:avLst/>
              <a:gdLst>
                <a:gd name="T0" fmla="*/ 3 w 70"/>
                <a:gd name="T1" fmla="*/ 11 h 70"/>
                <a:gd name="T2" fmla="*/ 27 w 70"/>
                <a:gd name="T3" fmla="*/ 16 h 70"/>
                <a:gd name="T4" fmla="*/ 46 w 70"/>
                <a:gd name="T5" fmla="*/ 0 h 70"/>
                <a:gd name="T6" fmla="*/ 46 w 70"/>
                <a:gd name="T7" fmla="*/ 24 h 70"/>
                <a:gd name="T8" fmla="*/ 70 w 70"/>
                <a:gd name="T9" fmla="*/ 35 h 70"/>
                <a:gd name="T10" fmla="*/ 46 w 70"/>
                <a:gd name="T11" fmla="*/ 46 h 70"/>
                <a:gd name="T12" fmla="*/ 41 w 70"/>
                <a:gd name="T13" fmla="*/ 70 h 70"/>
                <a:gd name="T14" fmla="*/ 24 w 70"/>
                <a:gd name="T15" fmla="*/ 51 h 70"/>
                <a:gd name="T16" fmla="*/ 0 w 70"/>
                <a:gd name="T17" fmla="*/ 54 h 70"/>
                <a:gd name="T18" fmla="*/ 14 w 70"/>
                <a:gd name="T19" fmla="*/ 32 h 70"/>
                <a:gd name="T20" fmla="*/ 3 w 70"/>
                <a:gd name="T21" fmla="*/ 1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70">
                  <a:moveTo>
                    <a:pt x="3" y="11"/>
                  </a:moveTo>
                  <a:lnTo>
                    <a:pt x="27" y="16"/>
                  </a:lnTo>
                  <a:lnTo>
                    <a:pt x="46" y="0"/>
                  </a:lnTo>
                  <a:lnTo>
                    <a:pt x="46" y="24"/>
                  </a:lnTo>
                  <a:lnTo>
                    <a:pt x="70" y="35"/>
                  </a:lnTo>
                  <a:lnTo>
                    <a:pt x="46" y="46"/>
                  </a:lnTo>
                  <a:lnTo>
                    <a:pt x="41" y="70"/>
                  </a:lnTo>
                  <a:lnTo>
                    <a:pt x="24" y="51"/>
                  </a:lnTo>
                  <a:lnTo>
                    <a:pt x="0" y="54"/>
                  </a:lnTo>
                  <a:lnTo>
                    <a:pt x="14" y="32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5" name="Freeform 390"/>
            <p:cNvSpPr>
              <a:spLocks/>
            </p:cNvSpPr>
            <p:nvPr/>
          </p:nvSpPr>
          <p:spPr bwMode="auto">
            <a:xfrm rot="16200000">
              <a:off x="2168640" y="3031053"/>
              <a:ext cx="145809" cy="156690"/>
            </a:xfrm>
            <a:custGeom>
              <a:avLst/>
              <a:gdLst>
                <a:gd name="T0" fmla="*/ 0 w 67"/>
                <a:gd name="T1" fmla="*/ 14 h 72"/>
                <a:gd name="T2" fmla="*/ 24 w 67"/>
                <a:gd name="T3" fmla="*/ 16 h 72"/>
                <a:gd name="T4" fmla="*/ 43 w 67"/>
                <a:gd name="T5" fmla="*/ 0 h 72"/>
                <a:gd name="T6" fmla="*/ 45 w 67"/>
                <a:gd name="T7" fmla="*/ 24 h 72"/>
                <a:gd name="T8" fmla="*/ 67 w 67"/>
                <a:gd name="T9" fmla="*/ 38 h 72"/>
                <a:gd name="T10" fmla="*/ 45 w 67"/>
                <a:gd name="T11" fmla="*/ 48 h 72"/>
                <a:gd name="T12" fmla="*/ 40 w 67"/>
                <a:gd name="T13" fmla="*/ 72 h 72"/>
                <a:gd name="T14" fmla="*/ 24 w 67"/>
                <a:gd name="T15" fmla="*/ 54 h 72"/>
                <a:gd name="T16" fmla="*/ 0 w 67"/>
                <a:gd name="T17" fmla="*/ 56 h 72"/>
                <a:gd name="T18" fmla="*/ 10 w 67"/>
                <a:gd name="T19" fmla="*/ 35 h 72"/>
                <a:gd name="T20" fmla="*/ 0 w 67"/>
                <a:gd name="T21" fmla="*/ 1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72">
                  <a:moveTo>
                    <a:pt x="0" y="14"/>
                  </a:moveTo>
                  <a:lnTo>
                    <a:pt x="24" y="16"/>
                  </a:lnTo>
                  <a:lnTo>
                    <a:pt x="43" y="0"/>
                  </a:lnTo>
                  <a:lnTo>
                    <a:pt x="45" y="24"/>
                  </a:lnTo>
                  <a:lnTo>
                    <a:pt x="67" y="38"/>
                  </a:lnTo>
                  <a:lnTo>
                    <a:pt x="45" y="48"/>
                  </a:lnTo>
                  <a:lnTo>
                    <a:pt x="40" y="72"/>
                  </a:lnTo>
                  <a:lnTo>
                    <a:pt x="24" y="54"/>
                  </a:lnTo>
                  <a:lnTo>
                    <a:pt x="0" y="56"/>
                  </a:lnTo>
                  <a:lnTo>
                    <a:pt x="10" y="35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6" name="Freeform 391"/>
            <p:cNvSpPr>
              <a:spLocks/>
            </p:cNvSpPr>
            <p:nvPr/>
          </p:nvSpPr>
          <p:spPr bwMode="auto">
            <a:xfrm rot="16200000">
              <a:off x="2307920" y="4136591"/>
              <a:ext cx="152338" cy="150162"/>
            </a:xfrm>
            <a:custGeom>
              <a:avLst/>
              <a:gdLst>
                <a:gd name="T0" fmla="*/ 3 w 70"/>
                <a:gd name="T1" fmla="*/ 11 h 69"/>
                <a:gd name="T2" fmla="*/ 27 w 70"/>
                <a:gd name="T3" fmla="*/ 16 h 69"/>
                <a:gd name="T4" fmla="*/ 46 w 70"/>
                <a:gd name="T5" fmla="*/ 0 h 69"/>
                <a:gd name="T6" fmla="*/ 48 w 70"/>
                <a:gd name="T7" fmla="*/ 24 h 69"/>
                <a:gd name="T8" fmla="*/ 70 w 70"/>
                <a:gd name="T9" fmla="*/ 35 h 69"/>
                <a:gd name="T10" fmla="*/ 46 w 70"/>
                <a:gd name="T11" fmla="*/ 45 h 69"/>
                <a:gd name="T12" fmla="*/ 43 w 70"/>
                <a:gd name="T13" fmla="*/ 69 h 69"/>
                <a:gd name="T14" fmla="*/ 24 w 70"/>
                <a:gd name="T15" fmla="*/ 51 h 69"/>
                <a:gd name="T16" fmla="*/ 0 w 70"/>
                <a:gd name="T17" fmla="*/ 53 h 69"/>
                <a:gd name="T18" fmla="*/ 13 w 70"/>
                <a:gd name="T19" fmla="*/ 32 h 69"/>
                <a:gd name="T20" fmla="*/ 3 w 70"/>
                <a:gd name="T21" fmla="*/ 1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9">
                  <a:moveTo>
                    <a:pt x="3" y="11"/>
                  </a:moveTo>
                  <a:lnTo>
                    <a:pt x="27" y="16"/>
                  </a:lnTo>
                  <a:lnTo>
                    <a:pt x="46" y="0"/>
                  </a:lnTo>
                  <a:lnTo>
                    <a:pt x="48" y="24"/>
                  </a:lnTo>
                  <a:lnTo>
                    <a:pt x="70" y="35"/>
                  </a:lnTo>
                  <a:lnTo>
                    <a:pt x="46" y="45"/>
                  </a:lnTo>
                  <a:lnTo>
                    <a:pt x="43" y="69"/>
                  </a:lnTo>
                  <a:lnTo>
                    <a:pt x="24" y="51"/>
                  </a:lnTo>
                  <a:lnTo>
                    <a:pt x="0" y="53"/>
                  </a:lnTo>
                  <a:lnTo>
                    <a:pt x="13" y="32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7" name="Freeform 392"/>
            <p:cNvSpPr>
              <a:spLocks/>
            </p:cNvSpPr>
            <p:nvPr/>
          </p:nvSpPr>
          <p:spPr bwMode="auto">
            <a:xfrm rot="16200000">
              <a:off x="192599" y="6090869"/>
              <a:ext cx="145809" cy="156690"/>
            </a:xfrm>
            <a:custGeom>
              <a:avLst/>
              <a:gdLst>
                <a:gd name="T0" fmla="*/ 0 w 67"/>
                <a:gd name="T1" fmla="*/ 13 h 72"/>
                <a:gd name="T2" fmla="*/ 24 w 67"/>
                <a:gd name="T3" fmla="*/ 19 h 72"/>
                <a:gd name="T4" fmla="*/ 43 w 67"/>
                <a:gd name="T5" fmla="*/ 0 h 72"/>
                <a:gd name="T6" fmla="*/ 46 w 67"/>
                <a:gd name="T7" fmla="*/ 27 h 72"/>
                <a:gd name="T8" fmla="*/ 67 w 67"/>
                <a:gd name="T9" fmla="*/ 37 h 72"/>
                <a:gd name="T10" fmla="*/ 46 w 67"/>
                <a:gd name="T11" fmla="*/ 48 h 72"/>
                <a:gd name="T12" fmla="*/ 40 w 67"/>
                <a:gd name="T13" fmla="*/ 72 h 72"/>
                <a:gd name="T14" fmla="*/ 24 w 67"/>
                <a:gd name="T15" fmla="*/ 53 h 72"/>
                <a:gd name="T16" fmla="*/ 0 w 67"/>
                <a:gd name="T17" fmla="*/ 56 h 72"/>
                <a:gd name="T18" fmla="*/ 11 w 67"/>
                <a:gd name="T19" fmla="*/ 35 h 72"/>
                <a:gd name="T20" fmla="*/ 0 w 67"/>
                <a:gd name="T21" fmla="*/ 1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72">
                  <a:moveTo>
                    <a:pt x="0" y="13"/>
                  </a:moveTo>
                  <a:lnTo>
                    <a:pt x="24" y="19"/>
                  </a:lnTo>
                  <a:lnTo>
                    <a:pt x="43" y="0"/>
                  </a:lnTo>
                  <a:lnTo>
                    <a:pt x="46" y="27"/>
                  </a:lnTo>
                  <a:lnTo>
                    <a:pt x="67" y="37"/>
                  </a:lnTo>
                  <a:lnTo>
                    <a:pt x="46" y="48"/>
                  </a:lnTo>
                  <a:lnTo>
                    <a:pt x="40" y="72"/>
                  </a:lnTo>
                  <a:lnTo>
                    <a:pt x="24" y="53"/>
                  </a:lnTo>
                  <a:lnTo>
                    <a:pt x="0" y="56"/>
                  </a:lnTo>
                  <a:lnTo>
                    <a:pt x="11" y="35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8" name="Freeform 393"/>
            <p:cNvSpPr>
              <a:spLocks/>
            </p:cNvSpPr>
            <p:nvPr/>
          </p:nvSpPr>
          <p:spPr bwMode="auto">
            <a:xfrm rot="16200000">
              <a:off x="11585825" y="1212791"/>
              <a:ext cx="256798" cy="243741"/>
            </a:xfrm>
            <a:custGeom>
              <a:avLst/>
              <a:gdLst>
                <a:gd name="T0" fmla="*/ 19 w 118"/>
                <a:gd name="T1" fmla="*/ 2 h 112"/>
                <a:gd name="T2" fmla="*/ 56 w 118"/>
                <a:gd name="T3" fmla="*/ 21 h 112"/>
                <a:gd name="T4" fmla="*/ 91 w 118"/>
                <a:gd name="T5" fmla="*/ 0 h 112"/>
                <a:gd name="T6" fmla="*/ 86 w 118"/>
                <a:gd name="T7" fmla="*/ 42 h 112"/>
                <a:gd name="T8" fmla="*/ 118 w 118"/>
                <a:gd name="T9" fmla="*/ 69 h 112"/>
                <a:gd name="T10" fmla="*/ 77 w 118"/>
                <a:gd name="T11" fmla="*/ 77 h 112"/>
                <a:gd name="T12" fmla="*/ 59 w 118"/>
                <a:gd name="T13" fmla="*/ 112 h 112"/>
                <a:gd name="T14" fmla="*/ 40 w 118"/>
                <a:gd name="T15" fmla="*/ 77 h 112"/>
                <a:gd name="T16" fmla="*/ 0 w 118"/>
                <a:gd name="T17" fmla="*/ 72 h 112"/>
                <a:gd name="T18" fmla="*/ 27 w 118"/>
                <a:gd name="T19" fmla="*/ 42 h 112"/>
                <a:gd name="T20" fmla="*/ 19 w 118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2"/>
                  </a:lnTo>
                  <a:lnTo>
                    <a:pt x="118" y="69"/>
                  </a:lnTo>
                  <a:lnTo>
                    <a:pt x="77" y="77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2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9" name="Freeform 394"/>
            <p:cNvSpPr>
              <a:spLocks/>
            </p:cNvSpPr>
            <p:nvPr/>
          </p:nvSpPr>
          <p:spPr bwMode="auto">
            <a:xfrm rot="16200000">
              <a:off x="5263275" y="1583843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8 w 117"/>
                <a:gd name="T3" fmla="*/ 21 h 112"/>
                <a:gd name="T4" fmla="*/ 93 w 117"/>
                <a:gd name="T5" fmla="*/ 0 h 112"/>
                <a:gd name="T6" fmla="*/ 88 w 117"/>
                <a:gd name="T7" fmla="*/ 40 h 112"/>
                <a:gd name="T8" fmla="*/ 117 w 117"/>
                <a:gd name="T9" fmla="*/ 69 h 112"/>
                <a:gd name="T10" fmla="*/ 77 w 117"/>
                <a:gd name="T11" fmla="*/ 74 h 112"/>
                <a:gd name="T12" fmla="*/ 61 w 117"/>
                <a:gd name="T13" fmla="*/ 112 h 112"/>
                <a:gd name="T14" fmla="*/ 42 w 117"/>
                <a:gd name="T15" fmla="*/ 77 h 112"/>
                <a:gd name="T16" fmla="*/ 0 w 117"/>
                <a:gd name="T17" fmla="*/ 72 h 112"/>
                <a:gd name="T18" fmla="*/ 29 w 117"/>
                <a:gd name="T19" fmla="*/ 42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8" y="21"/>
                  </a:lnTo>
                  <a:lnTo>
                    <a:pt x="93" y="0"/>
                  </a:lnTo>
                  <a:lnTo>
                    <a:pt x="88" y="40"/>
                  </a:lnTo>
                  <a:lnTo>
                    <a:pt x="117" y="69"/>
                  </a:lnTo>
                  <a:lnTo>
                    <a:pt x="77" y="74"/>
                  </a:lnTo>
                  <a:lnTo>
                    <a:pt x="61" y="112"/>
                  </a:lnTo>
                  <a:lnTo>
                    <a:pt x="42" y="77"/>
                  </a:lnTo>
                  <a:lnTo>
                    <a:pt x="0" y="72"/>
                  </a:lnTo>
                  <a:lnTo>
                    <a:pt x="29" y="42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0" name="Freeform 395"/>
            <p:cNvSpPr>
              <a:spLocks/>
            </p:cNvSpPr>
            <p:nvPr/>
          </p:nvSpPr>
          <p:spPr bwMode="auto">
            <a:xfrm rot="16200000">
              <a:off x="768219" y="72434"/>
              <a:ext cx="256798" cy="243741"/>
            </a:xfrm>
            <a:custGeom>
              <a:avLst/>
              <a:gdLst>
                <a:gd name="T0" fmla="*/ 19 w 118"/>
                <a:gd name="T1" fmla="*/ 2 h 112"/>
                <a:gd name="T2" fmla="*/ 56 w 118"/>
                <a:gd name="T3" fmla="*/ 21 h 112"/>
                <a:gd name="T4" fmla="*/ 91 w 118"/>
                <a:gd name="T5" fmla="*/ 0 h 112"/>
                <a:gd name="T6" fmla="*/ 86 w 118"/>
                <a:gd name="T7" fmla="*/ 40 h 112"/>
                <a:gd name="T8" fmla="*/ 118 w 118"/>
                <a:gd name="T9" fmla="*/ 69 h 112"/>
                <a:gd name="T10" fmla="*/ 78 w 118"/>
                <a:gd name="T11" fmla="*/ 75 h 112"/>
                <a:gd name="T12" fmla="*/ 59 w 118"/>
                <a:gd name="T13" fmla="*/ 112 h 112"/>
                <a:gd name="T14" fmla="*/ 40 w 118"/>
                <a:gd name="T15" fmla="*/ 77 h 112"/>
                <a:gd name="T16" fmla="*/ 0 w 118"/>
                <a:gd name="T17" fmla="*/ 72 h 112"/>
                <a:gd name="T18" fmla="*/ 27 w 118"/>
                <a:gd name="T19" fmla="*/ 42 h 112"/>
                <a:gd name="T20" fmla="*/ 19 w 118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0"/>
                  </a:lnTo>
                  <a:lnTo>
                    <a:pt x="118" y="69"/>
                  </a:lnTo>
                  <a:lnTo>
                    <a:pt x="78" y="75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2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1" name="Freeform 396"/>
            <p:cNvSpPr>
              <a:spLocks/>
            </p:cNvSpPr>
            <p:nvPr/>
          </p:nvSpPr>
          <p:spPr bwMode="auto">
            <a:xfrm rot="16200000">
              <a:off x="240477" y="4317220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9 w 117"/>
                <a:gd name="T3" fmla="*/ 18 h 112"/>
                <a:gd name="T4" fmla="*/ 93 w 117"/>
                <a:gd name="T5" fmla="*/ 0 h 112"/>
                <a:gd name="T6" fmla="*/ 88 w 117"/>
                <a:gd name="T7" fmla="*/ 40 h 112"/>
                <a:gd name="T8" fmla="*/ 117 w 117"/>
                <a:gd name="T9" fmla="*/ 66 h 112"/>
                <a:gd name="T10" fmla="*/ 77 w 117"/>
                <a:gd name="T11" fmla="*/ 74 h 112"/>
                <a:gd name="T12" fmla="*/ 61 w 117"/>
                <a:gd name="T13" fmla="*/ 112 h 112"/>
                <a:gd name="T14" fmla="*/ 43 w 117"/>
                <a:gd name="T15" fmla="*/ 74 h 112"/>
                <a:gd name="T16" fmla="*/ 0 w 117"/>
                <a:gd name="T17" fmla="*/ 72 h 112"/>
                <a:gd name="T18" fmla="*/ 29 w 117"/>
                <a:gd name="T19" fmla="*/ 42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9" y="18"/>
                  </a:lnTo>
                  <a:lnTo>
                    <a:pt x="93" y="0"/>
                  </a:lnTo>
                  <a:lnTo>
                    <a:pt x="88" y="40"/>
                  </a:lnTo>
                  <a:lnTo>
                    <a:pt x="117" y="66"/>
                  </a:lnTo>
                  <a:lnTo>
                    <a:pt x="77" y="74"/>
                  </a:lnTo>
                  <a:lnTo>
                    <a:pt x="61" y="112"/>
                  </a:lnTo>
                  <a:lnTo>
                    <a:pt x="43" y="74"/>
                  </a:lnTo>
                  <a:lnTo>
                    <a:pt x="0" y="72"/>
                  </a:lnTo>
                  <a:lnTo>
                    <a:pt x="29" y="42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2" name="Freeform 397"/>
            <p:cNvSpPr>
              <a:spLocks/>
            </p:cNvSpPr>
            <p:nvPr/>
          </p:nvSpPr>
          <p:spPr bwMode="auto">
            <a:xfrm rot="16200000">
              <a:off x="2114233" y="6221444"/>
              <a:ext cx="250269" cy="243741"/>
            </a:xfrm>
            <a:custGeom>
              <a:avLst/>
              <a:gdLst>
                <a:gd name="T0" fmla="*/ 19 w 115"/>
                <a:gd name="T1" fmla="*/ 2 h 112"/>
                <a:gd name="T2" fmla="*/ 56 w 115"/>
                <a:gd name="T3" fmla="*/ 21 h 112"/>
                <a:gd name="T4" fmla="*/ 91 w 115"/>
                <a:gd name="T5" fmla="*/ 0 h 112"/>
                <a:gd name="T6" fmla="*/ 86 w 115"/>
                <a:gd name="T7" fmla="*/ 40 h 112"/>
                <a:gd name="T8" fmla="*/ 115 w 115"/>
                <a:gd name="T9" fmla="*/ 69 h 112"/>
                <a:gd name="T10" fmla="*/ 75 w 115"/>
                <a:gd name="T11" fmla="*/ 75 h 112"/>
                <a:gd name="T12" fmla="*/ 59 w 115"/>
                <a:gd name="T13" fmla="*/ 112 h 112"/>
                <a:gd name="T14" fmla="*/ 40 w 115"/>
                <a:gd name="T15" fmla="*/ 77 h 112"/>
                <a:gd name="T16" fmla="*/ 0 w 115"/>
                <a:gd name="T17" fmla="*/ 72 h 112"/>
                <a:gd name="T18" fmla="*/ 27 w 115"/>
                <a:gd name="T19" fmla="*/ 43 h 112"/>
                <a:gd name="T20" fmla="*/ 19 w 115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0"/>
                  </a:lnTo>
                  <a:lnTo>
                    <a:pt x="115" y="69"/>
                  </a:lnTo>
                  <a:lnTo>
                    <a:pt x="75" y="75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3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3" name="Freeform 398"/>
            <p:cNvSpPr>
              <a:spLocks/>
            </p:cNvSpPr>
            <p:nvPr/>
          </p:nvSpPr>
          <p:spPr bwMode="auto">
            <a:xfrm rot="16200000">
              <a:off x="4553816" y="5834071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6 w 117"/>
                <a:gd name="T3" fmla="*/ 21 h 112"/>
                <a:gd name="T4" fmla="*/ 93 w 117"/>
                <a:gd name="T5" fmla="*/ 0 h 112"/>
                <a:gd name="T6" fmla="*/ 88 w 117"/>
                <a:gd name="T7" fmla="*/ 43 h 112"/>
                <a:gd name="T8" fmla="*/ 117 w 117"/>
                <a:gd name="T9" fmla="*/ 69 h 112"/>
                <a:gd name="T10" fmla="*/ 77 w 117"/>
                <a:gd name="T11" fmla="*/ 77 h 112"/>
                <a:gd name="T12" fmla="*/ 58 w 117"/>
                <a:gd name="T13" fmla="*/ 112 h 112"/>
                <a:gd name="T14" fmla="*/ 40 w 117"/>
                <a:gd name="T15" fmla="*/ 77 h 112"/>
                <a:gd name="T16" fmla="*/ 0 w 117"/>
                <a:gd name="T17" fmla="*/ 72 h 112"/>
                <a:gd name="T18" fmla="*/ 29 w 117"/>
                <a:gd name="T19" fmla="*/ 43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6" y="21"/>
                  </a:lnTo>
                  <a:lnTo>
                    <a:pt x="93" y="0"/>
                  </a:lnTo>
                  <a:lnTo>
                    <a:pt x="88" y="43"/>
                  </a:lnTo>
                  <a:lnTo>
                    <a:pt x="117" y="69"/>
                  </a:lnTo>
                  <a:lnTo>
                    <a:pt x="77" y="77"/>
                  </a:lnTo>
                  <a:lnTo>
                    <a:pt x="58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9" y="43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4" name="Freeform 399"/>
            <p:cNvSpPr>
              <a:spLocks/>
            </p:cNvSpPr>
            <p:nvPr/>
          </p:nvSpPr>
          <p:spPr bwMode="auto">
            <a:xfrm rot="16200000">
              <a:off x="9810001" y="6483682"/>
              <a:ext cx="126223" cy="121870"/>
            </a:xfrm>
            <a:custGeom>
              <a:avLst/>
              <a:gdLst>
                <a:gd name="T0" fmla="*/ 45 w 58"/>
                <a:gd name="T1" fmla="*/ 0 h 56"/>
                <a:gd name="T2" fmla="*/ 42 w 58"/>
                <a:gd name="T3" fmla="*/ 19 h 56"/>
                <a:gd name="T4" fmla="*/ 58 w 58"/>
                <a:gd name="T5" fmla="*/ 32 h 56"/>
                <a:gd name="T6" fmla="*/ 37 w 58"/>
                <a:gd name="T7" fmla="*/ 38 h 56"/>
                <a:gd name="T8" fmla="*/ 29 w 58"/>
                <a:gd name="T9" fmla="*/ 56 h 56"/>
                <a:gd name="T10" fmla="*/ 18 w 58"/>
                <a:gd name="T11" fmla="*/ 38 h 56"/>
                <a:gd name="T12" fmla="*/ 0 w 58"/>
                <a:gd name="T13" fmla="*/ 35 h 56"/>
                <a:gd name="T14" fmla="*/ 13 w 58"/>
                <a:gd name="T15" fmla="*/ 22 h 56"/>
                <a:gd name="T16" fmla="*/ 10 w 58"/>
                <a:gd name="T17" fmla="*/ 0 h 56"/>
                <a:gd name="T18" fmla="*/ 26 w 58"/>
                <a:gd name="T19" fmla="*/ 8 h 56"/>
                <a:gd name="T20" fmla="*/ 45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5" y="0"/>
                  </a:moveTo>
                  <a:lnTo>
                    <a:pt x="42" y="19"/>
                  </a:lnTo>
                  <a:lnTo>
                    <a:pt x="58" y="32"/>
                  </a:lnTo>
                  <a:lnTo>
                    <a:pt x="37" y="38"/>
                  </a:lnTo>
                  <a:lnTo>
                    <a:pt x="29" y="56"/>
                  </a:lnTo>
                  <a:lnTo>
                    <a:pt x="18" y="38"/>
                  </a:lnTo>
                  <a:lnTo>
                    <a:pt x="0" y="35"/>
                  </a:lnTo>
                  <a:lnTo>
                    <a:pt x="13" y="22"/>
                  </a:lnTo>
                  <a:lnTo>
                    <a:pt x="10" y="0"/>
                  </a:lnTo>
                  <a:lnTo>
                    <a:pt x="26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5" name="Freeform 400"/>
            <p:cNvSpPr>
              <a:spLocks/>
            </p:cNvSpPr>
            <p:nvPr/>
          </p:nvSpPr>
          <p:spPr bwMode="auto">
            <a:xfrm rot="16200000">
              <a:off x="6137042" y="5959205"/>
              <a:ext cx="126223" cy="121870"/>
            </a:xfrm>
            <a:custGeom>
              <a:avLst/>
              <a:gdLst>
                <a:gd name="T0" fmla="*/ 45 w 58"/>
                <a:gd name="T1" fmla="*/ 0 h 56"/>
                <a:gd name="T2" fmla="*/ 42 w 58"/>
                <a:gd name="T3" fmla="*/ 22 h 56"/>
                <a:gd name="T4" fmla="*/ 58 w 58"/>
                <a:gd name="T5" fmla="*/ 35 h 56"/>
                <a:gd name="T6" fmla="*/ 37 w 58"/>
                <a:gd name="T7" fmla="*/ 40 h 56"/>
                <a:gd name="T8" fmla="*/ 29 w 58"/>
                <a:gd name="T9" fmla="*/ 56 h 56"/>
                <a:gd name="T10" fmla="*/ 21 w 58"/>
                <a:gd name="T11" fmla="*/ 40 h 56"/>
                <a:gd name="T12" fmla="*/ 0 w 58"/>
                <a:gd name="T13" fmla="*/ 38 h 56"/>
                <a:gd name="T14" fmla="*/ 13 w 58"/>
                <a:gd name="T15" fmla="*/ 22 h 56"/>
                <a:gd name="T16" fmla="*/ 10 w 58"/>
                <a:gd name="T17" fmla="*/ 3 h 56"/>
                <a:gd name="T18" fmla="*/ 29 w 58"/>
                <a:gd name="T19" fmla="*/ 11 h 56"/>
                <a:gd name="T20" fmla="*/ 45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5" y="0"/>
                  </a:moveTo>
                  <a:lnTo>
                    <a:pt x="42" y="22"/>
                  </a:lnTo>
                  <a:lnTo>
                    <a:pt x="58" y="35"/>
                  </a:lnTo>
                  <a:lnTo>
                    <a:pt x="37" y="40"/>
                  </a:lnTo>
                  <a:lnTo>
                    <a:pt x="29" y="56"/>
                  </a:lnTo>
                  <a:lnTo>
                    <a:pt x="21" y="40"/>
                  </a:lnTo>
                  <a:lnTo>
                    <a:pt x="0" y="38"/>
                  </a:lnTo>
                  <a:lnTo>
                    <a:pt x="13" y="22"/>
                  </a:lnTo>
                  <a:lnTo>
                    <a:pt x="10" y="3"/>
                  </a:lnTo>
                  <a:lnTo>
                    <a:pt x="29" y="11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6" name="Freeform 401"/>
            <p:cNvSpPr>
              <a:spLocks/>
            </p:cNvSpPr>
            <p:nvPr/>
          </p:nvSpPr>
          <p:spPr bwMode="auto">
            <a:xfrm rot="16200000">
              <a:off x="11275709" y="297675"/>
              <a:ext cx="128399" cy="121870"/>
            </a:xfrm>
            <a:custGeom>
              <a:avLst/>
              <a:gdLst>
                <a:gd name="T0" fmla="*/ 46 w 59"/>
                <a:gd name="T1" fmla="*/ 0 h 56"/>
                <a:gd name="T2" fmla="*/ 43 w 59"/>
                <a:gd name="T3" fmla="*/ 18 h 56"/>
                <a:gd name="T4" fmla="*/ 59 w 59"/>
                <a:gd name="T5" fmla="*/ 32 h 56"/>
                <a:gd name="T6" fmla="*/ 38 w 59"/>
                <a:gd name="T7" fmla="*/ 37 h 56"/>
                <a:gd name="T8" fmla="*/ 30 w 59"/>
                <a:gd name="T9" fmla="*/ 56 h 56"/>
                <a:gd name="T10" fmla="*/ 19 w 59"/>
                <a:gd name="T11" fmla="*/ 37 h 56"/>
                <a:gd name="T12" fmla="*/ 0 w 59"/>
                <a:gd name="T13" fmla="*/ 34 h 56"/>
                <a:gd name="T14" fmla="*/ 14 w 59"/>
                <a:gd name="T15" fmla="*/ 18 h 56"/>
                <a:gd name="T16" fmla="*/ 11 w 59"/>
                <a:gd name="T17" fmla="*/ 0 h 56"/>
                <a:gd name="T18" fmla="*/ 30 w 59"/>
                <a:gd name="T19" fmla="*/ 8 h 56"/>
                <a:gd name="T20" fmla="*/ 46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6" y="0"/>
                  </a:moveTo>
                  <a:lnTo>
                    <a:pt x="43" y="18"/>
                  </a:lnTo>
                  <a:lnTo>
                    <a:pt x="59" y="32"/>
                  </a:lnTo>
                  <a:lnTo>
                    <a:pt x="38" y="37"/>
                  </a:lnTo>
                  <a:lnTo>
                    <a:pt x="30" y="56"/>
                  </a:lnTo>
                  <a:lnTo>
                    <a:pt x="19" y="37"/>
                  </a:lnTo>
                  <a:lnTo>
                    <a:pt x="0" y="34"/>
                  </a:lnTo>
                  <a:lnTo>
                    <a:pt x="14" y="18"/>
                  </a:lnTo>
                  <a:lnTo>
                    <a:pt x="11" y="0"/>
                  </a:lnTo>
                  <a:lnTo>
                    <a:pt x="30" y="8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7" name="Freeform 402"/>
            <p:cNvSpPr>
              <a:spLocks/>
            </p:cNvSpPr>
            <p:nvPr/>
          </p:nvSpPr>
          <p:spPr bwMode="auto">
            <a:xfrm rot="16200000">
              <a:off x="10269191" y="3634964"/>
              <a:ext cx="126223" cy="121870"/>
            </a:xfrm>
            <a:custGeom>
              <a:avLst/>
              <a:gdLst>
                <a:gd name="T0" fmla="*/ 45 w 58"/>
                <a:gd name="T1" fmla="*/ 0 h 56"/>
                <a:gd name="T2" fmla="*/ 42 w 58"/>
                <a:gd name="T3" fmla="*/ 22 h 56"/>
                <a:gd name="T4" fmla="*/ 58 w 58"/>
                <a:gd name="T5" fmla="*/ 35 h 56"/>
                <a:gd name="T6" fmla="*/ 37 w 58"/>
                <a:gd name="T7" fmla="*/ 38 h 56"/>
                <a:gd name="T8" fmla="*/ 29 w 58"/>
                <a:gd name="T9" fmla="*/ 56 h 56"/>
                <a:gd name="T10" fmla="*/ 21 w 58"/>
                <a:gd name="T11" fmla="*/ 40 h 56"/>
                <a:gd name="T12" fmla="*/ 0 w 58"/>
                <a:gd name="T13" fmla="*/ 38 h 56"/>
                <a:gd name="T14" fmla="*/ 13 w 58"/>
                <a:gd name="T15" fmla="*/ 22 h 56"/>
                <a:gd name="T16" fmla="*/ 10 w 58"/>
                <a:gd name="T17" fmla="*/ 3 h 56"/>
                <a:gd name="T18" fmla="*/ 29 w 58"/>
                <a:gd name="T19" fmla="*/ 11 h 56"/>
                <a:gd name="T20" fmla="*/ 45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5" y="0"/>
                  </a:moveTo>
                  <a:lnTo>
                    <a:pt x="42" y="22"/>
                  </a:lnTo>
                  <a:lnTo>
                    <a:pt x="58" y="35"/>
                  </a:lnTo>
                  <a:lnTo>
                    <a:pt x="37" y="38"/>
                  </a:lnTo>
                  <a:lnTo>
                    <a:pt x="29" y="56"/>
                  </a:lnTo>
                  <a:lnTo>
                    <a:pt x="21" y="40"/>
                  </a:lnTo>
                  <a:lnTo>
                    <a:pt x="0" y="38"/>
                  </a:lnTo>
                  <a:lnTo>
                    <a:pt x="13" y="22"/>
                  </a:lnTo>
                  <a:lnTo>
                    <a:pt x="10" y="3"/>
                  </a:lnTo>
                  <a:lnTo>
                    <a:pt x="29" y="11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8" name="Freeform 403"/>
            <p:cNvSpPr>
              <a:spLocks/>
            </p:cNvSpPr>
            <p:nvPr/>
          </p:nvSpPr>
          <p:spPr bwMode="auto">
            <a:xfrm rot="16200000">
              <a:off x="10089649" y="4402094"/>
              <a:ext cx="128399" cy="121870"/>
            </a:xfrm>
            <a:custGeom>
              <a:avLst/>
              <a:gdLst>
                <a:gd name="T0" fmla="*/ 45 w 59"/>
                <a:gd name="T1" fmla="*/ 0 h 56"/>
                <a:gd name="T2" fmla="*/ 43 w 59"/>
                <a:gd name="T3" fmla="*/ 18 h 56"/>
                <a:gd name="T4" fmla="*/ 59 w 59"/>
                <a:gd name="T5" fmla="*/ 32 h 56"/>
                <a:gd name="T6" fmla="*/ 37 w 59"/>
                <a:gd name="T7" fmla="*/ 37 h 56"/>
                <a:gd name="T8" fmla="*/ 29 w 59"/>
                <a:gd name="T9" fmla="*/ 56 h 56"/>
                <a:gd name="T10" fmla="*/ 21 w 59"/>
                <a:gd name="T11" fmla="*/ 37 h 56"/>
                <a:gd name="T12" fmla="*/ 0 w 59"/>
                <a:gd name="T13" fmla="*/ 34 h 56"/>
                <a:gd name="T14" fmla="*/ 13 w 59"/>
                <a:gd name="T15" fmla="*/ 18 h 56"/>
                <a:gd name="T16" fmla="*/ 11 w 59"/>
                <a:gd name="T17" fmla="*/ 0 h 56"/>
                <a:gd name="T18" fmla="*/ 29 w 59"/>
                <a:gd name="T19" fmla="*/ 8 h 56"/>
                <a:gd name="T20" fmla="*/ 45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5" y="0"/>
                  </a:moveTo>
                  <a:lnTo>
                    <a:pt x="43" y="18"/>
                  </a:lnTo>
                  <a:lnTo>
                    <a:pt x="59" y="32"/>
                  </a:lnTo>
                  <a:lnTo>
                    <a:pt x="37" y="37"/>
                  </a:lnTo>
                  <a:lnTo>
                    <a:pt x="29" y="56"/>
                  </a:lnTo>
                  <a:lnTo>
                    <a:pt x="21" y="37"/>
                  </a:lnTo>
                  <a:lnTo>
                    <a:pt x="0" y="34"/>
                  </a:lnTo>
                  <a:lnTo>
                    <a:pt x="13" y="18"/>
                  </a:lnTo>
                  <a:lnTo>
                    <a:pt x="11" y="0"/>
                  </a:lnTo>
                  <a:lnTo>
                    <a:pt x="29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9" name="Freeform 404"/>
            <p:cNvSpPr>
              <a:spLocks/>
            </p:cNvSpPr>
            <p:nvPr/>
          </p:nvSpPr>
          <p:spPr bwMode="auto">
            <a:xfrm rot="16200000">
              <a:off x="11350790" y="6803592"/>
              <a:ext cx="126223" cy="121870"/>
            </a:xfrm>
            <a:custGeom>
              <a:avLst/>
              <a:gdLst>
                <a:gd name="T0" fmla="*/ 48 w 58"/>
                <a:gd name="T1" fmla="*/ 0 h 56"/>
                <a:gd name="T2" fmla="*/ 45 w 58"/>
                <a:gd name="T3" fmla="*/ 22 h 56"/>
                <a:gd name="T4" fmla="*/ 58 w 58"/>
                <a:gd name="T5" fmla="*/ 35 h 56"/>
                <a:gd name="T6" fmla="*/ 40 w 58"/>
                <a:gd name="T7" fmla="*/ 38 h 56"/>
                <a:gd name="T8" fmla="*/ 32 w 58"/>
                <a:gd name="T9" fmla="*/ 56 h 56"/>
                <a:gd name="T10" fmla="*/ 21 w 58"/>
                <a:gd name="T11" fmla="*/ 40 h 56"/>
                <a:gd name="T12" fmla="*/ 0 w 58"/>
                <a:gd name="T13" fmla="*/ 38 h 56"/>
                <a:gd name="T14" fmla="*/ 16 w 58"/>
                <a:gd name="T15" fmla="*/ 22 h 56"/>
                <a:gd name="T16" fmla="*/ 10 w 58"/>
                <a:gd name="T17" fmla="*/ 3 h 56"/>
                <a:gd name="T18" fmla="*/ 29 w 58"/>
                <a:gd name="T19" fmla="*/ 11 h 56"/>
                <a:gd name="T20" fmla="*/ 48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8" y="0"/>
                  </a:moveTo>
                  <a:lnTo>
                    <a:pt x="45" y="22"/>
                  </a:lnTo>
                  <a:lnTo>
                    <a:pt x="58" y="35"/>
                  </a:lnTo>
                  <a:lnTo>
                    <a:pt x="40" y="38"/>
                  </a:lnTo>
                  <a:lnTo>
                    <a:pt x="32" y="56"/>
                  </a:lnTo>
                  <a:lnTo>
                    <a:pt x="21" y="40"/>
                  </a:lnTo>
                  <a:lnTo>
                    <a:pt x="0" y="38"/>
                  </a:lnTo>
                  <a:lnTo>
                    <a:pt x="16" y="22"/>
                  </a:lnTo>
                  <a:lnTo>
                    <a:pt x="10" y="3"/>
                  </a:lnTo>
                  <a:lnTo>
                    <a:pt x="29" y="11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0" name="Freeform 405"/>
            <p:cNvSpPr>
              <a:spLocks/>
            </p:cNvSpPr>
            <p:nvPr/>
          </p:nvSpPr>
          <p:spPr bwMode="auto">
            <a:xfrm rot="16200000">
              <a:off x="9690306" y="5515248"/>
              <a:ext cx="121870" cy="121870"/>
            </a:xfrm>
            <a:custGeom>
              <a:avLst/>
              <a:gdLst>
                <a:gd name="T0" fmla="*/ 45 w 56"/>
                <a:gd name="T1" fmla="*/ 0 h 56"/>
                <a:gd name="T2" fmla="*/ 42 w 56"/>
                <a:gd name="T3" fmla="*/ 19 h 56"/>
                <a:gd name="T4" fmla="*/ 56 w 56"/>
                <a:gd name="T5" fmla="*/ 32 h 56"/>
                <a:gd name="T6" fmla="*/ 37 w 56"/>
                <a:gd name="T7" fmla="*/ 38 h 56"/>
                <a:gd name="T8" fmla="*/ 29 w 56"/>
                <a:gd name="T9" fmla="*/ 56 h 56"/>
                <a:gd name="T10" fmla="*/ 18 w 56"/>
                <a:gd name="T11" fmla="*/ 38 h 56"/>
                <a:gd name="T12" fmla="*/ 0 w 56"/>
                <a:gd name="T13" fmla="*/ 35 h 56"/>
                <a:gd name="T14" fmla="*/ 13 w 56"/>
                <a:gd name="T15" fmla="*/ 22 h 56"/>
                <a:gd name="T16" fmla="*/ 8 w 56"/>
                <a:gd name="T17" fmla="*/ 0 h 56"/>
                <a:gd name="T18" fmla="*/ 26 w 56"/>
                <a:gd name="T19" fmla="*/ 8 h 56"/>
                <a:gd name="T20" fmla="*/ 45 w 56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45" y="0"/>
                  </a:moveTo>
                  <a:lnTo>
                    <a:pt x="42" y="19"/>
                  </a:lnTo>
                  <a:lnTo>
                    <a:pt x="56" y="32"/>
                  </a:lnTo>
                  <a:lnTo>
                    <a:pt x="37" y="38"/>
                  </a:lnTo>
                  <a:lnTo>
                    <a:pt x="29" y="56"/>
                  </a:lnTo>
                  <a:lnTo>
                    <a:pt x="18" y="38"/>
                  </a:lnTo>
                  <a:lnTo>
                    <a:pt x="0" y="35"/>
                  </a:lnTo>
                  <a:lnTo>
                    <a:pt x="13" y="22"/>
                  </a:lnTo>
                  <a:lnTo>
                    <a:pt x="8" y="0"/>
                  </a:lnTo>
                  <a:lnTo>
                    <a:pt x="26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1" name="Freeform 406"/>
            <p:cNvSpPr>
              <a:spLocks/>
            </p:cNvSpPr>
            <p:nvPr/>
          </p:nvSpPr>
          <p:spPr bwMode="auto">
            <a:xfrm rot="16200000">
              <a:off x="11843712" y="2669794"/>
              <a:ext cx="128399" cy="121870"/>
            </a:xfrm>
            <a:custGeom>
              <a:avLst/>
              <a:gdLst>
                <a:gd name="T0" fmla="*/ 48 w 59"/>
                <a:gd name="T1" fmla="*/ 0 h 56"/>
                <a:gd name="T2" fmla="*/ 46 w 59"/>
                <a:gd name="T3" fmla="*/ 22 h 56"/>
                <a:gd name="T4" fmla="*/ 59 w 59"/>
                <a:gd name="T5" fmla="*/ 35 h 56"/>
                <a:gd name="T6" fmla="*/ 40 w 59"/>
                <a:gd name="T7" fmla="*/ 38 h 56"/>
                <a:gd name="T8" fmla="*/ 30 w 59"/>
                <a:gd name="T9" fmla="*/ 56 h 56"/>
                <a:gd name="T10" fmla="*/ 22 w 59"/>
                <a:gd name="T11" fmla="*/ 38 h 56"/>
                <a:gd name="T12" fmla="*/ 0 w 59"/>
                <a:gd name="T13" fmla="*/ 38 h 56"/>
                <a:gd name="T14" fmla="*/ 16 w 59"/>
                <a:gd name="T15" fmla="*/ 22 h 56"/>
                <a:gd name="T16" fmla="*/ 11 w 59"/>
                <a:gd name="T17" fmla="*/ 3 h 56"/>
                <a:gd name="T18" fmla="*/ 30 w 59"/>
                <a:gd name="T19" fmla="*/ 11 h 56"/>
                <a:gd name="T20" fmla="*/ 48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8" y="0"/>
                  </a:moveTo>
                  <a:lnTo>
                    <a:pt x="46" y="22"/>
                  </a:lnTo>
                  <a:lnTo>
                    <a:pt x="59" y="35"/>
                  </a:lnTo>
                  <a:lnTo>
                    <a:pt x="40" y="38"/>
                  </a:lnTo>
                  <a:lnTo>
                    <a:pt x="30" y="56"/>
                  </a:lnTo>
                  <a:lnTo>
                    <a:pt x="22" y="38"/>
                  </a:lnTo>
                  <a:lnTo>
                    <a:pt x="0" y="38"/>
                  </a:lnTo>
                  <a:lnTo>
                    <a:pt x="16" y="22"/>
                  </a:lnTo>
                  <a:lnTo>
                    <a:pt x="11" y="3"/>
                  </a:lnTo>
                  <a:lnTo>
                    <a:pt x="30" y="11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2" name="Freeform 407"/>
            <p:cNvSpPr>
              <a:spLocks/>
            </p:cNvSpPr>
            <p:nvPr/>
          </p:nvSpPr>
          <p:spPr bwMode="auto">
            <a:xfrm rot="16200000">
              <a:off x="6201242" y="-7000"/>
              <a:ext cx="128399" cy="121870"/>
            </a:xfrm>
            <a:custGeom>
              <a:avLst/>
              <a:gdLst>
                <a:gd name="T0" fmla="*/ 45 w 59"/>
                <a:gd name="T1" fmla="*/ 0 h 56"/>
                <a:gd name="T2" fmla="*/ 43 w 59"/>
                <a:gd name="T3" fmla="*/ 21 h 56"/>
                <a:gd name="T4" fmla="*/ 59 w 59"/>
                <a:gd name="T5" fmla="*/ 34 h 56"/>
                <a:gd name="T6" fmla="*/ 37 w 59"/>
                <a:gd name="T7" fmla="*/ 37 h 56"/>
                <a:gd name="T8" fmla="*/ 29 w 59"/>
                <a:gd name="T9" fmla="*/ 56 h 56"/>
                <a:gd name="T10" fmla="*/ 21 w 59"/>
                <a:gd name="T11" fmla="*/ 37 h 56"/>
                <a:gd name="T12" fmla="*/ 0 w 59"/>
                <a:gd name="T13" fmla="*/ 34 h 56"/>
                <a:gd name="T14" fmla="*/ 13 w 59"/>
                <a:gd name="T15" fmla="*/ 21 h 56"/>
                <a:gd name="T16" fmla="*/ 10 w 59"/>
                <a:gd name="T17" fmla="*/ 0 h 56"/>
                <a:gd name="T18" fmla="*/ 29 w 59"/>
                <a:gd name="T19" fmla="*/ 10 h 56"/>
                <a:gd name="T20" fmla="*/ 45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5" y="0"/>
                  </a:moveTo>
                  <a:lnTo>
                    <a:pt x="43" y="21"/>
                  </a:lnTo>
                  <a:lnTo>
                    <a:pt x="59" y="34"/>
                  </a:lnTo>
                  <a:lnTo>
                    <a:pt x="37" y="37"/>
                  </a:lnTo>
                  <a:lnTo>
                    <a:pt x="29" y="56"/>
                  </a:lnTo>
                  <a:lnTo>
                    <a:pt x="21" y="37"/>
                  </a:lnTo>
                  <a:lnTo>
                    <a:pt x="0" y="34"/>
                  </a:lnTo>
                  <a:lnTo>
                    <a:pt x="13" y="21"/>
                  </a:lnTo>
                  <a:lnTo>
                    <a:pt x="10" y="0"/>
                  </a:lnTo>
                  <a:lnTo>
                    <a:pt x="29" y="1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3" name="Freeform 408"/>
            <p:cNvSpPr>
              <a:spLocks/>
            </p:cNvSpPr>
            <p:nvPr/>
          </p:nvSpPr>
          <p:spPr bwMode="auto">
            <a:xfrm rot="16200000">
              <a:off x="11912264" y="5654529"/>
              <a:ext cx="121870" cy="121870"/>
            </a:xfrm>
            <a:custGeom>
              <a:avLst/>
              <a:gdLst>
                <a:gd name="T0" fmla="*/ 45 w 56"/>
                <a:gd name="T1" fmla="*/ 0 h 56"/>
                <a:gd name="T2" fmla="*/ 42 w 56"/>
                <a:gd name="T3" fmla="*/ 18 h 56"/>
                <a:gd name="T4" fmla="*/ 56 w 56"/>
                <a:gd name="T5" fmla="*/ 32 h 56"/>
                <a:gd name="T6" fmla="*/ 37 w 56"/>
                <a:gd name="T7" fmla="*/ 37 h 56"/>
                <a:gd name="T8" fmla="*/ 29 w 56"/>
                <a:gd name="T9" fmla="*/ 56 h 56"/>
                <a:gd name="T10" fmla="*/ 18 w 56"/>
                <a:gd name="T11" fmla="*/ 37 h 56"/>
                <a:gd name="T12" fmla="*/ 0 w 56"/>
                <a:gd name="T13" fmla="*/ 34 h 56"/>
                <a:gd name="T14" fmla="*/ 13 w 56"/>
                <a:gd name="T15" fmla="*/ 21 h 56"/>
                <a:gd name="T16" fmla="*/ 8 w 56"/>
                <a:gd name="T17" fmla="*/ 0 h 56"/>
                <a:gd name="T18" fmla="*/ 26 w 56"/>
                <a:gd name="T19" fmla="*/ 8 h 56"/>
                <a:gd name="T20" fmla="*/ 45 w 56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45" y="0"/>
                  </a:moveTo>
                  <a:lnTo>
                    <a:pt x="42" y="18"/>
                  </a:lnTo>
                  <a:lnTo>
                    <a:pt x="56" y="32"/>
                  </a:lnTo>
                  <a:lnTo>
                    <a:pt x="37" y="37"/>
                  </a:lnTo>
                  <a:lnTo>
                    <a:pt x="29" y="56"/>
                  </a:lnTo>
                  <a:lnTo>
                    <a:pt x="18" y="37"/>
                  </a:lnTo>
                  <a:lnTo>
                    <a:pt x="0" y="34"/>
                  </a:lnTo>
                  <a:lnTo>
                    <a:pt x="13" y="21"/>
                  </a:lnTo>
                  <a:lnTo>
                    <a:pt x="8" y="0"/>
                  </a:lnTo>
                  <a:lnTo>
                    <a:pt x="26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4" name="Freeform 409"/>
            <p:cNvSpPr>
              <a:spLocks/>
            </p:cNvSpPr>
            <p:nvPr/>
          </p:nvSpPr>
          <p:spPr bwMode="auto">
            <a:xfrm rot="16200000">
              <a:off x="11571680" y="4530493"/>
              <a:ext cx="128399" cy="121870"/>
            </a:xfrm>
            <a:custGeom>
              <a:avLst/>
              <a:gdLst>
                <a:gd name="T0" fmla="*/ 59 w 59"/>
                <a:gd name="T1" fmla="*/ 21 h 56"/>
                <a:gd name="T2" fmla="*/ 43 w 59"/>
                <a:gd name="T3" fmla="*/ 34 h 56"/>
                <a:gd name="T4" fmla="*/ 46 w 59"/>
                <a:gd name="T5" fmla="*/ 56 h 56"/>
                <a:gd name="T6" fmla="*/ 30 w 59"/>
                <a:gd name="T7" fmla="*/ 45 h 56"/>
                <a:gd name="T8" fmla="*/ 11 w 59"/>
                <a:gd name="T9" fmla="*/ 53 h 56"/>
                <a:gd name="T10" fmla="*/ 14 w 59"/>
                <a:gd name="T11" fmla="*/ 34 h 56"/>
                <a:gd name="T12" fmla="*/ 0 w 59"/>
                <a:gd name="T13" fmla="*/ 18 h 56"/>
                <a:gd name="T14" fmla="*/ 22 w 59"/>
                <a:gd name="T15" fmla="*/ 18 h 56"/>
                <a:gd name="T16" fmla="*/ 30 w 59"/>
                <a:gd name="T17" fmla="*/ 0 h 56"/>
                <a:gd name="T18" fmla="*/ 38 w 59"/>
                <a:gd name="T19" fmla="*/ 18 h 56"/>
                <a:gd name="T20" fmla="*/ 59 w 59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1"/>
                  </a:moveTo>
                  <a:lnTo>
                    <a:pt x="43" y="34"/>
                  </a:lnTo>
                  <a:lnTo>
                    <a:pt x="46" y="56"/>
                  </a:lnTo>
                  <a:lnTo>
                    <a:pt x="30" y="45"/>
                  </a:lnTo>
                  <a:lnTo>
                    <a:pt x="11" y="53"/>
                  </a:lnTo>
                  <a:lnTo>
                    <a:pt x="14" y="34"/>
                  </a:lnTo>
                  <a:lnTo>
                    <a:pt x="0" y="18"/>
                  </a:lnTo>
                  <a:lnTo>
                    <a:pt x="22" y="18"/>
                  </a:lnTo>
                  <a:lnTo>
                    <a:pt x="30" y="0"/>
                  </a:lnTo>
                  <a:lnTo>
                    <a:pt x="38" y="18"/>
                  </a:lnTo>
                  <a:lnTo>
                    <a:pt x="59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5" name="Freeform 410"/>
            <p:cNvSpPr>
              <a:spLocks/>
            </p:cNvSpPr>
            <p:nvPr/>
          </p:nvSpPr>
          <p:spPr bwMode="auto">
            <a:xfrm rot="16200000">
              <a:off x="10949270" y="2064795"/>
              <a:ext cx="128399" cy="121870"/>
            </a:xfrm>
            <a:custGeom>
              <a:avLst/>
              <a:gdLst>
                <a:gd name="T0" fmla="*/ 59 w 59"/>
                <a:gd name="T1" fmla="*/ 21 h 56"/>
                <a:gd name="T2" fmla="*/ 43 w 59"/>
                <a:gd name="T3" fmla="*/ 35 h 56"/>
                <a:gd name="T4" fmla="*/ 48 w 59"/>
                <a:gd name="T5" fmla="*/ 56 h 56"/>
                <a:gd name="T6" fmla="*/ 29 w 59"/>
                <a:gd name="T7" fmla="*/ 45 h 56"/>
                <a:gd name="T8" fmla="*/ 11 w 59"/>
                <a:gd name="T9" fmla="*/ 56 h 56"/>
                <a:gd name="T10" fmla="*/ 16 w 59"/>
                <a:gd name="T11" fmla="*/ 35 h 56"/>
                <a:gd name="T12" fmla="*/ 0 w 59"/>
                <a:gd name="T13" fmla="*/ 21 h 56"/>
                <a:gd name="T14" fmla="*/ 21 w 59"/>
                <a:gd name="T15" fmla="*/ 19 h 56"/>
                <a:gd name="T16" fmla="*/ 29 w 59"/>
                <a:gd name="T17" fmla="*/ 0 h 56"/>
                <a:gd name="T18" fmla="*/ 37 w 59"/>
                <a:gd name="T19" fmla="*/ 19 h 56"/>
                <a:gd name="T20" fmla="*/ 59 w 59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1"/>
                  </a:moveTo>
                  <a:lnTo>
                    <a:pt x="43" y="35"/>
                  </a:lnTo>
                  <a:lnTo>
                    <a:pt x="48" y="56"/>
                  </a:lnTo>
                  <a:lnTo>
                    <a:pt x="29" y="45"/>
                  </a:lnTo>
                  <a:lnTo>
                    <a:pt x="11" y="56"/>
                  </a:lnTo>
                  <a:lnTo>
                    <a:pt x="16" y="35"/>
                  </a:lnTo>
                  <a:lnTo>
                    <a:pt x="0" y="21"/>
                  </a:lnTo>
                  <a:lnTo>
                    <a:pt x="21" y="19"/>
                  </a:lnTo>
                  <a:lnTo>
                    <a:pt x="29" y="0"/>
                  </a:lnTo>
                  <a:lnTo>
                    <a:pt x="37" y="19"/>
                  </a:lnTo>
                  <a:lnTo>
                    <a:pt x="59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6" name="Freeform 411"/>
            <p:cNvSpPr>
              <a:spLocks/>
            </p:cNvSpPr>
            <p:nvPr/>
          </p:nvSpPr>
          <p:spPr bwMode="auto">
            <a:xfrm rot="16200000">
              <a:off x="11832830" y="3716573"/>
              <a:ext cx="128399" cy="121870"/>
            </a:xfrm>
            <a:custGeom>
              <a:avLst/>
              <a:gdLst>
                <a:gd name="T0" fmla="*/ 59 w 59"/>
                <a:gd name="T1" fmla="*/ 24 h 56"/>
                <a:gd name="T2" fmla="*/ 46 w 59"/>
                <a:gd name="T3" fmla="*/ 37 h 56"/>
                <a:gd name="T4" fmla="*/ 48 w 59"/>
                <a:gd name="T5" fmla="*/ 56 h 56"/>
                <a:gd name="T6" fmla="*/ 30 w 59"/>
                <a:gd name="T7" fmla="*/ 48 h 56"/>
                <a:gd name="T8" fmla="*/ 11 w 59"/>
                <a:gd name="T9" fmla="*/ 56 h 56"/>
                <a:gd name="T10" fmla="*/ 16 w 59"/>
                <a:gd name="T11" fmla="*/ 37 h 56"/>
                <a:gd name="T12" fmla="*/ 0 w 59"/>
                <a:gd name="T13" fmla="*/ 21 h 56"/>
                <a:gd name="T14" fmla="*/ 22 w 59"/>
                <a:gd name="T15" fmla="*/ 19 h 56"/>
                <a:gd name="T16" fmla="*/ 32 w 59"/>
                <a:gd name="T17" fmla="*/ 0 h 56"/>
                <a:gd name="T18" fmla="*/ 40 w 59"/>
                <a:gd name="T19" fmla="*/ 19 h 56"/>
                <a:gd name="T20" fmla="*/ 59 w 59"/>
                <a:gd name="T21" fmla="*/ 2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4"/>
                  </a:moveTo>
                  <a:lnTo>
                    <a:pt x="46" y="37"/>
                  </a:lnTo>
                  <a:lnTo>
                    <a:pt x="48" y="56"/>
                  </a:lnTo>
                  <a:lnTo>
                    <a:pt x="30" y="48"/>
                  </a:lnTo>
                  <a:lnTo>
                    <a:pt x="11" y="56"/>
                  </a:lnTo>
                  <a:lnTo>
                    <a:pt x="16" y="37"/>
                  </a:lnTo>
                  <a:lnTo>
                    <a:pt x="0" y="21"/>
                  </a:lnTo>
                  <a:lnTo>
                    <a:pt x="22" y="19"/>
                  </a:lnTo>
                  <a:lnTo>
                    <a:pt x="32" y="0"/>
                  </a:lnTo>
                  <a:lnTo>
                    <a:pt x="40" y="19"/>
                  </a:lnTo>
                  <a:lnTo>
                    <a:pt x="59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7" name="Freeform 412"/>
            <p:cNvSpPr>
              <a:spLocks/>
            </p:cNvSpPr>
            <p:nvPr/>
          </p:nvSpPr>
          <p:spPr bwMode="auto">
            <a:xfrm rot="16200000">
              <a:off x="10075504" y="200832"/>
              <a:ext cx="121870" cy="121870"/>
            </a:xfrm>
            <a:custGeom>
              <a:avLst/>
              <a:gdLst>
                <a:gd name="T0" fmla="*/ 56 w 56"/>
                <a:gd name="T1" fmla="*/ 21 h 56"/>
                <a:gd name="T2" fmla="*/ 42 w 56"/>
                <a:gd name="T3" fmla="*/ 37 h 56"/>
                <a:gd name="T4" fmla="*/ 45 w 56"/>
                <a:gd name="T5" fmla="*/ 56 h 56"/>
                <a:gd name="T6" fmla="*/ 26 w 56"/>
                <a:gd name="T7" fmla="*/ 45 h 56"/>
                <a:gd name="T8" fmla="*/ 10 w 56"/>
                <a:gd name="T9" fmla="*/ 56 h 56"/>
                <a:gd name="T10" fmla="*/ 13 w 56"/>
                <a:gd name="T11" fmla="*/ 34 h 56"/>
                <a:gd name="T12" fmla="*/ 0 w 56"/>
                <a:gd name="T13" fmla="*/ 21 h 56"/>
                <a:gd name="T14" fmla="*/ 18 w 56"/>
                <a:gd name="T15" fmla="*/ 18 h 56"/>
                <a:gd name="T16" fmla="*/ 29 w 56"/>
                <a:gd name="T17" fmla="*/ 0 h 56"/>
                <a:gd name="T18" fmla="*/ 37 w 56"/>
                <a:gd name="T19" fmla="*/ 18 h 56"/>
                <a:gd name="T20" fmla="*/ 56 w 56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56" y="21"/>
                  </a:moveTo>
                  <a:lnTo>
                    <a:pt x="42" y="37"/>
                  </a:lnTo>
                  <a:lnTo>
                    <a:pt x="45" y="56"/>
                  </a:lnTo>
                  <a:lnTo>
                    <a:pt x="26" y="45"/>
                  </a:lnTo>
                  <a:lnTo>
                    <a:pt x="10" y="56"/>
                  </a:lnTo>
                  <a:lnTo>
                    <a:pt x="13" y="34"/>
                  </a:lnTo>
                  <a:lnTo>
                    <a:pt x="0" y="21"/>
                  </a:lnTo>
                  <a:lnTo>
                    <a:pt x="18" y="18"/>
                  </a:lnTo>
                  <a:lnTo>
                    <a:pt x="29" y="0"/>
                  </a:lnTo>
                  <a:lnTo>
                    <a:pt x="37" y="18"/>
                  </a:lnTo>
                  <a:lnTo>
                    <a:pt x="56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8" name="Freeform 413"/>
            <p:cNvSpPr>
              <a:spLocks/>
            </p:cNvSpPr>
            <p:nvPr/>
          </p:nvSpPr>
          <p:spPr bwMode="auto">
            <a:xfrm rot="16200000">
              <a:off x="10466142" y="6832971"/>
              <a:ext cx="128399" cy="121870"/>
            </a:xfrm>
            <a:custGeom>
              <a:avLst/>
              <a:gdLst>
                <a:gd name="T0" fmla="*/ 59 w 59"/>
                <a:gd name="T1" fmla="*/ 22 h 56"/>
                <a:gd name="T2" fmla="*/ 46 w 59"/>
                <a:gd name="T3" fmla="*/ 35 h 56"/>
                <a:gd name="T4" fmla="*/ 48 w 59"/>
                <a:gd name="T5" fmla="*/ 56 h 56"/>
                <a:gd name="T6" fmla="*/ 30 w 59"/>
                <a:gd name="T7" fmla="*/ 46 h 56"/>
                <a:gd name="T8" fmla="*/ 11 w 59"/>
                <a:gd name="T9" fmla="*/ 56 h 56"/>
                <a:gd name="T10" fmla="*/ 16 w 59"/>
                <a:gd name="T11" fmla="*/ 35 h 56"/>
                <a:gd name="T12" fmla="*/ 0 w 59"/>
                <a:gd name="T13" fmla="*/ 22 h 56"/>
                <a:gd name="T14" fmla="*/ 22 w 59"/>
                <a:gd name="T15" fmla="*/ 19 h 56"/>
                <a:gd name="T16" fmla="*/ 30 w 59"/>
                <a:gd name="T17" fmla="*/ 0 h 56"/>
                <a:gd name="T18" fmla="*/ 40 w 59"/>
                <a:gd name="T19" fmla="*/ 19 h 56"/>
                <a:gd name="T20" fmla="*/ 59 w 59"/>
                <a:gd name="T21" fmla="*/ 2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2"/>
                  </a:moveTo>
                  <a:lnTo>
                    <a:pt x="46" y="35"/>
                  </a:lnTo>
                  <a:lnTo>
                    <a:pt x="48" y="56"/>
                  </a:lnTo>
                  <a:lnTo>
                    <a:pt x="30" y="46"/>
                  </a:lnTo>
                  <a:lnTo>
                    <a:pt x="11" y="56"/>
                  </a:lnTo>
                  <a:lnTo>
                    <a:pt x="16" y="35"/>
                  </a:lnTo>
                  <a:lnTo>
                    <a:pt x="0" y="22"/>
                  </a:lnTo>
                  <a:lnTo>
                    <a:pt x="22" y="19"/>
                  </a:lnTo>
                  <a:lnTo>
                    <a:pt x="30" y="0"/>
                  </a:lnTo>
                  <a:lnTo>
                    <a:pt x="40" y="19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9" name="Freeform 414"/>
            <p:cNvSpPr>
              <a:spLocks/>
            </p:cNvSpPr>
            <p:nvPr/>
          </p:nvSpPr>
          <p:spPr bwMode="auto">
            <a:xfrm rot="16200000">
              <a:off x="11774071" y="419546"/>
              <a:ext cx="128399" cy="121870"/>
            </a:xfrm>
            <a:custGeom>
              <a:avLst/>
              <a:gdLst>
                <a:gd name="T0" fmla="*/ 59 w 59"/>
                <a:gd name="T1" fmla="*/ 22 h 56"/>
                <a:gd name="T2" fmla="*/ 43 w 59"/>
                <a:gd name="T3" fmla="*/ 35 h 56"/>
                <a:gd name="T4" fmla="*/ 46 w 59"/>
                <a:gd name="T5" fmla="*/ 56 h 56"/>
                <a:gd name="T6" fmla="*/ 30 w 59"/>
                <a:gd name="T7" fmla="*/ 46 h 56"/>
                <a:gd name="T8" fmla="*/ 11 w 59"/>
                <a:gd name="T9" fmla="*/ 56 h 56"/>
                <a:gd name="T10" fmla="*/ 14 w 59"/>
                <a:gd name="T11" fmla="*/ 35 h 56"/>
                <a:gd name="T12" fmla="*/ 0 w 59"/>
                <a:gd name="T13" fmla="*/ 22 h 56"/>
                <a:gd name="T14" fmla="*/ 19 w 59"/>
                <a:gd name="T15" fmla="*/ 19 h 56"/>
                <a:gd name="T16" fmla="*/ 30 w 59"/>
                <a:gd name="T17" fmla="*/ 0 h 56"/>
                <a:gd name="T18" fmla="*/ 38 w 59"/>
                <a:gd name="T19" fmla="*/ 19 h 56"/>
                <a:gd name="T20" fmla="*/ 59 w 59"/>
                <a:gd name="T21" fmla="*/ 2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2"/>
                  </a:moveTo>
                  <a:lnTo>
                    <a:pt x="43" y="35"/>
                  </a:lnTo>
                  <a:lnTo>
                    <a:pt x="46" y="56"/>
                  </a:lnTo>
                  <a:lnTo>
                    <a:pt x="30" y="46"/>
                  </a:lnTo>
                  <a:lnTo>
                    <a:pt x="11" y="56"/>
                  </a:lnTo>
                  <a:lnTo>
                    <a:pt x="14" y="35"/>
                  </a:lnTo>
                  <a:lnTo>
                    <a:pt x="0" y="22"/>
                  </a:lnTo>
                  <a:lnTo>
                    <a:pt x="19" y="19"/>
                  </a:lnTo>
                  <a:lnTo>
                    <a:pt x="30" y="0"/>
                  </a:lnTo>
                  <a:lnTo>
                    <a:pt x="38" y="19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0" name="Freeform 415"/>
            <p:cNvSpPr>
              <a:spLocks/>
            </p:cNvSpPr>
            <p:nvPr/>
          </p:nvSpPr>
          <p:spPr bwMode="auto">
            <a:xfrm rot="16200000">
              <a:off x="5837807" y="356435"/>
              <a:ext cx="128399" cy="117518"/>
            </a:xfrm>
            <a:custGeom>
              <a:avLst/>
              <a:gdLst>
                <a:gd name="T0" fmla="*/ 59 w 59"/>
                <a:gd name="T1" fmla="*/ 22 h 54"/>
                <a:gd name="T2" fmla="*/ 43 w 59"/>
                <a:gd name="T3" fmla="*/ 35 h 54"/>
                <a:gd name="T4" fmla="*/ 48 w 59"/>
                <a:gd name="T5" fmla="*/ 54 h 54"/>
                <a:gd name="T6" fmla="*/ 30 w 59"/>
                <a:gd name="T7" fmla="*/ 46 h 54"/>
                <a:gd name="T8" fmla="*/ 11 w 59"/>
                <a:gd name="T9" fmla="*/ 54 h 54"/>
                <a:gd name="T10" fmla="*/ 13 w 59"/>
                <a:gd name="T11" fmla="*/ 35 h 54"/>
                <a:gd name="T12" fmla="*/ 0 w 59"/>
                <a:gd name="T13" fmla="*/ 19 h 54"/>
                <a:gd name="T14" fmla="*/ 21 w 59"/>
                <a:gd name="T15" fmla="*/ 16 h 54"/>
                <a:gd name="T16" fmla="*/ 30 w 59"/>
                <a:gd name="T17" fmla="*/ 0 h 54"/>
                <a:gd name="T18" fmla="*/ 38 w 59"/>
                <a:gd name="T19" fmla="*/ 16 h 54"/>
                <a:gd name="T20" fmla="*/ 59 w 59"/>
                <a:gd name="T21" fmla="*/ 2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4">
                  <a:moveTo>
                    <a:pt x="59" y="22"/>
                  </a:moveTo>
                  <a:lnTo>
                    <a:pt x="43" y="35"/>
                  </a:lnTo>
                  <a:lnTo>
                    <a:pt x="48" y="54"/>
                  </a:lnTo>
                  <a:lnTo>
                    <a:pt x="30" y="46"/>
                  </a:lnTo>
                  <a:lnTo>
                    <a:pt x="11" y="54"/>
                  </a:lnTo>
                  <a:lnTo>
                    <a:pt x="13" y="35"/>
                  </a:lnTo>
                  <a:lnTo>
                    <a:pt x="0" y="19"/>
                  </a:lnTo>
                  <a:lnTo>
                    <a:pt x="21" y="16"/>
                  </a:lnTo>
                  <a:lnTo>
                    <a:pt x="30" y="0"/>
                  </a:lnTo>
                  <a:lnTo>
                    <a:pt x="38" y="16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1" name="Freeform 416"/>
            <p:cNvSpPr>
              <a:spLocks/>
            </p:cNvSpPr>
            <p:nvPr/>
          </p:nvSpPr>
          <p:spPr bwMode="auto">
            <a:xfrm rot="16200000">
              <a:off x="3641965" y="69169"/>
              <a:ext cx="128399" cy="121870"/>
            </a:xfrm>
            <a:custGeom>
              <a:avLst/>
              <a:gdLst>
                <a:gd name="T0" fmla="*/ 59 w 59"/>
                <a:gd name="T1" fmla="*/ 38 h 56"/>
                <a:gd name="T2" fmla="*/ 37 w 59"/>
                <a:gd name="T3" fmla="*/ 40 h 56"/>
                <a:gd name="T4" fmla="*/ 27 w 59"/>
                <a:gd name="T5" fmla="*/ 56 h 56"/>
                <a:gd name="T6" fmla="*/ 19 w 59"/>
                <a:gd name="T7" fmla="*/ 38 h 56"/>
                <a:gd name="T8" fmla="*/ 0 w 59"/>
                <a:gd name="T9" fmla="*/ 32 h 56"/>
                <a:gd name="T10" fmla="*/ 16 w 59"/>
                <a:gd name="T11" fmla="*/ 22 h 56"/>
                <a:gd name="T12" fmla="*/ 13 w 59"/>
                <a:gd name="T13" fmla="*/ 0 h 56"/>
                <a:gd name="T14" fmla="*/ 29 w 59"/>
                <a:gd name="T15" fmla="*/ 11 h 56"/>
                <a:gd name="T16" fmla="*/ 48 w 59"/>
                <a:gd name="T17" fmla="*/ 3 h 56"/>
                <a:gd name="T18" fmla="*/ 45 w 59"/>
                <a:gd name="T19" fmla="*/ 22 h 56"/>
                <a:gd name="T20" fmla="*/ 59 w 59"/>
                <a:gd name="T21" fmla="*/ 3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8"/>
                  </a:moveTo>
                  <a:lnTo>
                    <a:pt x="37" y="40"/>
                  </a:lnTo>
                  <a:lnTo>
                    <a:pt x="27" y="56"/>
                  </a:lnTo>
                  <a:lnTo>
                    <a:pt x="19" y="38"/>
                  </a:lnTo>
                  <a:lnTo>
                    <a:pt x="0" y="32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2"/>
                  </a:lnTo>
                  <a:lnTo>
                    <a:pt x="5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2" name="Freeform 417"/>
            <p:cNvSpPr>
              <a:spLocks/>
            </p:cNvSpPr>
            <p:nvPr/>
          </p:nvSpPr>
          <p:spPr bwMode="auto">
            <a:xfrm rot="16200000">
              <a:off x="1276375" y="604528"/>
              <a:ext cx="128399" cy="121870"/>
            </a:xfrm>
            <a:custGeom>
              <a:avLst/>
              <a:gdLst>
                <a:gd name="T0" fmla="*/ 59 w 59"/>
                <a:gd name="T1" fmla="*/ 38 h 56"/>
                <a:gd name="T2" fmla="*/ 38 w 59"/>
                <a:gd name="T3" fmla="*/ 38 h 56"/>
                <a:gd name="T4" fmla="*/ 27 w 59"/>
                <a:gd name="T5" fmla="*/ 56 h 56"/>
                <a:gd name="T6" fmla="*/ 22 w 59"/>
                <a:gd name="T7" fmla="*/ 38 h 56"/>
                <a:gd name="T8" fmla="*/ 0 w 59"/>
                <a:gd name="T9" fmla="*/ 32 h 56"/>
                <a:gd name="T10" fmla="*/ 16 w 59"/>
                <a:gd name="T11" fmla="*/ 19 h 56"/>
                <a:gd name="T12" fmla="*/ 14 w 59"/>
                <a:gd name="T13" fmla="*/ 0 h 56"/>
                <a:gd name="T14" fmla="*/ 32 w 59"/>
                <a:gd name="T15" fmla="*/ 11 h 56"/>
                <a:gd name="T16" fmla="*/ 51 w 59"/>
                <a:gd name="T17" fmla="*/ 3 h 56"/>
                <a:gd name="T18" fmla="*/ 46 w 59"/>
                <a:gd name="T19" fmla="*/ 22 h 56"/>
                <a:gd name="T20" fmla="*/ 59 w 59"/>
                <a:gd name="T21" fmla="*/ 3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8"/>
                  </a:moveTo>
                  <a:lnTo>
                    <a:pt x="38" y="38"/>
                  </a:lnTo>
                  <a:lnTo>
                    <a:pt x="27" y="56"/>
                  </a:lnTo>
                  <a:lnTo>
                    <a:pt x="22" y="38"/>
                  </a:lnTo>
                  <a:lnTo>
                    <a:pt x="0" y="32"/>
                  </a:lnTo>
                  <a:lnTo>
                    <a:pt x="16" y="19"/>
                  </a:lnTo>
                  <a:lnTo>
                    <a:pt x="14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6" y="22"/>
                  </a:lnTo>
                  <a:lnTo>
                    <a:pt x="5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3" name="Freeform 418"/>
            <p:cNvSpPr>
              <a:spLocks/>
            </p:cNvSpPr>
            <p:nvPr/>
          </p:nvSpPr>
          <p:spPr bwMode="auto">
            <a:xfrm rot="16200000">
              <a:off x="1800852" y="3575117"/>
              <a:ext cx="128399" cy="121870"/>
            </a:xfrm>
            <a:custGeom>
              <a:avLst/>
              <a:gdLst>
                <a:gd name="T0" fmla="*/ 59 w 59"/>
                <a:gd name="T1" fmla="*/ 37 h 56"/>
                <a:gd name="T2" fmla="*/ 37 w 59"/>
                <a:gd name="T3" fmla="*/ 40 h 56"/>
                <a:gd name="T4" fmla="*/ 27 w 59"/>
                <a:gd name="T5" fmla="*/ 56 h 56"/>
                <a:gd name="T6" fmla="*/ 21 w 59"/>
                <a:gd name="T7" fmla="*/ 37 h 56"/>
                <a:gd name="T8" fmla="*/ 0 w 59"/>
                <a:gd name="T9" fmla="*/ 34 h 56"/>
                <a:gd name="T10" fmla="*/ 16 w 59"/>
                <a:gd name="T11" fmla="*/ 21 h 56"/>
                <a:gd name="T12" fmla="*/ 13 w 59"/>
                <a:gd name="T13" fmla="*/ 0 h 56"/>
                <a:gd name="T14" fmla="*/ 32 w 59"/>
                <a:gd name="T15" fmla="*/ 10 h 56"/>
                <a:gd name="T16" fmla="*/ 51 w 59"/>
                <a:gd name="T17" fmla="*/ 2 h 56"/>
                <a:gd name="T18" fmla="*/ 45 w 59"/>
                <a:gd name="T19" fmla="*/ 24 h 56"/>
                <a:gd name="T20" fmla="*/ 59 w 59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7"/>
                  </a:moveTo>
                  <a:lnTo>
                    <a:pt x="37" y="40"/>
                  </a:lnTo>
                  <a:lnTo>
                    <a:pt x="27" y="56"/>
                  </a:lnTo>
                  <a:lnTo>
                    <a:pt x="21" y="37"/>
                  </a:lnTo>
                  <a:lnTo>
                    <a:pt x="0" y="34"/>
                  </a:lnTo>
                  <a:lnTo>
                    <a:pt x="16" y="21"/>
                  </a:lnTo>
                  <a:lnTo>
                    <a:pt x="13" y="0"/>
                  </a:lnTo>
                  <a:lnTo>
                    <a:pt x="32" y="10"/>
                  </a:lnTo>
                  <a:lnTo>
                    <a:pt x="51" y="2"/>
                  </a:lnTo>
                  <a:lnTo>
                    <a:pt x="45" y="24"/>
                  </a:lnTo>
                  <a:lnTo>
                    <a:pt x="59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4" name="Freeform 419"/>
            <p:cNvSpPr>
              <a:spLocks/>
            </p:cNvSpPr>
            <p:nvPr/>
          </p:nvSpPr>
          <p:spPr bwMode="auto">
            <a:xfrm rot="16200000">
              <a:off x="2430879" y="5415141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40 h 59"/>
                <a:gd name="T8" fmla="*/ 0 w 59"/>
                <a:gd name="T9" fmla="*/ 35 h 59"/>
                <a:gd name="T10" fmla="*/ 16 w 59"/>
                <a:gd name="T11" fmla="*/ 21 h 59"/>
                <a:gd name="T12" fmla="*/ 13 w 59"/>
                <a:gd name="T13" fmla="*/ 0 h 59"/>
                <a:gd name="T14" fmla="*/ 32 w 59"/>
                <a:gd name="T15" fmla="*/ 11 h 59"/>
                <a:gd name="T16" fmla="*/ 51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40"/>
                  </a:lnTo>
                  <a:lnTo>
                    <a:pt x="0" y="35"/>
                  </a:lnTo>
                  <a:lnTo>
                    <a:pt x="16" y="21"/>
                  </a:lnTo>
                  <a:lnTo>
                    <a:pt x="13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5" name="Freeform 420"/>
            <p:cNvSpPr>
              <a:spLocks/>
            </p:cNvSpPr>
            <p:nvPr/>
          </p:nvSpPr>
          <p:spPr bwMode="auto">
            <a:xfrm rot="16200000">
              <a:off x="4017369" y="6688251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38 h 59"/>
                <a:gd name="T8" fmla="*/ 0 w 59"/>
                <a:gd name="T9" fmla="*/ 35 h 59"/>
                <a:gd name="T10" fmla="*/ 16 w 59"/>
                <a:gd name="T11" fmla="*/ 22 h 59"/>
                <a:gd name="T12" fmla="*/ 13 w 59"/>
                <a:gd name="T13" fmla="*/ 0 h 59"/>
                <a:gd name="T14" fmla="*/ 29 w 59"/>
                <a:gd name="T15" fmla="*/ 11 h 59"/>
                <a:gd name="T16" fmla="*/ 48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38"/>
                  </a:lnTo>
                  <a:lnTo>
                    <a:pt x="0" y="35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6" name="Freeform 421"/>
            <p:cNvSpPr>
              <a:spLocks/>
            </p:cNvSpPr>
            <p:nvPr/>
          </p:nvSpPr>
          <p:spPr bwMode="auto">
            <a:xfrm rot="16200000">
              <a:off x="6514623" y="6732864"/>
              <a:ext cx="128399" cy="121870"/>
            </a:xfrm>
            <a:custGeom>
              <a:avLst/>
              <a:gdLst>
                <a:gd name="T0" fmla="*/ 59 w 59"/>
                <a:gd name="T1" fmla="*/ 37 h 56"/>
                <a:gd name="T2" fmla="*/ 40 w 59"/>
                <a:gd name="T3" fmla="*/ 40 h 56"/>
                <a:gd name="T4" fmla="*/ 30 w 59"/>
                <a:gd name="T5" fmla="*/ 56 h 56"/>
                <a:gd name="T6" fmla="*/ 22 w 59"/>
                <a:gd name="T7" fmla="*/ 37 h 56"/>
                <a:gd name="T8" fmla="*/ 0 w 59"/>
                <a:gd name="T9" fmla="*/ 32 h 56"/>
                <a:gd name="T10" fmla="*/ 16 w 59"/>
                <a:gd name="T11" fmla="*/ 19 h 56"/>
                <a:gd name="T12" fmla="*/ 16 w 59"/>
                <a:gd name="T13" fmla="*/ 0 h 56"/>
                <a:gd name="T14" fmla="*/ 32 w 59"/>
                <a:gd name="T15" fmla="*/ 11 h 56"/>
                <a:gd name="T16" fmla="*/ 51 w 59"/>
                <a:gd name="T17" fmla="*/ 3 h 56"/>
                <a:gd name="T18" fmla="*/ 46 w 59"/>
                <a:gd name="T19" fmla="*/ 21 h 56"/>
                <a:gd name="T20" fmla="*/ 59 w 59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7"/>
                  </a:moveTo>
                  <a:lnTo>
                    <a:pt x="40" y="40"/>
                  </a:lnTo>
                  <a:lnTo>
                    <a:pt x="30" y="56"/>
                  </a:lnTo>
                  <a:lnTo>
                    <a:pt x="22" y="37"/>
                  </a:lnTo>
                  <a:lnTo>
                    <a:pt x="0" y="32"/>
                  </a:lnTo>
                  <a:lnTo>
                    <a:pt x="16" y="19"/>
                  </a:lnTo>
                  <a:lnTo>
                    <a:pt x="16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6" y="21"/>
                  </a:lnTo>
                  <a:lnTo>
                    <a:pt x="59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7" name="Freeform 422"/>
            <p:cNvSpPr>
              <a:spLocks/>
            </p:cNvSpPr>
            <p:nvPr/>
          </p:nvSpPr>
          <p:spPr bwMode="auto">
            <a:xfrm rot="16200000">
              <a:off x="242653" y="1564257"/>
              <a:ext cx="128399" cy="121870"/>
            </a:xfrm>
            <a:custGeom>
              <a:avLst/>
              <a:gdLst>
                <a:gd name="T0" fmla="*/ 59 w 59"/>
                <a:gd name="T1" fmla="*/ 37 h 56"/>
                <a:gd name="T2" fmla="*/ 38 w 59"/>
                <a:gd name="T3" fmla="*/ 37 h 56"/>
                <a:gd name="T4" fmla="*/ 27 w 59"/>
                <a:gd name="T5" fmla="*/ 56 h 56"/>
                <a:gd name="T6" fmla="*/ 22 w 59"/>
                <a:gd name="T7" fmla="*/ 37 h 56"/>
                <a:gd name="T8" fmla="*/ 0 w 59"/>
                <a:gd name="T9" fmla="*/ 32 h 56"/>
                <a:gd name="T10" fmla="*/ 16 w 59"/>
                <a:gd name="T11" fmla="*/ 18 h 56"/>
                <a:gd name="T12" fmla="*/ 14 w 59"/>
                <a:gd name="T13" fmla="*/ 0 h 56"/>
                <a:gd name="T14" fmla="*/ 32 w 59"/>
                <a:gd name="T15" fmla="*/ 10 h 56"/>
                <a:gd name="T16" fmla="*/ 51 w 59"/>
                <a:gd name="T17" fmla="*/ 2 h 56"/>
                <a:gd name="T18" fmla="*/ 46 w 59"/>
                <a:gd name="T19" fmla="*/ 21 h 56"/>
                <a:gd name="T20" fmla="*/ 59 w 59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7"/>
                  </a:moveTo>
                  <a:lnTo>
                    <a:pt x="38" y="37"/>
                  </a:lnTo>
                  <a:lnTo>
                    <a:pt x="27" y="56"/>
                  </a:lnTo>
                  <a:lnTo>
                    <a:pt x="22" y="37"/>
                  </a:lnTo>
                  <a:lnTo>
                    <a:pt x="0" y="32"/>
                  </a:lnTo>
                  <a:lnTo>
                    <a:pt x="16" y="18"/>
                  </a:lnTo>
                  <a:lnTo>
                    <a:pt x="14" y="0"/>
                  </a:lnTo>
                  <a:lnTo>
                    <a:pt x="32" y="10"/>
                  </a:lnTo>
                  <a:lnTo>
                    <a:pt x="51" y="2"/>
                  </a:lnTo>
                  <a:lnTo>
                    <a:pt x="46" y="21"/>
                  </a:lnTo>
                  <a:lnTo>
                    <a:pt x="59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8" name="Freeform 423"/>
            <p:cNvSpPr>
              <a:spLocks/>
            </p:cNvSpPr>
            <p:nvPr/>
          </p:nvSpPr>
          <p:spPr bwMode="auto">
            <a:xfrm rot="16200000">
              <a:off x="180630" y="3269353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38 h 59"/>
                <a:gd name="T8" fmla="*/ 0 w 59"/>
                <a:gd name="T9" fmla="*/ 35 h 59"/>
                <a:gd name="T10" fmla="*/ 16 w 59"/>
                <a:gd name="T11" fmla="*/ 22 h 59"/>
                <a:gd name="T12" fmla="*/ 13 w 59"/>
                <a:gd name="T13" fmla="*/ 0 h 59"/>
                <a:gd name="T14" fmla="*/ 29 w 59"/>
                <a:gd name="T15" fmla="*/ 11 h 59"/>
                <a:gd name="T16" fmla="*/ 48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38"/>
                  </a:lnTo>
                  <a:lnTo>
                    <a:pt x="0" y="35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9" name="Freeform 424"/>
            <p:cNvSpPr>
              <a:spLocks/>
            </p:cNvSpPr>
            <p:nvPr/>
          </p:nvSpPr>
          <p:spPr bwMode="auto">
            <a:xfrm rot="16200000">
              <a:off x="756250" y="3764452"/>
              <a:ext cx="128399" cy="126223"/>
            </a:xfrm>
            <a:custGeom>
              <a:avLst/>
              <a:gdLst>
                <a:gd name="T0" fmla="*/ 59 w 59"/>
                <a:gd name="T1" fmla="*/ 40 h 58"/>
                <a:gd name="T2" fmla="*/ 40 w 59"/>
                <a:gd name="T3" fmla="*/ 40 h 58"/>
                <a:gd name="T4" fmla="*/ 29 w 59"/>
                <a:gd name="T5" fmla="*/ 58 h 58"/>
                <a:gd name="T6" fmla="*/ 21 w 59"/>
                <a:gd name="T7" fmla="*/ 40 h 58"/>
                <a:gd name="T8" fmla="*/ 0 w 59"/>
                <a:gd name="T9" fmla="*/ 34 h 58"/>
                <a:gd name="T10" fmla="*/ 16 w 59"/>
                <a:gd name="T11" fmla="*/ 21 h 58"/>
                <a:gd name="T12" fmla="*/ 16 w 59"/>
                <a:gd name="T13" fmla="*/ 0 h 58"/>
                <a:gd name="T14" fmla="*/ 32 w 59"/>
                <a:gd name="T15" fmla="*/ 13 h 58"/>
                <a:gd name="T16" fmla="*/ 51 w 59"/>
                <a:gd name="T17" fmla="*/ 5 h 58"/>
                <a:gd name="T18" fmla="*/ 45 w 59"/>
                <a:gd name="T19" fmla="*/ 24 h 58"/>
                <a:gd name="T20" fmla="*/ 59 w 59"/>
                <a:gd name="T21" fmla="*/ 4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8">
                  <a:moveTo>
                    <a:pt x="59" y="40"/>
                  </a:moveTo>
                  <a:lnTo>
                    <a:pt x="40" y="40"/>
                  </a:lnTo>
                  <a:lnTo>
                    <a:pt x="29" y="58"/>
                  </a:lnTo>
                  <a:lnTo>
                    <a:pt x="21" y="40"/>
                  </a:lnTo>
                  <a:lnTo>
                    <a:pt x="0" y="34"/>
                  </a:lnTo>
                  <a:lnTo>
                    <a:pt x="16" y="21"/>
                  </a:lnTo>
                  <a:lnTo>
                    <a:pt x="16" y="0"/>
                  </a:lnTo>
                  <a:lnTo>
                    <a:pt x="32" y="13"/>
                  </a:lnTo>
                  <a:lnTo>
                    <a:pt x="51" y="5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0" name="Freeform 425"/>
            <p:cNvSpPr>
              <a:spLocks/>
            </p:cNvSpPr>
            <p:nvPr/>
          </p:nvSpPr>
          <p:spPr bwMode="auto">
            <a:xfrm rot="16200000">
              <a:off x="698579" y="6572909"/>
              <a:ext cx="121870" cy="121870"/>
            </a:xfrm>
            <a:custGeom>
              <a:avLst/>
              <a:gdLst>
                <a:gd name="T0" fmla="*/ 56 w 56"/>
                <a:gd name="T1" fmla="*/ 37 h 56"/>
                <a:gd name="T2" fmla="*/ 37 w 56"/>
                <a:gd name="T3" fmla="*/ 40 h 56"/>
                <a:gd name="T4" fmla="*/ 27 w 56"/>
                <a:gd name="T5" fmla="*/ 56 h 56"/>
                <a:gd name="T6" fmla="*/ 19 w 56"/>
                <a:gd name="T7" fmla="*/ 37 h 56"/>
                <a:gd name="T8" fmla="*/ 0 w 56"/>
                <a:gd name="T9" fmla="*/ 32 h 56"/>
                <a:gd name="T10" fmla="*/ 16 w 56"/>
                <a:gd name="T11" fmla="*/ 19 h 56"/>
                <a:gd name="T12" fmla="*/ 13 w 56"/>
                <a:gd name="T13" fmla="*/ 0 h 56"/>
                <a:gd name="T14" fmla="*/ 29 w 56"/>
                <a:gd name="T15" fmla="*/ 11 h 56"/>
                <a:gd name="T16" fmla="*/ 48 w 56"/>
                <a:gd name="T17" fmla="*/ 3 h 56"/>
                <a:gd name="T18" fmla="*/ 43 w 56"/>
                <a:gd name="T19" fmla="*/ 21 h 56"/>
                <a:gd name="T20" fmla="*/ 56 w 56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56" y="37"/>
                  </a:moveTo>
                  <a:lnTo>
                    <a:pt x="37" y="40"/>
                  </a:lnTo>
                  <a:lnTo>
                    <a:pt x="27" y="56"/>
                  </a:lnTo>
                  <a:lnTo>
                    <a:pt x="19" y="37"/>
                  </a:lnTo>
                  <a:lnTo>
                    <a:pt x="0" y="32"/>
                  </a:lnTo>
                  <a:lnTo>
                    <a:pt x="16" y="19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3" y="21"/>
                  </a:lnTo>
                  <a:lnTo>
                    <a:pt x="56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1" name="Freeform 426"/>
            <p:cNvSpPr>
              <a:spLocks/>
            </p:cNvSpPr>
            <p:nvPr/>
          </p:nvSpPr>
          <p:spPr bwMode="auto">
            <a:xfrm rot="16200000">
              <a:off x="9903580" y="4925483"/>
              <a:ext cx="126223" cy="121870"/>
            </a:xfrm>
            <a:custGeom>
              <a:avLst/>
              <a:gdLst>
                <a:gd name="T0" fmla="*/ 58 w 58"/>
                <a:gd name="T1" fmla="*/ 21 h 56"/>
                <a:gd name="T2" fmla="*/ 45 w 58"/>
                <a:gd name="T3" fmla="*/ 35 h 56"/>
                <a:gd name="T4" fmla="*/ 48 w 58"/>
                <a:gd name="T5" fmla="*/ 56 h 56"/>
                <a:gd name="T6" fmla="*/ 29 w 58"/>
                <a:gd name="T7" fmla="*/ 45 h 56"/>
                <a:gd name="T8" fmla="*/ 10 w 58"/>
                <a:gd name="T9" fmla="*/ 56 h 56"/>
                <a:gd name="T10" fmla="*/ 16 w 58"/>
                <a:gd name="T11" fmla="*/ 35 h 56"/>
                <a:gd name="T12" fmla="*/ 0 w 58"/>
                <a:gd name="T13" fmla="*/ 21 h 56"/>
                <a:gd name="T14" fmla="*/ 21 w 58"/>
                <a:gd name="T15" fmla="*/ 19 h 56"/>
                <a:gd name="T16" fmla="*/ 32 w 58"/>
                <a:gd name="T17" fmla="*/ 0 h 56"/>
                <a:gd name="T18" fmla="*/ 40 w 58"/>
                <a:gd name="T19" fmla="*/ 19 h 56"/>
                <a:gd name="T20" fmla="*/ 58 w 58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58" y="21"/>
                  </a:moveTo>
                  <a:lnTo>
                    <a:pt x="45" y="35"/>
                  </a:lnTo>
                  <a:lnTo>
                    <a:pt x="48" y="56"/>
                  </a:lnTo>
                  <a:lnTo>
                    <a:pt x="29" y="45"/>
                  </a:lnTo>
                  <a:lnTo>
                    <a:pt x="10" y="56"/>
                  </a:lnTo>
                  <a:lnTo>
                    <a:pt x="16" y="35"/>
                  </a:lnTo>
                  <a:lnTo>
                    <a:pt x="0" y="21"/>
                  </a:lnTo>
                  <a:lnTo>
                    <a:pt x="21" y="19"/>
                  </a:lnTo>
                  <a:lnTo>
                    <a:pt x="32" y="0"/>
                  </a:lnTo>
                  <a:lnTo>
                    <a:pt x="40" y="19"/>
                  </a:lnTo>
                  <a:lnTo>
                    <a:pt x="58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2" name="Freeform 427"/>
            <p:cNvSpPr>
              <a:spLocks/>
            </p:cNvSpPr>
            <p:nvPr/>
          </p:nvSpPr>
          <p:spPr bwMode="auto">
            <a:xfrm rot="16200000">
              <a:off x="10906833" y="4364009"/>
              <a:ext cx="121870" cy="121870"/>
            </a:xfrm>
            <a:custGeom>
              <a:avLst/>
              <a:gdLst>
                <a:gd name="T0" fmla="*/ 56 w 56"/>
                <a:gd name="T1" fmla="*/ 21 h 56"/>
                <a:gd name="T2" fmla="*/ 42 w 56"/>
                <a:gd name="T3" fmla="*/ 34 h 56"/>
                <a:gd name="T4" fmla="*/ 45 w 56"/>
                <a:gd name="T5" fmla="*/ 56 h 56"/>
                <a:gd name="T6" fmla="*/ 26 w 56"/>
                <a:gd name="T7" fmla="*/ 45 h 56"/>
                <a:gd name="T8" fmla="*/ 8 w 56"/>
                <a:gd name="T9" fmla="*/ 56 h 56"/>
                <a:gd name="T10" fmla="*/ 13 w 56"/>
                <a:gd name="T11" fmla="*/ 34 h 56"/>
                <a:gd name="T12" fmla="*/ 0 w 56"/>
                <a:gd name="T13" fmla="*/ 21 h 56"/>
                <a:gd name="T14" fmla="*/ 18 w 56"/>
                <a:gd name="T15" fmla="*/ 18 h 56"/>
                <a:gd name="T16" fmla="*/ 29 w 56"/>
                <a:gd name="T17" fmla="*/ 0 h 56"/>
                <a:gd name="T18" fmla="*/ 37 w 56"/>
                <a:gd name="T19" fmla="*/ 18 h 56"/>
                <a:gd name="T20" fmla="*/ 56 w 56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56" y="21"/>
                  </a:moveTo>
                  <a:lnTo>
                    <a:pt x="42" y="34"/>
                  </a:lnTo>
                  <a:lnTo>
                    <a:pt x="45" y="56"/>
                  </a:lnTo>
                  <a:lnTo>
                    <a:pt x="26" y="45"/>
                  </a:lnTo>
                  <a:lnTo>
                    <a:pt x="8" y="56"/>
                  </a:lnTo>
                  <a:lnTo>
                    <a:pt x="13" y="34"/>
                  </a:lnTo>
                  <a:lnTo>
                    <a:pt x="0" y="21"/>
                  </a:lnTo>
                  <a:lnTo>
                    <a:pt x="18" y="18"/>
                  </a:lnTo>
                  <a:lnTo>
                    <a:pt x="29" y="0"/>
                  </a:lnTo>
                  <a:lnTo>
                    <a:pt x="37" y="18"/>
                  </a:lnTo>
                  <a:lnTo>
                    <a:pt x="56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3" name="Freeform 428"/>
            <p:cNvSpPr>
              <a:spLocks/>
            </p:cNvSpPr>
            <p:nvPr/>
          </p:nvSpPr>
          <p:spPr bwMode="auto">
            <a:xfrm rot="16200000">
              <a:off x="9841556" y="2345532"/>
              <a:ext cx="128399" cy="117518"/>
            </a:xfrm>
            <a:custGeom>
              <a:avLst/>
              <a:gdLst>
                <a:gd name="T0" fmla="*/ 59 w 59"/>
                <a:gd name="T1" fmla="*/ 22 h 54"/>
                <a:gd name="T2" fmla="*/ 43 w 59"/>
                <a:gd name="T3" fmla="*/ 35 h 54"/>
                <a:gd name="T4" fmla="*/ 48 w 59"/>
                <a:gd name="T5" fmla="*/ 54 h 54"/>
                <a:gd name="T6" fmla="*/ 29 w 59"/>
                <a:gd name="T7" fmla="*/ 46 h 54"/>
                <a:gd name="T8" fmla="*/ 10 w 59"/>
                <a:gd name="T9" fmla="*/ 54 h 54"/>
                <a:gd name="T10" fmla="*/ 13 w 59"/>
                <a:gd name="T11" fmla="*/ 35 h 54"/>
                <a:gd name="T12" fmla="*/ 0 w 59"/>
                <a:gd name="T13" fmla="*/ 19 h 54"/>
                <a:gd name="T14" fmla="*/ 21 w 59"/>
                <a:gd name="T15" fmla="*/ 16 h 54"/>
                <a:gd name="T16" fmla="*/ 29 w 59"/>
                <a:gd name="T17" fmla="*/ 0 h 54"/>
                <a:gd name="T18" fmla="*/ 37 w 59"/>
                <a:gd name="T19" fmla="*/ 16 h 54"/>
                <a:gd name="T20" fmla="*/ 59 w 59"/>
                <a:gd name="T21" fmla="*/ 2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4">
                  <a:moveTo>
                    <a:pt x="59" y="22"/>
                  </a:moveTo>
                  <a:lnTo>
                    <a:pt x="43" y="35"/>
                  </a:lnTo>
                  <a:lnTo>
                    <a:pt x="48" y="54"/>
                  </a:lnTo>
                  <a:lnTo>
                    <a:pt x="29" y="46"/>
                  </a:lnTo>
                  <a:lnTo>
                    <a:pt x="10" y="54"/>
                  </a:lnTo>
                  <a:lnTo>
                    <a:pt x="13" y="35"/>
                  </a:lnTo>
                  <a:lnTo>
                    <a:pt x="0" y="19"/>
                  </a:lnTo>
                  <a:lnTo>
                    <a:pt x="21" y="16"/>
                  </a:lnTo>
                  <a:lnTo>
                    <a:pt x="29" y="0"/>
                  </a:lnTo>
                  <a:lnTo>
                    <a:pt x="37" y="16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4" name="Freeform 429"/>
            <p:cNvSpPr>
              <a:spLocks/>
            </p:cNvSpPr>
            <p:nvPr/>
          </p:nvSpPr>
          <p:spPr bwMode="auto">
            <a:xfrm rot="16200000">
              <a:off x="9227852" y="5779664"/>
              <a:ext cx="128399" cy="121870"/>
            </a:xfrm>
            <a:custGeom>
              <a:avLst/>
              <a:gdLst>
                <a:gd name="T0" fmla="*/ 59 w 59"/>
                <a:gd name="T1" fmla="*/ 22 h 56"/>
                <a:gd name="T2" fmla="*/ 43 w 59"/>
                <a:gd name="T3" fmla="*/ 35 h 56"/>
                <a:gd name="T4" fmla="*/ 45 w 59"/>
                <a:gd name="T5" fmla="*/ 56 h 56"/>
                <a:gd name="T6" fmla="*/ 27 w 59"/>
                <a:gd name="T7" fmla="*/ 46 h 56"/>
                <a:gd name="T8" fmla="*/ 10 w 59"/>
                <a:gd name="T9" fmla="*/ 54 h 56"/>
                <a:gd name="T10" fmla="*/ 13 w 59"/>
                <a:gd name="T11" fmla="*/ 35 h 56"/>
                <a:gd name="T12" fmla="*/ 0 w 59"/>
                <a:gd name="T13" fmla="*/ 19 h 56"/>
                <a:gd name="T14" fmla="*/ 19 w 59"/>
                <a:gd name="T15" fmla="*/ 16 h 56"/>
                <a:gd name="T16" fmla="*/ 29 w 59"/>
                <a:gd name="T17" fmla="*/ 0 h 56"/>
                <a:gd name="T18" fmla="*/ 37 w 59"/>
                <a:gd name="T19" fmla="*/ 19 h 56"/>
                <a:gd name="T20" fmla="*/ 59 w 59"/>
                <a:gd name="T21" fmla="*/ 2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2"/>
                  </a:moveTo>
                  <a:lnTo>
                    <a:pt x="43" y="35"/>
                  </a:lnTo>
                  <a:lnTo>
                    <a:pt x="45" y="56"/>
                  </a:lnTo>
                  <a:lnTo>
                    <a:pt x="27" y="46"/>
                  </a:lnTo>
                  <a:lnTo>
                    <a:pt x="10" y="54"/>
                  </a:lnTo>
                  <a:lnTo>
                    <a:pt x="13" y="35"/>
                  </a:lnTo>
                  <a:lnTo>
                    <a:pt x="0" y="19"/>
                  </a:lnTo>
                  <a:lnTo>
                    <a:pt x="19" y="16"/>
                  </a:lnTo>
                  <a:lnTo>
                    <a:pt x="29" y="0"/>
                  </a:lnTo>
                  <a:lnTo>
                    <a:pt x="37" y="19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5" name="Freeform 430"/>
            <p:cNvSpPr>
              <a:spLocks/>
            </p:cNvSpPr>
            <p:nvPr/>
          </p:nvSpPr>
          <p:spPr bwMode="auto">
            <a:xfrm rot="16200000">
              <a:off x="9382366" y="328143"/>
              <a:ext cx="256798" cy="245917"/>
            </a:xfrm>
            <a:custGeom>
              <a:avLst/>
              <a:gdLst>
                <a:gd name="T0" fmla="*/ 59 w 118"/>
                <a:gd name="T1" fmla="*/ 0 h 113"/>
                <a:gd name="T2" fmla="*/ 75 w 118"/>
                <a:gd name="T3" fmla="*/ 38 h 113"/>
                <a:gd name="T4" fmla="*/ 118 w 118"/>
                <a:gd name="T5" fmla="*/ 43 h 113"/>
                <a:gd name="T6" fmla="*/ 88 w 118"/>
                <a:gd name="T7" fmla="*/ 72 h 113"/>
                <a:gd name="T8" fmla="*/ 94 w 118"/>
                <a:gd name="T9" fmla="*/ 113 h 113"/>
                <a:gd name="T10" fmla="*/ 59 w 118"/>
                <a:gd name="T11" fmla="*/ 94 h 113"/>
                <a:gd name="T12" fmla="*/ 21 w 118"/>
                <a:gd name="T13" fmla="*/ 113 h 113"/>
                <a:gd name="T14" fmla="*/ 30 w 118"/>
                <a:gd name="T15" fmla="*/ 72 h 113"/>
                <a:gd name="T16" fmla="*/ 0 w 118"/>
                <a:gd name="T17" fmla="*/ 43 h 113"/>
                <a:gd name="T18" fmla="*/ 40 w 118"/>
                <a:gd name="T19" fmla="*/ 38 h 113"/>
                <a:gd name="T20" fmla="*/ 59 w 118"/>
                <a:gd name="T2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3">
                  <a:moveTo>
                    <a:pt x="59" y="0"/>
                  </a:moveTo>
                  <a:lnTo>
                    <a:pt x="75" y="38"/>
                  </a:lnTo>
                  <a:lnTo>
                    <a:pt x="118" y="43"/>
                  </a:lnTo>
                  <a:lnTo>
                    <a:pt x="88" y="72"/>
                  </a:lnTo>
                  <a:lnTo>
                    <a:pt x="94" y="113"/>
                  </a:lnTo>
                  <a:lnTo>
                    <a:pt x="59" y="94"/>
                  </a:lnTo>
                  <a:lnTo>
                    <a:pt x="21" y="113"/>
                  </a:lnTo>
                  <a:lnTo>
                    <a:pt x="30" y="72"/>
                  </a:lnTo>
                  <a:lnTo>
                    <a:pt x="0" y="43"/>
                  </a:lnTo>
                  <a:lnTo>
                    <a:pt x="40" y="38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6" name="Freeform 431"/>
            <p:cNvSpPr>
              <a:spLocks/>
            </p:cNvSpPr>
            <p:nvPr/>
          </p:nvSpPr>
          <p:spPr bwMode="auto">
            <a:xfrm rot="16200000">
              <a:off x="5248042" y="5237777"/>
              <a:ext cx="256798" cy="250269"/>
            </a:xfrm>
            <a:custGeom>
              <a:avLst/>
              <a:gdLst>
                <a:gd name="T0" fmla="*/ 32 w 118"/>
                <a:gd name="T1" fmla="*/ 0 h 115"/>
                <a:gd name="T2" fmla="*/ 67 w 118"/>
                <a:gd name="T3" fmla="*/ 24 h 115"/>
                <a:gd name="T4" fmla="*/ 104 w 118"/>
                <a:gd name="T5" fmla="*/ 10 h 115"/>
                <a:gd name="T6" fmla="*/ 91 w 118"/>
                <a:gd name="T7" fmla="*/ 48 h 115"/>
                <a:gd name="T8" fmla="*/ 118 w 118"/>
                <a:gd name="T9" fmla="*/ 80 h 115"/>
                <a:gd name="T10" fmla="*/ 78 w 118"/>
                <a:gd name="T11" fmla="*/ 82 h 115"/>
                <a:gd name="T12" fmla="*/ 54 w 118"/>
                <a:gd name="T13" fmla="*/ 115 h 115"/>
                <a:gd name="T14" fmla="*/ 40 w 118"/>
                <a:gd name="T15" fmla="*/ 77 h 115"/>
                <a:gd name="T16" fmla="*/ 0 w 118"/>
                <a:gd name="T17" fmla="*/ 66 h 115"/>
                <a:gd name="T18" fmla="*/ 35 w 118"/>
                <a:gd name="T19" fmla="*/ 42 h 115"/>
                <a:gd name="T20" fmla="*/ 32 w 118"/>
                <a:gd name="T21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5">
                  <a:moveTo>
                    <a:pt x="32" y="0"/>
                  </a:moveTo>
                  <a:lnTo>
                    <a:pt x="67" y="24"/>
                  </a:lnTo>
                  <a:lnTo>
                    <a:pt x="104" y="10"/>
                  </a:lnTo>
                  <a:lnTo>
                    <a:pt x="91" y="48"/>
                  </a:lnTo>
                  <a:lnTo>
                    <a:pt x="118" y="80"/>
                  </a:lnTo>
                  <a:lnTo>
                    <a:pt x="78" y="82"/>
                  </a:lnTo>
                  <a:lnTo>
                    <a:pt x="54" y="115"/>
                  </a:lnTo>
                  <a:lnTo>
                    <a:pt x="40" y="77"/>
                  </a:lnTo>
                  <a:lnTo>
                    <a:pt x="0" y="66"/>
                  </a:lnTo>
                  <a:lnTo>
                    <a:pt x="35" y="4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7" name="Freeform 432"/>
            <p:cNvSpPr>
              <a:spLocks/>
            </p:cNvSpPr>
            <p:nvPr/>
          </p:nvSpPr>
          <p:spPr bwMode="auto">
            <a:xfrm rot="16200000">
              <a:off x="2157758" y="1002783"/>
              <a:ext cx="250269" cy="248093"/>
            </a:xfrm>
            <a:custGeom>
              <a:avLst/>
              <a:gdLst>
                <a:gd name="T0" fmla="*/ 29 w 115"/>
                <a:gd name="T1" fmla="*/ 0 h 114"/>
                <a:gd name="T2" fmla="*/ 64 w 115"/>
                <a:gd name="T3" fmla="*/ 21 h 114"/>
                <a:gd name="T4" fmla="*/ 101 w 115"/>
                <a:gd name="T5" fmla="*/ 8 h 114"/>
                <a:gd name="T6" fmla="*/ 91 w 115"/>
                <a:gd name="T7" fmla="*/ 48 h 114"/>
                <a:gd name="T8" fmla="*/ 115 w 115"/>
                <a:gd name="T9" fmla="*/ 80 h 114"/>
                <a:gd name="T10" fmla="*/ 75 w 115"/>
                <a:gd name="T11" fmla="*/ 80 h 114"/>
                <a:gd name="T12" fmla="*/ 53 w 115"/>
                <a:gd name="T13" fmla="*/ 114 h 114"/>
                <a:gd name="T14" fmla="*/ 40 w 115"/>
                <a:gd name="T15" fmla="*/ 74 h 114"/>
                <a:gd name="T16" fmla="*/ 0 w 115"/>
                <a:gd name="T17" fmla="*/ 64 h 114"/>
                <a:gd name="T18" fmla="*/ 32 w 115"/>
                <a:gd name="T19" fmla="*/ 40 h 114"/>
                <a:gd name="T20" fmla="*/ 29 w 115"/>
                <a:gd name="T21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4">
                  <a:moveTo>
                    <a:pt x="29" y="0"/>
                  </a:moveTo>
                  <a:lnTo>
                    <a:pt x="64" y="21"/>
                  </a:lnTo>
                  <a:lnTo>
                    <a:pt x="101" y="8"/>
                  </a:lnTo>
                  <a:lnTo>
                    <a:pt x="91" y="48"/>
                  </a:lnTo>
                  <a:lnTo>
                    <a:pt x="115" y="80"/>
                  </a:lnTo>
                  <a:lnTo>
                    <a:pt x="75" y="80"/>
                  </a:lnTo>
                  <a:lnTo>
                    <a:pt x="53" y="114"/>
                  </a:lnTo>
                  <a:lnTo>
                    <a:pt x="40" y="74"/>
                  </a:lnTo>
                  <a:lnTo>
                    <a:pt x="0" y="64"/>
                  </a:lnTo>
                  <a:lnTo>
                    <a:pt x="32" y="4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8" name="Freeform 433"/>
            <p:cNvSpPr>
              <a:spLocks/>
            </p:cNvSpPr>
            <p:nvPr/>
          </p:nvSpPr>
          <p:spPr bwMode="auto">
            <a:xfrm rot="16200000">
              <a:off x="772572" y="2731818"/>
              <a:ext cx="254622" cy="250269"/>
            </a:xfrm>
            <a:custGeom>
              <a:avLst/>
              <a:gdLst>
                <a:gd name="T0" fmla="*/ 32 w 117"/>
                <a:gd name="T1" fmla="*/ 0 h 115"/>
                <a:gd name="T2" fmla="*/ 64 w 117"/>
                <a:gd name="T3" fmla="*/ 24 h 115"/>
                <a:gd name="T4" fmla="*/ 104 w 117"/>
                <a:gd name="T5" fmla="*/ 8 h 115"/>
                <a:gd name="T6" fmla="*/ 90 w 117"/>
                <a:gd name="T7" fmla="*/ 48 h 115"/>
                <a:gd name="T8" fmla="*/ 117 w 117"/>
                <a:gd name="T9" fmla="*/ 80 h 115"/>
                <a:gd name="T10" fmla="*/ 74 w 117"/>
                <a:gd name="T11" fmla="*/ 80 h 115"/>
                <a:gd name="T12" fmla="*/ 53 w 117"/>
                <a:gd name="T13" fmla="*/ 115 h 115"/>
                <a:gd name="T14" fmla="*/ 40 w 117"/>
                <a:gd name="T15" fmla="*/ 75 h 115"/>
                <a:gd name="T16" fmla="*/ 0 w 117"/>
                <a:gd name="T17" fmla="*/ 64 h 115"/>
                <a:gd name="T18" fmla="*/ 32 w 117"/>
                <a:gd name="T19" fmla="*/ 40 h 115"/>
                <a:gd name="T20" fmla="*/ 32 w 117"/>
                <a:gd name="T21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5">
                  <a:moveTo>
                    <a:pt x="32" y="0"/>
                  </a:moveTo>
                  <a:lnTo>
                    <a:pt x="64" y="24"/>
                  </a:lnTo>
                  <a:lnTo>
                    <a:pt x="104" y="8"/>
                  </a:lnTo>
                  <a:lnTo>
                    <a:pt x="90" y="48"/>
                  </a:lnTo>
                  <a:lnTo>
                    <a:pt x="117" y="80"/>
                  </a:lnTo>
                  <a:lnTo>
                    <a:pt x="74" y="80"/>
                  </a:lnTo>
                  <a:lnTo>
                    <a:pt x="53" y="115"/>
                  </a:lnTo>
                  <a:lnTo>
                    <a:pt x="40" y="75"/>
                  </a:lnTo>
                  <a:lnTo>
                    <a:pt x="0" y="64"/>
                  </a:lnTo>
                  <a:lnTo>
                    <a:pt x="32" y="4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9" name="Freeform 434"/>
            <p:cNvSpPr>
              <a:spLocks/>
            </p:cNvSpPr>
            <p:nvPr/>
          </p:nvSpPr>
          <p:spPr bwMode="auto">
            <a:xfrm rot="16200000">
              <a:off x="1273110" y="6218180"/>
              <a:ext cx="250269" cy="250269"/>
            </a:xfrm>
            <a:custGeom>
              <a:avLst/>
              <a:gdLst>
                <a:gd name="T0" fmla="*/ 30 w 115"/>
                <a:gd name="T1" fmla="*/ 0 h 115"/>
                <a:gd name="T2" fmla="*/ 64 w 115"/>
                <a:gd name="T3" fmla="*/ 25 h 115"/>
                <a:gd name="T4" fmla="*/ 102 w 115"/>
                <a:gd name="T5" fmla="*/ 11 h 115"/>
                <a:gd name="T6" fmla="*/ 91 w 115"/>
                <a:gd name="T7" fmla="*/ 49 h 115"/>
                <a:gd name="T8" fmla="*/ 115 w 115"/>
                <a:gd name="T9" fmla="*/ 81 h 115"/>
                <a:gd name="T10" fmla="*/ 75 w 115"/>
                <a:gd name="T11" fmla="*/ 83 h 115"/>
                <a:gd name="T12" fmla="*/ 54 w 115"/>
                <a:gd name="T13" fmla="*/ 115 h 115"/>
                <a:gd name="T14" fmla="*/ 40 w 115"/>
                <a:gd name="T15" fmla="*/ 78 h 115"/>
                <a:gd name="T16" fmla="*/ 0 w 115"/>
                <a:gd name="T17" fmla="*/ 67 h 115"/>
                <a:gd name="T18" fmla="*/ 32 w 115"/>
                <a:gd name="T19" fmla="*/ 43 h 115"/>
                <a:gd name="T20" fmla="*/ 30 w 115"/>
                <a:gd name="T21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5">
                  <a:moveTo>
                    <a:pt x="30" y="0"/>
                  </a:moveTo>
                  <a:lnTo>
                    <a:pt x="64" y="25"/>
                  </a:lnTo>
                  <a:lnTo>
                    <a:pt x="102" y="11"/>
                  </a:lnTo>
                  <a:lnTo>
                    <a:pt x="91" y="49"/>
                  </a:lnTo>
                  <a:lnTo>
                    <a:pt x="115" y="81"/>
                  </a:lnTo>
                  <a:lnTo>
                    <a:pt x="75" y="83"/>
                  </a:lnTo>
                  <a:lnTo>
                    <a:pt x="54" y="115"/>
                  </a:lnTo>
                  <a:lnTo>
                    <a:pt x="40" y="78"/>
                  </a:lnTo>
                  <a:lnTo>
                    <a:pt x="0" y="67"/>
                  </a:lnTo>
                  <a:lnTo>
                    <a:pt x="32" y="43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0" name="Freeform 435"/>
            <p:cNvSpPr>
              <a:spLocks/>
            </p:cNvSpPr>
            <p:nvPr/>
          </p:nvSpPr>
          <p:spPr bwMode="auto">
            <a:xfrm rot="16200000">
              <a:off x="11643496" y="6386839"/>
              <a:ext cx="256798" cy="245917"/>
            </a:xfrm>
            <a:custGeom>
              <a:avLst/>
              <a:gdLst>
                <a:gd name="T0" fmla="*/ 19 w 118"/>
                <a:gd name="T1" fmla="*/ 3 h 113"/>
                <a:gd name="T2" fmla="*/ 56 w 118"/>
                <a:gd name="T3" fmla="*/ 22 h 113"/>
                <a:gd name="T4" fmla="*/ 91 w 118"/>
                <a:gd name="T5" fmla="*/ 0 h 113"/>
                <a:gd name="T6" fmla="*/ 86 w 118"/>
                <a:gd name="T7" fmla="*/ 41 h 113"/>
                <a:gd name="T8" fmla="*/ 118 w 118"/>
                <a:gd name="T9" fmla="*/ 67 h 113"/>
                <a:gd name="T10" fmla="*/ 78 w 118"/>
                <a:gd name="T11" fmla="*/ 75 h 113"/>
                <a:gd name="T12" fmla="*/ 59 w 118"/>
                <a:gd name="T13" fmla="*/ 113 h 113"/>
                <a:gd name="T14" fmla="*/ 40 w 118"/>
                <a:gd name="T15" fmla="*/ 78 h 113"/>
                <a:gd name="T16" fmla="*/ 0 w 118"/>
                <a:gd name="T17" fmla="*/ 73 h 113"/>
                <a:gd name="T18" fmla="*/ 27 w 118"/>
                <a:gd name="T19" fmla="*/ 43 h 113"/>
                <a:gd name="T20" fmla="*/ 19 w 118"/>
                <a:gd name="T21" fmla="*/ 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3">
                  <a:moveTo>
                    <a:pt x="19" y="3"/>
                  </a:moveTo>
                  <a:lnTo>
                    <a:pt x="56" y="22"/>
                  </a:lnTo>
                  <a:lnTo>
                    <a:pt x="91" y="0"/>
                  </a:lnTo>
                  <a:lnTo>
                    <a:pt x="86" y="41"/>
                  </a:lnTo>
                  <a:lnTo>
                    <a:pt x="118" y="67"/>
                  </a:lnTo>
                  <a:lnTo>
                    <a:pt x="78" y="75"/>
                  </a:lnTo>
                  <a:lnTo>
                    <a:pt x="59" y="113"/>
                  </a:lnTo>
                  <a:lnTo>
                    <a:pt x="40" y="78"/>
                  </a:lnTo>
                  <a:lnTo>
                    <a:pt x="0" y="73"/>
                  </a:lnTo>
                  <a:lnTo>
                    <a:pt x="27" y="43"/>
                  </a:lnTo>
                  <a:lnTo>
                    <a:pt x="19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1" name="Freeform 436"/>
            <p:cNvSpPr>
              <a:spLocks/>
            </p:cNvSpPr>
            <p:nvPr/>
          </p:nvSpPr>
          <p:spPr bwMode="auto">
            <a:xfrm rot="16200000">
              <a:off x="10263750" y="2210604"/>
              <a:ext cx="646348" cy="604999"/>
            </a:xfrm>
            <a:custGeom>
              <a:avLst/>
              <a:gdLst>
                <a:gd name="T0" fmla="*/ 111 w 111"/>
                <a:gd name="T1" fmla="*/ 23 h 104"/>
                <a:gd name="T2" fmla="*/ 3 w 111"/>
                <a:gd name="T3" fmla="*/ 58 h 104"/>
                <a:gd name="T4" fmla="*/ 111 w 111"/>
                <a:gd name="T5" fmla="*/ 23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1" h="104">
                  <a:moveTo>
                    <a:pt x="111" y="23"/>
                  </a:moveTo>
                  <a:cubicBezTo>
                    <a:pt x="111" y="23"/>
                    <a:pt x="48" y="104"/>
                    <a:pt x="3" y="58"/>
                  </a:cubicBezTo>
                  <a:cubicBezTo>
                    <a:pt x="3" y="58"/>
                    <a:pt x="0" y="0"/>
                    <a:pt x="111" y="23"/>
                  </a:cubicBezTo>
                  <a:close/>
                </a:path>
              </a:pathLst>
            </a:custGeom>
            <a:solidFill>
              <a:srgbClr val="FFC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2" name="Freeform 437"/>
            <p:cNvSpPr>
              <a:spLocks/>
            </p:cNvSpPr>
            <p:nvPr/>
          </p:nvSpPr>
          <p:spPr bwMode="auto">
            <a:xfrm rot="16200000">
              <a:off x="10314892" y="2292214"/>
              <a:ext cx="524478" cy="480953"/>
            </a:xfrm>
            <a:custGeom>
              <a:avLst/>
              <a:gdLst>
                <a:gd name="T0" fmla="*/ 90 w 90"/>
                <a:gd name="T1" fmla="*/ 18 h 83"/>
                <a:gd name="T2" fmla="*/ 3 w 90"/>
                <a:gd name="T3" fmla="*/ 47 h 83"/>
                <a:gd name="T4" fmla="*/ 90 w 90"/>
                <a:gd name="T5" fmla="*/ 18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83">
                  <a:moveTo>
                    <a:pt x="90" y="18"/>
                  </a:moveTo>
                  <a:cubicBezTo>
                    <a:pt x="90" y="18"/>
                    <a:pt x="39" y="83"/>
                    <a:pt x="3" y="47"/>
                  </a:cubicBezTo>
                  <a:cubicBezTo>
                    <a:pt x="3" y="47"/>
                    <a:pt x="0" y="0"/>
                    <a:pt x="90" y="18"/>
                  </a:cubicBezTo>
                  <a:close/>
                </a:path>
              </a:pathLst>
            </a:custGeom>
            <a:solidFill>
              <a:srgbClr val="FFE3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3" name="Freeform 438"/>
            <p:cNvSpPr>
              <a:spLocks/>
            </p:cNvSpPr>
            <p:nvPr/>
          </p:nvSpPr>
          <p:spPr bwMode="auto">
            <a:xfrm rot="16200000">
              <a:off x="10521636" y="2638238"/>
              <a:ext cx="174100" cy="278561"/>
            </a:xfrm>
            <a:custGeom>
              <a:avLst/>
              <a:gdLst>
                <a:gd name="T0" fmla="*/ 43 w 80"/>
                <a:gd name="T1" fmla="*/ 0 h 128"/>
                <a:gd name="T2" fmla="*/ 80 w 80"/>
                <a:gd name="T3" fmla="*/ 115 h 128"/>
                <a:gd name="T4" fmla="*/ 38 w 80"/>
                <a:gd name="T5" fmla="*/ 128 h 128"/>
                <a:gd name="T6" fmla="*/ 0 w 80"/>
                <a:gd name="T7" fmla="*/ 14 h 128"/>
                <a:gd name="T8" fmla="*/ 43 w 80"/>
                <a:gd name="T9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128">
                  <a:moveTo>
                    <a:pt x="43" y="0"/>
                  </a:moveTo>
                  <a:lnTo>
                    <a:pt x="80" y="115"/>
                  </a:lnTo>
                  <a:lnTo>
                    <a:pt x="38" y="128"/>
                  </a:lnTo>
                  <a:lnTo>
                    <a:pt x="0" y="14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2859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4" name="Freeform 439"/>
            <p:cNvSpPr>
              <a:spLocks/>
            </p:cNvSpPr>
            <p:nvPr/>
          </p:nvSpPr>
          <p:spPr bwMode="auto">
            <a:xfrm rot="16200000">
              <a:off x="10590188" y="2523985"/>
              <a:ext cx="539711" cy="511420"/>
            </a:xfrm>
            <a:custGeom>
              <a:avLst/>
              <a:gdLst>
                <a:gd name="T0" fmla="*/ 0 w 93"/>
                <a:gd name="T1" fmla="*/ 16 h 88"/>
                <a:gd name="T2" fmla="*/ 93 w 93"/>
                <a:gd name="T3" fmla="*/ 76 h 88"/>
                <a:gd name="T4" fmla="*/ 46 w 93"/>
                <a:gd name="T5" fmla="*/ 0 h 88"/>
                <a:gd name="T6" fmla="*/ 0 w 93"/>
                <a:gd name="T7" fmla="*/ 1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88">
                  <a:moveTo>
                    <a:pt x="0" y="16"/>
                  </a:moveTo>
                  <a:cubicBezTo>
                    <a:pt x="36" y="88"/>
                    <a:pt x="93" y="76"/>
                    <a:pt x="93" y="76"/>
                  </a:cubicBezTo>
                  <a:cubicBezTo>
                    <a:pt x="46" y="0"/>
                    <a:pt x="46" y="0"/>
                    <a:pt x="46" y="0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5" name="Freeform 440"/>
            <p:cNvSpPr>
              <a:spLocks/>
            </p:cNvSpPr>
            <p:nvPr/>
          </p:nvSpPr>
          <p:spPr bwMode="auto">
            <a:xfrm rot="16200000">
              <a:off x="10936213" y="3516358"/>
              <a:ext cx="115342" cy="243741"/>
            </a:xfrm>
            <a:custGeom>
              <a:avLst/>
              <a:gdLst>
                <a:gd name="T0" fmla="*/ 11 w 20"/>
                <a:gd name="T1" fmla="*/ 42 h 42"/>
                <a:gd name="T2" fmla="*/ 20 w 20"/>
                <a:gd name="T3" fmla="*/ 0 h 42"/>
                <a:gd name="T4" fmla="*/ 8 w 20"/>
                <a:gd name="T5" fmla="*/ 3 h 42"/>
                <a:gd name="T6" fmla="*/ 0 w 20"/>
                <a:gd name="T7" fmla="*/ 42 h 42"/>
                <a:gd name="T8" fmla="*/ 11 w 20"/>
                <a:gd name="T9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2">
                  <a:moveTo>
                    <a:pt x="11" y="42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4" y="42"/>
                    <a:pt x="7" y="42"/>
                    <a:pt x="11" y="42"/>
                  </a:cubicBezTo>
                  <a:close/>
                </a:path>
              </a:pathLst>
            </a:custGeom>
            <a:solidFill>
              <a:srgbClr val="273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6" name="Freeform 441"/>
            <p:cNvSpPr>
              <a:spLocks/>
            </p:cNvSpPr>
            <p:nvPr/>
          </p:nvSpPr>
          <p:spPr bwMode="auto">
            <a:xfrm rot="16200000">
              <a:off x="10899217" y="3864559"/>
              <a:ext cx="232859" cy="139280"/>
            </a:xfrm>
            <a:custGeom>
              <a:avLst/>
              <a:gdLst>
                <a:gd name="T0" fmla="*/ 35 w 40"/>
                <a:gd name="T1" fmla="*/ 24 h 24"/>
                <a:gd name="T2" fmla="*/ 40 w 40"/>
                <a:gd name="T3" fmla="*/ 0 h 24"/>
                <a:gd name="T4" fmla="*/ 0 w 40"/>
                <a:gd name="T5" fmla="*/ 13 h 24"/>
                <a:gd name="T6" fmla="*/ 35 w 40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24">
                  <a:moveTo>
                    <a:pt x="35" y="24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2" y="18"/>
                    <a:pt x="24" y="21"/>
                    <a:pt x="35" y="24"/>
                  </a:cubicBezTo>
                  <a:close/>
                </a:path>
              </a:pathLst>
            </a:custGeom>
            <a:solidFill>
              <a:srgbClr val="3AC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7" name="Freeform 442"/>
            <p:cNvSpPr>
              <a:spLocks/>
            </p:cNvSpPr>
            <p:nvPr/>
          </p:nvSpPr>
          <p:spPr bwMode="auto">
            <a:xfrm rot="16200000">
              <a:off x="10434586" y="2910270"/>
              <a:ext cx="879207" cy="517949"/>
            </a:xfrm>
            <a:custGeom>
              <a:avLst/>
              <a:gdLst>
                <a:gd name="T0" fmla="*/ 151 w 151"/>
                <a:gd name="T1" fmla="*/ 25 h 89"/>
                <a:gd name="T2" fmla="*/ 137 w 151"/>
                <a:gd name="T3" fmla="*/ 0 h 89"/>
                <a:gd name="T4" fmla="*/ 9 w 151"/>
                <a:gd name="T5" fmla="*/ 42 h 89"/>
                <a:gd name="T6" fmla="*/ 0 w 151"/>
                <a:gd name="T7" fmla="*/ 87 h 89"/>
                <a:gd name="T8" fmla="*/ 151 w 151"/>
                <a:gd name="T9" fmla="*/ 25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89">
                  <a:moveTo>
                    <a:pt x="151" y="25"/>
                  </a:moveTo>
                  <a:cubicBezTo>
                    <a:pt x="137" y="0"/>
                    <a:pt x="137" y="0"/>
                    <a:pt x="137" y="0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92" y="89"/>
                    <a:pt x="151" y="25"/>
                    <a:pt x="151" y="25"/>
                  </a:cubicBezTo>
                  <a:close/>
                </a:path>
              </a:pathLst>
            </a:custGeom>
            <a:solidFill>
              <a:srgbClr val="3AC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8" name="Freeform 443"/>
            <p:cNvSpPr>
              <a:spLocks/>
            </p:cNvSpPr>
            <p:nvPr/>
          </p:nvSpPr>
          <p:spPr bwMode="auto">
            <a:xfrm rot="16200000">
              <a:off x="10981914" y="3729631"/>
              <a:ext cx="69640" cy="163219"/>
            </a:xfrm>
            <a:custGeom>
              <a:avLst/>
              <a:gdLst>
                <a:gd name="T0" fmla="*/ 6 w 12"/>
                <a:gd name="T1" fmla="*/ 28 h 28"/>
                <a:gd name="T2" fmla="*/ 12 w 12"/>
                <a:gd name="T3" fmla="*/ 0 h 28"/>
                <a:gd name="T4" fmla="*/ 5 w 12"/>
                <a:gd name="T5" fmla="*/ 2 h 28"/>
                <a:gd name="T6" fmla="*/ 0 w 12"/>
                <a:gd name="T7" fmla="*/ 26 h 28"/>
                <a:gd name="T8" fmla="*/ 6 w 12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8">
                  <a:moveTo>
                    <a:pt x="6" y="28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2" y="27"/>
                    <a:pt x="4" y="27"/>
                    <a:pt x="6" y="28"/>
                  </a:cubicBezTo>
                  <a:close/>
                </a:path>
              </a:pathLst>
            </a:custGeom>
            <a:solidFill>
              <a:srgbClr val="273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9" name="Freeform 444"/>
            <p:cNvSpPr>
              <a:spLocks/>
            </p:cNvSpPr>
            <p:nvPr/>
          </p:nvSpPr>
          <p:spPr bwMode="auto">
            <a:xfrm rot="16200000">
              <a:off x="10951447" y="3464127"/>
              <a:ext cx="76169" cy="261151"/>
            </a:xfrm>
            <a:custGeom>
              <a:avLst/>
              <a:gdLst>
                <a:gd name="T0" fmla="*/ 4 w 13"/>
                <a:gd name="T1" fmla="*/ 45 h 45"/>
                <a:gd name="T2" fmla="*/ 13 w 13"/>
                <a:gd name="T3" fmla="*/ 0 h 45"/>
                <a:gd name="T4" fmla="*/ 9 w 13"/>
                <a:gd name="T5" fmla="*/ 2 h 45"/>
                <a:gd name="T6" fmla="*/ 0 w 13"/>
                <a:gd name="T7" fmla="*/ 44 h 45"/>
                <a:gd name="T8" fmla="*/ 4 w 13"/>
                <a:gd name="T9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5">
                  <a:moveTo>
                    <a:pt x="4" y="45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" y="44"/>
                    <a:pt x="2" y="44"/>
                    <a:pt x="4" y="45"/>
                  </a:cubicBez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0" name="Freeform 445"/>
            <p:cNvSpPr>
              <a:spLocks/>
            </p:cNvSpPr>
            <p:nvPr/>
          </p:nvSpPr>
          <p:spPr bwMode="auto">
            <a:xfrm rot="16200000">
              <a:off x="10924244" y="3615377"/>
              <a:ext cx="156690" cy="226331"/>
            </a:xfrm>
            <a:custGeom>
              <a:avLst/>
              <a:gdLst>
                <a:gd name="T0" fmla="*/ 19 w 27"/>
                <a:gd name="T1" fmla="*/ 39 h 39"/>
                <a:gd name="T2" fmla="*/ 27 w 27"/>
                <a:gd name="T3" fmla="*/ 0 h 39"/>
                <a:gd name="T4" fmla="*/ 6 w 27"/>
                <a:gd name="T5" fmla="*/ 7 h 39"/>
                <a:gd name="T6" fmla="*/ 0 w 27"/>
                <a:gd name="T7" fmla="*/ 36 h 39"/>
                <a:gd name="T8" fmla="*/ 19 w 27"/>
                <a:gd name="T9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9">
                  <a:moveTo>
                    <a:pt x="19" y="39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6" y="37"/>
                    <a:pt x="13" y="38"/>
                    <a:pt x="19" y="39"/>
                  </a:cubicBez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1" name="Freeform 446"/>
            <p:cNvSpPr>
              <a:spLocks/>
            </p:cNvSpPr>
            <p:nvPr/>
          </p:nvSpPr>
          <p:spPr bwMode="auto">
            <a:xfrm rot="16200000">
              <a:off x="10993884" y="3706780"/>
              <a:ext cx="39173" cy="169748"/>
            </a:xfrm>
            <a:custGeom>
              <a:avLst/>
              <a:gdLst>
                <a:gd name="T0" fmla="*/ 2 w 18"/>
                <a:gd name="T1" fmla="*/ 78 h 78"/>
                <a:gd name="T2" fmla="*/ 18 w 18"/>
                <a:gd name="T3" fmla="*/ 0 h 78"/>
                <a:gd name="T4" fmla="*/ 16 w 18"/>
                <a:gd name="T5" fmla="*/ 3 h 78"/>
                <a:gd name="T6" fmla="*/ 0 w 18"/>
                <a:gd name="T7" fmla="*/ 78 h 78"/>
                <a:gd name="T8" fmla="*/ 2 w 18"/>
                <a:gd name="T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78">
                  <a:moveTo>
                    <a:pt x="2" y="78"/>
                  </a:moveTo>
                  <a:lnTo>
                    <a:pt x="18" y="0"/>
                  </a:lnTo>
                  <a:lnTo>
                    <a:pt x="16" y="3"/>
                  </a:lnTo>
                  <a:lnTo>
                    <a:pt x="0" y="78"/>
                  </a:lnTo>
                  <a:lnTo>
                    <a:pt x="2" y="78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2" name="Freeform 447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21 w 59"/>
                <a:gd name="T1" fmla="*/ 5 h 60"/>
                <a:gd name="T2" fmla="*/ 4 w 59"/>
                <a:gd name="T3" fmla="*/ 38 h 60"/>
                <a:gd name="T4" fmla="*/ 38 w 59"/>
                <a:gd name="T5" fmla="*/ 55 h 60"/>
                <a:gd name="T6" fmla="*/ 54 w 59"/>
                <a:gd name="T7" fmla="*/ 22 h 60"/>
                <a:gd name="T8" fmla="*/ 21 w 59"/>
                <a:gd name="T9" fmla="*/ 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21" y="5"/>
                  </a:moveTo>
                  <a:cubicBezTo>
                    <a:pt x="7" y="10"/>
                    <a:pt x="0" y="24"/>
                    <a:pt x="4" y="38"/>
                  </a:cubicBezTo>
                  <a:cubicBezTo>
                    <a:pt x="9" y="52"/>
                    <a:pt x="24" y="60"/>
                    <a:pt x="38" y="55"/>
                  </a:cubicBezTo>
                  <a:cubicBezTo>
                    <a:pt x="51" y="51"/>
                    <a:pt x="59" y="36"/>
                    <a:pt x="54" y="22"/>
                  </a:cubicBezTo>
                  <a:cubicBezTo>
                    <a:pt x="50" y="8"/>
                    <a:pt x="35" y="0"/>
                    <a:pt x="21" y="5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3" name="Freeform 448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21 w 59"/>
                <a:gd name="T1" fmla="*/ 5 h 60"/>
                <a:gd name="T2" fmla="*/ 4 w 59"/>
                <a:gd name="T3" fmla="*/ 38 h 60"/>
                <a:gd name="T4" fmla="*/ 38 w 59"/>
                <a:gd name="T5" fmla="*/ 55 h 60"/>
                <a:gd name="T6" fmla="*/ 54 w 59"/>
                <a:gd name="T7" fmla="*/ 22 h 60"/>
                <a:gd name="T8" fmla="*/ 21 w 59"/>
                <a:gd name="T9" fmla="*/ 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21" y="5"/>
                  </a:moveTo>
                  <a:cubicBezTo>
                    <a:pt x="7" y="10"/>
                    <a:pt x="0" y="24"/>
                    <a:pt x="4" y="38"/>
                  </a:cubicBezTo>
                  <a:cubicBezTo>
                    <a:pt x="9" y="52"/>
                    <a:pt x="24" y="60"/>
                    <a:pt x="38" y="55"/>
                  </a:cubicBezTo>
                  <a:cubicBezTo>
                    <a:pt x="51" y="51"/>
                    <a:pt x="59" y="36"/>
                    <a:pt x="54" y="22"/>
                  </a:cubicBezTo>
                  <a:cubicBezTo>
                    <a:pt x="50" y="8"/>
                    <a:pt x="35" y="0"/>
                    <a:pt x="21" y="5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4" name="Freeform 449"/>
            <p:cNvSpPr>
              <a:spLocks/>
            </p:cNvSpPr>
            <p:nvPr/>
          </p:nvSpPr>
          <p:spPr bwMode="auto">
            <a:xfrm rot="16200000">
              <a:off x="10702265" y="3365108"/>
              <a:ext cx="278561" cy="278561"/>
            </a:xfrm>
            <a:custGeom>
              <a:avLst/>
              <a:gdLst>
                <a:gd name="T0" fmla="*/ 18 w 48"/>
                <a:gd name="T1" fmla="*/ 4 h 48"/>
                <a:gd name="T2" fmla="*/ 4 w 48"/>
                <a:gd name="T3" fmla="*/ 31 h 48"/>
                <a:gd name="T4" fmla="*/ 31 w 48"/>
                <a:gd name="T5" fmla="*/ 44 h 48"/>
                <a:gd name="T6" fmla="*/ 45 w 48"/>
                <a:gd name="T7" fmla="*/ 17 h 48"/>
                <a:gd name="T8" fmla="*/ 18 w 48"/>
                <a:gd name="T9" fmla="*/ 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18" y="4"/>
                  </a:moveTo>
                  <a:cubicBezTo>
                    <a:pt x="6" y="8"/>
                    <a:pt x="0" y="20"/>
                    <a:pt x="4" y="31"/>
                  </a:cubicBezTo>
                  <a:cubicBezTo>
                    <a:pt x="8" y="42"/>
                    <a:pt x="20" y="48"/>
                    <a:pt x="31" y="44"/>
                  </a:cubicBezTo>
                  <a:cubicBezTo>
                    <a:pt x="42" y="41"/>
                    <a:pt x="48" y="29"/>
                    <a:pt x="45" y="17"/>
                  </a:cubicBezTo>
                  <a:cubicBezTo>
                    <a:pt x="41" y="6"/>
                    <a:pt x="29" y="0"/>
                    <a:pt x="18" y="4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5" name="Freeform 450"/>
            <p:cNvSpPr>
              <a:spLocks/>
            </p:cNvSpPr>
            <p:nvPr/>
          </p:nvSpPr>
          <p:spPr bwMode="auto">
            <a:xfrm rot="16200000">
              <a:off x="10726204" y="3386870"/>
              <a:ext cx="232859" cy="232859"/>
            </a:xfrm>
            <a:custGeom>
              <a:avLst/>
              <a:gdLst>
                <a:gd name="T0" fmla="*/ 15 w 40"/>
                <a:gd name="T1" fmla="*/ 3 h 40"/>
                <a:gd name="T2" fmla="*/ 3 w 40"/>
                <a:gd name="T3" fmla="*/ 26 h 40"/>
                <a:gd name="T4" fmla="*/ 26 w 40"/>
                <a:gd name="T5" fmla="*/ 37 h 40"/>
                <a:gd name="T6" fmla="*/ 37 w 40"/>
                <a:gd name="T7" fmla="*/ 15 h 40"/>
                <a:gd name="T8" fmla="*/ 15 w 4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15" y="3"/>
                  </a:moveTo>
                  <a:cubicBezTo>
                    <a:pt x="5" y="6"/>
                    <a:pt x="0" y="16"/>
                    <a:pt x="3" y="26"/>
                  </a:cubicBezTo>
                  <a:cubicBezTo>
                    <a:pt x="6" y="35"/>
                    <a:pt x="16" y="40"/>
                    <a:pt x="26" y="37"/>
                  </a:cubicBezTo>
                  <a:cubicBezTo>
                    <a:pt x="35" y="34"/>
                    <a:pt x="40" y="24"/>
                    <a:pt x="37" y="15"/>
                  </a:cubicBezTo>
                  <a:cubicBezTo>
                    <a:pt x="34" y="5"/>
                    <a:pt x="24" y="0"/>
                    <a:pt x="15" y="3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6" name="Freeform 451"/>
            <p:cNvSpPr>
              <a:spLocks/>
            </p:cNvSpPr>
            <p:nvPr/>
          </p:nvSpPr>
          <p:spPr bwMode="auto">
            <a:xfrm rot="16200000">
              <a:off x="10366034" y="2737258"/>
              <a:ext cx="620233" cy="282913"/>
            </a:xfrm>
            <a:custGeom>
              <a:avLst/>
              <a:gdLst>
                <a:gd name="T0" fmla="*/ 107 w 107"/>
                <a:gd name="T1" fmla="*/ 0 h 49"/>
                <a:gd name="T2" fmla="*/ 0 w 107"/>
                <a:gd name="T3" fmla="*/ 35 h 49"/>
                <a:gd name="T4" fmla="*/ 107 w 107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7" h="49">
                  <a:moveTo>
                    <a:pt x="107" y="0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59" y="49"/>
                    <a:pt x="107" y="0"/>
                  </a:cubicBezTo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7" name="Freeform 452"/>
            <p:cNvSpPr>
              <a:spLocks/>
            </p:cNvSpPr>
            <p:nvPr/>
          </p:nvSpPr>
          <p:spPr bwMode="auto">
            <a:xfrm rot="16200000">
              <a:off x="10219137" y="2655648"/>
              <a:ext cx="350377" cy="602823"/>
            </a:xfrm>
            <a:custGeom>
              <a:avLst/>
              <a:gdLst>
                <a:gd name="T0" fmla="*/ 14 w 60"/>
                <a:gd name="T1" fmla="*/ 104 h 104"/>
                <a:gd name="T2" fmla="*/ 53 w 60"/>
                <a:gd name="T3" fmla="*/ 0 h 104"/>
                <a:gd name="T4" fmla="*/ 60 w 60"/>
                <a:gd name="T5" fmla="*/ 88 h 104"/>
                <a:gd name="T6" fmla="*/ 14 w 60"/>
                <a:gd name="T7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104">
                  <a:moveTo>
                    <a:pt x="14" y="104"/>
                  </a:moveTo>
                  <a:cubicBezTo>
                    <a:pt x="0" y="24"/>
                    <a:pt x="53" y="0"/>
                    <a:pt x="53" y="0"/>
                  </a:cubicBezTo>
                  <a:cubicBezTo>
                    <a:pt x="60" y="88"/>
                    <a:pt x="60" y="88"/>
                    <a:pt x="60" y="88"/>
                  </a:cubicBezTo>
                  <a:lnTo>
                    <a:pt x="14" y="104"/>
                  </a:lnTo>
                  <a:close/>
                </a:path>
              </a:pathLst>
            </a:custGeom>
            <a:solidFill>
              <a:srgbClr val="A7A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8" name="Freeform 453"/>
            <p:cNvSpPr>
              <a:spLocks/>
            </p:cNvSpPr>
            <p:nvPr/>
          </p:nvSpPr>
          <p:spPr bwMode="auto">
            <a:xfrm rot="16200000">
              <a:off x="10673974" y="3602320"/>
              <a:ext cx="237212" cy="193687"/>
            </a:xfrm>
            <a:custGeom>
              <a:avLst/>
              <a:gdLst>
                <a:gd name="T0" fmla="*/ 8 w 41"/>
                <a:gd name="T1" fmla="*/ 0 h 33"/>
                <a:gd name="T2" fmla="*/ 41 w 41"/>
                <a:gd name="T3" fmla="*/ 30 h 33"/>
                <a:gd name="T4" fmla="*/ 29 w 41"/>
                <a:gd name="T5" fmla="*/ 33 h 33"/>
                <a:gd name="T6" fmla="*/ 0 w 41"/>
                <a:gd name="T7" fmla="*/ 7 h 33"/>
                <a:gd name="T8" fmla="*/ 8 w 41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33">
                  <a:moveTo>
                    <a:pt x="8" y="0"/>
                  </a:moveTo>
                  <a:cubicBezTo>
                    <a:pt x="41" y="30"/>
                    <a:pt x="41" y="30"/>
                    <a:pt x="41" y="30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5"/>
                    <a:pt x="5" y="3"/>
                    <a:pt x="8" y="0"/>
                  </a:cubicBezTo>
                  <a:close/>
                </a:path>
              </a:pathLst>
            </a:custGeom>
            <a:solidFill>
              <a:srgbClr val="1014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9" name="Freeform 454"/>
            <p:cNvSpPr>
              <a:spLocks/>
            </p:cNvSpPr>
            <p:nvPr/>
          </p:nvSpPr>
          <p:spPr bwMode="auto">
            <a:xfrm rot="16200000">
              <a:off x="10820871" y="3849325"/>
              <a:ext cx="232859" cy="169748"/>
            </a:xfrm>
            <a:custGeom>
              <a:avLst/>
              <a:gdLst>
                <a:gd name="T0" fmla="*/ 21 w 40"/>
                <a:gd name="T1" fmla="*/ 0 h 29"/>
                <a:gd name="T2" fmla="*/ 40 w 40"/>
                <a:gd name="T3" fmla="*/ 16 h 29"/>
                <a:gd name="T4" fmla="*/ 0 w 40"/>
                <a:gd name="T5" fmla="*/ 29 h 29"/>
                <a:gd name="T6" fmla="*/ 21 w 40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29">
                  <a:moveTo>
                    <a:pt x="21" y="0"/>
                  </a:moveTo>
                  <a:cubicBezTo>
                    <a:pt x="40" y="16"/>
                    <a:pt x="40" y="16"/>
                    <a:pt x="40" y="16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7" y="18"/>
                    <a:pt x="14" y="8"/>
                    <a:pt x="21" y="0"/>
                  </a:cubicBezTo>
                  <a:close/>
                </a:path>
              </a:pathLst>
            </a:custGeom>
            <a:solidFill>
              <a:srgbClr val="3A8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0" name="Freeform 455"/>
            <p:cNvSpPr>
              <a:spLocks/>
            </p:cNvSpPr>
            <p:nvPr/>
          </p:nvSpPr>
          <p:spPr bwMode="auto">
            <a:xfrm rot="16200000">
              <a:off x="10135351" y="3031053"/>
              <a:ext cx="942319" cy="504891"/>
            </a:xfrm>
            <a:custGeom>
              <a:avLst/>
              <a:gdLst>
                <a:gd name="T0" fmla="*/ 159 w 162"/>
                <a:gd name="T1" fmla="*/ 16 h 87"/>
                <a:gd name="T2" fmla="*/ 162 w 162"/>
                <a:gd name="T3" fmla="*/ 45 h 87"/>
                <a:gd name="T4" fmla="*/ 34 w 162"/>
                <a:gd name="T5" fmla="*/ 87 h 87"/>
                <a:gd name="T6" fmla="*/ 0 w 162"/>
                <a:gd name="T7" fmla="*/ 57 h 87"/>
                <a:gd name="T8" fmla="*/ 159 w 162"/>
                <a:gd name="T9" fmla="*/ 1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87">
                  <a:moveTo>
                    <a:pt x="159" y="16"/>
                  </a:moveTo>
                  <a:cubicBezTo>
                    <a:pt x="162" y="45"/>
                    <a:pt x="162" y="45"/>
                    <a:pt x="162" y="45"/>
                  </a:cubicBezTo>
                  <a:cubicBezTo>
                    <a:pt x="34" y="87"/>
                    <a:pt x="34" y="87"/>
                    <a:pt x="34" y="8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73" y="0"/>
                    <a:pt x="159" y="16"/>
                    <a:pt x="159" y="16"/>
                  </a:cubicBezTo>
                  <a:close/>
                </a:path>
              </a:pathLst>
            </a:custGeom>
            <a:solidFill>
              <a:srgbClr val="3A8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1" name="Freeform 456"/>
            <p:cNvSpPr>
              <a:spLocks/>
            </p:cNvSpPr>
            <p:nvPr/>
          </p:nvSpPr>
          <p:spPr bwMode="auto">
            <a:xfrm rot="16200000">
              <a:off x="10805638" y="3788390"/>
              <a:ext cx="152338" cy="128399"/>
            </a:xfrm>
            <a:custGeom>
              <a:avLst/>
              <a:gdLst>
                <a:gd name="T0" fmla="*/ 5 w 26"/>
                <a:gd name="T1" fmla="*/ 0 h 22"/>
                <a:gd name="T2" fmla="*/ 26 w 26"/>
                <a:gd name="T3" fmla="*/ 20 h 22"/>
                <a:gd name="T4" fmla="*/ 19 w 26"/>
                <a:gd name="T5" fmla="*/ 22 h 22"/>
                <a:gd name="T6" fmla="*/ 0 w 26"/>
                <a:gd name="T7" fmla="*/ 6 h 22"/>
                <a:gd name="T8" fmla="*/ 5 w 26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2">
                  <a:moveTo>
                    <a:pt x="5" y="0"/>
                  </a:moveTo>
                  <a:cubicBezTo>
                    <a:pt x="26" y="20"/>
                    <a:pt x="26" y="20"/>
                    <a:pt x="26" y="20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" y="4"/>
                    <a:pt x="3" y="2"/>
                    <a:pt x="5" y="0"/>
                  </a:cubicBezTo>
                  <a:close/>
                </a:path>
              </a:pathLst>
            </a:custGeom>
            <a:solidFill>
              <a:srgbClr val="1014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2" name="Freeform 457"/>
            <p:cNvSpPr>
              <a:spLocks/>
            </p:cNvSpPr>
            <p:nvPr/>
          </p:nvSpPr>
          <p:spPr bwMode="auto">
            <a:xfrm rot="16200000">
              <a:off x="10670710" y="3570764"/>
              <a:ext cx="215449" cy="187158"/>
            </a:xfrm>
            <a:custGeom>
              <a:avLst/>
              <a:gdLst>
                <a:gd name="T0" fmla="*/ 3 w 37"/>
                <a:gd name="T1" fmla="*/ 0 h 32"/>
                <a:gd name="T2" fmla="*/ 37 w 37"/>
                <a:gd name="T3" fmla="*/ 30 h 32"/>
                <a:gd name="T4" fmla="*/ 33 w 37"/>
                <a:gd name="T5" fmla="*/ 32 h 32"/>
                <a:gd name="T6" fmla="*/ 0 w 37"/>
                <a:gd name="T7" fmla="*/ 2 h 32"/>
                <a:gd name="T8" fmla="*/ 3 w 37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2">
                  <a:moveTo>
                    <a:pt x="3" y="0"/>
                  </a:moveTo>
                  <a:cubicBezTo>
                    <a:pt x="37" y="30"/>
                    <a:pt x="37" y="30"/>
                    <a:pt x="37" y="30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A82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3" name="Freeform 458"/>
            <p:cNvSpPr>
              <a:spLocks/>
            </p:cNvSpPr>
            <p:nvPr/>
          </p:nvSpPr>
          <p:spPr bwMode="auto">
            <a:xfrm rot="16200000">
              <a:off x="10708794" y="3678489"/>
              <a:ext cx="248093" cy="191511"/>
            </a:xfrm>
            <a:custGeom>
              <a:avLst/>
              <a:gdLst>
                <a:gd name="T0" fmla="*/ 14 w 43"/>
                <a:gd name="T1" fmla="*/ 0 h 33"/>
                <a:gd name="T2" fmla="*/ 43 w 43"/>
                <a:gd name="T3" fmla="*/ 26 h 33"/>
                <a:gd name="T4" fmla="*/ 22 w 43"/>
                <a:gd name="T5" fmla="*/ 33 h 33"/>
                <a:gd name="T6" fmla="*/ 0 w 43"/>
                <a:gd name="T7" fmla="*/ 14 h 33"/>
                <a:gd name="T8" fmla="*/ 14 w 43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33">
                  <a:moveTo>
                    <a:pt x="14" y="0"/>
                  </a:moveTo>
                  <a:cubicBezTo>
                    <a:pt x="43" y="26"/>
                    <a:pt x="43" y="26"/>
                    <a:pt x="43" y="26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5" y="9"/>
                    <a:pt x="9" y="5"/>
                    <a:pt x="14" y="0"/>
                  </a:cubicBezTo>
                  <a:close/>
                </a:path>
              </a:pathLst>
            </a:custGeom>
            <a:solidFill>
              <a:srgbClr val="A82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4" name="Freeform 459"/>
            <p:cNvSpPr>
              <a:spLocks/>
            </p:cNvSpPr>
            <p:nvPr/>
          </p:nvSpPr>
          <p:spPr bwMode="auto">
            <a:xfrm rot="16200000">
              <a:off x="10813254" y="3776420"/>
              <a:ext cx="126223" cy="117518"/>
            </a:xfrm>
            <a:custGeom>
              <a:avLst/>
              <a:gdLst>
                <a:gd name="T0" fmla="*/ 0 w 58"/>
                <a:gd name="T1" fmla="*/ 0 h 54"/>
                <a:gd name="T2" fmla="*/ 58 w 58"/>
                <a:gd name="T3" fmla="*/ 51 h 54"/>
                <a:gd name="T4" fmla="*/ 56 w 58"/>
                <a:gd name="T5" fmla="*/ 54 h 54"/>
                <a:gd name="T6" fmla="*/ 0 w 58"/>
                <a:gd name="T7" fmla="*/ 0 h 54"/>
                <a:gd name="T8" fmla="*/ 0 w 58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4">
                  <a:moveTo>
                    <a:pt x="0" y="0"/>
                  </a:moveTo>
                  <a:lnTo>
                    <a:pt x="58" y="51"/>
                  </a:lnTo>
                  <a:lnTo>
                    <a:pt x="56" y="5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5" name="Freeform 460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38 w 59"/>
                <a:gd name="T1" fmla="*/ 55 h 60"/>
                <a:gd name="T2" fmla="*/ 4 w 59"/>
                <a:gd name="T3" fmla="*/ 38 h 60"/>
                <a:gd name="T4" fmla="*/ 21 w 59"/>
                <a:gd name="T5" fmla="*/ 5 h 60"/>
                <a:gd name="T6" fmla="*/ 54 w 59"/>
                <a:gd name="T7" fmla="*/ 22 h 60"/>
                <a:gd name="T8" fmla="*/ 38 w 59"/>
                <a:gd name="T9" fmla="*/ 5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38" y="55"/>
                  </a:moveTo>
                  <a:cubicBezTo>
                    <a:pt x="24" y="60"/>
                    <a:pt x="9" y="52"/>
                    <a:pt x="4" y="38"/>
                  </a:cubicBezTo>
                  <a:cubicBezTo>
                    <a:pt x="0" y="24"/>
                    <a:pt x="7" y="10"/>
                    <a:pt x="21" y="5"/>
                  </a:cubicBezTo>
                  <a:cubicBezTo>
                    <a:pt x="35" y="0"/>
                    <a:pt x="50" y="8"/>
                    <a:pt x="54" y="22"/>
                  </a:cubicBezTo>
                  <a:cubicBezTo>
                    <a:pt x="59" y="36"/>
                    <a:pt x="51" y="51"/>
                    <a:pt x="38" y="55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6" name="Freeform 461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38 w 59"/>
                <a:gd name="T1" fmla="*/ 55 h 60"/>
                <a:gd name="T2" fmla="*/ 4 w 59"/>
                <a:gd name="T3" fmla="*/ 38 h 60"/>
                <a:gd name="T4" fmla="*/ 21 w 59"/>
                <a:gd name="T5" fmla="*/ 5 h 60"/>
                <a:gd name="T6" fmla="*/ 54 w 59"/>
                <a:gd name="T7" fmla="*/ 22 h 60"/>
                <a:gd name="T8" fmla="*/ 38 w 59"/>
                <a:gd name="T9" fmla="*/ 5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38" y="55"/>
                  </a:moveTo>
                  <a:cubicBezTo>
                    <a:pt x="24" y="60"/>
                    <a:pt x="9" y="52"/>
                    <a:pt x="4" y="38"/>
                  </a:cubicBezTo>
                  <a:cubicBezTo>
                    <a:pt x="0" y="24"/>
                    <a:pt x="7" y="10"/>
                    <a:pt x="21" y="5"/>
                  </a:cubicBezTo>
                  <a:cubicBezTo>
                    <a:pt x="35" y="0"/>
                    <a:pt x="50" y="8"/>
                    <a:pt x="54" y="22"/>
                  </a:cubicBezTo>
                  <a:cubicBezTo>
                    <a:pt x="59" y="36"/>
                    <a:pt x="51" y="51"/>
                    <a:pt x="38" y="55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7" name="Freeform 462"/>
            <p:cNvSpPr>
              <a:spLocks/>
            </p:cNvSpPr>
            <p:nvPr/>
          </p:nvSpPr>
          <p:spPr bwMode="auto">
            <a:xfrm rot="16200000">
              <a:off x="10702265" y="3365108"/>
              <a:ext cx="278561" cy="278561"/>
            </a:xfrm>
            <a:custGeom>
              <a:avLst/>
              <a:gdLst>
                <a:gd name="T0" fmla="*/ 31 w 48"/>
                <a:gd name="T1" fmla="*/ 44 h 48"/>
                <a:gd name="T2" fmla="*/ 4 w 48"/>
                <a:gd name="T3" fmla="*/ 31 h 48"/>
                <a:gd name="T4" fmla="*/ 18 w 48"/>
                <a:gd name="T5" fmla="*/ 4 h 48"/>
                <a:gd name="T6" fmla="*/ 45 w 48"/>
                <a:gd name="T7" fmla="*/ 17 h 48"/>
                <a:gd name="T8" fmla="*/ 31 w 48"/>
                <a:gd name="T9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31" y="44"/>
                  </a:moveTo>
                  <a:cubicBezTo>
                    <a:pt x="20" y="48"/>
                    <a:pt x="8" y="42"/>
                    <a:pt x="4" y="31"/>
                  </a:cubicBezTo>
                  <a:cubicBezTo>
                    <a:pt x="0" y="20"/>
                    <a:pt x="6" y="8"/>
                    <a:pt x="18" y="4"/>
                  </a:cubicBezTo>
                  <a:cubicBezTo>
                    <a:pt x="29" y="0"/>
                    <a:pt x="41" y="6"/>
                    <a:pt x="45" y="17"/>
                  </a:cubicBezTo>
                  <a:cubicBezTo>
                    <a:pt x="48" y="29"/>
                    <a:pt x="42" y="41"/>
                    <a:pt x="31" y="44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8" name="Freeform 463"/>
            <p:cNvSpPr>
              <a:spLocks/>
            </p:cNvSpPr>
            <p:nvPr/>
          </p:nvSpPr>
          <p:spPr bwMode="auto">
            <a:xfrm rot="16200000">
              <a:off x="10726204" y="3386870"/>
              <a:ext cx="232859" cy="232859"/>
            </a:xfrm>
            <a:custGeom>
              <a:avLst/>
              <a:gdLst>
                <a:gd name="T0" fmla="*/ 26 w 40"/>
                <a:gd name="T1" fmla="*/ 37 h 40"/>
                <a:gd name="T2" fmla="*/ 3 w 40"/>
                <a:gd name="T3" fmla="*/ 26 h 40"/>
                <a:gd name="T4" fmla="*/ 15 w 40"/>
                <a:gd name="T5" fmla="*/ 3 h 40"/>
                <a:gd name="T6" fmla="*/ 37 w 40"/>
                <a:gd name="T7" fmla="*/ 15 h 40"/>
                <a:gd name="T8" fmla="*/ 26 w 40"/>
                <a:gd name="T9" fmla="*/ 3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26" y="37"/>
                  </a:moveTo>
                  <a:cubicBezTo>
                    <a:pt x="16" y="40"/>
                    <a:pt x="6" y="35"/>
                    <a:pt x="3" y="26"/>
                  </a:cubicBezTo>
                  <a:cubicBezTo>
                    <a:pt x="0" y="16"/>
                    <a:pt x="5" y="6"/>
                    <a:pt x="15" y="3"/>
                  </a:cubicBezTo>
                  <a:cubicBezTo>
                    <a:pt x="24" y="0"/>
                    <a:pt x="34" y="5"/>
                    <a:pt x="37" y="15"/>
                  </a:cubicBezTo>
                  <a:cubicBezTo>
                    <a:pt x="40" y="24"/>
                    <a:pt x="35" y="34"/>
                    <a:pt x="26" y="37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9" name="Freeform 464"/>
            <p:cNvSpPr>
              <a:spLocks/>
            </p:cNvSpPr>
            <p:nvPr/>
          </p:nvSpPr>
          <p:spPr bwMode="auto">
            <a:xfrm rot="16200000">
              <a:off x="10293129" y="2744875"/>
              <a:ext cx="620233" cy="267679"/>
            </a:xfrm>
            <a:custGeom>
              <a:avLst/>
              <a:gdLst>
                <a:gd name="T0" fmla="*/ 107 w 107"/>
                <a:gd name="T1" fmla="*/ 11 h 46"/>
                <a:gd name="T2" fmla="*/ 0 w 107"/>
                <a:gd name="T3" fmla="*/ 46 h 46"/>
                <a:gd name="T4" fmla="*/ 107 w 107"/>
                <a:gd name="T5" fmla="*/ 1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7" h="46">
                  <a:moveTo>
                    <a:pt x="107" y="11"/>
                  </a:moveTo>
                  <a:cubicBezTo>
                    <a:pt x="0" y="46"/>
                    <a:pt x="0" y="46"/>
                    <a:pt x="0" y="46"/>
                  </a:cubicBezTo>
                  <a:cubicBezTo>
                    <a:pt x="0" y="46"/>
                    <a:pt x="40" y="0"/>
                    <a:pt x="107" y="11"/>
                  </a:cubicBezTo>
                </a:path>
              </a:pathLst>
            </a:custGeom>
            <a:solidFill>
              <a:srgbClr val="151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0" name="Freeform 465"/>
            <p:cNvSpPr>
              <a:spLocks/>
            </p:cNvSpPr>
            <p:nvPr/>
          </p:nvSpPr>
          <p:spPr bwMode="auto">
            <a:xfrm rot="16200000">
              <a:off x="1971689" y="1443475"/>
              <a:ext cx="628938" cy="628938"/>
            </a:xfrm>
            <a:custGeom>
              <a:avLst/>
              <a:gdLst>
                <a:gd name="T0" fmla="*/ 108 w 108"/>
                <a:gd name="T1" fmla="*/ 108 h 108"/>
                <a:gd name="T2" fmla="*/ 11 w 108"/>
                <a:gd name="T3" fmla="*/ 39 h 108"/>
                <a:gd name="T4" fmla="*/ 108 w 108"/>
                <a:gd name="T5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8" h="108">
                  <a:moveTo>
                    <a:pt x="108" y="108"/>
                  </a:moveTo>
                  <a:cubicBezTo>
                    <a:pt x="108" y="108"/>
                    <a:pt x="0" y="105"/>
                    <a:pt x="11" y="39"/>
                  </a:cubicBezTo>
                  <a:cubicBezTo>
                    <a:pt x="11" y="39"/>
                    <a:pt x="58" y="0"/>
                    <a:pt x="108" y="108"/>
                  </a:cubicBezTo>
                  <a:close/>
                </a:path>
              </a:pathLst>
            </a:custGeom>
            <a:solidFill>
              <a:srgbClr val="FFC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1" name="Freeform 466"/>
            <p:cNvSpPr>
              <a:spLocks/>
            </p:cNvSpPr>
            <p:nvPr/>
          </p:nvSpPr>
          <p:spPr bwMode="auto">
            <a:xfrm rot="16200000">
              <a:off x="2043505" y="1523996"/>
              <a:ext cx="500539" cy="504891"/>
            </a:xfrm>
            <a:custGeom>
              <a:avLst/>
              <a:gdLst>
                <a:gd name="T0" fmla="*/ 86 w 86"/>
                <a:gd name="T1" fmla="*/ 87 h 87"/>
                <a:gd name="T2" fmla="*/ 9 w 86"/>
                <a:gd name="T3" fmla="*/ 31 h 87"/>
                <a:gd name="T4" fmla="*/ 86 w 86"/>
                <a:gd name="T5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87">
                  <a:moveTo>
                    <a:pt x="86" y="87"/>
                  </a:moveTo>
                  <a:cubicBezTo>
                    <a:pt x="86" y="87"/>
                    <a:pt x="0" y="84"/>
                    <a:pt x="9" y="31"/>
                  </a:cubicBezTo>
                  <a:cubicBezTo>
                    <a:pt x="9" y="31"/>
                    <a:pt x="47" y="0"/>
                    <a:pt x="86" y="87"/>
                  </a:cubicBezTo>
                  <a:close/>
                </a:path>
              </a:pathLst>
            </a:custGeom>
            <a:solidFill>
              <a:srgbClr val="FFE3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2" name="Freeform 467"/>
            <p:cNvSpPr>
              <a:spLocks/>
            </p:cNvSpPr>
            <p:nvPr/>
          </p:nvSpPr>
          <p:spPr bwMode="auto">
            <a:xfrm rot="16200000">
              <a:off x="2107705" y="1836289"/>
              <a:ext cx="239388" cy="280737"/>
            </a:xfrm>
            <a:custGeom>
              <a:avLst/>
              <a:gdLst>
                <a:gd name="T0" fmla="*/ 110 w 110"/>
                <a:gd name="T1" fmla="*/ 27 h 129"/>
                <a:gd name="T2" fmla="*/ 38 w 110"/>
                <a:gd name="T3" fmla="*/ 129 h 129"/>
                <a:gd name="T4" fmla="*/ 0 w 110"/>
                <a:gd name="T5" fmla="*/ 102 h 129"/>
                <a:gd name="T6" fmla="*/ 73 w 110"/>
                <a:gd name="T7" fmla="*/ 0 h 129"/>
                <a:gd name="T8" fmla="*/ 110 w 110"/>
                <a:gd name="T9" fmla="*/ 27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129">
                  <a:moveTo>
                    <a:pt x="110" y="27"/>
                  </a:moveTo>
                  <a:lnTo>
                    <a:pt x="38" y="129"/>
                  </a:lnTo>
                  <a:lnTo>
                    <a:pt x="0" y="102"/>
                  </a:lnTo>
                  <a:lnTo>
                    <a:pt x="73" y="0"/>
                  </a:lnTo>
                  <a:lnTo>
                    <a:pt x="110" y="27"/>
                  </a:lnTo>
                  <a:close/>
                </a:path>
              </a:pathLst>
            </a:custGeom>
            <a:solidFill>
              <a:srgbClr val="9C24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3" name="Freeform 468"/>
            <p:cNvSpPr>
              <a:spLocks/>
            </p:cNvSpPr>
            <p:nvPr/>
          </p:nvSpPr>
          <p:spPr bwMode="auto">
            <a:xfrm rot="16200000">
              <a:off x="2150142" y="1872197"/>
              <a:ext cx="470071" cy="674639"/>
            </a:xfrm>
            <a:custGeom>
              <a:avLst/>
              <a:gdLst>
                <a:gd name="T0" fmla="*/ 39 w 81"/>
                <a:gd name="T1" fmla="*/ 0 h 116"/>
                <a:gd name="T2" fmla="*/ 46 w 81"/>
                <a:gd name="T3" fmla="*/ 116 h 116"/>
                <a:gd name="T4" fmla="*/ 81 w 81"/>
                <a:gd name="T5" fmla="*/ 30 h 116"/>
                <a:gd name="T6" fmla="*/ 39 w 81"/>
                <a:gd name="T7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116">
                  <a:moveTo>
                    <a:pt x="39" y="0"/>
                  </a:moveTo>
                  <a:cubicBezTo>
                    <a:pt x="0" y="75"/>
                    <a:pt x="46" y="116"/>
                    <a:pt x="46" y="116"/>
                  </a:cubicBezTo>
                  <a:cubicBezTo>
                    <a:pt x="81" y="30"/>
                    <a:pt x="81" y="30"/>
                    <a:pt x="81" y="30"/>
                  </a:cubicBezTo>
                  <a:lnTo>
                    <a:pt x="39" y="0"/>
                  </a:lnTo>
                  <a:close/>
                </a:path>
              </a:pathLst>
            </a:custGeom>
            <a:solidFill>
              <a:srgbClr val="3642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4" name="Freeform 469"/>
            <p:cNvSpPr>
              <a:spLocks/>
            </p:cNvSpPr>
            <p:nvPr/>
          </p:nvSpPr>
          <p:spPr bwMode="auto">
            <a:xfrm rot="16200000">
              <a:off x="1602813" y="2754669"/>
              <a:ext cx="272032" cy="152338"/>
            </a:xfrm>
            <a:custGeom>
              <a:avLst/>
              <a:gdLst>
                <a:gd name="T0" fmla="*/ 6 w 47"/>
                <a:gd name="T1" fmla="*/ 26 h 26"/>
                <a:gd name="T2" fmla="*/ 47 w 47"/>
                <a:gd name="T3" fmla="*/ 7 h 26"/>
                <a:gd name="T4" fmla="*/ 37 w 47"/>
                <a:gd name="T5" fmla="*/ 0 h 26"/>
                <a:gd name="T6" fmla="*/ 0 w 47"/>
                <a:gd name="T7" fmla="*/ 17 h 26"/>
                <a:gd name="T8" fmla="*/ 6 w 47"/>
                <a:gd name="T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6">
                  <a:moveTo>
                    <a:pt x="6" y="26"/>
                  </a:moveTo>
                  <a:cubicBezTo>
                    <a:pt x="47" y="7"/>
                    <a:pt x="47" y="7"/>
                    <a:pt x="47" y="7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2" y="20"/>
                    <a:pt x="4" y="23"/>
                    <a:pt x="6" y="26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5" name="Freeform 470"/>
            <p:cNvSpPr>
              <a:spLocks/>
            </p:cNvSpPr>
            <p:nvPr/>
          </p:nvSpPr>
          <p:spPr bwMode="auto">
            <a:xfrm rot="16200000">
              <a:off x="1408038" y="2903742"/>
              <a:ext cx="208921" cy="208921"/>
            </a:xfrm>
            <a:custGeom>
              <a:avLst/>
              <a:gdLst>
                <a:gd name="T0" fmla="*/ 12 w 36"/>
                <a:gd name="T1" fmla="*/ 36 h 36"/>
                <a:gd name="T2" fmla="*/ 36 w 36"/>
                <a:gd name="T3" fmla="*/ 25 h 36"/>
                <a:gd name="T4" fmla="*/ 0 w 36"/>
                <a:gd name="T5" fmla="*/ 0 h 36"/>
                <a:gd name="T6" fmla="*/ 12 w 3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6">
                  <a:moveTo>
                    <a:pt x="12" y="36"/>
                  </a:moveTo>
                  <a:cubicBezTo>
                    <a:pt x="36" y="25"/>
                    <a:pt x="36" y="25"/>
                    <a:pt x="36" y="2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13"/>
                    <a:pt x="8" y="25"/>
                    <a:pt x="12" y="36"/>
                  </a:cubicBez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6" name="Freeform 471"/>
            <p:cNvSpPr>
              <a:spLocks/>
            </p:cNvSpPr>
            <p:nvPr/>
          </p:nvSpPr>
          <p:spPr bwMode="auto">
            <a:xfrm rot="16200000">
              <a:off x="1582139" y="2142053"/>
              <a:ext cx="918380" cy="639819"/>
            </a:xfrm>
            <a:custGeom>
              <a:avLst/>
              <a:gdLst>
                <a:gd name="T0" fmla="*/ 146 w 158"/>
                <a:gd name="T1" fmla="*/ 110 h 110"/>
                <a:gd name="T2" fmla="*/ 158 w 158"/>
                <a:gd name="T3" fmla="*/ 82 h 110"/>
                <a:gd name="T4" fmla="*/ 43 w 158"/>
                <a:gd name="T5" fmla="*/ 0 h 110"/>
                <a:gd name="T6" fmla="*/ 0 w 158"/>
                <a:gd name="T7" fmla="*/ 20 h 110"/>
                <a:gd name="T8" fmla="*/ 146 w 158"/>
                <a:gd name="T9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" h="110">
                  <a:moveTo>
                    <a:pt x="146" y="110"/>
                  </a:moveTo>
                  <a:cubicBezTo>
                    <a:pt x="158" y="82"/>
                    <a:pt x="158" y="82"/>
                    <a:pt x="158" y="82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5" y="99"/>
                    <a:pt x="146" y="110"/>
                    <a:pt x="146" y="110"/>
                  </a:cubicBez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7" name="Freeform 472"/>
            <p:cNvSpPr>
              <a:spLocks/>
            </p:cNvSpPr>
            <p:nvPr/>
          </p:nvSpPr>
          <p:spPr bwMode="auto">
            <a:xfrm rot="16200000">
              <a:off x="1515763" y="2907007"/>
              <a:ext cx="174100" cy="97932"/>
            </a:xfrm>
            <a:custGeom>
              <a:avLst/>
              <a:gdLst>
                <a:gd name="T0" fmla="*/ 3 w 30"/>
                <a:gd name="T1" fmla="*/ 17 h 17"/>
                <a:gd name="T2" fmla="*/ 30 w 30"/>
                <a:gd name="T3" fmla="*/ 5 h 17"/>
                <a:gd name="T4" fmla="*/ 24 w 30"/>
                <a:gd name="T5" fmla="*/ 0 h 17"/>
                <a:gd name="T6" fmla="*/ 0 w 30"/>
                <a:gd name="T7" fmla="*/ 11 h 17"/>
                <a:gd name="T8" fmla="*/ 3 w 30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7">
                  <a:moveTo>
                    <a:pt x="3" y="17"/>
                  </a:moveTo>
                  <a:cubicBezTo>
                    <a:pt x="30" y="5"/>
                    <a:pt x="30" y="5"/>
                    <a:pt x="30" y="5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" y="13"/>
                    <a:pt x="2" y="15"/>
                    <a:pt x="3" y="17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8" name="Freeform 473"/>
            <p:cNvSpPr>
              <a:spLocks/>
            </p:cNvSpPr>
            <p:nvPr/>
          </p:nvSpPr>
          <p:spPr bwMode="auto">
            <a:xfrm rot="16200000">
              <a:off x="1640898" y="2733994"/>
              <a:ext cx="261151" cy="134928"/>
            </a:xfrm>
            <a:custGeom>
              <a:avLst/>
              <a:gdLst>
                <a:gd name="T0" fmla="*/ 2 w 45"/>
                <a:gd name="T1" fmla="*/ 23 h 23"/>
                <a:gd name="T2" fmla="*/ 45 w 45"/>
                <a:gd name="T3" fmla="*/ 3 h 23"/>
                <a:gd name="T4" fmla="*/ 41 w 45"/>
                <a:gd name="T5" fmla="*/ 0 h 23"/>
                <a:gd name="T6" fmla="*/ 0 w 45"/>
                <a:gd name="T7" fmla="*/ 19 h 23"/>
                <a:gd name="T8" fmla="*/ 2 w 45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23">
                  <a:moveTo>
                    <a:pt x="2" y="23"/>
                  </a:moveTo>
                  <a:cubicBezTo>
                    <a:pt x="45" y="3"/>
                    <a:pt x="45" y="3"/>
                    <a:pt x="45" y="3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0"/>
                    <a:pt x="1" y="22"/>
                    <a:pt x="2" y="23"/>
                  </a:cubicBezTo>
                  <a:close/>
                </a:path>
              </a:pathLst>
            </a:custGeom>
            <a:solidFill>
              <a:srgbClr val="3642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9" name="Freeform 474"/>
            <p:cNvSpPr>
              <a:spLocks/>
            </p:cNvSpPr>
            <p:nvPr/>
          </p:nvSpPr>
          <p:spPr bwMode="auto">
            <a:xfrm rot="16200000">
              <a:off x="1536437" y="2799282"/>
              <a:ext cx="272032" cy="180629"/>
            </a:xfrm>
            <a:custGeom>
              <a:avLst/>
              <a:gdLst>
                <a:gd name="T0" fmla="*/ 10 w 47"/>
                <a:gd name="T1" fmla="*/ 31 h 31"/>
                <a:gd name="T2" fmla="*/ 47 w 47"/>
                <a:gd name="T3" fmla="*/ 14 h 31"/>
                <a:gd name="T4" fmla="*/ 28 w 47"/>
                <a:gd name="T5" fmla="*/ 0 h 31"/>
                <a:gd name="T6" fmla="*/ 0 w 47"/>
                <a:gd name="T7" fmla="*/ 12 h 31"/>
                <a:gd name="T8" fmla="*/ 10 w 47"/>
                <a:gd name="T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31">
                  <a:moveTo>
                    <a:pt x="10" y="31"/>
                  </a:moveTo>
                  <a:cubicBezTo>
                    <a:pt x="47" y="14"/>
                    <a:pt x="47" y="14"/>
                    <a:pt x="47" y="14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3" y="19"/>
                    <a:pt x="6" y="25"/>
                    <a:pt x="10" y="31"/>
                  </a:cubicBezTo>
                  <a:close/>
                </a:path>
              </a:pathLst>
            </a:custGeom>
            <a:solidFill>
              <a:srgbClr val="3642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0" name="Freeform 475"/>
            <p:cNvSpPr>
              <a:spLocks/>
            </p:cNvSpPr>
            <p:nvPr/>
          </p:nvSpPr>
          <p:spPr bwMode="auto">
            <a:xfrm rot="16200000">
              <a:off x="1535349" y="2909183"/>
              <a:ext cx="163219" cy="69640"/>
            </a:xfrm>
            <a:custGeom>
              <a:avLst/>
              <a:gdLst>
                <a:gd name="T0" fmla="*/ 0 w 75"/>
                <a:gd name="T1" fmla="*/ 32 h 32"/>
                <a:gd name="T2" fmla="*/ 75 w 75"/>
                <a:gd name="T3" fmla="*/ 0 h 32"/>
                <a:gd name="T4" fmla="*/ 72 w 75"/>
                <a:gd name="T5" fmla="*/ 0 h 32"/>
                <a:gd name="T6" fmla="*/ 0 w 75"/>
                <a:gd name="T7" fmla="*/ 32 h 32"/>
                <a:gd name="T8" fmla="*/ 0 w 75"/>
                <a:gd name="T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32">
                  <a:moveTo>
                    <a:pt x="0" y="32"/>
                  </a:moveTo>
                  <a:lnTo>
                    <a:pt x="75" y="0"/>
                  </a:lnTo>
                  <a:lnTo>
                    <a:pt x="72" y="0"/>
                  </a:lnTo>
                  <a:lnTo>
                    <a:pt x="0" y="32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1" name="Freeform 476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48 w 63"/>
                <a:gd name="T1" fmla="*/ 8 h 62"/>
                <a:gd name="T2" fmla="*/ 9 w 63"/>
                <a:gd name="T3" fmla="*/ 15 h 62"/>
                <a:gd name="T4" fmla="*/ 15 w 63"/>
                <a:gd name="T5" fmla="*/ 54 h 62"/>
                <a:gd name="T6" fmla="*/ 54 w 63"/>
                <a:gd name="T7" fmla="*/ 47 h 62"/>
                <a:gd name="T8" fmla="*/ 48 w 63"/>
                <a:gd name="T9" fmla="*/ 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48" y="8"/>
                  </a:moveTo>
                  <a:cubicBezTo>
                    <a:pt x="35" y="0"/>
                    <a:pt x="18" y="2"/>
                    <a:pt x="9" y="15"/>
                  </a:cubicBezTo>
                  <a:cubicBezTo>
                    <a:pt x="0" y="27"/>
                    <a:pt x="3" y="45"/>
                    <a:pt x="15" y="54"/>
                  </a:cubicBezTo>
                  <a:cubicBezTo>
                    <a:pt x="28" y="62"/>
                    <a:pt x="45" y="60"/>
                    <a:pt x="54" y="47"/>
                  </a:cubicBezTo>
                  <a:cubicBezTo>
                    <a:pt x="63" y="35"/>
                    <a:pt x="60" y="17"/>
                    <a:pt x="48" y="8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2" name="Freeform 477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48 w 63"/>
                <a:gd name="T1" fmla="*/ 8 h 62"/>
                <a:gd name="T2" fmla="*/ 9 w 63"/>
                <a:gd name="T3" fmla="*/ 15 h 62"/>
                <a:gd name="T4" fmla="*/ 15 w 63"/>
                <a:gd name="T5" fmla="*/ 54 h 62"/>
                <a:gd name="T6" fmla="*/ 54 w 63"/>
                <a:gd name="T7" fmla="*/ 47 h 62"/>
                <a:gd name="T8" fmla="*/ 48 w 63"/>
                <a:gd name="T9" fmla="*/ 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48" y="8"/>
                  </a:moveTo>
                  <a:cubicBezTo>
                    <a:pt x="35" y="0"/>
                    <a:pt x="18" y="2"/>
                    <a:pt x="9" y="15"/>
                  </a:cubicBezTo>
                  <a:cubicBezTo>
                    <a:pt x="0" y="27"/>
                    <a:pt x="3" y="45"/>
                    <a:pt x="15" y="54"/>
                  </a:cubicBezTo>
                  <a:cubicBezTo>
                    <a:pt x="28" y="62"/>
                    <a:pt x="45" y="60"/>
                    <a:pt x="54" y="47"/>
                  </a:cubicBezTo>
                  <a:cubicBezTo>
                    <a:pt x="63" y="35"/>
                    <a:pt x="60" y="17"/>
                    <a:pt x="48" y="8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3" name="Freeform 478"/>
            <p:cNvSpPr>
              <a:spLocks/>
            </p:cNvSpPr>
            <p:nvPr/>
          </p:nvSpPr>
          <p:spPr bwMode="auto">
            <a:xfrm rot="16200000">
              <a:off x="1607166" y="2476108"/>
              <a:ext cx="298147" cy="291618"/>
            </a:xfrm>
            <a:custGeom>
              <a:avLst/>
              <a:gdLst>
                <a:gd name="T0" fmla="*/ 39 w 51"/>
                <a:gd name="T1" fmla="*/ 7 h 50"/>
                <a:gd name="T2" fmla="*/ 7 w 51"/>
                <a:gd name="T3" fmla="*/ 12 h 50"/>
                <a:gd name="T4" fmla="*/ 13 w 51"/>
                <a:gd name="T5" fmla="*/ 43 h 50"/>
                <a:gd name="T6" fmla="*/ 44 w 51"/>
                <a:gd name="T7" fmla="*/ 38 h 50"/>
                <a:gd name="T8" fmla="*/ 39 w 51"/>
                <a:gd name="T9" fmla="*/ 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0">
                  <a:moveTo>
                    <a:pt x="39" y="7"/>
                  </a:moveTo>
                  <a:cubicBezTo>
                    <a:pt x="28" y="0"/>
                    <a:pt x="15" y="2"/>
                    <a:pt x="7" y="12"/>
                  </a:cubicBezTo>
                  <a:cubicBezTo>
                    <a:pt x="0" y="22"/>
                    <a:pt x="3" y="36"/>
                    <a:pt x="13" y="43"/>
                  </a:cubicBezTo>
                  <a:cubicBezTo>
                    <a:pt x="23" y="50"/>
                    <a:pt x="37" y="48"/>
                    <a:pt x="44" y="38"/>
                  </a:cubicBezTo>
                  <a:cubicBezTo>
                    <a:pt x="51" y="28"/>
                    <a:pt x="49" y="14"/>
                    <a:pt x="39" y="7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4" name="Freeform 479"/>
            <p:cNvSpPr>
              <a:spLocks/>
            </p:cNvSpPr>
            <p:nvPr/>
          </p:nvSpPr>
          <p:spPr bwMode="auto">
            <a:xfrm rot="16200000">
              <a:off x="1631105" y="2500047"/>
              <a:ext cx="250269" cy="243741"/>
            </a:xfrm>
            <a:custGeom>
              <a:avLst/>
              <a:gdLst>
                <a:gd name="T0" fmla="*/ 32 w 43"/>
                <a:gd name="T1" fmla="*/ 6 h 42"/>
                <a:gd name="T2" fmla="*/ 6 w 43"/>
                <a:gd name="T3" fmla="*/ 10 h 42"/>
                <a:gd name="T4" fmla="*/ 11 w 43"/>
                <a:gd name="T5" fmla="*/ 36 h 42"/>
                <a:gd name="T6" fmla="*/ 37 w 43"/>
                <a:gd name="T7" fmla="*/ 32 h 42"/>
                <a:gd name="T8" fmla="*/ 32 w 43"/>
                <a:gd name="T9" fmla="*/ 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32" y="6"/>
                  </a:moveTo>
                  <a:cubicBezTo>
                    <a:pt x="24" y="0"/>
                    <a:pt x="12" y="2"/>
                    <a:pt x="6" y="10"/>
                  </a:cubicBezTo>
                  <a:cubicBezTo>
                    <a:pt x="0" y="19"/>
                    <a:pt x="2" y="30"/>
                    <a:pt x="11" y="36"/>
                  </a:cubicBezTo>
                  <a:cubicBezTo>
                    <a:pt x="19" y="42"/>
                    <a:pt x="31" y="40"/>
                    <a:pt x="37" y="32"/>
                  </a:cubicBezTo>
                  <a:cubicBezTo>
                    <a:pt x="43" y="23"/>
                    <a:pt x="41" y="12"/>
                    <a:pt x="32" y="6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5" name="Freeform 480"/>
            <p:cNvSpPr>
              <a:spLocks/>
            </p:cNvSpPr>
            <p:nvPr/>
          </p:nvSpPr>
          <p:spPr bwMode="auto">
            <a:xfrm rot="16200000">
              <a:off x="1878110" y="1863492"/>
              <a:ext cx="559298" cy="393902"/>
            </a:xfrm>
            <a:custGeom>
              <a:avLst/>
              <a:gdLst>
                <a:gd name="T0" fmla="*/ 96 w 96"/>
                <a:gd name="T1" fmla="*/ 68 h 68"/>
                <a:gd name="T2" fmla="*/ 0 w 96"/>
                <a:gd name="T3" fmla="*/ 0 h 68"/>
                <a:gd name="T4" fmla="*/ 96 w 96"/>
                <a:gd name="T5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6" h="68">
                  <a:moveTo>
                    <a:pt x="96" y="6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25" y="58"/>
                    <a:pt x="96" y="68"/>
                  </a:cubicBezTo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6" name="Freeform 481"/>
            <p:cNvSpPr>
              <a:spLocks/>
            </p:cNvSpPr>
            <p:nvPr/>
          </p:nvSpPr>
          <p:spPr bwMode="auto">
            <a:xfrm rot="16200000">
              <a:off x="1631105" y="1627368"/>
              <a:ext cx="652877" cy="528830"/>
            </a:xfrm>
            <a:custGeom>
              <a:avLst/>
              <a:gdLst>
                <a:gd name="T0" fmla="*/ 0 w 112"/>
                <a:gd name="T1" fmla="*/ 61 h 91"/>
                <a:gd name="T2" fmla="*/ 112 w 112"/>
                <a:gd name="T3" fmla="*/ 30 h 91"/>
                <a:gd name="T4" fmla="*/ 42 w 112"/>
                <a:gd name="T5" fmla="*/ 91 h 91"/>
                <a:gd name="T6" fmla="*/ 0 w 112"/>
                <a:gd name="T7" fmla="*/ 6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91">
                  <a:moveTo>
                    <a:pt x="0" y="61"/>
                  </a:moveTo>
                  <a:cubicBezTo>
                    <a:pt x="58" y="0"/>
                    <a:pt x="112" y="30"/>
                    <a:pt x="112" y="30"/>
                  </a:cubicBezTo>
                  <a:cubicBezTo>
                    <a:pt x="42" y="91"/>
                    <a:pt x="42" y="91"/>
                    <a:pt x="42" y="91"/>
                  </a:cubicBezTo>
                  <a:lnTo>
                    <a:pt x="0" y="61"/>
                  </a:lnTo>
                  <a:close/>
                </a:path>
              </a:pathLst>
            </a:custGeom>
            <a:solidFill>
              <a:srgbClr val="273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7" name="Freeform 482"/>
            <p:cNvSpPr>
              <a:spLocks/>
            </p:cNvSpPr>
            <p:nvPr/>
          </p:nvSpPr>
          <p:spPr bwMode="auto">
            <a:xfrm rot="16200000">
              <a:off x="1520115" y="2569687"/>
              <a:ext cx="89226" cy="278561"/>
            </a:xfrm>
            <a:custGeom>
              <a:avLst/>
              <a:gdLst>
                <a:gd name="T0" fmla="*/ 15 w 15"/>
                <a:gd name="T1" fmla="*/ 3 h 48"/>
                <a:gd name="T2" fmla="*/ 10 w 15"/>
                <a:gd name="T3" fmla="*/ 48 h 48"/>
                <a:gd name="T4" fmla="*/ 0 w 15"/>
                <a:gd name="T5" fmla="*/ 41 h 48"/>
                <a:gd name="T6" fmla="*/ 4 w 15"/>
                <a:gd name="T7" fmla="*/ 0 h 48"/>
                <a:gd name="T8" fmla="*/ 15 w 15"/>
                <a:gd name="T9" fmla="*/ 3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8">
                  <a:moveTo>
                    <a:pt x="15" y="3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8" y="1"/>
                    <a:pt x="11" y="2"/>
                    <a:pt x="15" y="3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8" name="Freeform 483"/>
            <p:cNvSpPr>
              <a:spLocks/>
            </p:cNvSpPr>
            <p:nvPr/>
          </p:nvSpPr>
          <p:spPr bwMode="auto">
            <a:xfrm rot="16200000">
              <a:off x="1367778" y="2926593"/>
              <a:ext cx="219802" cy="152338"/>
            </a:xfrm>
            <a:custGeom>
              <a:avLst/>
              <a:gdLst>
                <a:gd name="T0" fmla="*/ 38 w 38"/>
                <a:gd name="T1" fmla="*/ 0 h 26"/>
                <a:gd name="T2" fmla="*/ 36 w 38"/>
                <a:gd name="T3" fmla="*/ 26 h 26"/>
                <a:gd name="T4" fmla="*/ 0 w 38"/>
                <a:gd name="T5" fmla="*/ 1 h 26"/>
                <a:gd name="T6" fmla="*/ 38 w 38"/>
                <a:gd name="T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26">
                  <a:moveTo>
                    <a:pt x="38" y="0"/>
                  </a:moveTo>
                  <a:cubicBezTo>
                    <a:pt x="36" y="26"/>
                    <a:pt x="36" y="26"/>
                    <a:pt x="36" y="2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4" y="0"/>
                    <a:pt x="26" y="0"/>
                    <a:pt x="38" y="0"/>
                  </a:cubicBezTo>
                  <a:close/>
                </a:path>
              </a:pathLst>
            </a:custGeom>
            <a:solidFill>
              <a:srgbClr val="BF2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9" name="Freeform 484"/>
            <p:cNvSpPr>
              <a:spLocks/>
            </p:cNvSpPr>
            <p:nvPr/>
          </p:nvSpPr>
          <p:spPr bwMode="auto">
            <a:xfrm rot="16200000">
              <a:off x="1425448" y="1898312"/>
              <a:ext cx="796510" cy="748632"/>
            </a:xfrm>
            <a:custGeom>
              <a:avLst/>
              <a:gdLst>
                <a:gd name="T0" fmla="*/ 137 w 137"/>
                <a:gd name="T1" fmla="*/ 109 h 129"/>
                <a:gd name="T2" fmla="*/ 115 w 137"/>
                <a:gd name="T3" fmla="*/ 129 h 129"/>
                <a:gd name="T4" fmla="*/ 0 w 137"/>
                <a:gd name="T5" fmla="*/ 47 h 129"/>
                <a:gd name="T6" fmla="*/ 5 w 137"/>
                <a:gd name="T7" fmla="*/ 0 h 129"/>
                <a:gd name="T8" fmla="*/ 137 w 137"/>
                <a:gd name="T9" fmla="*/ 10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129">
                  <a:moveTo>
                    <a:pt x="137" y="109"/>
                  </a:moveTo>
                  <a:cubicBezTo>
                    <a:pt x="115" y="129"/>
                    <a:pt x="115" y="129"/>
                    <a:pt x="115" y="129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98" y="26"/>
                    <a:pt x="137" y="109"/>
                    <a:pt x="137" y="109"/>
                  </a:cubicBezTo>
                  <a:close/>
                </a:path>
              </a:pathLst>
            </a:custGeom>
            <a:solidFill>
              <a:srgbClr val="BF2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0" name="Freeform 485"/>
            <p:cNvSpPr>
              <a:spLocks/>
            </p:cNvSpPr>
            <p:nvPr/>
          </p:nvSpPr>
          <p:spPr bwMode="auto">
            <a:xfrm rot="16200000">
              <a:off x="1465709" y="2787313"/>
              <a:ext cx="52230" cy="180629"/>
            </a:xfrm>
            <a:custGeom>
              <a:avLst/>
              <a:gdLst>
                <a:gd name="T0" fmla="*/ 9 w 9"/>
                <a:gd name="T1" fmla="*/ 1 h 31"/>
                <a:gd name="T2" fmla="*/ 6 w 9"/>
                <a:gd name="T3" fmla="*/ 31 h 31"/>
                <a:gd name="T4" fmla="*/ 0 w 9"/>
                <a:gd name="T5" fmla="*/ 26 h 31"/>
                <a:gd name="T6" fmla="*/ 2 w 9"/>
                <a:gd name="T7" fmla="*/ 0 h 31"/>
                <a:gd name="T8" fmla="*/ 9 w 9"/>
                <a:gd name="T9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31">
                  <a:moveTo>
                    <a:pt x="9" y="1"/>
                  </a:moveTo>
                  <a:cubicBezTo>
                    <a:pt x="6" y="31"/>
                    <a:pt x="6" y="31"/>
                    <a:pt x="6" y="31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5" y="1"/>
                    <a:pt x="7" y="1"/>
                    <a:pt x="9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1" name="Freeform 486"/>
            <p:cNvSpPr>
              <a:spLocks/>
            </p:cNvSpPr>
            <p:nvPr/>
          </p:nvSpPr>
          <p:spPr bwMode="auto">
            <a:xfrm rot="16200000">
              <a:off x="1556024" y="2529426"/>
              <a:ext cx="52230" cy="278561"/>
            </a:xfrm>
            <a:custGeom>
              <a:avLst/>
              <a:gdLst>
                <a:gd name="T0" fmla="*/ 9 w 9"/>
                <a:gd name="T1" fmla="*/ 1 h 48"/>
                <a:gd name="T2" fmla="*/ 4 w 9"/>
                <a:gd name="T3" fmla="*/ 48 h 48"/>
                <a:gd name="T4" fmla="*/ 0 w 9"/>
                <a:gd name="T5" fmla="*/ 45 h 48"/>
                <a:gd name="T6" fmla="*/ 5 w 9"/>
                <a:gd name="T7" fmla="*/ 0 h 48"/>
                <a:gd name="T8" fmla="*/ 9 w 9"/>
                <a:gd name="T9" fmla="*/ 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8">
                  <a:moveTo>
                    <a:pt x="9" y="1"/>
                  </a:moveTo>
                  <a:cubicBezTo>
                    <a:pt x="4" y="48"/>
                    <a:pt x="4" y="48"/>
                    <a:pt x="4" y="48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0"/>
                    <a:pt x="7" y="0"/>
                    <a:pt x="9" y="1"/>
                  </a:cubicBezTo>
                  <a:close/>
                </a:path>
              </a:pathLst>
            </a:custGeom>
            <a:solidFill>
              <a:srgbClr val="2831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2" name="Freeform 487"/>
            <p:cNvSpPr>
              <a:spLocks/>
            </p:cNvSpPr>
            <p:nvPr/>
          </p:nvSpPr>
          <p:spPr bwMode="auto">
            <a:xfrm rot="16200000">
              <a:off x="1468973" y="2668707"/>
              <a:ext cx="132752" cy="254622"/>
            </a:xfrm>
            <a:custGeom>
              <a:avLst/>
              <a:gdLst>
                <a:gd name="T0" fmla="*/ 23 w 23"/>
                <a:gd name="T1" fmla="*/ 3 h 44"/>
                <a:gd name="T2" fmla="*/ 19 w 23"/>
                <a:gd name="T3" fmla="*/ 44 h 44"/>
                <a:gd name="T4" fmla="*/ 0 w 23"/>
                <a:gd name="T5" fmla="*/ 30 h 44"/>
                <a:gd name="T6" fmla="*/ 2 w 23"/>
                <a:gd name="T7" fmla="*/ 0 h 44"/>
                <a:gd name="T8" fmla="*/ 23 w 23"/>
                <a:gd name="T9" fmla="*/ 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44">
                  <a:moveTo>
                    <a:pt x="23" y="3"/>
                  </a:moveTo>
                  <a:cubicBezTo>
                    <a:pt x="19" y="44"/>
                    <a:pt x="19" y="44"/>
                    <a:pt x="19" y="44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0" y="1"/>
                    <a:pt x="16" y="2"/>
                    <a:pt x="23" y="3"/>
                  </a:cubicBezTo>
                  <a:close/>
                </a:path>
              </a:pathLst>
            </a:custGeom>
            <a:solidFill>
              <a:srgbClr val="2831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3" name="Freeform 488"/>
            <p:cNvSpPr>
              <a:spLocks/>
            </p:cNvSpPr>
            <p:nvPr/>
          </p:nvSpPr>
          <p:spPr bwMode="auto">
            <a:xfrm rot="16200000">
              <a:off x="1486383" y="2773167"/>
              <a:ext cx="17410" cy="174100"/>
            </a:xfrm>
            <a:custGeom>
              <a:avLst/>
              <a:gdLst>
                <a:gd name="T0" fmla="*/ 8 w 8"/>
                <a:gd name="T1" fmla="*/ 0 h 80"/>
                <a:gd name="T2" fmla="*/ 3 w 8"/>
                <a:gd name="T3" fmla="*/ 80 h 80"/>
                <a:gd name="T4" fmla="*/ 0 w 8"/>
                <a:gd name="T5" fmla="*/ 80 h 80"/>
                <a:gd name="T6" fmla="*/ 8 w 8"/>
                <a:gd name="T7" fmla="*/ 0 h 80"/>
                <a:gd name="T8" fmla="*/ 8 w 8"/>
                <a:gd name="T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0">
                  <a:moveTo>
                    <a:pt x="8" y="0"/>
                  </a:moveTo>
                  <a:lnTo>
                    <a:pt x="3" y="80"/>
                  </a:lnTo>
                  <a:lnTo>
                    <a:pt x="0" y="80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4" name="Freeform 489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15 w 63"/>
                <a:gd name="T1" fmla="*/ 54 h 62"/>
                <a:gd name="T2" fmla="*/ 9 w 63"/>
                <a:gd name="T3" fmla="*/ 15 h 62"/>
                <a:gd name="T4" fmla="*/ 48 w 63"/>
                <a:gd name="T5" fmla="*/ 8 h 62"/>
                <a:gd name="T6" fmla="*/ 54 w 63"/>
                <a:gd name="T7" fmla="*/ 47 h 62"/>
                <a:gd name="T8" fmla="*/ 15 w 63"/>
                <a:gd name="T9" fmla="*/ 5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15" y="54"/>
                  </a:moveTo>
                  <a:cubicBezTo>
                    <a:pt x="3" y="45"/>
                    <a:pt x="0" y="27"/>
                    <a:pt x="9" y="15"/>
                  </a:cubicBezTo>
                  <a:cubicBezTo>
                    <a:pt x="18" y="2"/>
                    <a:pt x="35" y="0"/>
                    <a:pt x="48" y="8"/>
                  </a:cubicBezTo>
                  <a:cubicBezTo>
                    <a:pt x="60" y="17"/>
                    <a:pt x="63" y="35"/>
                    <a:pt x="54" y="47"/>
                  </a:cubicBezTo>
                  <a:cubicBezTo>
                    <a:pt x="45" y="60"/>
                    <a:pt x="28" y="62"/>
                    <a:pt x="15" y="54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5" name="Freeform 490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15 w 63"/>
                <a:gd name="T1" fmla="*/ 54 h 62"/>
                <a:gd name="T2" fmla="*/ 9 w 63"/>
                <a:gd name="T3" fmla="*/ 15 h 62"/>
                <a:gd name="T4" fmla="*/ 48 w 63"/>
                <a:gd name="T5" fmla="*/ 8 h 62"/>
                <a:gd name="T6" fmla="*/ 54 w 63"/>
                <a:gd name="T7" fmla="*/ 47 h 62"/>
                <a:gd name="T8" fmla="*/ 15 w 63"/>
                <a:gd name="T9" fmla="*/ 5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15" y="54"/>
                  </a:moveTo>
                  <a:cubicBezTo>
                    <a:pt x="3" y="45"/>
                    <a:pt x="0" y="27"/>
                    <a:pt x="9" y="15"/>
                  </a:cubicBezTo>
                  <a:cubicBezTo>
                    <a:pt x="18" y="2"/>
                    <a:pt x="35" y="0"/>
                    <a:pt x="48" y="8"/>
                  </a:cubicBezTo>
                  <a:cubicBezTo>
                    <a:pt x="60" y="17"/>
                    <a:pt x="63" y="35"/>
                    <a:pt x="54" y="47"/>
                  </a:cubicBezTo>
                  <a:cubicBezTo>
                    <a:pt x="45" y="60"/>
                    <a:pt x="28" y="62"/>
                    <a:pt x="15" y="54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6" name="Freeform 491"/>
            <p:cNvSpPr>
              <a:spLocks/>
            </p:cNvSpPr>
            <p:nvPr/>
          </p:nvSpPr>
          <p:spPr bwMode="auto">
            <a:xfrm rot="16200000">
              <a:off x="1607166" y="2476108"/>
              <a:ext cx="298147" cy="291618"/>
            </a:xfrm>
            <a:custGeom>
              <a:avLst/>
              <a:gdLst>
                <a:gd name="T0" fmla="*/ 13 w 51"/>
                <a:gd name="T1" fmla="*/ 43 h 50"/>
                <a:gd name="T2" fmla="*/ 7 w 51"/>
                <a:gd name="T3" fmla="*/ 12 h 50"/>
                <a:gd name="T4" fmla="*/ 39 w 51"/>
                <a:gd name="T5" fmla="*/ 7 h 50"/>
                <a:gd name="T6" fmla="*/ 44 w 51"/>
                <a:gd name="T7" fmla="*/ 38 h 50"/>
                <a:gd name="T8" fmla="*/ 13 w 51"/>
                <a:gd name="T9" fmla="*/ 4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0">
                  <a:moveTo>
                    <a:pt x="13" y="43"/>
                  </a:moveTo>
                  <a:cubicBezTo>
                    <a:pt x="3" y="36"/>
                    <a:pt x="0" y="22"/>
                    <a:pt x="7" y="12"/>
                  </a:cubicBezTo>
                  <a:cubicBezTo>
                    <a:pt x="15" y="2"/>
                    <a:pt x="28" y="0"/>
                    <a:pt x="39" y="7"/>
                  </a:cubicBezTo>
                  <a:cubicBezTo>
                    <a:pt x="49" y="14"/>
                    <a:pt x="51" y="28"/>
                    <a:pt x="44" y="38"/>
                  </a:cubicBezTo>
                  <a:cubicBezTo>
                    <a:pt x="37" y="48"/>
                    <a:pt x="23" y="50"/>
                    <a:pt x="13" y="43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7" name="Freeform 492"/>
            <p:cNvSpPr>
              <a:spLocks/>
            </p:cNvSpPr>
            <p:nvPr/>
          </p:nvSpPr>
          <p:spPr bwMode="auto">
            <a:xfrm rot="16200000">
              <a:off x="1631105" y="2500047"/>
              <a:ext cx="250269" cy="243741"/>
            </a:xfrm>
            <a:custGeom>
              <a:avLst/>
              <a:gdLst>
                <a:gd name="T0" fmla="*/ 11 w 43"/>
                <a:gd name="T1" fmla="*/ 36 h 42"/>
                <a:gd name="T2" fmla="*/ 6 w 43"/>
                <a:gd name="T3" fmla="*/ 10 h 42"/>
                <a:gd name="T4" fmla="*/ 32 w 43"/>
                <a:gd name="T5" fmla="*/ 6 h 42"/>
                <a:gd name="T6" fmla="*/ 37 w 43"/>
                <a:gd name="T7" fmla="*/ 32 h 42"/>
                <a:gd name="T8" fmla="*/ 11 w 43"/>
                <a:gd name="T9" fmla="*/ 3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11" y="36"/>
                  </a:moveTo>
                  <a:cubicBezTo>
                    <a:pt x="2" y="30"/>
                    <a:pt x="0" y="19"/>
                    <a:pt x="6" y="10"/>
                  </a:cubicBezTo>
                  <a:cubicBezTo>
                    <a:pt x="12" y="2"/>
                    <a:pt x="24" y="0"/>
                    <a:pt x="32" y="6"/>
                  </a:cubicBezTo>
                  <a:cubicBezTo>
                    <a:pt x="41" y="12"/>
                    <a:pt x="43" y="23"/>
                    <a:pt x="37" y="32"/>
                  </a:cubicBezTo>
                  <a:cubicBezTo>
                    <a:pt x="31" y="40"/>
                    <a:pt x="19" y="42"/>
                    <a:pt x="11" y="36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8" name="Freeform 493"/>
            <p:cNvSpPr>
              <a:spLocks/>
            </p:cNvSpPr>
            <p:nvPr/>
          </p:nvSpPr>
          <p:spPr bwMode="auto">
            <a:xfrm rot="16200000">
              <a:off x="1878110" y="1863492"/>
              <a:ext cx="559298" cy="393902"/>
            </a:xfrm>
            <a:custGeom>
              <a:avLst/>
              <a:gdLst>
                <a:gd name="T0" fmla="*/ 96 w 96"/>
                <a:gd name="T1" fmla="*/ 68 h 68"/>
                <a:gd name="T2" fmla="*/ 0 w 96"/>
                <a:gd name="T3" fmla="*/ 0 h 68"/>
                <a:gd name="T4" fmla="*/ 96 w 96"/>
                <a:gd name="T5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6" h="68">
                  <a:moveTo>
                    <a:pt x="96" y="6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64" y="4"/>
                    <a:pt x="96" y="68"/>
                  </a:cubicBezTo>
                </a:path>
              </a:pathLst>
            </a:custGeom>
            <a:solidFill>
              <a:srgbClr val="151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9" name="Freeform 494"/>
            <p:cNvSpPr>
              <a:spLocks/>
            </p:cNvSpPr>
            <p:nvPr/>
          </p:nvSpPr>
          <p:spPr bwMode="auto">
            <a:xfrm rot="16200000">
              <a:off x="3651758" y="5933090"/>
              <a:ext cx="626762" cy="604999"/>
            </a:xfrm>
            <a:custGeom>
              <a:avLst/>
              <a:gdLst>
                <a:gd name="T0" fmla="*/ 25 w 108"/>
                <a:gd name="T1" fmla="*/ 104 h 104"/>
                <a:gd name="T2" fmla="*/ 61 w 108"/>
                <a:gd name="T3" fmla="*/ 0 h 104"/>
                <a:gd name="T4" fmla="*/ 25 w 108"/>
                <a:gd name="T5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8" h="104">
                  <a:moveTo>
                    <a:pt x="25" y="104"/>
                  </a:moveTo>
                  <a:cubicBezTo>
                    <a:pt x="25" y="104"/>
                    <a:pt x="0" y="8"/>
                    <a:pt x="61" y="0"/>
                  </a:cubicBezTo>
                  <a:cubicBezTo>
                    <a:pt x="61" y="0"/>
                    <a:pt x="108" y="32"/>
                    <a:pt x="25" y="104"/>
                  </a:cubicBezTo>
                  <a:close/>
                </a:path>
              </a:pathLst>
            </a:custGeom>
            <a:solidFill>
              <a:srgbClr val="FFD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0" name="Freeform 495"/>
            <p:cNvSpPr>
              <a:spLocks/>
            </p:cNvSpPr>
            <p:nvPr/>
          </p:nvSpPr>
          <p:spPr bwMode="auto">
            <a:xfrm rot="16200000">
              <a:off x="3693107" y="5996202"/>
              <a:ext cx="498363" cy="489658"/>
            </a:xfrm>
            <a:custGeom>
              <a:avLst/>
              <a:gdLst>
                <a:gd name="T0" fmla="*/ 20 w 86"/>
                <a:gd name="T1" fmla="*/ 84 h 84"/>
                <a:gd name="T2" fmla="*/ 49 w 86"/>
                <a:gd name="T3" fmla="*/ 0 h 84"/>
                <a:gd name="T4" fmla="*/ 20 w 86"/>
                <a:gd name="T5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84">
                  <a:moveTo>
                    <a:pt x="20" y="84"/>
                  </a:moveTo>
                  <a:cubicBezTo>
                    <a:pt x="20" y="84"/>
                    <a:pt x="0" y="6"/>
                    <a:pt x="49" y="0"/>
                  </a:cubicBezTo>
                  <a:cubicBezTo>
                    <a:pt x="49" y="0"/>
                    <a:pt x="86" y="26"/>
                    <a:pt x="20" y="84"/>
                  </a:cubicBezTo>
                  <a:close/>
                </a:path>
              </a:pathLst>
            </a:custGeom>
            <a:solidFill>
              <a:srgbClr val="FFED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1" name="Freeform 496"/>
            <p:cNvSpPr>
              <a:spLocks/>
            </p:cNvSpPr>
            <p:nvPr/>
          </p:nvSpPr>
          <p:spPr bwMode="auto">
            <a:xfrm rot="16200000">
              <a:off x="3570148" y="6125689"/>
              <a:ext cx="261151" cy="167572"/>
            </a:xfrm>
            <a:custGeom>
              <a:avLst/>
              <a:gdLst>
                <a:gd name="T0" fmla="*/ 107 w 120"/>
                <a:gd name="T1" fmla="*/ 77 h 77"/>
                <a:gd name="T2" fmla="*/ 0 w 120"/>
                <a:gd name="T3" fmla="*/ 40 h 77"/>
                <a:gd name="T4" fmla="*/ 13 w 120"/>
                <a:gd name="T5" fmla="*/ 0 h 77"/>
                <a:gd name="T6" fmla="*/ 120 w 120"/>
                <a:gd name="T7" fmla="*/ 37 h 77"/>
                <a:gd name="T8" fmla="*/ 107 w 120"/>
                <a:gd name="T9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77">
                  <a:moveTo>
                    <a:pt x="107" y="77"/>
                  </a:moveTo>
                  <a:lnTo>
                    <a:pt x="0" y="40"/>
                  </a:lnTo>
                  <a:lnTo>
                    <a:pt x="13" y="0"/>
                  </a:lnTo>
                  <a:lnTo>
                    <a:pt x="120" y="37"/>
                  </a:lnTo>
                  <a:lnTo>
                    <a:pt x="107" y="77"/>
                  </a:lnTo>
                  <a:close/>
                </a:path>
              </a:pathLst>
            </a:custGeom>
            <a:solidFill>
              <a:srgbClr val="0D3C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2" name="Freeform 497"/>
            <p:cNvSpPr>
              <a:spLocks/>
            </p:cNvSpPr>
            <p:nvPr/>
          </p:nvSpPr>
          <p:spPr bwMode="auto">
            <a:xfrm rot="16200000">
              <a:off x="3232829" y="6236678"/>
              <a:ext cx="587589" cy="341672"/>
            </a:xfrm>
            <a:custGeom>
              <a:avLst/>
              <a:gdLst>
                <a:gd name="T0" fmla="*/ 101 w 101"/>
                <a:gd name="T1" fmla="*/ 14 h 59"/>
                <a:gd name="T2" fmla="*/ 0 w 101"/>
                <a:gd name="T3" fmla="*/ 51 h 59"/>
                <a:gd name="T4" fmla="*/ 85 w 101"/>
                <a:gd name="T5" fmla="*/ 59 h 59"/>
                <a:gd name="T6" fmla="*/ 101 w 101"/>
                <a:gd name="T7" fmla="*/ 1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" h="59">
                  <a:moveTo>
                    <a:pt x="101" y="14"/>
                  </a:moveTo>
                  <a:cubicBezTo>
                    <a:pt x="24" y="0"/>
                    <a:pt x="0" y="51"/>
                    <a:pt x="0" y="51"/>
                  </a:cubicBezTo>
                  <a:cubicBezTo>
                    <a:pt x="85" y="59"/>
                    <a:pt x="85" y="59"/>
                    <a:pt x="85" y="59"/>
                  </a:cubicBezTo>
                  <a:lnTo>
                    <a:pt x="101" y="14"/>
                  </a:lnTo>
                  <a:close/>
                </a:path>
              </a:pathLst>
            </a:custGeom>
            <a:solidFill>
              <a:srgbClr val="1C7B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3" name="Freeform 498"/>
            <p:cNvSpPr>
              <a:spLocks/>
            </p:cNvSpPr>
            <p:nvPr/>
          </p:nvSpPr>
          <p:spPr bwMode="auto">
            <a:xfrm rot="16200000">
              <a:off x="2585393" y="5680645"/>
              <a:ext cx="306852" cy="511420"/>
            </a:xfrm>
            <a:custGeom>
              <a:avLst/>
              <a:gdLst>
                <a:gd name="T0" fmla="*/ 25 w 53"/>
                <a:gd name="T1" fmla="*/ 81 h 88"/>
                <a:gd name="T2" fmla="*/ 26 w 53"/>
                <a:gd name="T3" fmla="*/ 77 h 88"/>
                <a:gd name="T4" fmla="*/ 30 w 53"/>
                <a:gd name="T5" fmla="*/ 66 h 88"/>
                <a:gd name="T6" fmla="*/ 37 w 53"/>
                <a:gd name="T7" fmla="*/ 45 h 88"/>
                <a:gd name="T8" fmla="*/ 37 w 53"/>
                <a:gd name="T9" fmla="*/ 45 h 88"/>
                <a:gd name="T10" fmla="*/ 40 w 53"/>
                <a:gd name="T11" fmla="*/ 38 h 88"/>
                <a:gd name="T12" fmla="*/ 53 w 53"/>
                <a:gd name="T13" fmla="*/ 0 h 88"/>
                <a:gd name="T14" fmla="*/ 24 w 53"/>
                <a:gd name="T15" fmla="*/ 20 h 88"/>
                <a:gd name="T16" fmla="*/ 19 w 53"/>
                <a:gd name="T17" fmla="*/ 24 h 88"/>
                <a:gd name="T18" fmla="*/ 19 w 53"/>
                <a:gd name="T19" fmla="*/ 24 h 88"/>
                <a:gd name="T20" fmla="*/ 5 w 53"/>
                <a:gd name="T21" fmla="*/ 37 h 88"/>
                <a:gd name="T22" fmla="*/ 0 w 53"/>
                <a:gd name="T23" fmla="*/ 43 h 88"/>
                <a:gd name="T24" fmla="*/ 22 w 53"/>
                <a:gd name="T25" fmla="*/ 88 h 88"/>
                <a:gd name="T26" fmla="*/ 25 w 53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3" h="88">
                  <a:moveTo>
                    <a:pt x="25" y="81"/>
                  </a:moveTo>
                  <a:cubicBezTo>
                    <a:pt x="26" y="77"/>
                    <a:pt x="26" y="77"/>
                    <a:pt x="26" y="77"/>
                  </a:cubicBezTo>
                  <a:cubicBezTo>
                    <a:pt x="30" y="66"/>
                    <a:pt x="30" y="66"/>
                    <a:pt x="30" y="66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42" y="6"/>
                    <a:pt x="33" y="13"/>
                    <a:pt x="24" y="20"/>
                  </a:cubicBezTo>
                  <a:cubicBezTo>
                    <a:pt x="22" y="21"/>
                    <a:pt x="21" y="22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4" y="28"/>
                    <a:pt x="9" y="33"/>
                    <a:pt x="5" y="37"/>
                  </a:cubicBezTo>
                  <a:cubicBezTo>
                    <a:pt x="3" y="39"/>
                    <a:pt x="2" y="41"/>
                    <a:pt x="0" y="43"/>
                  </a:cubicBezTo>
                  <a:cubicBezTo>
                    <a:pt x="22" y="88"/>
                    <a:pt x="22" y="88"/>
                    <a:pt x="22" y="88"/>
                  </a:cubicBezTo>
                  <a:lnTo>
                    <a:pt x="25" y="81"/>
                  </a:ln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4" name="Freeform 499"/>
            <p:cNvSpPr>
              <a:spLocks/>
            </p:cNvSpPr>
            <p:nvPr/>
          </p:nvSpPr>
          <p:spPr bwMode="auto">
            <a:xfrm rot="16200000">
              <a:off x="3018468" y="5898270"/>
              <a:ext cx="232859" cy="511420"/>
            </a:xfrm>
            <a:custGeom>
              <a:avLst/>
              <a:gdLst>
                <a:gd name="T0" fmla="*/ 0 w 40"/>
                <a:gd name="T1" fmla="*/ 26 h 88"/>
                <a:gd name="T2" fmla="*/ 30 w 40"/>
                <a:gd name="T3" fmla="*/ 88 h 88"/>
                <a:gd name="T4" fmla="*/ 40 w 40"/>
                <a:gd name="T5" fmla="*/ 57 h 88"/>
                <a:gd name="T6" fmla="*/ 13 w 40"/>
                <a:gd name="T7" fmla="*/ 0 h 88"/>
                <a:gd name="T8" fmla="*/ 0 w 40"/>
                <a:gd name="T9" fmla="*/ 2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88">
                  <a:moveTo>
                    <a:pt x="0" y="26"/>
                  </a:moveTo>
                  <a:cubicBezTo>
                    <a:pt x="30" y="88"/>
                    <a:pt x="30" y="88"/>
                    <a:pt x="30" y="88"/>
                  </a:cubicBezTo>
                  <a:cubicBezTo>
                    <a:pt x="40" y="57"/>
                    <a:pt x="40" y="57"/>
                    <a:pt x="40" y="57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7" y="9"/>
                    <a:pt x="3" y="18"/>
                    <a:pt x="0" y="26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5" name="Freeform 500"/>
            <p:cNvSpPr>
              <a:spLocks/>
            </p:cNvSpPr>
            <p:nvPr/>
          </p:nvSpPr>
          <p:spPr bwMode="auto">
            <a:xfrm rot="16200000">
              <a:off x="3195832" y="5929826"/>
              <a:ext cx="306852" cy="639819"/>
            </a:xfrm>
            <a:custGeom>
              <a:avLst/>
              <a:gdLst>
                <a:gd name="T0" fmla="*/ 9 w 53"/>
                <a:gd name="T1" fmla="*/ 106 h 110"/>
                <a:gd name="T2" fmla="*/ 36 w 53"/>
                <a:gd name="T3" fmla="*/ 110 h 110"/>
                <a:gd name="T4" fmla="*/ 53 w 53"/>
                <a:gd name="T5" fmla="*/ 62 h 110"/>
                <a:gd name="T6" fmla="*/ 23 w 53"/>
                <a:gd name="T7" fmla="*/ 0 h 110"/>
                <a:gd name="T8" fmla="*/ 9 w 53"/>
                <a:gd name="T9" fmla="*/ 10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110">
                  <a:moveTo>
                    <a:pt x="9" y="106"/>
                  </a:moveTo>
                  <a:cubicBezTo>
                    <a:pt x="36" y="110"/>
                    <a:pt x="36" y="110"/>
                    <a:pt x="36" y="110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0" y="56"/>
                    <a:pt x="9" y="106"/>
                    <a:pt x="9" y="1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6" name="Freeform 501"/>
            <p:cNvSpPr>
              <a:spLocks/>
            </p:cNvSpPr>
            <p:nvPr/>
          </p:nvSpPr>
          <p:spPr bwMode="auto">
            <a:xfrm rot="16200000">
              <a:off x="2940122" y="5924385"/>
              <a:ext cx="174100" cy="365611"/>
            </a:xfrm>
            <a:custGeom>
              <a:avLst/>
              <a:gdLst>
                <a:gd name="T0" fmla="*/ 4 w 30"/>
                <a:gd name="T1" fmla="*/ 0 h 63"/>
                <a:gd name="T2" fmla="*/ 0 w 30"/>
                <a:gd name="T3" fmla="*/ 6 h 63"/>
                <a:gd name="T4" fmla="*/ 27 w 30"/>
                <a:gd name="T5" fmla="*/ 63 h 63"/>
                <a:gd name="T6" fmla="*/ 30 w 30"/>
                <a:gd name="T7" fmla="*/ 55 h 63"/>
                <a:gd name="T8" fmla="*/ 4 w 30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3">
                  <a:moveTo>
                    <a:pt x="4" y="0"/>
                  </a:moveTo>
                  <a:cubicBezTo>
                    <a:pt x="2" y="2"/>
                    <a:pt x="1" y="4"/>
                    <a:pt x="0" y="6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30" y="55"/>
                    <a:pt x="30" y="55"/>
                    <a:pt x="30" y="55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7" name="Freeform 502"/>
            <p:cNvSpPr>
              <a:spLocks/>
            </p:cNvSpPr>
            <p:nvPr/>
          </p:nvSpPr>
          <p:spPr bwMode="auto">
            <a:xfrm rot="16200000">
              <a:off x="2843279" y="5851481"/>
              <a:ext cx="211097" cy="430899"/>
            </a:xfrm>
            <a:custGeom>
              <a:avLst/>
              <a:gdLst>
                <a:gd name="T0" fmla="*/ 36 w 36"/>
                <a:gd name="T1" fmla="*/ 45 h 74"/>
                <a:gd name="T2" fmla="*/ 14 w 36"/>
                <a:gd name="T3" fmla="*/ 0 h 74"/>
                <a:gd name="T4" fmla="*/ 12 w 36"/>
                <a:gd name="T5" fmla="*/ 2 h 74"/>
                <a:gd name="T6" fmla="*/ 10 w 36"/>
                <a:gd name="T7" fmla="*/ 5 h 74"/>
                <a:gd name="T8" fmla="*/ 0 w 36"/>
                <a:gd name="T9" fmla="*/ 19 h 74"/>
                <a:gd name="T10" fmla="*/ 26 w 36"/>
                <a:gd name="T11" fmla="*/ 74 h 74"/>
                <a:gd name="T12" fmla="*/ 36 w 36"/>
                <a:gd name="T13" fmla="*/ 4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74">
                  <a:moveTo>
                    <a:pt x="36" y="45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3" y="1"/>
                    <a:pt x="12" y="2"/>
                  </a:cubicBezTo>
                  <a:cubicBezTo>
                    <a:pt x="12" y="3"/>
                    <a:pt x="11" y="4"/>
                    <a:pt x="10" y="5"/>
                  </a:cubicBezTo>
                  <a:cubicBezTo>
                    <a:pt x="6" y="10"/>
                    <a:pt x="3" y="14"/>
                    <a:pt x="0" y="19"/>
                  </a:cubicBezTo>
                  <a:cubicBezTo>
                    <a:pt x="26" y="74"/>
                    <a:pt x="26" y="74"/>
                    <a:pt x="26" y="74"/>
                  </a:cubicBezTo>
                  <a:lnTo>
                    <a:pt x="36" y="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8" name="Freeform 503"/>
            <p:cNvSpPr>
              <a:spLocks/>
            </p:cNvSpPr>
            <p:nvPr/>
          </p:nvSpPr>
          <p:spPr bwMode="auto">
            <a:xfrm rot="16200000">
              <a:off x="3471129" y="5902623"/>
              <a:ext cx="267679" cy="594118"/>
            </a:xfrm>
            <a:custGeom>
              <a:avLst/>
              <a:gdLst>
                <a:gd name="T0" fmla="*/ 10 w 46"/>
                <a:gd name="T1" fmla="*/ 102 h 102"/>
                <a:gd name="T2" fmla="*/ 46 w 46"/>
                <a:gd name="T3" fmla="*/ 0 h 102"/>
                <a:gd name="T4" fmla="*/ 10 w 46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102">
                  <a:moveTo>
                    <a:pt x="10" y="102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0" y="37"/>
                    <a:pt x="10" y="102"/>
                  </a:cubicBezTo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9" name="Freeform 504"/>
            <p:cNvSpPr>
              <a:spLocks/>
            </p:cNvSpPr>
            <p:nvPr/>
          </p:nvSpPr>
          <p:spPr bwMode="auto">
            <a:xfrm rot="16200000">
              <a:off x="3455895" y="5691526"/>
              <a:ext cx="496186" cy="535359"/>
            </a:xfrm>
            <a:custGeom>
              <a:avLst/>
              <a:gdLst>
                <a:gd name="T0" fmla="*/ 16 w 85"/>
                <a:gd name="T1" fmla="*/ 0 h 92"/>
                <a:gd name="T2" fmla="*/ 73 w 85"/>
                <a:gd name="T3" fmla="*/ 92 h 92"/>
                <a:gd name="T4" fmla="*/ 0 w 85"/>
                <a:gd name="T5" fmla="*/ 45 h 92"/>
                <a:gd name="T6" fmla="*/ 16 w 85"/>
                <a:gd name="T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" h="92">
                  <a:moveTo>
                    <a:pt x="16" y="0"/>
                  </a:moveTo>
                  <a:cubicBezTo>
                    <a:pt x="85" y="36"/>
                    <a:pt x="73" y="92"/>
                    <a:pt x="73" y="92"/>
                  </a:cubicBezTo>
                  <a:cubicBezTo>
                    <a:pt x="0" y="45"/>
                    <a:pt x="0" y="45"/>
                    <a:pt x="0" y="45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rgbClr val="166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0" name="Freeform 505"/>
            <p:cNvSpPr>
              <a:spLocks/>
            </p:cNvSpPr>
            <p:nvPr/>
          </p:nvSpPr>
          <p:spPr bwMode="auto">
            <a:xfrm rot="16200000">
              <a:off x="2608243" y="5575096"/>
              <a:ext cx="261151" cy="511420"/>
            </a:xfrm>
            <a:custGeom>
              <a:avLst/>
              <a:gdLst>
                <a:gd name="T0" fmla="*/ 3 w 45"/>
                <a:gd name="T1" fmla="*/ 81 h 88"/>
                <a:gd name="T2" fmla="*/ 4 w 45"/>
                <a:gd name="T3" fmla="*/ 77 h 88"/>
                <a:gd name="T4" fmla="*/ 8 w 45"/>
                <a:gd name="T5" fmla="*/ 66 h 88"/>
                <a:gd name="T6" fmla="*/ 15 w 45"/>
                <a:gd name="T7" fmla="*/ 45 h 88"/>
                <a:gd name="T8" fmla="*/ 15 w 45"/>
                <a:gd name="T9" fmla="*/ 45 h 88"/>
                <a:gd name="T10" fmla="*/ 18 w 45"/>
                <a:gd name="T11" fmla="*/ 38 h 88"/>
                <a:gd name="T12" fmla="*/ 31 w 45"/>
                <a:gd name="T13" fmla="*/ 0 h 88"/>
                <a:gd name="T14" fmla="*/ 41 w 45"/>
                <a:gd name="T15" fmla="*/ 33 h 88"/>
                <a:gd name="T16" fmla="*/ 42 w 45"/>
                <a:gd name="T17" fmla="*/ 39 h 88"/>
                <a:gd name="T18" fmla="*/ 42 w 45"/>
                <a:gd name="T19" fmla="*/ 40 h 88"/>
                <a:gd name="T20" fmla="*/ 45 w 45"/>
                <a:gd name="T21" fmla="*/ 58 h 88"/>
                <a:gd name="T22" fmla="*/ 45 w 45"/>
                <a:gd name="T23" fmla="*/ 66 h 88"/>
                <a:gd name="T24" fmla="*/ 0 w 45"/>
                <a:gd name="T25" fmla="*/ 88 h 88"/>
                <a:gd name="T26" fmla="*/ 3 w 45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88">
                  <a:moveTo>
                    <a:pt x="3" y="81"/>
                  </a:moveTo>
                  <a:cubicBezTo>
                    <a:pt x="4" y="77"/>
                    <a:pt x="4" y="77"/>
                    <a:pt x="4" y="77"/>
                  </a:cubicBezTo>
                  <a:cubicBezTo>
                    <a:pt x="8" y="66"/>
                    <a:pt x="8" y="66"/>
                    <a:pt x="8" y="66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5" y="11"/>
                    <a:pt x="39" y="22"/>
                    <a:pt x="41" y="33"/>
                  </a:cubicBezTo>
                  <a:cubicBezTo>
                    <a:pt x="41" y="35"/>
                    <a:pt x="42" y="37"/>
                    <a:pt x="42" y="39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4" y="46"/>
                    <a:pt x="44" y="52"/>
                    <a:pt x="45" y="58"/>
                  </a:cubicBezTo>
                  <a:cubicBezTo>
                    <a:pt x="45" y="61"/>
                    <a:pt x="45" y="63"/>
                    <a:pt x="45" y="66"/>
                  </a:cubicBezTo>
                  <a:cubicBezTo>
                    <a:pt x="0" y="88"/>
                    <a:pt x="0" y="88"/>
                    <a:pt x="0" y="88"/>
                  </a:cubicBezTo>
                  <a:lnTo>
                    <a:pt x="3" y="81"/>
                  </a:ln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1" name="Freeform 506"/>
            <p:cNvSpPr>
              <a:spLocks/>
            </p:cNvSpPr>
            <p:nvPr/>
          </p:nvSpPr>
          <p:spPr bwMode="auto">
            <a:xfrm rot="16200000">
              <a:off x="3023908" y="5729610"/>
              <a:ext cx="389550" cy="343848"/>
            </a:xfrm>
            <a:custGeom>
              <a:avLst/>
              <a:gdLst>
                <a:gd name="T0" fmla="*/ 62 w 67"/>
                <a:gd name="T1" fmla="*/ 29 h 59"/>
                <a:gd name="T2" fmla="*/ 0 w 67"/>
                <a:gd name="T3" fmla="*/ 59 h 59"/>
                <a:gd name="T4" fmla="*/ 10 w 67"/>
                <a:gd name="T5" fmla="*/ 28 h 59"/>
                <a:gd name="T6" fmla="*/ 67 w 67"/>
                <a:gd name="T7" fmla="*/ 0 h 59"/>
                <a:gd name="T8" fmla="*/ 62 w 67"/>
                <a:gd name="T9" fmla="*/ 2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59">
                  <a:moveTo>
                    <a:pt x="62" y="29"/>
                  </a:moveTo>
                  <a:cubicBezTo>
                    <a:pt x="0" y="59"/>
                    <a:pt x="0" y="59"/>
                    <a:pt x="0" y="59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6" y="10"/>
                    <a:pt x="64" y="20"/>
                    <a:pt x="62" y="29"/>
                  </a:cubicBez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2" name="Freeform 507"/>
            <p:cNvSpPr>
              <a:spLocks/>
            </p:cNvSpPr>
            <p:nvPr/>
          </p:nvSpPr>
          <p:spPr bwMode="auto">
            <a:xfrm rot="16200000">
              <a:off x="3253503" y="5698055"/>
              <a:ext cx="459190" cy="533183"/>
            </a:xfrm>
            <a:custGeom>
              <a:avLst/>
              <a:gdLst>
                <a:gd name="T0" fmla="*/ 24 w 79"/>
                <a:gd name="T1" fmla="*/ 92 h 92"/>
                <a:gd name="T2" fmla="*/ 0 w 79"/>
                <a:gd name="T3" fmla="*/ 78 h 92"/>
                <a:gd name="T4" fmla="*/ 17 w 79"/>
                <a:gd name="T5" fmla="*/ 30 h 92"/>
                <a:gd name="T6" fmla="*/ 79 w 79"/>
                <a:gd name="T7" fmla="*/ 0 h 92"/>
                <a:gd name="T8" fmla="*/ 24 w 79"/>
                <a:gd name="T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92">
                  <a:moveTo>
                    <a:pt x="24" y="92"/>
                  </a:moveTo>
                  <a:cubicBezTo>
                    <a:pt x="0" y="78"/>
                    <a:pt x="0" y="78"/>
                    <a:pt x="0" y="78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63" y="58"/>
                    <a:pt x="24" y="92"/>
                    <a:pt x="24" y="92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3" name="Freeform 508"/>
            <p:cNvSpPr>
              <a:spLocks/>
            </p:cNvSpPr>
            <p:nvPr/>
          </p:nvSpPr>
          <p:spPr bwMode="auto">
            <a:xfrm rot="16200000">
              <a:off x="2940122" y="5767695"/>
              <a:ext cx="337320" cy="202392"/>
            </a:xfrm>
            <a:custGeom>
              <a:avLst/>
              <a:gdLst>
                <a:gd name="T0" fmla="*/ 58 w 58"/>
                <a:gd name="T1" fmla="*/ 0 h 35"/>
                <a:gd name="T2" fmla="*/ 57 w 58"/>
                <a:gd name="T3" fmla="*/ 7 h 35"/>
                <a:gd name="T4" fmla="*/ 0 w 58"/>
                <a:gd name="T5" fmla="*/ 35 h 35"/>
                <a:gd name="T6" fmla="*/ 3 w 58"/>
                <a:gd name="T7" fmla="*/ 27 h 35"/>
                <a:gd name="T8" fmla="*/ 58 w 58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35">
                  <a:moveTo>
                    <a:pt x="58" y="0"/>
                  </a:moveTo>
                  <a:cubicBezTo>
                    <a:pt x="58" y="3"/>
                    <a:pt x="58" y="5"/>
                    <a:pt x="57" y="7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3" y="27"/>
                    <a:pt x="3" y="27"/>
                    <a:pt x="3" y="27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rgbClr val="C937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4" name="Freeform 509"/>
            <p:cNvSpPr>
              <a:spLocks/>
            </p:cNvSpPr>
            <p:nvPr/>
          </p:nvSpPr>
          <p:spPr bwMode="auto">
            <a:xfrm rot="16200000">
              <a:off x="2851984" y="5707848"/>
              <a:ext cx="326438" cy="298147"/>
            </a:xfrm>
            <a:custGeom>
              <a:avLst/>
              <a:gdLst>
                <a:gd name="T0" fmla="*/ 10 w 56"/>
                <a:gd name="T1" fmla="*/ 22 h 51"/>
                <a:gd name="T2" fmla="*/ 55 w 56"/>
                <a:gd name="T3" fmla="*/ 0 h 51"/>
                <a:gd name="T4" fmla="*/ 56 w 56"/>
                <a:gd name="T5" fmla="*/ 3 h 51"/>
                <a:gd name="T6" fmla="*/ 56 w 56"/>
                <a:gd name="T7" fmla="*/ 6 h 51"/>
                <a:gd name="T8" fmla="*/ 55 w 56"/>
                <a:gd name="T9" fmla="*/ 24 h 51"/>
                <a:gd name="T10" fmla="*/ 0 w 56"/>
                <a:gd name="T11" fmla="*/ 51 h 51"/>
                <a:gd name="T12" fmla="*/ 10 w 56"/>
                <a:gd name="T13" fmla="*/ 2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51">
                  <a:moveTo>
                    <a:pt x="10" y="22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55" y="1"/>
                    <a:pt x="56" y="2"/>
                    <a:pt x="56" y="3"/>
                  </a:cubicBezTo>
                  <a:cubicBezTo>
                    <a:pt x="56" y="4"/>
                    <a:pt x="56" y="5"/>
                    <a:pt x="56" y="6"/>
                  </a:cubicBezTo>
                  <a:cubicBezTo>
                    <a:pt x="56" y="13"/>
                    <a:pt x="56" y="18"/>
                    <a:pt x="55" y="24"/>
                  </a:cubicBezTo>
                  <a:cubicBezTo>
                    <a:pt x="0" y="51"/>
                    <a:pt x="0" y="51"/>
                    <a:pt x="0" y="51"/>
                  </a:cubicBezTo>
                  <a:lnTo>
                    <a:pt x="10" y="22"/>
                  </a:ln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5" name="Freeform 510"/>
            <p:cNvSpPr>
              <a:spLocks/>
            </p:cNvSpPr>
            <p:nvPr/>
          </p:nvSpPr>
          <p:spPr bwMode="auto">
            <a:xfrm rot="16200000">
              <a:off x="3464600" y="5839511"/>
              <a:ext cx="280737" cy="594118"/>
            </a:xfrm>
            <a:custGeom>
              <a:avLst/>
              <a:gdLst>
                <a:gd name="T0" fmla="*/ 0 w 48"/>
                <a:gd name="T1" fmla="*/ 102 h 102"/>
                <a:gd name="T2" fmla="*/ 36 w 48"/>
                <a:gd name="T3" fmla="*/ 0 h 102"/>
                <a:gd name="T4" fmla="*/ 0 w 48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02">
                  <a:moveTo>
                    <a:pt x="0" y="102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48" y="57"/>
                    <a:pt x="0" y="102"/>
                  </a:cubicBezTo>
                </a:path>
              </a:pathLst>
            </a:custGeom>
            <a:solidFill>
              <a:srgbClr val="D63A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6" name="Freeform 511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7" name="Freeform 512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8" name="Freeform 513"/>
            <p:cNvSpPr>
              <a:spLocks/>
            </p:cNvSpPr>
            <p:nvPr/>
          </p:nvSpPr>
          <p:spPr bwMode="auto">
            <a:xfrm rot="16200000">
              <a:off x="2731202" y="5778576"/>
              <a:ext cx="265503" cy="274208"/>
            </a:xfrm>
            <a:custGeom>
              <a:avLst/>
              <a:gdLst>
                <a:gd name="T0" fmla="*/ 42 w 46"/>
                <a:gd name="T1" fmla="*/ 30 h 47"/>
                <a:gd name="T2" fmla="*/ 30 w 46"/>
                <a:gd name="T3" fmla="*/ 4 h 47"/>
                <a:gd name="T4" fmla="*/ 3 w 46"/>
                <a:gd name="T5" fmla="*/ 17 h 47"/>
                <a:gd name="T6" fmla="*/ 16 w 46"/>
                <a:gd name="T7" fmla="*/ 43 h 47"/>
                <a:gd name="T8" fmla="*/ 42 w 46"/>
                <a:gd name="T9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42" y="30"/>
                  </a:moveTo>
                  <a:cubicBezTo>
                    <a:pt x="46" y="20"/>
                    <a:pt x="40" y="8"/>
                    <a:pt x="30" y="4"/>
                  </a:cubicBezTo>
                  <a:cubicBezTo>
                    <a:pt x="19" y="0"/>
                    <a:pt x="7" y="6"/>
                    <a:pt x="3" y="17"/>
                  </a:cubicBezTo>
                  <a:cubicBezTo>
                    <a:pt x="0" y="28"/>
                    <a:pt x="5" y="39"/>
                    <a:pt x="16" y="43"/>
                  </a:cubicBezTo>
                  <a:cubicBezTo>
                    <a:pt x="27" y="47"/>
                    <a:pt x="39" y="41"/>
                    <a:pt x="42" y="30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9" name="Freeform 514"/>
            <p:cNvSpPr>
              <a:spLocks/>
            </p:cNvSpPr>
            <p:nvPr/>
          </p:nvSpPr>
          <p:spPr bwMode="auto">
            <a:xfrm rot="16200000">
              <a:off x="2750788" y="5804691"/>
              <a:ext cx="226331" cy="226331"/>
            </a:xfrm>
            <a:custGeom>
              <a:avLst/>
              <a:gdLst>
                <a:gd name="T0" fmla="*/ 36 w 39"/>
                <a:gd name="T1" fmla="*/ 25 h 39"/>
                <a:gd name="T2" fmla="*/ 26 w 39"/>
                <a:gd name="T3" fmla="*/ 3 h 39"/>
                <a:gd name="T4" fmla="*/ 4 w 39"/>
                <a:gd name="T5" fmla="*/ 14 h 39"/>
                <a:gd name="T6" fmla="*/ 14 w 39"/>
                <a:gd name="T7" fmla="*/ 36 h 39"/>
                <a:gd name="T8" fmla="*/ 36 w 39"/>
                <a:gd name="T9" fmla="*/ 2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36" y="25"/>
                  </a:moveTo>
                  <a:cubicBezTo>
                    <a:pt x="39" y="16"/>
                    <a:pt x="35" y="6"/>
                    <a:pt x="26" y="3"/>
                  </a:cubicBezTo>
                  <a:cubicBezTo>
                    <a:pt x="17" y="0"/>
                    <a:pt x="7" y="5"/>
                    <a:pt x="4" y="14"/>
                  </a:cubicBezTo>
                  <a:cubicBezTo>
                    <a:pt x="0" y="23"/>
                    <a:pt x="5" y="33"/>
                    <a:pt x="14" y="36"/>
                  </a:cubicBezTo>
                  <a:cubicBezTo>
                    <a:pt x="23" y="39"/>
                    <a:pt x="33" y="34"/>
                    <a:pt x="36" y="25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0" name="Freeform 515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1" name="Freeform 516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444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2" name="Freeform 517"/>
            <p:cNvSpPr>
              <a:spLocks/>
            </p:cNvSpPr>
            <p:nvPr/>
          </p:nvSpPr>
          <p:spPr bwMode="auto">
            <a:xfrm rot="16200000">
              <a:off x="2731202" y="5778576"/>
              <a:ext cx="265503" cy="274208"/>
            </a:xfrm>
            <a:custGeom>
              <a:avLst/>
              <a:gdLst>
                <a:gd name="T0" fmla="*/ 3 w 46"/>
                <a:gd name="T1" fmla="*/ 17 h 47"/>
                <a:gd name="T2" fmla="*/ 30 w 46"/>
                <a:gd name="T3" fmla="*/ 4 h 47"/>
                <a:gd name="T4" fmla="*/ 42 w 46"/>
                <a:gd name="T5" fmla="*/ 30 h 47"/>
                <a:gd name="T6" fmla="*/ 16 w 46"/>
                <a:gd name="T7" fmla="*/ 43 h 47"/>
                <a:gd name="T8" fmla="*/ 3 w 46"/>
                <a:gd name="T9" fmla="*/ 1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3" y="17"/>
                  </a:moveTo>
                  <a:cubicBezTo>
                    <a:pt x="7" y="6"/>
                    <a:pt x="19" y="0"/>
                    <a:pt x="30" y="4"/>
                  </a:cubicBezTo>
                  <a:cubicBezTo>
                    <a:pt x="40" y="8"/>
                    <a:pt x="46" y="20"/>
                    <a:pt x="42" y="30"/>
                  </a:cubicBezTo>
                  <a:cubicBezTo>
                    <a:pt x="39" y="41"/>
                    <a:pt x="27" y="47"/>
                    <a:pt x="16" y="43"/>
                  </a:cubicBezTo>
                  <a:cubicBezTo>
                    <a:pt x="5" y="39"/>
                    <a:pt x="0" y="28"/>
                    <a:pt x="3" y="17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4" name="Freeform 519"/>
            <p:cNvSpPr>
              <a:spLocks/>
            </p:cNvSpPr>
            <p:nvPr/>
          </p:nvSpPr>
          <p:spPr bwMode="auto">
            <a:xfrm rot="16200000">
              <a:off x="2750789" y="5804692"/>
              <a:ext cx="226331" cy="226331"/>
            </a:xfrm>
            <a:custGeom>
              <a:avLst/>
              <a:gdLst>
                <a:gd name="T0" fmla="*/ 4 w 39"/>
                <a:gd name="T1" fmla="*/ 14 h 39"/>
                <a:gd name="T2" fmla="*/ 26 w 39"/>
                <a:gd name="T3" fmla="*/ 3 h 39"/>
                <a:gd name="T4" fmla="*/ 36 w 39"/>
                <a:gd name="T5" fmla="*/ 25 h 39"/>
                <a:gd name="T6" fmla="*/ 14 w 39"/>
                <a:gd name="T7" fmla="*/ 36 h 39"/>
                <a:gd name="T8" fmla="*/ 4 w 39"/>
                <a:gd name="T9" fmla="*/ 1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4" y="14"/>
                  </a:moveTo>
                  <a:cubicBezTo>
                    <a:pt x="7" y="5"/>
                    <a:pt x="17" y="0"/>
                    <a:pt x="26" y="3"/>
                  </a:cubicBezTo>
                  <a:cubicBezTo>
                    <a:pt x="35" y="6"/>
                    <a:pt x="39" y="16"/>
                    <a:pt x="36" y="25"/>
                  </a:cubicBezTo>
                  <a:cubicBezTo>
                    <a:pt x="33" y="34"/>
                    <a:pt x="23" y="39"/>
                    <a:pt x="14" y="36"/>
                  </a:cubicBezTo>
                  <a:cubicBezTo>
                    <a:pt x="5" y="33"/>
                    <a:pt x="0" y="23"/>
                    <a:pt x="4" y="14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5" name="Freeform 520"/>
            <p:cNvSpPr>
              <a:spLocks/>
            </p:cNvSpPr>
            <p:nvPr/>
          </p:nvSpPr>
          <p:spPr bwMode="auto">
            <a:xfrm rot="16200000">
              <a:off x="11777337" y="2224750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6" name="Freeform 521"/>
            <p:cNvSpPr>
              <a:spLocks/>
            </p:cNvSpPr>
            <p:nvPr/>
          </p:nvSpPr>
          <p:spPr bwMode="auto">
            <a:xfrm rot="16200000">
              <a:off x="9984102" y="1987539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7" name="Freeform 522"/>
            <p:cNvSpPr>
              <a:spLocks/>
            </p:cNvSpPr>
            <p:nvPr/>
          </p:nvSpPr>
          <p:spPr bwMode="auto">
            <a:xfrm rot="16200000">
              <a:off x="11498776" y="1835200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8" name="Freeform 523"/>
            <p:cNvSpPr>
              <a:spLocks/>
            </p:cNvSpPr>
            <p:nvPr/>
          </p:nvSpPr>
          <p:spPr bwMode="auto">
            <a:xfrm rot="16200000">
              <a:off x="12027606" y="718781"/>
              <a:ext cx="28292" cy="41350"/>
            </a:xfrm>
            <a:custGeom>
              <a:avLst/>
              <a:gdLst>
                <a:gd name="T0" fmla="*/ 5 w 5"/>
                <a:gd name="T1" fmla="*/ 4 h 7"/>
                <a:gd name="T2" fmla="*/ 5 w 5"/>
                <a:gd name="T3" fmla="*/ 3 h 7"/>
                <a:gd name="T4" fmla="*/ 0 w 5"/>
                <a:gd name="T5" fmla="*/ 3 h 7"/>
                <a:gd name="T6" fmla="*/ 0 w 5"/>
                <a:gd name="T7" fmla="*/ 4 h 7"/>
                <a:gd name="T8" fmla="*/ 5 w 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">
                  <a:moveTo>
                    <a:pt x="5" y="4"/>
                  </a:moveTo>
                  <a:cubicBezTo>
                    <a:pt x="5" y="4"/>
                    <a:pt x="5" y="3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0" y="7"/>
                    <a:pt x="5" y="7"/>
                    <a:pt x="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9" name="Freeform 524"/>
            <p:cNvSpPr>
              <a:spLocks/>
            </p:cNvSpPr>
            <p:nvPr/>
          </p:nvSpPr>
          <p:spPr bwMode="auto">
            <a:xfrm rot="16200000">
              <a:off x="11025440" y="164925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0" name="Freeform 525"/>
            <p:cNvSpPr>
              <a:spLocks/>
            </p:cNvSpPr>
            <p:nvPr/>
          </p:nvSpPr>
          <p:spPr bwMode="auto">
            <a:xfrm rot="16200000">
              <a:off x="11891589" y="127928"/>
              <a:ext cx="28292" cy="47878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1" name="Freeform 526"/>
            <p:cNvSpPr>
              <a:spLocks/>
            </p:cNvSpPr>
            <p:nvPr/>
          </p:nvSpPr>
          <p:spPr bwMode="auto">
            <a:xfrm rot="16200000">
              <a:off x="11512922" y="83303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2" name="Freeform 527"/>
            <p:cNvSpPr>
              <a:spLocks/>
            </p:cNvSpPr>
            <p:nvPr/>
          </p:nvSpPr>
          <p:spPr bwMode="auto">
            <a:xfrm rot="16200000">
              <a:off x="11914441" y="3349875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3" name="Freeform 528"/>
            <p:cNvSpPr>
              <a:spLocks/>
            </p:cNvSpPr>
            <p:nvPr/>
          </p:nvSpPr>
          <p:spPr bwMode="auto">
            <a:xfrm rot="16200000">
              <a:off x="11272446" y="2818867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4" name="Freeform 529"/>
            <p:cNvSpPr>
              <a:spLocks/>
            </p:cNvSpPr>
            <p:nvPr/>
          </p:nvSpPr>
          <p:spPr bwMode="auto">
            <a:xfrm rot="16200000">
              <a:off x="10408471" y="4313956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5" name="Freeform 530"/>
            <p:cNvSpPr>
              <a:spLocks/>
            </p:cNvSpPr>
            <p:nvPr/>
          </p:nvSpPr>
          <p:spPr bwMode="auto">
            <a:xfrm rot="16200000">
              <a:off x="9981926" y="3317231"/>
              <a:ext cx="39173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7" name="Freeform 532"/>
            <p:cNvSpPr>
              <a:spLocks/>
            </p:cNvSpPr>
            <p:nvPr/>
          </p:nvSpPr>
          <p:spPr bwMode="auto">
            <a:xfrm rot="16200000">
              <a:off x="5335093" y="201256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8" name="Freeform 533"/>
            <p:cNvSpPr>
              <a:spLocks/>
            </p:cNvSpPr>
            <p:nvPr/>
          </p:nvSpPr>
          <p:spPr bwMode="auto">
            <a:xfrm rot="16200000">
              <a:off x="4843259" y="4989684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9" name="Freeform 534"/>
            <p:cNvSpPr>
              <a:spLocks/>
            </p:cNvSpPr>
            <p:nvPr/>
          </p:nvSpPr>
          <p:spPr bwMode="auto">
            <a:xfrm rot="16200000">
              <a:off x="6366638" y="3879793"/>
              <a:ext cx="41350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0" name="Freeform 535"/>
            <p:cNvSpPr>
              <a:spLocks/>
            </p:cNvSpPr>
            <p:nvPr/>
          </p:nvSpPr>
          <p:spPr bwMode="auto">
            <a:xfrm rot="16200000">
              <a:off x="9882906" y="4574018"/>
              <a:ext cx="39173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1" name="Freeform 536"/>
            <p:cNvSpPr>
              <a:spLocks/>
            </p:cNvSpPr>
            <p:nvPr/>
          </p:nvSpPr>
          <p:spPr bwMode="auto">
            <a:xfrm rot="16200000">
              <a:off x="11244154" y="4200791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2" name="Freeform 537"/>
            <p:cNvSpPr>
              <a:spLocks/>
            </p:cNvSpPr>
            <p:nvPr/>
          </p:nvSpPr>
          <p:spPr bwMode="auto">
            <a:xfrm rot="16200000">
              <a:off x="11963406" y="4967920"/>
              <a:ext cx="41350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3" name="Freeform 538"/>
            <p:cNvSpPr>
              <a:spLocks/>
            </p:cNvSpPr>
            <p:nvPr/>
          </p:nvSpPr>
          <p:spPr bwMode="auto">
            <a:xfrm rot="16200000">
              <a:off x="11982992" y="6238854"/>
              <a:ext cx="36997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4" name="Freeform 539"/>
            <p:cNvSpPr>
              <a:spLocks/>
            </p:cNvSpPr>
            <p:nvPr/>
          </p:nvSpPr>
          <p:spPr bwMode="auto">
            <a:xfrm rot="16200000">
              <a:off x="11321411" y="6484771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5" name="Freeform 540"/>
            <p:cNvSpPr>
              <a:spLocks/>
            </p:cNvSpPr>
            <p:nvPr/>
          </p:nvSpPr>
          <p:spPr bwMode="auto">
            <a:xfrm rot="16200000">
              <a:off x="11759927" y="6847117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6" name="Freeform 541"/>
            <p:cNvSpPr>
              <a:spLocks/>
            </p:cNvSpPr>
            <p:nvPr/>
          </p:nvSpPr>
          <p:spPr bwMode="auto">
            <a:xfrm rot="16200000">
              <a:off x="10152762" y="6832972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7" name="Freeform 542"/>
            <p:cNvSpPr>
              <a:spLocks/>
            </p:cNvSpPr>
            <p:nvPr/>
          </p:nvSpPr>
          <p:spPr bwMode="auto">
            <a:xfrm rot="16200000">
              <a:off x="10060271" y="6163773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8" name="Freeform 543"/>
            <p:cNvSpPr>
              <a:spLocks/>
            </p:cNvSpPr>
            <p:nvPr/>
          </p:nvSpPr>
          <p:spPr bwMode="auto">
            <a:xfrm rot="16200000">
              <a:off x="9571701" y="574484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9" name="Freeform 544"/>
            <p:cNvSpPr>
              <a:spLocks/>
            </p:cNvSpPr>
            <p:nvPr/>
          </p:nvSpPr>
          <p:spPr bwMode="auto">
            <a:xfrm rot="16200000">
              <a:off x="9533617" y="6673017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0" name="Freeform 545"/>
            <p:cNvSpPr>
              <a:spLocks/>
            </p:cNvSpPr>
            <p:nvPr/>
          </p:nvSpPr>
          <p:spPr bwMode="auto">
            <a:xfrm rot="16200000">
              <a:off x="6521153" y="606475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1" name="Freeform 546"/>
            <p:cNvSpPr>
              <a:spLocks/>
            </p:cNvSpPr>
            <p:nvPr/>
          </p:nvSpPr>
          <p:spPr bwMode="auto">
            <a:xfrm rot="16200000">
              <a:off x="6096782" y="6704573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2" name="Freeform 547"/>
            <p:cNvSpPr>
              <a:spLocks/>
            </p:cNvSpPr>
            <p:nvPr/>
          </p:nvSpPr>
          <p:spPr bwMode="auto">
            <a:xfrm rot="16200000">
              <a:off x="9937313" y="3768803"/>
              <a:ext cx="30468" cy="45702"/>
            </a:xfrm>
            <a:custGeom>
              <a:avLst/>
              <a:gdLst>
                <a:gd name="T0" fmla="*/ 5 w 5"/>
                <a:gd name="T1" fmla="*/ 4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4 h 8"/>
                <a:gd name="T8" fmla="*/ 5 w 5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4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8"/>
                    <a:pt x="5" y="8"/>
                    <a:pt x="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3" name="Freeform 548"/>
            <p:cNvSpPr>
              <a:spLocks/>
            </p:cNvSpPr>
            <p:nvPr/>
          </p:nvSpPr>
          <p:spPr bwMode="auto">
            <a:xfrm rot="16200000">
              <a:off x="5730084" y="1743799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4" name="Freeform 549"/>
            <p:cNvSpPr>
              <a:spLocks/>
            </p:cNvSpPr>
            <p:nvPr/>
          </p:nvSpPr>
          <p:spPr bwMode="auto">
            <a:xfrm rot="16200000">
              <a:off x="5942267" y="4001664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5" name="Freeform 550"/>
            <p:cNvSpPr>
              <a:spLocks/>
            </p:cNvSpPr>
            <p:nvPr/>
          </p:nvSpPr>
          <p:spPr bwMode="auto">
            <a:xfrm rot="16200000">
              <a:off x="5102234" y="1692657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6" name="Freeform 551"/>
            <p:cNvSpPr>
              <a:spLocks/>
            </p:cNvSpPr>
            <p:nvPr/>
          </p:nvSpPr>
          <p:spPr bwMode="auto">
            <a:xfrm rot="16200000">
              <a:off x="5817134" y="117362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7" name="Freeform 552"/>
            <p:cNvSpPr>
              <a:spLocks/>
            </p:cNvSpPr>
            <p:nvPr/>
          </p:nvSpPr>
          <p:spPr bwMode="auto">
            <a:xfrm rot="16200000">
              <a:off x="6110928" y="374934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8" name="Freeform 553"/>
            <p:cNvSpPr>
              <a:spLocks/>
            </p:cNvSpPr>
            <p:nvPr/>
          </p:nvSpPr>
          <p:spPr bwMode="auto">
            <a:xfrm rot="16200000">
              <a:off x="9312726" y="991902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9" name="Freeform 554"/>
            <p:cNvSpPr>
              <a:spLocks/>
            </p:cNvSpPr>
            <p:nvPr/>
          </p:nvSpPr>
          <p:spPr bwMode="auto">
            <a:xfrm rot="16200000">
              <a:off x="9879642" y="46416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0" name="Freeform 555"/>
            <p:cNvSpPr>
              <a:spLocks/>
            </p:cNvSpPr>
            <p:nvPr/>
          </p:nvSpPr>
          <p:spPr bwMode="auto">
            <a:xfrm rot="16200000">
              <a:off x="6561413" y="68082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1" name="Freeform 556"/>
            <p:cNvSpPr>
              <a:spLocks/>
            </p:cNvSpPr>
            <p:nvPr/>
          </p:nvSpPr>
          <p:spPr bwMode="auto">
            <a:xfrm rot="16200000">
              <a:off x="5700704" y="86580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2" name="Freeform 557"/>
            <p:cNvSpPr>
              <a:spLocks/>
            </p:cNvSpPr>
            <p:nvPr/>
          </p:nvSpPr>
          <p:spPr bwMode="auto">
            <a:xfrm rot="16200000">
              <a:off x="4218674" y="4087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3" name="Freeform 558"/>
            <p:cNvSpPr>
              <a:spLocks/>
            </p:cNvSpPr>
            <p:nvPr/>
          </p:nvSpPr>
          <p:spPr bwMode="auto">
            <a:xfrm rot="16200000">
              <a:off x="4288314" y="97666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4" name="Freeform 559"/>
            <p:cNvSpPr>
              <a:spLocks/>
            </p:cNvSpPr>
            <p:nvPr/>
          </p:nvSpPr>
          <p:spPr bwMode="auto">
            <a:xfrm rot="16200000">
              <a:off x="3738809" y="451102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5" name="Freeform 560"/>
            <p:cNvSpPr>
              <a:spLocks/>
            </p:cNvSpPr>
            <p:nvPr/>
          </p:nvSpPr>
          <p:spPr bwMode="auto">
            <a:xfrm rot="16200000">
              <a:off x="4497235" y="11704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6" name="Freeform 561"/>
            <p:cNvSpPr>
              <a:spLocks/>
            </p:cNvSpPr>
            <p:nvPr/>
          </p:nvSpPr>
          <p:spPr bwMode="auto">
            <a:xfrm rot="16200000">
              <a:off x="3578855" y="95925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7" name="Freeform 562"/>
            <p:cNvSpPr>
              <a:spLocks/>
            </p:cNvSpPr>
            <p:nvPr/>
          </p:nvSpPr>
          <p:spPr bwMode="auto">
            <a:xfrm rot="16200000">
              <a:off x="3345995" y="1494617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8" name="Freeform 563"/>
            <p:cNvSpPr>
              <a:spLocks/>
            </p:cNvSpPr>
            <p:nvPr/>
          </p:nvSpPr>
          <p:spPr bwMode="auto">
            <a:xfrm rot="16200000">
              <a:off x="3418900" y="3095253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9" name="Freeform 564"/>
            <p:cNvSpPr>
              <a:spLocks/>
            </p:cNvSpPr>
            <p:nvPr/>
          </p:nvSpPr>
          <p:spPr bwMode="auto">
            <a:xfrm rot="16200000">
              <a:off x="2898774" y="474920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0" name="Freeform 565"/>
            <p:cNvSpPr>
              <a:spLocks/>
            </p:cNvSpPr>
            <p:nvPr/>
          </p:nvSpPr>
          <p:spPr bwMode="auto">
            <a:xfrm rot="16200000">
              <a:off x="3575590" y="4444532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1" name="Freeform 566"/>
            <p:cNvSpPr>
              <a:spLocks/>
            </p:cNvSpPr>
            <p:nvPr/>
          </p:nvSpPr>
          <p:spPr bwMode="auto">
            <a:xfrm rot="16200000">
              <a:off x="3945554" y="760132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2" name="Freeform 567"/>
            <p:cNvSpPr>
              <a:spLocks/>
            </p:cNvSpPr>
            <p:nvPr/>
          </p:nvSpPr>
          <p:spPr bwMode="auto">
            <a:xfrm rot="16200000">
              <a:off x="2978208" y="223684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3" name="Freeform 568"/>
            <p:cNvSpPr>
              <a:spLocks/>
            </p:cNvSpPr>
            <p:nvPr/>
          </p:nvSpPr>
          <p:spPr bwMode="auto">
            <a:xfrm rot="16200000">
              <a:off x="3131634" y="105175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4" name="Freeform 569"/>
            <p:cNvSpPr>
              <a:spLocks/>
            </p:cNvSpPr>
            <p:nvPr/>
          </p:nvSpPr>
          <p:spPr bwMode="auto">
            <a:xfrm rot="16200000">
              <a:off x="1818263" y="632820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5" name="Freeform 570"/>
            <p:cNvSpPr>
              <a:spLocks/>
            </p:cNvSpPr>
            <p:nvPr/>
          </p:nvSpPr>
          <p:spPr bwMode="auto">
            <a:xfrm rot="16200000">
              <a:off x="1418920" y="107254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6" name="Freeform 571"/>
            <p:cNvSpPr>
              <a:spLocks/>
            </p:cNvSpPr>
            <p:nvPr/>
          </p:nvSpPr>
          <p:spPr bwMode="auto">
            <a:xfrm rot="16200000">
              <a:off x="2178433" y="87667"/>
              <a:ext cx="28292" cy="45702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4 h 8"/>
                <a:gd name="T4" fmla="*/ 0 w 5"/>
                <a:gd name="T5" fmla="*/ 4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5"/>
                    <a:pt x="5" y="4"/>
                    <a:pt x="5" y="4"/>
                  </a:cubicBezTo>
                  <a:cubicBezTo>
                    <a:pt x="5" y="0"/>
                    <a:pt x="0" y="0"/>
                    <a:pt x="0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7" name="Freeform 572"/>
            <p:cNvSpPr>
              <a:spLocks/>
            </p:cNvSpPr>
            <p:nvPr/>
          </p:nvSpPr>
          <p:spPr bwMode="auto">
            <a:xfrm rot="16200000">
              <a:off x="940144" y="581678"/>
              <a:ext cx="28292" cy="45702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8" name="Freeform 573"/>
            <p:cNvSpPr>
              <a:spLocks/>
            </p:cNvSpPr>
            <p:nvPr/>
          </p:nvSpPr>
          <p:spPr bwMode="auto">
            <a:xfrm rot="16200000">
              <a:off x="441782" y="298764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9" name="Freeform 574"/>
            <p:cNvSpPr>
              <a:spLocks/>
            </p:cNvSpPr>
            <p:nvPr/>
          </p:nvSpPr>
          <p:spPr bwMode="auto">
            <a:xfrm rot="16200000">
              <a:off x="286180" y="1020194"/>
              <a:ext cx="39173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0" name="Freeform 575"/>
            <p:cNvSpPr>
              <a:spLocks/>
            </p:cNvSpPr>
            <p:nvPr/>
          </p:nvSpPr>
          <p:spPr bwMode="auto">
            <a:xfrm rot="16200000">
              <a:off x="590856" y="1616488"/>
              <a:ext cx="30468" cy="45702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1" name="Freeform 576"/>
            <p:cNvSpPr>
              <a:spLocks/>
            </p:cNvSpPr>
            <p:nvPr/>
          </p:nvSpPr>
          <p:spPr bwMode="auto">
            <a:xfrm rot="16200000">
              <a:off x="245918" y="2525075"/>
              <a:ext cx="39173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2" name="Freeform 577"/>
            <p:cNvSpPr>
              <a:spLocks/>
            </p:cNvSpPr>
            <p:nvPr/>
          </p:nvSpPr>
          <p:spPr bwMode="auto">
            <a:xfrm rot="16200000">
              <a:off x="937967" y="2420615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3" name="Freeform 578"/>
            <p:cNvSpPr>
              <a:spLocks/>
            </p:cNvSpPr>
            <p:nvPr/>
          </p:nvSpPr>
          <p:spPr bwMode="auto">
            <a:xfrm rot="16200000">
              <a:off x="695315" y="1074600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4" name="Freeform 579"/>
            <p:cNvSpPr>
              <a:spLocks/>
            </p:cNvSpPr>
            <p:nvPr/>
          </p:nvSpPr>
          <p:spPr bwMode="auto">
            <a:xfrm rot="16200000">
              <a:off x="2076149" y="2200812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5" name="Freeform 580"/>
            <p:cNvSpPr>
              <a:spLocks/>
            </p:cNvSpPr>
            <p:nvPr/>
          </p:nvSpPr>
          <p:spPr bwMode="auto">
            <a:xfrm rot="16200000">
              <a:off x="2585393" y="191790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6" name="Freeform 581"/>
            <p:cNvSpPr>
              <a:spLocks/>
            </p:cNvSpPr>
            <p:nvPr/>
          </p:nvSpPr>
          <p:spPr bwMode="auto">
            <a:xfrm rot="16200000">
              <a:off x="2067444" y="184173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7" name="Freeform 582"/>
            <p:cNvSpPr>
              <a:spLocks/>
            </p:cNvSpPr>
            <p:nvPr/>
          </p:nvSpPr>
          <p:spPr bwMode="auto">
            <a:xfrm rot="16200000">
              <a:off x="1838937" y="3019084"/>
              <a:ext cx="39173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8" name="Freeform 583"/>
            <p:cNvSpPr>
              <a:spLocks/>
            </p:cNvSpPr>
            <p:nvPr/>
          </p:nvSpPr>
          <p:spPr bwMode="auto">
            <a:xfrm rot="16200000">
              <a:off x="2265484" y="381341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9" name="Freeform 584"/>
            <p:cNvSpPr>
              <a:spLocks/>
            </p:cNvSpPr>
            <p:nvPr/>
          </p:nvSpPr>
          <p:spPr bwMode="auto">
            <a:xfrm rot="16200000">
              <a:off x="2245898" y="2594715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0" name="Freeform 585"/>
            <p:cNvSpPr>
              <a:spLocks/>
            </p:cNvSpPr>
            <p:nvPr/>
          </p:nvSpPr>
          <p:spPr bwMode="auto">
            <a:xfrm rot="16200000">
              <a:off x="1105539" y="3212771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1" name="Freeform 586"/>
            <p:cNvSpPr>
              <a:spLocks/>
            </p:cNvSpPr>
            <p:nvPr/>
          </p:nvSpPr>
          <p:spPr bwMode="auto">
            <a:xfrm rot="16200000">
              <a:off x="354732" y="3043023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2" name="Freeform 587"/>
            <p:cNvSpPr>
              <a:spLocks/>
            </p:cNvSpPr>
            <p:nvPr/>
          </p:nvSpPr>
          <p:spPr bwMode="auto">
            <a:xfrm rot="16200000">
              <a:off x="457015" y="381341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3" name="Freeform 588"/>
            <p:cNvSpPr>
              <a:spLocks/>
            </p:cNvSpPr>
            <p:nvPr/>
          </p:nvSpPr>
          <p:spPr bwMode="auto">
            <a:xfrm rot="16200000">
              <a:off x="213274" y="5079999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4" name="Freeform 589"/>
            <p:cNvSpPr>
              <a:spLocks/>
            </p:cNvSpPr>
            <p:nvPr/>
          </p:nvSpPr>
          <p:spPr bwMode="auto">
            <a:xfrm rot="16200000">
              <a:off x="841125" y="606475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5" name="Freeform 590"/>
            <p:cNvSpPr>
              <a:spLocks/>
            </p:cNvSpPr>
            <p:nvPr/>
          </p:nvSpPr>
          <p:spPr bwMode="auto">
            <a:xfrm rot="16200000">
              <a:off x="392816" y="6663224"/>
              <a:ext cx="30468" cy="45702"/>
            </a:xfrm>
            <a:custGeom>
              <a:avLst/>
              <a:gdLst>
                <a:gd name="T0" fmla="*/ 0 w 5"/>
                <a:gd name="T1" fmla="*/ 3 h 8"/>
                <a:gd name="T2" fmla="*/ 0 w 5"/>
                <a:gd name="T3" fmla="*/ 5 h 8"/>
                <a:gd name="T4" fmla="*/ 5 w 5"/>
                <a:gd name="T5" fmla="*/ 5 h 8"/>
                <a:gd name="T6" fmla="*/ 5 w 5"/>
                <a:gd name="T7" fmla="*/ 3 h 8"/>
                <a:gd name="T8" fmla="*/ 0 w 5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0" y="3"/>
                  </a:move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6" name="Freeform 591"/>
            <p:cNvSpPr>
              <a:spLocks/>
            </p:cNvSpPr>
            <p:nvPr/>
          </p:nvSpPr>
          <p:spPr bwMode="auto">
            <a:xfrm rot="16200000">
              <a:off x="1571259" y="6618611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7" name="Freeform 592"/>
            <p:cNvSpPr>
              <a:spLocks/>
            </p:cNvSpPr>
            <p:nvPr/>
          </p:nvSpPr>
          <p:spPr bwMode="auto">
            <a:xfrm rot="16200000">
              <a:off x="1270935" y="597008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8" name="Freeform 593"/>
            <p:cNvSpPr>
              <a:spLocks/>
            </p:cNvSpPr>
            <p:nvPr/>
          </p:nvSpPr>
          <p:spPr bwMode="auto">
            <a:xfrm rot="16200000">
              <a:off x="399344" y="589500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9" name="Freeform 594"/>
            <p:cNvSpPr>
              <a:spLocks/>
            </p:cNvSpPr>
            <p:nvPr/>
          </p:nvSpPr>
          <p:spPr bwMode="auto">
            <a:xfrm rot="16200000">
              <a:off x="2471140" y="6495653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0" name="Freeform 595"/>
            <p:cNvSpPr>
              <a:spLocks/>
            </p:cNvSpPr>
            <p:nvPr/>
          </p:nvSpPr>
          <p:spPr bwMode="auto">
            <a:xfrm rot="16200000">
              <a:off x="2236104" y="591894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1" name="Freeform 596"/>
            <p:cNvSpPr>
              <a:spLocks/>
            </p:cNvSpPr>
            <p:nvPr/>
          </p:nvSpPr>
          <p:spPr bwMode="auto">
            <a:xfrm rot="16200000">
              <a:off x="2119674" y="660337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2" name="Freeform 597"/>
            <p:cNvSpPr>
              <a:spLocks/>
            </p:cNvSpPr>
            <p:nvPr/>
          </p:nvSpPr>
          <p:spPr bwMode="auto">
            <a:xfrm rot="16200000">
              <a:off x="3305735" y="6807946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3" name="Freeform 598"/>
            <p:cNvSpPr>
              <a:spLocks/>
            </p:cNvSpPr>
            <p:nvPr/>
          </p:nvSpPr>
          <p:spPr bwMode="auto">
            <a:xfrm rot="16200000">
              <a:off x="2571248" y="5235601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4" name="Freeform 599"/>
            <p:cNvSpPr>
              <a:spLocks/>
            </p:cNvSpPr>
            <p:nvPr/>
          </p:nvSpPr>
          <p:spPr bwMode="auto">
            <a:xfrm rot="16200000">
              <a:off x="2595187" y="4473911"/>
              <a:ext cx="39173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5" name="Freeform 600"/>
            <p:cNvSpPr>
              <a:spLocks/>
            </p:cNvSpPr>
            <p:nvPr/>
          </p:nvSpPr>
          <p:spPr bwMode="auto">
            <a:xfrm rot="16200000">
              <a:off x="4378628" y="5852569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6" name="Freeform 601"/>
            <p:cNvSpPr>
              <a:spLocks/>
            </p:cNvSpPr>
            <p:nvPr/>
          </p:nvSpPr>
          <p:spPr bwMode="auto">
            <a:xfrm rot="16200000">
              <a:off x="4355778" y="6741569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7" name="Freeform 602"/>
            <p:cNvSpPr>
              <a:spLocks/>
            </p:cNvSpPr>
            <p:nvPr/>
          </p:nvSpPr>
          <p:spPr bwMode="auto">
            <a:xfrm rot="16200000">
              <a:off x="5008654" y="665669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8" name="Freeform 603"/>
            <p:cNvSpPr>
              <a:spLocks/>
            </p:cNvSpPr>
            <p:nvPr/>
          </p:nvSpPr>
          <p:spPr bwMode="auto">
            <a:xfrm rot="16200000">
              <a:off x="4726829" y="6224709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9" name="Freeform 604"/>
            <p:cNvSpPr>
              <a:spLocks/>
            </p:cNvSpPr>
            <p:nvPr/>
          </p:nvSpPr>
          <p:spPr bwMode="auto">
            <a:xfrm rot="16200000">
              <a:off x="5203430" y="5136581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0" name="Freeform 605"/>
            <p:cNvSpPr>
              <a:spLocks/>
            </p:cNvSpPr>
            <p:nvPr/>
          </p:nvSpPr>
          <p:spPr bwMode="auto">
            <a:xfrm rot="16200000">
              <a:off x="5703968" y="5241042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1" name="Freeform 606"/>
            <p:cNvSpPr>
              <a:spLocks/>
            </p:cNvSpPr>
            <p:nvPr/>
          </p:nvSpPr>
          <p:spPr bwMode="auto">
            <a:xfrm rot="16200000">
              <a:off x="4912899" y="5507632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2" name="Freeform 607"/>
            <p:cNvSpPr>
              <a:spLocks/>
            </p:cNvSpPr>
            <p:nvPr/>
          </p:nvSpPr>
          <p:spPr bwMode="auto">
            <a:xfrm rot="16200000">
              <a:off x="6137043" y="5795987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3" name="Freeform 608"/>
            <p:cNvSpPr>
              <a:spLocks/>
            </p:cNvSpPr>
            <p:nvPr/>
          </p:nvSpPr>
          <p:spPr bwMode="auto">
            <a:xfrm rot="16200000">
              <a:off x="10710972" y="6710014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4" name="Freeform 609"/>
            <p:cNvSpPr>
              <a:spLocks/>
            </p:cNvSpPr>
            <p:nvPr/>
          </p:nvSpPr>
          <p:spPr bwMode="auto">
            <a:xfrm rot="16200000">
              <a:off x="11961230" y="4099594"/>
              <a:ext cx="45702" cy="30468"/>
            </a:xfrm>
            <a:custGeom>
              <a:avLst/>
              <a:gdLst>
                <a:gd name="T0" fmla="*/ 4 w 8"/>
                <a:gd name="T1" fmla="*/ 5 h 5"/>
                <a:gd name="T2" fmla="*/ 5 w 8"/>
                <a:gd name="T3" fmla="*/ 5 h 5"/>
                <a:gd name="T4" fmla="*/ 5 w 8"/>
                <a:gd name="T5" fmla="*/ 0 h 5"/>
                <a:gd name="T6" fmla="*/ 4 w 8"/>
                <a:gd name="T7" fmla="*/ 0 h 5"/>
                <a:gd name="T8" fmla="*/ 4 w 8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4" y="5"/>
                  </a:moveTo>
                  <a:cubicBezTo>
                    <a:pt x="4" y="5"/>
                    <a:pt x="4" y="5"/>
                    <a:pt x="5" y="5"/>
                  </a:cubicBezTo>
                  <a:cubicBezTo>
                    <a:pt x="8" y="5"/>
                    <a:pt x="8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5" name="Freeform 610"/>
            <p:cNvSpPr>
              <a:spLocks/>
            </p:cNvSpPr>
            <p:nvPr/>
          </p:nvSpPr>
          <p:spPr bwMode="auto">
            <a:xfrm rot="16200000">
              <a:off x="10349713" y="2087646"/>
              <a:ext cx="58760" cy="41350"/>
            </a:xfrm>
            <a:custGeom>
              <a:avLst/>
              <a:gdLst>
                <a:gd name="T0" fmla="*/ 3 w 10"/>
                <a:gd name="T1" fmla="*/ 6 h 7"/>
                <a:gd name="T2" fmla="*/ 8 w 10"/>
                <a:gd name="T3" fmla="*/ 4 h 7"/>
                <a:gd name="T4" fmla="*/ 10 w 10"/>
                <a:gd name="T5" fmla="*/ 2 h 7"/>
                <a:gd name="T6" fmla="*/ 7 w 10"/>
                <a:gd name="T7" fmla="*/ 0 h 7"/>
                <a:gd name="T8" fmla="*/ 3 w 10"/>
                <a:gd name="T9" fmla="*/ 2 h 7"/>
                <a:gd name="T10" fmla="*/ 1 w 10"/>
                <a:gd name="T11" fmla="*/ 2 h 7"/>
                <a:gd name="T12" fmla="*/ 0 w 10"/>
                <a:gd name="T13" fmla="*/ 5 h 7"/>
                <a:gd name="T14" fmla="*/ 3 w 10"/>
                <a:gd name="T15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7">
                  <a:moveTo>
                    <a:pt x="3" y="6"/>
                  </a:moveTo>
                  <a:cubicBezTo>
                    <a:pt x="3" y="6"/>
                    <a:pt x="5" y="6"/>
                    <a:pt x="8" y="4"/>
                  </a:cubicBezTo>
                  <a:cubicBezTo>
                    <a:pt x="9" y="4"/>
                    <a:pt x="10" y="3"/>
                    <a:pt x="10" y="2"/>
                  </a:cubicBezTo>
                  <a:cubicBezTo>
                    <a:pt x="9" y="1"/>
                    <a:pt x="8" y="0"/>
                    <a:pt x="7" y="0"/>
                  </a:cubicBezTo>
                  <a:cubicBezTo>
                    <a:pt x="5" y="1"/>
                    <a:pt x="4" y="2"/>
                    <a:pt x="3" y="2"/>
                  </a:cubicBezTo>
                  <a:cubicBezTo>
                    <a:pt x="2" y="2"/>
                    <a:pt x="1" y="2"/>
                    <a:pt x="1" y="2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1" y="6"/>
                    <a:pt x="2" y="7"/>
                    <a:pt x="3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7" name="Freeform 612"/>
            <p:cNvSpPr>
              <a:spLocks/>
            </p:cNvSpPr>
            <p:nvPr/>
          </p:nvSpPr>
          <p:spPr bwMode="auto">
            <a:xfrm rot="16200000">
              <a:off x="5962942" y="638260"/>
              <a:ext cx="28292" cy="58760"/>
            </a:xfrm>
            <a:custGeom>
              <a:avLst/>
              <a:gdLst>
                <a:gd name="T0" fmla="*/ 5 w 5"/>
                <a:gd name="T1" fmla="*/ 8 h 10"/>
                <a:gd name="T2" fmla="*/ 5 w 5"/>
                <a:gd name="T3" fmla="*/ 2 h 10"/>
                <a:gd name="T4" fmla="*/ 2 w 5"/>
                <a:gd name="T5" fmla="*/ 0 h 10"/>
                <a:gd name="T6" fmla="*/ 1 w 5"/>
                <a:gd name="T7" fmla="*/ 3 h 10"/>
                <a:gd name="T8" fmla="*/ 1 w 5"/>
                <a:gd name="T9" fmla="*/ 8 h 10"/>
                <a:gd name="T10" fmla="*/ 3 w 5"/>
                <a:gd name="T11" fmla="*/ 10 h 10"/>
                <a:gd name="T12" fmla="*/ 5 w 5"/>
                <a:gd name="T13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0">
                  <a:moveTo>
                    <a:pt x="5" y="8"/>
                  </a:moveTo>
                  <a:cubicBezTo>
                    <a:pt x="5" y="6"/>
                    <a:pt x="5" y="4"/>
                    <a:pt x="5" y="2"/>
                  </a:cubicBezTo>
                  <a:cubicBezTo>
                    <a:pt x="4" y="1"/>
                    <a:pt x="4" y="0"/>
                    <a:pt x="2" y="0"/>
                  </a:cubicBezTo>
                  <a:cubicBezTo>
                    <a:pt x="1" y="0"/>
                    <a:pt x="0" y="1"/>
                    <a:pt x="1" y="3"/>
                  </a:cubicBezTo>
                  <a:cubicBezTo>
                    <a:pt x="1" y="5"/>
                    <a:pt x="1" y="6"/>
                    <a:pt x="1" y="8"/>
                  </a:cubicBezTo>
                  <a:cubicBezTo>
                    <a:pt x="1" y="10"/>
                    <a:pt x="1" y="10"/>
                    <a:pt x="3" y="10"/>
                  </a:cubicBezTo>
                  <a:cubicBezTo>
                    <a:pt x="4" y="10"/>
                    <a:pt x="5" y="10"/>
                    <a:pt x="5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8" name="Freeform 613"/>
            <p:cNvSpPr>
              <a:spLocks noEditPoints="1"/>
            </p:cNvSpPr>
            <p:nvPr/>
          </p:nvSpPr>
          <p:spPr bwMode="auto">
            <a:xfrm rot="16200000">
              <a:off x="6218653" y="4360746"/>
              <a:ext cx="587589" cy="4302458"/>
            </a:xfrm>
            <a:custGeom>
              <a:avLst/>
              <a:gdLst>
                <a:gd name="T0" fmla="*/ 38 w 101"/>
                <a:gd name="T1" fmla="*/ 739 h 740"/>
                <a:gd name="T2" fmla="*/ 52 w 101"/>
                <a:gd name="T3" fmla="*/ 705 h 740"/>
                <a:gd name="T4" fmla="*/ 56 w 101"/>
                <a:gd name="T5" fmla="*/ 707 h 740"/>
                <a:gd name="T6" fmla="*/ 57 w 101"/>
                <a:gd name="T7" fmla="*/ 695 h 740"/>
                <a:gd name="T8" fmla="*/ 64 w 101"/>
                <a:gd name="T9" fmla="*/ 682 h 740"/>
                <a:gd name="T10" fmla="*/ 67 w 101"/>
                <a:gd name="T11" fmla="*/ 675 h 740"/>
                <a:gd name="T12" fmla="*/ 70 w 101"/>
                <a:gd name="T13" fmla="*/ 661 h 740"/>
                <a:gd name="T14" fmla="*/ 78 w 101"/>
                <a:gd name="T15" fmla="*/ 651 h 740"/>
                <a:gd name="T16" fmla="*/ 84 w 101"/>
                <a:gd name="T17" fmla="*/ 615 h 740"/>
                <a:gd name="T18" fmla="*/ 87 w 101"/>
                <a:gd name="T19" fmla="*/ 616 h 740"/>
                <a:gd name="T20" fmla="*/ 86 w 101"/>
                <a:gd name="T21" fmla="*/ 604 h 740"/>
                <a:gd name="T22" fmla="*/ 91 w 101"/>
                <a:gd name="T23" fmla="*/ 590 h 740"/>
                <a:gd name="T24" fmla="*/ 92 w 101"/>
                <a:gd name="T25" fmla="*/ 582 h 740"/>
                <a:gd name="T26" fmla="*/ 92 w 101"/>
                <a:gd name="T27" fmla="*/ 568 h 740"/>
                <a:gd name="T28" fmla="*/ 98 w 101"/>
                <a:gd name="T29" fmla="*/ 557 h 740"/>
                <a:gd name="T30" fmla="*/ 97 w 101"/>
                <a:gd name="T31" fmla="*/ 521 h 740"/>
                <a:gd name="T32" fmla="*/ 101 w 101"/>
                <a:gd name="T33" fmla="*/ 521 h 740"/>
                <a:gd name="T34" fmla="*/ 97 w 101"/>
                <a:gd name="T35" fmla="*/ 501 h 740"/>
                <a:gd name="T36" fmla="*/ 101 w 101"/>
                <a:gd name="T37" fmla="*/ 501 h 740"/>
                <a:gd name="T38" fmla="*/ 96 w 101"/>
                <a:gd name="T39" fmla="*/ 473 h 740"/>
                <a:gd name="T40" fmla="*/ 100 w 101"/>
                <a:gd name="T41" fmla="*/ 473 h 740"/>
                <a:gd name="T42" fmla="*/ 95 w 101"/>
                <a:gd name="T43" fmla="*/ 461 h 740"/>
                <a:gd name="T44" fmla="*/ 96 w 101"/>
                <a:gd name="T45" fmla="*/ 447 h 740"/>
                <a:gd name="T46" fmla="*/ 95 w 101"/>
                <a:gd name="T47" fmla="*/ 439 h 740"/>
                <a:gd name="T48" fmla="*/ 91 w 101"/>
                <a:gd name="T49" fmla="*/ 426 h 740"/>
                <a:gd name="T50" fmla="*/ 92 w 101"/>
                <a:gd name="T51" fmla="*/ 413 h 740"/>
                <a:gd name="T52" fmla="*/ 79 w 101"/>
                <a:gd name="T53" fmla="*/ 379 h 740"/>
                <a:gd name="T54" fmla="*/ 83 w 101"/>
                <a:gd name="T55" fmla="*/ 378 h 740"/>
                <a:gd name="T56" fmla="*/ 76 w 101"/>
                <a:gd name="T57" fmla="*/ 368 h 740"/>
                <a:gd name="T58" fmla="*/ 73 w 101"/>
                <a:gd name="T59" fmla="*/ 354 h 740"/>
                <a:gd name="T60" fmla="*/ 70 w 101"/>
                <a:gd name="T61" fmla="*/ 347 h 740"/>
                <a:gd name="T62" fmla="*/ 62 w 101"/>
                <a:gd name="T63" fmla="*/ 335 h 740"/>
                <a:gd name="T64" fmla="*/ 61 w 101"/>
                <a:gd name="T65" fmla="*/ 322 h 740"/>
                <a:gd name="T66" fmla="*/ 39 w 101"/>
                <a:gd name="T67" fmla="*/ 293 h 740"/>
                <a:gd name="T68" fmla="*/ 49 w 101"/>
                <a:gd name="T69" fmla="*/ 301 h 740"/>
                <a:gd name="T70" fmla="*/ 39 w 101"/>
                <a:gd name="T71" fmla="*/ 293 h 740"/>
                <a:gd name="T72" fmla="*/ 36 w 101"/>
                <a:gd name="T73" fmla="*/ 281 h 740"/>
                <a:gd name="T74" fmla="*/ 17 w 101"/>
                <a:gd name="T75" fmla="*/ 250 h 740"/>
                <a:gd name="T76" fmla="*/ 21 w 101"/>
                <a:gd name="T77" fmla="*/ 249 h 740"/>
                <a:gd name="T78" fmla="*/ 13 w 101"/>
                <a:gd name="T79" fmla="*/ 239 h 740"/>
                <a:gd name="T80" fmla="*/ 10 w 101"/>
                <a:gd name="T81" fmla="*/ 225 h 740"/>
                <a:gd name="T82" fmla="*/ 8 w 101"/>
                <a:gd name="T83" fmla="*/ 217 h 740"/>
                <a:gd name="T84" fmla="*/ 4 w 101"/>
                <a:gd name="T85" fmla="*/ 204 h 740"/>
                <a:gd name="T86" fmla="*/ 6 w 101"/>
                <a:gd name="T87" fmla="*/ 191 h 740"/>
                <a:gd name="T88" fmla="*/ 0 w 101"/>
                <a:gd name="T89" fmla="*/ 155 h 740"/>
                <a:gd name="T90" fmla="*/ 4 w 101"/>
                <a:gd name="T91" fmla="*/ 167 h 740"/>
                <a:gd name="T92" fmla="*/ 0 w 101"/>
                <a:gd name="T93" fmla="*/ 155 h 740"/>
                <a:gd name="T94" fmla="*/ 5 w 101"/>
                <a:gd name="T95" fmla="*/ 144 h 740"/>
                <a:gd name="T96" fmla="*/ 8 w 101"/>
                <a:gd name="T97" fmla="*/ 108 h 740"/>
                <a:gd name="T98" fmla="*/ 12 w 101"/>
                <a:gd name="T99" fmla="*/ 109 h 740"/>
                <a:gd name="T100" fmla="*/ 11 w 101"/>
                <a:gd name="T101" fmla="*/ 96 h 740"/>
                <a:gd name="T102" fmla="*/ 17 w 101"/>
                <a:gd name="T103" fmla="*/ 83 h 740"/>
                <a:gd name="T104" fmla="*/ 20 w 101"/>
                <a:gd name="T105" fmla="*/ 76 h 740"/>
                <a:gd name="T106" fmla="*/ 24 w 101"/>
                <a:gd name="T107" fmla="*/ 62 h 740"/>
                <a:gd name="T108" fmla="*/ 33 w 101"/>
                <a:gd name="T109" fmla="*/ 53 h 740"/>
                <a:gd name="T110" fmla="*/ 48 w 101"/>
                <a:gd name="T111" fmla="*/ 20 h 740"/>
                <a:gd name="T112" fmla="*/ 51 w 101"/>
                <a:gd name="T113" fmla="*/ 22 h 740"/>
                <a:gd name="T114" fmla="*/ 55 w 101"/>
                <a:gd name="T115" fmla="*/ 10 h 740"/>
                <a:gd name="T116" fmla="*/ 65 w 101"/>
                <a:gd name="T117" fmla="*/ 4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1" h="740">
                  <a:moveTo>
                    <a:pt x="41" y="727"/>
                  </a:moveTo>
                  <a:cubicBezTo>
                    <a:pt x="39" y="730"/>
                    <a:pt x="37" y="733"/>
                    <a:pt x="35" y="737"/>
                  </a:cubicBezTo>
                  <a:cubicBezTo>
                    <a:pt x="34" y="738"/>
                    <a:pt x="34" y="739"/>
                    <a:pt x="35" y="739"/>
                  </a:cubicBezTo>
                  <a:cubicBezTo>
                    <a:pt x="36" y="740"/>
                    <a:pt x="38" y="740"/>
                    <a:pt x="38" y="739"/>
                  </a:cubicBezTo>
                  <a:cubicBezTo>
                    <a:pt x="40" y="736"/>
                    <a:pt x="42" y="732"/>
                    <a:pt x="44" y="729"/>
                  </a:cubicBezTo>
                  <a:cubicBezTo>
                    <a:pt x="45" y="728"/>
                    <a:pt x="45" y="726"/>
                    <a:pt x="44" y="726"/>
                  </a:cubicBezTo>
                  <a:cubicBezTo>
                    <a:pt x="43" y="725"/>
                    <a:pt x="42" y="726"/>
                    <a:pt x="41" y="727"/>
                  </a:cubicBezTo>
                  <a:close/>
                  <a:moveTo>
                    <a:pt x="52" y="705"/>
                  </a:moveTo>
                  <a:cubicBezTo>
                    <a:pt x="50" y="709"/>
                    <a:pt x="49" y="713"/>
                    <a:pt x="47" y="716"/>
                  </a:cubicBezTo>
                  <a:cubicBezTo>
                    <a:pt x="46" y="717"/>
                    <a:pt x="47" y="718"/>
                    <a:pt x="48" y="719"/>
                  </a:cubicBezTo>
                  <a:cubicBezTo>
                    <a:pt x="49" y="719"/>
                    <a:pt x="50" y="719"/>
                    <a:pt x="50" y="718"/>
                  </a:cubicBezTo>
                  <a:cubicBezTo>
                    <a:pt x="52" y="714"/>
                    <a:pt x="54" y="711"/>
                    <a:pt x="56" y="707"/>
                  </a:cubicBezTo>
                  <a:cubicBezTo>
                    <a:pt x="56" y="706"/>
                    <a:pt x="56" y="705"/>
                    <a:pt x="55" y="704"/>
                  </a:cubicBezTo>
                  <a:cubicBezTo>
                    <a:pt x="54" y="704"/>
                    <a:pt x="53" y="704"/>
                    <a:pt x="52" y="705"/>
                  </a:cubicBezTo>
                  <a:close/>
                  <a:moveTo>
                    <a:pt x="62" y="684"/>
                  </a:moveTo>
                  <a:cubicBezTo>
                    <a:pt x="60" y="687"/>
                    <a:pt x="59" y="691"/>
                    <a:pt x="57" y="695"/>
                  </a:cubicBezTo>
                  <a:cubicBezTo>
                    <a:pt x="57" y="696"/>
                    <a:pt x="57" y="697"/>
                    <a:pt x="58" y="697"/>
                  </a:cubicBezTo>
                  <a:cubicBezTo>
                    <a:pt x="59" y="698"/>
                    <a:pt x="60" y="697"/>
                    <a:pt x="61" y="696"/>
                  </a:cubicBezTo>
                  <a:cubicBezTo>
                    <a:pt x="62" y="693"/>
                    <a:pt x="64" y="689"/>
                    <a:pt x="66" y="685"/>
                  </a:cubicBezTo>
                  <a:cubicBezTo>
                    <a:pt x="66" y="684"/>
                    <a:pt x="65" y="683"/>
                    <a:pt x="64" y="682"/>
                  </a:cubicBezTo>
                  <a:cubicBezTo>
                    <a:pt x="63" y="682"/>
                    <a:pt x="62" y="683"/>
                    <a:pt x="62" y="684"/>
                  </a:cubicBezTo>
                  <a:close/>
                  <a:moveTo>
                    <a:pt x="70" y="661"/>
                  </a:moveTo>
                  <a:cubicBezTo>
                    <a:pt x="69" y="665"/>
                    <a:pt x="68" y="669"/>
                    <a:pt x="66" y="672"/>
                  </a:cubicBezTo>
                  <a:cubicBezTo>
                    <a:pt x="66" y="673"/>
                    <a:pt x="66" y="675"/>
                    <a:pt x="67" y="675"/>
                  </a:cubicBezTo>
                  <a:cubicBezTo>
                    <a:pt x="68" y="675"/>
                    <a:pt x="70" y="675"/>
                    <a:pt x="70" y="674"/>
                  </a:cubicBezTo>
                  <a:cubicBezTo>
                    <a:pt x="71" y="670"/>
                    <a:pt x="73" y="666"/>
                    <a:pt x="74" y="663"/>
                  </a:cubicBezTo>
                  <a:cubicBezTo>
                    <a:pt x="74" y="661"/>
                    <a:pt x="74" y="660"/>
                    <a:pt x="73" y="660"/>
                  </a:cubicBezTo>
                  <a:cubicBezTo>
                    <a:pt x="72" y="660"/>
                    <a:pt x="71" y="660"/>
                    <a:pt x="70" y="661"/>
                  </a:cubicBezTo>
                  <a:close/>
                  <a:moveTo>
                    <a:pt x="77" y="638"/>
                  </a:moveTo>
                  <a:cubicBezTo>
                    <a:pt x="76" y="642"/>
                    <a:pt x="75" y="646"/>
                    <a:pt x="74" y="650"/>
                  </a:cubicBezTo>
                  <a:cubicBezTo>
                    <a:pt x="74" y="651"/>
                    <a:pt x="74" y="652"/>
                    <a:pt x="75" y="652"/>
                  </a:cubicBezTo>
                  <a:cubicBezTo>
                    <a:pt x="76" y="653"/>
                    <a:pt x="77" y="652"/>
                    <a:pt x="78" y="651"/>
                  </a:cubicBezTo>
                  <a:cubicBezTo>
                    <a:pt x="79" y="647"/>
                    <a:pt x="80" y="643"/>
                    <a:pt x="81" y="640"/>
                  </a:cubicBezTo>
                  <a:cubicBezTo>
                    <a:pt x="82" y="638"/>
                    <a:pt x="81" y="637"/>
                    <a:pt x="80" y="637"/>
                  </a:cubicBezTo>
                  <a:cubicBezTo>
                    <a:pt x="79" y="637"/>
                    <a:pt x="78" y="637"/>
                    <a:pt x="77" y="638"/>
                  </a:cubicBezTo>
                  <a:close/>
                  <a:moveTo>
                    <a:pt x="84" y="615"/>
                  </a:moveTo>
                  <a:cubicBezTo>
                    <a:pt x="83" y="619"/>
                    <a:pt x="82" y="623"/>
                    <a:pt x="81" y="627"/>
                  </a:cubicBezTo>
                  <a:cubicBezTo>
                    <a:pt x="80" y="628"/>
                    <a:pt x="81" y="629"/>
                    <a:pt x="82" y="629"/>
                  </a:cubicBezTo>
                  <a:cubicBezTo>
                    <a:pt x="83" y="630"/>
                    <a:pt x="84" y="629"/>
                    <a:pt x="84" y="628"/>
                  </a:cubicBezTo>
                  <a:cubicBezTo>
                    <a:pt x="85" y="624"/>
                    <a:pt x="86" y="620"/>
                    <a:pt x="87" y="616"/>
                  </a:cubicBezTo>
                  <a:cubicBezTo>
                    <a:pt x="88" y="615"/>
                    <a:pt x="87" y="614"/>
                    <a:pt x="86" y="614"/>
                  </a:cubicBezTo>
                  <a:cubicBezTo>
                    <a:pt x="85" y="614"/>
                    <a:pt x="84" y="614"/>
                    <a:pt x="84" y="615"/>
                  </a:cubicBezTo>
                  <a:close/>
                  <a:moveTo>
                    <a:pt x="89" y="592"/>
                  </a:moveTo>
                  <a:cubicBezTo>
                    <a:pt x="88" y="596"/>
                    <a:pt x="87" y="600"/>
                    <a:pt x="86" y="604"/>
                  </a:cubicBezTo>
                  <a:cubicBezTo>
                    <a:pt x="86" y="605"/>
                    <a:pt x="87" y="606"/>
                    <a:pt x="88" y="606"/>
                  </a:cubicBezTo>
                  <a:cubicBezTo>
                    <a:pt x="89" y="606"/>
                    <a:pt x="90" y="606"/>
                    <a:pt x="90" y="604"/>
                  </a:cubicBezTo>
                  <a:cubicBezTo>
                    <a:pt x="91" y="601"/>
                    <a:pt x="92" y="597"/>
                    <a:pt x="92" y="593"/>
                  </a:cubicBezTo>
                  <a:cubicBezTo>
                    <a:pt x="93" y="592"/>
                    <a:pt x="92" y="591"/>
                    <a:pt x="91" y="590"/>
                  </a:cubicBezTo>
                  <a:cubicBezTo>
                    <a:pt x="90" y="590"/>
                    <a:pt x="89" y="591"/>
                    <a:pt x="89" y="592"/>
                  </a:cubicBezTo>
                  <a:close/>
                  <a:moveTo>
                    <a:pt x="92" y="568"/>
                  </a:moveTo>
                  <a:cubicBezTo>
                    <a:pt x="92" y="572"/>
                    <a:pt x="91" y="576"/>
                    <a:pt x="91" y="580"/>
                  </a:cubicBezTo>
                  <a:cubicBezTo>
                    <a:pt x="90" y="581"/>
                    <a:pt x="91" y="582"/>
                    <a:pt x="92" y="582"/>
                  </a:cubicBezTo>
                  <a:cubicBezTo>
                    <a:pt x="93" y="583"/>
                    <a:pt x="94" y="582"/>
                    <a:pt x="95" y="581"/>
                  </a:cubicBezTo>
                  <a:cubicBezTo>
                    <a:pt x="95" y="577"/>
                    <a:pt x="96" y="573"/>
                    <a:pt x="96" y="569"/>
                  </a:cubicBezTo>
                  <a:cubicBezTo>
                    <a:pt x="97" y="568"/>
                    <a:pt x="96" y="567"/>
                    <a:pt x="95" y="567"/>
                  </a:cubicBezTo>
                  <a:cubicBezTo>
                    <a:pt x="94" y="566"/>
                    <a:pt x="93" y="567"/>
                    <a:pt x="92" y="568"/>
                  </a:cubicBezTo>
                  <a:close/>
                  <a:moveTo>
                    <a:pt x="95" y="545"/>
                  </a:moveTo>
                  <a:cubicBezTo>
                    <a:pt x="95" y="549"/>
                    <a:pt x="94" y="553"/>
                    <a:pt x="94" y="556"/>
                  </a:cubicBezTo>
                  <a:cubicBezTo>
                    <a:pt x="94" y="558"/>
                    <a:pt x="95" y="559"/>
                    <a:pt x="96" y="559"/>
                  </a:cubicBezTo>
                  <a:cubicBezTo>
                    <a:pt x="97" y="559"/>
                    <a:pt x="98" y="558"/>
                    <a:pt x="98" y="557"/>
                  </a:cubicBezTo>
                  <a:cubicBezTo>
                    <a:pt x="98" y="553"/>
                    <a:pt x="99" y="549"/>
                    <a:pt x="99" y="545"/>
                  </a:cubicBezTo>
                  <a:cubicBezTo>
                    <a:pt x="99" y="544"/>
                    <a:pt x="98" y="543"/>
                    <a:pt x="97" y="543"/>
                  </a:cubicBezTo>
                  <a:cubicBezTo>
                    <a:pt x="96" y="543"/>
                    <a:pt x="95" y="543"/>
                    <a:pt x="95" y="545"/>
                  </a:cubicBezTo>
                  <a:close/>
                  <a:moveTo>
                    <a:pt x="97" y="521"/>
                  </a:moveTo>
                  <a:cubicBezTo>
                    <a:pt x="97" y="525"/>
                    <a:pt x="96" y="529"/>
                    <a:pt x="96" y="533"/>
                  </a:cubicBezTo>
                  <a:cubicBezTo>
                    <a:pt x="96" y="534"/>
                    <a:pt x="97" y="535"/>
                    <a:pt x="98" y="535"/>
                  </a:cubicBezTo>
                  <a:cubicBezTo>
                    <a:pt x="99" y="535"/>
                    <a:pt x="100" y="534"/>
                    <a:pt x="100" y="533"/>
                  </a:cubicBezTo>
                  <a:cubicBezTo>
                    <a:pt x="100" y="529"/>
                    <a:pt x="101" y="525"/>
                    <a:pt x="101" y="521"/>
                  </a:cubicBezTo>
                  <a:cubicBezTo>
                    <a:pt x="101" y="520"/>
                    <a:pt x="100" y="519"/>
                    <a:pt x="99" y="519"/>
                  </a:cubicBezTo>
                  <a:cubicBezTo>
                    <a:pt x="98" y="519"/>
                    <a:pt x="97" y="520"/>
                    <a:pt x="97" y="521"/>
                  </a:cubicBezTo>
                  <a:close/>
                  <a:moveTo>
                    <a:pt x="97" y="497"/>
                  </a:moveTo>
                  <a:cubicBezTo>
                    <a:pt x="97" y="498"/>
                    <a:pt x="97" y="499"/>
                    <a:pt x="97" y="501"/>
                  </a:cubicBezTo>
                  <a:cubicBezTo>
                    <a:pt x="97" y="503"/>
                    <a:pt x="97" y="506"/>
                    <a:pt x="97" y="509"/>
                  </a:cubicBezTo>
                  <a:cubicBezTo>
                    <a:pt x="97" y="510"/>
                    <a:pt x="98" y="511"/>
                    <a:pt x="99" y="511"/>
                  </a:cubicBezTo>
                  <a:cubicBezTo>
                    <a:pt x="100" y="511"/>
                    <a:pt x="101" y="510"/>
                    <a:pt x="101" y="509"/>
                  </a:cubicBezTo>
                  <a:cubicBezTo>
                    <a:pt x="101" y="506"/>
                    <a:pt x="101" y="503"/>
                    <a:pt x="101" y="501"/>
                  </a:cubicBezTo>
                  <a:cubicBezTo>
                    <a:pt x="101" y="499"/>
                    <a:pt x="101" y="498"/>
                    <a:pt x="101" y="497"/>
                  </a:cubicBezTo>
                  <a:cubicBezTo>
                    <a:pt x="101" y="496"/>
                    <a:pt x="100" y="495"/>
                    <a:pt x="99" y="495"/>
                  </a:cubicBezTo>
                  <a:cubicBezTo>
                    <a:pt x="98" y="495"/>
                    <a:pt x="97" y="496"/>
                    <a:pt x="97" y="497"/>
                  </a:cubicBezTo>
                  <a:close/>
                  <a:moveTo>
                    <a:pt x="96" y="473"/>
                  </a:moveTo>
                  <a:cubicBezTo>
                    <a:pt x="97" y="477"/>
                    <a:pt x="97" y="481"/>
                    <a:pt x="97" y="485"/>
                  </a:cubicBezTo>
                  <a:cubicBezTo>
                    <a:pt x="97" y="486"/>
                    <a:pt x="98" y="487"/>
                    <a:pt x="99" y="487"/>
                  </a:cubicBezTo>
                  <a:cubicBezTo>
                    <a:pt x="100" y="487"/>
                    <a:pt x="101" y="486"/>
                    <a:pt x="101" y="485"/>
                  </a:cubicBezTo>
                  <a:cubicBezTo>
                    <a:pt x="101" y="481"/>
                    <a:pt x="101" y="477"/>
                    <a:pt x="100" y="473"/>
                  </a:cubicBezTo>
                  <a:cubicBezTo>
                    <a:pt x="100" y="472"/>
                    <a:pt x="99" y="471"/>
                    <a:pt x="98" y="471"/>
                  </a:cubicBezTo>
                  <a:cubicBezTo>
                    <a:pt x="97" y="471"/>
                    <a:pt x="96" y="472"/>
                    <a:pt x="96" y="473"/>
                  </a:cubicBezTo>
                  <a:close/>
                  <a:moveTo>
                    <a:pt x="94" y="449"/>
                  </a:moveTo>
                  <a:cubicBezTo>
                    <a:pt x="95" y="453"/>
                    <a:pt x="95" y="457"/>
                    <a:pt x="95" y="461"/>
                  </a:cubicBezTo>
                  <a:cubicBezTo>
                    <a:pt x="96" y="462"/>
                    <a:pt x="97" y="463"/>
                    <a:pt x="98" y="463"/>
                  </a:cubicBezTo>
                  <a:cubicBezTo>
                    <a:pt x="99" y="463"/>
                    <a:pt x="100" y="462"/>
                    <a:pt x="99" y="461"/>
                  </a:cubicBezTo>
                  <a:cubicBezTo>
                    <a:pt x="99" y="457"/>
                    <a:pt x="99" y="453"/>
                    <a:pt x="98" y="449"/>
                  </a:cubicBezTo>
                  <a:cubicBezTo>
                    <a:pt x="98" y="448"/>
                    <a:pt x="97" y="447"/>
                    <a:pt x="96" y="447"/>
                  </a:cubicBezTo>
                  <a:cubicBezTo>
                    <a:pt x="95" y="447"/>
                    <a:pt x="94" y="448"/>
                    <a:pt x="94" y="449"/>
                  </a:cubicBezTo>
                  <a:close/>
                  <a:moveTo>
                    <a:pt x="91" y="426"/>
                  </a:moveTo>
                  <a:cubicBezTo>
                    <a:pt x="91" y="429"/>
                    <a:pt x="92" y="433"/>
                    <a:pt x="93" y="437"/>
                  </a:cubicBezTo>
                  <a:cubicBezTo>
                    <a:pt x="93" y="438"/>
                    <a:pt x="94" y="439"/>
                    <a:pt x="95" y="439"/>
                  </a:cubicBezTo>
                  <a:cubicBezTo>
                    <a:pt x="96" y="439"/>
                    <a:pt x="97" y="438"/>
                    <a:pt x="97" y="437"/>
                  </a:cubicBezTo>
                  <a:cubicBezTo>
                    <a:pt x="96" y="433"/>
                    <a:pt x="95" y="429"/>
                    <a:pt x="95" y="425"/>
                  </a:cubicBezTo>
                  <a:cubicBezTo>
                    <a:pt x="94" y="424"/>
                    <a:pt x="93" y="423"/>
                    <a:pt x="92" y="423"/>
                  </a:cubicBezTo>
                  <a:cubicBezTo>
                    <a:pt x="91" y="423"/>
                    <a:pt x="91" y="424"/>
                    <a:pt x="91" y="426"/>
                  </a:cubicBezTo>
                  <a:close/>
                  <a:moveTo>
                    <a:pt x="86" y="402"/>
                  </a:moveTo>
                  <a:cubicBezTo>
                    <a:pt x="87" y="406"/>
                    <a:pt x="88" y="410"/>
                    <a:pt x="88" y="414"/>
                  </a:cubicBezTo>
                  <a:cubicBezTo>
                    <a:pt x="89" y="415"/>
                    <a:pt x="90" y="416"/>
                    <a:pt x="91" y="415"/>
                  </a:cubicBezTo>
                  <a:cubicBezTo>
                    <a:pt x="92" y="415"/>
                    <a:pt x="93" y="414"/>
                    <a:pt x="92" y="413"/>
                  </a:cubicBezTo>
                  <a:cubicBezTo>
                    <a:pt x="92" y="409"/>
                    <a:pt x="91" y="405"/>
                    <a:pt x="90" y="401"/>
                  </a:cubicBezTo>
                  <a:cubicBezTo>
                    <a:pt x="89" y="400"/>
                    <a:pt x="88" y="399"/>
                    <a:pt x="87" y="400"/>
                  </a:cubicBezTo>
                  <a:cubicBezTo>
                    <a:pt x="86" y="400"/>
                    <a:pt x="86" y="401"/>
                    <a:pt x="86" y="402"/>
                  </a:cubicBezTo>
                  <a:close/>
                  <a:moveTo>
                    <a:pt x="79" y="379"/>
                  </a:moveTo>
                  <a:cubicBezTo>
                    <a:pt x="81" y="383"/>
                    <a:pt x="82" y="387"/>
                    <a:pt x="83" y="391"/>
                  </a:cubicBezTo>
                  <a:cubicBezTo>
                    <a:pt x="83" y="392"/>
                    <a:pt x="84" y="392"/>
                    <a:pt x="85" y="392"/>
                  </a:cubicBezTo>
                  <a:cubicBezTo>
                    <a:pt x="86" y="392"/>
                    <a:pt x="87" y="391"/>
                    <a:pt x="87" y="390"/>
                  </a:cubicBezTo>
                  <a:cubicBezTo>
                    <a:pt x="86" y="386"/>
                    <a:pt x="85" y="382"/>
                    <a:pt x="83" y="378"/>
                  </a:cubicBezTo>
                  <a:cubicBezTo>
                    <a:pt x="83" y="377"/>
                    <a:pt x="82" y="376"/>
                    <a:pt x="81" y="377"/>
                  </a:cubicBezTo>
                  <a:cubicBezTo>
                    <a:pt x="80" y="377"/>
                    <a:pt x="79" y="378"/>
                    <a:pt x="79" y="379"/>
                  </a:cubicBezTo>
                  <a:close/>
                  <a:moveTo>
                    <a:pt x="72" y="357"/>
                  </a:moveTo>
                  <a:cubicBezTo>
                    <a:pt x="73" y="360"/>
                    <a:pt x="74" y="364"/>
                    <a:pt x="76" y="368"/>
                  </a:cubicBezTo>
                  <a:cubicBezTo>
                    <a:pt x="76" y="369"/>
                    <a:pt x="77" y="369"/>
                    <a:pt x="78" y="369"/>
                  </a:cubicBezTo>
                  <a:cubicBezTo>
                    <a:pt x="79" y="369"/>
                    <a:pt x="80" y="368"/>
                    <a:pt x="80" y="366"/>
                  </a:cubicBezTo>
                  <a:cubicBezTo>
                    <a:pt x="78" y="363"/>
                    <a:pt x="77" y="359"/>
                    <a:pt x="75" y="355"/>
                  </a:cubicBezTo>
                  <a:cubicBezTo>
                    <a:pt x="75" y="354"/>
                    <a:pt x="74" y="354"/>
                    <a:pt x="73" y="354"/>
                  </a:cubicBezTo>
                  <a:cubicBezTo>
                    <a:pt x="72" y="354"/>
                    <a:pt x="71" y="356"/>
                    <a:pt x="72" y="357"/>
                  </a:cubicBezTo>
                  <a:close/>
                  <a:moveTo>
                    <a:pt x="62" y="335"/>
                  </a:moveTo>
                  <a:cubicBezTo>
                    <a:pt x="64" y="338"/>
                    <a:pt x="66" y="342"/>
                    <a:pt x="67" y="346"/>
                  </a:cubicBezTo>
                  <a:cubicBezTo>
                    <a:pt x="68" y="347"/>
                    <a:pt x="69" y="347"/>
                    <a:pt x="70" y="347"/>
                  </a:cubicBezTo>
                  <a:cubicBezTo>
                    <a:pt x="71" y="346"/>
                    <a:pt x="71" y="345"/>
                    <a:pt x="71" y="344"/>
                  </a:cubicBezTo>
                  <a:cubicBezTo>
                    <a:pt x="69" y="340"/>
                    <a:pt x="68" y="337"/>
                    <a:pt x="66" y="333"/>
                  </a:cubicBezTo>
                  <a:cubicBezTo>
                    <a:pt x="65" y="332"/>
                    <a:pt x="64" y="332"/>
                    <a:pt x="63" y="332"/>
                  </a:cubicBezTo>
                  <a:cubicBezTo>
                    <a:pt x="62" y="332"/>
                    <a:pt x="62" y="334"/>
                    <a:pt x="62" y="335"/>
                  </a:cubicBezTo>
                  <a:close/>
                  <a:moveTo>
                    <a:pt x="51" y="313"/>
                  </a:moveTo>
                  <a:cubicBezTo>
                    <a:pt x="53" y="317"/>
                    <a:pt x="55" y="320"/>
                    <a:pt x="57" y="324"/>
                  </a:cubicBezTo>
                  <a:cubicBezTo>
                    <a:pt x="57" y="325"/>
                    <a:pt x="59" y="325"/>
                    <a:pt x="60" y="325"/>
                  </a:cubicBezTo>
                  <a:cubicBezTo>
                    <a:pt x="61" y="324"/>
                    <a:pt x="61" y="323"/>
                    <a:pt x="61" y="322"/>
                  </a:cubicBezTo>
                  <a:cubicBezTo>
                    <a:pt x="59" y="319"/>
                    <a:pt x="57" y="315"/>
                    <a:pt x="55" y="311"/>
                  </a:cubicBezTo>
                  <a:cubicBezTo>
                    <a:pt x="54" y="311"/>
                    <a:pt x="53" y="310"/>
                    <a:pt x="52" y="311"/>
                  </a:cubicBezTo>
                  <a:cubicBezTo>
                    <a:pt x="51" y="311"/>
                    <a:pt x="51" y="312"/>
                    <a:pt x="51" y="313"/>
                  </a:cubicBezTo>
                  <a:close/>
                  <a:moveTo>
                    <a:pt x="39" y="293"/>
                  </a:moveTo>
                  <a:cubicBezTo>
                    <a:pt x="39" y="294"/>
                    <a:pt x="40" y="295"/>
                    <a:pt x="40" y="295"/>
                  </a:cubicBezTo>
                  <a:cubicBezTo>
                    <a:pt x="42" y="298"/>
                    <a:pt x="44" y="301"/>
                    <a:pt x="45" y="303"/>
                  </a:cubicBezTo>
                  <a:cubicBezTo>
                    <a:pt x="46" y="304"/>
                    <a:pt x="47" y="304"/>
                    <a:pt x="48" y="304"/>
                  </a:cubicBezTo>
                  <a:cubicBezTo>
                    <a:pt x="49" y="303"/>
                    <a:pt x="49" y="302"/>
                    <a:pt x="49" y="301"/>
                  </a:cubicBezTo>
                  <a:cubicBezTo>
                    <a:pt x="47" y="298"/>
                    <a:pt x="46" y="296"/>
                    <a:pt x="44" y="293"/>
                  </a:cubicBezTo>
                  <a:cubicBezTo>
                    <a:pt x="43" y="292"/>
                    <a:pt x="43" y="292"/>
                    <a:pt x="42" y="291"/>
                  </a:cubicBezTo>
                  <a:cubicBezTo>
                    <a:pt x="42" y="290"/>
                    <a:pt x="41" y="290"/>
                    <a:pt x="40" y="290"/>
                  </a:cubicBezTo>
                  <a:cubicBezTo>
                    <a:pt x="39" y="291"/>
                    <a:pt x="38" y="292"/>
                    <a:pt x="39" y="293"/>
                  </a:cubicBezTo>
                  <a:close/>
                  <a:moveTo>
                    <a:pt x="27" y="272"/>
                  </a:moveTo>
                  <a:cubicBezTo>
                    <a:pt x="29" y="276"/>
                    <a:pt x="31" y="279"/>
                    <a:pt x="33" y="283"/>
                  </a:cubicBezTo>
                  <a:cubicBezTo>
                    <a:pt x="33" y="284"/>
                    <a:pt x="34" y="284"/>
                    <a:pt x="35" y="283"/>
                  </a:cubicBezTo>
                  <a:cubicBezTo>
                    <a:pt x="36" y="283"/>
                    <a:pt x="37" y="282"/>
                    <a:pt x="36" y="281"/>
                  </a:cubicBezTo>
                  <a:cubicBezTo>
                    <a:pt x="34" y="277"/>
                    <a:pt x="32" y="274"/>
                    <a:pt x="30" y="270"/>
                  </a:cubicBezTo>
                  <a:cubicBezTo>
                    <a:pt x="30" y="269"/>
                    <a:pt x="29" y="269"/>
                    <a:pt x="28" y="269"/>
                  </a:cubicBezTo>
                  <a:cubicBezTo>
                    <a:pt x="27" y="270"/>
                    <a:pt x="26" y="271"/>
                    <a:pt x="27" y="272"/>
                  </a:cubicBezTo>
                  <a:close/>
                  <a:moveTo>
                    <a:pt x="17" y="250"/>
                  </a:moveTo>
                  <a:cubicBezTo>
                    <a:pt x="18" y="254"/>
                    <a:pt x="20" y="257"/>
                    <a:pt x="22" y="261"/>
                  </a:cubicBezTo>
                  <a:cubicBezTo>
                    <a:pt x="22" y="262"/>
                    <a:pt x="23" y="263"/>
                    <a:pt x="24" y="262"/>
                  </a:cubicBezTo>
                  <a:cubicBezTo>
                    <a:pt x="25" y="262"/>
                    <a:pt x="26" y="261"/>
                    <a:pt x="25" y="260"/>
                  </a:cubicBezTo>
                  <a:cubicBezTo>
                    <a:pt x="24" y="256"/>
                    <a:pt x="22" y="252"/>
                    <a:pt x="21" y="249"/>
                  </a:cubicBezTo>
                  <a:cubicBezTo>
                    <a:pt x="20" y="248"/>
                    <a:pt x="19" y="247"/>
                    <a:pt x="18" y="247"/>
                  </a:cubicBezTo>
                  <a:cubicBezTo>
                    <a:pt x="17" y="248"/>
                    <a:pt x="16" y="249"/>
                    <a:pt x="17" y="250"/>
                  </a:cubicBezTo>
                  <a:close/>
                  <a:moveTo>
                    <a:pt x="9" y="227"/>
                  </a:moveTo>
                  <a:cubicBezTo>
                    <a:pt x="10" y="231"/>
                    <a:pt x="11" y="235"/>
                    <a:pt x="13" y="239"/>
                  </a:cubicBezTo>
                  <a:cubicBezTo>
                    <a:pt x="13" y="240"/>
                    <a:pt x="14" y="240"/>
                    <a:pt x="15" y="240"/>
                  </a:cubicBezTo>
                  <a:cubicBezTo>
                    <a:pt x="16" y="240"/>
                    <a:pt x="17" y="238"/>
                    <a:pt x="16" y="237"/>
                  </a:cubicBezTo>
                  <a:cubicBezTo>
                    <a:pt x="15" y="234"/>
                    <a:pt x="14" y="230"/>
                    <a:pt x="13" y="226"/>
                  </a:cubicBezTo>
                  <a:cubicBezTo>
                    <a:pt x="12" y="225"/>
                    <a:pt x="11" y="224"/>
                    <a:pt x="10" y="225"/>
                  </a:cubicBezTo>
                  <a:cubicBezTo>
                    <a:pt x="9" y="225"/>
                    <a:pt x="9" y="226"/>
                    <a:pt x="9" y="227"/>
                  </a:cubicBezTo>
                  <a:close/>
                  <a:moveTo>
                    <a:pt x="4" y="204"/>
                  </a:moveTo>
                  <a:cubicBezTo>
                    <a:pt x="4" y="208"/>
                    <a:pt x="5" y="212"/>
                    <a:pt x="6" y="215"/>
                  </a:cubicBezTo>
                  <a:cubicBezTo>
                    <a:pt x="6" y="217"/>
                    <a:pt x="7" y="217"/>
                    <a:pt x="8" y="217"/>
                  </a:cubicBezTo>
                  <a:cubicBezTo>
                    <a:pt x="9" y="217"/>
                    <a:pt x="10" y="216"/>
                    <a:pt x="10" y="215"/>
                  </a:cubicBezTo>
                  <a:cubicBezTo>
                    <a:pt x="9" y="211"/>
                    <a:pt x="8" y="207"/>
                    <a:pt x="7" y="203"/>
                  </a:cubicBezTo>
                  <a:cubicBezTo>
                    <a:pt x="7" y="202"/>
                    <a:pt x="6" y="201"/>
                    <a:pt x="5" y="201"/>
                  </a:cubicBezTo>
                  <a:cubicBezTo>
                    <a:pt x="4" y="201"/>
                    <a:pt x="3" y="203"/>
                    <a:pt x="4" y="204"/>
                  </a:cubicBezTo>
                  <a:close/>
                  <a:moveTo>
                    <a:pt x="1" y="180"/>
                  </a:moveTo>
                  <a:cubicBezTo>
                    <a:pt x="1" y="184"/>
                    <a:pt x="1" y="188"/>
                    <a:pt x="2" y="192"/>
                  </a:cubicBezTo>
                  <a:cubicBezTo>
                    <a:pt x="2" y="193"/>
                    <a:pt x="3" y="194"/>
                    <a:pt x="4" y="193"/>
                  </a:cubicBezTo>
                  <a:cubicBezTo>
                    <a:pt x="5" y="193"/>
                    <a:pt x="6" y="192"/>
                    <a:pt x="6" y="191"/>
                  </a:cubicBezTo>
                  <a:cubicBezTo>
                    <a:pt x="5" y="187"/>
                    <a:pt x="5" y="183"/>
                    <a:pt x="5" y="179"/>
                  </a:cubicBezTo>
                  <a:cubicBezTo>
                    <a:pt x="5" y="178"/>
                    <a:pt x="4" y="177"/>
                    <a:pt x="3" y="177"/>
                  </a:cubicBezTo>
                  <a:cubicBezTo>
                    <a:pt x="1" y="178"/>
                    <a:pt x="1" y="178"/>
                    <a:pt x="1" y="180"/>
                  </a:cubicBezTo>
                  <a:close/>
                  <a:moveTo>
                    <a:pt x="0" y="155"/>
                  </a:moveTo>
                  <a:cubicBezTo>
                    <a:pt x="0" y="159"/>
                    <a:pt x="0" y="162"/>
                    <a:pt x="0" y="166"/>
                  </a:cubicBezTo>
                  <a:cubicBezTo>
                    <a:pt x="0" y="166"/>
                    <a:pt x="0" y="167"/>
                    <a:pt x="0" y="167"/>
                  </a:cubicBezTo>
                  <a:cubicBezTo>
                    <a:pt x="0" y="169"/>
                    <a:pt x="1" y="169"/>
                    <a:pt x="2" y="169"/>
                  </a:cubicBezTo>
                  <a:cubicBezTo>
                    <a:pt x="3" y="169"/>
                    <a:pt x="4" y="169"/>
                    <a:pt x="4" y="167"/>
                  </a:cubicBezTo>
                  <a:cubicBezTo>
                    <a:pt x="4" y="167"/>
                    <a:pt x="4" y="166"/>
                    <a:pt x="4" y="166"/>
                  </a:cubicBezTo>
                  <a:cubicBezTo>
                    <a:pt x="4" y="162"/>
                    <a:pt x="4" y="159"/>
                    <a:pt x="4" y="156"/>
                  </a:cubicBezTo>
                  <a:cubicBezTo>
                    <a:pt x="5" y="154"/>
                    <a:pt x="4" y="154"/>
                    <a:pt x="3" y="153"/>
                  </a:cubicBezTo>
                  <a:cubicBezTo>
                    <a:pt x="1" y="153"/>
                    <a:pt x="1" y="154"/>
                    <a:pt x="0" y="155"/>
                  </a:cubicBezTo>
                  <a:close/>
                  <a:moveTo>
                    <a:pt x="3" y="131"/>
                  </a:moveTo>
                  <a:cubicBezTo>
                    <a:pt x="2" y="135"/>
                    <a:pt x="2" y="139"/>
                    <a:pt x="1" y="143"/>
                  </a:cubicBezTo>
                  <a:cubicBezTo>
                    <a:pt x="1" y="144"/>
                    <a:pt x="2" y="145"/>
                    <a:pt x="3" y="145"/>
                  </a:cubicBezTo>
                  <a:cubicBezTo>
                    <a:pt x="4" y="146"/>
                    <a:pt x="5" y="145"/>
                    <a:pt x="5" y="144"/>
                  </a:cubicBezTo>
                  <a:cubicBezTo>
                    <a:pt x="6" y="140"/>
                    <a:pt x="6" y="136"/>
                    <a:pt x="7" y="132"/>
                  </a:cubicBezTo>
                  <a:cubicBezTo>
                    <a:pt x="7" y="131"/>
                    <a:pt x="6" y="130"/>
                    <a:pt x="5" y="130"/>
                  </a:cubicBezTo>
                  <a:cubicBezTo>
                    <a:pt x="4" y="129"/>
                    <a:pt x="3" y="130"/>
                    <a:pt x="3" y="131"/>
                  </a:cubicBezTo>
                  <a:close/>
                  <a:moveTo>
                    <a:pt x="8" y="108"/>
                  </a:moveTo>
                  <a:cubicBezTo>
                    <a:pt x="7" y="111"/>
                    <a:pt x="6" y="115"/>
                    <a:pt x="5" y="119"/>
                  </a:cubicBezTo>
                  <a:cubicBezTo>
                    <a:pt x="5" y="120"/>
                    <a:pt x="5" y="122"/>
                    <a:pt x="7" y="122"/>
                  </a:cubicBezTo>
                  <a:cubicBezTo>
                    <a:pt x="8" y="122"/>
                    <a:pt x="9" y="121"/>
                    <a:pt x="9" y="120"/>
                  </a:cubicBezTo>
                  <a:cubicBezTo>
                    <a:pt x="10" y="116"/>
                    <a:pt x="11" y="112"/>
                    <a:pt x="12" y="109"/>
                  </a:cubicBezTo>
                  <a:cubicBezTo>
                    <a:pt x="12" y="108"/>
                    <a:pt x="11" y="106"/>
                    <a:pt x="10" y="106"/>
                  </a:cubicBezTo>
                  <a:cubicBezTo>
                    <a:pt x="9" y="106"/>
                    <a:pt x="8" y="107"/>
                    <a:pt x="8" y="108"/>
                  </a:cubicBezTo>
                  <a:close/>
                  <a:moveTo>
                    <a:pt x="15" y="84"/>
                  </a:moveTo>
                  <a:cubicBezTo>
                    <a:pt x="13" y="88"/>
                    <a:pt x="12" y="92"/>
                    <a:pt x="11" y="96"/>
                  </a:cubicBezTo>
                  <a:cubicBezTo>
                    <a:pt x="11" y="97"/>
                    <a:pt x="11" y="98"/>
                    <a:pt x="12" y="98"/>
                  </a:cubicBezTo>
                  <a:cubicBezTo>
                    <a:pt x="13" y="99"/>
                    <a:pt x="14" y="98"/>
                    <a:pt x="15" y="97"/>
                  </a:cubicBezTo>
                  <a:cubicBezTo>
                    <a:pt x="16" y="93"/>
                    <a:pt x="17" y="90"/>
                    <a:pt x="19" y="86"/>
                  </a:cubicBezTo>
                  <a:cubicBezTo>
                    <a:pt x="19" y="85"/>
                    <a:pt x="18" y="84"/>
                    <a:pt x="17" y="83"/>
                  </a:cubicBezTo>
                  <a:cubicBezTo>
                    <a:pt x="16" y="83"/>
                    <a:pt x="15" y="83"/>
                    <a:pt x="15" y="84"/>
                  </a:cubicBezTo>
                  <a:close/>
                  <a:moveTo>
                    <a:pt x="24" y="62"/>
                  </a:moveTo>
                  <a:cubicBezTo>
                    <a:pt x="22" y="66"/>
                    <a:pt x="21" y="69"/>
                    <a:pt x="19" y="73"/>
                  </a:cubicBezTo>
                  <a:cubicBezTo>
                    <a:pt x="19" y="74"/>
                    <a:pt x="19" y="75"/>
                    <a:pt x="20" y="76"/>
                  </a:cubicBezTo>
                  <a:cubicBezTo>
                    <a:pt x="21" y="76"/>
                    <a:pt x="22" y="76"/>
                    <a:pt x="23" y="75"/>
                  </a:cubicBezTo>
                  <a:cubicBezTo>
                    <a:pt x="24" y="71"/>
                    <a:pt x="26" y="67"/>
                    <a:pt x="28" y="64"/>
                  </a:cubicBezTo>
                  <a:cubicBezTo>
                    <a:pt x="28" y="63"/>
                    <a:pt x="28" y="62"/>
                    <a:pt x="27" y="61"/>
                  </a:cubicBezTo>
                  <a:cubicBezTo>
                    <a:pt x="26" y="61"/>
                    <a:pt x="24" y="61"/>
                    <a:pt x="24" y="62"/>
                  </a:cubicBezTo>
                  <a:close/>
                  <a:moveTo>
                    <a:pt x="35" y="41"/>
                  </a:moveTo>
                  <a:cubicBezTo>
                    <a:pt x="33" y="44"/>
                    <a:pt x="31" y="47"/>
                    <a:pt x="29" y="51"/>
                  </a:cubicBezTo>
                  <a:cubicBezTo>
                    <a:pt x="29" y="52"/>
                    <a:pt x="29" y="53"/>
                    <a:pt x="30" y="54"/>
                  </a:cubicBezTo>
                  <a:cubicBezTo>
                    <a:pt x="31" y="54"/>
                    <a:pt x="32" y="54"/>
                    <a:pt x="33" y="53"/>
                  </a:cubicBezTo>
                  <a:cubicBezTo>
                    <a:pt x="35" y="49"/>
                    <a:pt x="37" y="46"/>
                    <a:pt x="38" y="43"/>
                  </a:cubicBezTo>
                  <a:cubicBezTo>
                    <a:pt x="39" y="42"/>
                    <a:pt x="39" y="40"/>
                    <a:pt x="38" y="40"/>
                  </a:cubicBezTo>
                  <a:cubicBezTo>
                    <a:pt x="37" y="39"/>
                    <a:pt x="36" y="40"/>
                    <a:pt x="35" y="41"/>
                  </a:cubicBezTo>
                  <a:close/>
                  <a:moveTo>
                    <a:pt x="48" y="20"/>
                  </a:moveTo>
                  <a:cubicBezTo>
                    <a:pt x="46" y="23"/>
                    <a:pt x="43" y="26"/>
                    <a:pt x="41" y="30"/>
                  </a:cubicBezTo>
                  <a:cubicBezTo>
                    <a:pt x="41" y="31"/>
                    <a:pt x="41" y="32"/>
                    <a:pt x="42" y="33"/>
                  </a:cubicBezTo>
                  <a:cubicBezTo>
                    <a:pt x="43" y="34"/>
                    <a:pt x="44" y="33"/>
                    <a:pt x="45" y="32"/>
                  </a:cubicBezTo>
                  <a:cubicBezTo>
                    <a:pt x="47" y="29"/>
                    <a:pt x="49" y="25"/>
                    <a:pt x="51" y="22"/>
                  </a:cubicBezTo>
                  <a:cubicBezTo>
                    <a:pt x="52" y="21"/>
                    <a:pt x="51" y="20"/>
                    <a:pt x="51" y="20"/>
                  </a:cubicBezTo>
                  <a:cubicBezTo>
                    <a:pt x="50" y="19"/>
                    <a:pt x="48" y="19"/>
                    <a:pt x="48" y="20"/>
                  </a:cubicBezTo>
                  <a:close/>
                  <a:moveTo>
                    <a:pt x="63" y="1"/>
                  </a:moveTo>
                  <a:cubicBezTo>
                    <a:pt x="63" y="1"/>
                    <a:pt x="60" y="4"/>
                    <a:pt x="55" y="10"/>
                  </a:cubicBezTo>
                  <a:cubicBezTo>
                    <a:pt x="54" y="11"/>
                    <a:pt x="54" y="12"/>
                    <a:pt x="55" y="13"/>
                  </a:cubicBezTo>
                  <a:cubicBezTo>
                    <a:pt x="56" y="14"/>
                    <a:pt x="57" y="14"/>
                    <a:pt x="58" y="13"/>
                  </a:cubicBezTo>
                  <a:cubicBezTo>
                    <a:pt x="60" y="10"/>
                    <a:pt x="62" y="7"/>
                    <a:pt x="64" y="6"/>
                  </a:cubicBezTo>
                  <a:cubicBezTo>
                    <a:pt x="64" y="5"/>
                    <a:pt x="65" y="4"/>
                    <a:pt x="65" y="4"/>
                  </a:cubicBezTo>
                  <a:cubicBezTo>
                    <a:pt x="65" y="4"/>
                    <a:pt x="66" y="3"/>
                    <a:pt x="66" y="3"/>
                  </a:cubicBezTo>
                  <a:cubicBezTo>
                    <a:pt x="66" y="3"/>
                    <a:pt x="66" y="1"/>
                    <a:pt x="65" y="1"/>
                  </a:cubicBezTo>
                  <a:cubicBezTo>
                    <a:pt x="65" y="0"/>
                    <a:pt x="63" y="0"/>
                    <a:pt x="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9" name="Freeform 614"/>
            <p:cNvSpPr>
              <a:spLocks noEditPoints="1"/>
            </p:cNvSpPr>
            <p:nvPr/>
          </p:nvSpPr>
          <p:spPr bwMode="auto">
            <a:xfrm rot="16200000">
              <a:off x="3427605" y="-593499"/>
              <a:ext cx="983668" cy="2894420"/>
            </a:xfrm>
            <a:custGeom>
              <a:avLst/>
              <a:gdLst>
                <a:gd name="T0" fmla="*/ 128 w 169"/>
                <a:gd name="T1" fmla="*/ 488 h 498"/>
                <a:gd name="T2" fmla="*/ 132 w 169"/>
                <a:gd name="T3" fmla="*/ 479 h 498"/>
                <a:gd name="T4" fmla="*/ 148 w 169"/>
                <a:gd name="T5" fmla="*/ 445 h 498"/>
                <a:gd name="T6" fmla="*/ 151 w 169"/>
                <a:gd name="T7" fmla="*/ 443 h 498"/>
                <a:gd name="T8" fmla="*/ 156 w 169"/>
                <a:gd name="T9" fmla="*/ 435 h 498"/>
                <a:gd name="T10" fmla="*/ 159 w 169"/>
                <a:gd name="T11" fmla="*/ 411 h 498"/>
                <a:gd name="T12" fmla="*/ 161 w 169"/>
                <a:gd name="T13" fmla="*/ 399 h 498"/>
                <a:gd name="T14" fmla="*/ 168 w 169"/>
                <a:gd name="T15" fmla="*/ 376 h 498"/>
                <a:gd name="T16" fmla="*/ 165 w 169"/>
                <a:gd name="T17" fmla="*/ 363 h 498"/>
                <a:gd name="T18" fmla="*/ 167 w 169"/>
                <a:gd name="T19" fmla="*/ 349 h 498"/>
                <a:gd name="T20" fmla="*/ 168 w 169"/>
                <a:gd name="T21" fmla="*/ 339 h 498"/>
                <a:gd name="T22" fmla="*/ 162 w 169"/>
                <a:gd name="T23" fmla="*/ 316 h 498"/>
                <a:gd name="T24" fmla="*/ 160 w 169"/>
                <a:gd name="T25" fmla="*/ 304 h 498"/>
                <a:gd name="T26" fmla="*/ 160 w 169"/>
                <a:gd name="T27" fmla="*/ 280 h 498"/>
                <a:gd name="T28" fmla="*/ 155 w 169"/>
                <a:gd name="T29" fmla="*/ 270 h 498"/>
                <a:gd name="T30" fmla="*/ 143 w 169"/>
                <a:gd name="T31" fmla="*/ 234 h 498"/>
                <a:gd name="T32" fmla="*/ 145 w 169"/>
                <a:gd name="T33" fmla="*/ 232 h 498"/>
                <a:gd name="T34" fmla="*/ 143 w 169"/>
                <a:gd name="T35" fmla="*/ 222 h 498"/>
                <a:gd name="T36" fmla="*/ 132 w 169"/>
                <a:gd name="T37" fmla="*/ 200 h 498"/>
                <a:gd name="T38" fmla="*/ 128 w 169"/>
                <a:gd name="T39" fmla="*/ 189 h 498"/>
                <a:gd name="T40" fmla="*/ 122 w 169"/>
                <a:gd name="T41" fmla="*/ 165 h 498"/>
                <a:gd name="T42" fmla="*/ 117 w 169"/>
                <a:gd name="T43" fmla="*/ 157 h 498"/>
                <a:gd name="T44" fmla="*/ 100 w 169"/>
                <a:gd name="T45" fmla="*/ 123 h 498"/>
                <a:gd name="T46" fmla="*/ 101 w 169"/>
                <a:gd name="T47" fmla="*/ 120 h 498"/>
                <a:gd name="T48" fmla="*/ 99 w 169"/>
                <a:gd name="T49" fmla="*/ 110 h 498"/>
                <a:gd name="T50" fmla="*/ 86 w 169"/>
                <a:gd name="T51" fmla="*/ 89 h 498"/>
                <a:gd name="T52" fmla="*/ 83 w 169"/>
                <a:gd name="T53" fmla="*/ 78 h 498"/>
                <a:gd name="T54" fmla="*/ 84 w 169"/>
                <a:gd name="T55" fmla="*/ 65 h 498"/>
                <a:gd name="T56" fmla="*/ 85 w 169"/>
                <a:gd name="T57" fmla="*/ 29 h 498"/>
                <a:gd name="T58" fmla="*/ 88 w 169"/>
                <a:gd name="T59" fmla="*/ 28 h 498"/>
                <a:gd name="T60" fmla="*/ 95 w 169"/>
                <a:gd name="T61" fmla="*/ 21 h 498"/>
                <a:gd name="T62" fmla="*/ 112 w 169"/>
                <a:gd name="T63" fmla="*/ 4 h 498"/>
                <a:gd name="T64" fmla="*/ 124 w 169"/>
                <a:gd name="T65" fmla="*/ 1 h 498"/>
                <a:gd name="T66" fmla="*/ 147 w 169"/>
                <a:gd name="T67" fmla="*/ 7 h 498"/>
                <a:gd name="T68" fmla="*/ 156 w 169"/>
                <a:gd name="T69" fmla="*/ 10 h 498"/>
                <a:gd name="T70" fmla="*/ 166 w 169"/>
                <a:gd name="T71" fmla="*/ 45 h 498"/>
                <a:gd name="T72" fmla="*/ 163 w 169"/>
                <a:gd name="T73" fmla="*/ 42 h 498"/>
                <a:gd name="T74" fmla="*/ 161 w 169"/>
                <a:gd name="T75" fmla="*/ 57 h 498"/>
                <a:gd name="T76" fmla="*/ 155 w 169"/>
                <a:gd name="T77" fmla="*/ 67 h 498"/>
                <a:gd name="T78" fmla="*/ 134 w 169"/>
                <a:gd name="T79" fmla="*/ 78 h 498"/>
                <a:gd name="T80" fmla="*/ 123 w 169"/>
                <a:gd name="T81" fmla="*/ 85 h 498"/>
                <a:gd name="T82" fmla="*/ 109 w 169"/>
                <a:gd name="T83" fmla="*/ 84 h 498"/>
                <a:gd name="T84" fmla="*/ 99 w 169"/>
                <a:gd name="T85" fmla="*/ 80 h 498"/>
                <a:gd name="T86" fmla="*/ 75 w 169"/>
                <a:gd name="T87" fmla="*/ 78 h 498"/>
                <a:gd name="T88" fmla="*/ 64 w 169"/>
                <a:gd name="T89" fmla="*/ 74 h 498"/>
                <a:gd name="T90" fmla="*/ 44 w 169"/>
                <a:gd name="T91" fmla="*/ 60 h 498"/>
                <a:gd name="T92" fmla="*/ 34 w 169"/>
                <a:gd name="T93" fmla="*/ 57 h 498"/>
                <a:gd name="T94" fmla="*/ 2 w 169"/>
                <a:gd name="T95" fmla="*/ 39 h 498"/>
                <a:gd name="T96" fmla="*/ 1 w 169"/>
                <a:gd name="T97" fmla="*/ 39 h 498"/>
                <a:gd name="T98" fmla="*/ 1 w 169"/>
                <a:gd name="T99" fmla="*/ 39 h 498"/>
                <a:gd name="T100" fmla="*/ 6 w 169"/>
                <a:gd name="T101" fmla="*/ 37 h 498"/>
                <a:gd name="T102" fmla="*/ 0 w 169"/>
                <a:gd name="T103" fmla="*/ 37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69" h="498">
                  <a:moveTo>
                    <a:pt x="125" y="486"/>
                  </a:moveTo>
                  <a:cubicBezTo>
                    <a:pt x="123" y="489"/>
                    <a:pt x="121" y="492"/>
                    <a:pt x="118" y="494"/>
                  </a:cubicBezTo>
                  <a:cubicBezTo>
                    <a:pt x="118" y="495"/>
                    <a:pt x="118" y="497"/>
                    <a:pt x="119" y="497"/>
                  </a:cubicBezTo>
                  <a:cubicBezTo>
                    <a:pt x="120" y="498"/>
                    <a:pt x="121" y="498"/>
                    <a:pt x="122" y="497"/>
                  </a:cubicBezTo>
                  <a:cubicBezTo>
                    <a:pt x="124" y="494"/>
                    <a:pt x="126" y="491"/>
                    <a:pt x="128" y="488"/>
                  </a:cubicBezTo>
                  <a:cubicBezTo>
                    <a:pt x="129" y="487"/>
                    <a:pt x="129" y="486"/>
                    <a:pt x="128" y="485"/>
                  </a:cubicBezTo>
                  <a:cubicBezTo>
                    <a:pt x="127" y="485"/>
                    <a:pt x="126" y="485"/>
                    <a:pt x="125" y="486"/>
                  </a:cubicBezTo>
                  <a:close/>
                  <a:moveTo>
                    <a:pt x="138" y="466"/>
                  </a:moveTo>
                  <a:cubicBezTo>
                    <a:pt x="136" y="469"/>
                    <a:pt x="134" y="473"/>
                    <a:pt x="132" y="476"/>
                  </a:cubicBezTo>
                  <a:cubicBezTo>
                    <a:pt x="131" y="477"/>
                    <a:pt x="131" y="478"/>
                    <a:pt x="132" y="479"/>
                  </a:cubicBezTo>
                  <a:cubicBezTo>
                    <a:pt x="133" y="479"/>
                    <a:pt x="135" y="479"/>
                    <a:pt x="135" y="478"/>
                  </a:cubicBezTo>
                  <a:cubicBezTo>
                    <a:pt x="137" y="475"/>
                    <a:pt x="139" y="471"/>
                    <a:pt x="141" y="468"/>
                  </a:cubicBezTo>
                  <a:cubicBezTo>
                    <a:pt x="142" y="467"/>
                    <a:pt x="142" y="466"/>
                    <a:pt x="141" y="465"/>
                  </a:cubicBezTo>
                  <a:cubicBezTo>
                    <a:pt x="140" y="465"/>
                    <a:pt x="138" y="465"/>
                    <a:pt x="138" y="466"/>
                  </a:cubicBezTo>
                  <a:close/>
                  <a:moveTo>
                    <a:pt x="148" y="445"/>
                  </a:moveTo>
                  <a:cubicBezTo>
                    <a:pt x="147" y="448"/>
                    <a:pt x="145" y="452"/>
                    <a:pt x="143" y="455"/>
                  </a:cubicBezTo>
                  <a:cubicBezTo>
                    <a:pt x="143" y="456"/>
                    <a:pt x="143" y="458"/>
                    <a:pt x="144" y="458"/>
                  </a:cubicBezTo>
                  <a:cubicBezTo>
                    <a:pt x="145" y="459"/>
                    <a:pt x="147" y="458"/>
                    <a:pt x="147" y="457"/>
                  </a:cubicBezTo>
                  <a:cubicBezTo>
                    <a:pt x="149" y="453"/>
                    <a:pt x="151" y="450"/>
                    <a:pt x="152" y="446"/>
                  </a:cubicBezTo>
                  <a:cubicBezTo>
                    <a:pt x="152" y="445"/>
                    <a:pt x="152" y="444"/>
                    <a:pt x="151" y="443"/>
                  </a:cubicBezTo>
                  <a:cubicBezTo>
                    <a:pt x="150" y="443"/>
                    <a:pt x="149" y="444"/>
                    <a:pt x="148" y="445"/>
                  </a:cubicBezTo>
                  <a:close/>
                  <a:moveTo>
                    <a:pt x="156" y="422"/>
                  </a:moveTo>
                  <a:cubicBezTo>
                    <a:pt x="155" y="426"/>
                    <a:pt x="154" y="430"/>
                    <a:pt x="153" y="433"/>
                  </a:cubicBezTo>
                  <a:cubicBezTo>
                    <a:pt x="152" y="435"/>
                    <a:pt x="153" y="436"/>
                    <a:pt x="154" y="436"/>
                  </a:cubicBezTo>
                  <a:cubicBezTo>
                    <a:pt x="155" y="436"/>
                    <a:pt x="156" y="436"/>
                    <a:pt x="156" y="435"/>
                  </a:cubicBezTo>
                  <a:cubicBezTo>
                    <a:pt x="158" y="431"/>
                    <a:pt x="159" y="427"/>
                    <a:pt x="160" y="423"/>
                  </a:cubicBezTo>
                  <a:cubicBezTo>
                    <a:pt x="160" y="422"/>
                    <a:pt x="160" y="421"/>
                    <a:pt x="159" y="421"/>
                  </a:cubicBezTo>
                  <a:cubicBezTo>
                    <a:pt x="158" y="420"/>
                    <a:pt x="156" y="421"/>
                    <a:pt x="156" y="422"/>
                  </a:cubicBezTo>
                  <a:close/>
                  <a:moveTo>
                    <a:pt x="161" y="399"/>
                  </a:moveTo>
                  <a:cubicBezTo>
                    <a:pt x="161" y="403"/>
                    <a:pt x="160" y="407"/>
                    <a:pt x="159" y="411"/>
                  </a:cubicBezTo>
                  <a:cubicBezTo>
                    <a:pt x="159" y="412"/>
                    <a:pt x="160" y="413"/>
                    <a:pt x="161" y="413"/>
                  </a:cubicBezTo>
                  <a:cubicBezTo>
                    <a:pt x="162" y="413"/>
                    <a:pt x="163" y="413"/>
                    <a:pt x="163" y="412"/>
                  </a:cubicBezTo>
                  <a:cubicBezTo>
                    <a:pt x="164" y="408"/>
                    <a:pt x="165" y="404"/>
                    <a:pt x="165" y="400"/>
                  </a:cubicBezTo>
                  <a:cubicBezTo>
                    <a:pt x="166" y="399"/>
                    <a:pt x="165" y="398"/>
                    <a:pt x="164" y="397"/>
                  </a:cubicBezTo>
                  <a:cubicBezTo>
                    <a:pt x="163" y="397"/>
                    <a:pt x="162" y="398"/>
                    <a:pt x="161" y="399"/>
                  </a:cubicBezTo>
                  <a:close/>
                  <a:moveTo>
                    <a:pt x="164" y="375"/>
                  </a:moveTo>
                  <a:cubicBezTo>
                    <a:pt x="164" y="379"/>
                    <a:pt x="164" y="383"/>
                    <a:pt x="163" y="387"/>
                  </a:cubicBezTo>
                  <a:cubicBezTo>
                    <a:pt x="163" y="388"/>
                    <a:pt x="164" y="389"/>
                    <a:pt x="165" y="389"/>
                  </a:cubicBezTo>
                  <a:cubicBezTo>
                    <a:pt x="166" y="390"/>
                    <a:pt x="167" y="389"/>
                    <a:pt x="167" y="388"/>
                  </a:cubicBezTo>
                  <a:cubicBezTo>
                    <a:pt x="168" y="384"/>
                    <a:pt x="168" y="380"/>
                    <a:pt x="168" y="376"/>
                  </a:cubicBezTo>
                  <a:cubicBezTo>
                    <a:pt x="168" y="375"/>
                    <a:pt x="167" y="374"/>
                    <a:pt x="166" y="373"/>
                  </a:cubicBezTo>
                  <a:cubicBezTo>
                    <a:pt x="165" y="373"/>
                    <a:pt x="164" y="374"/>
                    <a:pt x="164" y="375"/>
                  </a:cubicBezTo>
                  <a:close/>
                  <a:moveTo>
                    <a:pt x="165" y="352"/>
                  </a:moveTo>
                  <a:cubicBezTo>
                    <a:pt x="165" y="353"/>
                    <a:pt x="165" y="355"/>
                    <a:pt x="165" y="357"/>
                  </a:cubicBezTo>
                  <a:cubicBezTo>
                    <a:pt x="165" y="359"/>
                    <a:pt x="165" y="361"/>
                    <a:pt x="165" y="363"/>
                  </a:cubicBezTo>
                  <a:cubicBezTo>
                    <a:pt x="165" y="365"/>
                    <a:pt x="166" y="365"/>
                    <a:pt x="167" y="365"/>
                  </a:cubicBezTo>
                  <a:cubicBezTo>
                    <a:pt x="168" y="366"/>
                    <a:pt x="169" y="365"/>
                    <a:pt x="169" y="364"/>
                  </a:cubicBezTo>
                  <a:cubicBezTo>
                    <a:pt x="169" y="361"/>
                    <a:pt x="169" y="359"/>
                    <a:pt x="169" y="357"/>
                  </a:cubicBezTo>
                  <a:cubicBezTo>
                    <a:pt x="169" y="355"/>
                    <a:pt x="169" y="353"/>
                    <a:pt x="169" y="351"/>
                  </a:cubicBezTo>
                  <a:cubicBezTo>
                    <a:pt x="169" y="350"/>
                    <a:pt x="168" y="349"/>
                    <a:pt x="167" y="349"/>
                  </a:cubicBezTo>
                  <a:cubicBezTo>
                    <a:pt x="166" y="350"/>
                    <a:pt x="165" y="350"/>
                    <a:pt x="165" y="352"/>
                  </a:cubicBezTo>
                  <a:close/>
                  <a:moveTo>
                    <a:pt x="163" y="328"/>
                  </a:moveTo>
                  <a:cubicBezTo>
                    <a:pt x="164" y="332"/>
                    <a:pt x="164" y="336"/>
                    <a:pt x="164" y="340"/>
                  </a:cubicBezTo>
                  <a:cubicBezTo>
                    <a:pt x="164" y="341"/>
                    <a:pt x="165" y="342"/>
                    <a:pt x="166" y="341"/>
                  </a:cubicBezTo>
                  <a:cubicBezTo>
                    <a:pt x="167" y="341"/>
                    <a:pt x="168" y="340"/>
                    <a:pt x="168" y="339"/>
                  </a:cubicBezTo>
                  <a:cubicBezTo>
                    <a:pt x="168" y="335"/>
                    <a:pt x="168" y="331"/>
                    <a:pt x="167" y="327"/>
                  </a:cubicBezTo>
                  <a:cubicBezTo>
                    <a:pt x="167" y="326"/>
                    <a:pt x="166" y="325"/>
                    <a:pt x="165" y="326"/>
                  </a:cubicBezTo>
                  <a:cubicBezTo>
                    <a:pt x="164" y="326"/>
                    <a:pt x="163" y="327"/>
                    <a:pt x="163" y="328"/>
                  </a:cubicBezTo>
                  <a:close/>
                  <a:moveTo>
                    <a:pt x="160" y="304"/>
                  </a:moveTo>
                  <a:cubicBezTo>
                    <a:pt x="161" y="308"/>
                    <a:pt x="161" y="312"/>
                    <a:pt x="162" y="316"/>
                  </a:cubicBezTo>
                  <a:cubicBezTo>
                    <a:pt x="162" y="317"/>
                    <a:pt x="163" y="318"/>
                    <a:pt x="164" y="318"/>
                  </a:cubicBezTo>
                  <a:cubicBezTo>
                    <a:pt x="165" y="317"/>
                    <a:pt x="166" y="316"/>
                    <a:pt x="166" y="315"/>
                  </a:cubicBezTo>
                  <a:cubicBezTo>
                    <a:pt x="165" y="311"/>
                    <a:pt x="165" y="307"/>
                    <a:pt x="164" y="303"/>
                  </a:cubicBezTo>
                  <a:cubicBezTo>
                    <a:pt x="164" y="302"/>
                    <a:pt x="163" y="302"/>
                    <a:pt x="162" y="302"/>
                  </a:cubicBezTo>
                  <a:cubicBezTo>
                    <a:pt x="161" y="302"/>
                    <a:pt x="160" y="303"/>
                    <a:pt x="160" y="304"/>
                  </a:cubicBezTo>
                  <a:close/>
                  <a:moveTo>
                    <a:pt x="156" y="281"/>
                  </a:moveTo>
                  <a:cubicBezTo>
                    <a:pt x="157" y="284"/>
                    <a:pt x="157" y="288"/>
                    <a:pt x="158" y="292"/>
                  </a:cubicBezTo>
                  <a:cubicBezTo>
                    <a:pt x="158" y="293"/>
                    <a:pt x="159" y="294"/>
                    <a:pt x="160" y="294"/>
                  </a:cubicBezTo>
                  <a:cubicBezTo>
                    <a:pt x="162" y="294"/>
                    <a:pt x="162" y="293"/>
                    <a:pt x="162" y="291"/>
                  </a:cubicBezTo>
                  <a:cubicBezTo>
                    <a:pt x="161" y="288"/>
                    <a:pt x="161" y="284"/>
                    <a:pt x="160" y="280"/>
                  </a:cubicBezTo>
                  <a:cubicBezTo>
                    <a:pt x="159" y="279"/>
                    <a:pt x="158" y="278"/>
                    <a:pt x="157" y="278"/>
                  </a:cubicBezTo>
                  <a:cubicBezTo>
                    <a:pt x="156" y="278"/>
                    <a:pt x="155" y="279"/>
                    <a:pt x="156" y="281"/>
                  </a:cubicBezTo>
                  <a:close/>
                  <a:moveTo>
                    <a:pt x="150" y="257"/>
                  </a:moveTo>
                  <a:cubicBezTo>
                    <a:pt x="151" y="261"/>
                    <a:pt x="152" y="265"/>
                    <a:pt x="153" y="269"/>
                  </a:cubicBezTo>
                  <a:cubicBezTo>
                    <a:pt x="153" y="270"/>
                    <a:pt x="154" y="271"/>
                    <a:pt x="155" y="270"/>
                  </a:cubicBezTo>
                  <a:cubicBezTo>
                    <a:pt x="157" y="270"/>
                    <a:pt x="157" y="269"/>
                    <a:pt x="157" y="268"/>
                  </a:cubicBezTo>
                  <a:cubicBezTo>
                    <a:pt x="156" y="264"/>
                    <a:pt x="155" y="260"/>
                    <a:pt x="154" y="256"/>
                  </a:cubicBezTo>
                  <a:cubicBezTo>
                    <a:pt x="154" y="255"/>
                    <a:pt x="152" y="255"/>
                    <a:pt x="151" y="255"/>
                  </a:cubicBezTo>
                  <a:cubicBezTo>
                    <a:pt x="150" y="255"/>
                    <a:pt x="150" y="256"/>
                    <a:pt x="150" y="257"/>
                  </a:cubicBezTo>
                  <a:close/>
                  <a:moveTo>
                    <a:pt x="143" y="234"/>
                  </a:moveTo>
                  <a:cubicBezTo>
                    <a:pt x="144" y="238"/>
                    <a:pt x="146" y="242"/>
                    <a:pt x="147" y="246"/>
                  </a:cubicBezTo>
                  <a:cubicBezTo>
                    <a:pt x="147" y="247"/>
                    <a:pt x="148" y="247"/>
                    <a:pt x="149" y="247"/>
                  </a:cubicBezTo>
                  <a:cubicBezTo>
                    <a:pt x="150" y="247"/>
                    <a:pt x="151" y="246"/>
                    <a:pt x="151" y="245"/>
                  </a:cubicBezTo>
                  <a:cubicBezTo>
                    <a:pt x="149" y="241"/>
                    <a:pt x="148" y="237"/>
                    <a:pt x="147" y="233"/>
                  </a:cubicBezTo>
                  <a:cubicBezTo>
                    <a:pt x="147" y="232"/>
                    <a:pt x="146" y="231"/>
                    <a:pt x="145" y="232"/>
                  </a:cubicBezTo>
                  <a:cubicBezTo>
                    <a:pt x="144" y="232"/>
                    <a:pt x="143" y="233"/>
                    <a:pt x="143" y="234"/>
                  </a:cubicBezTo>
                  <a:close/>
                  <a:moveTo>
                    <a:pt x="136" y="212"/>
                  </a:moveTo>
                  <a:cubicBezTo>
                    <a:pt x="137" y="215"/>
                    <a:pt x="138" y="219"/>
                    <a:pt x="140" y="223"/>
                  </a:cubicBezTo>
                  <a:cubicBezTo>
                    <a:pt x="140" y="224"/>
                    <a:pt x="141" y="225"/>
                    <a:pt x="142" y="224"/>
                  </a:cubicBezTo>
                  <a:cubicBezTo>
                    <a:pt x="143" y="224"/>
                    <a:pt x="144" y="223"/>
                    <a:pt x="143" y="222"/>
                  </a:cubicBezTo>
                  <a:cubicBezTo>
                    <a:pt x="142" y="218"/>
                    <a:pt x="141" y="214"/>
                    <a:pt x="140" y="210"/>
                  </a:cubicBezTo>
                  <a:cubicBezTo>
                    <a:pt x="139" y="209"/>
                    <a:pt x="138" y="209"/>
                    <a:pt x="137" y="209"/>
                  </a:cubicBezTo>
                  <a:cubicBezTo>
                    <a:pt x="136" y="209"/>
                    <a:pt x="135" y="211"/>
                    <a:pt x="136" y="212"/>
                  </a:cubicBezTo>
                  <a:close/>
                  <a:moveTo>
                    <a:pt x="128" y="189"/>
                  </a:moveTo>
                  <a:cubicBezTo>
                    <a:pt x="129" y="193"/>
                    <a:pt x="130" y="197"/>
                    <a:pt x="132" y="200"/>
                  </a:cubicBezTo>
                  <a:cubicBezTo>
                    <a:pt x="132" y="201"/>
                    <a:pt x="133" y="202"/>
                    <a:pt x="134" y="202"/>
                  </a:cubicBezTo>
                  <a:cubicBezTo>
                    <a:pt x="135" y="201"/>
                    <a:pt x="136" y="200"/>
                    <a:pt x="135" y="199"/>
                  </a:cubicBezTo>
                  <a:cubicBezTo>
                    <a:pt x="134" y="195"/>
                    <a:pt x="133" y="191"/>
                    <a:pt x="131" y="188"/>
                  </a:cubicBezTo>
                  <a:cubicBezTo>
                    <a:pt x="131" y="187"/>
                    <a:pt x="130" y="186"/>
                    <a:pt x="129" y="187"/>
                  </a:cubicBezTo>
                  <a:cubicBezTo>
                    <a:pt x="128" y="187"/>
                    <a:pt x="127" y="188"/>
                    <a:pt x="128" y="189"/>
                  </a:cubicBezTo>
                  <a:close/>
                  <a:moveTo>
                    <a:pt x="119" y="167"/>
                  </a:moveTo>
                  <a:cubicBezTo>
                    <a:pt x="120" y="171"/>
                    <a:pt x="122" y="174"/>
                    <a:pt x="123" y="178"/>
                  </a:cubicBezTo>
                  <a:cubicBezTo>
                    <a:pt x="124" y="179"/>
                    <a:pt x="125" y="180"/>
                    <a:pt x="126" y="179"/>
                  </a:cubicBezTo>
                  <a:cubicBezTo>
                    <a:pt x="127" y="179"/>
                    <a:pt x="127" y="178"/>
                    <a:pt x="127" y="177"/>
                  </a:cubicBezTo>
                  <a:cubicBezTo>
                    <a:pt x="125" y="173"/>
                    <a:pt x="124" y="169"/>
                    <a:pt x="122" y="165"/>
                  </a:cubicBezTo>
                  <a:cubicBezTo>
                    <a:pt x="122" y="164"/>
                    <a:pt x="121" y="164"/>
                    <a:pt x="120" y="164"/>
                  </a:cubicBezTo>
                  <a:cubicBezTo>
                    <a:pt x="119" y="165"/>
                    <a:pt x="118" y="166"/>
                    <a:pt x="119" y="167"/>
                  </a:cubicBezTo>
                  <a:close/>
                  <a:moveTo>
                    <a:pt x="110" y="145"/>
                  </a:moveTo>
                  <a:cubicBezTo>
                    <a:pt x="111" y="148"/>
                    <a:pt x="113" y="152"/>
                    <a:pt x="114" y="156"/>
                  </a:cubicBezTo>
                  <a:cubicBezTo>
                    <a:pt x="115" y="157"/>
                    <a:pt x="116" y="157"/>
                    <a:pt x="117" y="157"/>
                  </a:cubicBezTo>
                  <a:cubicBezTo>
                    <a:pt x="118" y="156"/>
                    <a:pt x="118" y="155"/>
                    <a:pt x="118" y="154"/>
                  </a:cubicBezTo>
                  <a:cubicBezTo>
                    <a:pt x="116" y="151"/>
                    <a:pt x="115" y="147"/>
                    <a:pt x="113" y="143"/>
                  </a:cubicBezTo>
                  <a:cubicBezTo>
                    <a:pt x="113" y="142"/>
                    <a:pt x="112" y="142"/>
                    <a:pt x="111" y="142"/>
                  </a:cubicBezTo>
                  <a:cubicBezTo>
                    <a:pt x="110" y="143"/>
                    <a:pt x="109" y="144"/>
                    <a:pt x="110" y="145"/>
                  </a:cubicBezTo>
                  <a:close/>
                  <a:moveTo>
                    <a:pt x="100" y="123"/>
                  </a:moveTo>
                  <a:cubicBezTo>
                    <a:pt x="102" y="126"/>
                    <a:pt x="103" y="130"/>
                    <a:pt x="105" y="134"/>
                  </a:cubicBezTo>
                  <a:cubicBezTo>
                    <a:pt x="105" y="135"/>
                    <a:pt x="107" y="135"/>
                    <a:pt x="108" y="135"/>
                  </a:cubicBezTo>
                  <a:cubicBezTo>
                    <a:pt x="109" y="134"/>
                    <a:pt x="109" y="133"/>
                    <a:pt x="109" y="132"/>
                  </a:cubicBezTo>
                  <a:cubicBezTo>
                    <a:pt x="107" y="128"/>
                    <a:pt x="105" y="125"/>
                    <a:pt x="104" y="121"/>
                  </a:cubicBezTo>
                  <a:cubicBezTo>
                    <a:pt x="103" y="120"/>
                    <a:pt x="102" y="120"/>
                    <a:pt x="101" y="120"/>
                  </a:cubicBezTo>
                  <a:cubicBezTo>
                    <a:pt x="100" y="120"/>
                    <a:pt x="100" y="122"/>
                    <a:pt x="100" y="123"/>
                  </a:cubicBezTo>
                  <a:close/>
                  <a:moveTo>
                    <a:pt x="91" y="101"/>
                  </a:moveTo>
                  <a:cubicBezTo>
                    <a:pt x="92" y="104"/>
                    <a:pt x="94" y="108"/>
                    <a:pt x="95" y="112"/>
                  </a:cubicBezTo>
                  <a:cubicBezTo>
                    <a:pt x="96" y="113"/>
                    <a:pt x="97" y="113"/>
                    <a:pt x="98" y="113"/>
                  </a:cubicBezTo>
                  <a:cubicBezTo>
                    <a:pt x="99" y="112"/>
                    <a:pt x="100" y="111"/>
                    <a:pt x="99" y="110"/>
                  </a:cubicBezTo>
                  <a:cubicBezTo>
                    <a:pt x="97" y="106"/>
                    <a:pt x="96" y="103"/>
                    <a:pt x="94" y="99"/>
                  </a:cubicBezTo>
                  <a:cubicBezTo>
                    <a:pt x="94" y="98"/>
                    <a:pt x="93" y="98"/>
                    <a:pt x="92" y="98"/>
                  </a:cubicBezTo>
                  <a:cubicBezTo>
                    <a:pt x="91" y="98"/>
                    <a:pt x="90" y="100"/>
                    <a:pt x="91" y="101"/>
                  </a:cubicBezTo>
                  <a:close/>
                  <a:moveTo>
                    <a:pt x="83" y="78"/>
                  </a:moveTo>
                  <a:cubicBezTo>
                    <a:pt x="84" y="81"/>
                    <a:pt x="85" y="85"/>
                    <a:pt x="86" y="89"/>
                  </a:cubicBezTo>
                  <a:cubicBezTo>
                    <a:pt x="87" y="90"/>
                    <a:pt x="88" y="91"/>
                    <a:pt x="89" y="91"/>
                  </a:cubicBezTo>
                  <a:cubicBezTo>
                    <a:pt x="90" y="90"/>
                    <a:pt x="90" y="89"/>
                    <a:pt x="90" y="88"/>
                  </a:cubicBezTo>
                  <a:cubicBezTo>
                    <a:pt x="89" y="84"/>
                    <a:pt x="88" y="80"/>
                    <a:pt x="87" y="77"/>
                  </a:cubicBezTo>
                  <a:cubicBezTo>
                    <a:pt x="86" y="76"/>
                    <a:pt x="85" y="75"/>
                    <a:pt x="84" y="75"/>
                  </a:cubicBezTo>
                  <a:cubicBezTo>
                    <a:pt x="83" y="75"/>
                    <a:pt x="82" y="77"/>
                    <a:pt x="83" y="78"/>
                  </a:cubicBezTo>
                  <a:close/>
                  <a:moveTo>
                    <a:pt x="80" y="53"/>
                  </a:moveTo>
                  <a:cubicBezTo>
                    <a:pt x="80" y="54"/>
                    <a:pt x="80" y="55"/>
                    <a:pt x="80" y="55"/>
                  </a:cubicBezTo>
                  <a:cubicBezTo>
                    <a:pt x="80" y="59"/>
                    <a:pt x="80" y="62"/>
                    <a:pt x="81" y="66"/>
                  </a:cubicBezTo>
                  <a:cubicBezTo>
                    <a:pt x="81" y="67"/>
                    <a:pt x="82" y="67"/>
                    <a:pt x="83" y="67"/>
                  </a:cubicBezTo>
                  <a:cubicBezTo>
                    <a:pt x="84" y="67"/>
                    <a:pt x="85" y="66"/>
                    <a:pt x="84" y="65"/>
                  </a:cubicBezTo>
                  <a:cubicBezTo>
                    <a:pt x="84" y="62"/>
                    <a:pt x="84" y="58"/>
                    <a:pt x="84" y="55"/>
                  </a:cubicBezTo>
                  <a:cubicBezTo>
                    <a:pt x="84" y="55"/>
                    <a:pt x="84" y="54"/>
                    <a:pt x="84" y="53"/>
                  </a:cubicBezTo>
                  <a:cubicBezTo>
                    <a:pt x="84" y="52"/>
                    <a:pt x="83" y="51"/>
                    <a:pt x="82" y="51"/>
                  </a:cubicBezTo>
                  <a:cubicBezTo>
                    <a:pt x="81" y="51"/>
                    <a:pt x="80" y="52"/>
                    <a:pt x="80" y="53"/>
                  </a:cubicBezTo>
                  <a:close/>
                  <a:moveTo>
                    <a:pt x="85" y="29"/>
                  </a:moveTo>
                  <a:cubicBezTo>
                    <a:pt x="84" y="33"/>
                    <a:pt x="82" y="37"/>
                    <a:pt x="81" y="41"/>
                  </a:cubicBezTo>
                  <a:cubicBezTo>
                    <a:pt x="81" y="42"/>
                    <a:pt x="82" y="43"/>
                    <a:pt x="83" y="43"/>
                  </a:cubicBezTo>
                  <a:cubicBezTo>
                    <a:pt x="84" y="44"/>
                    <a:pt x="85" y="43"/>
                    <a:pt x="85" y="42"/>
                  </a:cubicBezTo>
                  <a:cubicBezTo>
                    <a:pt x="86" y="38"/>
                    <a:pt x="87" y="34"/>
                    <a:pt x="89" y="31"/>
                  </a:cubicBezTo>
                  <a:cubicBezTo>
                    <a:pt x="89" y="30"/>
                    <a:pt x="89" y="29"/>
                    <a:pt x="88" y="28"/>
                  </a:cubicBezTo>
                  <a:cubicBezTo>
                    <a:pt x="87" y="28"/>
                    <a:pt x="86" y="28"/>
                    <a:pt x="85" y="29"/>
                  </a:cubicBezTo>
                  <a:close/>
                  <a:moveTo>
                    <a:pt x="101" y="10"/>
                  </a:moveTo>
                  <a:cubicBezTo>
                    <a:pt x="98" y="13"/>
                    <a:pt x="95" y="15"/>
                    <a:pt x="92" y="19"/>
                  </a:cubicBezTo>
                  <a:cubicBezTo>
                    <a:pt x="91" y="20"/>
                    <a:pt x="91" y="21"/>
                    <a:pt x="92" y="22"/>
                  </a:cubicBezTo>
                  <a:cubicBezTo>
                    <a:pt x="93" y="22"/>
                    <a:pt x="94" y="22"/>
                    <a:pt x="95" y="21"/>
                  </a:cubicBezTo>
                  <a:cubicBezTo>
                    <a:pt x="97" y="18"/>
                    <a:pt x="100" y="16"/>
                    <a:pt x="103" y="13"/>
                  </a:cubicBezTo>
                  <a:cubicBezTo>
                    <a:pt x="104" y="13"/>
                    <a:pt x="104" y="11"/>
                    <a:pt x="104" y="11"/>
                  </a:cubicBezTo>
                  <a:cubicBezTo>
                    <a:pt x="103" y="10"/>
                    <a:pt x="102" y="9"/>
                    <a:pt x="101" y="10"/>
                  </a:cubicBezTo>
                  <a:close/>
                  <a:moveTo>
                    <a:pt x="124" y="1"/>
                  </a:moveTo>
                  <a:cubicBezTo>
                    <a:pt x="120" y="1"/>
                    <a:pt x="116" y="2"/>
                    <a:pt x="112" y="4"/>
                  </a:cubicBezTo>
                  <a:cubicBezTo>
                    <a:pt x="111" y="4"/>
                    <a:pt x="110" y="6"/>
                    <a:pt x="111" y="7"/>
                  </a:cubicBezTo>
                  <a:cubicBezTo>
                    <a:pt x="111" y="8"/>
                    <a:pt x="112" y="8"/>
                    <a:pt x="113" y="8"/>
                  </a:cubicBezTo>
                  <a:cubicBezTo>
                    <a:pt x="117" y="6"/>
                    <a:pt x="121" y="5"/>
                    <a:pt x="124" y="5"/>
                  </a:cubicBezTo>
                  <a:cubicBezTo>
                    <a:pt x="125" y="4"/>
                    <a:pt x="126" y="3"/>
                    <a:pt x="126" y="2"/>
                  </a:cubicBezTo>
                  <a:cubicBezTo>
                    <a:pt x="126" y="1"/>
                    <a:pt x="125" y="0"/>
                    <a:pt x="124" y="1"/>
                  </a:cubicBezTo>
                  <a:close/>
                  <a:moveTo>
                    <a:pt x="148" y="3"/>
                  </a:moveTo>
                  <a:cubicBezTo>
                    <a:pt x="145" y="1"/>
                    <a:pt x="140" y="0"/>
                    <a:pt x="136" y="0"/>
                  </a:cubicBezTo>
                  <a:cubicBezTo>
                    <a:pt x="135" y="0"/>
                    <a:pt x="134" y="1"/>
                    <a:pt x="134" y="2"/>
                  </a:cubicBezTo>
                  <a:cubicBezTo>
                    <a:pt x="134" y="3"/>
                    <a:pt x="135" y="4"/>
                    <a:pt x="136" y="4"/>
                  </a:cubicBezTo>
                  <a:cubicBezTo>
                    <a:pt x="140" y="4"/>
                    <a:pt x="143" y="5"/>
                    <a:pt x="147" y="7"/>
                  </a:cubicBezTo>
                  <a:cubicBezTo>
                    <a:pt x="148" y="7"/>
                    <a:pt x="149" y="6"/>
                    <a:pt x="149" y="5"/>
                  </a:cubicBezTo>
                  <a:cubicBezTo>
                    <a:pt x="150" y="4"/>
                    <a:pt x="149" y="3"/>
                    <a:pt x="148" y="3"/>
                  </a:cubicBezTo>
                  <a:close/>
                  <a:moveTo>
                    <a:pt x="166" y="20"/>
                  </a:moveTo>
                  <a:cubicBezTo>
                    <a:pt x="165" y="16"/>
                    <a:pt x="162" y="12"/>
                    <a:pt x="159" y="10"/>
                  </a:cubicBezTo>
                  <a:cubicBezTo>
                    <a:pt x="158" y="9"/>
                    <a:pt x="157" y="9"/>
                    <a:pt x="156" y="10"/>
                  </a:cubicBezTo>
                  <a:cubicBezTo>
                    <a:pt x="155" y="10"/>
                    <a:pt x="156" y="12"/>
                    <a:pt x="156" y="12"/>
                  </a:cubicBezTo>
                  <a:cubicBezTo>
                    <a:pt x="159" y="15"/>
                    <a:pt x="161" y="18"/>
                    <a:pt x="162" y="22"/>
                  </a:cubicBezTo>
                  <a:cubicBezTo>
                    <a:pt x="163" y="23"/>
                    <a:pt x="164" y="23"/>
                    <a:pt x="165" y="23"/>
                  </a:cubicBezTo>
                  <a:cubicBezTo>
                    <a:pt x="166" y="22"/>
                    <a:pt x="167" y="21"/>
                    <a:pt x="166" y="20"/>
                  </a:cubicBezTo>
                  <a:close/>
                  <a:moveTo>
                    <a:pt x="166" y="45"/>
                  </a:moveTo>
                  <a:cubicBezTo>
                    <a:pt x="166" y="44"/>
                    <a:pt x="166" y="43"/>
                    <a:pt x="166" y="43"/>
                  </a:cubicBezTo>
                  <a:cubicBezTo>
                    <a:pt x="167" y="39"/>
                    <a:pt x="168" y="36"/>
                    <a:pt x="168" y="33"/>
                  </a:cubicBezTo>
                  <a:cubicBezTo>
                    <a:pt x="168" y="32"/>
                    <a:pt x="167" y="31"/>
                    <a:pt x="166" y="31"/>
                  </a:cubicBezTo>
                  <a:cubicBezTo>
                    <a:pt x="165" y="31"/>
                    <a:pt x="164" y="32"/>
                    <a:pt x="164" y="33"/>
                  </a:cubicBezTo>
                  <a:cubicBezTo>
                    <a:pt x="164" y="35"/>
                    <a:pt x="163" y="38"/>
                    <a:pt x="163" y="42"/>
                  </a:cubicBezTo>
                  <a:cubicBezTo>
                    <a:pt x="162" y="42"/>
                    <a:pt x="162" y="43"/>
                    <a:pt x="162" y="44"/>
                  </a:cubicBezTo>
                  <a:cubicBezTo>
                    <a:pt x="162" y="45"/>
                    <a:pt x="162" y="46"/>
                    <a:pt x="163" y="46"/>
                  </a:cubicBezTo>
                  <a:cubicBezTo>
                    <a:pt x="164" y="47"/>
                    <a:pt x="165" y="46"/>
                    <a:pt x="166" y="45"/>
                  </a:cubicBezTo>
                  <a:close/>
                  <a:moveTo>
                    <a:pt x="155" y="67"/>
                  </a:moveTo>
                  <a:cubicBezTo>
                    <a:pt x="157" y="64"/>
                    <a:pt x="159" y="61"/>
                    <a:pt x="161" y="57"/>
                  </a:cubicBezTo>
                  <a:cubicBezTo>
                    <a:pt x="162" y="56"/>
                    <a:pt x="161" y="54"/>
                    <a:pt x="160" y="54"/>
                  </a:cubicBezTo>
                  <a:cubicBezTo>
                    <a:pt x="159" y="53"/>
                    <a:pt x="158" y="54"/>
                    <a:pt x="158" y="55"/>
                  </a:cubicBezTo>
                  <a:cubicBezTo>
                    <a:pt x="156" y="59"/>
                    <a:pt x="154" y="62"/>
                    <a:pt x="152" y="65"/>
                  </a:cubicBezTo>
                  <a:cubicBezTo>
                    <a:pt x="151" y="66"/>
                    <a:pt x="151" y="67"/>
                    <a:pt x="152" y="67"/>
                  </a:cubicBezTo>
                  <a:cubicBezTo>
                    <a:pt x="153" y="68"/>
                    <a:pt x="154" y="68"/>
                    <a:pt x="155" y="67"/>
                  </a:cubicBezTo>
                  <a:close/>
                  <a:moveTo>
                    <a:pt x="135" y="82"/>
                  </a:moveTo>
                  <a:cubicBezTo>
                    <a:pt x="139" y="80"/>
                    <a:pt x="143" y="78"/>
                    <a:pt x="146" y="76"/>
                  </a:cubicBezTo>
                  <a:cubicBezTo>
                    <a:pt x="147" y="75"/>
                    <a:pt x="147" y="74"/>
                    <a:pt x="146" y="73"/>
                  </a:cubicBezTo>
                  <a:cubicBezTo>
                    <a:pt x="146" y="72"/>
                    <a:pt x="145" y="72"/>
                    <a:pt x="144" y="73"/>
                  </a:cubicBezTo>
                  <a:cubicBezTo>
                    <a:pt x="141" y="75"/>
                    <a:pt x="137" y="77"/>
                    <a:pt x="134" y="78"/>
                  </a:cubicBezTo>
                  <a:cubicBezTo>
                    <a:pt x="133" y="79"/>
                    <a:pt x="132" y="80"/>
                    <a:pt x="133" y="81"/>
                  </a:cubicBezTo>
                  <a:cubicBezTo>
                    <a:pt x="133" y="82"/>
                    <a:pt x="134" y="82"/>
                    <a:pt x="135" y="82"/>
                  </a:cubicBezTo>
                  <a:close/>
                  <a:moveTo>
                    <a:pt x="111" y="86"/>
                  </a:moveTo>
                  <a:cubicBezTo>
                    <a:pt x="112" y="86"/>
                    <a:pt x="113" y="86"/>
                    <a:pt x="114" y="86"/>
                  </a:cubicBezTo>
                  <a:cubicBezTo>
                    <a:pt x="117" y="86"/>
                    <a:pt x="120" y="85"/>
                    <a:pt x="123" y="85"/>
                  </a:cubicBezTo>
                  <a:cubicBezTo>
                    <a:pt x="124" y="85"/>
                    <a:pt x="125" y="84"/>
                    <a:pt x="125" y="83"/>
                  </a:cubicBezTo>
                  <a:cubicBezTo>
                    <a:pt x="125" y="82"/>
                    <a:pt x="124" y="81"/>
                    <a:pt x="123" y="81"/>
                  </a:cubicBezTo>
                  <a:cubicBezTo>
                    <a:pt x="120" y="81"/>
                    <a:pt x="117" y="82"/>
                    <a:pt x="114" y="82"/>
                  </a:cubicBezTo>
                  <a:cubicBezTo>
                    <a:pt x="113" y="82"/>
                    <a:pt x="112" y="82"/>
                    <a:pt x="111" y="82"/>
                  </a:cubicBezTo>
                  <a:cubicBezTo>
                    <a:pt x="110" y="82"/>
                    <a:pt x="109" y="82"/>
                    <a:pt x="109" y="84"/>
                  </a:cubicBezTo>
                  <a:cubicBezTo>
                    <a:pt x="109" y="85"/>
                    <a:pt x="110" y="86"/>
                    <a:pt x="111" y="86"/>
                  </a:cubicBezTo>
                  <a:close/>
                  <a:moveTo>
                    <a:pt x="87" y="82"/>
                  </a:moveTo>
                  <a:cubicBezTo>
                    <a:pt x="91" y="83"/>
                    <a:pt x="95" y="84"/>
                    <a:pt x="99" y="84"/>
                  </a:cubicBezTo>
                  <a:cubicBezTo>
                    <a:pt x="100" y="84"/>
                    <a:pt x="101" y="84"/>
                    <a:pt x="101" y="83"/>
                  </a:cubicBezTo>
                  <a:cubicBezTo>
                    <a:pt x="101" y="82"/>
                    <a:pt x="100" y="81"/>
                    <a:pt x="99" y="80"/>
                  </a:cubicBezTo>
                  <a:cubicBezTo>
                    <a:pt x="95" y="80"/>
                    <a:pt x="92" y="79"/>
                    <a:pt x="88" y="78"/>
                  </a:cubicBezTo>
                  <a:cubicBezTo>
                    <a:pt x="87" y="77"/>
                    <a:pt x="86" y="78"/>
                    <a:pt x="85" y="79"/>
                  </a:cubicBezTo>
                  <a:cubicBezTo>
                    <a:pt x="85" y="80"/>
                    <a:pt x="86" y="81"/>
                    <a:pt x="87" y="82"/>
                  </a:cubicBezTo>
                  <a:close/>
                  <a:moveTo>
                    <a:pt x="64" y="74"/>
                  </a:moveTo>
                  <a:cubicBezTo>
                    <a:pt x="67" y="75"/>
                    <a:pt x="71" y="77"/>
                    <a:pt x="75" y="78"/>
                  </a:cubicBezTo>
                  <a:cubicBezTo>
                    <a:pt x="76" y="78"/>
                    <a:pt x="77" y="78"/>
                    <a:pt x="78" y="77"/>
                  </a:cubicBezTo>
                  <a:cubicBezTo>
                    <a:pt x="78" y="76"/>
                    <a:pt x="77" y="75"/>
                    <a:pt x="76" y="74"/>
                  </a:cubicBezTo>
                  <a:cubicBezTo>
                    <a:pt x="73" y="73"/>
                    <a:pt x="69" y="71"/>
                    <a:pt x="65" y="70"/>
                  </a:cubicBezTo>
                  <a:cubicBezTo>
                    <a:pt x="64" y="69"/>
                    <a:pt x="63" y="70"/>
                    <a:pt x="63" y="71"/>
                  </a:cubicBezTo>
                  <a:cubicBezTo>
                    <a:pt x="62" y="72"/>
                    <a:pt x="63" y="73"/>
                    <a:pt x="64" y="74"/>
                  </a:cubicBezTo>
                  <a:close/>
                  <a:moveTo>
                    <a:pt x="42" y="63"/>
                  </a:moveTo>
                  <a:cubicBezTo>
                    <a:pt x="45" y="65"/>
                    <a:pt x="49" y="67"/>
                    <a:pt x="53" y="69"/>
                  </a:cubicBezTo>
                  <a:cubicBezTo>
                    <a:pt x="54" y="69"/>
                    <a:pt x="55" y="69"/>
                    <a:pt x="55" y="68"/>
                  </a:cubicBezTo>
                  <a:cubicBezTo>
                    <a:pt x="56" y="67"/>
                    <a:pt x="55" y="65"/>
                    <a:pt x="54" y="65"/>
                  </a:cubicBezTo>
                  <a:cubicBezTo>
                    <a:pt x="51" y="63"/>
                    <a:pt x="47" y="61"/>
                    <a:pt x="44" y="60"/>
                  </a:cubicBezTo>
                  <a:cubicBezTo>
                    <a:pt x="43" y="59"/>
                    <a:pt x="42" y="59"/>
                    <a:pt x="41" y="60"/>
                  </a:cubicBezTo>
                  <a:cubicBezTo>
                    <a:pt x="41" y="61"/>
                    <a:pt x="41" y="63"/>
                    <a:pt x="42" y="63"/>
                  </a:cubicBezTo>
                  <a:close/>
                  <a:moveTo>
                    <a:pt x="21" y="51"/>
                  </a:moveTo>
                  <a:cubicBezTo>
                    <a:pt x="24" y="53"/>
                    <a:pt x="28" y="55"/>
                    <a:pt x="31" y="57"/>
                  </a:cubicBezTo>
                  <a:cubicBezTo>
                    <a:pt x="32" y="58"/>
                    <a:pt x="34" y="58"/>
                    <a:pt x="34" y="57"/>
                  </a:cubicBezTo>
                  <a:cubicBezTo>
                    <a:pt x="35" y="56"/>
                    <a:pt x="34" y="54"/>
                    <a:pt x="33" y="54"/>
                  </a:cubicBezTo>
                  <a:cubicBezTo>
                    <a:pt x="30" y="52"/>
                    <a:pt x="26" y="50"/>
                    <a:pt x="23" y="48"/>
                  </a:cubicBezTo>
                  <a:cubicBezTo>
                    <a:pt x="22" y="47"/>
                    <a:pt x="21" y="47"/>
                    <a:pt x="20" y="48"/>
                  </a:cubicBezTo>
                  <a:cubicBezTo>
                    <a:pt x="20" y="49"/>
                    <a:pt x="20" y="51"/>
                    <a:pt x="21" y="51"/>
                  </a:cubicBezTo>
                  <a:close/>
                  <a:moveTo>
                    <a:pt x="2" y="39"/>
                  </a:moveTo>
                  <a:cubicBezTo>
                    <a:pt x="2" y="37"/>
                    <a:pt x="2" y="37"/>
                    <a:pt x="2" y="37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2" y="39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3" y="39"/>
                    <a:pt x="4" y="41"/>
                  </a:cubicBezTo>
                  <a:cubicBezTo>
                    <a:pt x="6" y="42"/>
                    <a:pt x="8" y="43"/>
                    <a:pt x="11" y="45"/>
                  </a:cubicBezTo>
                  <a:cubicBezTo>
                    <a:pt x="12" y="45"/>
                    <a:pt x="13" y="45"/>
                    <a:pt x="14" y="44"/>
                  </a:cubicBezTo>
                  <a:cubicBezTo>
                    <a:pt x="14" y="43"/>
                    <a:pt x="14" y="42"/>
                    <a:pt x="13" y="41"/>
                  </a:cubicBezTo>
                  <a:cubicBezTo>
                    <a:pt x="10" y="39"/>
                    <a:pt x="8" y="38"/>
                    <a:pt x="6" y="37"/>
                  </a:cubicBezTo>
                  <a:cubicBezTo>
                    <a:pt x="5" y="36"/>
                    <a:pt x="4" y="36"/>
                    <a:pt x="4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1" y="35"/>
                    <a:pt x="0" y="36"/>
                    <a:pt x="0" y="37"/>
                  </a:cubicBezTo>
                  <a:cubicBezTo>
                    <a:pt x="0" y="38"/>
                    <a:pt x="1" y="39"/>
                    <a:pt x="2" y="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0" name="Freeform 615"/>
            <p:cNvSpPr>
              <a:spLocks/>
            </p:cNvSpPr>
            <p:nvPr/>
          </p:nvSpPr>
          <p:spPr bwMode="auto">
            <a:xfrm rot="16200000">
              <a:off x="4303548" y="467425"/>
              <a:ext cx="574532" cy="250270"/>
            </a:xfrm>
            <a:custGeom>
              <a:avLst/>
              <a:gdLst>
                <a:gd name="T0" fmla="*/ 99 w 99"/>
                <a:gd name="T1" fmla="*/ 43 h 43"/>
                <a:gd name="T2" fmla="*/ 35 w 99"/>
                <a:gd name="T3" fmla="*/ 3 h 43"/>
                <a:gd name="T4" fmla="*/ 0 w 99"/>
                <a:gd name="T5" fmla="*/ 1 h 43"/>
                <a:gd name="T6" fmla="*/ 99 w 99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9" h="43">
                  <a:moveTo>
                    <a:pt x="99" y="43"/>
                  </a:moveTo>
                  <a:cubicBezTo>
                    <a:pt x="84" y="23"/>
                    <a:pt x="62" y="8"/>
                    <a:pt x="35" y="3"/>
                  </a:cubicBezTo>
                  <a:cubicBezTo>
                    <a:pt x="23" y="0"/>
                    <a:pt x="11" y="0"/>
                    <a:pt x="0" y="1"/>
                  </a:cubicBezTo>
                  <a:cubicBezTo>
                    <a:pt x="16" y="13"/>
                    <a:pt x="50" y="32"/>
                    <a:pt x="99" y="43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1" name="Freeform 616"/>
            <p:cNvSpPr>
              <a:spLocks/>
            </p:cNvSpPr>
            <p:nvPr/>
          </p:nvSpPr>
          <p:spPr bwMode="auto">
            <a:xfrm rot="16200000">
              <a:off x="4212145" y="517479"/>
              <a:ext cx="826977" cy="306853"/>
            </a:xfrm>
            <a:custGeom>
              <a:avLst/>
              <a:gdLst>
                <a:gd name="T0" fmla="*/ 142 w 142"/>
                <a:gd name="T1" fmla="*/ 53 h 53"/>
                <a:gd name="T2" fmla="*/ 134 w 142"/>
                <a:gd name="T3" fmla="*/ 42 h 53"/>
                <a:gd name="T4" fmla="*/ 35 w 142"/>
                <a:gd name="T5" fmla="*/ 0 h 53"/>
                <a:gd name="T6" fmla="*/ 0 w 142"/>
                <a:gd name="T7" fmla="*/ 10 h 53"/>
                <a:gd name="T8" fmla="*/ 142 w 142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53">
                  <a:moveTo>
                    <a:pt x="142" y="53"/>
                  </a:moveTo>
                  <a:cubicBezTo>
                    <a:pt x="140" y="49"/>
                    <a:pt x="137" y="46"/>
                    <a:pt x="134" y="42"/>
                  </a:cubicBezTo>
                  <a:cubicBezTo>
                    <a:pt x="85" y="31"/>
                    <a:pt x="51" y="12"/>
                    <a:pt x="35" y="0"/>
                  </a:cubicBezTo>
                  <a:cubicBezTo>
                    <a:pt x="22" y="1"/>
                    <a:pt x="11" y="5"/>
                    <a:pt x="0" y="10"/>
                  </a:cubicBezTo>
                  <a:cubicBezTo>
                    <a:pt x="26" y="22"/>
                    <a:pt x="95" y="51"/>
                    <a:pt x="142" y="53"/>
                  </a:cubicBezTo>
                  <a:close/>
                </a:path>
              </a:pathLst>
            </a:custGeom>
            <a:solidFill>
              <a:srgbClr val="E8AD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2" name="Freeform 617"/>
            <p:cNvSpPr>
              <a:spLocks/>
            </p:cNvSpPr>
            <p:nvPr/>
          </p:nvSpPr>
          <p:spPr bwMode="auto">
            <a:xfrm rot="16200000">
              <a:off x="4191470" y="566444"/>
              <a:ext cx="983668" cy="309028"/>
            </a:xfrm>
            <a:custGeom>
              <a:avLst/>
              <a:gdLst>
                <a:gd name="T0" fmla="*/ 169 w 169"/>
                <a:gd name="T1" fmla="*/ 53 h 53"/>
                <a:gd name="T2" fmla="*/ 164 w 169"/>
                <a:gd name="T3" fmla="*/ 43 h 53"/>
                <a:gd name="T4" fmla="*/ 22 w 169"/>
                <a:gd name="T5" fmla="*/ 0 h 53"/>
                <a:gd name="T6" fmla="*/ 0 w 169"/>
                <a:gd name="T7" fmla="*/ 14 h 53"/>
                <a:gd name="T8" fmla="*/ 169 w 169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53">
                  <a:moveTo>
                    <a:pt x="169" y="53"/>
                  </a:moveTo>
                  <a:cubicBezTo>
                    <a:pt x="167" y="49"/>
                    <a:pt x="166" y="46"/>
                    <a:pt x="164" y="43"/>
                  </a:cubicBezTo>
                  <a:cubicBezTo>
                    <a:pt x="117" y="41"/>
                    <a:pt x="48" y="12"/>
                    <a:pt x="22" y="0"/>
                  </a:cubicBezTo>
                  <a:cubicBezTo>
                    <a:pt x="14" y="4"/>
                    <a:pt x="7" y="8"/>
                    <a:pt x="0" y="14"/>
                  </a:cubicBezTo>
                  <a:cubicBezTo>
                    <a:pt x="27" y="24"/>
                    <a:pt x="106" y="53"/>
                    <a:pt x="169" y="53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3" name="Freeform 618"/>
            <p:cNvSpPr>
              <a:spLocks/>
            </p:cNvSpPr>
            <p:nvPr/>
          </p:nvSpPr>
          <p:spPr bwMode="auto">
            <a:xfrm rot="16200000">
              <a:off x="5262189" y="764483"/>
              <a:ext cx="783452" cy="121870"/>
            </a:xfrm>
            <a:custGeom>
              <a:avLst/>
              <a:gdLst>
                <a:gd name="T0" fmla="*/ 16 w 135"/>
                <a:gd name="T1" fmla="*/ 11 h 21"/>
                <a:gd name="T2" fmla="*/ 103 w 135"/>
                <a:gd name="T3" fmla="*/ 21 h 21"/>
                <a:gd name="T4" fmla="*/ 135 w 135"/>
                <a:gd name="T5" fmla="*/ 4 h 21"/>
                <a:gd name="T6" fmla="*/ 0 w 135"/>
                <a:gd name="T7" fmla="*/ 0 h 21"/>
                <a:gd name="T8" fmla="*/ 16 w 135"/>
                <a:gd name="T9" fmla="*/ 1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21">
                  <a:moveTo>
                    <a:pt x="16" y="11"/>
                  </a:moveTo>
                  <a:cubicBezTo>
                    <a:pt x="35" y="15"/>
                    <a:pt x="71" y="21"/>
                    <a:pt x="103" y="21"/>
                  </a:cubicBezTo>
                  <a:cubicBezTo>
                    <a:pt x="115" y="17"/>
                    <a:pt x="125" y="11"/>
                    <a:pt x="135" y="4"/>
                  </a:cubicBezTo>
                  <a:cubicBezTo>
                    <a:pt x="93" y="10"/>
                    <a:pt x="28" y="3"/>
                    <a:pt x="0" y="0"/>
                  </a:cubicBezTo>
                  <a:cubicBezTo>
                    <a:pt x="5" y="4"/>
                    <a:pt x="10" y="8"/>
                    <a:pt x="16" y="11"/>
                  </a:cubicBezTo>
                  <a:close/>
                </a:path>
              </a:pathLst>
            </a:custGeom>
            <a:solidFill>
              <a:srgbClr val="FBDF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4" name="Freeform 619"/>
            <p:cNvSpPr>
              <a:spLocks/>
            </p:cNvSpPr>
            <p:nvPr/>
          </p:nvSpPr>
          <p:spPr bwMode="auto">
            <a:xfrm rot="16200000">
              <a:off x="5451523" y="825419"/>
              <a:ext cx="504891" cy="91403"/>
            </a:xfrm>
            <a:custGeom>
              <a:avLst/>
              <a:gdLst>
                <a:gd name="T0" fmla="*/ 32 w 87"/>
                <a:gd name="T1" fmla="*/ 12 h 16"/>
                <a:gd name="T2" fmla="*/ 87 w 87"/>
                <a:gd name="T3" fmla="*/ 10 h 16"/>
                <a:gd name="T4" fmla="*/ 0 w 87"/>
                <a:gd name="T5" fmla="*/ 0 h 16"/>
                <a:gd name="T6" fmla="*/ 32 w 87"/>
                <a:gd name="T7" fmla="*/ 1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7" h="16">
                  <a:moveTo>
                    <a:pt x="32" y="12"/>
                  </a:moveTo>
                  <a:cubicBezTo>
                    <a:pt x="51" y="16"/>
                    <a:pt x="70" y="15"/>
                    <a:pt x="87" y="10"/>
                  </a:cubicBezTo>
                  <a:cubicBezTo>
                    <a:pt x="55" y="10"/>
                    <a:pt x="19" y="4"/>
                    <a:pt x="0" y="0"/>
                  </a:cubicBezTo>
                  <a:cubicBezTo>
                    <a:pt x="9" y="6"/>
                    <a:pt x="20" y="10"/>
                    <a:pt x="32" y="12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5" name="Freeform 620"/>
            <p:cNvSpPr>
              <a:spLocks/>
            </p:cNvSpPr>
            <p:nvPr/>
          </p:nvSpPr>
          <p:spPr bwMode="auto">
            <a:xfrm rot="16200000">
              <a:off x="4340544" y="598000"/>
              <a:ext cx="1262228" cy="406961"/>
            </a:xfrm>
            <a:custGeom>
              <a:avLst/>
              <a:gdLst>
                <a:gd name="T0" fmla="*/ 217 w 217"/>
                <a:gd name="T1" fmla="*/ 49 h 70"/>
                <a:gd name="T2" fmla="*/ 214 w 217"/>
                <a:gd name="T3" fmla="*/ 31 h 70"/>
                <a:gd name="T4" fmla="*/ 14 w 217"/>
                <a:gd name="T5" fmla="*/ 0 h 70"/>
                <a:gd name="T6" fmla="*/ 0 w 217"/>
                <a:gd name="T7" fmla="*/ 34 h 70"/>
                <a:gd name="T8" fmla="*/ 217 w 217"/>
                <a:gd name="T9" fmla="*/ 4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7" h="70">
                  <a:moveTo>
                    <a:pt x="217" y="49"/>
                  </a:moveTo>
                  <a:cubicBezTo>
                    <a:pt x="216" y="43"/>
                    <a:pt x="215" y="37"/>
                    <a:pt x="214" y="31"/>
                  </a:cubicBezTo>
                  <a:cubicBezTo>
                    <a:pt x="147" y="41"/>
                    <a:pt x="52" y="13"/>
                    <a:pt x="14" y="0"/>
                  </a:cubicBezTo>
                  <a:cubicBezTo>
                    <a:pt x="8" y="10"/>
                    <a:pt x="3" y="22"/>
                    <a:pt x="0" y="34"/>
                  </a:cubicBezTo>
                  <a:cubicBezTo>
                    <a:pt x="35" y="43"/>
                    <a:pt x="149" y="70"/>
                    <a:pt x="217" y="49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6" name="Freeform 621"/>
            <p:cNvSpPr>
              <a:spLocks/>
            </p:cNvSpPr>
            <p:nvPr/>
          </p:nvSpPr>
          <p:spPr bwMode="auto">
            <a:xfrm rot="16200000">
              <a:off x="5107674" y="755778"/>
              <a:ext cx="948847" cy="139280"/>
            </a:xfrm>
            <a:custGeom>
              <a:avLst/>
              <a:gdLst>
                <a:gd name="T0" fmla="*/ 0 w 163"/>
                <a:gd name="T1" fmla="*/ 0 h 24"/>
                <a:gd name="T2" fmla="*/ 14 w 163"/>
                <a:gd name="T3" fmla="*/ 14 h 24"/>
                <a:gd name="T4" fmla="*/ 149 w 163"/>
                <a:gd name="T5" fmla="*/ 18 h 24"/>
                <a:gd name="T6" fmla="*/ 163 w 163"/>
                <a:gd name="T7" fmla="*/ 7 h 24"/>
                <a:gd name="T8" fmla="*/ 0 w 163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24">
                  <a:moveTo>
                    <a:pt x="0" y="0"/>
                  </a:moveTo>
                  <a:cubicBezTo>
                    <a:pt x="4" y="5"/>
                    <a:pt x="9" y="10"/>
                    <a:pt x="14" y="14"/>
                  </a:cubicBezTo>
                  <a:cubicBezTo>
                    <a:pt x="42" y="17"/>
                    <a:pt x="107" y="24"/>
                    <a:pt x="149" y="18"/>
                  </a:cubicBezTo>
                  <a:cubicBezTo>
                    <a:pt x="154" y="15"/>
                    <a:pt x="158" y="11"/>
                    <a:pt x="163" y="7"/>
                  </a:cubicBezTo>
                  <a:cubicBezTo>
                    <a:pt x="106" y="17"/>
                    <a:pt x="28" y="5"/>
                    <a:pt x="0" y="0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7" name="Freeform 622"/>
            <p:cNvSpPr>
              <a:spLocks/>
            </p:cNvSpPr>
            <p:nvPr/>
          </p:nvSpPr>
          <p:spPr bwMode="auto">
            <a:xfrm rot="16200000">
              <a:off x="5005390" y="740545"/>
              <a:ext cx="1053308" cy="156690"/>
            </a:xfrm>
            <a:custGeom>
              <a:avLst/>
              <a:gdLst>
                <a:gd name="T0" fmla="*/ 181 w 181"/>
                <a:gd name="T1" fmla="*/ 4 h 27"/>
                <a:gd name="T2" fmla="*/ 0 w 181"/>
                <a:gd name="T3" fmla="*/ 0 h 27"/>
                <a:gd name="T4" fmla="*/ 8 w 181"/>
                <a:gd name="T5" fmla="*/ 10 h 27"/>
                <a:gd name="T6" fmla="*/ 171 w 181"/>
                <a:gd name="T7" fmla="*/ 17 h 27"/>
                <a:gd name="T8" fmla="*/ 181 w 181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" h="27">
                  <a:moveTo>
                    <a:pt x="181" y="4"/>
                  </a:moveTo>
                  <a:cubicBezTo>
                    <a:pt x="124" y="19"/>
                    <a:pt x="35" y="5"/>
                    <a:pt x="0" y="0"/>
                  </a:cubicBezTo>
                  <a:cubicBezTo>
                    <a:pt x="3" y="3"/>
                    <a:pt x="5" y="7"/>
                    <a:pt x="8" y="10"/>
                  </a:cubicBezTo>
                  <a:cubicBezTo>
                    <a:pt x="36" y="15"/>
                    <a:pt x="114" y="27"/>
                    <a:pt x="171" y="17"/>
                  </a:cubicBezTo>
                  <a:cubicBezTo>
                    <a:pt x="175" y="13"/>
                    <a:pt x="178" y="8"/>
                    <a:pt x="181" y="4"/>
                  </a:cubicBezTo>
                  <a:close/>
                </a:path>
              </a:pathLst>
            </a:custGeom>
            <a:solidFill>
              <a:srgbClr val="A885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8" name="Freeform 623"/>
            <p:cNvSpPr>
              <a:spLocks/>
            </p:cNvSpPr>
            <p:nvPr/>
          </p:nvSpPr>
          <p:spPr bwMode="auto">
            <a:xfrm rot="16200000">
              <a:off x="4748591" y="609969"/>
              <a:ext cx="1249171" cy="383021"/>
            </a:xfrm>
            <a:custGeom>
              <a:avLst/>
              <a:gdLst>
                <a:gd name="T0" fmla="*/ 214 w 215"/>
                <a:gd name="T1" fmla="*/ 9 h 66"/>
                <a:gd name="T2" fmla="*/ 215 w 215"/>
                <a:gd name="T3" fmla="*/ 0 h 66"/>
                <a:gd name="T4" fmla="*/ 0 w 215"/>
                <a:gd name="T5" fmla="*/ 13 h 66"/>
                <a:gd name="T6" fmla="*/ 14 w 215"/>
                <a:gd name="T7" fmla="*/ 47 h 66"/>
                <a:gd name="T8" fmla="*/ 195 w 215"/>
                <a:gd name="T9" fmla="*/ 51 h 66"/>
                <a:gd name="T10" fmla="*/ 214 w 215"/>
                <a:gd name="T11" fmla="*/ 9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5" h="66">
                  <a:moveTo>
                    <a:pt x="214" y="9"/>
                  </a:moveTo>
                  <a:cubicBezTo>
                    <a:pt x="214" y="6"/>
                    <a:pt x="215" y="3"/>
                    <a:pt x="215" y="0"/>
                  </a:cubicBezTo>
                  <a:cubicBezTo>
                    <a:pt x="159" y="26"/>
                    <a:pt x="43" y="17"/>
                    <a:pt x="0" y="13"/>
                  </a:cubicBezTo>
                  <a:cubicBezTo>
                    <a:pt x="3" y="25"/>
                    <a:pt x="8" y="36"/>
                    <a:pt x="14" y="47"/>
                  </a:cubicBezTo>
                  <a:cubicBezTo>
                    <a:pt x="49" y="52"/>
                    <a:pt x="138" y="66"/>
                    <a:pt x="195" y="51"/>
                  </a:cubicBezTo>
                  <a:cubicBezTo>
                    <a:pt x="204" y="39"/>
                    <a:pt x="210" y="25"/>
                    <a:pt x="214" y="9"/>
                  </a:cubicBezTo>
                  <a:close/>
                </a:path>
              </a:pathLst>
            </a:custGeom>
            <a:solidFill>
              <a:srgbClr val="F5AF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9" name="Freeform 624"/>
            <p:cNvSpPr>
              <a:spLocks/>
            </p:cNvSpPr>
            <p:nvPr/>
          </p:nvSpPr>
          <p:spPr bwMode="auto">
            <a:xfrm rot="16200000">
              <a:off x="4505939" y="630643"/>
              <a:ext cx="1286168" cy="365611"/>
            </a:xfrm>
            <a:custGeom>
              <a:avLst/>
              <a:gdLst>
                <a:gd name="T0" fmla="*/ 221 w 221"/>
                <a:gd name="T1" fmla="*/ 15 h 63"/>
                <a:gd name="T2" fmla="*/ 4 w 221"/>
                <a:gd name="T3" fmla="*/ 0 h 63"/>
                <a:gd name="T4" fmla="*/ 4 w 221"/>
                <a:gd name="T5" fmla="*/ 2 h 63"/>
                <a:gd name="T6" fmla="*/ 5 w 221"/>
                <a:gd name="T7" fmla="*/ 50 h 63"/>
                <a:gd name="T8" fmla="*/ 220 w 221"/>
                <a:gd name="T9" fmla="*/ 37 h 63"/>
                <a:gd name="T10" fmla="*/ 221 w 221"/>
                <a:gd name="T11" fmla="*/ 1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1" h="63">
                  <a:moveTo>
                    <a:pt x="221" y="15"/>
                  </a:moveTo>
                  <a:cubicBezTo>
                    <a:pt x="153" y="36"/>
                    <a:pt x="39" y="9"/>
                    <a:pt x="4" y="0"/>
                  </a:cubicBezTo>
                  <a:cubicBezTo>
                    <a:pt x="4" y="1"/>
                    <a:pt x="4" y="1"/>
                    <a:pt x="4" y="2"/>
                  </a:cubicBezTo>
                  <a:cubicBezTo>
                    <a:pt x="0" y="18"/>
                    <a:pt x="1" y="35"/>
                    <a:pt x="5" y="50"/>
                  </a:cubicBezTo>
                  <a:cubicBezTo>
                    <a:pt x="48" y="54"/>
                    <a:pt x="164" y="63"/>
                    <a:pt x="220" y="37"/>
                  </a:cubicBezTo>
                  <a:cubicBezTo>
                    <a:pt x="221" y="29"/>
                    <a:pt x="221" y="22"/>
                    <a:pt x="221" y="15"/>
                  </a:cubicBezTo>
                  <a:close/>
                </a:path>
              </a:pathLst>
            </a:custGeom>
            <a:solidFill>
              <a:srgbClr val="CFA3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0" name="Freeform 625"/>
            <p:cNvSpPr>
              <a:spLocks/>
            </p:cNvSpPr>
            <p:nvPr/>
          </p:nvSpPr>
          <p:spPr bwMode="auto">
            <a:xfrm rot="16200000">
              <a:off x="4226290" y="572972"/>
              <a:ext cx="1164297" cy="393903"/>
            </a:xfrm>
            <a:custGeom>
              <a:avLst/>
              <a:gdLst>
                <a:gd name="T0" fmla="*/ 200 w 200"/>
                <a:gd name="T1" fmla="*/ 58 h 68"/>
                <a:gd name="T2" fmla="*/ 193 w 200"/>
                <a:gd name="T3" fmla="*/ 39 h 68"/>
                <a:gd name="T4" fmla="*/ 24 w 200"/>
                <a:gd name="T5" fmla="*/ 0 h 68"/>
                <a:gd name="T6" fmla="*/ 0 w 200"/>
                <a:gd name="T7" fmla="*/ 27 h 68"/>
                <a:gd name="T8" fmla="*/ 200 w 200"/>
                <a:gd name="T9" fmla="*/ 5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68">
                  <a:moveTo>
                    <a:pt x="200" y="58"/>
                  </a:moveTo>
                  <a:cubicBezTo>
                    <a:pt x="198" y="52"/>
                    <a:pt x="196" y="45"/>
                    <a:pt x="193" y="39"/>
                  </a:cubicBezTo>
                  <a:cubicBezTo>
                    <a:pt x="130" y="39"/>
                    <a:pt x="51" y="10"/>
                    <a:pt x="24" y="0"/>
                  </a:cubicBezTo>
                  <a:cubicBezTo>
                    <a:pt x="15" y="7"/>
                    <a:pt x="7" y="17"/>
                    <a:pt x="0" y="27"/>
                  </a:cubicBezTo>
                  <a:cubicBezTo>
                    <a:pt x="38" y="40"/>
                    <a:pt x="133" y="68"/>
                    <a:pt x="200" y="58"/>
                  </a:cubicBezTo>
                  <a:close/>
                </a:path>
              </a:pathLst>
            </a:custGeom>
            <a:solidFill>
              <a:srgbClr val="FB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1" name="Freeform 626"/>
            <p:cNvSpPr>
              <a:spLocks noEditPoints="1"/>
            </p:cNvSpPr>
            <p:nvPr/>
          </p:nvSpPr>
          <p:spPr bwMode="auto">
            <a:xfrm rot="16200000">
              <a:off x="-1546230" y="3239974"/>
              <a:ext cx="3762747" cy="670287"/>
            </a:xfrm>
            <a:custGeom>
              <a:avLst/>
              <a:gdLst>
                <a:gd name="T0" fmla="*/ 644 w 647"/>
                <a:gd name="T1" fmla="*/ 1 h 115"/>
                <a:gd name="T2" fmla="*/ 645 w 647"/>
                <a:gd name="T3" fmla="*/ 6 h 115"/>
                <a:gd name="T4" fmla="*/ 634 w 647"/>
                <a:gd name="T5" fmla="*/ 12 h 115"/>
                <a:gd name="T6" fmla="*/ 609 w 647"/>
                <a:gd name="T7" fmla="*/ 38 h 115"/>
                <a:gd name="T8" fmla="*/ 606 w 647"/>
                <a:gd name="T9" fmla="*/ 35 h 115"/>
                <a:gd name="T10" fmla="*/ 599 w 647"/>
                <a:gd name="T11" fmla="*/ 45 h 115"/>
                <a:gd name="T12" fmla="*/ 586 w 647"/>
                <a:gd name="T13" fmla="*/ 51 h 115"/>
                <a:gd name="T14" fmla="*/ 579 w 647"/>
                <a:gd name="T15" fmla="*/ 55 h 115"/>
                <a:gd name="T16" fmla="*/ 567 w 647"/>
                <a:gd name="T17" fmla="*/ 63 h 115"/>
                <a:gd name="T18" fmla="*/ 555 w 647"/>
                <a:gd name="T19" fmla="*/ 65 h 115"/>
                <a:gd name="T20" fmla="*/ 523 w 647"/>
                <a:gd name="T21" fmla="*/ 83 h 115"/>
                <a:gd name="T22" fmla="*/ 522 w 647"/>
                <a:gd name="T23" fmla="*/ 79 h 115"/>
                <a:gd name="T24" fmla="*/ 512 w 647"/>
                <a:gd name="T25" fmla="*/ 87 h 115"/>
                <a:gd name="T26" fmla="*/ 498 w 647"/>
                <a:gd name="T27" fmla="*/ 89 h 115"/>
                <a:gd name="T28" fmla="*/ 490 w 647"/>
                <a:gd name="T29" fmla="*/ 91 h 115"/>
                <a:gd name="T30" fmla="*/ 477 w 647"/>
                <a:gd name="T31" fmla="*/ 97 h 115"/>
                <a:gd name="T32" fmla="*/ 465 w 647"/>
                <a:gd name="T33" fmla="*/ 96 h 115"/>
                <a:gd name="T34" fmla="*/ 430 w 647"/>
                <a:gd name="T35" fmla="*/ 107 h 115"/>
                <a:gd name="T36" fmla="*/ 429 w 647"/>
                <a:gd name="T37" fmla="*/ 103 h 115"/>
                <a:gd name="T38" fmla="*/ 418 w 647"/>
                <a:gd name="T39" fmla="*/ 108 h 115"/>
                <a:gd name="T40" fmla="*/ 404 w 647"/>
                <a:gd name="T41" fmla="*/ 108 h 115"/>
                <a:gd name="T42" fmla="*/ 396 w 647"/>
                <a:gd name="T43" fmla="*/ 109 h 115"/>
                <a:gd name="T44" fmla="*/ 382 w 647"/>
                <a:gd name="T45" fmla="*/ 112 h 115"/>
                <a:gd name="T46" fmla="*/ 370 w 647"/>
                <a:gd name="T47" fmla="*/ 109 h 115"/>
                <a:gd name="T48" fmla="*/ 334 w 647"/>
                <a:gd name="T49" fmla="*/ 115 h 115"/>
                <a:gd name="T50" fmla="*/ 334 w 647"/>
                <a:gd name="T51" fmla="*/ 111 h 115"/>
                <a:gd name="T52" fmla="*/ 322 w 647"/>
                <a:gd name="T53" fmla="*/ 115 h 115"/>
                <a:gd name="T54" fmla="*/ 308 w 647"/>
                <a:gd name="T55" fmla="*/ 112 h 115"/>
                <a:gd name="T56" fmla="*/ 300 w 647"/>
                <a:gd name="T57" fmla="*/ 112 h 115"/>
                <a:gd name="T58" fmla="*/ 286 w 647"/>
                <a:gd name="T59" fmla="*/ 114 h 115"/>
                <a:gd name="T60" fmla="*/ 274 w 647"/>
                <a:gd name="T61" fmla="*/ 109 h 115"/>
                <a:gd name="T62" fmla="*/ 238 w 647"/>
                <a:gd name="T63" fmla="*/ 109 h 115"/>
                <a:gd name="T64" fmla="*/ 239 w 647"/>
                <a:gd name="T65" fmla="*/ 105 h 115"/>
                <a:gd name="T66" fmla="*/ 226 w 647"/>
                <a:gd name="T67" fmla="*/ 108 h 115"/>
                <a:gd name="T68" fmla="*/ 213 w 647"/>
                <a:gd name="T69" fmla="*/ 103 h 115"/>
                <a:gd name="T70" fmla="*/ 205 w 647"/>
                <a:gd name="T71" fmla="*/ 102 h 115"/>
                <a:gd name="T72" fmla="*/ 191 w 647"/>
                <a:gd name="T73" fmla="*/ 101 h 115"/>
                <a:gd name="T74" fmla="*/ 180 w 647"/>
                <a:gd name="T75" fmla="*/ 95 h 115"/>
                <a:gd name="T76" fmla="*/ 144 w 647"/>
                <a:gd name="T77" fmla="*/ 89 h 115"/>
                <a:gd name="T78" fmla="*/ 146 w 647"/>
                <a:gd name="T79" fmla="*/ 85 h 115"/>
                <a:gd name="T80" fmla="*/ 133 w 647"/>
                <a:gd name="T81" fmla="*/ 85 h 115"/>
                <a:gd name="T82" fmla="*/ 120 w 647"/>
                <a:gd name="T83" fmla="*/ 78 h 115"/>
                <a:gd name="T84" fmla="*/ 113 w 647"/>
                <a:gd name="T85" fmla="*/ 75 h 115"/>
                <a:gd name="T86" fmla="*/ 99 w 647"/>
                <a:gd name="T87" fmla="*/ 71 h 115"/>
                <a:gd name="T88" fmla="*/ 90 w 647"/>
                <a:gd name="T89" fmla="*/ 63 h 115"/>
                <a:gd name="T90" fmla="*/ 57 w 647"/>
                <a:gd name="T91" fmla="*/ 49 h 115"/>
                <a:gd name="T92" fmla="*/ 59 w 647"/>
                <a:gd name="T93" fmla="*/ 45 h 115"/>
                <a:gd name="T94" fmla="*/ 47 w 647"/>
                <a:gd name="T95" fmla="*/ 42 h 115"/>
                <a:gd name="T96" fmla="*/ 36 w 647"/>
                <a:gd name="T97" fmla="*/ 33 h 115"/>
                <a:gd name="T98" fmla="*/ 30 w 647"/>
                <a:gd name="T99" fmla="*/ 28 h 115"/>
                <a:gd name="T100" fmla="*/ 18 w 647"/>
                <a:gd name="T101" fmla="*/ 20 h 115"/>
                <a:gd name="T102" fmla="*/ 12 w 647"/>
                <a:gd name="T103" fmla="*/ 9 h 115"/>
                <a:gd name="T104" fmla="*/ 1 w 647"/>
                <a:gd name="T10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47" h="115">
                  <a:moveTo>
                    <a:pt x="645" y="6"/>
                  </a:moveTo>
                  <a:cubicBezTo>
                    <a:pt x="646" y="4"/>
                    <a:pt x="647" y="3"/>
                    <a:pt x="647" y="3"/>
                  </a:cubicBezTo>
                  <a:cubicBezTo>
                    <a:pt x="647" y="2"/>
                    <a:pt x="647" y="1"/>
                    <a:pt x="646" y="0"/>
                  </a:cubicBezTo>
                  <a:cubicBezTo>
                    <a:pt x="646" y="0"/>
                    <a:pt x="644" y="0"/>
                    <a:pt x="644" y="1"/>
                  </a:cubicBezTo>
                  <a:cubicBezTo>
                    <a:pt x="643" y="1"/>
                    <a:pt x="643" y="1"/>
                    <a:pt x="643" y="1"/>
                  </a:cubicBezTo>
                  <a:cubicBezTo>
                    <a:pt x="643" y="1"/>
                    <a:pt x="643" y="2"/>
                    <a:pt x="642" y="3"/>
                  </a:cubicBezTo>
                  <a:cubicBezTo>
                    <a:pt x="641" y="4"/>
                    <a:pt x="641" y="5"/>
                    <a:pt x="642" y="6"/>
                  </a:cubicBezTo>
                  <a:cubicBezTo>
                    <a:pt x="643" y="7"/>
                    <a:pt x="644" y="7"/>
                    <a:pt x="645" y="6"/>
                  </a:cubicBezTo>
                  <a:close/>
                  <a:moveTo>
                    <a:pt x="627" y="23"/>
                  </a:moveTo>
                  <a:cubicBezTo>
                    <a:pt x="631" y="20"/>
                    <a:pt x="634" y="17"/>
                    <a:pt x="636" y="15"/>
                  </a:cubicBezTo>
                  <a:cubicBezTo>
                    <a:pt x="637" y="14"/>
                    <a:pt x="637" y="13"/>
                    <a:pt x="636" y="12"/>
                  </a:cubicBezTo>
                  <a:cubicBezTo>
                    <a:pt x="636" y="11"/>
                    <a:pt x="634" y="11"/>
                    <a:pt x="634" y="12"/>
                  </a:cubicBezTo>
                  <a:cubicBezTo>
                    <a:pt x="631" y="14"/>
                    <a:pt x="628" y="17"/>
                    <a:pt x="625" y="20"/>
                  </a:cubicBezTo>
                  <a:cubicBezTo>
                    <a:pt x="624" y="21"/>
                    <a:pt x="624" y="22"/>
                    <a:pt x="625" y="23"/>
                  </a:cubicBezTo>
                  <a:cubicBezTo>
                    <a:pt x="625" y="24"/>
                    <a:pt x="627" y="24"/>
                    <a:pt x="627" y="23"/>
                  </a:cubicBezTo>
                  <a:close/>
                  <a:moveTo>
                    <a:pt x="609" y="38"/>
                  </a:moveTo>
                  <a:cubicBezTo>
                    <a:pt x="612" y="36"/>
                    <a:pt x="615" y="33"/>
                    <a:pt x="618" y="31"/>
                  </a:cubicBezTo>
                  <a:cubicBezTo>
                    <a:pt x="619" y="30"/>
                    <a:pt x="619" y="29"/>
                    <a:pt x="619" y="28"/>
                  </a:cubicBezTo>
                  <a:cubicBezTo>
                    <a:pt x="618" y="27"/>
                    <a:pt x="617" y="27"/>
                    <a:pt x="616" y="28"/>
                  </a:cubicBezTo>
                  <a:cubicBezTo>
                    <a:pt x="613" y="30"/>
                    <a:pt x="610" y="32"/>
                    <a:pt x="606" y="35"/>
                  </a:cubicBezTo>
                  <a:cubicBezTo>
                    <a:pt x="605" y="35"/>
                    <a:pt x="605" y="37"/>
                    <a:pt x="606" y="38"/>
                  </a:cubicBezTo>
                  <a:cubicBezTo>
                    <a:pt x="606" y="38"/>
                    <a:pt x="608" y="39"/>
                    <a:pt x="609" y="38"/>
                  </a:cubicBezTo>
                  <a:close/>
                  <a:moveTo>
                    <a:pt x="588" y="51"/>
                  </a:moveTo>
                  <a:cubicBezTo>
                    <a:pt x="592" y="49"/>
                    <a:pt x="595" y="47"/>
                    <a:pt x="599" y="45"/>
                  </a:cubicBezTo>
                  <a:cubicBezTo>
                    <a:pt x="600" y="44"/>
                    <a:pt x="600" y="43"/>
                    <a:pt x="599" y="42"/>
                  </a:cubicBezTo>
                  <a:cubicBezTo>
                    <a:pt x="599" y="41"/>
                    <a:pt x="597" y="41"/>
                    <a:pt x="596" y="42"/>
                  </a:cubicBezTo>
                  <a:cubicBezTo>
                    <a:pt x="593" y="44"/>
                    <a:pt x="590" y="46"/>
                    <a:pt x="586" y="48"/>
                  </a:cubicBezTo>
                  <a:cubicBezTo>
                    <a:pt x="585" y="49"/>
                    <a:pt x="585" y="50"/>
                    <a:pt x="586" y="51"/>
                  </a:cubicBezTo>
                  <a:cubicBezTo>
                    <a:pt x="586" y="52"/>
                    <a:pt x="588" y="52"/>
                    <a:pt x="588" y="51"/>
                  </a:cubicBezTo>
                  <a:close/>
                  <a:moveTo>
                    <a:pt x="567" y="63"/>
                  </a:moveTo>
                  <a:cubicBezTo>
                    <a:pt x="571" y="61"/>
                    <a:pt x="575" y="59"/>
                    <a:pt x="578" y="58"/>
                  </a:cubicBezTo>
                  <a:cubicBezTo>
                    <a:pt x="579" y="57"/>
                    <a:pt x="579" y="56"/>
                    <a:pt x="579" y="55"/>
                  </a:cubicBezTo>
                  <a:cubicBezTo>
                    <a:pt x="578" y="54"/>
                    <a:pt x="577" y="53"/>
                    <a:pt x="576" y="54"/>
                  </a:cubicBezTo>
                  <a:cubicBezTo>
                    <a:pt x="573" y="56"/>
                    <a:pt x="569" y="58"/>
                    <a:pt x="566" y="60"/>
                  </a:cubicBezTo>
                  <a:cubicBezTo>
                    <a:pt x="565" y="60"/>
                    <a:pt x="564" y="61"/>
                    <a:pt x="565" y="62"/>
                  </a:cubicBezTo>
                  <a:cubicBezTo>
                    <a:pt x="565" y="63"/>
                    <a:pt x="566" y="64"/>
                    <a:pt x="567" y="63"/>
                  </a:cubicBezTo>
                  <a:close/>
                  <a:moveTo>
                    <a:pt x="546" y="74"/>
                  </a:moveTo>
                  <a:cubicBezTo>
                    <a:pt x="549" y="72"/>
                    <a:pt x="553" y="70"/>
                    <a:pt x="557" y="69"/>
                  </a:cubicBezTo>
                  <a:cubicBezTo>
                    <a:pt x="558" y="68"/>
                    <a:pt x="558" y="67"/>
                    <a:pt x="558" y="66"/>
                  </a:cubicBezTo>
                  <a:cubicBezTo>
                    <a:pt x="557" y="65"/>
                    <a:pt x="556" y="65"/>
                    <a:pt x="555" y="65"/>
                  </a:cubicBezTo>
                  <a:cubicBezTo>
                    <a:pt x="551" y="67"/>
                    <a:pt x="548" y="68"/>
                    <a:pt x="544" y="70"/>
                  </a:cubicBezTo>
                  <a:cubicBezTo>
                    <a:pt x="543" y="70"/>
                    <a:pt x="543" y="72"/>
                    <a:pt x="543" y="73"/>
                  </a:cubicBezTo>
                  <a:cubicBezTo>
                    <a:pt x="543" y="74"/>
                    <a:pt x="545" y="74"/>
                    <a:pt x="546" y="74"/>
                  </a:cubicBezTo>
                  <a:close/>
                  <a:moveTo>
                    <a:pt x="523" y="83"/>
                  </a:moveTo>
                  <a:cubicBezTo>
                    <a:pt x="527" y="81"/>
                    <a:pt x="531" y="80"/>
                    <a:pt x="535" y="78"/>
                  </a:cubicBezTo>
                  <a:cubicBezTo>
                    <a:pt x="536" y="78"/>
                    <a:pt x="536" y="77"/>
                    <a:pt x="536" y="76"/>
                  </a:cubicBezTo>
                  <a:cubicBezTo>
                    <a:pt x="535" y="75"/>
                    <a:pt x="534" y="74"/>
                    <a:pt x="533" y="75"/>
                  </a:cubicBezTo>
                  <a:cubicBezTo>
                    <a:pt x="529" y="76"/>
                    <a:pt x="526" y="77"/>
                    <a:pt x="522" y="79"/>
                  </a:cubicBezTo>
                  <a:cubicBezTo>
                    <a:pt x="521" y="79"/>
                    <a:pt x="520" y="80"/>
                    <a:pt x="521" y="81"/>
                  </a:cubicBezTo>
                  <a:cubicBezTo>
                    <a:pt x="521" y="82"/>
                    <a:pt x="522" y="83"/>
                    <a:pt x="523" y="83"/>
                  </a:cubicBezTo>
                  <a:close/>
                  <a:moveTo>
                    <a:pt x="500" y="90"/>
                  </a:moveTo>
                  <a:cubicBezTo>
                    <a:pt x="504" y="89"/>
                    <a:pt x="508" y="88"/>
                    <a:pt x="512" y="87"/>
                  </a:cubicBezTo>
                  <a:cubicBezTo>
                    <a:pt x="513" y="86"/>
                    <a:pt x="514" y="85"/>
                    <a:pt x="513" y="84"/>
                  </a:cubicBezTo>
                  <a:cubicBezTo>
                    <a:pt x="513" y="83"/>
                    <a:pt x="512" y="82"/>
                    <a:pt x="511" y="83"/>
                  </a:cubicBezTo>
                  <a:cubicBezTo>
                    <a:pt x="507" y="84"/>
                    <a:pt x="503" y="85"/>
                    <a:pt x="499" y="87"/>
                  </a:cubicBezTo>
                  <a:cubicBezTo>
                    <a:pt x="498" y="87"/>
                    <a:pt x="498" y="88"/>
                    <a:pt x="498" y="89"/>
                  </a:cubicBezTo>
                  <a:cubicBezTo>
                    <a:pt x="498" y="90"/>
                    <a:pt x="499" y="91"/>
                    <a:pt x="500" y="90"/>
                  </a:cubicBezTo>
                  <a:close/>
                  <a:moveTo>
                    <a:pt x="477" y="97"/>
                  </a:moveTo>
                  <a:cubicBezTo>
                    <a:pt x="481" y="96"/>
                    <a:pt x="485" y="95"/>
                    <a:pt x="489" y="94"/>
                  </a:cubicBezTo>
                  <a:cubicBezTo>
                    <a:pt x="490" y="93"/>
                    <a:pt x="491" y="92"/>
                    <a:pt x="490" y="91"/>
                  </a:cubicBezTo>
                  <a:cubicBezTo>
                    <a:pt x="490" y="90"/>
                    <a:pt x="489" y="90"/>
                    <a:pt x="488" y="90"/>
                  </a:cubicBezTo>
                  <a:cubicBezTo>
                    <a:pt x="484" y="91"/>
                    <a:pt x="480" y="92"/>
                    <a:pt x="476" y="93"/>
                  </a:cubicBezTo>
                  <a:cubicBezTo>
                    <a:pt x="475" y="93"/>
                    <a:pt x="475" y="94"/>
                    <a:pt x="475" y="95"/>
                  </a:cubicBezTo>
                  <a:cubicBezTo>
                    <a:pt x="475" y="96"/>
                    <a:pt x="476" y="97"/>
                    <a:pt x="477" y="97"/>
                  </a:cubicBezTo>
                  <a:close/>
                  <a:moveTo>
                    <a:pt x="454" y="102"/>
                  </a:moveTo>
                  <a:cubicBezTo>
                    <a:pt x="458" y="101"/>
                    <a:pt x="462" y="101"/>
                    <a:pt x="466" y="100"/>
                  </a:cubicBezTo>
                  <a:cubicBezTo>
                    <a:pt x="467" y="99"/>
                    <a:pt x="467" y="98"/>
                    <a:pt x="467" y="97"/>
                  </a:cubicBezTo>
                  <a:cubicBezTo>
                    <a:pt x="467" y="96"/>
                    <a:pt x="466" y="96"/>
                    <a:pt x="465" y="96"/>
                  </a:cubicBezTo>
                  <a:cubicBezTo>
                    <a:pt x="461" y="97"/>
                    <a:pt x="457" y="97"/>
                    <a:pt x="453" y="98"/>
                  </a:cubicBezTo>
                  <a:cubicBezTo>
                    <a:pt x="452" y="99"/>
                    <a:pt x="451" y="100"/>
                    <a:pt x="451" y="101"/>
                  </a:cubicBezTo>
                  <a:cubicBezTo>
                    <a:pt x="452" y="102"/>
                    <a:pt x="453" y="102"/>
                    <a:pt x="454" y="102"/>
                  </a:cubicBezTo>
                  <a:close/>
                  <a:moveTo>
                    <a:pt x="430" y="107"/>
                  </a:moveTo>
                  <a:cubicBezTo>
                    <a:pt x="434" y="106"/>
                    <a:pt x="438" y="105"/>
                    <a:pt x="442" y="105"/>
                  </a:cubicBezTo>
                  <a:cubicBezTo>
                    <a:pt x="443" y="104"/>
                    <a:pt x="444" y="103"/>
                    <a:pt x="444" y="102"/>
                  </a:cubicBezTo>
                  <a:cubicBezTo>
                    <a:pt x="443" y="101"/>
                    <a:pt x="442" y="100"/>
                    <a:pt x="441" y="101"/>
                  </a:cubicBezTo>
                  <a:cubicBezTo>
                    <a:pt x="437" y="101"/>
                    <a:pt x="433" y="102"/>
                    <a:pt x="429" y="103"/>
                  </a:cubicBezTo>
                  <a:cubicBezTo>
                    <a:pt x="428" y="103"/>
                    <a:pt x="428" y="104"/>
                    <a:pt x="428" y="105"/>
                  </a:cubicBezTo>
                  <a:cubicBezTo>
                    <a:pt x="428" y="106"/>
                    <a:pt x="429" y="107"/>
                    <a:pt x="430" y="107"/>
                  </a:cubicBezTo>
                  <a:close/>
                  <a:moveTo>
                    <a:pt x="406" y="110"/>
                  </a:moveTo>
                  <a:cubicBezTo>
                    <a:pt x="410" y="109"/>
                    <a:pt x="414" y="109"/>
                    <a:pt x="418" y="108"/>
                  </a:cubicBezTo>
                  <a:cubicBezTo>
                    <a:pt x="419" y="108"/>
                    <a:pt x="420" y="107"/>
                    <a:pt x="420" y="106"/>
                  </a:cubicBezTo>
                  <a:cubicBezTo>
                    <a:pt x="420" y="105"/>
                    <a:pt x="419" y="104"/>
                    <a:pt x="418" y="104"/>
                  </a:cubicBezTo>
                  <a:cubicBezTo>
                    <a:pt x="414" y="105"/>
                    <a:pt x="410" y="105"/>
                    <a:pt x="406" y="106"/>
                  </a:cubicBezTo>
                  <a:cubicBezTo>
                    <a:pt x="405" y="106"/>
                    <a:pt x="404" y="107"/>
                    <a:pt x="404" y="108"/>
                  </a:cubicBezTo>
                  <a:cubicBezTo>
                    <a:pt x="404" y="109"/>
                    <a:pt x="405" y="110"/>
                    <a:pt x="406" y="110"/>
                  </a:cubicBezTo>
                  <a:close/>
                  <a:moveTo>
                    <a:pt x="382" y="112"/>
                  </a:moveTo>
                  <a:cubicBezTo>
                    <a:pt x="386" y="112"/>
                    <a:pt x="390" y="112"/>
                    <a:pt x="394" y="111"/>
                  </a:cubicBezTo>
                  <a:cubicBezTo>
                    <a:pt x="395" y="111"/>
                    <a:pt x="396" y="110"/>
                    <a:pt x="396" y="109"/>
                  </a:cubicBezTo>
                  <a:cubicBezTo>
                    <a:pt x="396" y="108"/>
                    <a:pt x="395" y="107"/>
                    <a:pt x="394" y="107"/>
                  </a:cubicBezTo>
                  <a:cubicBezTo>
                    <a:pt x="390" y="108"/>
                    <a:pt x="386" y="108"/>
                    <a:pt x="382" y="108"/>
                  </a:cubicBezTo>
                  <a:cubicBezTo>
                    <a:pt x="381" y="108"/>
                    <a:pt x="380" y="109"/>
                    <a:pt x="380" y="110"/>
                  </a:cubicBezTo>
                  <a:cubicBezTo>
                    <a:pt x="380" y="112"/>
                    <a:pt x="381" y="112"/>
                    <a:pt x="382" y="112"/>
                  </a:cubicBezTo>
                  <a:close/>
                  <a:moveTo>
                    <a:pt x="358" y="114"/>
                  </a:moveTo>
                  <a:cubicBezTo>
                    <a:pt x="362" y="114"/>
                    <a:pt x="366" y="113"/>
                    <a:pt x="370" y="113"/>
                  </a:cubicBezTo>
                  <a:cubicBezTo>
                    <a:pt x="371" y="113"/>
                    <a:pt x="372" y="112"/>
                    <a:pt x="372" y="111"/>
                  </a:cubicBezTo>
                  <a:cubicBezTo>
                    <a:pt x="372" y="110"/>
                    <a:pt x="371" y="109"/>
                    <a:pt x="370" y="109"/>
                  </a:cubicBezTo>
                  <a:cubicBezTo>
                    <a:pt x="366" y="109"/>
                    <a:pt x="362" y="110"/>
                    <a:pt x="358" y="110"/>
                  </a:cubicBezTo>
                  <a:cubicBezTo>
                    <a:pt x="357" y="110"/>
                    <a:pt x="356" y="111"/>
                    <a:pt x="356" y="112"/>
                  </a:cubicBezTo>
                  <a:cubicBezTo>
                    <a:pt x="356" y="113"/>
                    <a:pt x="357" y="114"/>
                    <a:pt x="358" y="114"/>
                  </a:cubicBezTo>
                  <a:close/>
                  <a:moveTo>
                    <a:pt x="334" y="115"/>
                  </a:moveTo>
                  <a:cubicBezTo>
                    <a:pt x="338" y="114"/>
                    <a:pt x="342" y="114"/>
                    <a:pt x="346" y="114"/>
                  </a:cubicBezTo>
                  <a:cubicBezTo>
                    <a:pt x="347" y="114"/>
                    <a:pt x="348" y="113"/>
                    <a:pt x="348" y="112"/>
                  </a:cubicBezTo>
                  <a:cubicBezTo>
                    <a:pt x="348" y="111"/>
                    <a:pt x="347" y="110"/>
                    <a:pt x="346" y="110"/>
                  </a:cubicBezTo>
                  <a:cubicBezTo>
                    <a:pt x="342" y="110"/>
                    <a:pt x="338" y="110"/>
                    <a:pt x="334" y="111"/>
                  </a:cubicBezTo>
                  <a:cubicBezTo>
                    <a:pt x="333" y="111"/>
                    <a:pt x="332" y="111"/>
                    <a:pt x="332" y="113"/>
                  </a:cubicBezTo>
                  <a:cubicBezTo>
                    <a:pt x="332" y="114"/>
                    <a:pt x="333" y="115"/>
                    <a:pt x="334" y="115"/>
                  </a:cubicBezTo>
                  <a:close/>
                  <a:moveTo>
                    <a:pt x="310" y="114"/>
                  </a:moveTo>
                  <a:cubicBezTo>
                    <a:pt x="314" y="115"/>
                    <a:pt x="318" y="115"/>
                    <a:pt x="322" y="115"/>
                  </a:cubicBezTo>
                  <a:cubicBezTo>
                    <a:pt x="323" y="115"/>
                    <a:pt x="324" y="114"/>
                    <a:pt x="324" y="113"/>
                  </a:cubicBezTo>
                  <a:cubicBezTo>
                    <a:pt x="324" y="111"/>
                    <a:pt x="323" y="111"/>
                    <a:pt x="322" y="111"/>
                  </a:cubicBezTo>
                  <a:cubicBezTo>
                    <a:pt x="318" y="111"/>
                    <a:pt x="314" y="111"/>
                    <a:pt x="310" y="110"/>
                  </a:cubicBezTo>
                  <a:cubicBezTo>
                    <a:pt x="309" y="110"/>
                    <a:pt x="308" y="111"/>
                    <a:pt x="308" y="112"/>
                  </a:cubicBezTo>
                  <a:cubicBezTo>
                    <a:pt x="308" y="114"/>
                    <a:pt x="309" y="114"/>
                    <a:pt x="310" y="114"/>
                  </a:cubicBezTo>
                  <a:close/>
                  <a:moveTo>
                    <a:pt x="286" y="114"/>
                  </a:moveTo>
                  <a:cubicBezTo>
                    <a:pt x="290" y="114"/>
                    <a:pt x="294" y="114"/>
                    <a:pt x="298" y="114"/>
                  </a:cubicBezTo>
                  <a:cubicBezTo>
                    <a:pt x="299" y="114"/>
                    <a:pt x="300" y="113"/>
                    <a:pt x="300" y="112"/>
                  </a:cubicBezTo>
                  <a:cubicBezTo>
                    <a:pt x="300" y="111"/>
                    <a:pt x="299" y="110"/>
                    <a:pt x="298" y="110"/>
                  </a:cubicBezTo>
                  <a:cubicBezTo>
                    <a:pt x="294" y="110"/>
                    <a:pt x="290" y="110"/>
                    <a:pt x="286" y="110"/>
                  </a:cubicBezTo>
                  <a:cubicBezTo>
                    <a:pt x="285" y="110"/>
                    <a:pt x="284" y="110"/>
                    <a:pt x="284" y="111"/>
                  </a:cubicBezTo>
                  <a:cubicBezTo>
                    <a:pt x="284" y="113"/>
                    <a:pt x="285" y="114"/>
                    <a:pt x="286" y="114"/>
                  </a:cubicBezTo>
                  <a:close/>
                  <a:moveTo>
                    <a:pt x="262" y="112"/>
                  </a:moveTo>
                  <a:cubicBezTo>
                    <a:pt x="266" y="112"/>
                    <a:pt x="270" y="113"/>
                    <a:pt x="274" y="113"/>
                  </a:cubicBezTo>
                  <a:cubicBezTo>
                    <a:pt x="275" y="113"/>
                    <a:pt x="276" y="112"/>
                    <a:pt x="276" y="111"/>
                  </a:cubicBezTo>
                  <a:cubicBezTo>
                    <a:pt x="276" y="110"/>
                    <a:pt x="276" y="109"/>
                    <a:pt x="274" y="109"/>
                  </a:cubicBezTo>
                  <a:cubicBezTo>
                    <a:pt x="270" y="109"/>
                    <a:pt x="266" y="108"/>
                    <a:pt x="263" y="108"/>
                  </a:cubicBezTo>
                  <a:cubicBezTo>
                    <a:pt x="261" y="108"/>
                    <a:pt x="260" y="109"/>
                    <a:pt x="260" y="110"/>
                  </a:cubicBezTo>
                  <a:cubicBezTo>
                    <a:pt x="260" y="111"/>
                    <a:pt x="261" y="112"/>
                    <a:pt x="262" y="112"/>
                  </a:cubicBezTo>
                  <a:close/>
                  <a:moveTo>
                    <a:pt x="238" y="109"/>
                  </a:moveTo>
                  <a:cubicBezTo>
                    <a:pt x="242" y="110"/>
                    <a:pt x="246" y="110"/>
                    <a:pt x="250" y="111"/>
                  </a:cubicBezTo>
                  <a:cubicBezTo>
                    <a:pt x="251" y="111"/>
                    <a:pt x="252" y="110"/>
                    <a:pt x="252" y="109"/>
                  </a:cubicBezTo>
                  <a:cubicBezTo>
                    <a:pt x="253" y="108"/>
                    <a:pt x="252" y="107"/>
                    <a:pt x="251" y="107"/>
                  </a:cubicBezTo>
                  <a:cubicBezTo>
                    <a:pt x="247" y="106"/>
                    <a:pt x="243" y="106"/>
                    <a:pt x="239" y="105"/>
                  </a:cubicBezTo>
                  <a:cubicBezTo>
                    <a:pt x="238" y="105"/>
                    <a:pt x="237" y="106"/>
                    <a:pt x="237" y="107"/>
                  </a:cubicBezTo>
                  <a:cubicBezTo>
                    <a:pt x="236" y="108"/>
                    <a:pt x="237" y="109"/>
                    <a:pt x="238" y="109"/>
                  </a:cubicBezTo>
                  <a:close/>
                  <a:moveTo>
                    <a:pt x="214" y="106"/>
                  </a:moveTo>
                  <a:cubicBezTo>
                    <a:pt x="218" y="106"/>
                    <a:pt x="222" y="107"/>
                    <a:pt x="226" y="108"/>
                  </a:cubicBezTo>
                  <a:cubicBezTo>
                    <a:pt x="227" y="108"/>
                    <a:pt x="228" y="107"/>
                    <a:pt x="229" y="106"/>
                  </a:cubicBezTo>
                  <a:cubicBezTo>
                    <a:pt x="229" y="105"/>
                    <a:pt x="228" y="104"/>
                    <a:pt x="227" y="104"/>
                  </a:cubicBezTo>
                  <a:cubicBezTo>
                    <a:pt x="223" y="103"/>
                    <a:pt x="219" y="102"/>
                    <a:pt x="215" y="102"/>
                  </a:cubicBezTo>
                  <a:cubicBezTo>
                    <a:pt x="214" y="102"/>
                    <a:pt x="213" y="102"/>
                    <a:pt x="213" y="103"/>
                  </a:cubicBezTo>
                  <a:cubicBezTo>
                    <a:pt x="213" y="104"/>
                    <a:pt x="213" y="106"/>
                    <a:pt x="214" y="106"/>
                  </a:cubicBezTo>
                  <a:close/>
                  <a:moveTo>
                    <a:pt x="191" y="101"/>
                  </a:moveTo>
                  <a:cubicBezTo>
                    <a:pt x="195" y="102"/>
                    <a:pt x="199" y="103"/>
                    <a:pt x="203" y="104"/>
                  </a:cubicBezTo>
                  <a:cubicBezTo>
                    <a:pt x="204" y="104"/>
                    <a:pt x="205" y="103"/>
                    <a:pt x="205" y="102"/>
                  </a:cubicBezTo>
                  <a:cubicBezTo>
                    <a:pt x="205" y="101"/>
                    <a:pt x="204" y="100"/>
                    <a:pt x="203" y="100"/>
                  </a:cubicBezTo>
                  <a:cubicBezTo>
                    <a:pt x="199" y="99"/>
                    <a:pt x="195" y="98"/>
                    <a:pt x="192" y="97"/>
                  </a:cubicBezTo>
                  <a:cubicBezTo>
                    <a:pt x="191" y="97"/>
                    <a:pt x="190" y="98"/>
                    <a:pt x="189" y="99"/>
                  </a:cubicBezTo>
                  <a:cubicBezTo>
                    <a:pt x="189" y="100"/>
                    <a:pt x="190" y="101"/>
                    <a:pt x="191" y="101"/>
                  </a:cubicBezTo>
                  <a:close/>
                  <a:moveTo>
                    <a:pt x="167" y="95"/>
                  </a:moveTo>
                  <a:cubicBezTo>
                    <a:pt x="171" y="96"/>
                    <a:pt x="175" y="97"/>
                    <a:pt x="179" y="98"/>
                  </a:cubicBezTo>
                  <a:cubicBezTo>
                    <a:pt x="180" y="99"/>
                    <a:pt x="181" y="98"/>
                    <a:pt x="181" y="97"/>
                  </a:cubicBezTo>
                  <a:cubicBezTo>
                    <a:pt x="182" y="96"/>
                    <a:pt x="181" y="95"/>
                    <a:pt x="180" y="95"/>
                  </a:cubicBezTo>
                  <a:cubicBezTo>
                    <a:pt x="176" y="94"/>
                    <a:pt x="172" y="93"/>
                    <a:pt x="168" y="92"/>
                  </a:cubicBezTo>
                  <a:cubicBezTo>
                    <a:pt x="167" y="91"/>
                    <a:pt x="166" y="92"/>
                    <a:pt x="166" y="93"/>
                  </a:cubicBezTo>
                  <a:cubicBezTo>
                    <a:pt x="166" y="94"/>
                    <a:pt x="166" y="95"/>
                    <a:pt x="167" y="95"/>
                  </a:cubicBezTo>
                  <a:close/>
                  <a:moveTo>
                    <a:pt x="144" y="89"/>
                  </a:moveTo>
                  <a:cubicBezTo>
                    <a:pt x="148" y="90"/>
                    <a:pt x="152" y="91"/>
                    <a:pt x="156" y="92"/>
                  </a:cubicBezTo>
                  <a:cubicBezTo>
                    <a:pt x="157" y="93"/>
                    <a:pt x="158" y="92"/>
                    <a:pt x="158" y="91"/>
                  </a:cubicBezTo>
                  <a:cubicBezTo>
                    <a:pt x="159" y="90"/>
                    <a:pt x="158" y="89"/>
                    <a:pt x="157" y="88"/>
                  </a:cubicBezTo>
                  <a:cubicBezTo>
                    <a:pt x="153" y="87"/>
                    <a:pt x="149" y="86"/>
                    <a:pt x="146" y="85"/>
                  </a:cubicBezTo>
                  <a:cubicBezTo>
                    <a:pt x="144" y="85"/>
                    <a:pt x="143" y="85"/>
                    <a:pt x="143" y="86"/>
                  </a:cubicBezTo>
                  <a:cubicBezTo>
                    <a:pt x="143" y="87"/>
                    <a:pt x="143" y="88"/>
                    <a:pt x="144" y="89"/>
                  </a:cubicBezTo>
                  <a:close/>
                  <a:moveTo>
                    <a:pt x="122" y="81"/>
                  </a:moveTo>
                  <a:cubicBezTo>
                    <a:pt x="125" y="82"/>
                    <a:pt x="129" y="83"/>
                    <a:pt x="133" y="85"/>
                  </a:cubicBezTo>
                  <a:cubicBezTo>
                    <a:pt x="134" y="85"/>
                    <a:pt x="135" y="85"/>
                    <a:pt x="135" y="84"/>
                  </a:cubicBezTo>
                  <a:cubicBezTo>
                    <a:pt x="136" y="83"/>
                    <a:pt x="135" y="81"/>
                    <a:pt x="134" y="81"/>
                  </a:cubicBezTo>
                  <a:cubicBezTo>
                    <a:pt x="130" y="80"/>
                    <a:pt x="127" y="78"/>
                    <a:pt x="123" y="77"/>
                  </a:cubicBezTo>
                  <a:cubicBezTo>
                    <a:pt x="122" y="77"/>
                    <a:pt x="121" y="77"/>
                    <a:pt x="120" y="78"/>
                  </a:cubicBezTo>
                  <a:cubicBezTo>
                    <a:pt x="120" y="79"/>
                    <a:pt x="121" y="80"/>
                    <a:pt x="122" y="81"/>
                  </a:cubicBezTo>
                  <a:close/>
                  <a:moveTo>
                    <a:pt x="99" y="71"/>
                  </a:moveTo>
                  <a:cubicBezTo>
                    <a:pt x="103" y="73"/>
                    <a:pt x="107" y="75"/>
                    <a:pt x="110" y="76"/>
                  </a:cubicBezTo>
                  <a:cubicBezTo>
                    <a:pt x="111" y="77"/>
                    <a:pt x="113" y="76"/>
                    <a:pt x="113" y="75"/>
                  </a:cubicBezTo>
                  <a:cubicBezTo>
                    <a:pt x="113" y="74"/>
                    <a:pt x="113" y="73"/>
                    <a:pt x="112" y="72"/>
                  </a:cubicBezTo>
                  <a:cubicBezTo>
                    <a:pt x="108" y="71"/>
                    <a:pt x="104" y="69"/>
                    <a:pt x="101" y="68"/>
                  </a:cubicBezTo>
                  <a:cubicBezTo>
                    <a:pt x="100" y="67"/>
                    <a:pt x="99" y="68"/>
                    <a:pt x="98" y="69"/>
                  </a:cubicBezTo>
                  <a:cubicBezTo>
                    <a:pt x="98" y="70"/>
                    <a:pt x="98" y="71"/>
                    <a:pt x="99" y="71"/>
                  </a:cubicBezTo>
                  <a:close/>
                  <a:moveTo>
                    <a:pt x="78" y="61"/>
                  </a:moveTo>
                  <a:cubicBezTo>
                    <a:pt x="81" y="63"/>
                    <a:pt x="85" y="64"/>
                    <a:pt x="88" y="66"/>
                  </a:cubicBezTo>
                  <a:cubicBezTo>
                    <a:pt x="89" y="67"/>
                    <a:pt x="91" y="66"/>
                    <a:pt x="91" y="65"/>
                  </a:cubicBezTo>
                  <a:cubicBezTo>
                    <a:pt x="92" y="64"/>
                    <a:pt x="91" y="63"/>
                    <a:pt x="90" y="63"/>
                  </a:cubicBezTo>
                  <a:cubicBezTo>
                    <a:pt x="86" y="61"/>
                    <a:pt x="83" y="59"/>
                    <a:pt x="79" y="57"/>
                  </a:cubicBezTo>
                  <a:cubicBezTo>
                    <a:pt x="79" y="57"/>
                    <a:pt x="77" y="57"/>
                    <a:pt x="77" y="58"/>
                  </a:cubicBezTo>
                  <a:cubicBezTo>
                    <a:pt x="76" y="59"/>
                    <a:pt x="77" y="60"/>
                    <a:pt x="78" y="61"/>
                  </a:cubicBezTo>
                  <a:close/>
                  <a:moveTo>
                    <a:pt x="57" y="49"/>
                  </a:moveTo>
                  <a:cubicBezTo>
                    <a:pt x="60" y="51"/>
                    <a:pt x="63" y="53"/>
                    <a:pt x="67" y="55"/>
                  </a:cubicBezTo>
                  <a:cubicBezTo>
                    <a:pt x="68" y="56"/>
                    <a:pt x="69" y="55"/>
                    <a:pt x="70" y="54"/>
                  </a:cubicBezTo>
                  <a:cubicBezTo>
                    <a:pt x="70" y="53"/>
                    <a:pt x="70" y="52"/>
                    <a:pt x="69" y="52"/>
                  </a:cubicBezTo>
                  <a:cubicBezTo>
                    <a:pt x="65" y="50"/>
                    <a:pt x="62" y="47"/>
                    <a:pt x="59" y="45"/>
                  </a:cubicBezTo>
                  <a:cubicBezTo>
                    <a:pt x="58" y="45"/>
                    <a:pt x="57" y="45"/>
                    <a:pt x="56" y="46"/>
                  </a:cubicBezTo>
                  <a:cubicBezTo>
                    <a:pt x="55" y="47"/>
                    <a:pt x="56" y="48"/>
                    <a:pt x="57" y="49"/>
                  </a:cubicBezTo>
                  <a:close/>
                  <a:moveTo>
                    <a:pt x="37" y="35"/>
                  </a:moveTo>
                  <a:cubicBezTo>
                    <a:pt x="40" y="38"/>
                    <a:pt x="43" y="40"/>
                    <a:pt x="47" y="42"/>
                  </a:cubicBezTo>
                  <a:cubicBezTo>
                    <a:pt x="47" y="43"/>
                    <a:pt x="49" y="43"/>
                    <a:pt x="49" y="42"/>
                  </a:cubicBezTo>
                  <a:cubicBezTo>
                    <a:pt x="50" y="41"/>
                    <a:pt x="50" y="40"/>
                    <a:pt x="49" y="39"/>
                  </a:cubicBezTo>
                  <a:cubicBezTo>
                    <a:pt x="45" y="37"/>
                    <a:pt x="42" y="34"/>
                    <a:pt x="39" y="32"/>
                  </a:cubicBezTo>
                  <a:cubicBezTo>
                    <a:pt x="38" y="32"/>
                    <a:pt x="37" y="32"/>
                    <a:pt x="36" y="33"/>
                  </a:cubicBezTo>
                  <a:cubicBezTo>
                    <a:pt x="36" y="33"/>
                    <a:pt x="36" y="35"/>
                    <a:pt x="37" y="35"/>
                  </a:cubicBezTo>
                  <a:close/>
                  <a:moveTo>
                    <a:pt x="18" y="20"/>
                  </a:moveTo>
                  <a:cubicBezTo>
                    <a:pt x="20" y="23"/>
                    <a:pt x="24" y="25"/>
                    <a:pt x="27" y="28"/>
                  </a:cubicBezTo>
                  <a:cubicBezTo>
                    <a:pt x="28" y="29"/>
                    <a:pt x="29" y="29"/>
                    <a:pt x="30" y="28"/>
                  </a:cubicBezTo>
                  <a:cubicBezTo>
                    <a:pt x="30" y="27"/>
                    <a:pt x="30" y="26"/>
                    <a:pt x="29" y="25"/>
                  </a:cubicBezTo>
                  <a:cubicBezTo>
                    <a:pt x="26" y="22"/>
                    <a:pt x="23" y="20"/>
                    <a:pt x="20" y="17"/>
                  </a:cubicBezTo>
                  <a:cubicBezTo>
                    <a:pt x="20" y="17"/>
                    <a:pt x="18" y="17"/>
                    <a:pt x="18" y="17"/>
                  </a:cubicBezTo>
                  <a:cubicBezTo>
                    <a:pt x="17" y="18"/>
                    <a:pt x="17" y="20"/>
                    <a:pt x="18" y="20"/>
                  </a:cubicBezTo>
                  <a:close/>
                  <a:moveTo>
                    <a:pt x="0" y="3"/>
                  </a:moveTo>
                  <a:cubicBezTo>
                    <a:pt x="1" y="3"/>
                    <a:pt x="3" y="6"/>
                    <a:pt x="9" y="12"/>
                  </a:cubicBezTo>
                  <a:cubicBezTo>
                    <a:pt x="10" y="13"/>
                    <a:pt x="11" y="13"/>
                    <a:pt x="12" y="12"/>
                  </a:cubicBezTo>
                  <a:cubicBezTo>
                    <a:pt x="12" y="11"/>
                    <a:pt x="12" y="10"/>
                    <a:pt x="12" y="9"/>
                  </a:cubicBezTo>
                  <a:cubicBezTo>
                    <a:pt x="9" y="6"/>
                    <a:pt x="7" y="4"/>
                    <a:pt x="6" y="3"/>
                  </a:cubicBezTo>
                  <a:cubicBezTo>
                    <a:pt x="5" y="2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0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2" name="Freeform 627"/>
            <p:cNvSpPr>
              <a:spLocks noEditPoints="1"/>
            </p:cNvSpPr>
            <p:nvPr/>
          </p:nvSpPr>
          <p:spPr bwMode="auto">
            <a:xfrm rot="16200000">
              <a:off x="9202827" y="1811262"/>
              <a:ext cx="4883518" cy="1140358"/>
            </a:xfrm>
            <a:custGeom>
              <a:avLst/>
              <a:gdLst>
                <a:gd name="T0" fmla="*/ 832 w 840"/>
                <a:gd name="T1" fmla="*/ 11 h 196"/>
                <a:gd name="T2" fmla="*/ 829 w 840"/>
                <a:gd name="T3" fmla="*/ 21 h 196"/>
                <a:gd name="T4" fmla="*/ 809 w 840"/>
                <a:gd name="T5" fmla="*/ 53 h 196"/>
                <a:gd name="T6" fmla="*/ 806 w 840"/>
                <a:gd name="T7" fmla="*/ 53 h 196"/>
                <a:gd name="T8" fmla="*/ 798 w 840"/>
                <a:gd name="T9" fmla="*/ 59 h 196"/>
                <a:gd name="T10" fmla="*/ 783 w 840"/>
                <a:gd name="T11" fmla="*/ 79 h 196"/>
                <a:gd name="T12" fmla="*/ 773 w 840"/>
                <a:gd name="T13" fmla="*/ 86 h 196"/>
                <a:gd name="T14" fmla="*/ 751 w 840"/>
                <a:gd name="T15" fmla="*/ 96 h 196"/>
                <a:gd name="T16" fmla="*/ 743 w 840"/>
                <a:gd name="T17" fmla="*/ 102 h 196"/>
                <a:gd name="T18" fmla="*/ 709 w 840"/>
                <a:gd name="T19" fmla="*/ 119 h 196"/>
                <a:gd name="T20" fmla="*/ 706 w 840"/>
                <a:gd name="T21" fmla="*/ 118 h 196"/>
                <a:gd name="T22" fmla="*/ 696 w 840"/>
                <a:gd name="T23" fmla="*/ 119 h 196"/>
                <a:gd name="T24" fmla="*/ 674 w 840"/>
                <a:gd name="T25" fmla="*/ 129 h 196"/>
                <a:gd name="T26" fmla="*/ 662 w 840"/>
                <a:gd name="T27" fmla="*/ 132 h 196"/>
                <a:gd name="T28" fmla="*/ 638 w 840"/>
                <a:gd name="T29" fmla="*/ 132 h 196"/>
                <a:gd name="T30" fmla="*/ 628 w 840"/>
                <a:gd name="T31" fmla="*/ 135 h 196"/>
                <a:gd name="T32" fmla="*/ 590 w 840"/>
                <a:gd name="T33" fmla="*/ 140 h 196"/>
                <a:gd name="T34" fmla="*/ 588 w 840"/>
                <a:gd name="T35" fmla="*/ 138 h 196"/>
                <a:gd name="T36" fmla="*/ 580 w 840"/>
                <a:gd name="T37" fmla="*/ 138 h 196"/>
                <a:gd name="T38" fmla="*/ 566 w 840"/>
                <a:gd name="T39" fmla="*/ 140 h 196"/>
                <a:gd name="T40" fmla="*/ 542 w 840"/>
                <a:gd name="T41" fmla="*/ 135 h 196"/>
                <a:gd name="T42" fmla="*/ 532 w 840"/>
                <a:gd name="T43" fmla="*/ 136 h 196"/>
                <a:gd name="T44" fmla="*/ 494 w 840"/>
                <a:gd name="T45" fmla="*/ 135 h 196"/>
                <a:gd name="T46" fmla="*/ 493 w 840"/>
                <a:gd name="T47" fmla="*/ 132 h 196"/>
                <a:gd name="T48" fmla="*/ 483 w 840"/>
                <a:gd name="T49" fmla="*/ 129 h 196"/>
                <a:gd name="T50" fmla="*/ 459 w 840"/>
                <a:gd name="T51" fmla="*/ 129 h 196"/>
                <a:gd name="T52" fmla="*/ 447 w 840"/>
                <a:gd name="T53" fmla="*/ 127 h 196"/>
                <a:gd name="T54" fmla="*/ 424 w 840"/>
                <a:gd name="T55" fmla="*/ 118 h 196"/>
                <a:gd name="T56" fmla="*/ 414 w 840"/>
                <a:gd name="T57" fmla="*/ 118 h 196"/>
                <a:gd name="T58" fmla="*/ 377 w 840"/>
                <a:gd name="T59" fmla="*/ 110 h 196"/>
                <a:gd name="T60" fmla="*/ 375 w 840"/>
                <a:gd name="T61" fmla="*/ 107 h 196"/>
                <a:gd name="T62" fmla="*/ 366 w 840"/>
                <a:gd name="T63" fmla="*/ 103 h 196"/>
                <a:gd name="T64" fmla="*/ 342 w 840"/>
                <a:gd name="T65" fmla="*/ 101 h 196"/>
                <a:gd name="T66" fmla="*/ 330 w 840"/>
                <a:gd name="T67" fmla="*/ 98 h 196"/>
                <a:gd name="T68" fmla="*/ 307 w 840"/>
                <a:gd name="T69" fmla="*/ 90 h 196"/>
                <a:gd name="T70" fmla="*/ 297 w 840"/>
                <a:gd name="T71" fmla="*/ 90 h 196"/>
                <a:gd name="T72" fmla="*/ 259 w 840"/>
                <a:gd name="T73" fmla="*/ 89 h 196"/>
                <a:gd name="T74" fmla="*/ 257 w 840"/>
                <a:gd name="T75" fmla="*/ 87 h 196"/>
                <a:gd name="T76" fmla="*/ 249 w 840"/>
                <a:gd name="T77" fmla="*/ 87 h 196"/>
                <a:gd name="T78" fmla="*/ 235 w 840"/>
                <a:gd name="T79" fmla="*/ 89 h 196"/>
                <a:gd name="T80" fmla="*/ 211 w 840"/>
                <a:gd name="T81" fmla="*/ 86 h 196"/>
                <a:gd name="T82" fmla="*/ 201 w 840"/>
                <a:gd name="T83" fmla="*/ 89 h 196"/>
                <a:gd name="T84" fmla="*/ 164 w 840"/>
                <a:gd name="T85" fmla="*/ 98 h 196"/>
                <a:gd name="T86" fmla="*/ 162 w 840"/>
                <a:gd name="T87" fmla="*/ 96 h 196"/>
                <a:gd name="T88" fmla="*/ 152 w 840"/>
                <a:gd name="T89" fmla="*/ 97 h 196"/>
                <a:gd name="T90" fmla="*/ 130 w 840"/>
                <a:gd name="T91" fmla="*/ 108 h 196"/>
                <a:gd name="T92" fmla="*/ 119 w 840"/>
                <a:gd name="T93" fmla="*/ 112 h 196"/>
                <a:gd name="T94" fmla="*/ 95 w 840"/>
                <a:gd name="T95" fmla="*/ 118 h 196"/>
                <a:gd name="T96" fmla="*/ 87 w 840"/>
                <a:gd name="T97" fmla="*/ 124 h 196"/>
                <a:gd name="T98" fmla="*/ 56 w 840"/>
                <a:gd name="T99" fmla="*/ 146 h 196"/>
                <a:gd name="T100" fmla="*/ 54 w 840"/>
                <a:gd name="T101" fmla="*/ 145 h 196"/>
                <a:gd name="T102" fmla="*/ 44 w 840"/>
                <a:gd name="T103" fmla="*/ 150 h 196"/>
                <a:gd name="T104" fmla="*/ 29 w 840"/>
                <a:gd name="T105" fmla="*/ 168 h 196"/>
                <a:gd name="T106" fmla="*/ 20 w 840"/>
                <a:gd name="T107" fmla="*/ 177 h 196"/>
                <a:gd name="T108" fmla="*/ 9 w 840"/>
                <a:gd name="T109" fmla="*/ 183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40" h="196">
                  <a:moveTo>
                    <a:pt x="835" y="13"/>
                  </a:moveTo>
                  <a:cubicBezTo>
                    <a:pt x="837" y="10"/>
                    <a:pt x="838" y="6"/>
                    <a:pt x="840" y="3"/>
                  </a:cubicBezTo>
                  <a:cubicBezTo>
                    <a:pt x="840" y="2"/>
                    <a:pt x="840" y="1"/>
                    <a:pt x="839" y="0"/>
                  </a:cubicBezTo>
                  <a:cubicBezTo>
                    <a:pt x="838" y="0"/>
                    <a:pt x="837" y="0"/>
                    <a:pt x="836" y="1"/>
                  </a:cubicBezTo>
                  <a:cubicBezTo>
                    <a:pt x="835" y="5"/>
                    <a:pt x="833" y="8"/>
                    <a:pt x="832" y="11"/>
                  </a:cubicBezTo>
                  <a:cubicBezTo>
                    <a:pt x="831" y="12"/>
                    <a:pt x="832" y="13"/>
                    <a:pt x="833" y="14"/>
                  </a:cubicBezTo>
                  <a:cubicBezTo>
                    <a:pt x="834" y="14"/>
                    <a:pt x="835" y="14"/>
                    <a:pt x="835" y="13"/>
                  </a:cubicBezTo>
                  <a:close/>
                  <a:moveTo>
                    <a:pt x="823" y="34"/>
                  </a:moveTo>
                  <a:cubicBezTo>
                    <a:pt x="825" y="31"/>
                    <a:pt x="828" y="27"/>
                    <a:pt x="830" y="24"/>
                  </a:cubicBezTo>
                  <a:cubicBezTo>
                    <a:pt x="830" y="23"/>
                    <a:pt x="830" y="21"/>
                    <a:pt x="829" y="21"/>
                  </a:cubicBezTo>
                  <a:cubicBezTo>
                    <a:pt x="828" y="20"/>
                    <a:pt x="827" y="21"/>
                    <a:pt x="826" y="22"/>
                  </a:cubicBezTo>
                  <a:cubicBezTo>
                    <a:pt x="824" y="25"/>
                    <a:pt x="822" y="28"/>
                    <a:pt x="820" y="32"/>
                  </a:cubicBezTo>
                  <a:cubicBezTo>
                    <a:pt x="819" y="33"/>
                    <a:pt x="820" y="34"/>
                    <a:pt x="820" y="35"/>
                  </a:cubicBezTo>
                  <a:cubicBezTo>
                    <a:pt x="821" y="35"/>
                    <a:pt x="823" y="35"/>
                    <a:pt x="823" y="34"/>
                  </a:cubicBezTo>
                  <a:close/>
                  <a:moveTo>
                    <a:pt x="809" y="53"/>
                  </a:moveTo>
                  <a:cubicBezTo>
                    <a:pt x="811" y="50"/>
                    <a:pt x="814" y="47"/>
                    <a:pt x="816" y="44"/>
                  </a:cubicBezTo>
                  <a:cubicBezTo>
                    <a:pt x="817" y="43"/>
                    <a:pt x="817" y="42"/>
                    <a:pt x="816" y="41"/>
                  </a:cubicBezTo>
                  <a:cubicBezTo>
                    <a:pt x="815" y="40"/>
                    <a:pt x="814" y="41"/>
                    <a:pt x="813" y="41"/>
                  </a:cubicBezTo>
                  <a:cubicBezTo>
                    <a:pt x="811" y="45"/>
                    <a:pt x="808" y="48"/>
                    <a:pt x="806" y="51"/>
                  </a:cubicBezTo>
                  <a:cubicBezTo>
                    <a:pt x="805" y="51"/>
                    <a:pt x="805" y="53"/>
                    <a:pt x="806" y="53"/>
                  </a:cubicBezTo>
                  <a:cubicBezTo>
                    <a:pt x="807" y="54"/>
                    <a:pt x="808" y="54"/>
                    <a:pt x="809" y="53"/>
                  </a:cubicBezTo>
                  <a:close/>
                  <a:moveTo>
                    <a:pt x="792" y="71"/>
                  </a:moveTo>
                  <a:cubicBezTo>
                    <a:pt x="795" y="68"/>
                    <a:pt x="798" y="65"/>
                    <a:pt x="800" y="62"/>
                  </a:cubicBezTo>
                  <a:cubicBezTo>
                    <a:pt x="801" y="61"/>
                    <a:pt x="801" y="60"/>
                    <a:pt x="800" y="59"/>
                  </a:cubicBezTo>
                  <a:cubicBezTo>
                    <a:pt x="800" y="59"/>
                    <a:pt x="798" y="59"/>
                    <a:pt x="798" y="59"/>
                  </a:cubicBezTo>
                  <a:cubicBezTo>
                    <a:pt x="795" y="62"/>
                    <a:pt x="792" y="65"/>
                    <a:pt x="789" y="68"/>
                  </a:cubicBezTo>
                  <a:cubicBezTo>
                    <a:pt x="788" y="68"/>
                    <a:pt x="788" y="70"/>
                    <a:pt x="789" y="71"/>
                  </a:cubicBezTo>
                  <a:cubicBezTo>
                    <a:pt x="790" y="71"/>
                    <a:pt x="791" y="71"/>
                    <a:pt x="792" y="71"/>
                  </a:cubicBezTo>
                  <a:close/>
                  <a:moveTo>
                    <a:pt x="773" y="86"/>
                  </a:moveTo>
                  <a:cubicBezTo>
                    <a:pt x="776" y="84"/>
                    <a:pt x="779" y="81"/>
                    <a:pt x="783" y="79"/>
                  </a:cubicBezTo>
                  <a:cubicBezTo>
                    <a:pt x="783" y="78"/>
                    <a:pt x="784" y="77"/>
                    <a:pt x="783" y="76"/>
                  </a:cubicBezTo>
                  <a:cubicBezTo>
                    <a:pt x="782" y="75"/>
                    <a:pt x="781" y="75"/>
                    <a:pt x="780" y="75"/>
                  </a:cubicBezTo>
                  <a:cubicBezTo>
                    <a:pt x="777" y="78"/>
                    <a:pt x="774" y="80"/>
                    <a:pt x="771" y="83"/>
                  </a:cubicBezTo>
                  <a:cubicBezTo>
                    <a:pt x="770" y="83"/>
                    <a:pt x="770" y="85"/>
                    <a:pt x="770" y="85"/>
                  </a:cubicBezTo>
                  <a:cubicBezTo>
                    <a:pt x="771" y="86"/>
                    <a:pt x="772" y="87"/>
                    <a:pt x="773" y="86"/>
                  </a:cubicBezTo>
                  <a:close/>
                  <a:moveTo>
                    <a:pt x="753" y="99"/>
                  </a:moveTo>
                  <a:cubicBezTo>
                    <a:pt x="756" y="97"/>
                    <a:pt x="760" y="95"/>
                    <a:pt x="763" y="93"/>
                  </a:cubicBezTo>
                  <a:cubicBezTo>
                    <a:pt x="764" y="92"/>
                    <a:pt x="764" y="91"/>
                    <a:pt x="764" y="90"/>
                  </a:cubicBezTo>
                  <a:cubicBezTo>
                    <a:pt x="763" y="89"/>
                    <a:pt x="762" y="89"/>
                    <a:pt x="761" y="89"/>
                  </a:cubicBezTo>
                  <a:cubicBezTo>
                    <a:pt x="758" y="92"/>
                    <a:pt x="754" y="94"/>
                    <a:pt x="751" y="96"/>
                  </a:cubicBezTo>
                  <a:cubicBezTo>
                    <a:pt x="750" y="96"/>
                    <a:pt x="749" y="97"/>
                    <a:pt x="750" y="98"/>
                  </a:cubicBezTo>
                  <a:cubicBezTo>
                    <a:pt x="750" y="99"/>
                    <a:pt x="752" y="100"/>
                    <a:pt x="753" y="99"/>
                  </a:cubicBezTo>
                  <a:close/>
                  <a:moveTo>
                    <a:pt x="731" y="110"/>
                  </a:moveTo>
                  <a:cubicBezTo>
                    <a:pt x="735" y="108"/>
                    <a:pt x="738" y="107"/>
                    <a:pt x="742" y="105"/>
                  </a:cubicBezTo>
                  <a:cubicBezTo>
                    <a:pt x="743" y="104"/>
                    <a:pt x="743" y="103"/>
                    <a:pt x="743" y="102"/>
                  </a:cubicBezTo>
                  <a:cubicBezTo>
                    <a:pt x="742" y="101"/>
                    <a:pt x="741" y="101"/>
                    <a:pt x="740" y="101"/>
                  </a:cubicBezTo>
                  <a:cubicBezTo>
                    <a:pt x="737" y="103"/>
                    <a:pt x="733" y="105"/>
                    <a:pt x="729" y="106"/>
                  </a:cubicBezTo>
                  <a:cubicBezTo>
                    <a:pt x="728" y="107"/>
                    <a:pt x="728" y="108"/>
                    <a:pt x="728" y="109"/>
                  </a:cubicBezTo>
                  <a:cubicBezTo>
                    <a:pt x="729" y="110"/>
                    <a:pt x="730" y="110"/>
                    <a:pt x="731" y="110"/>
                  </a:cubicBezTo>
                  <a:close/>
                  <a:moveTo>
                    <a:pt x="709" y="119"/>
                  </a:moveTo>
                  <a:cubicBezTo>
                    <a:pt x="713" y="118"/>
                    <a:pt x="716" y="116"/>
                    <a:pt x="720" y="115"/>
                  </a:cubicBezTo>
                  <a:cubicBezTo>
                    <a:pt x="721" y="114"/>
                    <a:pt x="722" y="113"/>
                    <a:pt x="721" y="112"/>
                  </a:cubicBezTo>
                  <a:cubicBezTo>
                    <a:pt x="721" y="111"/>
                    <a:pt x="720" y="111"/>
                    <a:pt x="719" y="111"/>
                  </a:cubicBezTo>
                  <a:cubicBezTo>
                    <a:pt x="715" y="112"/>
                    <a:pt x="711" y="114"/>
                    <a:pt x="707" y="115"/>
                  </a:cubicBezTo>
                  <a:cubicBezTo>
                    <a:pt x="706" y="116"/>
                    <a:pt x="706" y="117"/>
                    <a:pt x="706" y="118"/>
                  </a:cubicBezTo>
                  <a:cubicBezTo>
                    <a:pt x="707" y="119"/>
                    <a:pt x="708" y="119"/>
                    <a:pt x="709" y="119"/>
                  </a:cubicBezTo>
                  <a:close/>
                  <a:moveTo>
                    <a:pt x="686" y="126"/>
                  </a:moveTo>
                  <a:cubicBezTo>
                    <a:pt x="690" y="125"/>
                    <a:pt x="693" y="124"/>
                    <a:pt x="697" y="123"/>
                  </a:cubicBezTo>
                  <a:cubicBezTo>
                    <a:pt x="698" y="122"/>
                    <a:pt x="699" y="121"/>
                    <a:pt x="699" y="120"/>
                  </a:cubicBezTo>
                  <a:cubicBezTo>
                    <a:pt x="698" y="119"/>
                    <a:pt x="697" y="119"/>
                    <a:pt x="696" y="119"/>
                  </a:cubicBezTo>
                  <a:cubicBezTo>
                    <a:pt x="692" y="120"/>
                    <a:pt x="688" y="121"/>
                    <a:pt x="685" y="122"/>
                  </a:cubicBezTo>
                  <a:cubicBezTo>
                    <a:pt x="684" y="123"/>
                    <a:pt x="683" y="124"/>
                    <a:pt x="683" y="125"/>
                  </a:cubicBezTo>
                  <a:cubicBezTo>
                    <a:pt x="683" y="126"/>
                    <a:pt x="685" y="126"/>
                    <a:pt x="686" y="126"/>
                  </a:cubicBezTo>
                  <a:close/>
                  <a:moveTo>
                    <a:pt x="662" y="132"/>
                  </a:moveTo>
                  <a:cubicBezTo>
                    <a:pt x="666" y="131"/>
                    <a:pt x="670" y="130"/>
                    <a:pt x="674" y="129"/>
                  </a:cubicBezTo>
                  <a:cubicBezTo>
                    <a:pt x="675" y="129"/>
                    <a:pt x="676" y="128"/>
                    <a:pt x="675" y="127"/>
                  </a:cubicBezTo>
                  <a:cubicBezTo>
                    <a:pt x="675" y="126"/>
                    <a:pt x="674" y="125"/>
                    <a:pt x="673" y="125"/>
                  </a:cubicBezTo>
                  <a:cubicBezTo>
                    <a:pt x="669" y="126"/>
                    <a:pt x="665" y="127"/>
                    <a:pt x="661" y="128"/>
                  </a:cubicBezTo>
                  <a:cubicBezTo>
                    <a:pt x="660" y="128"/>
                    <a:pt x="660" y="129"/>
                    <a:pt x="660" y="130"/>
                  </a:cubicBezTo>
                  <a:cubicBezTo>
                    <a:pt x="660" y="131"/>
                    <a:pt x="661" y="132"/>
                    <a:pt x="662" y="132"/>
                  </a:cubicBezTo>
                  <a:close/>
                  <a:moveTo>
                    <a:pt x="638" y="136"/>
                  </a:moveTo>
                  <a:cubicBezTo>
                    <a:pt x="642" y="135"/>
                    <a:pt x="646" y="134"/>
                    <a:pt x="650" y="134"/>
                  </a:cubicBezTo>
                  <a:cubicBezTo>
                    <a:pt x="651" y="134"/>
                    <a:pt x="652" y="133"/>
                    <a:pt x="652" y="132"/>
                  </a:cubicBezTo>
                  <a:cubicBezTo>
                    <a:pt x="652" y="130"/>
                    <a:pt x="651" y="130"/>
                    <a:pt x="650" y="130"/>
                  </a:cubicBezTo>
                  <a:cubicBezTo>
                    <a:pt x="646" y="131"/>
                    <a:pt x="642" y="131"/>
                    <a:pt x="638" y="132"/>
                  </a:cubicBezTo>
                  <a:cubicBezTo>
                    <a:pt x="637" y="132"/>
                    <a:pt x="636" y="133"/>
                    <a:pt x="636" y="134"/>
                  </a:cubicBezTo>
                  <a:cubicBezTo>
                    <a:pt x="636" y="135"/>
                    <a:pt x="637" y="136"/>
                    <a:pt x="638" y="136"/>
                  </a:cubicBezTo>
                  <a:close/>
                  <a:moveTo>
                    <a:pt x="614" y="138"/>
                  </a:moveTo>
                  <a:cubicBezTo>
                    <a:pt x="618" y="138"/>
                    <a:pt x="622" y="138"/>
                    <a:pt x="626" y="137"/>
                  </a:cubicBezTo>
                  <a:cubicBezTo>
                    <a:pt x="627" y="137"/>
                    <a:pt x="628" y="136"/>
                    <a:pt x="628" y="135"/>
                  </a:cubicBezTo>
                  <a:cubicBezTo>
                    <a:pt x="628" y="134"/>
                    <a:pt x="627" y="133"/>
                    <a:pt x="626" y="133"/>
                  </a:cubicBezTo>
                  <a:cubicBezTo>
                    <a:pt x="622" y="134"/>
                    <a:pt x="618" y="134"/>
                    <a:pt x="614" y="134"/>
                  </a:cubicBezTo>
                  <a:cubicBezTo>
                    <a:pt x="613" y="134"/>
                    <a:pt x="612" y="135"/>
                    <a:pt x="612" y="136"/>
                  </a:cubicBezTo>
                  <a:cubicBezTo>
                    <a:pt x="612" y="138"/>
                    <a:pt x="613" y="138"/>
                    <a:pt x="614" y="138"/>
                  </a:cubicBezTo>
                  <a:close/>
                  <a:moveTo>
                    <a:pt x="590" y="140"/>
                  </a:moveTo>
                  <a:cubicBezTo>
                    <a:pt x="594" y="140"/>
                    <a:pt x="598" y="139"/>
                    <a:pt x="602" y="139"/>
                  </a:cubicBezTo>
                  <a:cubicBezTo>
                    <a:pt x="603" y="139"/>
                    <a:pt x="604" y="138"/>
                    <a:pt x="604" y="137"/>
                  </a:cubicBezTo>
                  <a:cubicBezTo>
                    <a:pt x="604" y="136"/>
                    <a:pt x="603" y="135"/>
                    <a:pt x="602" y="135"/>
                  </a:cubicBezTo>
                  <a:cubicBezTo>
                    <a:pt x="598" y="135"/>
                    <a:pt x="594" y="136"/>
                    <a:pt x="590" y="136"/>
                  </a:cubicBezTo>
                  <a:cubicBezTo>
                    <a:pt x="589" y="136"/>
                    <a:pt x="588" y="137"/>
                    <a:pt x="588" y="138"/>
                  </a:cubicBezTo>
                  <a:cubicBezTo>
                    <a:pt x="588" y="139"/>
                    <a:pt x="589" y="140"/>
                    <a:pt x="590" y="140"/>
                  </a:cubicBezTo>
                  <a:close/>
                  <a:moveTo>
                    <a:pt x="566" y="140"/>
                  </a:moveTo>
                  <a:cubicBezTo>
                    <a:pt x="568" y="140"/>
                    <a:pt x="571" y="140"/>
                    <a:pt x="573" y="140"/>
                  </a:cubicBezTo>
                  <a:cubicBezTo>
                    <a:pt x="575" y="140"/>
                    <a:pt x="576" y="140"/>
                    <a:pt x="578" y="140"/>
                  </a:cubicBezTo>
                  <a:cubicBezTo>
                    <a:pt x="579" y="140"/>
                    <a:pt x="580" y="139"/>
                    <a:pt x="580" y="138"/>
                  </a:cubicBezTo>
                  <a:cubicBezTo>
                    <a:pt x="580" y="137"/>
                    <a:pt x="579" y="136"/>
                    <a:pt x="578" y="136"/>
                  </a:cubicBezTo>
                  <a:cubicBezTo>
                    <a:pt x="576" y="136"/>
                    <a:pt x="575" y="136"/>
                    <a:pt x="573" y="136"/>
                  </a:cubicBezTo>
                  <a:cubicBezTo>
                    <a:pt x="571" y="136"/>
                    <a:pt x="568" y="136"/>
                    <a:pt x="566" y="136"/>
                  </a:cubicBezTo>
                  <a:cubicBezTo>
                    <a:pt x="565" y="136"/>
                    <a:pt x="564" y="137"/>
                    <a:pt x="564" y="138"/>
                  </a:cubicBezTo>
                  <a:cubicBezTo>
                    <a:pt x="564" y="139"/>
                    <a:pt x="565" y="140"/>
                    <a:pt x="566" y="140"/>
                  </a:cubicBezTo>
                  <a:close/>
                  <a:moveTo>
                    <a:pt x="542" y="139"/>
                  </a:moveTo>
                  <a:cubicBezTo>
                    <a:pt x="546" y="139"/>
                    <a:pt x="550" y="139"/>
                    <a:pt x="554" y="140"/>
                  </a:cubicBezTo>
                  <a:cubicBezTo>
                    <a:pt x="555" y="140"/>
                    <a:pt x="556" y="139"/>
                    <a:pt x="556" y="138"/>
                  </a:cubicBezTo>
                  <a:cubicBezTo>
                    <a:pt x="556" y="137"/>
                    <a:pt x="555" y="136"/>
                    <a:pt x="554" y="136"/>
                  </a:cubicBezTo>
                  <a:cubicBezTo>
                    <a:pt x="550" y="135"/>
                    <a:pt x="546" y="135"/>
                    <a:pt x="542" y="135"/>
                  </a:cubicBezTo>
                  <a:cubicBezTo>
                    <a:pt x="541" y="135"/>
                    <a:pt x="540" y="136"/>
                    <a:pt x="540" y="137"/>
                  </a:cubicBezTo>
                  <a:cubicBezTo>
                    <a:pt x="540" y="138"/>
                    <a:pt x="541" y="139"/>
                    <a:pt x="542" y="139"/>
                  </a:cubicBezTo>
                  <a:close/>
                  <a:moveTo>
                    <a:pt x="518" y="137"/>
                  </a:moveTo>
                  <a:cubicBezTo>
                    <a:pt x="522" y="138"/>
                    <a:pt x="526" y="138"/>
                    <a:pt x="530" y="138"/>
                  </a:cubicBezTo>
                  <a:cubicBezTo>
                    <a:pt x="531" y="138"/>
                    <a:pt x="532" y="138"/>
                    <a:pt x="532" y="136"/>
                  </a:cubicBezTo>
                  <a:cubicBezTo>
                    <a:pt x="532" y="135"/>
                    <a:pt x="532" y="134"/>
                    <a:pt x="530" y="134"/>
                  </a:cubicBezTo>
                  <a:cubicBezTo>
                    <a:pt x="526" y="134"/>
                    <a:pt x="523" y="134"/>
                    <a:pt x="519" y="133"/>
                  </a:cubicBezTo>
                  <a:cubicBezTo>
                    <a:pt x="517" y="133"/>
                    <a:pt x="516" y="134"/>
                    <a:pt x="516" y="135"/>
                  </a:cubicBezTo>
                  <a:cubicBezTo>
                    <a:pt x="516" y="136"/>
                    <a:pt x="517" y="137"/>
                    <a:pt x="518" y="137"/>
                  </a:cubicBezTo>
                  <a:close/>
                  <a:moveTo>
                    <a:pt x="494" y="135"/>
                  </a:moveTo>
                  <a:cubicBezTo>
                    <a:pt x="498" y="135"/>
                    <a:pt x="502" y="136"/>
                    <a:pt x="506" y="136"/>
                  </a:cubicBezTo>
                  <a:cubicBezTo>
                    <a:pt x="507" y="136"/>
                    <a:pt x="508" y="135"/>
                    <a:pt x="508" y="134"/>
                  </a:cubicBezTo>
                  <a:cubicBezTo>
                    <a:pt x="509" y="133"/>
                    <a:pt x="508" y="132"/>
                    <a:pt x="507" y="132"/>
                  </a:cubicBezTo>
                  <a:cubicBezTo>
                    <a:pt x="503" y="132"/>
                    <a:pt x="499" y="131"/>
                    <a:pt x="495" y="131"/>
                  </a:cubicBezTo>
                  <a:cubicBezTo>
                    <a:pt x="494" y="131"/>
                    <a:pt x="493" y="131"/>
                    <a:pt x="493" y="132"/>
                  </a:cubicBezTo>
                  <a:cubicBezTo>
                    <a:pt x="492" y="134"/>
                    <a:pt x="493" y="135"/>
                    <a:pt x="494" y="135"/>
                  </a:cubicBezTo>
                  <a:close/>
                  <a:moveTo>
                    <a:pt x="470" y="131"/>
                  </a:moveTo>
                  <a:cubicBezTo>
                    <a:pt x="474" y="132"/>
                    <a:pt x="478" y="132"/>
                    <a:pt x="482" y="133"/>
                  </a:cubicBezTo>
                  <a:cubicBezTo>
                    <a:pt x="483" y="133"/>
                    <a:pt x="484" y="132"/>
                    <a:pt x="485" y="131"/>
                  </a:cubicBezTo>
                  <a:cubicBezTo>
                    <a:pt x="485" y="130"/>
                    <a:pt x="484" y="129"/>
                    <a:pt x="483" y="129"/>
                  </a:cubicBezTo>
                  <a:cubicBezTo>
                    <a:pt x="479" y="129"/>
                    <a:pt x="475" y="128"/>
                    <a:pt x="471" y="127"/>
                  </a:cubicBezTo>
                  <a:cubicBezTo>
                    <a:pt x="470" y="127"/>
                    <a:pt x="469" y="128"/>
                    <a:pt x="469" y="129"/>
                  </a:cubicBezTo>
                  <a:cubicBezTo>
                    <a:pt x="469" y="130"/>
                    <a:pt x="469" y="131"/>
                    <a:pt x="470" y="131"/>
                  </a:cubicBezTo>
                  <a:close/>
                  <a:moveTo>
                    <a:pt x="447" y="127"/>
                  </a:moveTo>
                  <a:cubicBezTo>
                    <a:pt x="451" y="128"/>
                    <a:pt x="455" y="128"/>
                    <a:pt x="459" y="129"/>
                  </a:cubicBezTo>
                  <a:cubicBezTo>
                    <a:pt x="460" y="129"/>
                    <a:pt x="461" y="129"/>
                    <a:pt x="461" y="128"/>
                  </a:cubicBezTo>
                  <a:cubicBezTo>
                    <a:pt x="461" y="126"/>
                    <a:pt x="460" y="125"/>
                    <a:pt x="459" y="125"/>
                  </a:cubicBezTo>
                  <a:cubicBezTo>
                    <a:pt x="455" y="125"/>
                    <a:pt x="451" y="124"/>
                    <a:pt x="447" y="123"/>
                  </a:cubicBezTo>
                  <a:cubicBezTo>
                    <a:pt x="446" y="123"/>
                    <a:pt x="445" y="124"/>
                    <a:pt x="445" y="125"/>
                  </a:cubicBezTo>
                  <a:cubicBezTo>
                    <a:pt x="445" y="126"/>
                    <a:pt x="446" y="127"/>
                    <a:pt x="447" y="127"/>
                  </a:cubicBezTo>
                  <a:close/>
                  <a:moveTo>
                    <a:pt x="423" y="122"/>
                  </a:moveTo>
                  <a:cubicBezTo>
                    <a:pt x="427" y="123"/>
                    <a:pt x="431" y="124"/>
                    <a:pt x="435" y="125"/>
                  </a:cubicBezTo>
                  <a:cubicBezTo>
                    <a:pt x="436" y="125"/>
                    <a:pt x="437" y="124"/>
                    <a:pt x="437" y="123"/>
                  </a:cubicBezTo>
                  <a:cubicBezTo>
                    <a:pt x="438" y="122"/>
                    <a:pt x="437" y="121"/>
                    <a:pt x="436" y="121"/>
                  </a:cubicBezTo>
                  <a:cubicBezTo>
                    <a:pt x="432" y="120"/>
                    <a:pt x="428" y="119"/>
                    <a:pt x="424" y="118"/>
                  </a:cubicBezTo>
                  <a:cubicBezTo>
                    <a:pt x="423" y="118"/>
                    <a:pt x="422" y="118"/>
                    <a:pt x="422" y="120"/>
                  </a:cubicBezTo>
                  <a:cubicBezTo>
                    <a:pt x="421" y="121"/>
                    <a:pt x="422" y="122"/>
                    <a:pt x="423" y="122"/>
                  </a:cubicBezTo>
                  <a:close/>
                  <a:moveTo>
                    <a:pt x="400" y="116"/>
                  </a:moveTo>
                  <a:cubicBezTo>
                    <a:pt x="404" y="117"/>
                    <a:pt x="408" y="118"/>
                    <a:pt x="411" y="119"/>
                  </a:cubicBezTo>
                  <a:cubicBezTo>
                    <a:pt x="413" y="119"/>
                    <a:pt x="414" y="119"/>
                    <a:pt x="414" y="118"/>
                  </a:cubicBezTo>
                  <a:cubicBezTo>
                    <a:pt x="414" y="117"/>
                    <a:pt x="413" y="116"/>
                    <a:pt x="412" y="115"/>
                  </a:cubicBezTo>
                  <a:cubicBezTo>
                    <a:pt x="409" y="114"/>
                    <a:pt x="405" y="113"/>
                    <a:pt x="401" y="112"/>
                  </a:cubicBezTo>
                  <a:cubicBezTo>
                    <a:pt x="400" y="112"/>
                    <a:pt x="399" y="113"/>
                    <a:pt x="398" y="114"/>
                  </a:cubicBezTo>
                  <a:cubicBezTo>
                    <a:pt x="398" y="115"/>
                    <a:pt x="399" y="116"/>
                    <a:pt x="400" y="116"/>
                  </a:cubicBezTo>
                  <a:close/>
                  <a:moveTo>
                    <a:pt x="377" y="110"/>
                  </a:moveTo>
                  <a:cubicBezTo>
                    <a:pt x="380" y="111"/>
                    <a:pt x="384" y="112"/>
                    <a:pt x="388" y="113"/>
                  </a:cubicBezTo>
                  <a:cubicBezTo>
                    <a:pt x="389" y="113"/>
                    <a:pt x="390" y="113"/>
                    <a:pt x="391" y="112"/>
                  </a:cubicBezTo>
                  <a:cubicBezTo>
                    <a:pt x="391" y="111"/>
                    <a:pt x="390" y="110"/>
                    <a:pt x="389" y="109"/>
                  </a:cubicBezTo>
                  <a:cubicBezTo>
                    <a:pt x="385" y="108"/>
                    <a:pt x="382" y="107"/>
                    <a:pt x="378" y="106"/>
                  </a:cubicBezTo>
                  <a:cubicBezTo>
                    <a:pt x="377" y="106"/>
                    <a:pt x="376" y="106"/>
                    <a:pt x="375" y="107"/>
                  </a:cubicBezTo>
                  <a:cubicBezTo>
                    <a:pt x="375" y="108"/>
                    <a:pt x="376" y="109"/>
                    <a:pt x="377" y="110"/>
                  </a:cubicBezTo>
                  <a:close/>
                  <a:moveTo>
                    <a:pt x="354" y="103"/>
                  </a:moveTo>
                  <a:cubicBezTo>
                    <a:pt x="357" y="104"/>
                    <a:pt x="361" y="105"/>
                    <a:pt x="365" y="106"/>
                  </a:cubicBezTo>
                  <a:cubicBezTo>
                    <a:pt x="366" y="107"/>
                    <a:pt x="367" y="106"/>
                    <a:pt x="368" y="105"/>
                  </a:cubicBezTo>
                  <a:cubicBezTo>
                    <a:pt x="368" y="104"/>
                    <a:pt x="367" y="103"/>
                    <a:pt x="366" y="103"/>
                  </a:cubicBezTo>
                  <a:cubicBezTo>
                    <a:pt x="362" y="102"/>
                    <a:pt x="358" y="100"/>
                    <a:pt x="355" y="99"/>
                  </a:cubicBezTo>
                  <a:cubicBezTo>
                    <a:pt x="353" y="99"/>
                    <a:pt x="352" y="100"/>
                    <a:pt x="352" y="101"/>
                  </a:cubicBezTo>
                  <a:cubicBezTo>
                    <a:pt x="352" y="102"/>
                    <a:pt x="352" y="103"/>
                    <a:pt x="354" y="103"/>
                  </a:cubicBezTo>
                  <a:close/>
                  <a:moveTo>
                    <a:pt x="330" y="98"/>
                  </a:moveTo>
                  <a:cubicBezTo>
                    <a:pt x="334" y="99"/>
                    <a:pt x="338" y="100"/>
                    <a:pt x="342" y="101"/>
                  </a:cubicBezTo>
                  <a:cubicBezTo>
                    <a:pt x="343" y="101"/>
                    <a:pt x="344" y="100"/>
                    <a:pt x="344" y="99"/>
                  </a:cubicBezTo>
                  <a:cubicBezTo>
                    <a:pt x="345" y="98"/>
                    <a:pt x="344" y="97"/>
                    <a:pt x="343" y="97"/>
                  </a:cubicBezTo>
                  <a:cubicBezTo>
                    <a:pt x="339" y="96"/>
                    <a:pt x="335" y="95"/>
                    <a:pt x="331" y="94"/>
                  </a:cubicBezTo>
                  <a:cubicBezTo>
                    <a:pt x="330" y="94"/>
                    <a:pt x="329" y="94"/>
                    <a:pt x="329" y="96"/>
                  </a:cubicBezTo>
                  <a:cubicBezTo>
                    <a:pt x="328" y="97"/>
                    <a:pt x="329" y="98"/>
                    <a:pt x="330" y="98"/>
                  </a:cubicBezTo>
                  <a:close/>
                  <a:moveTo>
                    <a:pt x="307" y="94"/>
                  </a:moveTo>
                  <a:cubicBezTo>
                    <a:pt x="311" y="94"/>
                    <a:pt x="315" y="95"/>
                    <a:pt x="319" y="96"/>
                  </a:cubicBezTo>
                  <a:cubicBezTo>
                    <a:pt x="320" y="96"/>
                    <a:pt x="321" y="95"/>
                    <a:pt x="321" y="94"/>
                  </a:cubicBezTo>
                  <a:cubicBezTo>
                    <a:pt x="321" y="93"/>
                    <a:pt x="320" y="92"/>
                    <a:pt x="319" y="92"/>
                  </a:cubicBezTo>
                  <a:cubicBezTo>
                    <a:pt x="315" y="91"/>
                    <a:pt x="311" y="90"/>
                    <a:pt x="307" y="90"/>
                  </a:cubicBezTo>
                  <a:cubicBezTo>
                    <a:pt x="306" y="90"/>
                    <a:pt x="305" y="90"/>
                    <a:pt x="305" y="91"/>
                  </a:cubicBezTo>
                  <a:cubicBezTo>
                    <a:pt x="305" y="92"/>
                    <a:pt x="306" y="93"/>
                    <a:pt x="307" y="94"/>
                  </a:cubicBezTo>
                  <a:close/>
                  <a:moveTo>
                    <a:pt x="283" y="91"/>
                  </a:moveTo>
                  <a:cubicBezTo>
                    <a:pt x="287" y="91"/>
                    <a:pt x="291" y="91"/>
                    <a:pt x="295" y="92"/>
                  </a:cubicBezTo>
                  <a:cubicBezTo>
                    <a:pt x="296" y="92"/>
                    <a:pt x="297" y="91"/>
                    <a:pt x="297" y="90"/>
                  </a:cubicBezTo>
                  <a:cubicBezTo>
                    <a:pt x="297" y="89"/>
                    <a:pt x="297" y="88"/>
                    <a:pt x="295" y="88"/>
                  </a:cubicBezTo>
                  <a:cubicBezTo>
                    <a:pt x="291" y="88"/>
                    <a:pt x="287" y="87"/>
                    <a:pt x="283" y="87"/>
                  </a:cubicBezTo>
                  <a:cubicBezTo>
                    <a:pt x="282" y="87"/>
                    <a:pt x="281" y="87"/>
                    <a:pt x="281" y="88"/>
                  </a:cubicBezTo>
                  <a:cubicBezTo>
                    <a:pt x="281" y="90"/>
                    <a:pt x="282" y="91"/>
                    <a:pt x="283" y="91"/>
                  </a:cubicBezTo>
                  <a:close/>
                  <a:moveTo>
                    <a:pt x="259" y="89"/>
                  </a:moveTo>
                  <a:cubicBezTo>
                    <a:pt x="263" y="89"/>
                    <a:pt x="267" y="89"/>
                    <a:pt x="271" y="90"/>
                  </a:cubicBezTo>
                  <a:cubicBezTo>
                    <a:pt x="272" y="90"/>
                    <a:pt x="273" y="89"/>
                    <a:pt x="273" y="88"/>
                  </a:cubicBezTo>
                  <a:cubicBezTo>
                    <a:pt x="273" y="87"/>
                    <a:pt x="273" y="86"/>
                    <a:pt x="271" y="86"/>
                  </a:cubicBezTo>
                  <a:cubicBezTo>
                    <a:pt x="267" y="85"/>
                    <a:pt x="263" y="85"/>
                    <a:pt x="259" y="85"/>
                  </a:cubicBezTo>
                  <a:cubicBezTo>
                    <a:pt x="258" y="85"/>
                    <a:pt x="257" y="86"/>
                    <a:pt x="257" y="87"/>
                  </a:cubicBezTo>
                  <a:cubicBezTo>
                    <a:pt x="257" y="88"/>
                    <a:pt x="258" y="89"/>
                    <a:pt x="259" y="89"/>
                  </a:cubicBezTo>
                  <a:close/>
                  <a:moveTo>
                    <a:pt x="235" y="89"/>
                  </a:moveTo>
                  <a:cubicBezTo>
                    <a:pt x="238" y="89"/>
                    <a:pt x="241" y="89"/>
                    <a:pt x="244" y="89"/>
                  </a:cubicBezTo>
                  <a:cubicBezTo>
                    <a:pt x="245" y="89"/>
                    <a:pt x="246" y="89"/>
                    <a:pt x="247" y="89"/>
                  </a:cubicBezTo>
                  <a:cubicBezTo>
                    <a:pt x="248" y="89"/>
                    <a:pt x="249" y="88"/>
                    <a:pt x="249" y="87"/>
                  </a:cubicBezTo>
                  <a:cubicBezTo>
                    <a:pt x="249" y="86"/>
                    <a:pt x="248" y="85"/>
                    <a:pt x="247" y="85"/>
                  </a:cubicBezTo>
                  <a:cubicBezTo>
                    <a:pt x="246" y="85"/>
                    <a:pt x="245" y="85"/>
                    <a:pt x="244" y="85"/>
                  </a:cubicBezTo>
                  <a:cubicBezTo>
                    <a:pt x="241" y="85"/>
                    <a:pt x="238" y="85"/>
                    <a:pt x="235" y="85"/>
                  </a:cubicBezTo>
                  <a:cubicBezTo>
                    <a:pt x="234" y="85"/>
                    <a:pt x="233" y="86"/>
                    <a:pt x="233" y="87"/>
                  </a:cubicBezTo>
                  <a:cubicBezTo>
                    <a:pt x="233" y="88"/>
                    <a:pt x="234" y="89"/>
                    <a:pt x="235" y="89"/>
                  </a:cubicBezTo>
                  <a:close/>
                  <a:moveTo>
                    <a:pt x="212" y="90"/>
                  </a:moveTo>
                  <a:cubicBezTo>
                    <a:pt x="215" y="90"/>
                    <a:pt x="219" y="89"/>
                    <a:pt x="223" y="89"/>
                  </a:cubicBezTo>
                  <a:cubicBezTo>
                    <a:pt x="225" y="89"/>
                    <a:pt x="225" y="88"/>
                    <a:pt x="225" y="87"/>
                  </a:cubicBezTo>
                  <a:cubicBezTo>
                    <a:pt x="225" y="86"/>
                    <a:pt x="224" y="85"/>
                    <a:pt x="223" y="85"/>
                  </a:cubicBezTo>
                  <a:cubicBezTo>
                    <a:pt x="219" y="85"/>
                    <a:pt x="215" y="86"/>
                    <a:pt x="211" y="86"/>
                  </a:cubicBezTo>
                  <a:cubicBezTo>
                    <a:pt x="210" y="86"/>
                    <a:pt x="209" y="87"/>
                    <a:pt x="209" y="88"/>
                  </a:cubicBezTo>
                  <a:cubicBezTo>
                    <a:pt x="209" y="89"/>
                    <a:pt x="210" y="90"/>
                    <a:pt x="212" y="90"/>
                  </a:cubicBezTo>
                  <a:close/>
                  <a:moveTo>
                    <a:pt x="188" y="93"/>
                  </a:moveTo>
                  <a:cubicBezTo>
                    <a:pt x="192" y="92"/>
                    <a:pt x="196" y="92"/>
                    <a:pt x="200" y="91"/>
                  </a:cubicBezTo>
                  <a:cubicBezTo>
                    <a:pt x="201" y="91"/>
                    <a:pt x="202" y="90"/>
                    <a:pt x="201" y="89"/>
                  </a:cubicBezTo>
                  <a:cubicBezTo>
                    <a:pt x="201" y="88"/>
                    <a:pt x="200" y="87"/>
                    <a:pt x="199" y="87"/>
                  </a:cubicBezTo>
                  <a:cubicBezTo>
                    <a:pt x="195" y="88"/>
                    <a:pt x="191" y="88"/>
                    <a:pt x="187" y="89"/>
                  </a:cubicBezTo>
                  <a:cubicBezTo>
                    <a:pt x="186" y="89"/>
                    <a:pt x="185" y="90"/>
                    <a:pt x="186" y="91"/>
                  </a:cubicBezTo>
                  <a:cubicBezTo>
                    <a:pt x="186" y="92"/>
                    <a:pt x="187" y="93"/>
                    <a:pt x="188" y="93"/>
                  </a:cubicBezTo>
                  <a:close/>
                  <a:moveTo>
                    <a:pt x="164" y="98"/>
                  </a:moveTo>
                  <a:cubicBezTo>
                    <a:pt x="168" y="97"/>
                    <a:pt x="172" y="96"/>
                    <a:pt x="176" y="95"/>
                  </a:cubicBezTo>
                  <a:cubicBezTo>
                    <a:pt x="177" y="95"/>
                    <a:pt x="178" y="94"/>
                    <a:pt x="178" y="93"/>
                  </a:cubicBezTo>
                  <a:cubicBezTo>
                    <a:pt x="178" y="92"/>
                    <a:pt x="176" y="91"/>
                    <a:pt x="175" y="91"/>
                  </a:cubicBezTo>
                  <a:cubicBezTo>
                    <a:pt x="171" y="92"/>
                    <a:pt x="167" y="93"/>
                    <a:pt x="164" y="94"/>
                  </a:cubicBezTo>
                  <a:cubicBezTo>
                    <a:pt x="163" y="94"/>
                    <a:pt x="162" y="95"/>
                    <a:pt x="162" y="96"/>
                  </a:cubicBezTo>
                  <a:cubicBezTo>
                    <a:pt x="162" y="97"/>
                    <a:pt x="163" y="98"/>
                    <a:pt x="164" y="98"/>
                  </a:cubicBezTo>
                  <a:close/>
                  <a:moveTo>
                    <a:pt x="141" y="104"/>
                  </a:moveTo>
                  <a:cubicBezTo>
                    <a:pt x="145" y="103"/>
                    <a:pt x="149" y="102"/>
                    <a:pt x="153" y="100"/>
                  </a:cubicBezTo>
                  <a:cubicBezTo>
                    <a:pt x="154" y="100"/>
                    <a:pt x="155" y="99"/>
                    <a:pt x="154" y="98"/>
                  </a:cubicBezTo>
                  <a:cubicBezTo>
                    <a:pt x="154" y="97"/>
                    <a:pt x="153" y="96"/>
                    <a:pt x="152" y="97"/>
                  </a:cubicBezTo>
                  <a:cubicBezTo>
                    <a:pt x="148" y="98"/>
                    <a:pt x="144" y="99"/>
                    <a:pt x="140" y="100"/>
                  </a:cubicBezTo>
                  <a:cubicBezTo>
                    <a:pt x="139" y="100"/>
                    <a:pt x="139" y="101"/>
                    <a:pt x="139" y="102"/>
                  </a:cubicBezTo>
                  <a:cubicBezTo>
                    <a:pt x="139" y="104"/>
                    <a:pt x="140" y="104"/>
                    <a:pt x="141" y="104"/>
                  </a:cubicBezTo>
                  <a:close/>
                  <a:moveTo>
                    <a:pt x="119" y="112"/>
                  </a:moveTo>
                  <a:cubicBezTo>
                    <a:pt x="123" y="110"/>
                    <a:pt x="126" y="109"/>
                    <a:pt x="130" y="108"/>
                  </a:cubicBezTo>
                  <a:cubicBezTo>
                    <a:pt x="131" y="107"/>
                    <a:pt x="132" y="106"/>
                    <a:pt x="131" y="105"/>
                  </a:cubicBezTo>
                  <a:cubicBezTo>
                    <a:pt x="131" y="104"/>
                    <a:pt x="130" y="103"/>
                    <a:pt x="129" y="104"/>
                  </a:cubicBezTo>
                  <a:cubicBezTo>
                    <a:pt x="125" y="105"/>
                    <a:pt x="121" y="107"/>
                    <a:pt x="118" y="108"/>
                  </a:cubicBezTo>
                  <a:cubicBezTo>
                    <a:pt x="117" y="108"/>
                    <a:pt x="116" y="110"/>
                    <a:pt x="116" y="111"/>
                  </a:cubicBezTo>
                  <a:cubicBezTo>
                    <a:pt x="117" y="112"/>
                    <a:pt x="118" y="112"/>
                    <a:pt x="119" y="112"/>
                  </a:cubicBezTo>
                  <a:close/>
                  <a:moveTo>
                    <a:pt x="97" y="121"/>
                  </a:moveTo>
                  <a:cubicBezTo>
                    <a:pt x="101" y="120"/>
                    <a:pt x="104" y="118"/>
                    <a:pt x="108" y="116"/>
                  </a:cubicBezTo>
                  <a:cubicBezTo>
                    <a:pt x="109" y="116"/>
                    <a:pt x="110" y="115"/>
                    <a:pt x="109" y="114"/>
                  </a:cubicBezTo>
                  <a:cubicBezTo>
                    <a:pt x="109" y="113"/>
                    <a:pt x="107" y="112"/>
                    <a:pt x="106" y="113"/>
                  </a:cubicBezTo>
                  <a:cubicBezTo>
                    <a:pt x="103" y="114"/>
                    <a:pt x="99" y="116"/>
                    <a:pt x="95" y="118"/>
                  </a:cubicBezTo>
                  <a:cubicBezTo>
                    <a:pt x="95" y="118"/>
                    <a:pt x="94" y="120"/>
                    <a:pt x="95" y="121"/>
                  </a:cubicBezTo>
                  <a:cubicBezTo>
                    <a:pt x="95" y="122"/>
                    <a:pt x="96" y="122"/>
                    <a:pt x="97" y="121"/>
                  </a:cubicBezTo>
                  <a:close/>
                  <a:moveTo>
                    <a:pt x="76" y="133"/>
                  </a:moveTo>
                  <a:cubicBezTo>
                    <a:pt x="80" y="131"/>
                    <a:pt x="83" y="129"/>
                    <a:pt x="87" y="127"/>
                  </a:cubicBezTo>
                  <a:cubicBezTo>
                    <a:pt x="88" y="126"/>
                    <a:pt x="88" y="125"/>
                    <a:pt x="87" y="124"/>
                  </a:cubicBezTo>
                  <a:cubicBezTo>
                    <a:pt x="87" y="123"/>
                    <a:pt x="86" y="123"/>
                    <a:pt x="85" y="123"/>
                  </a:cubicBezTo>
                  <a:cubicBezTo>
                    <a:pt x="81" y="125"/>
                    <a:pt x="78" y="127"/>
                    <a:pt x="74" y="129"/>
                  </a:cubicBezTo>
                  <a:cubicBezTo>
                    <a:pt x="73" y="130"/>
                    <a:pt x="73" y="131"/>
                    <a:pt x="74" y="132"/>
                  </a:cubicBezTo>
                  <a:cubicBezTo>
                    <a:pt x="74" y="133"/>
                    <a:pt x="75" y="133"/>
                    <a:pt x="76" y="133"/>
                  </a:cubicBezTo>
                  <a:close/>
                  <a:moveTo>
                    <a:pt x="56" y="146"/>
                  </a:moveTo>
                  <a:cubicBezTo>
                    <a:pt x="59" y="144"/>
                    <a:pt x="63" y="141"/>
                    <a:pt x="66" y="139"/>
                  </a:cubicBezTo>
                  <a:cubicBezTo>
                    <a:pt x="67" y="139"/>
                    <a:pt x="67" y="137"/>
                    <a:pt x="67" y="136"/>
                  </a:cubicBezTo>
                  <a:cubicBezTo>
                    <a:pt x="66" y="135"/>
                    <a:pt x="65" y="135"/>
                    <a:pt x="64" y="136"/>
                  </a:cubicBezTo>
                  <a:cubicBezTo>
                    <a:pt x="61" y="138"/>
                    <a:pt x="57" y="140"/>
                    <a:pt x="54" y="143"/>
                  </a:cubicBezTo>
                  <a:cubicBezTo>
                    <a:pt x="53" y="143"/>
                    <a:pt x="53" y="144"/>
                    <a:pt x="54" y="145"/>
                  </a:cubicBezTo>
                  <a:cubicBezTo>
                    <a:pt x="54" y="146"/>
                    <a:pt x="55" y="146"/>
                    <a:pt x="56" y="146"/>
                  </a:cubicBezTo>
                  <a:close/>
                  <a:moveTo>
                    <a:pt x="37" y="160"/>
                  </a:moveTo>
                  <a:cubicBezTo>
                    <a:pt x="40" y="158"/>
                    <a:pt x="43" y="155"/>
                    <a:pt x="47" y="153"/>
                  </a:cubicBezTo>
                  <a:cubicBezTo>
                    <a:pt x="48" y="152"/>
                    <a:pt x="48" y="151"/>
                    <a:pt x="47" y="150"/>
                  </a:cubicBezTo>
                  <a:cubicBezTo>
                    <a:pt x="46" y="149"/>
                    <a:pt x="45" y="149"/>
                    <a:pt x="44" y="150"/>
                  </a:cubicBezTo>
                  <a:cubicBezTo>
                    <a:pt x="41" y="152"/>
                    <a:pt x="38" y="155"/>
                    <a:pt x="35" y="157"/>
                  </a:cubicBezTo>
                  <a:cubicBezTo>
                    <a:pt x="34" y="158"/>
                    <a:pt x="34" y="159"/>
                    <a:pt x="35" y="160"/>
                  </a:cubicBezTo>
                  <a:cubicBezTo>
                    <a:pt x="35" y="161"/>
                    <a:pt x="37" y="161"/>
                    <a:pt x="37" y="160"/>
                  </a:cubicBezTo>
                  <a:close/>
                  <a:moveTo>
                    <a:pt x="20" y="177"/>
                  </a:moveTo>
                  <a:cubicBezTo>
                    <a:pt x="22" y="174"/>
                    <a:pt x="25" y="171"/>
                    <a:pt x="29" y="168"/>
                  </a:cubicBezTo>
                  <a:cubicBezTo>
                    <a:pt x="29" y="168"/>
                    <a:pt x="29" y="166"/>
                    <a:pt x="29" y="165"/>
                  </a:cubicBezTo>
                  <a:cubicBezTo>
                    <a:pt x="28" y="165"/>
                    <a:pt x="27" y="165"/>
                    <a:pt x="26" y="165"/>
                  </a:cubicBezTo>
                  <a:cubicBezTo>
                    <a:pt x="23" y="168"/>
                    <a:pt x="20" y="171"/>
                    <a:pt x="17" y="174"/>
                  </a:cubicBezTo>
                  <a:cubicBezTo>
                    <a:pt x="16" y="175"/>
                    <a:pt x="16" y="176"/>
                    <a:pt x="17" y="177"/>
                  </a:cubicBezTo>
                  <a:cubicBezTo>
                    <a:pt x="18" y="177"/>
                    <a:pt x="19" y="177"/>
                    <a:pt x="20" y="177"/>
                  </a:cubicBezTo>
                  <a:close/>
                  <a:moveTo>
                    <a:pt x="4" y="194"/>
                  </a:moveTo>
                  <a:cubicBezTo>
                    <a:pt x="4" y="194"/>
                    <a:pt x="4" y="194"/>
                    <a:pt x="5" y="194"/>
                  </a:cubicBezTo>
                  <a:cubicBezTo>
                    <a:pt x="6" y="193"/>
                    <a:pt x="8" y="190"/>
                    <a:pt x="12" y="185"/>
                  </a:cubicBezTo>
                  <a:cubicBezTo>
                    <a:pt x="12" y="184"/>
                    <a:pt x="12" y="183"/>
                    <a:pt x="12" y="182"/>
                  </a:cubicBezTo>
                  <a:cubicBezTo>
                    <a:pt x="11" y="182"/>
                    <a:pt x="10" y="182"/>
                    <a:pt x="9" y="183"/>
                  </a:cubicBezTo>
                  <a:cubicBezTo>
                    <a:pt x="4" y="188"/>
                    <a:pt x="1" y="192"/>
                    <a:pt x="1" y="192"/>
                  </a:cubicBezTo>
                  <a:cubicBezTo>
                    <a:pt x="0" y="193"/>
                    <a:pt x="1" y="194"/>
                    <a:pt x="1" y="195"/>
                  </a:cubicBezTo>
                  <a:cubicBezTo>
                    <a:pt x="2" y="196"/>
                    <a:pt x="4" y="195"/>
                    <a:pt x="4" y="19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4" name="任意多边形 633"/>
            <p:cNvSpPr/>
            <p:nvPr/>
          </p:nvSpPr>
          <p:spPr>
            <a:xfrm>
              <a:off x="6047874" y="577516"/>
              <a:ext cx="3256547" cy="584802"/>
            </a:xfrm>
            <a:custGeom>
              <a:avLst/>
              <a:gdLst>
                <a:gd name="connsiteX0" fmla="*/ 0 w 3256547"/>
                <a:gd name="connsiteY0" fmla="*/ 272716 h 584802"/>
                <a:gd name="connsiteX1" fmla="*/ 1331494 w 3256547"/>
                <a:gd name="connsiteY1" fmla="*/ 577516 h 584802"/>
                <a:gd name="connsiteX2" fmla="*/ 3256547 w 3256547"/>
                <a:gd name="connsiteY2" fmla="*/ 0 h 584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56547" h="584802">
                  <a:moveTo>
                    <a:pt x="0" y="272716"/>
                  </a:moveTo>
                  <a:cubicBezTo>
                    <a:pt x="394368" y="447842"/>
                    <a:pt x="788736" y="622969"/>
                    <a:pt x="1331494" y="577516"/>
                  </a:cubicBezTo>
                  <a:cubicBezTo>
                    <a:pt x="1874252" y="532063"/>
                    <a:pt x="2565399" y="266031"/>
                    <a:pt x="3256547" y="0"/>
                  </a:cubicBezTo>
                </a:path>
              </a:pathLst>
            </a:custGeom>
            <a:noFill/>
            <a:ln w="285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grpSp>
          <p:nvGrpSpPr>
            <p:cNvPr id="652" name="组合 651"/>
            <p:cNvGrpSpPr/>
            <p:nvPr/>
          </p:nvGrpSpPr>
          <p:grpSpPr>
            <a:xfrm>
              <a:off x="7538552" y="4952687"/>
              <a:ext cx="1697480" cy="1856346"/>
              <a:chOff x="398318" y="444635"/>
              <a:chExt cx="1697480" cy="1856346"/>
            </a:xfrm>
          </p:grpSpPr>
          <p:sp>
            <p:nvSpPr>
              <p:cNvPr id="635" name="Freeform 318"/>
              <p:cNvSpPr>
                <a:spLocks/>
              </p:cNvSpPr>
              <p:nvPr/>
            </p:nvSpPr>
            <p:spPr bwMode="auto">
              <a:xfrm rot="16200000">
                <a:off x="903209" y="1132332"/>
                <a:ext cx="1168649" cy="1168649"/>
              </a:xfrm>
              <a:custGeom>
                <a:avLst/>
                <a:gdLst>
                  <a:gd name="T0" fmla="*/ 183 w 201"/>
                  <a:gd name="T1" fmla="*/ 133 h 201"/>
                  <a:gd name="T2" fmla="*/ 132 w 201"/>
                  <a:gd name="T3" fmla="*/ 18 h 201"/>
                  <a:gd name="T4" fmla="*/ 17 w 201"/>
                  <a:gd name="T5" fmla="*/ 69 h 201"/>
                  <a:gd name="T6" fmla="*/ 68 w 201"/>
                  <a:gd name="T7" fmla="*/ 184 h 201"/>
                  <a:gd name="T8" fmla="*/ 183 w 201"/>
                  <a:gd name="T9" fmla="*/ 13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1" h="201">
                    <a:moveTo>
                      <a:pt x="183" y="133"/>
                    </a:moveTo>
                    <a:cubicBezTo>
                      <a:pt x="201" y="87"/>
                      <a:pt x="178" y="35"/>
                      <a:pt x="132" y="18"/>
                    </a:cubicBezTo>
                    <a:cubicBezTo>
                      <a:pt x="86" y="0"/>
                      <a:pt x="35" y="23"/>
                      <a:pt x="17" y="69"/>
                    </a:cubicBezTo>
                    <a:cubicBezTo>
                      <a:pt x="0" y="115"/>
                      <a:pt x="23" y="166"/>
                      <a:pt x="68" y="184"/>
                    </a:cubicBezTo>
                    <a:cubicBezTo>
                      <a:pt x="114" y="201"/>
                      <a:pt x="165" y="178"/>
                      <a:pt x="183" y="133"/>
                    </a:cubicBezTo>
                    <a:close/>
                  </a:path>
                </a:pathLst>
              </a:custGeom>
              <a:solidFill>
                <a:srgbClr val="EFB2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6" name="Freeform 319"/>
              <p:cNvSpPr>
                <a:spLocks/>
              </p:cNvSpPr>
              <p:nvPr/>
            </p:nvSpPr>
            <p:spPr bwMode="auto">
              <a:xfrm rot="16200000">
                <a:off x="892328" y="1410893"/>
                <a:ext cx="970610" cy="574532"/>
              </a:xfrm>
              <a:custGeom>
                <a:avLst/>
                <a:gdLst>
                  <a:gd name="T0" fmla="*/ 30 w 167"/>
                  <a:gd name="T1" fmla="*/ 0 h 99"/>
                  <a:gd name="T2" fmla="*/ 160 w 167"/>
                  <a:gd name="T3" fmla="*/ 46 h 99"/>
                  <a:gd name="T4" fmla="*/ 161 w 167"/>
                  <a:gd name="T5" fmla="*/ 85 h 99"/>
                  <a:gd name="T6" fmla="*/ 0 w 167"/>
                  <a:gd name="T7" fmla="*/ 44 h 99"/>
                  <a:gd name="T8" fmla="*/ 30 w 167"/>
                  <a:gd name="T9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7" h="99">
                    <a:moveTo>
                      <a:pt x="30" y="0"/>
                    </a:moveTo>
                    <a:cubicBezTo>
                      <a:pt x="30" y="0"/>
                      <a:pt x="90" y="51"/>
                      <a:pt x="160" y="46"/>
                    </a:cubicBezTo>
                    <a:cubicBezTo>
                      <a:pt x="160" y="46"/>
                      <a:pt x="167" y="62"/>
                      <a:pt x="161" y="85"/>
                    </a:cubicBezTo>
                    <a:cubicBezTo>
                      <a:pt x="161" y="85"/>
                      <a:pt x="82" y="99"/>
                      <a:pt x="0" y="44"/>
                    </a:cubicBezTo>
                    <a:cubicBezTo>
                      <a:pt x="0" y="44"/>
                      <a:pt x="6" y="17"/>
                      <a:pt x="30" y="0"/>
                    </a:cubicBezTo>
                    <a:close/>
                  </a:path>
                </a:pathLst>
              </a:custGeom>
              <a:solidFill>
                <a:srgbClr val="EFBD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7" name="Freeform 320"/>
              <p:cNvSpPr>
                <a:spLocks/>
              </p:cNvSpPr>
              <p:nvPr/>
            </p:nvSpPr>
            <p:spPr bwMode="auto">
              <a:xfrm rot="16200000">
                <a:off x="1103425" y="1541468"/>
                <a:ext cx="948847" cy="383021"/>
              </a:xfrm>
              <a:custGeom>
                <a:avLst/>
                <a:gdLst>
                  <a:gd name="T0" fmla="*/ 0 w 163"/>
                  <a:gd name="T1" fmla="*/ 0 h 66"/>
                  <a:gd name="T2" fmla="*/ 163 w 163"/>
                  <a:gd name="T3" fmla="*/ 39 h 66"/>
                  <a:gd name="T4" fmla="*/ 153 w 163"/>
                  <a:gd name="T5" fmla="*/ 66 h 66"/>
                  <a:gd name="T6" fmla="*/ 0 w 163"/>
                  <a:gd name="T7" fmla="*/ 8 h 66"/>
                  <a:gd name="T8" fmla="*/ 0 w 163"/>
                  <a:gd name="T9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3" h="66">
                    <a:moveTo>
                      <a:pt x="0" y="0"/>
                    </a:moveTo>
                    <a:cubicBezTo>
                      <a:pt x="0" y="0"/>
                      <a:pt x="79" y="53"/>
                      <a:pt x="163" y="39"/>
                    </a:cubicBezTo>
                    <a:cubicBezTo>
                      <a:pt x="163" y="39"/>
                      <a:pt x="163" y="50"/>
                      <a:pt x="153" y="66"/>
                    </a:cubicBezTo>
                    <a:cubicBezTo>
                      <a:pt x="153" y="66"/>
                      <a:pt x="32" y="63"/>
                      <a:pt x="0" y="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C4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8" name="Freeform 321"/>
              <p:cNvSpPr>
                <a:spLocks/>
              </p:cNvSpPr>
              <p:nvPr/>
            </p:nvSpPr>
            <p:spPr bwMode="auto">
              <a:xfrm rot="16200000">
                <a:off x="1278613" y="1577377"/>
                <a:ext cx="872679" cy="400431"/>
              </a:xfrm>
              <a:custGeom>
                <a:avLst/>
                <a:gdLst>
                  <a:gd name="T0" fmla="*/ 150 w 150"/>
                  <a:gd name="T1" fmla="*/ 50 h 69"/>
                  <a:gd name="T2" fmla="*/ 0 w 150"/>
                  <a:gd name="T3" fmla="*/ 0 h 69"/>
                  <a:gd name="T4" fmla="*/ 5 w 150"/>
                  <a:gd name="T5" fmla="*/ 22 h 69"/>
                  <a:gd name="T6" fmla="*/ 141 w 150"/>
                  <a:gd name="T7" fmla="*/ 58 h 69"/>
                  <a:gd name="T8" fmla="*/ 150 w 150"/>
                  <a:gd name="T9" fmla="*/ 5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0" h="69">
                    <a:moveTo>
                      <a:pt x="150" y="50"/>
                    </a:moveTo>
                    <a:cubicBezTo>
                      <a:pt x="150" y="50"/>
                      <a:pt x="35" y="44"/>
                      <a:pt x="0" y="0"/>
                    </a:cubicBezTo>
                    <a:cubicBezTo>
                      <a:pt x="0" y="0"/>
                      <a:pt x="2" y="16"/>
                      <a:pt x="5" y="22"/>
                    </a:cubicBezTo>
                    <a:cubicBezTo>
                      <a:pt x="5" y="22"/>
                      <a:pt x="72" y="69"/>
                      <a:pt x="141" y="58"/>
                    </a:cubicBezTo>
                    <a:cubicBezTo>
                      <a:pt x="141" y="58"/>
                      <a:pt x="146" y="56"/>
                      <a:pt x="150" y="50"/>
                    </a:cubicBezTo>
                    <a:close/>
                  </a:path>
                </a:pathLst>
              </a:custGeom>
              <a:solidFill>
                <a:srgbClr val="EFCE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9" name="Freeform 322"/>
              <p:cNvSpPr>
                <a:spLocks/>
              </p:cNvSpPr>
              <p:nvPr/>
            </p:nvSpPr>
            <p:spPr bwMode="auto">
              <a:xfrm rot="16200000">
                <a:off x="1494062" y="1616549"/>
                <a:ext cx="737751" cy="361258"/>
              </a:xfrm>
              <a:custGeom>
                <a:avLst/>
                <a:gdLst>
                  <a:gd name="T0" fmla="*/ 0 w 127"/>
                  <a:gd name="T1" fmla="*/ 0 h 62"/>
                  <a:gd name="T2" fmla="*/ 127 w 127"/>
                  <a:gd name="T3" fmla="*/ 35 h 62"/>
                  <a:gd name="T4" fmla="*/ 0 w 127"/>
                  <a:gd name="T5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7" h="62">
                    <a:moveTo>
                      <a:pt x="0" y="0"/>
                    </a:moveTo>
                    <a:cubicBezTo>
                      <a:pt x="0" y="0"/>
                      <a:pt x="62" y="46"/>
                      <a:pt x="127" y="35"/>
                    </a:cubicBezTo>
                    <a:cubicBezTo>
                      <a:pt x="127" y="35"/>
                      <a:pt x="50" y="62"/>
                      <a:pt x="0" y="0"/>
                    </a:cubicBezTo>
                    <a:close/>
                  </a:path>
                </a:pathLst>
              </a:custGeom>
              <a:solidFill>
                <a:srgbClr val="EFDB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0" name="Freeform 323"/>
              <p:cNvSpPr>
                <a:spLocks/>
              </p:cNvSpPr>
              <p:nvPr/>
            </p:nvSpPr>
            <p:spPr bwMode="auto">
              <a:xfrm rot="16200000">
                <a:off x="1615933" y="1647017"/>
                <a:ext cx="639819" cy="319910"/>
              </a:xfrm>
              <a:custGeom>
                <a:avLst/>
                <a:gdLst>
                  <a:gd name="T0" fmla="*/ 0 w 110"/>
                  <a:gd name="T1" fmla="*/ 0 h 55"/>
                  <a:gd name="T2" fmla="*/ 110 w 110"/>
                  <a:gd name="T3" fmla="*/ 26 h 55"/>
                  <a:gd name="T4" fmla="*/ 0 w 110"/>
                  <a:gd name="T5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0" h="55">
                    <a:moveTo>
                      <a:pt x="0" y="0"/>
                    </a:moveTo>
                    <a:cubicBezTo>
                      <a:pt x="0" y="0"/>
                      <a:pt x="46" y="41"/>
                      <a:pt x="110" y="26"/>
                    </a:cubicBezTo>
                    <a:cubicBezTo>
                      <a:pt x="110" y="26"/>
                      <a:pt x="46" y="55"/>
                      <a:pt x="0" y="0"/>
                    </a:cubicBezTo>
                    <a:close/>
                  </a:path>
                </a:pathLst>
              </a:custGeom>
              <a:solidFill>
                <a:srgbClr val="EFE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1" name="Freeform 324"/>
              <p:cNvSpPr>
                <a:spLocks/>
              </p:cNvSpPr>
              <p:nvPr/>
            </p:nvSpPr>
            <p:spPr bwMode="auto">
              <a:xfrm rot="16200000">
                <a:off x="850979" y="1463123"/>
                <a:ext cx="685521" cy="289442"/>
              </a:xfrm>
              <a:custGeom>
                <a:avLst/>
                <a:gdLst>
                  <a:gd name="T0" fmla="*/ 0 w 118"/>
                  <a:gd name="T1" fmla="*/ 4 h 50"/>
                  <a:gd name="T2" fmla="*/ 118 w 118"/>
                  <a:gd name="T3" fmla="*/ 47 h 50"/>
                  <a:gd name="T4" fmla="*/ 112 w 118"/>
                  <a:gd name="T5" fmla="*/ 33 h 50"/>
                  <a:gd name="T6" fmla="*/ 6 w 118"/>
                  <a:gd name="T7" fmla="*/ 0 h 50"/>
                  <a:gd name="T8" fmla="*/ 0 w 118"/>
                  <a:gd name="T9" fmla="*/ 4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50">
                    <a:moveTo>
                      <a:pt x="0" y="4"/>
                    </a:moveTo>
                    <a:cubicBezTo>
                      <a:pt x="0" y="4"/>
                      <a:pt x="57" y="50"/>
                      <a:pt x="118" y="47"/>
                    </a:cubicBezTo>
                    <a:cubicBezTo>
                      <a:pt x="118" y="47"/>
                      <a:pt x="117" y="39"/>
                      <a:pt x="112" y="33"/>
                    </a:cubicBezTo>
                    <a:cubicBezTo>
                      <a:pt x="112" y="33"/>
                      <a:pt x="15" y="18"/>
                      <a:pt x="6" y="0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0BB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2" name="Freeform 325"/>
              <p:cNvSpPr>
                <a:spLocks/>
              </p:cNvSpPr>
              <p:nvPr/>
            </p:nvSpPr>
            <p:spPr bwMode="auto">
              <a:xfrm rot="16200000">
                <a:off x="806366" y="1459859"/>
                <a:ext cx="531006" cy="267679"/>
              </a:xfrm>
              <a:custGeom>
                <a:avLst/>
                <a:gdLst>
                  <a:gd name="T0" fmla="*/ 0 w 91"/>
                  <a:gd name="T1" fmla="*/ 16 h 46"/>
                  <a:gd name="T2" fmla="*/ 91 w 91"/>
                  <a:gd name="T3" fmla="*/ 45 h 46"/>
                  <a:gd name="T4" fmla="*/ 0 w 91"/>
                  <a:gd name="T5" fmla="*/ 1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1" h="46">
                    <a:moveTo>
                      <a:pt x="0" y="16"/>
                    </a:moveTo>
                    <a:cubicBezTo>
                      <a:pt x="0" y="16"/>
                      <a:pt x="62" y="46"/>
                      <a:pt x="91" y="45"/>
                    </a:cubicBezTo>
                    <a:cubicBezTo>
                      <a:pt x="91" y="45"/>
                      <a:pt x="61" y="0"/>
                      <a:pt x="0" y="16"/>
                    </a:cubicBezTo>
                    <a:close/>
                  </a:path>
                </a:pathLst>
              </a:custGeom>
              <a:solidFill>
                <a:srgbClr val="E6A9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3" name="Freeform 386"/>
              <p:cNvSpPr>
                <a:spLocks/>
              </p:cNvSpPr>
              <p:nvPr/>
            </p:nvSpPr>
            <p:spPr bwMode="auto">
              <a:xfrm rot="16200000">
                <a:off x="495161" y="800453"/>
                <a:ext cx="152338" cy="150162"/>
              </a:xfrm>
              <a:custGeom>
                <a:avLst/>
                <a:gdLst>
                  <a:gd name="T0" fmla="*/ 0 w 70"/>
                  <a:gd name="T1" fmla="*/ 32 h 69"/>
                  <a:gd name="T2" fmla="*/ 24 w 70"/>
                  <a:gd name="T3" fmla="*/ 24 h 69"/>
                  <a:gd name="T4" fmla="*/ 30 w 70"/>
                  <a:gd name="T5" fmla="*/ 0 h 69"/>
                  <a:gd name="T6" fmla="*/ 46 w 70"/>
                  <a:gd name="T7" fmla="*/ 19 h 69"/>
                  <a:gd name="T8" fmla="*/ 70 w 70"/>
                  <a:gd name="T9" fmla="*/ 19 h 69"/>
                  <a:gd name="T10" fmla="*/ 56 w 70"/>
                  <a:gd name="T11" fmla="*/ 37 h 69"/>
                  <a:gd name="T12" fmla="*/ 64 w 70"/>
                  <a:gd name="T13" fmla="*/ 61 h 69"/>
                  <a:gd name="T14" fmla="*/ 40 w 70"/>
                  <a:gd name="T15" fmla="*/ 53 h 69"/>
                  <a:gd name="T16" fmla="*/ 22 w 70"/>
                  <a:gd name="T17" fmla="*/ 69 h 69"/>
                  <a:gd name="T18" fmla="*/ 22 w 70"/>
                  <a:gd name="T19" fmla="*/ 45 h 69"/>
                  <a:gd name="T20" fmla="*/ 0 w 70"/>
                  <a:gd name="T21" fmla="*/ 32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0" h="69">
                    <a:moveTo>
                      <a:pt x="0" y="32"/>
                    </a:moveTo>
                    <a:lnTo>
                      <a:pt x="24" y="24"/>
                    </a:lnTo>
                    <a:lnTo>
                      <a:pt x="30" y="0"/>
                    </a:lnTo>
                    <a:lnTo>
                      <a:pt x="46" y="19"/>
                    </a:lnTo>
                    <a:lnTo>
                      <a:pt x="70" y="19"/>
                    </a:lnTo>
                    <a:lnTo>
                      <a:pt x="56" y="37"/>
                    </a:lnTo>
                    <a:lnTo>
                      <a:pt x="64" y="61"/>
                    </a:lnTo>
                    <a:lnTo>
                      <a:pt x="40" y="53"/>
                    </a:lnTo>
                    <a:lnTo>
                      <a:pt x="22" y="69"/>
                    </a:lnTo>
                    <a:lnTo>
                      <a:pt x="22" y="45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93FF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4" name="Freeform 417"/>
              <p:cNvSpPr>
                <a:spLocks/>
              </p:cNvSpPr>
              <p:nvPr/>
            </p:nvSpPr>
            <p:spPr bwMode="auto">
              <a:xfrm rot="16200000">
                <a:off x="1428775" y="756928"/>
                <a:ext cx="128399" cy="121870"/>
              </a:xfrm>
              <a:custGeom>
                <a:avLst/>
                <a:gdLst>
                  <a:gd name="T0" fmla="*/ 59 w 59"/>
                  <a:gd name="T1" fmla="*/ 38 h 56"/>
                  <a:gd name="T2" fmla="*/ 38 w 59"/>
                  <a:gd name="T3" fmla="*/ 38 h 56"/>
                  <a:gd name="T4" fmla="*/ 27 w 59"/>
                  <a:gd name="T5" fmla="*/ 56 h 56"/>
                  <a:gd name="T6" fmla="*/ 22 w 59"/>
                  <a:gd name="T7" fmla="*/ 38 h 56"/>
                  <a:gd name="T8" fmla="*/ 0 w 59"/>
                  <a:gd name="T9" fmla="*/ 32 h 56"/>
                  <a:gd name="T10" fmla="*/ 16 w 59"/>
                  <a:gd name="T11" fmla="*/ 19 h 56"/>
                  <a:gd name="T12" fmla="*/ 14 w 59"/>
                  <a:gd name="T13" fmla="*/ 0 h 56"/>
                  <a:gd name="T14" fmla="*/ 32 w 59"/>
                  <a:gd name="T15" fmla="*/ 11 h 56"/>
                  <a:gd name="T16" fmla="*/ 51 w 59"/>
                  <a:gd name="T17" fmla="*/ 3 h 56"/>
                  <a:gd name="T18" fmla="*/ 46 w 59"/>
                  <a:gd name="T19" fmla="*/ 22 h 56"/>
                  <a:gd name="T20" fmla="*/ 59 w 59"/>
                  <a:gd name="T21" fmla="*/ 3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9" h="56">
                    <a:moveTo>
                      <a:pt x="59" y="38"/>
                    </a:moveTo>
                    <a:lnTo>
                      <a:pt x="38" y="38"/>
                    </a:lnTo>
                    <a:lnTo>
                      <a:pt x="27" y="56"/>
                    </a:lnTo>
                    <a:lnTo>
                      <a:pt x="22" y="38"/>
                    </a:lnTo>
                    <a:lnTo>
                      <a:pt x="0" y="32"/>
                    </a:lnTo>
                    <a:lnTo>
                      <a:pt x="16" y="19"/>
                    </a:lnTo>
                    <a:lnTo>
                      <a:pt x="14" y="0"/>
                    </a:lnTo>
                    <a:lnTo>
                      <a:pt x="32" y="11"/>
                    </a:lnTo>
                    <a:lnTo>
                      <a:pt x="51" y="3"/>
                    </a:lnTo>
                    <a:lnTo>
                      <a:pt x="46" y="22"/>
                    </a:lnTo>
                    <a:lnTo>
                      <a:pt x="59" y="3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5" name="Freeform 422"/>
              <p:cNvSpPr>
                <a:spLocks/>
              </p:cNvSpPr>
              <p:nvPr/>
            </p:nvSpPr>
            <p:spPr bwMode="auto">
              <a:xfrm rot="16200000">
                <a:off x="395053" y="1716657"/>
                <a:ext cx="128399" cy="121870"/>
              </a:xfrm>
              <a:custGeom>
                <a:avLst/>
                <a:gdLst>
                  <a:gd name="T0" fmla="*/ 59 w 59"/>
                  <a:gd name="T1" fmla="*/ 37 h 56"/>
                  <a:gd name="T2" fmla="*/ 38 w 59"/>
                  <a:gd name="T3" fmla="*/ 37 h 56"/>
                  <a:gd name="T4" fmla="*/ 27 w 59"/>
                  <a:gd name="T5" fmla="*/ 56 h 56"/>
                  <a:gd name="T6" fmla="*/ 22 w 59"/>
                  <a:gd name="T7" fmla="*/ 37 h 56"/>
                  <a:gd name="T8" fmla="*/ 0 w 59"/>
                  <a:gd name="T9" fmla="*/ 32 h 56"/>
                  <a:gd name="T10" fmla="*/ 16 w 59"/>
                  <a:gd name="T11" fmla="*/ 18 h 56"/>
                  <a:gd name="T12" fmla="*/ 14 w 59"/>
                  <a:gd name="T13" fmla="*/ 0 h 56"/>
                  <a:gd name="T14" fmla="*/ 32 w 59"/>
                  <a:gd name="T15" fmla="*/ 10 h 56"/>
                  <a:gd name="T16" fmla="*/ 51 w 59"/>
                  <a:gd name="T17" fmla="*/ 2 h 56"/>
                  <a:gd name="T18" fmla="*/ 46 w 59"/>
                  <a:gd name="T19" fmla="*/ 21 h 56"/>
                  <a:gd name="T20" fmla="*/ 59 w 59"/>
                  <a:gd name="T21" fmla="*/ 37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9" h="56">
                    <a:moveTo>
                      <a:pt x="59" y="37"/>
                    </a:moveTo>
                    <a:lnTo>
                      <a:pt x="38" y="37"/>
                    </a:lnTo>
                    <a:lnTo>
                      <a:pt x="27" y="56"/>
                    </a:lnTo>
                    <a:lnTo>
                      <a:pt x="22" y="37"/>
                    </a:lnTo>
                    <a:lnTo>
                      <a:pt x="0" y="32"/>
                    </a:lnTo>
                    <a:lnTo>
                      <a:pt x="16" y="18"/>
                    </a:lnTo>
                    <a:lnTo>
                      <a:pt x="14" y="0"/>
                    </a:lnTo>
                    <a:lnTo>
                      <a:pt x="32" y="10"/>
                    </a:lnTo>
                    <a:lnTo>
                      <a:pt x="51" y="2"/>
                    </a:lnTo>
                    <a:lnTo>
                      <a:pt x="46" y="21"/>
                    </a:lnTo>
                    <a:lnTo>
                      <a:pt x="59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6" name="Freeform 569"/>
              <p:cNvSpPr>
                <a:spLocks/>
              </p:cNvSpPr>
              <p:nvPr/>
            </p:nvSpPr>
            <p:spPr bwMode="auto">
              <a:xfrm rot="16200000">
                <a:off x="1970663" y="785220"/>
                <a:ext cx="34820" cy="28292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7" name="Freeform 572"/>
              <p:cNvSpPr>
                <a:spLocks/>
              </p:cNvSpPr>
              <p:nvPr/>
            </p:nvSpPr>
            <p:spPr bwMode="auto">
              <a:xfrm rot="16200000">
                <a:off x="1092544" y="734078"/>
                <a:ext cx="28292" cy="45702"/>
              </a:xfrm>
              <a:custGeom>
                <a:avLst/>
                <a:gdLst>
                  <a:gd name="T0" fmla="*/ 5 w 5"/>
                  <a:gd name="T1" fmla="*/ 5 h 8"/>
                  <a:gd name="T2" fmla="*/ 5 w 5"/>
                  <a:gd name="T3" fmla="*/ 3 h 8"/>
                  <a:gd name="T4" fmla="*/ 0 w 5"/>
                  <a:gd name="T5" fmla="*/ 3 h 8"/>
                  <a:gd name="T6" fmla="*/ 0 w 5"/>
                  <a:gd name="T7" fmla="*/ 5 h 8"/>
                  <a:gd name="T8" fmla="*/ 5 w 5"/>
                  <a:gd name="T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8">
                    <a:moveTo>
                      <a:pt x="5" y="5"/>
                    </a:moveTo>
                    <a:cubicBezTo>
                      <a:pt x="5" y="4"/>
                      <a:pt x="5" y="4"/>
                      <a:pt x="5" y="3"/>
                    </a:cubicBezTo>
                    <a:cubicBezTo>
                      <a:pt x="5" y="0"/>
                      <a:pt x="0" y="0"/>
                      <a:pt x="0" y="3"/>
                    </a:cubicBezTo>
                    <a:cubicBezTo>
                      <a:pt x="0" y="4"/>
                      <a:pt x="0" y="4"/>
                      <a:pt x="0" y="5"/>
                    </a:cubicBezTo>
                    <a:cubicBezTo>
                      <a:pt x="0" y="8"/>
                      <a:pt x="5" y="8"/>
                      <a:pt x="5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8" name="Freeform 573"/>
              <p:cNvSpPr>
                <a:spLocks/>
              </p:cNvSpPr>
              <p:nvPr/>
            </p:nvSpPr>
            <p:spPr bwMode="auto">
              <a:xfrm rot="16200000">
                <a:off x="594182" y="451164"/>
                <a:ext cx="41350" cy="28292"/>
              </a:xfrm>
              <a:custGeom>
                <a:avLst/>
                <a:gdLst>
                  <a:gd name="T0" fmla="*/ 4 w 7"/>
                  <a:gd name="T1" fmla="*/ 5 h 5"/>
                  <a:gd name="T2" fmla="*/ 4 w 7"/>
                  <a:gd name="T3" fmla="*/ 0 h 5"/>
                  <a:gd name="T4" fmla="*/ 4 w 7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5">
                    <a:moveTo>
                      <a:pt x="4" y="5"/>
                    </a:moveTo>
                    <a:cubicBezTo>
                      <a:pt x="7" y="5"/>
                      <a:pt x="7" y="0"/>
                      <a:pt x="4" y="0"/>
                    </a:cubicBezTo>
                    <a:cubicBezTo>
                      <a:pt x="0" y="0"/>
                      <a:pt x="0" y="5"/>
                      <a:pt x="4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9" name="Freeform 574"/>
              <p:cNvSpPr>
                <a:spLocks/>
              </p:cNvSpPr>
              <p:nvPr/>
            </p:nvSpPr>
            <p:spPr bwMode="auto">
              <a:xfrm rot="16200000">
                <a:off x="438580" y="1172594"/>
                <a:ext cx="39173" cy="28292"/>
              </a:xfrm>
              <a:custGeom>
                <a:avLst/>
                <a:gdLst>
                  <a:gd name="T0" fmla="*/ 3 w 7"/>
                  <a:gd name="T1" fmla="*/ 5 h 5"/>
                  <a:gd name="T2" fmla="*/ 3 w 7"/>
                  <a:gd name="T3" fmla="*/ 0 h 5"/>
                  <a:gd name="T4" fmla="*/ 3 w 7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5">
                    <a:moveTo>
                      <a:pt x="3" y="5"/>
                    </a:moveTo>
                    <a:cubicBezTo>
                      <a:pt x="7" y="5"/>
                      <a:pt x="7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50" name="Freeform 575"/>
              <p:cNvSpPr>
                <a:spLocks/>
              </p:cNvSpPr>
              <p:nvPr/>
            </p:nvSpPr>
            <p:spPr bwMode="auto">
              <a:xfrm rot="16200000">
                <a:off x="743256" y="1768888"/>
                <a:ext cx="30468" cy="45702"/>
              </a:xfrm>
              <a:custGeom>
                <a:avLst/>
                <a:gdLst>
                  <a:gd name="T0" fmla="*/ 5 w 5"/>
                  <a:gd name="T1" fmla="*/ 5 h 8"/>
                  <a:gd name="T2" fmla="*/ 5 w 5"/>
                  <a:gd name="T3" fmla="*/ 3 h 8"/>
                  <a:gd name="T4" fmla="*/ 0 w 5"/>
                  <a:gd name="T5" fmla="*/ 3 h 8"/>
                  <a:gd name="T6" fmla="*/ 0 w 5"/>
                  <a:gd name="T7" fmla="*/ 5 h 8"/>
                  <a:gd name="T8" fmla="*/ 5 w 5"/>
                  <a:gd name="T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8">
                    <a:moveTo>
                      <a:pt x="5" y="5"/>
                    </a:moveTo>
                    <a:cubicBezTo>
                      <a:pt x="5" y="4"/>
                      <a:pt x="5" y="4"/>
                      <a:pt x="5" y="3"/>
                    </a:cubicBezTo>
                    <a:cubicBezTo>
                      <a:pt x="5" y="0"/>
                      <a:pt x="0" y="0"/>
                      <a:pt x="0" y="3"/>
                    </a:cubicBezTo>
                    <a:cubicBezTo>
                      <a:pt x="0" y="4"/>
                      <a:pt x="0" y="4"/>
                      <a:pt x="0" y="5"/>
                    </a:cubicBezTo>
                    <a:cubicBezTo>
                      <a:pt x="0" y="8"/>
                      <a:pt x="5" y="8"/>
                      <a:pt x="5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51" name="Freeform 578"/>
              <p:cNvSpPr>
                <a:spLocks/>
              </p:cNvSpPr>
              <p:nvPr/>
            </p:nvSpPr>
            <p:spPr bwMode="auto">
              <a:xfrm rot="16200000">
                <a:off x="847715" y="1227000"/>
                <a:ext cx="34820" cy="28292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654" name="Freeform 327"/>
            <p:cNvSpPr>
              <a:spLocks/>
            </p:cNvSpPr>
            <p:nvPr/>
          </p:nvSpPr>
          <p:spPr bwMode="auto">
            <a:xfrm rot="3009157">
              <a:off x="6133827" y="2022922"/>
              <a:ext cx="145809" cy="145809"/>
            </a:xfrm>
            <a:custGeom>
              <a:avLst/>
              <a:gdLst>
                <a:gd name="T0" fmla="*/ 23 w 25"/>
                <a:gd name="T1" fmla="*/ 9 h 25"/>
                <a:gd name="T2" fmla="*/ 9 w 25"/>
                <a:gd name="T3" fmla="*/ 2 h 25"/>
                <a:gd name="T4" fmla="*/ 2 w 25"/>
                <a:gd name="T5" fmla="*/ 16 h 25"/>
                <a:gd name="T6" fmla="*/ 16 w 25"/>
                <a:gd name="T7" fmla="*/ 23 h 25"/>
                <a:gd name="T8" fmla="*/ 23 w 25"/>
                <a:gd name="T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3" y="9"/>
                  </a:moveTo>
                  <a:cubicBezTo>
                    <a:pt x="22" y="3"/>
                    <a:pt x="15" y="0"/>
                    <a:pt x="9" y="2"/>
                  </a:cubicBezTo>
                  <a:cubicBezTo>
                    <a:pt x="3" y="4"/>
                    <a:pt x="0" y="10"/>
                    <a:pt x="2" y="16"/>
                  </a:cubicBezTo>
                  <a:cubicBezTo>
                    <a:pt x="4" y="22"/>
                    <a:pt x="10" y="25"/>
                    <a:pt x="16" y="23"/>
                  </a:cubicBezTo>
                  <a:cubicBezTo>
                    <a:pt x="22" y="22"/>
                    <a:pt x="25" y="15"/>
                    <a:pt x="23" y="9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1" name="Freeform 368"/>
            <p:cNvSpPr>
              <a:spLocks/>
            </p:cNvSpPr>
            <p:nvPr/>
          </p:nvSpPr>
          <p:spPr bwMode="auto">
            <a:xfrm rot="3009157">
              <a:off x="9257791" y="1087683"/>
              <a:ext cx="367787" cy="295971"/>
            </a:xfrm>
            <a:custGeom>
              <a:avLst/>
              <a:gdLst>
                <a:gd name="T0" fmla="*/ 4 w 63"/>
                <a:gd name="T1" fmla="*/ 17 h 51"/>
                <a:gd name="T2" fmla="*/ 44 w 63"/>
                <a:gd name="T3" fmla="*/ 25 h 51"/>
                <a:gd name="T4" fmla="*/ 4 w 63"/>
                <a:gd name="T5" fmla="*/ 1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" h="51">
                  <a:moveTo>
                    <a:pt x="4" y="17"/>
                  </a:moveTo>
                  <a:cubicBezTo>
                    <a:pt x="23" y="28"/>
                    <a:pt x="63" y="51"/>
                    <a:pt x="44" y="25"/>
                  </a:cubicBezTo>
                  <a:cubicBezTo>
                    <a:pt x="25" y="0"/>
                    <a:pt x="0" y="15"/>
                    <a:pt x="4" y="17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2" name="Freeform 369"/>
            <p:cNvSpPr>
              <a:spLocks/>
            </p:cNvSpPr>
            <p:nvPr/>
          </p:nvSpPr>
          <p:spPr bwMode="auto">
            <a:xfrm rot="3009157">
              <a:off x="9470639" y="1170988"/>
              <a:ext cx="121870" cy="208921"/>
            </a:xfrm>
            <a:custGeom>
              <a:avLst/>
              <a:gdLst>
                <a:gd name="T0" fmla="*/ 5 w 21"/>
                <a:gd name="T1" fmla="*/ 4 h 36"/>
                <a:gd name="T2" fmla="*/ 17 w 21"/>
                <a:gd name="T3" fmla="*/ 18 h 36"/>
                <a:gd name="T4" fmla="*/ 5 w 21"/>
                <a:gd name="T5" fmla="*/ 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36">
                  <a:moveTo>
                    <a:pt x="5" y="4"/>
                  </a:moveTo>
                  <a:cubicBezTo>
                    <a:pt x="0" y="11"/>
                    <a:pt x="13" y="36"/>
                    <a:pt x="17" y="18"/>
                  </a:cubicBezTo>
                  <a:cubicBezTo>
                    <a:pt x="21" y="0"/>
                    <a:pt x="8" y="1"/>
                    <a:pt x="5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3" name="Freeform 372"/>
            <p:cNvSpPr>
              <a:spLocks/>
            </p:cNvSpPr>
            <p:nvPr/>
          </p:nvSpPr>
          <p:spPr bwMode="auto">
            <a:xfrm rot="3009157">
              <a:off x="9242983" y="879626"/>
              <a:ext cx="150162" cy="215449"/>
            </a:xfrm>
            <a:custGeom>
              <a:avLst/>
              <a:gdLst>
                <a:gd name="T0" fmla="*/ 18 w 26"/>
                <a:gd name="T1" fmla="*/ 4 h 37"/>
                <a:gd name="T2" fmla="*/ 15 w 26"/>
                <a:gd name="T3" fmla="*/ 26 h 37"/>
                <a:gd name="T4" fmla="*/ 18 w 26"/>
                <a:gd name="T5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37">
                  <a:moveTo>
                    <a:pt x="18" y="4"/>
                  </a:moveTo>
                  <a:cubicBezTo>
                    <a:pt x="0" y="12"/>
                    <a:pt x="4" y="37"/>
                    <a:pt x="15" y="26"/>
                  </a:cubicBezTo>
                  <a:cubicBezTo>
                    <a:pt x="25" y="14"/>
                    <a:pt x="26" y="0"/>
                    <a:pt x="18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4" name="Freeform 373"/>
            <p:cNvSpPr>
              <a:spLocks/>
            </p:cNvSpPr>
            <p:nvPr/>
          </p:nvSpPr>
          <p:spPr bwMode="auto">
            <a:xfrm rot="3009157">
              <a:off x="9216161" y="1085088"/>
              <a:ext cx="261151" cy="110989"/>
            </a:xfrm>
            <a:custGeom>
              <a:avLst/>
              <a:gdLst>
                <a:gd name="T0" fmla="*/ 45 w 45"/>
                <a:gd name="T1" fmla="*/ 19 h 19"/>
                <a:gd name="T2" fmla="*/ 7 w 45"/>
                <a:gd name="T3" fmla="*/ 10 h 19"/>
                <a:gd name="T4" fmla="*/ 45 w 45"/>
                <a:gd name="T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19">
                  <a:moveTo>
                    <a:pt x="45" y="19"/>
                  </a:moveTo>
                  <a:cubicBezTo>
                    <a:pt x="32" y="17"/>
                    <a:pt x="0" y="0"/>
                    <a:pt x="7" y="10"/>
                  </a:cubicBezTo>
                  <a:cubicBezTo>
                    <a:pt x="15" y="19"/>
                    <a:pt x="45" y="19"/>
                    <a:pt x="45" y="19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5" name="Freeform 374"/>
            <p:cNvSpPr>
              <a:spLocks/>
            </p:cNvSpPr>
            <p:nvPr/>
          </p:nvSpPr>
          <p:spPr bwMode="auto">
            <a:xfrm rot="3009157">
              <a:off x="9491382" y="1342477"/>
              <a:ext cx="34820" cy="45701"/>
            </a:xfrm>
            <a:custGeom>
              <a:avLst/>
              <a:gdLst>
                <a:gd name="T0" fmla="*/ 6 w 6"/>
                <a:gd name="T1" fmla="*/ 4 h 8"/>
                <a:gd name="T2" fmla="*/ 5 w 6"/>
                <a:gd name="T3" fmla="*/ 3 h 8"/>
                <a:gd name="T4" fmla="*/ 0 w 6"/>
                <a:gd name="T5" fmla="*/ 4 h 8"/>
                <a:gd name="T6" fmla="*/ 1 w 6"/>
                <a:gd name="T7" fmla="*/ 5 h 8"/>
                <a:gd name="T8" fmla="*/ 6 w 6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6" y="4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5" y="0"/>
                    <a:pt x="0" y="1"/>
                    <a:pt x="0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8"/>
                    <a:pt x="6" y="7"/>
                    <a:pt x="6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6" name="Freeform 375"/>
            <p:cNvSpPr>
              <a:spLocks/>
            </p:cNvSpPr>
            <p:nvPr/>
          </p:nvSpPr>
          <p:spPr bwMode="auto">
            <a:xfrm rot="3009157">
              <a:off x="9463227" y="1036057"/>
              <a:ext cx="41349" cy="28291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7" name="Freeform 383"/>
            <p:cNvSpPr>
              <a:spLocks/>
            </p:cNvSpPr>
            <p:nvPr/>
          </p:nvSpPr>
          <p:spPr bwMode="auto">
            <a:xfrm rot="3009157">
              <a:off x="8221260" y="1524970"/>
              <a:ext cx="152338" cy="143633"/>
            </a:xfrm>
            <a:custGeom>
              <a:avLst/>
              <a:gdLst>
                <a:gd name="T0" fmla="*/ 16 w 70"/>
                <a:gd name="T1" fmla="*/ 0 h 66"/>
                <a:gd name="T2" fmla="*/ 38 w 70"/>
                <a:gd name="T3" fmla="*/ 13 h 66"/>
                <a:gd name="T4" fmla="*/ 59 w 70"/>
                <a:gd name="T5" fmla="*/ 2 h 66"/>
                <a:gd name="T6" fmla="*/ 54 w 70"/>
                <a:gd name="T7" fmla="*/ 26 h 66"/>
                <a:gd name="T8" fmla="*/ 70 w 70"/>
                <a:gd name="T9" fmla="*/ 45 h 66"/>
                <a:gd name="T10" fmla="*/ 46 w 70"/>
                <a:gd name="T11" fmla="*/ 45 h 66"/>
                <a:gd name="T12" fmla="*/ 35 w 70"/>
                <a:gd name="T13" fmla="*/ 66 h 66"/>
                <a:gd name="T14" fmla="*/ 24 w 70"/>
                <a:gd name="T15" fmla="*/ 45 h 66"/>
                <a:gd name="T16" fmla="*/ 0 w 70"/>
                <a:gd name="T17" fmla="*/ 40 h 66"/>
                <a:gd name="T18" fmla="*/ 19 w 70"/>
                <a:gd name="T19" fmla="*/ 24 h 66"/>
                <a:gd name="T20" fmla="*/ 16 w 70"/>
                <a:gd name="T2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6">
                  <a:moveTo>
                    <a:pt x="16" y="0"/>
                  </a:moveTo>
                  <a:lnTo>
                    <a:pt x="38" y="13"/>
                  </a:lnTo>
                  <a:lnTo>
                    <a:pt x="59" y="2"/>
                  </a:lnTo>
                  <a:lnTo>
                    <a:pt x="54" y="26"/>
                  </a:lnTo>
                  <a:lnTo>
                    <a:pt x="70" y="45"/>
                  </a:lnTo>
                  <a:lnTo>
                    <a:pt x="46" y="45"/>
                  </a:lnTo>
                  <a:lnTo>
                    <a:pt x="35" y="66"/>
                  </a:lnTo>
                  <a:lnTo>
                    <a:pt x="24" y="45"/>
                  </a:lnTo>
                  <a:lnTo>
                    <a:pt x="0" y="40"/>
                  </a:lnTo>
                  <a:lnTo>
                    <a:pt x="19" y="24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8" name="Freeform 384"/>
            <p:cNvSpPr>
              <a:spLocks/>
            </p:cNvSpPr>
            <p:nvPr/>
          </p:nvSpPr>
          <p:spPr bwMode="auto">
            <a:xfrm rot="3009157">
              <a:off x="7813205" y="287761"/>
              <a:ext cx="158867" cy="150162"/>
            </a:xfrm>
            <a:custGeom>
              <a:avLst/>
              <a:gdLst>
                <a:gd name="T0" fmla="*/ 16 w 73"/>
                <a:gd name="T1" fmla="*/ 0 h 69"/>
                <a:gd name="T2" fmla="*/ 38 w 73"/>
                <a:gd name="T3" fmla="*/ 13 h 69"/>
                <a:gd name="T4" fmla="*/ 62 w 73"/>
                <a:gd name="T5" fmla="*/ 3 h 69"/>
                <a:gd name="T6" fmla="*/ 54 w 73"/>
                <a:gd name="T7" fmla="*/ 27 h 69"/>
                <a:gd name="T8" fmla="*/ 73 w 73"/>
                <a:gd name="T9" fmla="*/ 45 h 69"/>
                <a:gd name="T10" fmla="*/ 46 w 73"/>
                <a:gd name="T11" fmla="*/ 48 h 69"/>
                <a:gd name="T12" fmla="*/ 35 w 73"/>
                <a:gd name="T13" fmla="*/ 69 h 69"/>
                <a:gd name="T14" fmla="*/ 24 w 73"/>
                <a:gd name="T15" fmla="*/ 45 h 69"/>
                <a:gd name="T16" fmla="*/ 0 w 73"/>
                <a:gd name="T17" fmla="*/ 43 h 69"/>
                <a:gd name="T18" fmla="*/ 19 w 73"/>
                <a:gd name="T19" fmla="*/ 27 h 69"/>
                <a:gd name="T20" fmla="*/ 16 w 73"/>
                <a:gd name="T2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" h="69">
                  <a:moveTo>
                    <a:pt x="16" y="0"/>
                  </a:moveTo>
                  <a:lnTo>
                    <a:pt x="38" y="13"/>
                  </a:lnTo>
                  <a:lnTo>
                    <a:pt x="62" y="3"/>
                  </a:lnTo>
                  <a:lnTo>
                    <a:pt x="54" y="27"/>
                  </a:lnTo>
                  <a:lnTo>
                    <a:pt x="73" y="45"/>
                  </a:lnTo>
                  <a:lnTo>
                    <a:pt x="46" y="48"/>
                  </a:lnTo>
                  <a:lnTo>
                    <a:pt x="35" y="69"/>
                  </a:lnTo>
                  <a:lnTo>
                    <a:pt x="24" y="45"/>
                  </a:lnTo>
                  <a:lnTo>
                    <a:pt x="0" y="43"/>
                  </a:lnTo>
                  <a:lnTo>
                    <a:pt x="19" y="2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9" name="Freeform 397"/>
            <p:cNvSpPr>
              <a:spLocks/>
            </p:cNvSpPr>
            <p:nvPr/>
          </p:nvSpPr>
          <p:spPr bwMode="auto">
            <a:xfrm rot="3009157">
              <a:off x="8376179" y="27784"/>
              <a:ext cx="250269" cy="243741"/>
            </a:xfrm>
            <a:custGeom>
              <a:avLst/>
              <a:gdLst>
                <a:gd name="T0" fmla="*/ 19 w 115"/>
                <a:gd name="T1" fmla="*/ 2 h 112"/>
                <a:gd name="T2" fmla="*/ 56 w 115"/>
                <a:gd name="T3" fmla="*/ 21 h 112"/>
                <a:gd name="T4" fmla="*/ 91 w 115"/>
                <a:gd name="T5" fmla="*/ 0 h 112"/>
                <a:gd name="T6" fmla="*/ 86 w 115"/>
                <a:gd name="T7" fmla="*/ 40 h 112"/>
                <a:gd name="T8" fmla="*/ 115 w 115"/>
                <a:gd name="T9" fmla="*/ 69 h 112"/>
                <a:gd name="T10" fmla="*/ 75 w 115"/>
                <a:gd name="T11" fmla="*/ 75 h 112"/>
                <a:gd name="T12" fmla="*/ 59 w 115"/>
                <a:gd name="T13" fmla="*/ 112 h 112"/>
                <a:gd name="T14" fmla="*/ 40 w 115"/>
                <a:gd name="T15" fmla="*/ 77 h 112"/>
                <a:gd name="T16" fmla="*/ 0 w 115"/>
                <a:gd name="T17" fmla="*/ 72 h 112"/>
                <a:gd name="T18" fmla="*/ 27 w 115"/>
                <a:gd name="T19" fmla="*/ 43 h 112"/>
                <a:gd name="T20" fmla="*/ 19 w 115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0"/>
                  </a:lnTo>
                  <a:lnTo>
                    <a:pt x="115" y="69"/>
                  </a:lnTo>
                  <a:lnTo>
                    <a:pt x="75" y="75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3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0" name="Freeform 398"/>
            <p:cNvSpPr>
              <a:spLocks/>
            </p:cNvSpPr>
            <p:nvPr/>
          </p:nvSpPr>
          <p:spPr bwMode="auto">
            <a:xfrm rot="3009157">
              <a:off x="6747540" y="1889736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6 w 117"/>
                <a:gd name="T3" fmla="*/ 21 h 112"/>
                <a:gd name="T4" fmla="*/ 93 w 117"/>
                <a:gd name="T5" fmla="*/ 0 h 112"/>
                <a:gd name="T6" fmla="*/ 88 w 117"/>
                <a:gd name="T7" fmla="*/ 43 h 112"/>
                <a:gd name="T8" fmla="*/ 117 w 117"/>
                <a:gd name="T9" fmla="*/ 69 h 112"/>
                <a:gd name="T10" fmla="*/ 77 w 117"/>
                <a:gd name="T11" fmla="*/ 77 h 112"/>
                <a:gd name="T12" fmla="*/ 58 w 117"/>
                <a:gd name="T13" fmla="*/ 112 h 112"/>
                <a:gd name="T14" fmla="*/ 40 w 117"/>
                <a:gd name="T15" fmla="*/ 77 h 112"/>
                <a:gd name="T16" fmla="*/ 0 w 117"/>
                <a:gd name="T17" fmla="*/ 72 h 112"/>
                <a:gd name="T18" fmla="*/ 29 w 117"/>
                <a:gd name="T19" fmla="*/ 43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6" y="21"/>
                  </a:lnTo>
                  <a:lnTo>
                    <a:pt x="93" y="0"/>
                  </a:lnTo>
                  <a:lnTo>
                    <a:pt x="88" y="43"/>
                  </a:lnTo>
                  <a:lnTo>
                    <a:pt x="117" y="69"/>
                  </a:lnTo>
                  <a:lnTo>
                    <a:pt x="77" y="77"/>
                  </a:lnTo>
                  <a:lnTo>
                    <a:pt x="58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9" y="43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1" name="Freeform 419"/>
            <p:cNvSpPr>
              <a:spLocks/>
            </p:cNvSpPr>
            <p:nvPr/>
          </p:nvSpPr>
          <p:spPr bwMode="auto">
            <a:xfrm rot="3009157">
              <a:off x="8794378" y="912620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40 h 59"/>
                <a:gd name="T8" fmla="*/ 0 w 59"/>
                <a:gd name="T9" fmla="*/ 35 h 59"/>
                <a:gd name="T10" fmla="*/ 16 w 59"/>
                <a:gd name="T11" fmla="*/ 21 h 59"/>
                <a:gd name="T12" fmla="*/ 13 w 59"/>
                <a:gd name="T13" fmla="*/ 0 h 59"/>
                <a:gd name="T14" fmla="*/ 32 w 59"/>
                <a:gd name="T15" fmla="*/ 11 h 59"/>
                <a:gd name="T16" fmla="*/ 51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40"/>
                  </a:lnTo>
                  <a:lnTo>
                    <a:pt x="0" y="35"/>
                  </a:lnTo>
                  <a:lnTo>
                    <a:pt x="16" y="21"/>
                  </a:lnTo>
                  <a:lnTo>
                    <a:pt x="13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2" name="Freeform 420"/>
            <p:cNvSpPr>
              <a:spLocks/>
            </p:cNvSpPr>
            <p:nvPr/>
          </p:nvSpPr>
          <p:spPr bwMode="auto">
            <a:xfrm rot="3009157">
              <a:off x="6760606" y="951720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38 h 59"/>
                <a:gd name="T8" fmla="*/ 0 w 59"/>
                <a:gd name="T9" fmla="*/ 35 h 59"/>
                <a:gd name="T10" fmla="*/ 16 w 59"/>
                <a:gd name="T11" fmla="*/ 22 h 59"/>
                <a:gd name="T12" fmla="*/ 13 w 59"/>
                <a:gd name="T13" fmla="*/ 0 h 59"/>
                <a:gd name="T14" fmla="*/ 29 w 59"/>
                <a:gd name="T15" fmla="*/ 11 h 59"/>
                <a:gd name="T16" fmla="*/ 48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38"/>
                  </a:lnTo>
                  <a:lnTo>
                    <a:pt x="0" y="35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3" name="Freeform 494"/>
            <p:cNvSpPr>
              <a:spLocks/>
            </p:cNvSpPr>
            <p:nvPr/>
          </p:nvSpPr>
          <p:spPr bwMode="auto">
            <a:xfrm rot="3009157">
              <a:off x="6931989" y="1035640"/>
              <a:ext cx="626762" cy="604999"/>
            </a:xfrm>
            <a:custGeom>
              <a:avLst/>
              <a:gdLst>
                <a:gd name="T0" fmla="*/ 25 w 108"/>
                <a:gd name="T1" fmla="*/ 104 h 104"/>
                <a:gd name="T2" fmla="*/ 61 w 108"/>
                <a:gd name="T3" fmla="*/ 0 h 104"/>
                <a:gd name="T4" fmla="*/ 25 w 108"/>
                <a:gd name="T5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8" h="104">
                  <a:moveTo>
                    <a:pt x="25" y="104"/>
                  </a:moveTo>
                  <a:cubicBezTo>
                    <a:pt x="25" y="104"/>
                    <a:pt x="0" y="8"/>
                    <a:pt x="61" y="0"/>
                  </a:cubicBezTo>
                  <a:cubicBezTo>
                    <a:pt x="61" y="0"/>
                    <a:pt x="108" y="32"/>
                    <a:pt x="25" y="104"/>
                  </a:cubicBezTo>
                  <a:close/>
                </a:path>
              </a:pathLst>
            </a:custGeom>
            <a:solidFill>
              <a:srgbClr val="FFD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4" name="Freeform 495"/>
            <p:cNvSpPr>
              <a:spLocks/>
            </p:cNvSpPr>
            <p:nvPr/>
          </p:nvSpPr>
          <p:spPr bwMode="auto">
            <a:xfrm rot="3009157">
              <a:off x="7010246" y="1074492"/>
              <a:ext cx="498363" cy="489658"/>
            </a:xfrm>
            <a:custGeom>
              <a:avLst/>
              <a:gdLst>
                <a:gd name="T0" fmla="*/ 20 w 86"/>
                <a:gd name="T1" fmla="*/ 84 h 84"/>
                <a:gd name="T2" fmla="*/ 49 w 86"/>
                <a:gd name="T3" fmla="*/ 0 h 84"/>
                <a:gd name="T4" fmla="*/ 20 w 86"/>
                <a:gd name="T5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84">
                  <a:moveTo>
                    <a:pt x="20" y="84"/>
                  </a:moveTo>
                  <a:cubicBezTo>
                    <a:pt x="20" y="84"/>
                    <a:pt x="0" y="6"/>
                    <a:pt x="49" y="0"/>
                  </a:cubicBezTo>
                  <a:cubicBezTo>
                    <a:pt x="49" y="0"/>
                    <a:pt x="86" y="26"/>
                    <a:pt x="20" y="84"/>
                  </a:cubicBezTo>
                  <a:close/>
                </a:path>
              </a:pathLst>
            </a:custGeom>
            <a:solidFill>
              <a:srgbClr val="FFED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5" name="Freeform 496"/>
            <p:cNvSpPr>
              <a:spLocks/>
            </p:cNvSpPr>
            <p:nvPr/>
          </p:nvSpPr>
          <p:spPr bwMode="auto">
            <a:xfrm rot="3009157">
              <a:off x="7334534" y="1104981"/>
              <a:ext cx="261151" cy="167572"/>
            </a:xfrm>
            <a:custGeom>
              <a:avLst/>
              <a:gdLst>
                <a:gd name="T0" fmla="*/ 107 w 120"/>
                <a:gd name="T1" fmla="*/ 77 h 77"/>
                <a:gd name="T2" fmla="*/ 0 w 120"/>
                <a:gd name="T3" fmla="*/ 40 h 77"/>
                <a:gd name="T4" fmla="*/ 13 w 120"/>
                <a:gd name="T5" fmla="*/ 0 h 77"/>
                <a:gd name="T6" fmla="*/ 120 w 120"/>
                <a:gd name="T7" fmla="*/ 37 h 77"/>
                <a:gd name="T8" fmla="*/ 107 w 120"/>
                <a:gd name="T9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77">
                  <a:moveTo>
                    <a:pt x="107" y="77"/>
                  </a:moveTo>
                  <a:lnTo>
                    <a:pt x="0" y="40"/>
                  </a:lnTo>
                  <a:lnTo>
                    <a:pt x="13" y="0"/>
                  </a:lnTo>
                  <a:lnTo>
                    <a:pt x="120" y="37"/>
                  </a:lnTo>
                  <a:lnTo>
                    <a:pt x="107" y="77"/>
                  </a:lnTo>
                  <a:close/>
                </a:path>
              </a:pathLst>
            </a:custGeom>
            <a:solidFill>
              <a:srgbClr val="0D3C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6" name="Freeform 497"/>
            <p:cNvSpPr>
              <a:spLocks/>
            </p:cNvSpPr>
            <p:nvPr/>
          </p:nvSpPr>
          <p:spPr bwMode="auto">
            <a:xfrm rot="3009157">
              <a:off x="7178088" y="754332"/>
              <a:ext cx="587589" cy="341672"/>
            </a:xfrm>
            <a:custGeom>
              <a:avLst/>
              <a:gdLst>
                <a:gd name="T0" fmla="*/ 101 w 101"/>
                <a:gd name="T1" fmla="*/ 14 h 59"/>
                <a:gd name="T2" fmla="*/ 0 w 101"/>
                <a:gd name="T3" fmla="*/ 51 h 59"/>
                <a:gd name="T4" fmla="*/ 85 w 101"/>
                <a:gd name="T5" fmla="*/ 59 h 59"/>
                <a:gd name="T6" fmla="*/ 101 w 101"/>
                <a:gd name="T7" fmla="*/ 1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" h="59">
                  <a:moveTo>
                    <a:pt x="101" y="14"/>
                  </a:moveTo>
                  <a:cubicBezTo>
                    <a:pt x="24" y="0"/>
                    <a:pt x="0" y="51"/>
                    <a:pt x="0" y="51"/>
                  </a:cubicBezTo>
                  <a:cubicBezTo>
                    <a:pt x="85" y="59"/>
                    <a:pt x="85" y="59"/>
                    <a:pt x="85" y="59"/>
                  </a:cubicBezTo>
                  <a:lnTo>
                    <a:pt x="101" y="14"/>
                  </a:lnTo>
                  <a:close/>
                </a:path>
              </a:pathLst>
            </a:custGeom>
            <a:solidFill>
              <a:srgbClr val="1C7B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7" name="Freeform 498"/>
            <p:cNvSpPr>
              <a:spLocks/>
            </p:cNvSpPr>
            <p:nvPr/>
          </p:nvSpPr>
          <p:spPr bwMode="auto">
            <a:xfrm rot="3009157">
              <a:off x="8225189" y="526410"/>
              <a:ext cx="306852" cy="511420"/>
            </a:xfrm>
            <a:custGeom>
              <a:avLst/>
              <a:gdLst>
                <a:gd name="T0" fmla="*/ 25 w 53"/>
                <a:gd name="T1" fmla="*/ 81 h 88"/>
                <a:gd name="T2" fmla="*/ 26 w 53"/>
                <a:gd name="T3" fmla="*/ 77 h 88"/>
                <a:gd name="T4" fmla="*/ 30 w 53"/>
                <a:gd name="T5" fmla="*/ 66 h 88"/>
                <a:gd name="T6" fmla="*/ 37 w 53"/>
                <a:gd name="T7" fmla="*/ 45 h 88"/>
                <a:gd name="T8" fmla="*/ 37 w 53"/>
                <a:gd name="T9" fmla="*/ 45 h 88"/>
                <a:gd name="T10" fmla="*/ 40 w 53"/>
                <a:gd name="T11" fmla="*/ 38 h 88"/>
                <a:gd name="T12" fmla="*/ 53 w 53"/>
                <a:gd name="T13" fmla="*/ 0 h 88"/>
                <a:gd name="T14" fmla="*/ 24 w 53"/>
                <a:gd name="T15" fmla="*/ 20 h 88"/>
                <a:gd name="T16" fmla="*/ 19 w 53"/>
                <a:gd name="T17" fmla="*/ 24 h 88"/>
                <a:gd name="T18" fmla="*/ 19 w 53"/>
                <a:gd name="T19" fmla="*/ 24 h 88"/>
                <a:gd name="T20" fmla="*/ 5 w 53"/>
                <a:gd name="T21" fmla="*/ 37 h 88"/>
                <a:gd name="T22" fmla="*/ 0 w 53"/>
                <a:gd name="T23" fmla="*/ 43 h 88"/>
                <a:gd name="T24" fmla="*/ 22 w 53"/>
                <a:gd name="T25" fmla="*/ 88 h 88"/>
                <a:gd name="T26" fmla="*/ 25 w 53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3" h="88">
                  <a:moveTo>
                    <a:pt x="25" y="81"/>
                  </a:moveTo>
                  <a:cubicBezTo>
                    <a:pt x="26" y="77"/>
                    <a:pt x="26" y="77"/>
                    <a:pt x="26" y="77"/>
                  </a:cubicBezTo>
                  <a:cubicBezTo>
                    <a:pt x="30" y="66"/>
                    <a:pt x="30" y="66"/>
                    <a:pt x="30" y="66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42" y="6"/>
                    <a:pt x="33" y="13"/>
                    <a:pt x="24" y="20"/>
                  </a:cubicBezTo>
                  <a:cubicBezTo>
                    <a:pt x="22" y="21"/>
                    <a:pt x="21" y="22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4" y="28"/>
                    <a:pt x="9" y="33"/>
                    <a:pt x="5" y="37"/>
                  </a:cubicBezTo>
                  <a:cubicBezTo>
                    <a:pt x="3" y="39"/>
                    <a:pt x="2" y="41"/>
                    <a:pt x="0" y="43"/>
                  </a:cubicBezTo>
                  <a:cubicBezTo>
                    <a:pt x="22" y="88"/>
                    <a:pt x="22" y="88"/>
                    <a:pt x="22" y="88"/>
                  </a:cubicBezTo>
                  <a:lnTo>
                    <a:pt x="25" y="81"/>
                  </a:ln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8" name="Freeform 499"/>
            <p:cNvSpPr>
              <a:spLocks/>
            </p:cNvSpPr>
            <p:nvPr/>
          </p:nvSpPr>
          <p:spPr bwMode="auto">
            <a:xfrm rot="3009157">
              <a:off x="7818653" y="613113"/>
              <a:ext cx="232859" cy="511420"/>
            </a:xfrm>
            <a:custGeom>
              <a:avLst/>
              <a:gdLst>
                <a:gd name="T0" fmla="*/ 0 w 40"/>
                <a:gd name="T1" fmla="*/ 26 h 88"/>
                <a:gd name="T2" fmla="*/ 30 w 40"/>
                <a:gd name="T3" fmla="*/ 88 h 88"/>
                <a:gd name="T4" fmla="*/ 40 w 40"/>
                <a:gd name="T5" fmla="*/ 57 h 88"/>
                <a:gd name="T6" fmla="*/ 13 w 40"/>
                <a:gd name="T7" fmla="*/ 0 h 88"/>
                <a:gd name="T8" fmla="*/ 0 w 40"/>
                <a:gd name="T9" fmla="*/ 2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88">
                  <a:moveTo>
                    <a:pt x="0" y="26"/>
                  </a:moveTo>
                  <a:cubicBezTo>
                    <a:pt x="30" y="88"/>
                    <a:pt x="30" y="88"/>
                    <a:pt x="30" y="88"/>
                  </a:cubicBezTo>
                  <a:cubicBezTo>
                    <a:pt x="40" y="57"/>
                    <a:pt x="40" y="57"/>
                    <a:pt x="40" y="57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7" y="9"/>
                    <a:pt x="3" y="18"/>
                    <a:pt x="0" y="26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9" name="Freeform 500"/>
            <p:cNvSpPr>
              <a:spLocks/>
            </p:cNvSpPr>
            <p:nvPr/>
          </p:nvSpPr>
          <p:spPr bwMode="auto">
            <a:xfrm rot="3009157">
              <a:off x="7555725" y="612747"/>
              <a:ext cx="306852" cy="639819"/>
            </a:xfrm>
            <a:custGeom>
              <a:avLst/>
              <a:gdLst>
                <a:gd name="T0" fmla="*/ 9 w 53"/>
                <a:gd name="T1" fmla="*/ 106 h 110"/>
                <a:gd name="T2" fmla="*/ 36 w 53"/>
                <a:gd name="T3" fmla="*/ 110 h 110"/>
                <a:gd name="T4" fmla="*/ 53 w 53"/>
                <a:gd name="T5" fmla="*/ 62 h 110"/>
                <a:gd name="T6" fmla="*/ 23 w 53"/>
                <a:gd name="T7" fmla="*/ 0 h 110"/>
                <a:gd name="T8" fmla="*/ 9 w 53"/>
                <a:gd name="T9" fmla="*/ 10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110">
                  <a:moveTo>
                    <a:pt x="9" y="106"/>
                  </a:moveTo>
                  <a:cubicBezTo>
                    <a:pt x="36" y="110"/>
                    <a:pt x="36" y="110"/>
                    <a:pt x="36" y="110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0" y="56"/>
                    <a:pt x="9" y="106"/>
                    <a:pt x="9" y="1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0" name="Freeform 501"/>
            <p:cNvSpPr>
              <a:spLocks/>
            </p:cNvSpPr>
            <p:nvPr/>
          </p:nvSpPr>
          <p:spPr bwMode="auto">
            <a:xfrm rot="3009157">
              <a:off x="7960719" y="652916"/>
              <a:ext cx="174100" cy="365611"/>
            </a:xfrm>
            <a:custGeom>
              <a:avLst/>
              <a:gdLst>
                <a:gd name="T0" fmla="*/ 4 w 30"/>
                <a:gd name="T1" fmla="*/ 0 h 63"/>
                <a:gd name="T2" fmla="*/ 0 w 30"/>
                <a:gd name="T3" fmla="*/ 6 h 63"/>
                <a:gd name="T4" fmla="*/ 27 w 30"/>
                <a:gd name="T5" fmla="*/ 63 h 63"/>
                <a:gd name="T6" fmla="*/ 30 w 30"/>
                <a:gd name="T7" fmla="*/ 55 h 63"/>
                <a:gd name="T8" fmla="*/ 4 w 30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3">
                  <a:moveTo>
                    <a:pt x="4" y="0"/>
                  </a:moveTo>
                  <a:cubicBezTo>
                    <a:pt x="2" y="2"/>
                    <a:pt x="1" y="4"/>
                    <a:pt x="0" y="6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30" y="55"/>
                    <a:pt x="30" y="55"/>
                    <a:pt x="30" y="55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1" name="Freeform 502"/>
            <p:cNvSpPr>
              <a:spLocks/>
            </p:cNvSpPr>
            <p:nvPr/>
          </p:nvSpPr>
          <p:spPr bwMode="auto">
            <a:xfrm rot="3009157">
              <a:off x="8028166" y="600983"/>
              <a:ext cx="211097" cy="430899"/>
            </a:xfrm>
            <a:custGeom>
              <a:avLst/>
              <a:gdLst>
                <a:gd name="T0" fmla="*/ 36 w 36"/>
                <a:gd name="T1" fmla="*/ 45 h 74"/>
                <a:gd name="T2" fmla="*/ 14 w 36"/>
                <a:gd name="T3" fmla="*/ 0 h 74"/>
                <a:gd name="T4" fmla="*/ 12 w 36"/>
                <a:gd name="T5" fmla="*/ 2 h 74"/>
                <a:gd name="T6" fmla="*/ 10 w 36"/>
                <a:gd name="T7" fmla="*/ 5 h 74"/>
                <a:gd name="T8" fmla="*/ 0 w 36"/>
                <a:gd name="T9" fmla="*/ 19 h 74"/>
                <a:gd name="T10" fmla="*/ 26 w 36"/>
                <a:gd name="T11" fmla="*/ 74 h 74"/>
                <a:gd name="T12" fmla="*/ 36 w 36"/>
                <a:gd name="T13" fmla="*/ 4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74">
                  <a:moveTo>
                    <a:pt x="36" y="45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3" y="1"/>
                    <a:pt x="12" y="2"/>
                  </a:cubicBezTo>
                  <a:cubicBezTo>
                    <a:pt x="12" y="3"/>
                    <a:pt x="11" y="4"/>
                    <a:pt x="10" y="5"/>
                  </a:cubicBezTo>
                  <a:cubicBezTo>
                    <a:pt x="6" y="10"/>
                    <a:pt x="3" y="14"/>
                    <a:pt x="0" y="19"/>
                  </a:cubicBezTo>
                  <a:cubicBezTo>
                    <a:pt x="26" y="74"/>
                    <a:pt x="26" y="74"/>
                    <a:pt x="26" y="74"/>
                  </a:cubicBezTo>
                  <a:lnTo>
                    <a:pt x="36" y="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2" name="Freeform 503"/>
            <p:cNvSpPr>
              <a:spLocks/>
            </p:cNvSpPr>
            <p:nvPr/>
          </p:nvSpPr>
          <p:spPr bwMode="auto">
            <a:xfrm rot="3009157">
              <a:off x="7411061" y="837872"/>
              <a:ext cx="267679" cy="594118"/>
            </a:xfrm>
            <a:custGeom>
              <a:avLst/>
              <a:gdLst>
                <a:gd name="T0" fmla="*/ 10 w 46"/>
                <a:gd name="T1" fmla="*/ 102 h 102"/>
                <a:gd name="T2" fmla="*/ 46 w 46"/>
                <a:gd name="T3" fmla="*/ 0 h 102"/>
                <a:gd name="T4" fmla="*/ 10 w 46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102">
                  <a:moveTo>
                    <a:pt x="10" y="102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0" y="37"/>
                    <a:pt x="10" y="102"/>
                  </a:cubicBezTo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3" name="Freeform 504"/>
            <p:cNvSpPr>
              <a:spLocks/>
            </p:cNvSpPr>
            <p:nvPr/>
          </p:nvSpPr>
          <p:spPr bwMode="auto">
            <a:xfrm rot="3009157">
              <a:off x="7374869" y="1115324"/>
              <a:ext cx="496186" cy="535359"/>
            </a:xfrm>
            <a:custGeom>
              <a:avLst/>
              <a:gdLst>
                <a:gd name="T0" fmla="*/ 16 w 85"/>
                <a:gd name="T1" fmla="*/ 0 h 92"/>
                <a:gd name="T2" fmla="*/ 73 w 85"/>
                <a:gd name="T3" fmla="*/ 92 h 92"/>
                <a:gd name="T4" fmla="*/ 0 w 85"/>
                <a:gd name="T5" fmla="*/ 45 h 92"/>
                <a:gd name="T6" fmla="*/ 16 w 85"/>
                <a:gd name="T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" h="92">
                  <a:moveTo>
                    <a:pt x="16" y="0"/>
                  </a:moveTo>
                  <a:cubicBezTo>
                    <a:pt x="85" y="36"/>
                    <a:pt x="73" y="92"/>
                    <a:pt x="73" y="92"/>
                  </a:cubicBezTo>
                  <a:cubicBezTo>
                    <a:pt x="0" y="45"/>
                    <a:pt x="0" y="45"/>
                    <a:pt x="0" y="45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rgbClr val="166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4" name="Freeform 505"/>
            <p:cNvSpPr>
              <a:spLocks/>
            </p:cNvSpPr>
            <p:nvPr/>
          </p:nvSpPr>
          <p:spPr bwMode="auto">
            <a:xfrm rot="3009157">
              <a:off x="8315670" y="607445"/>
              <a:ext cx="261151" cy="511420"/>
            </a:xfrm>
            <a:custGeom>
              <a:avLst/>
              <a:gdLst>
                <a:gd name="T0" fmla="*/ 3 w 45"/>
                <a:gd name="T1" fmla="*/ 81 h 88"/>
                <a:gd name="T2" fmla="*/ 4 w 45"/>
                <a:gd name="T3" fmla="*/ 77 h 88"/>
                <a:gd name="T4" fmla="*/ 8 w 45"/>
                <a:gd name="T5" fmla="*/ 66 h 88"/>
                <a:gd name="T6" fmla="*/ 15 w 45"/>
                <a:gd name="T7" fmla="*/ 45 h 88"/>
                <a:gd name="T8" fmla="*/ 15 w 45"/>
                <a:gd name="T9" fmla="*/ 45 h 88"/>
                <a:gd name="T10" fmla="*/ 18 w 45"/>
                <a:gd name="T11" fmla="*/ 38 h 88"/>
                <a:gd name="T12" fmla="*/ 31 w 45"/>
                <a:gd name="T13" fmla="*/ 0 h 88"/>
                <a:gd name="T14" fmla="*/ 41 w 45"/>
                <a:gd name="T15" fmla="*/ 33 h 88"/>
                <a:gd name="T16" fmla="*/ 42 w 45"/>
                <a:gd name="T17" fmla="*/ 39 h 88"/>
                <a:gd name="T18" fmla="*/ 42 w 45"/>
                <a:gd name="T19" fmla="*/ 40 h 88"/>
                <a:gd name="T20" fmla="*/ 45 w 45"/>
                <a:gd name="T21" fmla="*/ 58 h 88"/>
                <a:gd name="T22" fmla="*/ 45 w 45"/>
                <a:gd name="T23" fmla="*/ 66 h 88"/>
                <a:gd name="T24" fmla="*/ 0 w 45"/>
                <a:gd name="T25" fmla="*/ 88 h 88"/>
                <a:gd name="T26" fmla="*/ 3 w 45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88">
                  <a:moveTo>
                    <a:pt x="3" y="81"/>
                  </a:moveTo>
                  <a:cubicBezTo>
                    <a:pt x="4" y="77"/>
                    <a:pt x="4" y="77"/>
                    <a:pt x="4" y="77"/>
                  </a:cubicBezTo>
                  <a:cubicBezTo>
                    <a:pt x="8" y="66"/>
                    <a:pt x="8" y="66"/>
                    <a:pt x="8" y="66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5" y="11"/>
                    <a:pt x="39" y="22"/>
                    <a:pt x="41" y="33"/>
                  </a:cubicBezTo>
                  <a:cubicBezTo>
                    <a:pt x="41" y="35"/>
                    <a:pt x="42" y="37"/>
                    <a:pt x="42" y="39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4" y="46"/>
                    <a:pt x="44" y="52"/>
                    <a:pt x="45" y="58"/>
                  </a:cubicBezTo>
                  <a:cubicBezTo>
                    <a:pt x="45" y="61"/>
                    <a:pt x="45" y="63"/>
                    <a:pt x="45" y="66"/>
                  </a:cubicBezTo>
                  <a:cubicBezTo>
                    <a:pt x="0" y="88"/>
                    <a:pt x="0" y="88"/>
                    <a:pt x="0" y="88"/>
                  </a:cubicBezTo>
                  <a:lnTo>
                    <a:pt x="3" y="81"/>
                  </a:ln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5" name="Freeform 506"/>
            <p:cNvSpPr>
              <a:spLocks/>
            </p:cNvSpPr>
            <p:nvPr/>
          </p:nvSpPr>
          <p:spPr bwMode="auto">
            <a:xfrm rot="3009157">
              <a:off x="7837734" y="944400"/>
              <a:ext cx="389550" cy="343848"/>
            </a:xfrm>
            <a:custGeom>
              <a:avLst/>
              <a:gdLst>
                <a:gd name="T0" fmla="*/ 62 w 67"/>
                <a:gd name="T1" fmla="*/ 29 h 59"/>
                <a:gd name="T2" fmla="*/ 0 w 67"/>
                <a:gd name="T3" fmla="*/ 59 h 59"/>
                <a:gd name="T4" fmla="*/ 10 w 67"/>
                <a:gd name="T5" fmla="*/ 28 h 59"/>
                <a:gd name="T6" fmla="*/ 67 w 67"/>
                <a:gd name="T7" fmla="*/ 0 h 59"/>
                <a:gd name="T8" fmla="*/ 62 w 67"/>
                <a:gd name="T9" fmla="*/ 2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59">
                  <a:moveTo>
                    <a:pt x="62" y="29"/>
                  </a:moveTo>
                  <a:cubicBezTo>
                    <a:pt x="0" y="59"/>
                    <a:pt x="0" y="59"/>
                    <a:pt x="0" y="59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6" y="10"/>
                    <a:pt x="64" y="20"/>
                    <a:pt x="62" y="29"/>
                  </a:cubicBez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6" name="Freeform 507"/>
            <p:cNvSpPr>
              <a:spLocks/>
            </p:cNvSpPr>
            <p:nvPr/>
          </p:nvSpPr>
          <p:spPr bwMode="auto">
            <a:xfrm rot="3009157">
              <a:off x="7559470" y="970701"/>
              <a:ext cx="459190" cy="533183"/>
            </a:xfrm>
            <a:custGeom>
              <a:avLst/>
              <a:gdLst>
                <a:gd name="T0" fmla="*/ 24 w 79"/>
                <a:gd name="T1" fmla="*/ 92 h 92"/>
                <a:gd name="T2" fmla="*/ 0 w 79"/>
                <a:gd name="T3" fmla="*/ 78 h 92"/>
                <a:gd name="T4" fmla="*/ 17 w 79"/>
                <a:gd name="T5" fmla="*/ 30 h 92"/>
                <a:gd name="T6" fmla="*/ 79 w 79"/>
                <a:gd name="T7" fmla="*/ 0 h 92"/>
                <a:gd name="T8" fmla="*/ 24 w 79"/>
                <a:gd name="T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92">
                  <a:moveTo>
                    <a:pt x="24" y="92"/>
                  </a:moveTo>
                  <a:cubicBezTo>
                    <a:pt x="0" y="78"/>
                    <a:pt x="0" y="78"/>
                    <a:pt x="0" y="78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63" y="58"/>
                    <a:pt x="24" y="92"/>
                    <a:pt x="24" y="92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7" name="Freeform 508"/>
            <p:cNvSpPr>
              <a:spLocks/>
            </p:cNvSpPr>
            <p:nvPr/>
          </p:nvSpPr>
          <p:spPr bwMode="auto">
            <a:xfrm rot="3009157">
              <a:off x="7969142" y="969772"/>
              <a:ext cx="337320" cy="202392"/>
            </a:xfrm>
            <a:custGeom>
              <a:avLst/>
              <a:gdLst>
                <a:gd name="T0" fmla="*/ 58 w 58"/>
                <a:gd name="T1" fmla="*/ 0 h 35"/>
                <a:gd name="T2" fmla="*/ 57 w 58"/>
                <a:gd name="T3" fmla="*/ 7 h 35"/>
                <a:gd name="T4" fmla="*/ 0 w 58"/>
                <a:gd name="T5" fmla="*/ 35 h 35"/>
                <a:gd name="T6" fmla="*/ 3 w 58"/>
                <a:gd name="T7" fmla="*/ 27 h 35"/>
                <a:gd name="T8" fmla="*/ 58 w 58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35">
                  <a:moveTo>
                    <a:pt x="58" y="0"/>
                  </a:moveTo>
                  <a:cubicBezTo>
                    <a:pt x="58" y="3"/>
                    <a:pt x="58" y="5"/>
                    <a:pt x="57" y="7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3" y="27"/>
                    <a:pt x="3" y="27"/>
                    <a:pt x="3" y="27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rgbClr val="C937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8" name="Freeform 509"/>
            <p:cNvSpPr>
              <a:spLocks/>
            </p:cNvSpPr>
            <p:nvPr/>
          </p:nvSpPr>
          <p:spPr bwMode="auto">
            <a:xfrm rot="3009157">
              <a:off x="8054098" y="871124"/>
              <a:ext cx="326438" cy="298147"/>
            </a:xfrm>
            <a:custGeom>
              <a:avLst/>
              <a:gdLst>
                <a:gd name="T0" fmla="*/ 10 w 56"/>
                <a:gd name="T1" fmla="*/ 22 h 51"/>
                <a:gd name="T2" fmla="*/ 55 w 56"/>
                <a:gd name="T3" fmla="*/ 0 h 51"/>
                <a:gd name="T4" fmla="*/ 56 w 56"/>
                <a:gd name="T5" fmla="*/ 3 h 51"/>
                <a:gd name="T6" fmla="*/ 56 w 56"/>
                <a:gd name="T7" fmla="*/ 6 h 51"/>
                <a:gd name="T8" fmla="*/ 55 w 56"/>
                <a:gd name="T9" fmla="*/ 24 h 51"/>
                <a:gd name="T10" fmla="*/ 0 w 56"/>
                <a:gd name="T11" fmla="*/ 51 h 51"/>
                <a:gd name="T12" fmla="*/ 10 w 56"/>
                <a:gd name="T13" fmla="*/ 2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51">
                  <a:moveTo>
                    <a:pt x="10" y="22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55" y="1"/>
                    <a:pt x="56" y="2"/>
                    <a:pt x="56" y="3"/>
                  </a:cubicBezTo>
                  <a:cubicBezTo>
                    <a:pt x="56" y="4"/>
                    <a:pt x="56" y="5"/>
                    <a:pt x="56" y="6"/>
                  </a:cubicBezTo>
                  <a:cubicBezTo>
                    <a:pt x="56" y="13"/>
                    <a:pt x="56" y="18"/>
                    <a:pt x="55" y="24"/>
                  </a:cubicBezTo>
                  <a:cubicBezTo>
                    <a:pt x="0" y="51"/>
                    <a:pt x="0" y="51"/>
                    <a:pt x="0" y="51"/>
                  </a:cubicBezTo>
                  <a:lnTo>
                    <a:pt x="10" y="22"/>
                  </a:ln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9" name="Freeform 510"/>
            <p:cNvSpPr>
              <a:spLocks/>
            </p:cNvSpPr>
            <p:nvPr/>
          </p:nvSpPr>
          <p:spPr bwMode="auto">
            <a:xfrm rot="3009157">
              <a:off x="7444970" y="886326"/>
              <a:ext cx="280737" cy="594118"/>
            </a:xfrm>
            <a:custGeom>
              <a:avLst/>
              <a:gdLst>
                <a:gd name="T0" fmla="*/ 0 w 48"/>
                <a:gd name="T1" fmla="*/ 102 h 102"/>
                <a:gd name="T2" fmla="*/ 36 w 48"/>
                <a:gd name="T3" fmla="*/ 0 h 102"/>
                <a:gd name="T4" fmla="*/ 0 w 48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02">
                  <a:moveTo>
                    <a:pt x="0" y="102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48" y="57"/>
                    <a:pt x="0" y="102"/>
                  </a:cubicBezTo>
                </a:path>
              </a:pathLst>
            </a:custGeom>
            <a:solidFill>
              <a:srgbClr val="D63A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0" name="Freeform 511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1" name="Freeform 512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2" name="Freeform 513"/>
            <p:cNvSpPr>
              <a:spLocks/>
            </p:cNvSpPr>
            <p:nvPr/>
          </p:nvSpPr>
          <p:spPr bwMode="auto">
            <a:xfrm rot="3009157">
              <a:off x="8163039" y="741069"/>
              <a:ext cx="265503" cy="274208"/>
            </a:xfrm>
            <a:custGeom>
              <a:avLst/>
              <a:gdLst>
                <a:gd name="T0" fmla="*/ 42 w 46"/>
                <a:gd name="T1" fmla="*/ 30 h 47"/>
                <a:gd name="T2" fmla="*/ 30 w 46"/>
                <a:gd name="T3" fmla="*/ 4 h 47"/>
                <a:gd name="T4" fmla="*/ 3 w 46"/>
                <a:gd name="T5" fmla="*/ 17 h 47"/>
                <a:gd name="T6" fmla="*/ 16 w 46"/>
                <a:gd name="T7" fmla="*/ 43 h 47"/>
                <a:gd name="T8" fmla="*/ 42 w 46"/>
                <a:gd name="T9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42" y="30"/>
                  </a:moveTo>
                  <a:cubicBezTo>
                    <a:pt x="46" y="20"/>
                    <a:pt x="40" y="8"/>
                    <a:pt x="30" y="4"/>
                  </a:cubicBezTo>
                  <a:cubicBezTo>
                    <a:pt x="19" y="0"/>
                    <a:pt x="7" y="6"/>
                    <a:pt x="3" y="17"/>
                  </a:cubicBezTo>
                  <a:cubicBezTo>
                    <a:pt x="0" y="28"/>
                    <a:pt x="5" y="39"/>
                    <a:pt x="16" y="43"/>
                  </a:cubicBezTo>
                  <a:cubicBezTo>
                    <a:pt x="27" y="47"/>
                    <a:pt x="39" y="41"/>
                    <a:pt x="42" y="30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3" name="Freeform 514"/>
            <p:cNvSpPr>
              <a:spLocks/>
            </p:cNvSpPr>
            <p:nvPr/>
          </p:nvSpPr>
          <p:spPr bwMode="auto">
            <a:xfrm rot="3009157">
              <a:off x="8181230" y="763336"/>
              <a:ext cx="226331" cy="226331"/>
            </a:xfrm>
            <a:custGeom>
              <a:avLst/>
              <a:gdLst>
                <a:gd name="T0" fmla="*/ 36 w 39"/>
                <a:gd name="T1" fmla="*/ 25 h 39"/>
                <a:gd name="T2" fmla="*/ 26 w 39"/>
                <a:gd name="T3" fmla="*/ 3 h 39"/>
                <a:gd name="T4" fmla="*/ 4 w 39"/>
                <a:gd name="T5" fmla="*/ 14 h 39"/>
                <a:gd name="T6" fmla="*/ 14 w 39"/>
                <a:gd name="T7" fmla="*/ 36 h 39"/>
                <a:gd name="T8" fmla="*/ 36 w 39"/>
                <a:gd name="T9" fmla="*/ 2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36" y="25"/>
                  </a:moveTo>
                  <a:cubicBezTo>
                    <a:pt x="39" y="16"/>
                    <a:pt x="35" y="6"/>
                    <a:pt x="26" y="3"/>
                  </a:cubicBezTo>
                  <a:cubicBezTo>
                    <a:pt x="17" y="0"/>
                    <a:pt x="7" y="5"/>
                    <a:pt x="4" y="14"/>
                  </a:cubicBezTo>
                  <a:cubicBezTo>
                    <a:pt x="0" y="23"/>
                    <a:pt x="5" y="33"/>
                    <a:pt x="14" y="36"/>
                  </a:cubicBezTo>
                  <a:cubicBezTo>
                    <a:pt x="23" y="39"/>
                    <a:pt x="33" y="34"/>
                    <a:pt x="36" y="25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4" name="Freeform 515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5" name="Freeform 516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444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6" name="Freeform 517"/>
            <p:cNvSpPr>
              <a:spLocks/>
            </p:cNvSpPr>
            <p:nvPr/>
          </p:nvSpPr>
          <p:spPr bwMode="auto">
            <a:xfrm rot="3009157">
              <a:off x="8163039" y="741069"/>
              <a:ext cx="265503" cy="274208"/>
            </a:xfrm>
            <a:custGeom>
              <a:avLst/>
              <a:gdLst>
                <a:gd name="T0" fmla="*/ 3 w 46"/>
                <a:gd name="T1" fmla="*/ 17 h 47"/>
                <a:gd name="T2" fmla="*/ 30 w 46"/>
                <a:gd name="T3" fmla="*/ 4 h 47"/>
                <a:gd name="T4" fmla="*/ 42 w 46"/>
                <a:gd name="T5" fmla="*/ 30 h 47"/>
                <a:gd name="T6" fmla="*/ 16 w 46"/>
                <a:gd name="T7" fmla="*/ 43 h 47"/>
                <a:gd name="T8" fmla="*/ 3 w 46"/>
                <a:gd name="T9" fmla="*/ 1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3" y="17"/>
                  </a:moveTo>
                  <a:cubicBezTo>
                    <a:pt x="7" y="6"/>
                    <a:pt x="19" y="0"/>
                    <a:pt x="30" y="4"/>
                  </a:cubicBezTo>
                  <a:cubicBezTo>
                    <a:pt x="40" y="8"/>
                    <a:pt x="46" y="20"/>
                    <a:pt x="42" y="30"/>
                  </a:cubicBezTo>
                  <a:cubicBezTo>
                    <a:pt x="39" y="41"/>
                    <a:pt x="27" y="47"/>
                    <a:pt x="16" y="43"/>
                  </a:cubicBezTo>
                  <a:cubicBezTo>
                    <a:pt x="5" y="39"/>
                    <a:pt x="0" y="28"/>
                    <a:pt x="3" y="17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7" name="Freeform 519"/>
            <p:cNvSpPr>
              <a:spLocks/>
            </p:cNvSpPr>
            <p:nvPr/>
          </p:nvSpPr>
          <p:spPr bwMode="auto">
            <a:xfrm rot="3009157">
              <a:off x="8181229" y="763336"/>
              <a:ext cx="226331" cy="226331"/>
            </a:xfrm>
            <a:custGeom>
              <a:avLst/>
              <a:gdLst>
                <a:gd name="T0" fmla="*/ 4 w 39"/>
                <a:gd name="T1" fmla="*/ 14 h 39"/>
                <a:gd name="T2" fmla="*/ 26 w 39"/>
                <a:gd name="T3" fmla="*/ 3 h 39"/>
                <a:gd name="T4" fmla="*/ 36 w 39"/>
                <a:gd name="T5" fmla="*/ 25 h 39"/>
                <a:gd name="T6" fmla="*/ 14 w 39"/>
                <a:gd name="T7" fmla="*/ 36 h 39"/>
                <a:gd name="T8" fmla="*/ 4 w 39"/>
                <a:gd name="T9" fmla="*/ 1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4" y="14"/>
                  </a:moveTo>
                  <a:cubicBezTo>
                    <a:pt x="7" y="5"/>
                    <a:pt x="17" y="0"/>
                    <a:pt x="26" y="3"/>
                  </a:cubicBezTo>
                  <a:cubicBezTo>
                    <a:pt x="35" y="6"/>
                    <a:pt x="39" y="16"/>
                    <a:pt x="36" y="25"/>
                  </a:cubicBezTo>
                  <a:cubicBezTo>
                    <a:pt x="33" y="34"/>
                    <a:pt x="23" y="39"/>
                    <a:pt x="14" y="36"/>
                  </a:cubicBezTo>
                  <a:cubicBezTo>
                    <a:pt x="5" y="33"/>
                    <a:pt x="0" y="23"/>
                    <a:pt x="4" y="14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8" name="Freeform 533"/>
            <p:cNvSpPr>
              <a:spLocks/>
            </p:cNvSpPr>
            <p:nvPr/>
          </p:nvSpPr>
          <p:spPr bwMode="auto">
            <a:xfrm rot="3009157">
              <a:off x="7323188" y="2843657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9" name="Freeform 564"/>
            <p:cNvSpPr>
              <a:spLocks/>
            </p:cNvSpPr>
            <p:nvPr/>
          </p:nvSpPr>
          <p:spPr bwMode="auto">
            <a:xfrm rot="3009157">
              <a:off x="8975930" y="1780273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0" name="Freeform 594"/>
            <p:cNvSpPr>
              <a:spLocks/>
            </p:cNvSpPr>
            <p:nvPr/>
          </p:nvSpPr>
          <p:spPr bwMode="auto">
            <a:xfrm rot="3009157">
              <a:off x="8179450" y="167520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1" name="Freeform 595"/>
            <p:cNvSpPr>
              <a:spLocks/>
            </p:cNvSpPr>
            <p:nvPr/>
          </p:nvSpPr>
          <p:spPr bwMode="auto">
            <a:xfrm rot="3009157">
              <a:off x="8735891" y="459523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2" name="Freeform 596"/>
            <p:cNvSpPr>
              <a:spLocks/>
            </p:cNvSpPr>
            <p:nvPr/>
          </p:nvSpPr>
          <p:spPr bwMode="auto">
            <a:xfrm rot="3009157">
              <a:off x="8386037" y="-14247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3" name="Freeform 597"/>
            <p:cNvSpPr>
              <a:spLocks/>
            </p:cNvSpPr>
            <p:nvPr/>
          </p:nvSpPr>
          <p:spPr bwMode="auto">
            <a:xfrm rot="3009157">
              <a:off x="7344358" y="460427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4" name="Freeform 598"/>
            <p:cNvSpPr>
              <a:spLocks/>
            </p:cNvSpPr>
            <p:nvPr/>
          </p:nvSpPr>
          <p:spPr bwMode="auto">
            <a:xfrm rot="3009157">
              <a:off x="8912585" y="1200300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5" name="Freeform 600"/>
            <p:cNvSpPr>
              <a:spLocks/>
            </p:cNvSpPr>
            <p:nvPr/>
          </p:nvSpPr>
          <p:spPr bwMode="auto">
            <a:xfrm rot="3009157">
              <a:off x="7127719" y="1885387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6" name="Freeform 601"/>
            <p:cNvSpPr>
              <a:spLocks/>
            </p:cNvSpPr>
            <p:nvPr/>
          </p:nvSpPr>
          <p:spPr bwMode="auto">
            <a:xfrm rot="3009157">
              <a:off x="6577564" y="1187515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7" name="Freeform 602"/>
            <p:cNvSpPr>
              <a:spLocks/>
            </p:cNvSpPr>
            <p:nvPr/>
          </p:nvSpPr>
          <p:spPr bwMode="auto">
            <a:xfrm rot="3009157">
              <a:off x="6134545" y="1669609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8" name="Freeform 603"/>
            <p:cNvSpPr>
              <a:spLocks/>
            </p:cNvSpPr>
            <p:nvPr/>
          </p:nvSpPr>
          <p:spPr bwMode="auto">
            <a:xfrm rot="3009157">
              <a:off x="6621939" y="1822783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9" name="Freeform 604"/>
            <p:cNvSpPr>
              <a:spLocks/>
            </p:cNvSpPr>
            <p:nvPr/>
          </p:nvSpPr>
          <p:spPr bwMode="auto">
            <a:xfrm rot="3009157">
              <a:off x="6953239" y="2963577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10" name="Freeform 606"/>
            <p:cNvSpPr>
              <a:spLocks/>
            </p:cNvSpPr>
            <p:nvPr/>
          </p:nvSpPr>
          <p:spPr bwMode="auto">
            <a:xfrm rot="3009157">
              <a:off x="6937850" y="2490622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E89127D-20E2-423E-B34A-075C299BBCD4}"/>
              </a:ext>
            </a:extLst>
          </p:cNvPr>
          <p:cNvSpPr/>
          <p:nvPr/>
        </p:nvSpPr>
        <p:spPr>
          <a:xfrm>
            <a:off x="352289" y="560350"/>
            <a:ext cx="11559975" cy="5751405"/>
          </a:xfrm>
          <a:prstGeom prst="roundRect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sp>
        <p:nvSpPr>
          <p:cNvPr id="633" name="PA_库_文本框 11">
            <a:extLst>
              <a:ext uri="{FF2B5EF4-FFF2-40B4-BE49-F238E27FC236}">
                <a16:creationId xmlns:a16="http://schemas.microsoft.com/office/drawing/2014/main" id="{8A1FB08B-3C17-40B3-B31F-45962DF8720D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889514" y="760313"/>
            <a:ext cx="108769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altLang="zh-CN" sz="4000" b="1" dirty="0">
                <a:solidFill>
                  <a:srgbClr val="1E1F3B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latin typeface="Coiny" panose="02000903060500060000" pitchFamily="2" charset="0"/>
                <a:ea typeface="Microsoft YaHei UI" panose="020B0503020204020204" pitchFamily="34" charset="-122"/>
              </a:rPr>
              <a:t>1. </a:t>
            </a:r>
            <a:r>
              <a:rPr lang="vi-VN" altLang="zh-CN" sz="4000" b="1" dirty="0">
                <a:solidFill>
                  <a:srgbClr val="1E1F3B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latin typeface="Coiny" panose="02000903060500060000" pitchFamily="2" charset="0"/>
                <a:ea typeface="Microsoft YaHei UI" panose="020B0503020204020204" pitchFamily="34" charset="-122"/>
              </a:rPr>
              <a:t>Hãy vẽ một góc vuông trên lưới ô vuông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1E1F3B"/>
              </a:solidFill>
              <a:effectLst>
                <a:glow rad="419100">
                  <a:srgbClr val="FFC000">
                    <a:satMod val="175000"/>
                    <a:alpha val="45000"/>
                  </a:srgbClr>
                </a:glow>
              </a:effectLst>
              <a:uLnTx/>
              <a:uFillTx/>
              <a:latin typeface="Coiny" panose="02000903060500060000" pitchFamily="2" charset="0"/>
              <a:ea typeface="Microsoft YaHei UI" panose="020B0503020204020204" pitchFamily="34" charset="-122"/>
              <a:cs typeface="+mn-cs"/>
            </a:endParaRP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3E4D0E45-300C-4CCD-8986-8F7DE01AA9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4496318"/>
              </p:ext>
            </p:extLst>
          </p:nvPr>
        </p:nvGraphicFramePr>
        <p:xfrm>
          <a:off x="3910581" y="2608936"/>
          <a:ext cx="4392136" cy="274255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627448">
                  <a:extLst>
                    <a:ext uri="{9D8B030D-6E8A-4147-A177-3AD203B41FA5}">
                      <a16:colId xmlns:a16="http://schemas.microsoft.com/office/drawing/2014/main" val="2170074919"/>
                    </a:ext>
                  </a:extLst>
                </a:gridCol>
                <a:gridCol w="627448">
                  <a:extLst>
                    <a:ext uri="{9D8B030D-6E8A-4147-A177-3AD203B41FA5}">
                      <a16:colId xmlns:a16="http://schemas.microsoft.com/office/drawing/2014/main" val="1439085670"/>
                    </a:ext>
                  </a:extLst>
                </a:gridCol>
                <a:gridCol w="627448">
                  <a:extLst>
                    <a:ext uri="{9D8B030D-6E8A-4147-A177-3AD203B41FA5}">
                      <a16:colId xmlns:a16="http://schemas.microsoft.com/office/drawing/2014/main" val="160940251"/>
                    </a:ext>
                  </a:extLst>
                </a:gridCol>
                <a:gridCol w="627448">
                  <a:extLst>
                    <a:ext uri="{9D8B030D-6E8A-4147-A177-3AD203B41FA5}">
                      <a16:colId xmlns:a16="http://schemas.microsoft.com/office/drawing/2014/main" val="1855820786"/>
                    </a:ext>
                  </a:extLst>
                </a:gridCol>
                <a:gridCol w="627448">
                  <a:extLst>
                    <a:ext uri="{9D8B030D-6E8A-4147-A177-3AD203B41FA5}">
                      <a16:colId xmlns:a16="http://schemas.microsoft.com/office/drawing/2014/main" val="4147551821"/>
                    </a:ext>
                  </a:extLst>
                </a:gridCol>
                <a:gridCol w="627448">
                  <a:extLst>
                    <a:ext uri="{9D8B030D-6E8A-4147-A177-3AD203B41FA5}">
                      <a16:colId xmlns:a16="http://schemas.microsoft.com/office/drawing/2014/main" val="1554042343"/>
                    </a:ext>
                  </a:extLst>
                </a:gridCol>
                <a:gridCol w="627448">
                  <a:extLst>
                    <a:ext uri="{9D8B030D-6E8A-4147-A177-3AD203B41FA5}">
                      <a16:colId xmlns:a16="http://schemas.microsoft.com/office/drawing/2014/main" val="3795775094"/>
                    </a:ext>
                  </a:extLst>
                </a:gridCol>
              </a:tblGrid>
              <a:tr h="54851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8587983"/>
                  </a:ext>
                </a:extLst>
              </a:tr>
              <a:tr h="54851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8444821"/>
                  </a:ext>
                </a:extLst>
              </a:tr>
              <a:tr h="54851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7581142"/>
                  </a:ext>
                </a:extLst>
              </a:tr>
              <a:tr h="54851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8369554"/>
                  </a:ext>
                </a:extLst>
              </a:tr>
              <a:tr h="54851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2265809"/>
                  </a:ext>
                </a:extLst>
              </a:tr>
            </a:tbl>
          </a:graphicData>
        </a:graphic>
      </p:graphicFrame>
      <p:cxnSp>
        <p:nvCxnSpPr>
          <p:cNvPr id="416" name="Straight Connector 415">
            <a:extLst>
              <a:ext uri="{FF2B5EF4-FFF2-40B4-BE49-F238E27FC236}">
                <a16:creationId xmlns:a16="http://schemas.microsoft.com/office/drawing/2014/main" id="{C8793361-0956-4A8D-8EB1-D7E005D74FD7}"/>
              </a:ext>
            </a:extLst>
          </p:cNvPr>
          <p:cNvCxnSpPr>
            <a:cxnSpLocks/>
          </p:cNvCxnSpPr>
          <p:nvPr/>
        </p:nvCxnSpPr>
        <p:spPr>
          <a:xfrm flipH="1">
            <a:off x="5150541" y="3136912"/>
            <a:ext cx="8705" cy="1686597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3" name="Straight Connector 652">
            <a:extLst>
              <a:ext uri="{FF2B5EF4-FFF2-40B4-BE49-F238E27FC236}">
                <a16:creationId xmlns:a16="http://schemas.microsoft.com/office/drawing/2014/main" id="{B4229E36-5D72-4A7C-A2C2-9ECB7D03A74B}"/>
              </a:ext>
            </a:extLst>
          </p:cNvPr>
          <p:cNvCxnSpPr>
            <a:cxnSpLocks/>
          </p:cNvCxnSpPr>
          <p:nvPr/>
        </p:nvCxnSpPr>
        <p:spPr>
          <a:xfrm flipV="1">
            <a:off x="5119644" y="4818847"/>
            <a:ext cx="1930348" cy="4705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4F52D5EF-B6B1-4C0A-8644-CAC2D057E026}"/>
              </a:ext>
            </a:extLst>
          </p:cNvPr>
          <p:cNvSpPr txBox="1"/>
          <p:nvPr/>
        </p:nvSpPr>
        <p:spPr>
          <a:xfrm>
            <a:off x="4676017" y="2950540"/>
            <a:ext cx="3555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655" name="TextBox 654">
            <a:extLst>
              <a:ext uri="{FF2B5EF4-FFF2-40B4-BE49-F238E27FC236}">
                <a16:creationId xmlns:a16="http://schemas.microsoft.com/office/drawing/2014/main" id="{B41B7025-95B1-4BBC-B180-E55EB0779F43}"/>
              </a:ext>
            </a:extLst>
          </p:cNvPr>
          <p:cNvSpPr txBox="1"/>
          <p:nvPr/>
        </p:nvSpPr>
        <p:spPr>
          <a:xfrm>
            <a:off x="4717332" y="4555519"/>
            <a:ext cx="3555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711" name="TextBox 710">
            <a:extLst>
              <a:ext uri="{FF2B5EF4-FFF2-40B4-BE49-F238E27FC236}">
                <a16:creationId xmlns:a16="http://schemas.microsoft.com/office/drawing/2014/main" id="{D55A17A1-E8BB-4660-BB0A-423EB404B483}"/>
              </a:ext>
            </a:extLst>
          </p:cNvPr>
          <p:cNvSpPr txBox="1"/>
          <p:nvPr/>
        </p:nvSpPr>
        <p:spPr>
          <a:xfrm>
            <a:off x="6972406" y="4627564"/>
            <a:ext cx="3555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118577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3" grpId="0" autoUpdateAnimBg="0"/>
      <p:bldP spid="9" grpId="0"/>
      <p:bldP spid="655" grpId="0"/>
      <p:bldP spid="7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2" name="组合 721"/>
          <p:cNvGrpSpPr/>
          <p:nvPr/>
        </p:nvGrpSpPr>
        <p:grpSpPr>
          <a:xfrm>
            <a:off x="0" y="-144654"/>
            <a:ext cx="12214765" cy="7102759"/>
            <a:chOff x="0" y="-144654"/>
            <a:chExt cx="12214765" cy="7102759"/>
          </a:xfrm>
        </p:grpSpPr>
        <p:sp>
          <p:nvSpPr>
            <p:cNvPr id="433" name="Freeform 318"/>
            <p:cNvSpPr>
              <a:spLocks/>
            </p:cNvSpPr>
            <p:nvPr/>
          </p:nvSpPr>
          <p:spPr bwMode="auto">
            <a:xfrm rot="16200000">
              <a:off x="750809" y="979932"/>
              <a:ext cx="1168649" cy="1168649"/>
            </a:xfrm>
            <a:custGeom>
              <a:avLst/>
              <a:gdLst>
                <a:gd name="T0" fmla="*/ 183 w 201"/>
                <a:gd name="T1" fmla="*/ 133 h 201"/>
                <a:gd name="T2" fmla="*/ 132 w 201"/>
                <a:gd name="T3" fmla="*/ 18 h 201"/>
                <a:gd name="T4" fmla="*/ 17 w 201"/>
                <a:gd name="T5" fmla="*/ 69 h 201"/>
                <a:gd name="T6" fmla="*/ 68 w 201"/>
                <a:gd name="T7" fmla="*/ 184 h 201"/>
                <a:gd name="T8" fmla="*/ 183 w 201"/>
                <a:gd name="T9" fmla="*/ 133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" h="201">
                  <a:moveTo>
                    <a:pt x="183" y="133"/>
                  </a:moveTo>
                  <a:cubicBezTo>
                    <a:pt x="201" y="87"/>
                    <a:pt x="178" y="35"/>
                    <a:pt x="132" y="18"/>
                  </a:cubicBezTo>
                  <a:cubicBezTo>
                    <a:pt x="86" y="0"/>
                    <a:pt x="35" y="23"/>
                    <a:pt x="17" y="69"/>
                  </a:cubicBezTo>
                  <a:cubicBezTo>
                    <a:pt x="0" y="115"/>
                    <a:pt x="23" y="166"/>
                    <a:pt x="68" y="184"/>
                  </a:cubicBezTo>
                  <a:cubicBezTo>
                    <a:pt x="114" y="201"/>
                    <a:pt x="165" y="178"/>
                    <a:pt x="183" y="133"/>
                  </a:cubicBezTo>
                  <a:close/>
                </a:path>
              </a:pathLst>
            </a:custGeom>
            <a:solidFill>
              <a:srgbClr val="EFB2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4" name="Freeform 319"/>
            <p:cNvSpPr>
              <a:spLocks/>
            </p:cNvSpPr>
            <p:nvPr/>
          </p:nvSpPr>
          <p:spPr bwMode="auto">
            <a:xfrm rot="16200000">
              <a:off x="739928" y="1258493"/>
              <a:ext cx="970610" cy="574532"/>
            </a:xfrm>
            <a:custGeom>
              <a:avLst/>
              <a:gdLst>
                <a:gd name="T0" fmla="*/ 30 w 167"/>
                <a:gd name="T1" fmla="*/ 0 h 99"/>
                <a:gd name="T2" fmla="*/ 160 w 167"/>
                <a:gd name="T3" fmla="*/ 46 h 99"/>
                <a:gd name="T4" fmla="*/ 161 w 167"/>
                <a:gd name="T5" fmla="*/ 85 h 99"/>
                <a:gd name="T6" fmla="*/ 0 w 167"/>
                <a:gd name="T7" fmla="*/ 44 h 99"/>
                <a:gd name="T8" fmla="*/ 30 w 167"/>
                <a:gd name="T9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99">
                  <a:moveTo>
                    <a:pt x="30" y="0"/>
                  </a:moveTo>
                  <a:cubicBezTo>
                    <a:pt x="30" y="0"/>
                    <a:pt x="90" y="51"/>
                    <a:pt x="160" y="46"/>
                  </a:cubicBezTo>
                  <a:cubicBezTo>
                    <a:pt x="160" y="46"/>
                    <a:pt x="167" y="62"/>
                    <a:pt x="161" y="85"/>
                  </a:cubicBezTo>
                  <a:cubicBezTo>
                    <a:pt x="161" y="85"/>
                    <a:pt x="82" y="99"/>
                    <a:pt x="0" y="44"/>
                  </a:cubicBezTo>
                  <a:cubicBezTo>
                    <a:pt x="0" y="44"/>
                    <a:pt x="6" y="17"/>
                    <a:pt x="30" y="0"/>
                  </a:cubicBezTo>
                  <a:close/>
                </a:path>
              </a:pathLst>
            </a:custGeom>
            <a:solidFill>
              <a:srgbClr val="EFBD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5" name="Freeform 320"/>
            <p:cNvSpPr>
              <a:spLocks/>
            </p:cNvSpPr>
            <p:nvPr/>
          </p:nvSpPr>
          <p:spPr bwMode="auto">
            <a:xfrm rot="16200000">
              <a:off x="951025" y="1389068"/>
              <a:ext cx="948847" cy="383021"/>
            </a:xfrm>
            <a:custGeom>
              <a:avLst/>
              <a:gdLst>
                <a:gd name="T0" fmla="*/ 0 w 163"/>
                <a:gd name="T1" fmla="*/ 0 h 66"/>
                <a:gd name="T2" fmla="*/ 163 w 163"/>
                <a:gd name="T3" fmla="*/ 39 h 66"/>
                <a:gd name="T4" fmla="*/ 153 w 163"/>
                <a:gd name="T5" fmla="*/ 66 h 66"/>
                <a:gd name="T6" fmla="*/ 0 w 163"/>
                <a:gd name="T7" fmla="*/ 8 h 66"/>
                <a:gd name="T8" fmla="*/ 0 w 163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66">
                  <a:moveTo>
                    <a:pt x="0" y="0"/>
                  </a:moveTo>
                  <a:cubicBezTo>
                    <a:pt x="0" y="0"/>
                    <a:pt x="79" y="53"/>
                    <a:pt x="163" y="39"/>
                  </a:cubicBezTo>
                  <a:cubicBezTo>
                    <a:pt x="163" y="39"/>
                    <a:pt x="163" y="50"/>
                    <a:pt x="153" y="66"/>
                  </a:cubicBezTo>
                  <a:cubicBezTo>
                    <a:pt x="153" y="66"/>
                    <a:pt x="32" y="63"/>
                    <a:pt x="0" y="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FC4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6" name="Freeform 321"/>
            <p:cNvSpPr>
              <a:spLocks/>
            </p:cNvSpPr>
            <p:nvPr/>
          </p:nvSpPr>
          <p:spPr bwMode="auto">
            <a:xfrm rot="16200000">
              <a:off x="1126213" y="1424977"/>
              <a:ext cx="872679" cy="400431"/>
            </a:xfrm>
            <a:custGeom>
              <a:avLst/>
              <a:gdLst>
                <a:gd name="T0" fmla="*/ 150 w 150"/>
                <a:gd name="T1" fmla="*/ 50 h 69"/>
                <a:gd name="T2" fmla="*/ 0 w 150"/>
                <a:gd name="T3" fmla="*/ 0 h 69"/>
                <a:gd name="T4" fmla="*/ 5 w 150"/>
                <a:gd name="T5" fmla="*/ 22 h 69"/>
                <a:gd name="T6" fmla="*/ 141 w 150"/>
                <a:gd name="T7" fmla="*/ 58 h 69"/>
                <a:gd name="T8" fmla="*/ 150 w 150"/>
                <a:gd name="T9" fmla="*/ 5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" h="69">
                  <a:moveTo>
                    <a:pt x="150" y="50"/>
                  </a:moveTo>
                  <a:cubicBezTo>
                    <a:pt x="150" y="50"/>
                    <a:pt x="35" y="44"/>
                    <a:pt x="0" y="0"/>
                  </a:cubicBezTo>
                  <a:cubicBezTo>
                    <a:pt x="0" y="0"/>
                    <a:pt x="2" y="16"/>
                    <a:pt x="5" y="22"/>
                  </a:cubicBezTo>
                  <a:cubicBezTo>
                    <a:pt x="5" y="22"/>
                    <a:pt x="72" y="69"/>
                    <a:pt x="141" y="58"/>
                  </a:cubicBezTo>
                  <a:cubicBezTo>
                    <a:pt x="141" y="58"/>
                    <a:pt x="146" y="56"/>
                    <a:pt x="150" y="50"/>
                  </a:cubicBezTo>
                  <a:close/>
                </a:path>
              </a:pathLst>
            </a:custGeom>
            <a:solidFill>
              <a:srgbClr val="EFCE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7" name="Freeform 322"/>
            <p:cNvSpPr>
              <a:spLocks/>
            </p:cNvSpPr>
            <p:nvPr/>
          </p:nvSpPr>
          <p:spPr bwMode="auto">
            <a:xfrm rot="16200000">
              <a:off x="1341662" y="1464149"/>
              <a:ext cx="737751" cy="361258"/>
            </a:xfrm>
            <a:custGeom>
              <a:avLst/>
              <a:gdLst>
                <a:gd name="T0" fmla="*/ 0 w 127"/>
                <a:gd name="T1" fmla="*/ 0 h 62"/>
                <a:gd name="T2" fmla="*/ 127 w 127"/>
                <a:gd name="T3" fmla="*/ 35 h 62"/>
                <a:gd name="T4" fmla="*/ 0 w 127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62">
                  <a:moveTo>
                    <a:pt x="0" y="0"/>
                  </a:moveTo>
                  <a:cubicBezTo>
                    <a:pt x="0" y="0"/>
                    <a:pt x="62" y="46"/>
                    <a:pt x="127" y="35"/>
                  </a:cubicBezTo>
                  <a:cubicBezTo>
                    <a:pt x="127" y="35"/>
                    <a:pt x="50" y="62"/>
                    <a:pt x="0" y="0"/>
                  </a:cubicBezTo>
                  <a:close/>
                </a:path>
              </a:pathLst>
            </a:custGeom>
            <a:solidFill>
              <a:srgbClr val="EFD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8" name="Freeform 323"/>
            <p:cNvSpPr>
              <a:spLocks/>
            </p:cNvSpPr>
            <p:nvPr/>
          </p:nvSpPr>
          <p:spPr bwMode="auto">
            <a:xfrm rot="16200000">
              <a:off x="1463533" y="1494617"/>
              <a:ext cx="639819" cy="319910"/>
            </a:xfrm>
            <a:custGeom>
              <a:avLst/>
              <a:gdLst>
                <a:gd name="T0" fmla="*/ 0 w 110"/>
                <a:gd name="T1" fmla="*/ 0 h 55"/>
                <a:gd name="T2" fmla="*/ 110 w 110"/>
                <a:gd name="T3" fmla="*/ 26 h 55"/>
                <a:gd name="T4" fmla="*/ 0 w 110"/>
                <a:gd name="T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0" h="55">
                  <a:moveTo>
                    <a:pt x="0" y="0"/>
                  </a:moveTo>
                  <a:cubicBezTo>
                    <a:pt x="0" y="0"/>
                    <a:pt x="46" y="41"/>
                    <a:pt x="110" y="26"/>
                  </a:cubicBezTo>
                  <a:cubicBezTo>
                    <a:pt x="110" y="26"/>
                    <a:pt x="46" y="55"/>
                    <a:pt x="0" y="0"/>
                  </a:cubicBezTo>
                  <a:close/>
                </a:path>
              </a:pathLst>
            </a:custGeom>
            <a:solidFill>
              <a:srgbClr val="EFE3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9" name="Freeform 324"/>
            <p:cNvSpPr>
              <a:spLocks/>
            </p:cNvSpPr>
            <p:nvPr/>
          </p:nvSpPr>
          <p:spPr bwMode="auto">
            <a:xfrm rot="16200000">
              <a:off x="698579" y="1310723"/>
              <a:ext cx="685521" cy="289442"/>
            </a:xfrm>
            <a:custGeom>
              <a:avLst/>
              <a:gdLst>
                <a:gd name="T0" fmla="*/ 0 w 118"/>
                <a:gd name="T1" fmla="*/ 4 h 50"/>
                <a:gd name="T2" fmla="*/ 118 w 118"/>
                <a:gd name="T3" fmla="*/ 47 h 50"/>
                <a:gd name="T4" fmla="*/ 112 w 118"/>
                <a:gd name="T5" fmla="*/ 33 h 50"/>
                <a:gd name="T6" fmla="*/ 6 w 118"/>
                <a:gd name="T7" fmla="*/ 0 h 50"/>
                <a:gd name="T8" fmla="*/ 0 w 118"/>
                <a:gd name="T9" fmla="*/ 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50">
                  <a:moveTo>
                    <a:pt x="0" y="4"/>
                  </a:moveTo>
                  <a:cubicBezTo>
                    <a:pt x="0" y="4"/>
                    <a:pt x="57" y="50"/>
                    <a:pt x="118" y="47"/>
                  </a:cubicBezTo>
                  <a:cubicBezTo>
                    <a:pt x="118" y="47"/>
                    <a:pt x="117" y="39"/>
                    <a:pt x="112" y="33"/>
                  </a:cubicBezTo>
                  <a:cubicBezTo>
                    <a:pt x="112" y="33"/>
                    <a:pt x="15" y="18"/>
                    <a:pt x="6" y="0"/>
                  </a:cubicBezTo>
                  <a:lnTo>
                    <a:pt x="0" y="4"/>
                  </a:lnTo>
                  <a:close/>
                </a:path>
              </a:pathLst>
            </a:custGeom>
            <a:solidFill>
              <a:srgbClr val="F0BB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0" name="Freeform 325"/>
            <p:cNvSpPr>
              <a:spLocks/>
            </p:cNvSpPr>
            <p:nvPr/>
          </p:nvSpPr>
          <p:spPr bwMode="auto">
            <a:xfrm rot="16200000">
              <a:off x="653966" y="1307459"/>
              <a:ext cx="531006" cy="267679"/>
            </a:xfrm>
            <a:custGeom>
              <a:avLst/>
              <a:gdLst>
                <a:gd name="T0" fmla="*/ 0 w 91"/>
                <a:gd name="T1" fmla="*/ 16 h 46"/>
                <a:gd name="T2" fmla="*/ 91 w 91"/>
                <a:gd name="T3" fmla="*/ 45 h 46"/>
                <a:gd name="T4" fmla="*/ 0 w 91"/>
                <a:gd name="T5" fmla="*/ 1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1" h="46">
                  <a:moveTo>
                    <a:pt x="0" y="16"/>
                  </a:moveTo>
                  <a:cubicBezTo>
                    <a:pt x="0" y="16"/>
                    <a:pt x="62" y="46"/>
                    <a:pt x="91" y="45"/>
                  </a:cubicBezTo>
                  <a:cubicBezTo>
                    <a:pt x="91" y="45"/>
                    <a:pt x="61" y="0"/>
                    <a:pt x="0" y="16"/>
                  </a:cubicBezTo>
                  <a:close/>
                </a:path>
              </a:pathLst>
            </a:custGeom>
            <a:solidFill>
              <a:srgbClr val="E6A9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1" name="Freeform 326"/>
            <p:cNvSpPr>
              <a:spLocks/>
            </p:cNvSpPr>
            <p:nvPr/>
          </p:nvSpPr>
          <p:spPr bwMode="auto">
            <a:xfrm rot="16200000">
              <a:off x="4961864" y="5558774"/>
              <a:ext cx="1053308" cy="1057660"/>
            </a:xfrm>
            <a:custGeom>
              <a:avLst/>
              <a:gdLst>
                <a:gd name="T0" fmla="*/ 168 w 181"/>
                <a:gd name="T1" fmla="*/ 68 h 182"/>
                <a:gd name="T2" fmla="*/ 67 w 181"/>
                <a:gd name="T3" fmla="*/ 13 h 182"/>
                <a:gd name="T4" fmla="*/ 13 w 181"/>
                <a:gd name="T5" fmla="*/ 114 h 182"/>
                <a:gd name="T6" fmla="*/ 114 w 181"/>
                <a:gd name="T7" fmla="*/ 169 h 182"/>
                <a:gd name="T8" fmla="*/ 168 w 181"/>
                <a:gd name="T9" fmla="*/ 68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" h="182">
                  <a:moveTo>
                    <a:pt x="168" y="68"/>
                  </a:moveTo>
                  <a:cubicBezTo>
                    <a:pt x="155" y="25"/>
                    <a:pt x="110" y="0"/>
                    <a:pt x="67" y="13"/>
                  </a:cubicBezTo>
                  <a:cubicBezTo>
                    <a:pt x="24" y="26"/>
                    <a:pt x="0" y="71"/>
                    <a:pt x="13" y="114"/>
                  </a:cubicBezTo>
                  <a:cubicBezTo>
                    <a:pt x="25" y="157"/>
                    <a:pt x="71" y="182"/>
                    <a:pt x="114" y="169"/>
                  </a:cubicBezTo>
                  <a:cubicBezTo>
                    <a:pt x="157" y="156"/>
                    <a:pt x="181" y="111"/>
                    <a:pt x="168" y="68"/>
                  </a:cubicBezTo>
                  <a:close/>
                </a:path>
              </a:pathLst>
            </a:custGeom>
            <a:solidFill>
              <a:srgbClr val="F15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2" name="Freeform 327"/>
            <p:cNvSpPr>
              <a:spLocks/>
            </p:cNvSpPr>
            <p:nvPr/>
          </p:nvSpPr>
          <p:spPr bwMode="auto">
            <a:xfrm rot="16200000">
              <a:off x="5175137" y="6246471"/>
              <a:ext cx="145809" cy="145809"/>
            </a:xfrm>
            <a:custGeom>
              <a:avLst/>
              <a:gdLst>
                <a:gd name="T0" fmla="*/ 23 w 25"/>
                <a:gd name="T1" fmla="*/ 9 h 25"/>
                <a:gd name="T2" fmla="*/ 9 w 25"/>
                <a:gd name="T3" fmla="*/ 2 h 25"/>
                <a:gd name="T4" fmla="*/ 2 w 25"/>
                <a:gd name="T5" fmla="*/ 16 h 25"/>
                <a:gd name="T6" fmla="*/ 16 w 25"/>
                <a:gd name="T7" fmla="*/ 23 h 25"/>
                <a:gd name="T8" fmla="*/ 23 w 25"/>
                <a:gd name="T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3" y="9"/>
                  </a:moveTo>
                  <a:cubicBezTo>
                    <a:pt x="22" y="3"/>
                    <a:pt x="15" y="0"/>
                    <a:pt x="9" y="2"/>
                  </a:cubicBezTo>
                  <a:cubicBezTo>
                    <a:pt x="3" y="4"/>
                    <a:pt x="0" y="10"/>
                    <a:pt x="2" y="16"/>
                  </a:cubicBezTo>
                  <a:cubicBezTo>
                    <a:pt x="4" y="22"/>
                    <a:pt x="10" y="25"/>
                    <a:pt x="16" y="23"/>
                  </a:cubicBezTo>
                  <a:cubicBezTo>
                    <a:pt x="22" y="22"/>
                    <a:pt x="25" y="15"/>
                    <a:pt x="23" y="9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3" name="Freeform 328"/>
            <p:cNvSpPr>
              <a:spLocks/>
            </p:cNvSpPr>
            <p:nvPr/>
          </p:nvSpPr>
          <p:spPr bwMode="auto">
            <a:xfrm rot="16200000">
              <a:off x="5599507" y="5717641"/>
              <a:ext cx="145809" cy="145809"/>
            </a:xfrm>
            <a:custGeom>
              <a:avLst/>
              <a:gdLst>
                <a:gd name="T0" fmla="*/ 23 w 25"/>
                <a:gd name="T1" fmla="*/ 9 h 25"/>
                <a:gd name="T2" fmla="*/ 9 w 25"/>
                <a:gd name="T3" fmla="*/ 2 h 25"/>
                <a:gd name="T4" fmla="*/ 2 w 25"/>
                <a:gd name="T5" fmla="*/ 16 h 25"/>
                <a:gd name="T6" fmla="*/ 16 w 25"/>
                <a:gd name="T7" fmla="*/ 23 h 25"/>
                <a:gd name="T8" fmla="*/ 23 w 25"/>
                <a:gd name="T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3" y="9"/>
                  </a:moveTo>
                  <a:cubicBezTo>
                    <a:pt x="22" y="3"/>
                    <a:pt x="15" y="0"/>
                    <a:pt x="9" y="2"/>
                  </a:cubicBezTo>
                  <a:cubicBezTo>
                    <a:pt x="3" y="3"/>
                    <a:pt x="0" y="10"/>
                    <a:pt x="2" y="16"/>
                  </a:cubicBezTo>
                  <a:cubicBezTo>
                    <a:pt x="3" y="22"/>
                    <a:pt x="10" y="25"/>
                    <a:pt x="16" y="23"/>
                  </a:cubicBezTo>
                  <a:cubicBezTo>
                    <a:pt x="22" y="21"/>
                    <a:pt x="25" y="15"/>
                    <a:pt x="23" y="9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4" name="Freeform 329"/>
            <p:cNvSpPr>
              <a:spLocks/>
            </p:cNvSpPr>
            <p:nvPr/>
          </p:nvSpPr>
          <p:spPr bwMode="auto">
            <a:xfrm rot="16200000">
              <a:off x="5342709" y="6281291"/>
              <a:ext cx="93579" cy="93579"/>
            </a:xfrm>
            <a:custGeom>
              <a:avLst/>
              <a:gdLst>
                <a:gd name="T0" fmla="*/ 15 w 16"/>
                <a:gd name="T1" fmla="*/ 6 h 16"/>
                <a:gd name="T2" fmla="*/ 6 w 16"/>
                <a:gd name="T3" fmla="*/ 2 h 16"/>
                <a:gd name="T4" fmla="*/ 2 w 16"/>
                <a:gd name="T5" fmla="*/ 10 h 16"/>
                <a:gd name="T6" fmla="*/ 10 w 16"/>
                <a:gd name="T7" fmla="*/ 15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4" y="2"/>
                    <a:pt x="10" y="0"/>
                    <a:pt x="6" y="2"/>
                  </a:cubicBezTo>
                  <a:cubicBezTo>
                    <a:pt x="3" y="3"/>
                    <a:pt x="0" y="7"/>
                    <a:pt x="2" y="10"/>
                  </a:cubicBezTo>
                  <a:cubicBezTo>
                    <a:pt x="3" y="14"/>
                    <a:pt x="7" y="16"/>
                    <a:pt x="10" y="15"/>
                  </a:cubicBezTo>
                  <a:cubicBezTo>
                    <a:pt x="14" y="14"/>
                    <a:pt x="16" y="10"/>
                    <a:pt x="15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5" name="Freeform 330"/>
            <p:cNvSpPr>
              <a:spLocks/>
            </p:cNvSpPr>
            <p:nvPr/>
          </p:nvSpPr>
          <p:spPr bwMode="auto">
            <a:xfrm rot="16200000">
              <a:off x="5349238" y="5758990"/>
              <a:ext cx="93579" cy="93579"/>
            </a:xfrm>
            <a:custGeom>
              <a:avLst/>
              <a:gdLst>
                <a:gd name="T0" fmla="*/ 15 w 16"/>
                <a:gd name="T1" fmla="*/ 6 h 16"/>
                <a:gd name="T2" fmla="*/ 6 w 16"/>
                <a:gd name="T3" fmla="*/ 1 h 16"/>
                <a:gd name="T4" fmla="*/ 1 w 16"/>
                <a:gd name="T5" fmla="*/ 10 h 16"/>
                <a:gd name="T6" fmla="*/ 10 w 16"/>
                <a:gd name="T7" fmla="*/ 14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4" y="2"/>
                    <a:pt x="10" y="0"/>
                    <a:pt x="6" y="1"/>
                  </a:cubicBezTo>
                  <a:cubicBezTo>
                    <a:pt x="2" y="2"/>
                    <a:pt x="0" y="6"/>
                    <a:pt x="1" y="10"/>
                  </a:cubicBezTo>
                  <a:cubicBezTo>
                    <a:pt x="2" y="13"/>
                    <a:pt x="6" y="16"/>
                    <a:pt x="10" y="14"/>
                  </a:cubicBezTo>
                  <a:cubicBezTo>
                    <a:pt x="14" y="13"/>
                    <a:pt x="16" y="9"/>
                    <a:pt x="15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6" name="Freeform 331"/>
            <p:cNvSpPr>
              <a:spLocks/>
            </p:cNvSpPr>
            <p:nvPr/>
          </p:nvSpPr>
          <p:spPr bwMode="auto">
            <a:xfrm rot="16200000">
              <a:off x="5759462" y="6180095"/>
              <a:ext cx="87050" cy="93579"/>
            </a:xfrm>
            <a:custGeom>
              <a:avLst/>
              <a:gdLst>
                <a:gd name="T0" fmla="*/ 14 w 15"/>
                <a:gd name="T1" fmla="*/ 6 h 16"/>
                <a:gd name="T2" fmla="*/ 6 w 15"/>
                <a:gd name="T3" fmla="*/ 1 h 16"/>
                <a:gd name="T4" fmla="*/ 1 w 15"/>
                <a:gd name="T5" fmla="*/ 10 h 16"/>
                <a:gd name="T6" fmla="*/ 10 w 15"/>
                <a:gd name="T7" fmla="*/ 15 h 16"/>
                <a:gd name="T8" fmla="*/ 14 w 15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6">
                  <a:moveTo>
                    <a:pt x="14" y="6"/>
                  </a:moveTo>
                  <a:cubicBezTo>
                    <a:pt x="13" y="2"/>
                    <a:pt x="9" y="0"/>
                    <a:pt x="6" y="1"/>
                  </a:cubicBezTo>
                  <a:cubicBezTo>
                    <a:pt x="2" y="2"/>
                    <a:pt x="0" y="6"/>
                    <a:pt x="1" y="10"/>
                  </a:cubicBezTo>
                  <a:cubicBezTo>
                    <a:pt x="2" y="14"/>
                    <a:pt x="6" y="16"/>
                    <a:pt x="10" y="15"/>
                  </a:cubicBezTo>
                  <a:cubicBezTo>
                    <a:pt x="13" y="13"/>
                    <a:pt x="15" y="10"/>
                    <a:pt x="14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7" name="Freeform 332"/>
            <p:cNvSpPr>
              <a:spLocks/>
            </p:cNvSpPr>
            <p:nvPr/>
          </p:nvSpPr>
          <p:spPr bwMode="auto">
            <a:xfrm rot="16200000">
              <a:off x="5174049" y="5788369"/>
              <a:ext cx="65288" cy="63111"/>
            </a:xfrm>
            <a:custGeom>
              <a:avLst/>
              <a:gdLst>
                <a:gd name="T0" fmla="*/ 10 w 11"/>
                <a:gd name="T1" fmla="*/ 5 h 11"/>
                <a:gd name="T2" fmla="*/ 4 w 11"/>
                <a:gd name="T3" fmla="*/ 1 h 11"/>
                <a:gd name="T4" fmla="*/ 1 w 11"/>
                <a:gd name="T5" fmla="*/ 7 h 11"/>
                <a:gd name="T6" fmla="*/ 7 w 11"/>
                <a:gd name="T7" fmla="*/ 11 h 11"/>
                <a:gd name="T8" fmla="*/ 10 w 11"/>
                <a:gd name="T9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0" y="5"/>
                  </a:moveTo>
                  <a:cubicBezTo>
                    <a:pt x="9" y="2"/>
                    <a:pt x="7" y="0"/>
                    <a:pt x="4" y="1"/>
                  </a:cubicBezTo>
                  <a:cubicBezTo>
                    <a:pt x="1" y="2"/>
                    <a:pt x="0" y="5"/>
                    <a:pt x="1" y="7"/>
                  </a:cubicBezTo>
                  <a:cubicBezTo>
                    <a:pt x="1" y="10"/>
                    <a:pt x="4" y="11"/>
                    <a:pt x="7" y="11"/>
                  </a:cubicBezTo>
                  <a:cubicBezTo>
                    <a:pt x="9" y="10"/>
                    <a:pt x="11" y="7"/>
                    <a:pt x="10" y="5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8" name="Freeform 333"/>
            <p:cNvSpPr>
              <a:spLocks/>
            </p:cNvSpPr>
            <p:nvPr/>
          </p:nvSpPr>
          <p:spPr bwMode="auto">
            <a:xfrm rot="16200000">
              <a:off x="5122907" y="5939619"/>
              <a:ext cx="87050" cy="87050"/>
            </a:xfrm>
            <a:custGeom>
              <a:avLst/>
              <a:gdLst>
                <a:gd name="T0" fmla="*/ 14 w 15"/>
                <a:gd name="T1" fmla="*/ 6 h 15"/>
                <a:gd name="T2" fmla="*/ 6 w 15"/>
                <a:gd name="T3" fmla="*/ 1 h 15"/>
                <a:gd name="T4" fmla="*/ 1 w 15"/>
                <a:gd name="T5" fmla="*/ 9 h 15"/>
                <a:gd name="T6" fmla="*/ 9 w 15"/>
                <a:gd name="T7" fmla="*/ 14 h 15"/>
                <a:gd name="T8" fmla="*/ 14 w 15"/>
                <a:gd name="T9" fmla="*/ 6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4" y="6"/>
                  </a:moveTo>
                  <a:cubicBezTo>
                    <a:pt x="13" y="2"/>
                    <a:pt x="9" y="0"/>
                    <a:pt x="6" y="1"/>
                  </a:cubicBezTo>
                  <a:cubicBezTo>
                    <a:pt x="2" y="2"/>
                    <a:pt x="0" y="6"/>
                    <a:pt x="1" y="9"/>
                  </a:cubicBezTo>
                  <a:cubicBezTo>
                    <a:pt x="2" y="13"/>
                    <a:pt x="6" y="15"/>
                    <a:pt x="9" y="14"/>
                  </a:cubicBezTo>
                  <a:cubicBezTo>
                    <a:pt x="13" y="13"/>
                    <a:pt x="15" y="9"/>
                    <a:pt x="14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9" name="Freeform 334"/>
            <p:cNvSpPr>
              <a:spLocks/>
            </p:cNvSpPr>
            <p:nvPr/>
          </p:nvSpPr>
          <p:spPr bwMode="auto">
            <a:xfrm rot="16200000">
              <a:off x="5325299" y="6420572"/>
              <a:ext cx="41349" cy="41349"/>
            </a:xfrm>
            <a:custGeom>
              <a:avLst/>
              <a:gdLst>
                <a:gd name="T0" fmla="*/ 7 w 7"/>
                <a:gd name="T1" fmla="*/ 2 h 7"/>
                <a:gd name="T2" fmla="*/ 3 w 7"/>
                <a:gd name="T3" fmla="*/ 0 h 7"/>
                <a:gd name="T4" fmla="*/ 1 w 7"/>
                <a:gd name="T5" fmla="*/ 4 h 7"/>
                <a:gd name="T6" fmla="*/ 5 w 7"/>
                <a:gd name="T7" fmla="*/ 6 h 7"/>
                <a:gd name="T8" fmla="*/ 7 w 7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2"/>
                  </a:moveTo>
                  <a:cubicBezTo>
                    <a:pt x="6" y="1"/>
                    <a:pt x="5" y="0"/>
                    <a:pt x="3" y="0"/>
                  </a:cubicBezTo>
                  <a:cubicBezTo>
                    <a:pt x="1" y="1"/>
                    <a:pt x="0" y="3"/>
                    <a:pt x="1" y="4"/>
                  </a:cubicBezTo>
                  <a:cubicBezTo>
                    <a:pt x="1" y="6"/>
                    <a:pt x="3" y="7"/>
                    <a:pt x="5" y="6"/>
                  </a:cubicBezTo>
                  <a:cubicBezTo>
                    <a:pt x="6" y="6"/>
                    <a:pt x="7" y="4"/>
                    <a:pt x="7" y="2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0" name="Freeform 335"/>
            <p:cNvSpPr>
              <a:spLocks/>
            </p:cNvSpPr>
            <p:nvPr/>
          </p:nvSpPr>
          <p:spPr bwMode="auto">
            <a:xfrm rot="16200000">
              <a:off x="5538572" y="5702407"/>
              <a:ext cx="45701" cy="41349"/>
            </a:xfrm>
            <a:custGeom>
              <a:avLst/>
              <a:gdLst>
                <a:gd name="T0" fmla="*/ 7 w 8"/>
                <a:gd name="T1" fmla="*/ 3 h 7"/>
                <a:gd name="T2" fmla="*/ 3 w 8"/>
                <a:gd name="T3" fmla="*/ 1 h 7"/>
                <a:gd name="T4" fmla="*/ 1 w 8"/>
                <a:gd name="T5" fmla="*/ 5 h 7"/>
                <a:gd name="T6" fmla="*/ 5 w 8"/>
                <a:gd name="T7" fmla="*/ 7 h 7"/>
                <a:gd name="T8" fmla="*/ 7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7" y="3"/>
                  </a:moveTo>
                  <a:cubicBezTo>
                    <a:pt x="7" y="1"/>
                    <a:pt x="5" y="0"/>
                    <a:pt x="3" y="1"/>
                  </a:cubicBezTo>
                  <a:cubicBezTo>
                    <a:pt x="1" y="1"/>
                    <a:pt x="0" y="3"/>
                    <a:pt x="1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7" y="6"/>
                    <a:pt x="8" y="4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1" name="Freeform 336"/>
            <p:cNvSpPr>
              <a:spLocks/>
            </p:cNvSpPr>
            <p:nvPr/>
          </p:nvSpPr>
          <p:spPr bwMode="auto">
            <a:xfrm rot="16200000">
              <a:off x="5108761" y="5884125"/>
              <a:ext cx="45701" cy="39173"/>
            </a:xfrm>
            <a:custGeom>
              <a:avLst/>
              <a:gdLst>
                <a:gd name="T0" fmla="*/ 7 w 8"/>
                <a:gd name="T1" fmla="*/ 3 h 7"/>
                <a:gd name="T2" fmla="*/ 3 w 8"/>
                <a:gd name="T3" fmla="*/ 1 h 7"/>
                <a:gd name="T4" fmla="*/ 1 w 8"/>
                <a:gd name="T5" fmla="*/ 5 h 7"/>
                <a:gd name="T6" fmla="*/ 5 w 8"/>
                <a:gd name="T7" fmla="*/ 7 h 7"/>
                <a:gd name="T8" fmla="*/ 7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7" y="3"/>
                  </a:moveTo>
                  <a:cubicBezTo>
                    <a:pt x="7" y="1"/>
                    <a:pt x="5" y="0"/>
                    <a:pt x="3" y="1"/>
                  </a:cubicBezTo>
                  <a:cubicBezTo>
                    <a:pt x="1" y="1"/>
                    <a:pt x="0" y="3"/>
                    <a:pt x="1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7" y="6"/>
                    <a:pt x="8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2" name="Freeform 337"/>
            <p:cNvSpPr>
              <a:spLocks/>
            </p:cNvSpPr>
            <p:nvPr/>
          </p:nvSpPr>
          <p:spPr bwMode="auto">
            <a:xfrm rot="16200000">
              <a:off x="5357943" y="5976615"/>
              <a:ext cx="41349" cy="45701"/>
            </a:xfrm>
            <a:custGeom>
              <a:avLst/>
              <a:gdLst>
                <a:gd name="T0" fmla="*/ 7 w 7"/>
                <a:gd name="T1" fmla="*/ 3 h 8"/>
                <a:gd name="T2" fmla="*/ 3 w 7"/>
                <a:gd name="T3" fmla="*/ 1 h 8"/>
                <a:gd name="T4" fmla="*/ 0 w 7"/>
                <a:gd name="T5" fmla="*/ 5 h 8"/>
                <a:gd name="T6" fmla="*/ 4 w 7"/>
                <a:gd name="T7" fmla="*/ 7 h 8"/>
                <a:gd name="T8" fmla="*/ 7 w 7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8">
                  <a:moveTo>
                    <a:pt x="7" y="3"/>
                  </a:moveTo>
                  <a:cubicBezTo>
                    <a:pt x="6" y="1"/>
                    <a:pt x="4" y="0"/>
                    <a:pt x="3" y="1"/>
                  </a:cubicBezTo>
                  <a:cubicBezTo>
                    <a:pt x="1" y="1"/>
                    <a:pt x="0" y="3"/>
                    <a:pt x="0" y="5"/>
                  </a:cubicBezTo>
                  <a:cubicBezTo>
                    <a:pt x="1" y="7"/>
                    <a:pt x="3" y="8"/>
                    <a:pt x="4" y="7"/>
                  </a:cubicBezTo>
                  <a:cubicBezTo>
                    <a:pt x="6" y="7"/>
                    <a:pt x="7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3" name="Freeform 338"/>
            <p:cNvSpPr>
              <a:spLocks/>
            </p:cNvSpPr>
            <p:nvPr/>
          </p:nvSpPr>
          <p:spPr bwMode="auto">
            <a:xfrm rot="16200000">
              <a:off x="5860658" y="6183360"/>
              <a:ext cx="41349" cy="41349"/>
            </a:xfrm>
            <a:custGeom>
              <a:avLst/>
              <a:gdLst>
                <a:gd name="T0" fmla="*/ 7 w 7"/>
                <a:gd name="T1" fmla="*/ 3 h 7"/>
                <a:gd name="T2" fmla="*/ 3 w 7"/>
                <a:gd name="T3" fmla="*/ 1 h 7"/>
                <a:gd name="T4" fmla="*/ 1 w 7"/>
                <a:gd name="T5" fmla="*/ 5 h 7"/>
                <a:gd name="T6" fmla="*/ 5 w 7"/>
                <a:gd name="T7" fmla="*/ 7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6" y="1"/>
                    <a:pt x="4" y="0"/>
                    <a:pt x="3" y="1"/>
                  </a:cubicBezTo>
                  <a:cubicBezTo>
                    <a:pt x="1" y="1"/>
                    <a:pt x="0" y="3"/>
                    <a:pt x="1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6" y="6"/>
                    <a:pt x="7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4" name="Freeform 339"/>
            <p:cNvSpPr>
              <a:spLocks/>
            </p:cNvSpPr>
            <p:nvPr/>
          </p:nvSpPr>
          <p:spPr bwMode="auto">
            <a:xfrm rot="16200000">
              <a:off x="5649561" y="6063666"/>
              <a:ext cx="45701" cy="41349"/>
            </a:xfrm>
            <a:custGeom>
              <a:avLst/>
              <a:gdLst>
                <a:gd name="T0" fmla="*/ 7 w 8"/>
                <a:gd name="T1" fmla="*/ 2 h 7"/>
                <a:gd name="T2" fmla="*/ 3 w 8"/>
                <a:gd name="T3" fmla="*/ 0 h 7"/>
                <a:gd name="T4" fmla="*/ 1 w 8"/>
                <a:gd name="T5" fmla="*/ 4 h 7"/>
                <a:gd name="T6" fmla="*/ 5 w 8"/>
                <a:gd name="T7" fmla="*/ 6 h 7"/>
                <a:gd name="T8" fmla="*/ 7 w 8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7" y="2"/>
                  </a:moveTo>
                  <a:cubicBezTo>
                    <a:pt x="7" y="1"/>
                    <a:pt x="5" y="0"/>
                    <a:pt x="3" y="0"/>
                  </a:cubicBezTo>
                  <a:cubicBezTo>
                    <a:pt x="1" y="1"/>
                    <a:pt x="0" y="2"/>
                    <a:pt x="1" y="4"/>
                  </a:cubicBezTo>
                  <a:cubicBezTo>
                    <a:pt x="1" y="6"/>
                    <a:pt x="3" y="7"/>
                    <a:pt x="5" y="6"/>
                  </a:cubicBezTo>
                  <a:cubicBezTo>
                    <a:pt x="7" y="6"/>
                    <a:pt x="8" y="4"/>
                    <a:pt x="7" y="2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5" name="Freeform 340"/>
            <p:cNvSpPr>
              <a:spLocks/>
            </p:cNvSpPr>
            <p:nvPr/>
          </p:nvSpPr>
          <p:spPr bwMode="auto">
            <a:xfrm rot="16200000">
              <a:off x="5552717" y="6352020"/>
              <a:ext cx="41349" cy="39173"/>
            </a:xfrm>
            <a:custGeom>
              <a:avLst/>
              <a:gdLst>
                <a:gd name="T0" fmla="*/ 7 w 7"/>
                <a:gd name="T1" fmla="*/ 3 h 7"/>
                <a:gd name="T2" fmla="*/ 3 w 7"/>
                <a:gd name="T3" fmla="*/ 1 h 7"/>
                <a:gd name="T4" fmla="*/ 0 w 7"/>
                <a:gd name="T5" fmla="*/ 5 h 7"/>
                <a:gd name="T6" fmla="*/ 5 w 7"/>
                <a:gd name="T7" fmla="*/ 7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6" y="1"/>
                    <a:pt x="4" y="0"/>
                    <a:pt x="3" y="1"/>
                  </a:cubicBezTo>
                  <a:cubicBezTo>
                    <a:pt x="1" y="1"/>
                    <a:pt x="0" y="3"/>
                    <a:pt x="0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6" y="6"/>
                    <a:pt x="7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6" name="Freeform 341"/>
            <p:cNvSpPr>
              <a:spLocks/>
            </p:cNvSpPr>
            <p:nvPr/>
          </p:nvSpPr>
          <p:spPr bwMode="auto">
            <a:xfrm rot="16200000">
              <a:off x="9763211" y="5285653"/>
              <a:ext cx="1540789" cy="581060"/>
            </a:xfrm>
            <a:custGeom>
              <a:avLst/>
              <a:gdLst>
                <a:gd name="T0" fmla="*/ 128 w 265"/>
                <a:gd name="T1" fmla="*/ 72 h 100"/>
                <a:gd name="T2" fmla="*/ 265 w 265"/>
                <a:gd name="T3" fmla="*/ 33 h 100"/>
                <a:gd name="T4" fmla="*/ 236 w 265"/>
                <a:gd name="T5" fmla="*/ 0 h 100"/>
                <a:gd name="T6" fmla="*/ 148 w 265"/>
                <a:gd name="T7" fmla="*/ 33 h 100"/>
                <a:gd name="T8" fmla="*/ 20 w 265"/>
                <a:gd name="T9" fmla="*/ 36 h 100"/>
                <a:gd name="T10" fmla="*/ 0 w 265"/>
                <a:gd name="T11" fmla="*/ 97 h 100"/>
                <a:gd name="T12" fmla="*/ 128 w 265"/>
                <a:gd name="T13" fmla="*/ 7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5" h="100">
                  <a:moveTo>
                    <a:pt x="128" y="72"/>
                  </a:moveTo>
                  <a:cubicBezTo>
                    <a:pt x="188" y="42"/>
                    <a:pt x="229" y="27"/>
                    <a:pt x="265" y="33"/>
                  </a:cubicBezTo>
                  <a:cubicBezTo>
                    <a:pt x="257" y="21"/>
                    <a:pt x="247" y="10"/>
                    <a:pt x="236" y="0"/>
                  </a:cubicBezTo>
                  <a:cubicBezTo>
                    <a:pt x="211" y="3"/>
                    <a:pt x="180" y="13"/>
                    <a:pt x="148" y="33"/>
                  </a:cubicBezTo>
                  <a:cubicBezTo>
                    <a:pt x="109" y="58"/>
                    <a:pt x="52" y="47"/>
                    <a:pt x="20" y="36"/>
                  </a:cubicBezTo>
                  <a:cubicBezTo>
                    <a:pt x="9" y="54"/>
                    <a:pt x="2" y="75"/>
                    <a:pt x="0" y="97"/>
                  </a:cubicBezTo>
                  <a:cubicBezTo>
                    <a:pt x="24" y="100"/>
                    <a:pt x="71" y="100"/>
                    <a:pt x="128" y="72"/>
                  </a:cubicBezTo>
                  <a:close/>
                </a:path>
              </a:pathLst>
            </a:custGeom>
            <a:solidFill>
              <a:srgbClr val="E8BD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7" name="Freeform 342"/>
            <p:cNvSpPr>
              <a:spLocks/>
            </p:cNvSpPr>
            <p:nvPr/>
          </p:nvSpPr>
          <p:spPr bwMode="auto">
            <a:xfrm rot="16200000">
              <a:off x="9737096" y="5387937"/>
              <a:ext cx="1255700" cy="430899"/>
            </a:xfrm>
            <a:custGeom>
              <a:avLst/>
              <a:gdLst>
                <a:gd name="T0" fmla="*/ 128 w 216"/>
                <a:gd name="T1" fmla="*/ 49 h 74"/>
                <a:gd name="T2" fmla="*/ 216 w 216"/>
                <a:gd name="T3" fmla="*/ 16 h 74"/>
                <a:gd name="T4" fmla="*/ 193 w 216"/>
                <a:gd name="T5" fmla="*/ 0 h 74"/>
                <a:gd name="T6" fmla="*/ 121 w 216"/>
                <a:gd name="T7" fmla="*/ 28 h 74"/>
                <a:gd name="T8" fmla="*/ 25 w 216"/>
                <a:gd name="T9" fmla="*/ 20 h 74"/>
                <a:gd name="T10" fmla="*/ 0 w 216"/>
                <a:gd name="T11" fmla="*/ 52 h 74"/>
                <a:gd name="T12" fmla="*/ 128 w 216"/>
                <a:gd name="T13" fmla="*/ 4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6" h="74">
                  <a:moveTo>
                    <a:pt x="128" y="49"/>
                  </a:moveTo>
                  <a:cubicBezTo>
                    <a:pt x="160" y="29"/>
                    <a:pt x="191" y="19"/>
                    <a:pt x="216" y="16"/>
                  </a:cubicBezTo>
                  <a:cubicBezTo>
                    <a:pt x="209" y="10"/>
                    <a:pt x="201" y="5"/>
                    <a:pt x="193" y="0"/>
                  </a:cubicBezTo>
                  <a:cubicBezTo>
                    <a:pt x="176" y="9"/>
                    <a:pt x="151" y="21"/>
                    <a:pt x="121" y="28"/>
                  </a:cubicBezTo>
                  <a:cubicBezTo>
                    <a:pt x="81" y="37"/>
                    <a:pt x="44" y="27"/>
                    <a:pt x="25" y="20"/>
                  </a:cubicBezTo>
                  <a:cubicBezTo>
                    <a:pt x="15" y="29"/>
                    <a:pt x="7" y="40"/>
                    <a:pt x="0" y="52"/>
                  </a:cubicBezTo>
                  <a:cubicBezTo>
                    <a:pt x="32" y="63"/>
                    <a:pt x="89" y="74"/>
                    <a:pt x="128" y="49"/>
                  </a:cubicBezTo>
                  <a:close/>
                </a:path>
              </a:pathLst>
            </a:custGeom>
            <a:solidFill>
              <a:srgbClr val="EDC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8" name="Freeform 343"/>
            <p:cNvSpPr>
              <a:spLocks/>
            </p:cNvSpPr>
            <p:nvPr/>
          </p:nvSpPr>
          <p:spPr bwMode="auto">
            <a:xfrm rot="16200000">
              <a:off x="9728391" y="5442344"/>
              <a:ext cx="842211" cy="256798"/>
            </a:xfrm>
            <a:custGeom>
              <a:avLst/>
              <a:gdLst>
                <a:gd name="T0" fmla="*/ 145 w 145"/>
                <a:gd name="T1" fmla="*/ 18 h 44"/>
                <a:gd name="T2" fmla="*/ 57 w 145"/>
                <a:gd name="T3" fmla="*/ 6 h 44"/>
                <a:gd name="T4" fmla="*/ 0 w 145"/>
                <a:gd name="T5" fmla="*/ 29 h 44"/>
                <a:gd name="T6" fmla="*/ 145 w 145"/>
                <a:gd name="T7" fmla="*/ 1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5" h="44">
                  <a:moveTo>
                    <a:pt x="145" y="18"/>
                  </a:moveTo>
                  <a:cubicBezTo>
                    <a:pt x="119" y="5"/>
                    <a:pt x="88" y="0"/>
                    <a:pt x="57" y="6"/>
                  </a:cubicBezTo>
                  <a:cubicBezTo>
                    <a:pt x="36" y="10"/>
                    <a:pt x="17" y="18"/>
                    <a:pt x="0" y="29"/>
                  </a:cubicBezTo>
                  <a:cubicBezTo>
                    <a:pt x="20" y="35"/>
                    <a:pt x="72" y="44"/>
                    <a:pt x="145" y="18"/>
                  </a:cubicBezTo>
                  <a:close/>
                </a:path>
              </a:pathLst>
            </a:custGeom>
            <a:solidFill>
              <a:srgbClr val="FCC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9" name="Freeform 344"/>
            <p:cNvSpPr>
              <a:spLocks/>
            </p:cNvSpPr>
            <p:nvPr/>
          </p:nvSpPr>
          <p:spPr bwMode="auto">
            <a:xfrm rot="16200000">
              <a:off x="9917725" y="5259538"/>
              <a:ext cx="1575609" cy="611528"/>
            </a:xfrm>
            <a:custGeom>
              <a:avLst/>
              <a:gdLst>
                <a:gd name="T0" fmla="*/ 152 w 271"/>
                <a:gd name="T1" fmla="*/ 52 h 105"/>
                <a:gd name="T2" fmla="*/ 271 w 271"/>
                <a:gd name="T3" fmla="*/ 15 h 105"/>
                <a:gd name="T4" fmla="*/ 266 w 271"/>
                <a:gd name="T5" fmla="*/ 6 h 105"/>
                <a:gd name="T6" fmla="*/ 129 w 271"/>
                <a:gd name="T7" fmla="*/ 45 h 105"/>
                <a:gd name="T8" fmla="*/ 1 w 271"/>
                <a:gd name="T9" fmla="*/ 70 h 105"/>
                <a:gd name="T10" fmla="*/ 3 w 271"/>
                <a:gd name="T11" fmla="*/ 104 h 105"/>
                <a:gd name="T12" fmla="*/ 152 w 271"/>
                <a:gd name="T13" fmla="*/ 5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1" h="105">
                  <a:moveTo>
                    <a:pt x="152" y="52"/>
                  </a:moveTo>
                  <a:cubicBezTo>
                    <a:pt x="210" y="10"/>
                    <a:pt x="251" y="11"/>
                    <a:pt x="271" y="15"/>
                  </a:cubicBezTo>
                  <a:cubicBezTo>
                    <a:pt x="269" y="12"/>
                    <a:pt x="267" y="9"/>
                    <a:pt x="266" y="6"/>
                  </a:cubicBezTo>
                  <a:cubicBezTo>
                    <a:pt x="230" y="0"/>
                    <a:pt x="189" y="15"/>
                    <a:pt x="129" y="45"/>
                  </a:cubicBezTo>
                  <a:cubicBezTo>
                    <a:pt x="72" y="73"/>
                    <a:pt x="25" y="73"/>
                    <a:pt x="1" y="70"/>
                  </a:cubicBezTo>
                  <a:cubicBezTo>
                    <a:pt x="0" y="81"/>
                    <a:pt x="1" y="93"/>
                    <a:pt x="3" y="104"/>
                  </a:cubicBezTo>
                  <a:cubicBezTo>
                    <a:pt x="27" y="105"/>
                    <a:pt x="83" y="100"/>
                    <a:pt x="152" y="52"/>
                  </a:cubicBezTo>
                  <a:close/>
                </a:path>
              </a:pathLst>
            </a:custGeom>
            <a:solidFill>
              <a:srgbClr val="DBB3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0" name="Freeform 345"/>
            <p:cNvSpPr>
              <a:spLocks/>
            </p:cNvSpPr>
            <p:nvPr/>
          </p:nvSpPr>
          <p:spPr bwMode="auto">
            <a:xfrm rot="16200000">
              <a:off x="9757770" y="5478252"/>
              <a:ext cx="977139" cy="237212"/>
            </a:xfrm>
            <a:custGeom>
              <a:avLst/>
              <a:gdLst>
                <a:gd name="T0" fmla="*/ 96 w 168"/>
                <a:gd name="T1" fmla="*/ 32 h 41"/>
                <a:gd name="T2" fmla="*/ 168 w 168"/>
                <a:gd name="T3" fmla="*/ 4 h 41"/>
                <a:gd name="T4" fmla="*/ 161 w 168"/>
                <a:gd name="T5" fmla="*/ 0 h 41"/>
                <a:gd name="T6" fmla="*/ 16 w 168"/>
                <a:gd name="T7" fmla="*/ 11 h 41"/>
                <a:gd name="T8" fmla="*/ 0 w 168"/>
                <a:gd name="T9" fmla="*/ 24 h 41"/>
                <a:gd name="T10" fmla="*/ 96 w 168"/>
                <a:gd name="T11" fmla="*/ 3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" h="41">
                  <a:moveTo>
                    <a:pt x="96" y="32"/>
                  </a:moveTo>
                  <a:cubicBezTo>
                    <a:pt x="126" y="25"/>
                    <a:pt x="151" y="13"/>
                    <a:pt x="168" y="4"/>
                  </a:cubicBezTo>
                  <a:cubicBezTo>
                    <a:pt x="166" y="3"/>
                    <a:pt x="163" y="1"/>
                    <a:pt x="161" y="0"/>
                  </a:cubicBezTo>
                  <a:cubicBezTo>
                    <a:pt x="88" y="26"/>
                    <a:pt x="36" y="17"/>
                    <a:pt x="16" y="11"/>
                  </a:cubicBezTo>
                  <a:cubicBezTo>
                    <a:pt x="11" y="15"/>
                    <a:pt x="5" y="20"/>
                    <a:pt x="0" y="24"/>
                  </a:cubicBezTo>
                  <a:cubicBezTo>
                    <a:pt x="19" y="31"/>
                    <a:pt x="56" y="41"/>
                    <a:pt x="96" y="32"/>
                  </a:cubicBezTo>
                  <a:close/>
                </a:path>
              </a:pathLst>
            </a:custGeom>
            <a:solidFill>
              <a:srgbClr val="F2C5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1" name="Freeform 346"/>
            <p:cNvSpPr>
              <a:spLocks/>
            </p:cNvSpPr>
            <p:nvPr/>
          </p:nvSpPr>
          <p:spPr bwMode="auto">
            <a:xfrm rot="16200000">
              <a:off x="11182130" y="5118082"/>
              <a:ext cx="768218" cy="295971"/>
            </a:xfrm>
            <a:custGeom>
              <a:avLst/>
              <a:gdLst>
                <a:gd name="T0" fmla="*/ 48 w 132"/>
                <a:gd name="T1" fmla="*/ 48 h 51"/>
                <a:gd name="T2" fmla="*/ 132 w 132"/>
                <a:gd name="T3" fmla="*/ 0 h 51"/>
                <a:gd name="T4" fmla="*/ 0 w 132"/>
                <a:gd name="T5" fmla="*/ 48 h 51"/>
                <a:gd name="T6" fmla="*/ 48 w 132"/>
                <a:gd name="T7" fmla="*/ 4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2" h="51">
                  <a:moveTo>
                    <a:pt x="48" y="48"/>
                  </a:moveTo>
                  <a:cubicBezTo>
                    <a:pt x="82" y="42"/>
                    <a:pt x="111" y="24"/>
                    <a:pt x="132" y="0"/>
                  </a:cubicBezTo>
                  <a:cubicBezTo>
                    <a:pt x="71" y="32"/>
                    <a:pt x="23" y="44"/>
                    <a:pt x="0" y="48"/>
                  </a:cubicBezTo>
                  <a:cubicBezTo>
                    <a:pt x="15" y="51"/>
                    <a:pt x="31" y="51"/>
                    <a:pt x="48" y="48"/>
                  </a:cubicBezTo>
                  <a:close/>
                </a:path>
              </a:pathLst>
            </a:custGeom>
            <a:solidFill>
              <a:srgbClr val="5949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2" name="Freeform 347"/>
            <p:cNvSpPr>
              <a:spLocks/>
            </p:cNvSpPr>
            <p:nvPr/>
          </p:nvSpPr>
          <p:spPr bwMode="auto">
            <a:xfrm rot="16200000">
              <a:off x="10214784" y="5073469"/>
              <a:ext cx="1558199" cy="779100"/>
            </a:xfrm>
            <a:custGeom>
              <a:avLst/>
              <a:gdLst>
                <a:gd name="T0" fmla="*/ 148 w 268"/>
                <a:gd name="T1" fmla="*/ 44 h 134"/>
                <a:gd name="T2" fmla="*/ 0 w 268"/>
                <a:gd name="T3" fmla="*/ 116 h 134"/>
                <a:gd name="T4" fmla="*/ 12 w 268"/>
                <a:gd name="T5" fmla="*/ 134 h 134"/>
                <a:gd name="T6" fmla="*/ 146 w 268"/>
                <a:gd name="T7" fmla="*/ 91 h 134"/>
                <a:gd name="T8" fmla="*/ 268 w 268"/>
                <a:gd name="T9" fmla="*/ 45 h 134"/>
                <a:gd name="T10" fmla="*/ 266 w 268"/>
                <a:gd name="T11" fmla="*/ 22 h 134"/>
                <a:gd name="T12" fmla="*/ 260 w 268"/>
                <a:gd name="T13" fmla="*/ 0 h 134"/>
                <a:gd name="T14" fmla="*/ 148 w 268"/>
                <a:gd name="T15" fmla="*/ 4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8" h="134">
                  <a:moveTo>
                    <a:pt x="148" y="44"/>
                  </a:moveTo>
                  <a:cubicBezTo>
                    <a:pt x="75" y="95"/>
                    <a:pt x="23" y="111"/>
                    <a:pt x="0" y="116"/>
                  </a:cubicBezTo>
                  <a:cubicBezTo>
                    <a:pt x="3" y="123"/>
                    <a:pt x="7" y="129"/>
                    <a:pt x="12" y="134"/>
                  </a:cubicBezTo>
                  <a:cubicBezTo>
                    <a:pt x="37" y="132"/>
                    <a:pt x="97" y="123"/>
                    <a:pt x="146" y="91"/>
                  </a:cubicBezTo>
                  <a:cubicBezTo>
                    <a:pt x="193" y="60"/>
                    <a:pt x="237" y="44"/>
                    <a:pt x="268" y="45"/>
                  </a:cubicBezTo>
                  <a:cubicBezTo>
                    <a:pt x="268" y="37"/>
                    <a:pt x="267" y="30"/>
                    <a:pt x="266" y="22"/>
                  </a:cubicBezTo>
                  <a:cubicBezTo>
                    <a:pt x="265" y="15"/>
                    <a:pt x="263" y="7"/>
                    <a:pt x="260" y="0"/>
                  </a:cubicBezTo>
                  <a:cubicBezTo>
                    <a:pt x="237" y="0"/>
                    <a:pt x="201" y="8"/>
                    <a:pt x="148" y="44"/>
                  </a:cubicBezTo>
                  <a:close/>
                </a:path>
              </a:pathLst>
            </a:custGeom>
            <a:solidFill>
              <a:srgbClr val="C7A1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3" name="Freeform 348"/>
            <p:cNvSpPr>
              <a:spLocks/>
            </p:cNvSpPr>
            <p:nvPr/>
          </p:nvSpPr>
          <p:spPr bwMode="auto">
            <a:xfrm rot="16200000">
              <a:off x="10066799" y="5123522"/>
              <a:ext cx="1603900" cy="820448"/>
            </a:xfrm>
            <a:custGeom>
              <a:avLst/>
              <a:gdLst>
                <a:gd name="T0" fmla="*/ 149 w 276"/>
                <a:gd name="T1" fmla="*/ 42 h 141"/>
                <a:gd name="T2" fmla="*/ 0 w 276"/>
                <a:gd name="T3" fmla="*/ 94 h 141"/>
                <a:gd name="T4" fmla="*/ 0 w 276"/>
                <a:gd name="T5" fmla="*/ 96 h 141"/>
                <a:gd name="T6" fmla="*/ 16 w 276"/>
                <a:gd name="T7" fmla="*/ 141 h 141"/>
                <a:gd name="T8" fmla="*/ 164 w 276"/>
                <a:gd name="T9" fmla="*/ 69 h 141"/>
                <a:gd name="T10" fmla="*/ 276 w 276"/>
                <a:gd name="T11" fmla="*/ 25 h 141"/>
                <a:gd name="T12" fmla="*/ 268 w 276"/>
                <a:gd name="T13" fmla="*/ 5 h 141"/>
                <a:gd name="T14" fmla="*/ 149 w 276"/>
                <a:gd name="T15" fmla="*/ 4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6" h="141">
                  <a:moveTo>
                    <a:pt x="149" y="42"/>
                  </a:moveTo>
                  <a:cubicBezTo>
                    <a:pt x="80" y="90"/>
                    <a:pt x="24" y="95"/>
                    <a:pt x="0" y="94"/>
                  </a:cubicBezTo>
                  <a:cubicBezTo>
                    <a:pt x="0" y="95"/>
                    <a:pt x="0" y="96"/>
                    <a:pt x="0" y="96"/>
                  </a:cubicBezTo>
                  <a:cubicBezTo>
                    <a:pt x="3" y="113"/>
                    <a:pt x="8" y="128"/>
                    <a:pt x="16" y="141"/>
                  </a:cubicBezTo>
                  <a:cubicBezTo>
                    <a:pt x="39" y="136"/>
                    <a:pt x="91" y="120"/>
                    <a:pt x="164" y="69"/>
                  </a:cubicBezTo>
                  <a:cubicBezTo>
                    <a:pt x="217" y="33"/>
                    <a:pt x="253" y="25"/>
                    <a:pt x="276" y="25"/>
                  </a:cubicBezTo>
                  <a:cubicBezTo>
                    <a:pt x="274" y="18"/>
                    <a:pt x="271" y="11"/>
                    <a:pt x="268" y="5"/>
                  </a:cubicBezTo>
                  <a:cubicBezTo>
                    <a:pt x="248" y="1"/>
                    <a:pt x="207" y="0"/>
                    <a:pt x="149" y="42"/>
                  </a:cubicBezTo>
                  <a:close/>
                </a:path>
              </a:pathLst>
            </a:custGeom>
            <a:solidFill>
              <a:srgbClr val="D4AD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4" name="Freeform 349"/>
            <p:cNvSpPr>
              <a:spLocks/>
            </p:cNvSpPr>
            <p:nvPr/>
          </p:nvSpPr>
          <p:spPr bwMode="auto">
            <a:xfrm rot="16200000">
              <a:off x="10431322" y="5111553"/>
              <a:ext cx="1488559" cy="633290"/>
            </a:xfrm>
            <a:custGeom>
              <a:avLst/>
              <a:gdLst>
                <a:gd name="T0" fmla="*/ 134 w 256"/>
                <a:gd name="T1" fmla="*/ 47 h 109"/>
                <a:gd name="T2" fmla="*/ 0 w 256"/>
                <a:gd name="T3" fmla="*/ 90 h 109"/>
                <a:gd name="T4" fmla="*/ 10 w 256"/>
                <a:gd name="T5" fmla="*/ 103 h 109"/>
                <a:gd name="T6" fmla="*/ 144 w 256"/>
                <a:gd name="T7" fmla="*/ 74 h 109"/>
                <a:gd name="T8" fmla="*/ 254 w 256"/>
                <a:gd name="T9" fmla="*/ 28 h 109"/>
                <a:gd name="T10" fmla="*/ 256 w 256"/>
                <a:gd name="T11" fmla="*/ 1 h 109"/>
                <a:gd name="T12" fmla="*/ 134 w 256"/>
                <a:gd name="T13" fmla="*/ 47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6" h="109">
                  <a:moveTo>
                    <a:pt x="134" y="47"/>
                  </a:moveTo>
                  <a:cubicBezTo>
                    <a:pt x="85" y="79"/>
                    <a:pt x="25" y="88"/>
                    <a:pt x="0" y="90"/>
                  </a:cubicBezTo>
                  <a:cubicBezTo>
                    <a:pt x="3" y="95"/>
                    <a:pt x="7" y="99"/>
                    <a:pt x="10" y="103"/>
                  </a:cubicBezTo>
                  <a:cubicBezTo>
                    <a:pt x="35" y="106"/>
                    <a:pt x="88" y="109"/>
                    <a:pt x="144" y="74"/>
                  </a:cubicBezTo>
                  <a:cubicBezTo>
                    <a:pt x="205" y="36"/>
                    <a:pt x="229" y="24"/>
                    <a:pt x="254" y="28"/>
                  </a:cubicBezTo>
                  <a:cubicBezTo>
                    <a:pt x="255" y="19"/>
                    <a:pt x="256" y="10"/>
                    <a:pt x="256" y="1"/>
                  </a:cubicBezTo>
                  <a:cubicBezTo>
                    <a:pt x="225" y="0"/>
                    <a:pt x="181" y="16"/>
                    <a:pt x="134" y="47"/>
                  </a:cubicBezTo>
                  <a:close/>
                </a:path>
              </a:pathLst>
            </a:custGeom>
            <a:solidFill>
              <a:srgbClr val="B593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5" name="Freeform 350"/>
            <p:cNvSpPr>
              <a:spLocks/>
            </p:cNvSpPr>
            <p:nvPr/>
          </p:nvSpPr>
          <p:spPr bwMode="auto">
            <a:xfrm rot="16200000">
              <a:off x="10771906" y="5132227"/>
              <a:ext cx="1268757" cy="476600"/>
            </a:xfrm>
            <a:custGeom>
              <a:avLst/>
              <a:gdLst>
                <a:gd name="T0" fmla="*/ 122 w 218"/>
                <a:gd name="T1" fmla="*/ 35 h 82"/>
                <a:gd name="T2" fmla="*/ 0 w 218"/>
                <a:gd name="T3" fmla="*/ 65 h 82"/>
                <a:gd name="T4" fmla="*/ 28 w 218"/>
                <a:gd name="T5" fmla="*/ 82 h 82"/>
                <a:gd name="T6" fmla="*/ 125 w 218"/>
                <a:gd name="T7" fmla="*/ 57 h 82"/>
                <a:gd name="T8" fmla="*/ 211 w 218"/>
                <a:gd name="T9" fmla="*/ 15 h 82"/>
                <a:gd name="T10" fmla="*/ 218 w 218"/>
                <a:gd name="T11" fmla="*/ 0 h 82"/>
                <a:gd name="T12" fmla="*/ 122 w 218"/>
                <a:gd name="T13" fmla="*/ 35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82">
                  <a:moveTo>
                    <a:pt x="122" y="35"/>
                  </a:moveTo>
                  <a:cubicBezTo>
                    <a:pt x="58" y="63"/>
                    <a:pt x="20" y="66"/>
                    <a:pt x="0" y="65"/>
                  </a:cubicBezTo>
                  <a:cubicBezTo>
                    <a:pt x="9" y="72"/>
                    <a:pt x="18" y="77"/>
                    <a:pt x="28" y="82"/>
                  </a:cubicBezTo>
                  <a:cubicBezTo>
                    <a:pt x="47" y="82"/>
                    <a:pt x="78" y="78"/>
                    <a:pt x="125" y="57"/>
                  </a:cubicBezTo>
                  <a:cubicBezTo>
                    <a:pt x="184" y="30"/>
                    <a:pt x="192" y="17"/>
                    <a:pt x="211" y="15"/>
                  </a:cubicBezTo>
                  <a:cubicBezTo>
                    <a:pt x="214" y="10"/>
                    <a:pt x="216" y="5"/>
                    <a:pt x="218" y="0"/>
                  </a:cubicBezTo>
                  <a:cubicBezTo>
                    <a:pt x="205" y="1"/>
                    <a:pt x="181" y="9"/>
                    <a:pt x="122" y="35"/>
                  </a:cubicBezTo>
                  <a:close/>
                </a:path>
              </a:pathLst>
            </a:custGeom>
            <a:solidFill>
              <a:srgbClr val="8F73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6" name="Freeform 351"/>
            <p:cNvSpPr>
              <a:spLocks/>
            </p:cNvSpPr>
            <p:nvPr/>
          </p:nvSpPr>
          <p:spPr bwMode="auto">
            <a:xfrm rot="16200000">
              <a:off x="10565161" y="5127875"/>
              <a:ext cx="1418919" cy="552769"/>
            </a:xfrm>
            <a:custGeom>
              <a:avLst/>
              <a:gdLst>
                <a:gd name="T0" fmla="*/ 134 w 244"/>
                <a:gd name="T1" fmla="*/ 50 h 95"/>
                <a:gd name="T2" fmla="*/ 0 w 244"/>
                <a:gd name="T3" fmla="*/ 79 h 95"/>
                <a:gd name="T4" fmla="*/ 19 w 244"/>
                <a:gd name="T5" fmla="*/ 94 h 95"/>
                <a:gd name="T6" fmla="*/ 141 w 244"/>
                <a:gd name="T7" fmla="*/ 64 h 95"/>
                <a:gd name="T8" fmla="*/ 237 w 244"/>
                <a:gd name="T9" fmla="*/ 29 h 95"/>
                <a:gd name="T10" fmla="*/ 244 w 244"/>
                <a:gd name="T11" fmla="*/ 4 h 95"/>
                <a:gd name="T12" fmla="*/ 134 w 244"/>
                <a:gd name="T13" fmla="*/ 5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4" h="95">
                  <a:moveTo>
                    <a:pt x="134" y="50"/>
                  </a:moveTo>
                  <a:cubicBezTo>
                    <a:pt x="78" y="85"/>
                    <a:pt x="25" y="82"/>
                    <a:pt x="0" y="79"/>
                  </a:cubicBezTo>
                  <a:cubicBezTo>
                    <a:pt x="6" y="84"/>
                    <a:pt x="12" y="90"/>
                    <a:pt x="19" y="94"/>
                  </a:cubicBezTo>
                  <a:cubicBezTo>
                    <a:pt x="39" y="95"/>
                    <a:pt x="77" y="92"/>
                    <a:pt x="141" y="64"/>
                  </a:cubicBezTo>
                  <a:cubicBezTo>
                    <a:pt x="200" y="38"/>
                    <a:pt x="224" y="30"/>
                    <a:pt x="237" y="29"/>
                  </a:cubicBezTo>
                  <a:cubicBezTo>
                    <a:pt x="240" y="21"/>
                    <a:pt x="242" y="12"/>
                    <a:pt x="244" y="4"/>
                  </a:cubicBezTo>
                  <a:cubicBezTo>
                    <a:pt x="219" y="0"/>
                    <a:pt x="195" y="12"/>
                    <a:pt x="134" y="50"/>
                  </a:cubicBezTo>
                  <a:close/>
                </a:path>
              </a:pathLst>
            </a:custGeom>
            <a:solidFill>
              <a:srgbClr val="A18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7" name="Freeform 352"/>
            <p:cNvSpPr>
              <a:spLocks/>
            </p:cNvSpPr>
            <p:nvPr/>
          </p:nvSpPr>
          <p:spPr bwMode="auto">
            <a:xfrm rot="16200000">
              <a:off x="10943830" y="5088702"/>
              <a:ext cx="1064189" cy="441780"/>
            </a:xfrm>
            <a:custGeom>
              <a:avLst/>
              <a:gdLst>
                <a:gd name="T0" fmla="*/ 97 w 183"/>
                <a:gd name="T1" fmla="*/ 42 h 76"/>
                <a:gd name="T2" fmla="*/ 0 w 183"/>
                <a:gd name="T3" fmla="*/ 67 h 76"/>
                <a:gd name="T4" fmla="*/ 33 w 183"/>
                <a:gd name="T5" fmla="*/ 76 h 76"/>
                <a:gd name="T6" fmla="*/ 165 w 183"/>
                <a:gd name="T7" fmla="*/ 28 h 76"/>
                <a:gd name="T8" fmla="*/ 183 w 183"/>
                <a:gd name="T9" fmla="*/ 0 h 76"/>
                <a:gd name="T10" fmla="*/ 97 w 183"/>
                <a:gd name="T11" fmla="*/ 42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3" h="76">
                  <a:moveTo>
                    <a:pt x="97" y="42"/>
                  </a:moveTo>
                  <a:cubicBezTo>
                    <a:pt x="50" y="63"/>
                    <a:pt x="19" y="67"/>
                    <a:pt x="0" y="67"/>
                  </a:cubicBezTo>
                  <a:cubicBezTo>
                    <a:pt x="11" y="71"/>
                    <a:pt x="22" y="74"/>
                    <a:pt x="33" y="76"/>
                  </a:cubicBezTo>
                  <a:cubicBezTo>
                    <a:pt x="56" y="72"/>
                    <a:pt x="104" y="60"/>
                    <a:pt x="165" y="28"/>
                  </a:cubicBezTo>
                  <a:cubicBezTo>
                    <a:pt x="172" y="19"/>
                    <a:pt x="178" y="10"/>
                    <a:pt x="183" y="0"/>
                  </a:cubicBezTo>
                  <a:cubicBezTo>
                    <a:pt x="164" y="2"/>
                    <a:pt x="156" y="15"/>
                    <a:pt x="97" y="42"/>
                  </a:cubicBezTo>
                  <a:close/>
                </a:path>
              </a:pathLst>
            </a:custGeom>
            <a:solidFill>
              <a:srgbClr val="786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8" name="Oval 353"/>
            <p:cNvSpPr>
              <a:spLocks noChangeArrowheads="1"/>
            </p:cNvSpPr>
            <p:nvPr/>
          </p:nvSpPr>
          <p:spPr bwMode="auto">
            <a:xfrm rot="16200000">
              <a:off x="9870936" y="492450"/>
              <a:ext cx="1464620" cy="1464620"/>
            </a:xfrm>
            <a:prstGeom prst="ellipse">
              <a:avLst/>
            </a:prstGeom>
            <a:solidFill>
              <a:srgbClr val="6FC8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9" name="Freeform 354"/>
            <p:cNvSpPr>
              <a:spLocks/>
            </p:cNvSpPr>
            <p:nvPr/>
          </p:nvSpPr>
          <p:spPr bwMode="auto">
            <a:xfrm rot="16200000">
              <a:off x="10231106" y="502243"/>
              <a:ext cx="768218" cy="1397156"/>
            </a:xfrm>
            <a:custGeom>
              <a:avLst/>
              <a:gdLst>
                <a:gd name="T0" fmla="*/ 48 w 132"/>
                <a:gd name="T1" fmla="*/ 0 h 240"/>
                <a:gd name="T2" fmla="*/ 9 w 132"/>
                <a:gd name="T3" fmla="*/ 37 h 240"/>
                <a:gd name="T4" fmla="*/ 53 w 132"/>
                <a:gd name="T5" fmla="*/ 90 h 240"/>
                <a:gd name="T6" fmla="*/ 17 w 132"/>
                <a:gd name="T7" fmla="*/ 143 h 240"/>
                <a:gd name="T8" fmla="*/ 46 w 132"/>
                <a:gd name="T9" fmla="*/ 190 h 240"/>
                <a:gd name="T10" fmla="*/ 59 w 132"/>
                <a:gd name="T11" fmla="*/ 237 h 240"/>
                <a:gd name="T12" fmla="*/ 77 w 132"/>
                <a:gd name="T13" fmla="*/ 167 h 240"/>
                <a:gd name="T14" fmla="*/ 55 w 132"/>
                <a:gd name="T15" fmla="*/ 112 h 240"/>
                <a:gd name="T16" fmla="*/ 62 w 132"/>
                <a:gd name="T17" fmla="*/ 94 h 240"/>
                <a:gd name="T18" fmla="*/ 73 w 132"/>
                <a:gd name="T19" fmla="*/ 93 h 240"/>
                <a:gd name="T20" fmla="*/ 77 w 132"/>
                <a:gd name="T21" fmla="*/ 90 h 240"/>
                <a:gd name="T22" fmla="*/ 109 w 132"/>
                <a:gd name="T23" fmla="*/ 61 h 240"/>
                <a:gd name="T24" fmla="*/ 48 w 132"/>
                <a:gd name="T25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2" h="240">
                  <a:moveTo>
                    <a:pt x="48" y="0"/>
                  </a:moveTo>
                  <a:cubicBezTo>
                    <a:pt x="42" y="0"/>
                    <a:pt x="0" y="24"/>
                    <a:pt x="9" y="37"/>
                  </a:cubicBezTo>
                  <a:cubicBezTo>
                    <a:pt x="18" y="51"/>
                    <a:pt x="55" y="73"/>
                    <a:pt x="53" y="90"/>
                  </a:cubicBezTo>
                  <a:cubicBezTo>
                    <a:pt x="51" y="107"/>
                    <a:pt x="13" y="127"/>
                    <a:pt x="17" y="143"/>
                  </a:cubicBezTo>
                  <a:cubicBezTo>
                    <a:pt x="22" y="159"/>
                    <a:pt x="45" y="177"/>
                    <a:pt x="46" y="190"/>
                  </a:cubicBezTo>
                  <a:cubicBezTo>
                    <a:pt x="47" y="203"/>
                    <a:pt x="58" y="240"/>
                    <a:pt x="59" y="237"/>
                  </a:cubicBezTo>
                  <a:cubicBezTo>
                    <a:pt x="60" y="233"/>
                    <a:pt x="65" y="178"/>
                    <a:pt x="77" y="167"/>
                  </a:cubicBezTo>
                  <a:cubicBezTo>
                    <a:pt x="120" y="125"/>
                    <a:pt x="83" y="112"/>
                    <a:pt x="55" y="112"/>
                  </a:cubicBezTo>
                  <a:cubicBezTo>
                    <a:pt x="55" y="112"/>
                    <a:pt x="61" y="102"/>
                    <a:pt x="62" y="94"/>
                  </a:cubicBezTo>
                  <a:cubicBezTo>
                    <a:pt x="73" y="93"/>
                    <a:pt x="73" y="93"/>
                    <a:pt x="73" y="93"/>
                  </a:cubicBezTo>
                  <a:cubicBezTo>
                    <a:pt x="77" y="90"/>
                    <a:pt x="77" y="90"/>
                    <a:pt x="77" y="90"/>
                  </a:cubicBezTo>
                  <a:cubicBezTo>
                    <a:pt x="77" y="90"/>
                    <a:pt x="100" y="74"/>
                    <a:pt x="109" y="61"/>
                  </a:cubicBezTo>
                  <a:cubicBezTo>
                    <a:pt x="117" y="47"/>
                    <a:pt x="132" y="0"/>
                    <a:pt x="48" y="0"/>
                  </a:cubicBezTo>
                </a:path>
              </a:pathLst>
            </a:custGeom>
            <a:solidFill>
              <a:srgbClr val="577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0" name="Freeform 355"/>
            <p:cNvSpPr>
              <a:spLocks/>
            </p:cNvSpPr>
            <p:nvPr/>
          </p:nvSpPr>
          <p:spPr bwMode="auto">
            <a:xfrm rot="16200000">
              <a:off x="10524901" y="360787"/>
              <a:ext cx="393902" cy="587589"/>
            </a:xfrm>
            <a:custGeom>
              <a:avLst/>
              <a:gdLst>
                <a:gd name="T0" fmla="*/ 55 w 68"/>
                <a:gd name="T1" fmla="*/ 1 h 101"/>
                <a:gd name="T2" fmla="*/ 18 w 68"/>
                <a:gd name="T3" fmla="*/ 50 h 101"/>
                <a:gd name="T4" fmla="*/ 35 w 68"/>
                <a:gd name="T5" fmla="*/ 82 h 101"/>
                <a:gd name="T6" fmla="*/ 35 w 68"/>
                <a:gd name="T7" fmla="*/ 101 h 101"/>
                <a:gd name="T8" fmla="*/ 55 w 68"/>
                <a:gd name="T9" fmla="*/ 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101">
                  <a:moveTo>
                    <a:pt x="55" y="1"/>
                  </a:moveTo>
                  <a:cubicBezTo>
                    <a:pt x="54" y="0"/>
                    <a:pt x="0" y="32"/>
                    <a:pt x="18" y="50"/>
                  </a:cubicBezTo>
                  <a:cubicBezTo>
                    <a:pt x="36" y="69"/>
                    <a:pt x="40" y="77"/>
                    <a:pt x="35" y="82"/>
                  </a:cubicBezTo>
                  <a:cubicBezTo>
                    <a:pt x="29" y="87"/>
                    <a:pt x="35" y="101"/>
                    <a:pt x="35" y="101"/>
                  </a:cubicBezTo>
                  <a:cubicBezTo>
                    <a:pt x="35" y="101"/>
                    <a:pt x="68" y="62"/>
                    <a:pt x="55" y="1"/>
                  </a:cubicBezTo>
                </a:path>
              </a:pathLst>
            </a:custGeom>
            <a:solidFill>
              <a:srgbClr val="577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1" name="Freeform 356"/>
            <p:cNvSpPr>
              <a:spLocks noEditPoints="1"/>
            </p:cNvSpPr>
            <p:nvPr/>
          </p:nvSpPr>
          <p:spPr bwMode="auto">
            <a:xfrm rot="16200000">
              <a:off x="9932959" y="763394"/>
              <a:ext cx="1371041" cy="1016311"/>
            </a:xfrm>
            <a:custGeom>
              <a:avLst/>
              <a:gdLst>
                <a:gd name="T0" fmla="*/ 116 w 236"/>
                <a:gd name="T1" fmla="*/ 51 h 175"/>
                <a:gd name="T2" fmla="*/ 5 w 236"/>
                <a:gd name="T3" fmla="*/ 71 h 175"/>
                <a:gd name="T4" fmla="*/ 44 w 236"/>
                <a:gd name="T5" fmla="*/ 175 h 175"/>
                <a:gd name="T6" fmla="*/ 108 w 236"/>
                <a:gd name="T7" fmla="*/ 150 h 175"/>
                <a:gd name="T8" fmla="*/ 81 w 236"/>
                <a:gd name="T9" fmla="*/ 110 h 175"/>
                <a:gd name="T10" fmla="*/ 117 w 236"/>
                <a:gd name="T11" fmla="*/ 57 h 175"/>
                <a:gd name="T12" fmla="*/ 116 w 236"/>
                <a:gd name="T13" fmla="*/ 51 h 175"/>
                <a:gd name="T14" fmla="*/ 210 w 236"/>
                <a:gd name="T15" fmla="*/ 0 h 175"/>
                <a:gd name="T16" fmla="*/ 170 w 236"/>
                <a:gd name="T17" fmla="*/ 31 h 175"/>
                <a:gd name="T18" fmla="*/ 141 w 236"/>
                <a:gd name="T19" fmla="*/ 57 h 175"/>
                <a:gd name="T20" fmla="*/ 137 w 236"/>
                <a:gd name="T21" fmla="*/ 60 h 175"/>
                <a:gd name="T22" fmla="*/ 126 w 236"/>
                <a:gd name="T23" fmla="*/ 61 h 175"/>
                <a:gd name="T24" fmla="*/ 119 w 236"/>
                <a:gd name="T25" fmla="*/ 79 h 175"/>
                <a:gd name="T26" fmla="*/ 119 w 236"/>
                <a:gd name="T27" fmla="*/ 79 h 175"/>
                <a:gd name="T28" fmla="*/ 150 w 236"/>
                <a:gd name="T29" fmla="*/ 124 h 175"/>
                <a:gd name="T30" fmla="*/ 236 w 236"/>
                <a:gd name="T31" fmla="*/ 38 h 175"/>
                <a:gd name="T32" fmla="*/ 210 w 236"/>
                <a:gd name="T33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6" h="175">
                  <a:moveTo>
                    <a:pt x="116" y="51"/>
                  </a:moveTo>
                  <a:cubicBezTo>
                    <a:pt x="61" y="67"/>
                    <a:pt x="5" y="71"/>
                    <a:pt x="5" y="71"/>
                  </a:cubicBezTo>
                  <a:cubicBezTo>
                    <a:pt x="0" y="135"/>
                    <a:pt x="44" y="175"/>
                    <a:pt x="44" y="175"/>
                  </a:cubicBezTo>
                  <a:cubicBezTo>
                    <a:pt x="67" y="169"/>
                    <a:pt x="89" y="160"/>
                    <a:pt x="108" y="150"/>
                  </a:cubicBezTo>
                  <a:cubicBezTo>
                    <a:pt x="102" y="138"/>
                    <a:pt x="85" y="123"/>
                    <a:pt x="81" y="110"/>
                  </a:cubicBezTo>
                  <a:cubicBezTo>
                    <a:pt x="77" y="94"/>
                    <a:pt x="115" y="74"/>
                    <a:pt x="117" y="57"/>
                  </a:cubicBezTo>
                  <a:cubicBezTo>
                    <a:pt x="117" y="55"/>
                    <a:pt x="117" y="53"/>
                    <a:pt x="116" y="51"/>
                  </a:cubicBezTo>
                  <a:moveTo>
                    <a:pt x="210" y="0"/>
                  </a:moveTo>
                  <a:cubicBezTo>
                    <a:pt x="201" y="13"/>
                    <a:pt x="187" y="23"/>
                    <a:pt x="170" y="31"/>
                  </a:cubicBezTo>
                  <a:cubicBezTo>
                    <a:pt x="161" y="44"/>
                    <a:pt x="141" y="57"/>
                    <a:pt x="141" y="57"/>
                  </a:cubicBezTo>
                  <a:cubicBezTo>
                    <a:pt x="137" y="60"/>
                    <a:pt x="137" y="60"/>
                    <a:pt x="137" y="60"/>
                  </a:cubicBezTo>
                  <a:cubicBezTo>
                    <a:pt x="126" y="61"/>
                    <a:pt x="126" y="61"/>
                    <a:pt x="126" y="61"/>
                  </a:cubicBezTo>
                  <a:cubicBezTo>
                    <a:pt x="125" y="69"/>
                    <a:pt x="119" y="79"/>
                    <a:pt x="119" y="79"/>
                  </a:cubicBezTo>
                  <a:cubicBezTo>
                    <a:pt x="119" y="79"/>
                    <a:pt x="119" y="79"/>
                    <a:pt x="119" y="79"/>
                  </a:cubicBezTo>
                  <a:cubicBezTo>
                    <a:pt x="145" y="79"/>
                    <a:pt x="178" y="90"/>
                    <a:pt x="150" y="124"/>
                  </a:cubicBezTo>
                  <a:cubicBezTo>
                    <a:pt x="205" y="83"/>
                    <a:pt x="236" y="38"/>
                    <a:pt x="236" y="38"/>
                  </a:cubicBezTo>
                  <a:cubicBezTo>
                    <a:pt x="223" y="11"/>
                    <a:pt x="210" y="0"/>
                    <a:pt x="210" y="0"/>
                  </a:cubicBezTo>
                </a:path>
              </a:pathLst>
            </a:custGeom>
            <a:solidFill>
              <a:srgbClr val="79DB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2" name="Freeform 357"/>
            <p:cNvSpPr>
              <a:spLocks/>
            </p:cNvSpPr>
            <p:nvPr/>
          </p:nvSpPr>
          <p:spPr bwMode="auto">
            <a:xfrm rot="16200000">
              <a:off x="10342095" y="870031"/>
              <a:ext cx="585413" cy="692049"/>
            </a:xfrm>
            <a:custGeom>
              <a:avLst/>
              <a:gdLst>
                <a:gd name="T0" fmla="*/ 93 w 101"/>
                <a:gd name="T1" fmla="*/ 0 h 119"/>
                <a:gd name="T2" fmla="*/ 39 w 101"/>
                <a:gd name="T3" fmla="*/ 20 h 119"/>
                <a:gd name="T4" fmla="*/ 40 w 101"/>
                <a:gd name="T5" fmla="*/ 26 h 119"/>
                <a:gd name="T6" fmla="*/ 4 w 101"/>
                <a:gd name="T7" fmla="*/ 79 h 119"/>
                <a:gd name="T8" fmla="*/ 31 w 101"/>
                <a:gd name="T9" fmla="*/ 119 h 119"/>
                <a:gd name="T10" fmla="*/ 73 w 101"/>
                <a:gd name="T11" fmla="*/ 93 h 119"/>
                <a:gd name="T12" fmla="*/ 42 w 101"/>
                <a:gd name="T13" fmla="*/ 48 h 119"/>
                <a:gd name="T14" fmla="*/ 42 w 101"/>
                <a:gd name="T15" fmla="*/ 48 h 119"/>
                <a:gd name="T16" fmla="*/ 49 w 101"/>
                <a:gd name="T17" fmla="*/ 30 h 119"/>
                <a:gd name="T18" fmla="*/ 60 w 101"/>
                <a:gd name="T19" fmla="*/ 29 h 119"/>
                <a:gd name="T20" fmla="*/ 64 w 101"/>
                <a:gd name="T21" fmla="*/ 26 h 119"/>
                <a:gd name="T22" fmla="*/ 93 w 101"/>
                <a:gd name="T23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1" h="119">
                  <a:moveTo>
                    <a:pt x="93" y="0"/>
                  </a:moveTo>
                  <a:cubicBezTo>
                    <a:pt x="77" y="8"/>
                    <a:pt x="58" y="15"/>
                    <a:pt x="39" y="20"/>
                  </a:cubicBezTo>
                  <a:cubicBezTo>
                    <a:pt x="40" y="22"/>
                    <a:pt x="40" y="24"/>
                    <a:pt x="40" y="26"/>
                  </a:cubicBezTo>
                  <a:cubicBezTo>
                    <a:pt x="38" y="43"/>
                    <a:pt x="0" y="63"/>
                    <a:pt x="4" y="79"/>
                  </a:cubicBezTo>
                  <a:cubicBezTo>
                    <a:pt x="8" y="92"/>
                    <a:pt x="25" y="107"/>
                    <a:pt x="31" y="119"/>
                  </a:cubicBezTo>
                  <a:cubicBezTo>
                    <a:pt x="46" y="111"/>
                    <a:pt x="60" y="102"/>
                    <a:pt x="73" y="93"/>
                  </a:cubicBezTo>
                  <a:cubicBezTo>
                    <a:pt x="101" y="59"/>
                    <a:pt x="68" y="48"/>
                    <a:pt x="42" y="48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42" y="48"/>
                    <a:pt x="48" y="38"/>
                    <a:pt x="49" y="30"/>
                  </a:cubicBezTo>
                  <a:cubicBezTo>
                    <a:pt x="60" y="29"/>
                    <a:pt x="60" y="29"/>
                    <a:pt x="60" y="29"/>
                  </a:cubicBezTo>
                  <a:cubicBezTo>
                    <a:pt x="64" y="26"/>
                    <a:pt x="64" y="26"/>
                    <a:pt x="64" y="26"/>
                  </a:cubicBezTo>
                  <a:cubicBezTo>
                    <a:pt x="64" y="26"/>
                    <a:pt x="84" y="13"/>
                    <a:pt x="93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3" name="Freeform 358"/>
            <p:cNvSpPr>
              <a:spLocks noEditPoints="1"/>
            </p:cNvSpPr>
            <p:nvPr/>
          </p:nvSpPr>
          <p:spPr bwMode="auto">
            <a:xfrm rot="16200000">
              <a:off x="10287689" y="604527"/>
              <a:ext cx="1092480" cy="924909"/>
            </a:xfrm>
            <a:custGeom>
              <a:avLst/>
              <a:gdLst>
                <a:gd name="T0" fmla="*/ 51 w 188"/>
                <a:gd name="T1" fmla="*/ 116 h 159"/>
                <a:gd name="T2" fmla="*/ 0 w 188"/>
                <a:gd name="T3" fmla="*/ 141 h 159"/>
                <a:gd name="T4" fmla="*/ 39 w 188"/>
                <a:gd name="T5" fmla="*/ 159 h 159"/>
                <a:gd name="T6" fmla="*/ 61 w 188"/>
                <a:gd name="T7" fmla="*/ 152 h 159"/>
                <a:gd name="T8" fmla="*/ 51 w 188"/>
                <a:gd name="T9" fmla="*/ 116 h 159"/>
                <a:gd name="T10" fmla="*/ 147 w 188"/>
                <a:gd name="T11" fmla="*/ 46 h 159"/>
                <a:gd name="T12" fmla="*/ 74 w 188"/>
                <a:gd name="T13" fmla="*/ 103 h 159"/>
                <a:gd name="T14" fmla="*/ 65 w 188"/>
                <a:gd name="T15" fmla="*/ 150 h 159"/>
                <a:gd name="T16" fmla="*/ 162 w 188"/>
                <a:gd name="T17" fmla="*/ 75 h 159"/>
                <a:gd name="T18" fmla="*/ 149 w 188"/>
                <a:gd name="T19" fmla="*/ 60 h 159"/>
                <a:gd name="T20" fmla="*/ 147 w 188"/>
                <a:gd name="T21" fmla="*/ 46 h 159"/>
                <a:gd name="T22" fmla="*/ 187 w 188"/>
                <a:gd name="T23" fmla="*/ 17 h 159"/>
                <a:gd name="T24" fmla="*/ 188 w 188"/>
                <a:gd name="T25" fmla="*/ 21 h 159"/>
                <a:gd name="T26" fmla="*/ 187 w 188"/>
                <a:gd name="T27" fmla="*/ 17 h 159"/>
                <a:gd name="T28" fmla="*/ 180 w 188"/>
                <a:gd name="T29" fmla="*/ 0 h 159"/>
                <a:gd name="T30" fmla="*/ 165 w 188"/>
                <a:gd name="T31" fmla="*/ 24 h 159"/>
                <a:gd name="T32" fmla="*/ 186 w 188"/>
                <a:gd name="T33" fmla="*/ 11 h 159"/>
                <a:gd name="T34" fmla="*/ 180 w 188"/>
                <a:gd name="T35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8" h="159">
                  <a:moveTo>
                    <a:pt x="51" y="116"/>
                  </a:moveTo>
                  <a:cubicBezTo>
                    <a:pt x="22" y="132"/>
                    <a:pt x="0" y="141"/>
                    <a:pt x="0" y="141"/>
                  </a:cubicBezTo>
                  <a:cubicBezTo>
                    <a:pt x="19" y="155"/>
                    <a:pt x="39" y="159"/>
                    <a:pt x="39" y="159"/>
                  </a:cubicBezTo>
                  <a:cubicBezTo>
                    <a:pt x="46" y="157"/>
                    <a:pt x="53" y="155"/>
                    <a:pt x="61" y="152"/>
                  </a:cubicBezTo>
                  <a:cubicBezTo>
                    <a:pt x="57" y="143"/>
                    <a:pt x="53" y="126"/>
                    <a:pt x="51" y="116"/>
                  </a:cubicBezTo>
                  <a:moveTo>
                    <a:pt x="147" y="46"/>
                  </a:moveTo>
                  <a:cubicBezTo>
                    <a:pt x="125" y="69"/>
                    <a:pt x="99" y="88"/>
                    <a:pt x="74" y="103"/>
                  </a:cubicBezTo>
                  <a:cubicBezTo>
                    <a:pt x="70" y="118"/>
                    <a:pt x="67" y="139"/>
                    <a:pt x="65" y="150"/>
                  </a:cubicBezTo>
                  <a:cubicBezTo>
                    <a:pt x="103" y="134"/>
                    <a:pt x="139" y="100"/>
                    <a:pt x="162" y="75"/>
                  </a:cubicBezTo>
                  <a:cubicBezTo>
                    <a:pt x="159" y="71"/>
                    <a:pt x="155" y="66"/>
                    <a:pt x="149" y="60"/>
                  </a:cubicBezTo>
                  <a:cubicBezTo>
                    <a:pt x="145" y="56"/>
                    <a:pt x="145" y="51"/>
                    <a:pt x="147" y="46"/>
                  </a:cubicBezTo>
                  <a:moveTo>
                    <a:pt x="187" y="17"/>
                  </a:moveTo>
                  <a:cubicBezTo>
                    <a:pt x="187" y="19"/>
                    <a:pt x="188" y="20"/>
                    <a:pt x="188" y="21"/>
                  </a:cubicBezTo>
                  <a:cubicBezTo>
                    <a:pt x="188" y="20"/>
                    <a:pt x="187" y="19"/>
                    <a:pt x="187" y="17"/>
                  </a:cubicBezTo>
                  <a:moveTo>
                    <a:pt x="180" y="0"/>
                  </a:moveTo>
                  <a:cubicBezTo>
                    <a:pt x="176" y="8"/>
                    <a:pt x="171" y="17"/>
                    <a:pt x="165" y="24"/>
                  </a:cubicBezTo>
                  <a:cubicBezTo>
                    <a:pt x="175" y="17"/>
                    <a:pt x="184" y="11"/>
                    <a:pt x="186" y="11"/>
                  </a:cubicBezTo>
                  <a:cubicBezTo>
                    <a:pt x="183" y="2"/>
                    <a:pt x="180" y="0"/>
                    <a:pt x="180" y="0"/>
                  </a:cubicBezTo>
                </a:path>
              </a:pathLst>
            </a:custGeom>
            <a:solidFill>
              <a:srgbClr val="79DB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4" name="Freeform 359"/>
            <p:cNvSpPr>
              <a:spLocks/>
            </p:cNvSpPr>
            <p:nvPr/>
          </p:nvSpPr>
          <p:spPr bwMode="auto">
            <a:xfrm rot="16200000">
              <a:off x="11046114" y="1108331"/>
              <a:ext cx="132752" cy="285090"/>
            </a:xfrm>
            <a:custGeom>
              <a:avLst/>
              <a:gdLst>
                <a:gd name="T0" fmla="*/ 23 w 23"/>
                <a:gd name="T1" fmla="*/ 0 h 49"/>
                <a:gd name="T2" fmla="*/ 0 w 23"/>
                <a:gd name="T3" fmla="*/ 13 h 49"/>
                <a:gd name="T4" fmla="*/ 10 w 23"/>
                <a:gd name="T5" fmla="*/ 49 h 49"/>
                <a:gd name="T6" fmla="*/ 14 w 23"/>
                <a:gd name="T7" fmla="*/ 47 h 49"/>
                <a:gd name="T8" fmla="*/ 23 w 23"/>
                <a:gd name="T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49">
                  <a:moveTo>
                    <a:pt x="23" y="0"/>
                  </a:moveTo>
                  <a:cubicBezTo>
                    <a:pt x="15" y="5"/>
                    <a:pt x="8" y="9"/>
                    <a:pt x="0" y="13"/>
                  </a:cubicBezTo>
                  <a:cubicBezTo>
                    <a:pt x="2" y="23"/>
                    <a:pt x="6" y="40"/>
                    <a:pt x="10" y="49"/>
                  </a:cubicBezTo>
                  <a:cubicBezTo>
                    <a:pt x="11" y="49"/>
                    <a:pt x="13" y="48"/>
                    <a:pt x="14" y="47"/>
                  </a:cubicBezTo>
                  <a:cubicBezTo>
                    <a:pt x="16" y="36"/>
                    <a:pt x="19" y="15"/>
                    <a:pt x="23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5" name="Freeform 360"/>
            <p:cNvSpPr>
              <a:spLocks/>
            </p:cNvSpPr>
            <p:nvPr/>
          </p:nvSpPr>
          <p:spPr bwMode="auto">
            <a:xfrm rot="16200000">
              <a:off x="10492257" y="456542"/>
              <a:ext cx="256798" cy="372140"/>
            </a:xfrm>
            <a:custGeom>
              <a:avLst/>
              <a:gdLst>
                <a:gd name="T0" fmla="*/ 41 w 44"/>
                <a:gd name="T1" fmla="*/ 0 h 64"/>
                <a:gd name="T2" fmla="*/ 20 w 44"/>
                <a:gd name="T3" fmla="*/ 13 h 64"/>
                <a:gd name="T4" fmla="*/ 2 w 44"/>
                <a:gd name="T5" fmla="*/ 35 h 64"/>
                <a:gd name="T6" fmla="*/ 4 w 44"/>
                <a:gd name="T7" fmla="*/ 49 h 64"/>
                <a:gd name="T8" fmla="*/ 17 w 44"/>
                <a:gd name="T9" fmla="*/ 64 h 64"/>
                <a:gd name="T10" fmla="*/ 44 w 44"/>
                <a:gd name="T11" fmla="*/ 32 h 64"/>
                <a:gd name="T12" fmla="*/ 43 w 44"/>
                <a:gd name="T13" fmla="*/ 10 h 64"/>
                <a:gd name="T14" fmla="*/ 42 w 44"/>
                <a:gd name="T15" fmla="*/ 6 h 64"/>
                <a:gd name="T16" fmla="*/ 41 w 44"/>
                <a:gd name="T17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64">
                  <a:moveTo>
                    <a:pt x="41" y="0"/>
                  </a:moveTo>
                  <a:cubicBezTo>
                    <a:pt x="39" y="0"/>
                    <a:pt x="30" y="6"/>
                    <a:pt x="20" y="13"/>
                  </a:cubicBezTo>
                  <a:cubicBezTo>
                    <a:pt x="15" y="21"/>
                    <a:pt x="8" y="28"/>
                    <a:pt x="2" y="35"/>
                  </a:cubicBezTo>
                  <a:cubicBezTo>
                    <a:pt x="0" y="40"/>
                    <a:pt x="0" y="45"/>
                    <a:pt x="4" y="49"/>
                  </a:cubicBezTo>
                  <a:cubicBezTo>
                    <a:pt x="10" y="55"/>
                    <a:pt x="14" y="60"/>
                    <a:pt x="17" y="64"/>
                  </a:cubicBezTo>
                  <a:cubicBezTo>
                    <a:pt x="34" y="46"/>
                    <a:pt x="44" y="32"/>
                    <a:pt x="44" y="32"/>
                  </a:cubicBezTo>
                  <a:cubicBezTo>
                    <a:pt x="44" y="23"/>
                    <a:pt x="44" y="16"/>
                    <a:pt x="43" y="10"/>
                  </a:cubicBezTo>
                  <a:cubicBezTo>
                    <a:pt x="43" y="9"/>
                    <a:pt x="42" y="8"/>
                    <a:pt x="42" y="6"/>
                  </a:cubicBezTo>
                  <a:cubicBezTo>
                    <a:pt x="42" y="4"/>
                    <a:pt x="41" y="2"/>
                    <a:pt x="41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6" name="Freeform 361"/>
            <p:cNvSpPr>
              <a:spLocks noEditPoints="1"/>
            </p:cNvSpPr>
            <p:nvPr/>
          </p:nvSpPr>
          <p:spPr bwMode="auto">
            <a:xfrm rot="16200000">
              <a:off x="9658751" y="1146415"/>
              <a:ext cx="1109890" cy="393902"/>
            </a:xfrm>
            <a:custGeom>
              <a:avLst/>
              <a:gdLst>
                <a:gd name="T0" fmla="*/ 86 w 191"/>
                <a:gd name="T1" fmla="*/ 43 h 68"/>
                <a:gd name="T2" fmla="*/ 1 w 191"/>
                <a:gd name="T3" fmla="*/ 61 h 68"/>
                <a:gd name="T4" fmla="*/ 0 w 191"/>
                <a:gd name="T5" fmla="*/ 68 h 68"/>
                <a:gd name="T6" fmla="*/ 97 w 191"/>
                <a:gd name="T7" fmla="*/ 53 h 68"/>
                <a:gd name="T8" fmla="*/ 86 w 191"/>
                <a:gd name="T9" fmla="*/ 43 h 68"/>
                <a:gd name="T10" fmla="*/ 177 w 191"/>
                <a:gd name="T11" fmla="*/ 0 h 68"/>
                <a:gd name="T12" fmla="*/ 166 w 191"/>
                <a:gd name="T13" fmla="*/ 7 h 68"/>
                <a:gd name="T14" fmla="*/ 169 w 191"/>
                <a:gd name="T15" fmla="*/ 25 h 68"/>
                <a:gd name="T16" fmla="*/ 191 w 191"/>
                <a:gd name="T17" fmla="*/ 10 h 68"/>
                <a:gd name="T18" fmla="*/ 177 w 191"/>
                <a:gd name="T1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1" h="68">
                  <a:moveTo>
                    <a:pt x="86" y="43"/>
                  </a:moveTo>
                  <a:cubicBezTo>
                    <a:pt x="62" y="50"/>
                    <a:pt x="34" y="57"/>
                    <a:pt x="1" y="61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46" y="66"/>
                    <a:pt x="97" y="53"/>
                  </a:cubicBezTo>
                  <a:cubicBezTo>
                    <a:pt x="94" y="50"/>
                    <a:pt x="90" y="46"/>
                    <a:pt x="86" y="43"/>
                  </a:cubicBezTo>
                  <a:moveTo>
                    <a:pt x="177" y="0"/>
                  </a:moveTo>
                  <a:cubicBezTo>
                    <a:pt x="177" y="0"/>
                    <a:pt x="174" y="2"/>
                    <a:pt x="166" y="7"/>
                  </a:cubicBezTo>
                  <a:cubicBezTo>
                    <a:pt x="169" y="13"/>
                    <a:pt x="170" y="19"/>
                    <a:pt x="169" y="25"/>
                  </a:cubicBezTo>
                  <a:cubicBezTo>
                    <a:pt x="177" y="20"/>
                    <a:pt x="184" y="15"/>
                    <a:pt x="191" y="10"/>
                  </a:cubicBezTo>
                  <a:cubicBezTo>
                    <a:pt x="191" y="10"/>
                    <a:pt x="185" y="5"/>
                    <a:pt x="177" y="0"/>
                  </a:cubicBezTo>
                </a:path>
              </a:pathLst>
            </a:custGeom>
            <a:solidFill>
              <a:srgbClr val="79DB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7" name="Freeform 362"/>
            <p:cNvSpPr>
              <a:spLocks/>
            </p:cNvSpPr>
            <p:nvPr/>
          </p:nvSpPr>
          <p:spPr bwMode="auto">
            <a:xfrm rot="16200000">
              <a:off x="9946017" y="1022369"/>
              <a:ext cx="489658" cy="265503"/>
            </a:xfrm>
            <a:custGeom>
              <a:avLst/>
              <a:gdLst>
                <a:gd name="T0" fmla="*/ 80 w 84"/>
                <a:gd name="T1" fmla="*/ 0 h 46"/>
                <a:gd name="T2" fmla="*/ 0 w 84"/>
                <a:gd name="T3" fmla="*/ 36 h 46"/>
                <a:gd name="T4" fmla="*/ 11 w 84"/>
                <a:gd name="T5" fmla="*/ 46 h 46"/>
                <a:gd name="T6" fmla="*/ 83 w 84"/>
                <a:gd name="T7" fmla="*/ 18 h 46"/>
                <a:gd name="T8" fmla="*/ 80 w 84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46">
                  <a:moveTo>
                    <a:pt x="80" y="0"/>
                  </a:moveTo>
                  <a:cubicBezTo>
                    <a:pt x="66" y="9"/>
                    <a:pt x="39" y="23"/>
                    <a:pt x="0" y="36"/>
                  </a:cubicBezTo>
                  <a:cubicBezTo>
                    <a:pt x="4" y="39"/>
                    <a:pt x="8" y="43"/>
                    <a:pt x="11" y="46"/>
                  </a:cubicBezTo>
                  <a:cubicBezTo>
                    <a:pt x="36" y="40"/>
                    <a:pt x="61" y="31"/>
                    <a:pt x="83" y="18"/>
                  </a:cubicBezTo>
                  <a:cubicBezTo>
                    <a:pt x="84" y="12"/>
                    <a:pt x="83" y="6"/>
                    <a:pt x="80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8" name="Freeform 363"/>
            <p:cNvSpPr>
              <a:spLocks/>
            </p:cNvSpPr>
            <p:nvPr/>
          </p:nvSpPr>
          <p:spPr bwMode="auto">
            <a:xfrm rot="16200000">
              <a:off x="605000" y="4002751"/>
              <a:ext cx="1832407" cy="1832407"/>
            </a:xfrm>
            <a:custGeom>
              <a:avLst/>
              <a:gdLst>
                <a:gd name="T0" fmla="*/ 296 w 315"/>
                <a:gd name="T1" fmla="*/ 123 h 315"/>
                <a:gd name="T2" fmla="*/ 123 w 315"/>
                <a:gd name="T3" fmla="*/ 19 h 315"/>
                <a:gd name="T4" fmla="*/ 19 w 315"/>
                <a:gd name="T5" fmla="*/ 192 h 315"/>
                <a:gd name="T6" fmla="*/ 192 w 315"/>
                <a:gd name="T7" fmla="*/ 296 h 315"/>
                <a:gd name="T8" fmla="*/ 296 w 315"/>
                <a:gd name="T9" fmla="*/ 123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5" h="315">
                  <a:moveTo>
                    <a:pt x="296" y="123"/>
                  </a:moveTo>
                  <a:cubicBezTo>
                    <a:pt x="277" y="46"/>
                    <a:pt x="200" y="0"/>
                    <a:pt x="123" y="19"/>
                  </a:cubicBezTo>
                  <a:cubicBezTo>
                    <a:pt x="46" y="38"/>
                    <a:pt x="0" y="115"/>
                    <a:pt x="19" y="192"/>
                  </a:cubicBezTo>
                  <a:cubicBezTo>
                    <a:pt x="38" y="268"/>
                    <a:pt x="115" y="315"/>
                    <a:pt x="192" y="296"/>
                  </a:cubicBezTo>
                  <a:cubicBezTo>
                    <a:pt x="269" y="277"/>
                    <a:pt x="315" y="199"/>
                    <a:pt x="296" y="123"/>
                  </a:cubicBezTo>
                  <a:close/>
                </a:path>
              </a:pathLst>
            </a:custGeom>
            <a:solidFill>
              <a:srgbClr val="6FC8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9" name="Freeform 364"/>
            <p:cNvSpPr>
              <a:spLocks/>
            </p:cNvSpPr>
            <p:nvPr/>
          </p:nvSpPr>
          <p:spPr bwMode="auto">
            <a:xfrm rot="16200000">
              <a:off x="1020665" y="5315034"/>
              <a:ext cx="191511" cy="348201"/>
            </a:xfrm>
            <a:custGeom>
              <a:avLst/>
              <a:gdLst>
                <a:gd name="T0" fmla="*/ 23 w 33"/>
                <a:gd name="T1" fmla="*/ 3 h 60"/>
                <a:gd name="T2" fmla="*/ 15 w 33"/>
                <a:gd name="T3" fmla="*/ 45 h 60"/>
                <a:gd name="T4" fmla="*/ 23 w 33"/>
                <a:gd name="T5" fmla="*/ 3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60">
                  <a:moveTo>
                    <a:pt x="23" y="3"/>
                  </a:moveTo>
                  <a:cubicBezTo>
                    <a:pt x="7" y="10"/>
                    <a:pt x="0" y="60"/>
                    <a:pt x="15" y="45"/>
                  </a:cubicBezTo>
                  <a:cubicBezTo>
                    <a:pt x="31" y="30"/>
                    <a:pt x="33" y="0"/>
                    <a:pt x="23" y="3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0" name="Freeform 365"/>
            <p:cNvSpPr>
              <a:spLocks/>
            </p:cNvSpPr>
            <p:nvPr/>
          </p:nvSpPr>
          <p:spPr bwMode="auto">
            <a:xfrm rot="16200000">
              <a:off x="891178" y="5148550"/>
              <a:ext cx="191511" cy="215449"/>
            </a:xfrm>
            <a:custGeom>
              <a:avLst/>
              <a:gdLst>
                <a:gd name="T0" fmla="*/ 3 w 33"/>
                <a:gd name="T1" fmla="*/ 3 h 37"/>
                <a:gd name="T2" fmla="*/ 29 w 33"/>
                <a:gd name="T3" fmla="*/ 19 h 37"/>
                <a:gd name="T4" fmla="*/ 3 w 33"/>
                <a:gd name="T5" fmla="*/ 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37">
                  <a:moveTo>
                    <a:pt x="3" y="3"/>
                  </a:moveTo>
                  <a:cubicBezTo>
                    <a:pt x="15" y="15"/>
                    <a:pt x="33" y="37"/>
                    <a:pt x="29" y="19"/>
                  </a:cubicBezTo>
                  <a:cubicBezTo>
                    <a:pt x="24" y="0"/>
                    <a:pt x="0" y="0"/>
                    <a:pt x="3" y="3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1" name="Freeform 366"/>
            <p:cNvSpPr>
              <a:spLocks/>
            </p:cNvSpPr>
            <p:nvPr/>
          </p:nvSpPr>
          <p:spPr bwMode="auto">
            <a:xfrm rot="16200000">
              <a:off x="1056573" y="5216014"/>
              <a:ext cx="139280" cy="202392"/>
            </a:xfrm>
            <a:custGeom>
              <a:avLst/>
              <a:gdLst>
                <a:gd name="T0" fmla="*/ 8 w 24"/>
                <a:gd name="T1" fmla="*/ 5 h 35"/>
                <a:gd name="T2" fmla="*/ 13 w 24"/>
                <a:gd name="T3" fmla="*/ 25 h 35"/>
                <a:gd name="T4" fmla="*/ 8 w 24"/>
                <a:gd name="T5" fmla="*/ 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35">
                  <a:moveTo>
                    <a:pt x="8" y="5"/>
                  </a:moveTo>
                  <a:cubicBezTo>
                    <a:pt x="0" y="11"/>
                    <a:pt x="1" y="35"/>
                    <a:pt x="13" y="25"/>
                  </a:cubicBezTo>
                  <a:cubicBezTo>
                    <a:pt x="24" y="15"/>
                    <a:pt x="16" y="0"/>
                    <a:pt x="8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2" name="Freeform 367"/>
            <p:cNvSpPr>
              <a:spLocks/>
            </p:cNvSpPr>
            <p:nvPr/>
          </p:nvSpPr>
          <p:spPr bwMode="auto">
            <a:xfrm rot="16200000">
              <a:off x="1213263" y="4173588"/>
              <a:ext cx="243741" cy="389550"/>
            </a:xfrm>
            <a:custGeom>
              <a:avLst/>
              <a:gdLst>
                <a:gd name="T0" fmla="*/ 17 w 42"/>
                <a:gd name="T1" fmla="*/ 6 h 67"/>
                <a:gd name="T2" fmla="*/ 28 w 42"/>
                <a:gd name="T3" fmla="*/ 47 h 67"/>
                <a:gd name="T4" fmla="*/ 17 w 42"/>
                <a:gd name="T5" fmla="*/ 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67">
                  <a:moveTo>
                    <a:pt x="17" y="6"/>
                  </a:moveTo>
                  <a:cubicBezTo>
                    <a:pt x="0" y="19"/>
                    <a:pt x="13" y="67"/>
                    <a:pt x="28" y="47"/>
                  </a:cubicBezTo>
                  <a:cubicBezTo>
                    <a:pt x="42" y="27"/>
                    <a:pt x="26" y="0"/>
                    <a:pt x="17" y="6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3" name="Freeform 368"/>
            <p:cNvSpPr>
              <a:spLocks/>
            </p:cNvSpPr>
            <p:nvPr/>
          </p:nvSpPr>
          <p:spPr bwMode="auto">
            <a:xfrm rot="16200000">
              <a:off x="2029359" y="4759000"/>
              <a:ext cx="367787" cy="295971"/>
            </a:xfrm>
            <a:custGeom>
              <a:avLst/>
              <a:gdLst>
                <a:gd name="T0" fmla="*/ 4 w 63"/>
                <a:gd name="T1" fmla="*/ 17 h 51"/>
                <a:gd name="T2" fmla="*/ 44 w 63"/>
                <a:gd name="T3" fmla="*/ 25 h 51"/>
                <a:gd name="T4" fmla="*/ 4 w 63"/>
                <a:gd name="T5" fmla="*/ 1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" h="51">
                  <a:moveTo>
                    <a:pt x="4" y="17"/>
                  </a:moveTo>
                  <a:cubicBezTo>
                    <a:pt x="23" y="28"/>
                    <a:pt x="63" y="51"/>
                    <a:pt x="44" y="25"/>
                  </a:cubicBezTo>
                  <a:cubicBezTo>
                    <a:pt x="25" y="0"/>
                    <a:pt x="0" y="15"/>
                    <a:pt x="4" y="17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4" name="Freeform 369"/>
            <p:cNvSpPr>
              <a:spLocks/>
            </p:cNvSpPr>
            <p:nvPr/>
          </p:nvSpPr>
          <p:spPr bwMode="auto">
            <a:xfrm rot="16200000">
              <a:off x="2108793" y="4714387"/>
              <a:ext cx="121870" cy="208921"/>
            </a:xfrm>
            <a:custGeom>
              <a:avLst/>
              <a:gdLst>
                <a:gd name="T0" fmla="*/ 5 w 21"/>
                <a:gd name="T1" fmla="*/ 4 h 36"/>
                <a:gd name="T2" fmla="*/ 17 w 21"/>
                <a:gd name="T3" fmla="*/ 18 h 36"/>
                <a:gd name="T4" fmla="*/ 5 w 21"/>
                <a:gd name="T5" fmla="*/ 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36">
                  <a:moveTo>
                    <a:pt x="5" y="4"/>
                  </a:moveTo>
                  <a:cubicBezTo>
                    <a:pt x="0" y="11"/>
                    <a:pt x="13" y="36"/>
                    <a:pt x="17" y="18"/>
                  </a:cubicBezTo>
                  <a:cubicBezTo>
                    <a:pt x="21" y="0"/>
                    <a:pt x="8" y="1"/>
                    <a:pt x="5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5" name="Freeform 370"/>
            <p:cNvSpPr>
              <a:spLocks/>
            </p:cNvSpPr>
            <p:nvPr/>
          </p:nvSpPr>
          <p:spPr bwMode="auto">
            <a:xfrm rot="16200000">
              <a:off x="916204" y="4296546"/>
              <a:ext cx="250269" cy="337320"/>
            </a:xfrm>
            <a:custGeom>
              <a:avLst/>
              <a:gdLst>
                <a:gd name="T0" fmla="*/ 9 w 43"/>
                <a:gd name="T1" fmla="*/ 8 h 58"/>
                <a:gd name="T2" fmla="*/ 42 w 43"/>
                <a:gd name="T3" fmla="*/ 37 h 58"/>
                <a:gd name="T4" fmla="*/ 9 w 43"/>
                <a:gd name="T5" fmla="*/ 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58">
                  <a:moveTo>
                    <a:pt x="9" y="8"/>
                  </a:moveTo>
                  <a:cubicBezTo>
                    <a:pt x="0" y="19"/>
                    <a:pt x="40" y="58"/>
                    <a:pt x="42" y="37"/>
                  </a:cubicBezTo>
                  <a:cubicBezTo>
                    <a:pt x="43" y="16"/>
                    <a:pt x="16" y="0"/>
                    <a:pt x="9" y="8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6" name="Freeform 371"/>
            <p:cNvSpPr>
              <a:spLocks/>
            </p:cNvSpPr>
            <p:nvPr/>
          </p:nvSpPr>
          <p:spPr bwMode="auto">
            <a:xfrm rot="16200000">
              <a:off x="1100098" y="4460853"/>
              <a:ext cx="167572" cy="100108"/>
            </a:xfrm>
            <a:custGeom>
              <a:avLst/>
              <a:gdLst>
                <a:gd name="T0" fmla="*/ 19 w 29"/>
                <a:gd name="T1" fmla="*/ 3 h 17"/>
                <a:gd name="T2" fmla="*/ 11 w 29"/>
                <a:gd name="T3" fmla="*/ 13 h 17"/>
                <a:gd name="T4" fmla="*/ 19 w 29"/>
                <a:gd name="T5" fmla="*/ 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17">
                  <a:moveTo>
                    <a:pt x="19" y="3"/>
                  </a:moveTo>
                  <a:cubicBezTo>
                    <a:pt x="9" y="6"/>
                    <a:pt x="0" y="17"/>
                    <a:pt x="11" y="13"/>
                  </a:cubicBezTo>
                  <a:cubicBezTo>
                    <a:pt x="21" y="9"/>
                    <a:pt x="29" y="0"/>
                    <a:pt x="19" y="3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7" name="Freeform 372"/>
            <p:cNvSpPr>
              <a:spLocks/>
            </p:cNvSpPr>
            <p:nvPr/>
          </p:nvSpPr>
          <p:spPr bwMode="auto">
            <a:xfrm rot="16200000">
              <a:off x="2073973" y="5069117"/>
              <a:ext cx="150162" cy="215449"/>
            </a:xfrm>
            <a:custGeom>
              <a:avLst/>
              <a:gdLst>
                <a:gd name="T0" fmla="*/ 18 w 26"/>
                <a:gd name="T1" fmla="*/ 4 h 37"/>
                <a:gd name="T2" fmla="*/ 15 w 26"/>
                <a:gd name="T3" fmla="*/ 26 h 37"/>
                <a:gd name="T4" fmla="*/ 18 w 26"/>
                <a:gd name="T5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37">
                  <a:moveTo>
                    <a:pt x="18" y="4"/>
                  </a:moveTo>
                  <a:cubicBezTo>
                    <a:pt x="0" y="12"/>
                    <a:pt x="4" y="37"/>
                    <a:pt x="15" y="26"/>
                  </a:cubicBezTo>
                  <a:cubicBezTo>
                    <a:pt x="25" y="14"/>
                    <a:pt x="26" y="0"/>
                    <a:pt x="18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8" name="Freeform 373"/>
            <p:cNvSpPr>
              <a:spLocks/>
            </p:cNvSpPr>
            <p:nvPr/>
          </p:nvSpPr>
          <p:spPr bwMode="auto">
            <a:xfrm rot="16200000">
              <a:off x="2094647" y="4985331"/>
              <a:ext cx="261151" cy="110989"/>
            </a:xfrm>
            <a:custGeom>
              <a:avLst/>
              <a:gdLst>
                <a:gd name="T0" fmla="*/ 45 w 45"/>
                <a:gd name="T1" fmla="*/ 19 h 19"/>
                <a:gd name="T2" fmla="*/ 7 w 45"/>
                <a:gd name="T3" fmla="*/ 10 h 19"/>
                <a:gd name="T4" fmla="*/ 45 w 45"/>
                <a:gd name="T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19">
                  <a:moveTo>
                    <a:pt x="45" y="19"/>
                  </a:moveTo>
                  <a:cubicBezTo>
                    <a:pt x="32" y="17"/>
                    <a:pt x="0" y="0"/>
                    <a:pt x="7" y="10"/>
                  </a:cubicBezTo>
                  <a:cubicBezTo>
                    <a:pt x="15" y="19"/>
                    <a:pt x="45" y="19"/>
                    <a:pt x="45" y="19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9" name="Freeform 374"/>
            <p:cNvSpPr>
              <a:spLocks/>
            </p:cNvSpPr>
            <p:nvPr/>
          </p:nvSpPr>
          <p:spPr bwMode="auto">
            <a:xfrm rot="16200000">
              <a:off x="2227399" y="4741590"/>
              <a:ext cx="34820" cy="45701"/>
            </a:xfrm>
            <a:custGeom>
              <a:avLst/>
              <a:gdLst>
                <a:gd name="T0" fmla="*/ 6 w 6"/>
                <a:gd name="T1" fmla="*/ 4 h 8"/>
                <a:gd name="T2" fmla="*/ 5 w 6"/>
                <a:gd name="T3" fmla="*/ 3 h 8"/>
                <a:gd name="T4" fmla="*/ 0 w 6"/>
                <a:gd name="T5" fmla="*/ 4 h 8"/>
                <a:gd name="T6" fmla="*/ 1 w 6"/>
                <a:gd name="T7" fmla="*/ 5 h 8"/>
                <a:gd name="T8" fmla="*/ 6 w 6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6" y="4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5" y="0"/>
                    <a:pt x="0" y="1"/>
                    <a:pt x="0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8"/>
                    <a:pt x="6" y="7"/>
                    <a:pt x="6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0" name="Freeform 375"/>
            <p:cNvSpPr>
              <a:spLocks/>
            </p:cNvSpPr>
            <p:nvPr/>
          </p:nvSpPr>
          <p:spPr bwMode="auto">
            <a:xfrm rot="16200000">
              <a:off x="2041329" y="5008182"/>
              <a:ext cx="41349" cy="28291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1" name="Freeform 376"/>
            <p:cNvSpPr>
              <a:spLocks/>
            </p:cNvSpPr>
            <p:nvPr/>
          </p:nvSpPr>
          <p:spPr bwMode="auto">
            <a:xfrm rot="16200000">
              <a:off x="841124" y="4569666"/>
              <a:ext cx="34820" cy="28291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2" name="Freeform 377"/>
            <p:cNvSpPr>
              <a:spLocks/>
            </p:cNvSpPr>
            <p:nvPr/>
          </p:nvSpPr>
          <p:spPr bwMode="auto">
            <a:xfrm rot="16200000">
              <a:off x="1070719" y="4520700"/>
              <a:ext cx="41349" cy="28291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3" name="Freeform 378"/>
            <p:cNvSpPr>
              <a:spLocks/>
            </p:cNvSpPr>
            <p:nvPr/>
          </p:nvSpPr>
          <p:spPr bwMode="auto">
            <a:xfrm rot="16200000">
              <a:off x="1317724" y="4197526"/>
              <a:ext cx="34820" cy="28291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4" name="Freeform 379"/>
            <p:cNvSpPr>
              <a:spLocks/>
            </p:cNvSpPr>
            <p:nvPr/>
          </p:nvSpPr>
          <p:spPr bwMode="auto">
            <a:xfrm rot="16200000">
              <a:off x="834595" y="5168136"/>
              <a:ext cx="47878" cy="41349"/>
            </a:xfrm>
            <a:custGeom>
              <a:avLst/>
              <a:gdLst>
                <a:gd name="T0" fmla="*/ 4 w 8"/>
                <a:gd name="T1" fmla="*/ 1 h 7"/>
                <a:gd name="T2" fmla="*/ 3 w 8"/>
                <a:gd name="T3" fmla="*/ 1 h 7"/>
                <a:gd name="T4" fmla="*/ 4 w 8"/>
                <a:gd name="T5" fmla="*/ 6 h 7"/>
                <a:gd name="T6" fmla="*/ 5 w 8"/>
                <a:gd name="T7" fmla="*/ 6 h 7"/>
                <a:gd name="T8" fmla="*/ 4 w 8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4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0" y="2"/>
                    <a:pt x="1" y="7"/>
                    <a:pt x="4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8" y="5"/>
                    <a:pt x="7" y="0"/>
                    <a:pt x="4" y="1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5" name="Freeform 380"/>
            <p:cNvSpPr>
              <a:spLocks/>
            </p:cNvSpPr>
            <p:nvPr/>
          </p:nvSpPr>
          <p:spPr bwMode="auto">
            <a:xfrm rot="16200000">
              <a:off x="1270934" y="5580537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6" name="Freeform 381"/>
            <p:cNvSpPr>
              <a:spLocks/>
            </p:cNvSpPr>
            <p:nvPr/>
          </p:nvSpPr>
          <p:spPr bwMode="auto">
            <a:xfrm rot="16200000">
              <a:off x="295972" y="4451060"/>
              <a:ext cx="2576687" cy="900970"/>
            </a:xfrm>
            <a:custGeom>
              <a:avLst/>
              <a:gdLst>
                <a:gd name="T0" fmla="*/ 347 w 443"/>
                <a:gd name="T1" fmla="*/ 3 h 155"/>
                <a:gd name="T2" fmla="*/ 349 w 443"/>
                <a:gd name="T3" fmla="*/ 8 h 155"/>
                <a:gd name="T4" fmla="*/ 396 w 443"/>
                <a:gd name="T5" fmla="*/ 19 h 155"/>
                <a:gd name="T6" fmla="*/ 360 w 443"/>
                <a:gd name="T7" fmla="*/ 57 h 155"/>
                <a:gd name="T8" fmla="*/ 228 w 443"/>
                <a:gd name="T9" fmla="*/ 106 h 155"/>
                <a:gd name="T10" fmla="*/ 89 w 443"/>
                <a:gd name="T11" fmla="*/ 125 h 155"/>
                <a:gd name="T12" fmla="*/ 39 w 443"/>
                <a:gd name="T13" fmla="*/ 108 h 155"/>
                <a:gd name="T14" fmla="*/ 76 w 443"/>
                <a:gd name="T15" fmla="*/ 75 h 155"/>
                <a:gd name="T16" fmla="*/ 76 w 443"/>
                <a:gd name="T17" fmla="*/ 71 h 155"/>
                <a:gd name="T18" fmla="*/ 4 w 443"/>
                <a:gd name="T19" fmla="*/ 131 h 155"/>
                <a:gd name="T20" fmla="*/ 103 w 443"/>
                <a:gd name="T21" fmla="*/ 151 h 155"/>
                <a:gd name="T22" fmla="*/ 234 w 443"/>
                <a:gd name="T23" fmla="*/ 129 h 155"/>
                <a:gd name="T24" fmla="*/ 360 w 443"/>
                <a:gd name="T25" fmla="*/ 87 h 155"/>
                <a:gd name="T26" fmla="*/ 439 w 443"/>
                <a:gd name="T27" fmla="*/ 23 h 155"/>
                <a:gd name="T28" fmla="*/ 347 w 443"/>
                <a:gd name="T29" fmla="*/ 3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43" h="155">
                  <a:moveTo>
                    <a:pt x="347" y="3"/>
                  </a:moveTo>
                  <a:cubicBezTo>
                    <a:pt x="347" y="5"/>
                    <a:pt x="348" y="6"/>
                    <a:pt x="349" y="8"/>
                  </a:cubicBezTo>
                  <a:cubicBezTo>
                    <a:pt x="377" y="8"/>
                    <a:pt x="394" y="9"/>
                    <a:pt x="396" y="19"/>
                  </a:cubicBezTo>
                  <a:cubicBezTo>
                    <a:pt x="399" y="29"/>
                    <a:pt x="385" y="43"/>
                    <a:pt x="360" y="57"/>
                  </a:cubicBezTo>
                  <a:cubicBezTo>
                    <a:pt x="329" y="74"/>
                    <a:pt x="282" y="92"/>
                    <a:pt x="228" y="106"/>
                  </a:cubicBezTo>
                  <a:cubicBezTo>
                    <a:pt x="174" y="119"/>
                    <a:pt x="124" y="125"/>
                    <a:pt x="89" y="125"/>
                  </a:cubicBezTo>
                  <a:cubicBezTo>
                    <a:pt x="61" y="124"/>
                    <a:pt x="42" y="118"/>
                    <a:pt x="39" y="108"/>
                  </a:cubicBezTo>
                  <a:cubicBezTo>
                    <a:pt x="37" y="97"/>
                    <a:pt x="52" y="89"/>
                    <a:pt x="76" y="75"/>
                  </a:cubicBezTo>
                  <a:cubicBezTo>
                    <a:pt x="76" y="74"/>
                    <a:pt x="76" y="72"/>
                    <a:pt x="76" y="71"/>
                  </a:cubicBezTo>
                  <a:cubicBezTo>
                    <a:pt x="28" y="93"/>
                    <a:pt x="0" y="115"/>
                    <a:pt x="4" y="131"/>
                  </a:cubicBezTo>
                  <a:cubicBezTo>
                    <a:pt x="8" y="148"/>
                    <a:pt x="47" y="155"/>
                    <a:pt x="103" y="151"/>
                  </a:cubicBezTo>
                  <a:cubicBezTo>
                    <a:pt x="141" y="148"/>
                    <a:pt x="186" y="141"/>
                    <a:pt x="234" y="129"/>
                  </a:cubicBezTo>
                  <a:cubicBezTo>
                    <a:pt x="282" y="117"/>
                    <a:pt x="325" y="102"/>
                    <a:pt x="360" y="87"/>
                  </a:cubicBezTo>
                  <a:cubicBezTo>
                    <a:pt x="412" y="64"/>
                    <a:pt x="443" y="40"/>
                    <a:pt x="439" y="23"/>
                  </a:cubicBezTo>
                  <a:cubicBezTo>
                    <a:pt x="435" y="7"/>
                    <a:pt x="399" y="0"/>
                    <a:pt x="347" y="3"/>
                  </a:cubicBez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7" name="Freeform 382"/>
            <p:cNvSpPr>
              <a:spLocks/>
            </p:cNvSpPr>
            <p:nvPr/>
          </p:nvSpPr>
          <p:spPr bwMode="auto">
            <a:xfrm rot="16200000">
              <a:off x="11253946" y="3287851"/>
              <a:ext cx="256798" cy="245917"/>
            </a:xfrm>
            <a:custGeom>
              <a:avLst/>
              <a:gdLst>
                <a:gd name="T0" fmla="*/ 59 w 118"/>
                <a:gd name="T1" fmla="*/ 0 h 113"/>
                <a:gd name="T2" fmla="*/ 78 w 118"/>
                <a:gd name="T3" fmla="*/ 38 h 113"/>
                <a:gd name="T4" fmla="*/ 118 w 118"/>
                <a:gd name="T5" fmla="*/ 43 h 113"/>
                <a:gd name="T6" fmla="*/ 88 w 118"/>
                <a:gd name="T7" fmla="*/ 73 h 113"/>
                <a:gd name="T8" fmla="*/ 96 w 118"/>
                <a:gd name="T9" fmla="*/ 113 h 113"/>
                <a:gd name="T10" fmla="*/ 59 w 118"/>
                <a:gd name="T11" fmla="*/ 94 h 113"/>
                <a:gd name="T12" fmla="*/ 24 w 118"/>
                <a:gd name="T13" fmla="*/ 113 h 113"/>
                <a:gd name="T14" fmla="*/ 30 w 118"/>
                <a:gd name="T15" fmla="*/ 73 h 113"/>
                <a:gd name="T16" fmla="*/ 0 w 118"/>
                <a:gd name="T17" fmla="*/ 43 h 113"/>
                <a:gd name="T18" fmla="*/ 40 w 118"/>
                <a:gd name="T19" fmla="*/ 38 h 113"/>
                <a:gd name="T20" fmla="*/ 59 w 118"/>
                <a:gd name="T2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3">
                  <a:moveTo>
                    <a:pt x="59" y="0"/>
                  </a:moveTo>
                  <a:lnTo>
                    <a:pt x="78" y="38"/>
                  </a:lnTo>
                  <a:lnTo>
                    <a:pt x="118" y="43"/>
                  </a:lnTo>
                  <a:lnTo>
                    <a:pt x="88" y="73"/>
                  </a:lnTo>
                  <a:lnTo>
                    <a:pt x="96" y="113"/>
                  </a:lnTo>
                  <a:lnTo>
                    <a:pt x="59" y="94"/>
                  </a:lnTo>
                  <a:lnTo>
                    <a:pt x="24" y="113"/>
                  </a:lnTo>
                  <a:lnTo>
                    <a:pt x="30" y="73"/>
                  </a:lnTo>
                  <a:lnTo>
                    <a:pt x="0" y="43"/>
                  </a:lnTo>
                  <a:lnTo>
                    <a:pt x="40" y="38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8" name="Freeform 383"/>
            <p:cNvSpPr>
              <a:spLocks/>
            </p:cNvSpPr>
            <p:nvPr/>
          </p:nvSpPr>
          <p:spPr bwMode="auto">
            <a:xfrm rot="16200000">
              <a:off x="3246974" y="5291095"/>
              <a:ext cx="152338" cy="143633"/>
            </a:xfrm>
            <a:custGeom>
              <a:avLst/>
              <a:gdLst>
                <a:gd name="T0" fmla="*/ 16 w 70"/>
                <a:gd name="T1" fmla="*/ 0 h 66"/>
                <a:gd name="T2" fmla="*/ 38 w 70"/>
                <a:gd name="T3" fmla="*/ 13 h 66"/>
                <a:gd name="T4" fmla="*/ 59 w 70"/>
                <a:gd name="T5" fmla="*/ 2 h 66"/>
                <a:gd name="T6" fmla="*/ 54 w 70"/>
                <a:gd name="T7" fmla="*/ 26 h 66"/>
                <a:gd name="T8" fmla="*/ 70 w 70"/>
                <a:gd name="T9" fmla="*/ 45 h 66"/>
                <a:gd name="T10" fmla="*/ 46 w 70"/>
                <a:gd name="T11" fmla="*/ 45 h 66"/>
                <a:gd name="T12" fmla="*/ 35 w 70"/>
                <a:gd name="T13" fmla="*/ 66 h 66"/>
                <a:gd name="T14" fmla="*/ 24 w 70"/>
                <a:gd name="T15" fmla="*/ 45 h 66"/>
                <a:gd name="T16" fmla="*/ 0 w 70"/>
                <a:gd name="T17" fmla="*/ 40 h 66"/>
                <a:gd name="T18" fmla="*/ 19 w 70"/>
                <a:gd name="T19" fmla="*/ 24 h 66"/>
                <a:gd name="T20" fmla="*/ 16 w 70"/>
                <a:gd name="T2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6">
                  <a:moveTo>
                    <a:pt x="16" y="0"/>
                  </a:moveTo>
                  <a:lnTo>
                    <a:pt x="38" y="13"/>
                  </a:lnTo>
                  <a:lnTo>
                    <a:pt x="59" y="2"/>
                  </a:lnTo>
                  <a:lnTo>
                    <a:pt x="54" y="26"/>
                  </a:lnTo>
                  <a:lnTo>
                    <a:pt x="70" y="45"/>
                  </a:lnTo>
                  <a:lnTo>
                    <a:pt x="46" y="45"/>
                  </a:lnTo>
                  <a:lnTo>
                    <a:pt x="35" y="66"/>
                  </a:lnTo>
                  <a:lnTo>
                    <a:pt x="24" y="45"/>
                  </a:lnTo>
                  <a:lnTo>
                    <a:pt x="0" y="40"/>
                  </a:lnTo>
                  <a:lnTo>
                    <a:pt x="19" y="24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9" name="Freeform 384"/>
            <p:cNvSpPr>
              <a:spLocks/>
            </p:cNvSpPr>
            <p:nvPr/>
          </p:nvSpPr>
          <p:spPr bwMode="auto">
            <a:xfrm rot="16200000">
              <a:off x="2763846" y="6494564"/>
              <a:ext cx="158867" cy="150162"/>
            </a:xfrm>
            <a:custGeom>
              <a:avLst/>
              <a:gdLst>
                <a:gd name="T0" fmla="*/ 16 w 73"/>
                <a:gd name="T1" fmla="*/ 0 h 69"/>
                <a:gd name="T2" fmla="*/ 38 w 73"/>
                <a:gd name="T3" fmla="*/ 13 h 69"/>
                <a:gd name="T4" fmla="*/ 62 w 73"/>
                <a:gd name="T5" fmla="*/ 3 h 69"/>
                <a:gd name="T6" fmla="*/ 54 w 73"/>
                <a:gd name="T7" fmla="*/ 27 h 69"/>
                <a:gd name="T8" fmla="*/ 73 w 73"/>
                <a:gd name="T9" fmla="*/ 45 h 69"/>
                <a:gd name="T10" fmla="*/ 46 w 73"/>
                <a:gd name="T11" fmla="*/ 48 h 69"/>
                <a:gd name="T12" fmla="*/ 35 w 73"/>
                <a:gd name="T13" fmla="*/ 69 h 69"/>
                <a:gd name="T14" fmla="*/ 24 w 73"/>
                <a:gd name="T15" fmla="*/ 45 h 69"/>
                <a:gd name="T16" fmla="*/ 0 w 73"/>
                <a:gd name="T17" fmla="*/ 43 h 69"/>
                <a:gd name="T18" fmla="*/ 19 w 73"/>
                <a:gd name="T19" fmla="*/ 27 h 69"/>
                <a:gd name="T20" fmla="*/ 16 w 73"/>
                <a:gd name="T2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" h="69">
                  <a:moveTo>
                    <a:pt x="16" y="0"/>
                  </a:moveTo>
                  <a:lnTo>
                    <a:pt x="38" y="13"/>
                  </a:lnTo>
                  <a:lnTo>
                    <a:pt x="62" y="3"/>
                  </a:lnTo>
                  <a:lnTo>
                    <a:pt x="54" y="27"/>
                  </a:lnTo>
                  <a:lnTo>
                    <a:pt x="73" y="45"/>
                  </a:lnTo>
                  <a:lnTo>
                    <a:pt x="46" y="48"/>
                  </a:lnTo>
                  <a:lnTo>
                    <a:pt x="35" y="69"/>
                  </a:lnTo>
                  <a:lnTo>
                    <a:pt x="24" y="45"/>
                  </a:lnTo>
                  <a:lnTo>
                    <a:pt x="0" y="43"/>
                  </a:lnTo>
                  <a:lnTo>
                    <a:pt x="19" y="2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0" name="Freeform 385"/>
            <p:cNvSpPr>
              <a:spLocks/>
            </p:cNvSpPr>
            <p:nvPr/>
          </p:nvSpPr>
          <p:spPr bwMode="auto">
            <a:xfrm rot="16200000">
              <a:off x="3350347" y="1007136"/>
              <a:ext cx="150162" cy="152338"/>
            </a:xfrm>
            <a:custGeom>
              <a:avLst/>
              <a:gdLst>
                <a:gd name="T0" fmla="*/ 0 w 69"/>
                <a:gd name="T1" fmla="*/ 32 h 70"/>
                <a:gd name="T2" fmla="*/ 21 w 69"/>
                <a:gd name="T3" fmla="*/ 24 h 70"/>
                <a:gd name="T4" fmla="*/ 29 w 69"/>
                <a:gd name="T5" fmla="*/ 0 h 70"/>
                <a:gd name="T6" fmla="*/ 45 w 69"/>
                <a:gd name="T7" fmla="*/ 19 h 70"/>
                <a:gd name="T8" fmla="*/ 69 w 69"/>
                <a:gd name="T9" fmla="*/ 19 h 70"/>
                <a:gd name="T10" fmla="*/ 53 w 69"/>
                <a:gd name="T11" fmla="*/ 38 h 70"/>
                <a:gd name="T12" fmla="*/ 64 w 69"/>
                <a:gd name="T13" fmla="*/ 62 h 70"/>
                <a:gd name="T14" fmla="*/ 40 w 69"/>
                <a:gd name="T15" fmla="*/ 54 h 70"/>
                <a:gd name="T16" fmla="*/ 21 w 69"/>
                <a:gd name="T17" fmla="*/ 70 h 70"/>
                <a:gd name="T18" fmla="*/ 18 w 69"/>
                <a:gd name="T19" fmla="*/ 46 h 70"/>
                <a:gd name="T20" fmla="*/ 0 w 69"/>
                <a:gd name="T21" fmla="*/ 3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" h="70">
                  <a:moveTo>
                    <a:pt x="0" y="32"/>
                  </a:moveTo>
                  <a:lnTo>
                    <a:pt x="21" y="24"/>
                  </a:lnTo>
                  <a:lnTo>
                    <a:pt x="29" y="0"/>
                  </a:lnTo>
                  <a:lnTo>
                    <a:pt x="45" y="19"/>
                  </a:lnTo>
                  <a:lnTo>
                    <a:pt x="69" y="19"/>
                  </a:lnTo>
                  <a:lnTo>
                    <a:pt x="53" y="38"/>
                  </a:lnTo>
                  <a:lnTo>
                    <a:pt x="64" y="62"/>
                  </a:lnTo>
                  <a:lnTo>
                    <a:pt x="40" y="54"/>
                  </a:lnTo>
                  <a:lnTo>
                    <a:pt x="21" y="70"/>
                  </a:lnTo>
                  <a:lnTo>
                    <a:pt x="18" y="46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1" name="Freeform 386"/>
            <p:cNvSpPr>
              <a:spLocks/>
            </p:cNvSpPr>
            <p:nvPr/>
          </p:nvSpPr>
          <p:spPr bwMode="auto">
            <a:xfrm rot="16200000">
              <a:off x="342761" y="648053"/>
              <a:ext cx="152338" cy="150162"/>
            </a:xfrm>
            <a:custGeom>
              <a:avLst/>
              <a:gdLst>
                <a:gd name="T0" fmla="*/ 0 w 70"/>
                <a:gd name="T1" fmla="*/ 32 h 69"/>
                <a:gd name="T2" fmla="*/ 24 w 70"/>
                <a:gd name="T3" fmla="*/ 24 h 69"/>
                <a:gd name="T4" fmla="*/ 30 w 70"/>
                <a:gd name="T5" fmla="*/ 0 h 69"/>
                <a:gd name="T6" fmla="*/ 46 w 70"/>
                <a:gd name="T7" fmla="*/ 19 h 69"/>
                <a:gd name="T8" fmla="*/ 70 w 70"/>
                <a:gd name="T9" fmla="*/ 19 h 69"/>
                <a:gd name="T10" fmla="*/ 56 w 70"/>
                <a:gd name="T11" fmla="*/ 37 h 69"/>
                <a:gd name="T12" fmla="*/ 64 w 70"/>
                <a:gd name="T13" fmla="*/ 61 h 69"/>
                <a:gd name="T14" fmla="*/ 40 w 70"/>
                <a:gd name="T15" fmla="*/ 53 h 69"/>
                <a:gd name="T16" fmla="*/ 22 w 70"/>
                <a:gd name="T17" fmla="*/ 69 h 69"/>
                <a:gd name="T18" fmla="*/ 22 w 70"/>
                <a:gd name="T19" fmla="*/ 45 h 69"/>
                <a:gd name="T20" fmla="*/ 0 w 70"/>
                <a:gd name="T21" fmla="*/ 3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9">
                  <a:moveTo>
                    <a:pt x="0" y="32"/>
                  </a:moveTo>
                  <a:lnTo>
                    <a:pt x="24" y="24"/>
                  </a:lnTo>
                  <a:lnTo>
                    <a:pt x="30" y="0"/>
                  </a:lnTo>
                  <a:lnTo>
                    <a:pt x="46" y="19"/>
                  </a:lnTo>
                  <a:lnTo>
                    <a:pt x="70" y="19"/>
                  </a:lnTo>
                  <a:lnTo>
                    <a:pt x="56" y="37"/>
                  </a:lnTo>
                  <a:lnTo>
                    <a:pt x="64" y="61"/>
                  </a:lnTo>
                  <a:lnTo>
                    <a:pt x="40" y="53"/>
                  </a:lnTo>
                  <a:lnTo>
                    <a:pt x="22" y="69"/>
                  </a:lnTo>
                  <a:lnTo>
                    <a:pt x="22" y="45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2" name="Freeform 387"/>
            <p:cNvSpPr>
              <a:spLocks/>
            </p:cNvSpPr>
            <p:nvPr/>
          </p:nvSpPr>
          <p:spPr bwMode="auto">
            <a:xfrm rot="16200000">
              <a:off x="1823703" y="46319"/>
              <a:ext cx="145809" cy="150162"/>
            </a:xfrm>
            <a:custGeom>
              <a:avLst/>
              <a:gdLst>
                <a:gd name="T0" fmla="*/ 0 w 67"/>
                <a:gd name="T1" fmla="*/ 10 h 69"/>
                <a:gd name="T2" fmla="*/ 24 w 67"/>
                <a:gd name="T3" fmla="*/ 16 h 69"/>
                <a:gd name="T4" fmla="*/ 43 w 67"/>
                <a:gd name="T5" fmla="*/ 0 h 69"/>
                <a:gd name="T6" fmla="*/ 45 w 67"/>
                <a:gd name="T7" fmla="*/ 24 h 69"/>
                <a:gd name="T8" fmla="*/ 67 w 67"/>
                <a:gd name="T9" fmla="*/ 34 h 69"/>
                <a:gd name="T10" fmla="*/ 45 w 67"/>
                <a:gd name="T11" fmla="*/ 45 h 69"/>
                <a:gd name="T12" fmla="*/ 40 w 67"/>
                <a:gd name="T13" fmla="*/ 69 h 69"/>
                <a:gd name="T14" fmla="*/ 24 w 67"/>
                <a:gd name="T15" fmla="*/ 50 h 69"/>
                <a:gd name="T16" fmla="*/ 0 w 67"/>
                <a:gd name="T17" fmla="*/ 53 h 69"/>
                <a:gd name="T18" fmla="*/ 11 w 67"/>
                <a:gd name="T19" fmla="*/ 32 h 69"/>
                <a:gd name="T20" fmla="*/ 0 w 67"/>
                <a:gd name="T21" fmla="*/ 1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69">
                  <a:moveTo>
                    <a:pt x="0" y="10"/>
                  </a:moveTo>
                  <a:lnTo>
                    <a:pt x="24" y="16"/>
                  </a:lnTo>
                  <a:lnTo>
                    <a:pt x="43" y="0"/>
                  </a:lnTo>
                  <a:lnTo>
                    <a:pt x="45" y="24"/>
                  </a:lnTo>
                  <a:lnTo>
                    <a:pt x="67" y="34"/>
                  </a:lnTo>
                  <a:lnTo>
                    <a:pt x="45" y="45"/>
                  </a:lnTo>
                  <a:lnTo>
                    <a:pt x="40" y="69"/>
                  </a:lnTo>
                  <a:lnTo>
                    <a:pt x="24" y="50"/>
                  </a:lnTo>
                  <a:lnTo>
                    <a:pt x="0" y="53"/>
                  </a:lnTo>
                  <a:lnTo>
                    <a:pt x="11" y="32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3" name="Freeform 388"/>
            <p:cNvSpPr>
              <a:spLocks/>
            </p:cNvSpPr>
            <p:nvPr/>
          </p:nvSpPr>
          <p:spPr bwMode="auto">
            <a:xfrm rot="16200000">
              <a:off x="390639" y="2230191"/>
              <a:ext cx="145809" cy="156690"/>
            </a:xfrm>
            <a:custGeom>
              <a:avLst/>
              <a:gdLst>
                <a:gd name="T0" fmla="*/ 0 w 67"/>
                <a:gd name="T1" fmla="*/ 13 h 72"/>
                <a:gd name="T2" fmla="*/ 25 w 67"/>
                <a:gd name="T3" fmla="*/ 18 h 72"/>
                <a:gd name="T4" fmla="*/ 43 w 67"/>
                <a:gd name="T5" fmla="*/ 0 h 72"/>
                <a:gd name="T6" fmla="*/ 46 w 67"/>
                <a:gd name="T7" fmla="*/ 26 h 72"/>
                <a:gd name="T8" fmla="*/ 67 w 67"/>
                <a:gd name="T9" fmla="*/ 37 h 72"/>
                <a:gd name="T10" fmla="*/ 46 w 67"/>
                <a:gd name="T11" fmla="*/ 48 h 72"/>
                <a:gd name="T12" fmla="*/ 41 w 67"/>
                <a:gd name="T13" fmla="*/ 72 h 72"/>
                <a:gd name="T14" fmla="*/ 25 w 67"/>
                <a:gd name="T15" fmla="*/ 53 h 72"/>
                <a:gd name="T16" fmla="*/ 0 w 67"/>
                <a:gd name="T17" fmla="*/ 56 h 72"/>
                <a:gd name="T18" fmla="*/ 11 w 67"/>
                <a:gd name="T19" fmla="*/ 34 h 72"/>
                <a:gd name="T20" fmla="*/ 0 w 67"/>
                <a:gd name="T21" fmla="*/ 1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72">
                  <a:moveTo>
                    <a:pt x="0" y="13"/>
                  </a:moveTo>
                  <a:lnTo>
                    <a:pt x="25" y="18"/>
                  </a:lnTo>
                  <a:lnTo>
                    <a:pt x="43" y="0"/>
                  </a:lnTo>
                  <a:lnTo>
                    <a:pt x="46" y="26"/>
                  </a:lnTo>
                  <a:lnTo>
                    <a:pt x="67" y="37"/>
                  </a:lnTo>
                  <a:lnTo>
                    <a:pt x="46" y="48"/>
                  </a:lnTo>
                  <a:lnTo>
                    <a:pt x="41" y="72"/>
                  </a:lnTo>
                  <a:lnTo>
                    <a:pt x="25" y="53"/>
                  </a:lnTo>
                  <a:lnTo>
                    <a:pt x="0" y="56"/>
                  </a:lnTo>
                  <a:lnTo>
                    <a:pt x="11" y="34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4" name="Freeform 389"/>
            <p:cNvSpPr>
              <a:spLocks/>
            </p:cNvSpPr>
            <p:nvPr/>
          </p:nvSpPr>
          <p:spPr bwMode="auto">
            <a:xfrm rot="16200000">
              <a:off x="413489" y="5293271"/>
              <a:ext cx="152338" cy="152338"/>
            </a:xfrm>
            <a:custGeom>
              <a:avLst/>
              <a:gdLst>
                <a:gd name="T0" fmla="*/ 3 w 70"/>
                <a:gd name="T1" fmla="*/ 11 h 70"/>
                <a:gd name="T2" fmla="*/ 27 w 70"/>
                <a:gd name="T3" fmla="*/ 16 h 70"/>
                <a:gd name="T4" fmla="*/ 46 w 70"/>
                <a:gd name="T5" fmla="*/ 0 h 70"/>
                <a:gd name="T6" fmla="*/ 46 w 70"/>
                <a:gd name="T7" fmla="*/ 24 h 70"/>
                <a:gd name="T8" fmla="*/ 70 w 70"/>
                <a:gd name="T9" fmla="*/ 35 h 70"/>
                <a:gd name="T10" fmla="*/ 46 w 70"/>
                <a:gd name="T11" fmla="*/ 46 h 70"/>
                <a:gd name="T12" fmla="*/ 41 w 70"/>
                <a:gd name="T13" fmla="*/ 70 h 70"/>
                <a:gd name="T14" fmla="*/ 24 w 70"/>
                <a:gd name="T15" fmla="*/ 51 h 70"/>
                <a:gd name="T16" fmla="*/ 0 w 70"/>
                <a:gd name="T17" fmla="*/ 54 h 70"/>
                <a:gd name="T18" fmla="*/ 14 w 70"/>
                <a:gd name="T19" fmla="*/ 32 h 70"/>
                <a:gd name="T20" fmla="*/ 3 w 70"/>
                <a:gd name="T21" fmla="*/ 1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70">
                  <a:moveTo>
                    <a:pt x="3" y="11"/>
                  </a:moveTo>
                  <a:lnTo>
                    <a:pt x="27" y="16"/>
                  </a:lnTo>
                  <a:lnTo>
                    <a:pt x="46" y="0"/>
                  </a:lnTo>
                  <a:lnTo>
                    <a:pt x="46" y="24"/>
                  </a:lnTo>
                  <a:lnTo>
                    <a:pt x="70" y="35"/>
                  </a:lnTo>
                  <a:lnTo>
                    <a:pt x="46" y="46"/>
                  </a:lnTo>
                  <a:lnTo>
                    <a:pt x="41" y="70"/>
                  </a:lnTo>
                  <a:lnTo>
                    <a:pt x="24" y="51"/>
                  </a:lnTo>
                  <a:lnTo>
                    <a:pt x="0" y="54"/>
                  </a:lnTo>
                  <a:lnTo>
                    <a:pt x="14" y="32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5" name="Freeform 390"/>
            <p:cNvSpPr>
              <a:spLocks/>
            </p:cNvSpPr>
            <p:nvPr/>
          </p:nvSpPr>
          <p:spPr bwMode="auto">
            <a:xfrm rot="16200000">
              <a:off x="2168640" y="3031053"/>
              <a:ext cx="145809" cy="156690"/>
            </a:xfrm>
            <a:custGeom>
              <a:avLst/>
              <a:gdLst>
                <a:gd name="T0" fmla="*/ 0 w 67"/>
                <a:gd name="T1" fmla="*/ 14 h 72"/>
                <a:gd name="T2" fmla="*/ 24 w 67"/>
                <a:gd name="T3" fmla="*/ 16 h 72"/>
                <a:gd name="T4" fmla="*/ 43 w 67"/>
                <a:gd name="T5" fmla="*/ 0 h 72"/>
                <a:gd name="T6" fmla="*/ 45 w 67"/>
                <a:gd name="T7" fmla="*/ 24 h 72"/>
                <a:gd name="T8" fmla="*/ 67 w 67"/>
                <a:gd name="T9" fmla="*/ 38 h 72"/>
                <a:gd name="T10" fmla="*/ 45 w 67"/>
                <a:gd name="T11" fmla="*/ 48 h 72"/>
                <a:gd name="T12" fmla="*/ 40 w 67"/>
                <a:gd name="T13" fmla="*/ 72 h 72"/>
                <a:gd name="T14" fmla="*/ 24 w 67"/>
                <a:gd name="T15" fmla="*/ 54 h 72"/>
                <a:gd name="T16" fmla="*/ 0 w 67"/>
                <a:gd name="T17" fmla="*/ 56 h 72"/>
                <a:gd name="T18" fmla="*/ 10 w 67"/>
                <a:gd name="T19" fmla="*/ 35 h 72"/>
                <a:gd name="T20" fmla="*/ 0 w 67"/>
                <a:gd name="T21" fmla="*/ 1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72">
                  <a:moveTo>
                    <a:pt x="0" y="14"/>
                  </a:moveTo>
                  <a:lnTo>
                    <a:pt x="24" y="16"/>
                  </a:lnTo>
                  <a:lnTo>
                    <a:pt x="43" y="0"/>
                  </a:lnTo>
                  <a:lnTo>
                    <a:pt x="45" y="24"/>
                  </a:lnTo>
                  <a:lnTo>
                    <a:pt x="67" y="38"/>
                  </a:lnTo>
                  <a:lnTo>
                    <a:pt x="45" y="48"/>
                  </a:lnTo>
                  <a:lnTo>
                    <a:pt x="40" y="72"/>
                  </a:lnTo>
                  <a:lnTo>
                    <a:pt x="24" y="54"/>
                  </a:lnTo>
                  <a:lnTo>
                    <a:pt x="0" y="56"/>
                  </a:lnTo>
                  <a:lnTo>
                    <a:pt x="10" y="35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6" name="Freeform 391"/>
            <p:cNvSpPr>
              <a:spLocks/>
            </p:cNvSpPr>
            <p:nvPr/>
          </p:nvSpPr>
          <p:spPr bwMode="auto">
            <a:xfrm rot="16200000">
              <a:off x="2307920" y="4136591"/>
              <a:ext cx="152338" cy="150162"/>
            </a:xfrm>
            <a:custGeom>
              <a:avLst/>
              <a:gdLst>
                <a:gd name="T0" fmla="*/ 3 w 70"/>
                <a:gd name="T1" fmla="*/ 11 h 69"/>
                <a:gd name="T2" fmla="*/ 27 w 70"/>
                <a:gd name="T3" fmla="*/ 16 h 69"/>
                <a:gd name="T4" fmla="*/ 46 w 70"/>
                <a:gd name="T5" fmla="*/ 0 h 69"/>
                <a:gd name="T6" fmla="*/ 48 w 70"/>
                <a:gd name="T7" fmla="*/ 24 h 69"/>
                <a:gd name="T8" fmla="*/ 70 w 70"/>
                <a:gd name="T9" fmla="*/ 35 h 69"/>
                <a:gd name="T10" fmla="*/ 46 w 70"/>
                <a:gd name="T11" fmla="*/ 45 h 69"/>
                <a:gd name="T12" fmla="*/ 43 w 70"/>
                <a:gd name="T13" fmla="*/ 69 h 69"/>
                <a:gd name="T14" fmla="*/ 24 w 70"/>
                <a:gd name="T15" fmla="*/ 51 h 69"/>
                <a:gd name="T16" fmla="*/ 0 w 70"/>
                <a:gd name="T17" fmla="*/ 53 h 69"/>
                <a:gd name="T18" fmla="*/ 13 w 70"/>
                <a:gd name="T19" fmla="*/ 32 h 69"/>
                <a:gd name="T20" fmla="*/ 3 w 70"/>
                <a:gd name="T21" fmla="*/ 1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9">
                  <a:moveTo>
                    <a:pt x="3" y="11"/>
                  </a:moveTo>
                  <a:lnTo>
                    <a:pt x="27" y="16"/>
                  </a:lnTo>
                  <a:lnTo>
                    <a:pt x="46" y="0"/>
                  </a:lnTo>
                  <a:lnTo>
                    <a:pt x="48" y="24"/>
                  </a:lnTo>
                  <a:lnTo>
                    <a:pt x="70" y="35"/>
                  </a:lnTo>
                  <a:lnTo>
                    <a:pt x="46" y="45"/>
                  </a:lnTo>
                  <a:lnTo>
                    <a:pt x="43" y="69"/>
                  </a:lnTo>
                  <a:lnTo>
                    <a:pt x="24" y="51"/>
                  </a:lnTo>
                  <a:lnTo>
                    <a:pt x="0" y="53"/>
                  </a:lnTo>
                  <a:lnTo>
                    <a:pt x="13" y="32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7" name="Freeform 392"/>
            <p:cNvSpPr>
              <a:spLocks/>
            </p:cNvSpPr>
            <p:nvPr/>
          </p:nvSpPr>
          <p:spPr bwMode="auto">
            <a:xfrm rot="16200000">
              <a:off x="192599" y="6090869"/>
              <a:ext cx="145809" cy="156690"/>
            </a:xfrm>
            <a:custGeom>
              <a:avLst/>
              <a:gdLst>
                <a:gd name="T0" fmla="*/ 0 w 67"/>
                <a:gd name="T1" fmla="*/ 13 h 72"/>
                <a:gd name="T2" fmla="*/ 24 w 67"/>
                <a:gd name="T3" fmla="*/ 19 h 72"/>
                <a:gd name="T4" fmla="*/ 43 w 67"/>
                <a:gd name="T5" fmla="*/ 0 h 72"/>
                <a:gd name="T6" fmla="*/ 46 w 67"/>
                <a:gd name="T7" fmla="*/ 27 h 72"/>
                <a:gd name="T8" fmla="*/ 67 w 67"/>
                <a:gd name="T9" fmla="*/ 37 h 72"/>
                <a:gd name="T10" fmla="*/ 46 w 67"/>
                <a:gd name="T11" fmla="*/ 48 h 72"/>
                <a:gd name="T12" fmla="*/ 40 w 67"/>
                <a:gd name="T13" fmla="*/ 72 h 72"/>
                <a:gd name="T14" fmla="*/ 24 w 67"/>
                <a:gd name="T15" fmla="*/ 53 h 72"/>
                <a:gd name="T16" fmla="*/ 0 w 67"/>
                <a:gd name="T17" fmla="*/ 56 h 72"/>
                <a:gd name="T18" fmla="*/ 11 w 67"/>
                <a:gd name="T19" fmla="*/ 35 h 72"/>
                <a:gd name="T20" fmla="*/ 0 w 67"/>
                <a:gd name="T21" fmla="*/ 1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72">
                  <a:moveTo>
                    <a:pt x="0" y="13"/>
                  </a:moveTo>
                  <a:lnTo>
                    <a:pt x="24" y="19"/>
                  </a:lnTo>
                  <a:lnTo>
                    <a:pt x="43" y="0"/>
                  </a:lnTo>
                  <a:lnTo>
                    <a:pt x="46" y="27"/>
                  </a:lnTo>
                  <a:lnTo>
                    <a:pt x="67" y="37"/>
                  </a:lnTo>
                  <a:lnTo>
                    <a:pt x="46" y="48"/>
                  </a:lnTo>
                  <a:lnTo>
                    <a:pt x="40" y="72"/>
                  </a:lnTo>
                  <a:lnTo>
                    <a:pt x="24" y="53"/>
                  </a:lnTo>
                  <a:lnTo>
                    <a:pt x="0" y="56"/>
                  </a:lnTo>
                  <a:lnTo>
                    <a:pt x="11" y="35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8" name="Freeform 393"/>
            <p:cNvSpPr>
              <a:spLocks/>
            </p:cNvSpPr>
            <p:nvPr/>
          </p:nvSpPr>
          <p:spPr bwMode="auto">
            <a:xfrm rot="16200000">
              <a:off x="11585825" y="1212791"/>
              <a:ext cx="256798" cy="243741"/>
            </a:xfrm>
            <a:custGeom>
              <a:avLst/>
              <a:gdLst>
                <a:gd name="T0" fmla="*/ 19 w 118"/>
                <a:gd name="T1" fmla="*/ 2 h 112"/>
                <a:gd name="T2" fmla="*/ 56 w 118"/>
                <a:gd name="T3" fmla="*/ 21 h 112"/>
                <a:gd name="T4" fmla="*/ 91 w 118"/>
                <a:gd name="T5" fmla="*/ 0 h 112"/>
                <a:gd name="T6" fmla="*/ 86 w 118"/>
                <a:gd name="T7" fmla="*/ 42 h 112"/>
                <a:gd name="T8" fmla="*/ 118 w 118"/>
                <a:gd name="T9" fmla="*/ 69 h 112"/>
                <a:gd name="T10" fmla="*/ 77 w 118"/>
                <a:gd name="T11" fmla="*/ 77 h 112"/>
                <a:gd name="T12" fmla="*/ 59 w 118"/>
                <a:gd name="T13" fmla="*/ 112 h 112"/>
                <a:gd name="T14" fmla="*/ 40 w 118"/>
                <a:gd name="T15" fmla="*/ 77 h 112"/>
                <a:gd name="T16" fmla="*/ 0 w 118"/>
                <a:gd name="T17" fmla="*/ 72 h 112"/>
                <a:gd name="T18" fmla="*/ 27 w 118"/>
                <a:gd name="T19" fmla="*/ 42 h 112"/>
                <a:gd name="T20" fmla="*/ 19 w 118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2"/>
                  </a:lnTo>
                  <a:lnTo>
                    <a:pt x="118" y="69"/>
                  </a:lnTo>
                  <a:lnTo>
                    <a:pt x="77" y="77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2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9" name="Freeform 394"/>
            <p:cNvSpPr>
              <a:spLocks/>
            </p:cNvSpPr>
            <p:nvPr/>
          </p:nvSpPr>
          <p:spPr bwMode="auto">
            <a:xfrm rot="16200000">
              <a:off x="5263275" y="1583843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8 w 117"/>
                <a:gd name="T3" fmla="*/ 21 h 112"/>
                <a:gd name="T4" fmla="*/ 93 w 117"/>
                <a:gd name="T5" fmla="*/ 0 h 112"/>
                <a:gd name="T6" fmla="*/ 88 w 117"/>
                <a:gd name="T7" fmla="*/ 40 h 112"/>
                <a:gd name="T8" fmla="*/ 117 w 117"/>
                <a:gd name="T9" fmla="*/ 69 h 112"/>
                <a:gd name="T10" fmla="*/ 77 w 117"/>
                <a:gd name="T11" fmla="*/ 74 h 112"/>
                <a:gd name="T12" fmla="*/ 61 w 117"/>
                <a:gd name="T13" fmla="*/ 112 h 112"/>
                <a:gd name="T14" fmla="*/ 42 w 117"/>
                <a:gd name="T15" fmla="*/ 77 h 112"/>
                <a:gd name="T16" fmla="*/ 0 w 117"/>
                <a:gd name="T17" fmla="*/ 72 h 112"/>
                <a:gd name="T18" fmla="*/ 29 w 117"/>
                <a:gd name="T19" fmla="*/ 42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8" y="21"/>
                  </a:lnTo>
                  <a:lnTo>
                    <a:pt x="93" y="0"/>
                  </a:lnTo>
                  <a:lnTo>
                    <a:pt x="88" y="40"/>
                  </a:lnTo>
                  <a:lnTo>
                    <a:pt x="117" y="69"/>
                  </a:lnTo>
                  <a:lnTo>
                    <a:pt x="77" y="74"/>
                  </a:lnTo>
                  <a:lnTo>
                    <a:pt x="61" y="112"/>
                  </a:lnTo>
                  <a:lnTo>
                    <a:pt x="42" y="77"/>
                  </a:lnTo>
                  <a:lnTo>
                    <a:pt x="0" y="72"/>
                  </a:lnTo>
                  <a:lnTo>
                    <a:pt x="29" y="42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0" name="Freeform 395"/>
            <p:cNvSpPr>
              <a:spLocks/>
            </p:cNvSpPr>
            <p:nvPr/>
          </p:nvSpPr>
          <p:spPr bwMode="auto">
            <a:xfrm rot="16200000">
              <a:off x="768219" y="72434"/>
              <a:ext cx="256798" cy="243741"/>
            </a:xfrm>
            <a:custGeom>
              <a:avLst/>
              <a:gdLst>
                <a:gd name="T0" fmla="*/ 19 w 118"/>
                <a:gd name="T1" fmla="*/ 2 h 112"/>
                <a:gd name="T2" fmla="*/ 56 w 118"/>
                <a:gd name="T3" fmla="*/ 21 h 112"/>
                <a:gd name="T4" fmla="*/ 91 w 118"/>
                <a:gd name="T5" fmla="*/ 0 h 112"/>
                <a:gd name="T6" fmla="*/ 86 w 118"/>
                <a:gd name="T7" fmla="*/ 40 h 112"/>
                <a:gd name="T8" fmla="*/ 118 w 118"/>
                <a:gd name="T9" fmla="*/ 69 h 112"/>
                <a:gd name="T10" fmla="*/ 78 w 118"/>
                <a:gd name="T11" fmla="*/ 75 h 112"/>
                <a:gd name="T12" fmla="*/ 59 w 118"/>
                <a:gd name="T13" fmla="*/ 112 h 112"/>
                <a:gd name="T14" fmla="*/ 40 w 118"/>
                <a:gd name="T15" fmla="*/ 77 h 112"/>
                <a:gd name="T16" fmla="*/ 0 w 118"/>
                <a:gd name="T17" fmla="*/ 72 h 112"/>
                <a:gd name="T18" fmla="*/ 27 w 118"/>
                <a:gd name="T19" fmla="*/ 42 h 112"/>
                <a:gd name="T20" fmla="*/ 19 w 118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0"/>
                  </a:lnTo>
                  <a:lnTo>
                    <a:pt x="118" y="69"/>
                  </a:lnTo>
                  <a:lnTo>
                    <a:pt x="78" y="75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2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1" name="Freeform 396"/>
            <p:cNvSpPr>
              <a:spLocks/>
            </p:cNvSpPr>
            <p:nvPr/>
          </p:nvSpPr>
          <p:spPr bwMode="auto">
            <a:xfrm rot="16200000">
              <a:off x="240477" y="4317220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9 w 117"/>
                <a:gd name="T3" fmla="*/ 18 h 112"/>
                <a:gd name="T4" fmla="*/ 93 w 117"/>
                <a:gd name="T5" fmla="*/ 0 h 112"/>
                <a:gd name="T6" fmla="*/ 88 w 117"/>
                <a:gd name="T7" fmla="*/ 40 h 112"/>
                <a:gd name="T8" fmla="*/ 117 w 117"/>
                <a:gd name="T9" fmla="*/ 66 h 112"/>
                <a:gd name="T10" fmla="*/ 77 w 117"/>
                <a:gd name="T11" fmla="*/ 74 h 112"/>
                <a:gd name="T12" fmla="*/ 61 w 117"/>
                <a:gd name="T13" fmla="*/ 112 h 112"/>
                <a:gd name="T14" fmla="*/ 43 w 117"/>
                <a:gd name="T15" fmla="*/ 74 h 112"/>
                <a:gd name="T16" fmla="*/ 0 w 117"/>
                <a:gd name="T17" fmla="*/ 72 h 112"/>
                <a:gd name="T18" fmla="*/ 29 w 117"/>
                <a:gd name="T19" fmla="*/ 42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9" y="18"/>
                  </a:lnTo>
                  <a:lnTo>
                    <a:pt x="93" y="0"/>
                  </a:lnTo>
                  <a:lnTo>
                    <a:pt x="88" y="40"/>
                  </a:lnTo>
                  <a:lnTo>
                    <a:pt x="117" y="66"/>
                  </a:lnTo>
                  <a:lnTo>
                    <a:pt x="77" y="74"/>
                  </a:lnTo>
                  <a:lnTo>
                    <a:pt x="61" y="112"/>
                  </a:lnTo>
                  <a:lnTo>
                    <a:pt x="43" y="74"/>
                  </a:lnTo>
                  <a:lnTo>
                    <a:pt x="0" y="72"/>
                  </a:lnTo>
                  <a:lnTo>
                    <a:pt x="29" y="42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2" name="Freeform 397"/>
            <p:cNvSpPr>
              <a:spLocks/>
            </p:cNvSpPr>
            <p:nvPr/>
          </p:nvSpPr>
          <p:spPr bwMode="auto">
            <a:xfrm rot="16200000">
              <a:off x="2114233" y="6221444"/>
              <a:ext cx="250269" cy="243741"/>
            </a:xfrm>
            <a:custGeom>
              <a:avLst/>
              <a:gdLst>
                <a:gd name="T0" fmla="*/ 19 w 115"/>
                <a:gd name="T1" fmla="*/ 2 h 112"/>
                <a:gd name="T2" fmla="*/ 56 w 115"/>
                <a:gd name="T3" fmla="*/ 21 h 112"/>
                <a:gd name="T4" fmla="*/ 91 w 115"/>
                <a:gd name="T5" fmla="*/ 0 h 112"/>
                <a:gd name="T6" fmla="*/ 86 w 115"/>
                <a:gd name="T7" fmla="*/ 40 h 112"/>
                <a:gd name="T8" fmla="*/ 115 w 115"/>
                <a:gd name="T9" fmla="*/ 69 h 112"/>
                <a:gd name="T10" fmla="*/ 75 w 115"/>
                <a:gd name="T11" fmla="*/ 75 h 112"/>
                <a:gd name="T12" fmla="*/ 59 w 115"/>
                <a:gd name="T13" fmla="*/ 112 h 112"/>
                <a:gd name="T14" fmla="*/ 40 w 115"/>
                <a:gd name="T15" fmla="*/ 77 h 112"/>
                <a:gd name="T16" fmla="*/ 0 w 115"/>
                <a:gd name="T17" fmla="*/ 72 h 112"/>
                <a:gd name="T18" fmla="*/ 27 w 115"/>
                <a:gd name="T19" fmla="*/ 43 h 112"/>
                <a:gd name="T20" fmla="*/ 19 w 115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0"/>
                  </a:lnTo>
                  <a:lnTo>
                    <a:pt x="115" y="69"/>
                  </a:lnTo>
                  <a:lnTo>
                    <a:pt x="75" y="75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3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3" name="Freeform 398"/>
            <p:cNvSpPr>
              <a:spLocks/>
            </p:cNvSpPr>
            <p:nvPr/>
          </p:nvSpPr>
          <p:spPr bwMode="auto">
            <a:xfrm rot="16200000">
              <a:off x="4553816" y="5834071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6 w 117"/>
                <a:gd name="T3" fmla="*/ 21 h 112"/>
                <a:gd name="T4" fmla="*/ 93 w 117"/>
                <a:gd name="T5" fmla="*/ 0 h 112"/>
                <a:gd name="T6" fmla="*/ 88 w 117"/>
                <a:gd name="T7" fmla="*/ 43 h 112"/>
                <a:gd name="T8" fmla="*/ 117 w 117"/>
                <a:gd name="T9" fmla="*/ 69 h 112"/>
                <a:gd name="T10" fmla="*/ 77 w 117"/>
                <a:gd name="T11" fmla="*/ 77 h 112"/>
                <a:gd name="T12" fmla="*/ 58 w 117"/>
                <a:gd name="T13" fmla="*/ 112 h 112"/>
                <a:gd name="T14" fmla="*/ 40 w 117"/>
                <a:gd name="T15" fmla="*/ 77 h 112"/>
                <a:gd name="T16" fmla="*/ 0 w 117"/>
                <a:gd name="T17" fmla="*/ 72 h 112"/>
                <a:gd name="T18" fmla="*/ 29 w 117"/>
                <a:gd name="T19" fmla="*/ 43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6" y="21"/>
                  </a:lnTo>
                  <a:lnTo>
                    <a:pt x="93" y="0"/>
                  </a:lnTo>
                  <a:lnTo>
                    <a:pt x="88" y="43"/>
                  </a:lnTo>
                  <a:lnTo>
                    <a:pt x="117" y="69"/>
                  </a:lnTo>
                  <a:lnTo>
                    <a:pt x="77" y="77"/>
                  </a:lnTo>
                  <a:lnTo>
                    <a:pt x="58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9" y="43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4" name="Freeform 399"/>
            <p:cNvSpPr>
              <a:spLocks/>
            </p:cNvSpPr>
            <p:nvPr/>
          </p:nvSpPr>
          <p:spPr bwMode="auto">
            <a:xfrm rot="16200000">
              <a:off x="9810001" y="6483682"/>
              <a:ext cx="126223" cy="121870"/>
            </a:xfrm>
            <a:custGeom>
              <a:avLst/>
              <a:gdLst>
                <a:gd name="T0" fmla="*/ 45 w 58"/>
                <a:gd name="T1" fmla="*/ 0 h 56"/>
                <a:gd name="T2" fmla="*/ 42 w 58"/>
                <a:gd name="T3" fmla="*/ 19 h 56"/>
                <a:gd name="T4" fmla="*/ 58 w 58"/>
                <a:gd name="T5" fmla="*/ 32 h 56"/>
                <a:gd name="T6" fmla="*/ 37 w 58"/>
                <a:gd name="T7" fmla="*/ 38 h 56"/>
                <a:gd name="T8" fmla="*/ 29 w 58"/>
                <a:gd name="T9" fmla="*/ 56 h 56"/>
                <a:gd name="T10" fmla="*/ 18 w 58"/>
                <a:gd name="T11" fmla="*/ 38 h 56"/>
                <a:gd name="T12" fmla="*/ 0 w 58"/>
                <a:gd name="T13" fmla="*/ 35 h 56"/>
                <a:gd name="T14" fmla="*/ 13 w 58"/>
                <a:gd name="T15" fmla="*/ 22 h 56"/>
                <a:gd name="T16" fmla="*/ 10 w 58"/>
                <a:gd name="T17" fmla="*/ 0 h 56"/>
                <a:gd name="T18" fmla="*/ 26 w 58"/>
                <a:gd name="T19" fmla="*/ 8 h 56"/>
                <a:gd name="T20" fmla="*/ 45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5" y="0"/>
                  </a:moveTo>
                  <a:lnTo>
                    <a:pt x="42" y="19"/>
                  </a:lnTo>
                  <a:lnTo>
                    <a:pt x="58" y="32"/>
                  </a:lnTo>
                  <a:lnTo>
                    <a:pt x="37" y="38"/>
                  </a:lnTo>
                  <a:lnTo>
                    <a:pt x="29" y="56"/>
                  </a:lnTo>
                  <a:lnTo>
                    <a:pt x="18" y="38"/>
                  </a:lnTo>
                  <a:lnTo>
                    <a:pt x="0" y="35"/>
                  </a:lnTo>
                  <a:lnTo>
                    <a:pt x="13" y="22"/>
                  </a:lnTo>
                  <a:lnTo>
                    <a:pt x="10" y="0"/>
                  </a:lnTo>
                  <a:lnTo>
                    <a:pt x="26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5" name="Freeform 400"/>
            <p:cNvSpPr>
              <a:spLocks/>
            </p:cNvSpPr>
            <p:nvPr/>
          </p:nvSpPr>
          <p:spPr bwMode="auto">
            <a:xfrm rot="16200000">
              <a:off x="6137042" y="5959205"/>
              <a:ext cx="126223" cy="121870"/>
            </a:xfrm>
            <a:custGeom>
              <a:avLst/>
              <a:gdLst>
                <a:gd name="T0" fmla="*/ 45 w 58"/>
                <a:gd name="T1" fmla="*/ 0 h 56"/>
                <a:gd name="T2" fmla="*/ 42 w 58"/>
                <a:gd name="T3" fmla="*/ 22 h 56"/>
                <a:gd name="T4" fmla="*/ 58 w 58"/>
                <a:gd name="T5" fmla="*/ 35 h 56"/>
                <a:gd name="T6" fmla="*/ 37 w 58"/>
                <a:gd name="T7" fmla="*/ 40 h 56"/>
                <a:gd name="T8" fmla="*/ 29 w 58"/>
                <a:gd name="T9" fmla="*/ 56 h 56"/>
                <a:gd name="T10" fmla="*/ 21 w 58"/>
                <a:gd name="T11" fmla="*/ 40 h 56"/>
                <a:gd name="T12" fmla="*/ 0 w 58"/>
                <a:gd name="T13" fmla="*/ 38 h 56"/>
                <a:gd name="T14" fmla="*/ 13 w 58"/>
                <a:gd name="T15" fmla="*/ 22 h 56"/>
                <a:gd name="T16" fmla="*/ 10 w 58"/>
                <a:gd name="T17" fmla="*/ 3 h 56"/>
                <a:gd name="T18" fmla="*/ 29 w 58"/>
                <a:gd name="T19" fmla="*/ 11 h 56"/>
                <a:gd name="T20" fmla="*/ 45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5" y="0"/>
                  </a:moveTo>
                  <a:lnTo>
                    <a:pt x="42" y="22"/>
                  </a:lnTo>
                  <a:lnTo>
                    <a:pt x="58" y="35"/>
                  </a:lnTo>
                  <a:lnTo>
                    <a:pt x="37" y="40"/>
                  </a:lnTo>
                  <a:lnTo>
                    <a:pt x="29" y="56"/>
                  </a:lnTo>
                  <a:lnTo>
                    <a:pt x="21" y="40"/>
                  </a:lnTo>
                  <a:lnTo>
                    <a:pt x="0" y="38"/>
                  </a:lnTo>
                  <a:lnTo>
                    <a:pt x="13" y="22"/>
                  </a:lnTo>
                  <a:lnTo>
                    <a:pt x="10" y="3"/>
                  </a:lnTo>
                  <a:lnTo>
                    <a:pt x="29" y="11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6" name="Freeform 401"/>
            <p:cNvSpPr>
              <a:spLocks/>
            </p:cNvSpPr>
            <p:nvPr/>
          </p:nvSpPr>
          <p:spPr bwMode="auto">
            <a:xfrm rot="16200000">
              <a:off x="11275709" y="297675"/>
              <a:ext cx="128399" cy="121870"/>
            </a:xfrm>
            <a:custGeom>
              <a:avLst/>
              <a:gdLst>
                <a:gd name="T0" fmla="*/ 46 w 59"/>
                <a:gd name="T1" fmla="*/ 0 h 56"/>
                <a:gd name="T2" fmla="*/ 43 w 59"/>
                <a:gd name="T3" fmla="*/ 18 h 56"/>
                <a:gd name="T4" fmla="*/ 59 w 59"/>
                <a:gd name="T5" fmla="*/ 32 h 56"/>
                <a:gd name="T6" fmla="*/ 38 w 59"/>
                <a:gd name="T7" fmla="*/ 37 h 56"/>
                <a:gd name="T8" fmla="*/ 30 w 59"/>
                <a:gd name="T9" fmla="*/ 56 h 56"/>
                <a:gd name="T10" fmla="*/ 19 w 59"/>
                <a:gd name="T11" fmla="*/ 37 h 56"/>
                <a:gd name="T12" fmla="*/ 0 w 59"/>
                <a:gd name="T13" fmla="*/ 34 h 56"/>
                <a:gd name="T14" fmla="*/ 14 w 59"/>
                <a:gd name="T15" fmla="*/ 18 h 56"/>
                <a:gd name="T16" fmla="*/ 11 w 59"/>
                <a:gd name="T17" fmla="*/ 0 h 56"/>
                <a:gd name="T18" fmla="*/ 30 w 59"/>
                <a:gd name="T19" fmla="*/ 8 h 56"/>
                <a:gd name="T20" fmla="*/ 46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6" y="0"/>
                  </a:moveTo>
                  <a:lnTo>
                    <a:pt x="43" y="18"/>
                  </a:lnTo>
                  <a:lnTo>
                    <a:pt x="59" y="32"/>
                  </a:lnTo>
                  <a:lnTo>
                    <a:pt x="38" y="37"/>
                  </a:lnTo>
                  <a:lnTo>
                    <a:pt x="30" y="56"/>
                  </a:lnTo>
                  <a:lnTo>
                    <a:pt x="19" y="37"/>
                  </a:lnTo>
                  <a:lnTo>
                    <a:pt x="0" y="34"/>
                  </a:lnTo>
                  <a:lnTo>
                    <a:pt x="14" y="18"/>
                  </a:lnTo>
                  <a:lnTo>
                    <a:pt x="11" y="0"/>
                  </a:lnTo>
                  <a:lnTo>
                    <a:pt x="30" y="8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7" name="Freeform 402"/>
            <p:cNvSpPr>
              <a:spLocks/>
            </p:cNvSpPr>
            <p:nvPr/>
          </p:nvSpPr>
          <p:spPr bwMode="auto">
            <a:xfrm rot="16200000">
              <a:off x="10269191" y="3634964"/>
              <a:ext cx="126223" cy="121870"/>
            </a:xfrm>
            <a:custGeom>
              <a:avLst/>
              <a:gdLst>
                <a:gd name="T0" fmla="*/ 45 w 58"/>
                <a:gd name="T1" fmla="*/ 0 h 56"/>
                <a:gd name="T2" fmla="*/ 42 w 58"/>
                <a:gd name="T3" fmla="*/ 22 h 56"/>
                <a:gd name="T4" fmla="*/ 58 w 58"/>
                <a:gd name="T5" fmla="*/ 35 h 56"/>
                <a:gd name="T6" fmla="*/ 37 w 58"/>
                <a:gd name="T7" fmla="*/ 38 h 56"/>
                <a:gd name="T8" fmla="*/ 29 w 58"/>
                <a:gd name="T9" fmla="*/ 56 h 56"/>
                <a:gd name="T10" fmla="*/ 21 w 58"/>
                <a:gd name="T11" fmla="*/ 40 h 56"/>
                <a:gd name="T12" fmla="*/ 0 w 58"/>
                <a:gd name="T13" fmla="*/ 38 h 56"/>
                <a:gd name="T14" fmla="*/ 13 w 58"/>
                <a:gd name="T15" fmla="*/ 22 h 56"/>
                <a:gd name="T16" fmla="*/ 10 w 58"/>
                <a:gd name="T17" fmla="*/ 3 h 56"/>
                <a:gd name="T18" fmla="*/ 29 w 58"/>
                <a:gd name="T19" fmla="*/ 11 h 56"/>
                <a:gd name="T20" fmla="*/ 45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5" y="0"/>
                  </a:moveTo>
                  <a:lnTo>
                    <a:pt x="42" y="22"/>
                  </a:lnTo>
                  <a:lnTo>
                    <a:pt x="58" y="35"/>
                  </a:lnTo>
                  <a:lnTo>
                    <a:pt x="37" y="38"/>
                  </a:lnTo>
                  <a:lnTo>
                    <a:pt x="29" y="56"/>
                  </a:lnTo>
                  <a:lnTo>
                    <a:pt x="21" y="40"/>
                  </a:lnTo>
                  <a:lnTo>
                    <a:pt x="0" y="38"/>
                  </a:lnTo>
                  <a:lnTo>
                    <a:pt x="13" y="22"/>
                  </a:lnTo>
                  <a:lnTo>
                    <a:pt x="10" y="3"/>
                  </a:lnTo>
                  <a:lnTo>
                    <a:pt x="29" y="11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8" name="Freeform 403"/>
            <p:cNvSpPr>
              <a:spLocks/>
            </p:cNvSpPr>
            <p:nvPr/>
          </p:nvSpPr>
          <p:spPr bwMode="auto">
            <a:xfrm rot="16200000">
              <a:off x="10089649" y="4402094"/>
              <a:ext cx="128399" cy="121870"/>
            </a:xfrm>
            <a:custGeom>
              <a:avLst/>
              <a:gdLst>
                <a:gd name="T0" fmla="*/ 45 w 59"/>
                <a:gd name="T1" fmla="*/ 0 h 56"/>
                <a:gd name="T2" fmla="*/ 43 w 59"/>
                <a:gd name="T3" fmla="*/ 18 h 56"/>
                <a:gd name="T4" fmla="*/ 59 w 59"/>
                <a:gd name="T5" fmla="*/ 32 h 56"/>
                <a:gd name="T6" fmla="*/ 37 w 59"/>
                <a:gd name="T7" fmla="*/ 37 h 56"/>
                <a:gd name="T8" fmla="*/ 29 w 59"/>
                <a:gd name="T9" fmla="*/ 56 h 56"/>
                <a:gd name="T10" fmla="*/ 21 w 59"/>
                <a:gd name="T11" fmla="*/ 37 h 56"/>
                <a:gd name="T12" fmla="*/ 0 w 59"/>
                <a:gd name="T13" fmla="*/ 34 h 56"/>
                <a:gd name="T14" fmla="*/ 13 w 59"/>
                <a:gd name="T15" fmla="*/ 18 h 56"/>
                <a:gd name="T16" fmla="*/ 11 w 59"/>
                <a:gd name="T17" fmla="*/ 0 h 56"/>
                <a:gd name="T18" fmla="*/ 29 w 59"/>
                <a:gd name="T19" fmla="*/ 8 h 56"/>
                <a:gd name="T20" fmla="*/ 45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5" y="0"/>
                  </a:moveTo>
                  <a:lnTo>
                    <a:pt x="43" y="18"/>
                  </a:lnTo>
                  <a:lnTo>
                    <a:pt x="59" y="32"/>
                  </a:lnTo>
                  <a:lnTo>
                    <a:pt x="37" y="37"/>
                  </a:lnTo>
                  <a:lnTo>
                    <a:pt x="29" y="56"/>
                  </a:lnTo>
                  <a:lnTo>
                    <a:pt x="21" y="37"/>
                  </a:lnTo>
                  <a:lnTo>
                    <a:pt x="0" y="34"/>
                  </a:lnTo>
                  <a:lnTo>
                    <a:pt x="13" y="18"/>
                  </a:lnTo>
                  <a:lnTo>
                    <a:pt x="11" y="0"/>
                  </a:lnTo>
                  <a:lnTo>
                    <a:pt x="29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9" name="Freeform 404"/>
            <p:cNvSpPr>
              <a:spLocks/>
            </p:cNvSpPr>
            <p:nvPr/>
          </p:nvSpPr>
          <p:spPr bwMode="auto">
            <a:xfrm rot="16200000">
              <a:off x="11350790" y="6803592"/>
              <a:ext cx="126223" cy="121870"/>
            </a:xfrm>
            <a:custGeom>
              <a:avLst/>
              <a:gdLst>
                <a:gd name="T0" fmla="*/ 48 w 58"/>
                <a:gd name="T1" fmla="*/ 0 h 56"/>
                <a:gd name="T2" fmla="*/ 45 w 58"/>
                <a:gd name="T3" fmla="*/ 22 h 56"/>
                <a:gd name="T4" fmla="*/ 58 w 58"/>
                <a:gd name="T5" fmla="*/ 35 h 56"/>
                <a:gd name="T6" fmla="*/ 40 w 58"/>
                <a:gd name="T7" fmla="*/ 38 h 56"/>
                <a:gd name="T8" fmla="*/ 32 w 58"/>
                <a:gd name="T9" fmla="*/ 56 h 56"/>
                <a:gd name="T10" fmla="*/ 21 w 58"/>
                <a:gd name="T11" fmla="*/ 40 h 56"/>
                <a:gd name="T12" fmla="*/ 0 w 58"/>
                <a:gd name="T13" fmla="*/ 38 h 56"/>
                <a:gd name="T14" fmla="*/ 16 w 58"/>
                <a:gd name="T15" fmla="*/ 22 h 56"/>
                <a:gd name="T16" fmla="*/ 10 w 58"/>
                <a:gd name="T17" fmla="*/ 3 h 56"/>
                <a:gd name="T18" fmla="*/ 29 w 58"/>
                <a:gd name="T19" fmla="*/ 11 h 56"/>
                <a:gd name="T20" fmla="*/ 48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8" y="0"/>
                  </a:moveTo>
                  <a:lnTo>
                    <a:pt x="45" y="22"/>
                  </a:lnTo>
                  <a:lnTo>
                    <a:pt x="58" y="35"/>
                  </a:lnTo>
                  <a:lnTo>
                    <a:pt x="40" y="38"/>
                  </a:lnTo>
                  <a:lnTo>
                    <a:pt x="32" y="56"/>
                  </a:lnTo>
                  <a:lnTo>
                    <a:pt x="21" y="40"/>
                  </a:lnTo>
                  <a:lnTo>
                    <a:pt x="0" y="38"/>
                  </a:lnTo>
                  <a:lnTo>
                    <a:pt x="16" y="22"/>
                  </a:lnTo>
                  <a:lnTo>
                    <a:pt x="10" y="3"/>
                  </a:lnTo>
                  <a:lnTo>
                    <a:pt x="29" y="11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0" name="Freeform 405"/>
            <p:cNvSpPr>
              <a:spLocks/>
            </p:cNvSpPr>
            <p:nvPr/>
          </p:nvSpPr>
          <p:spPr bwMode="auto">
            <a:xfrm rot="16200000">
              <a:off x="9690306" y="5515248"/>
              <a:ext cx="121870" cy="121870"/>
            </a:xfrm>
            <a:custGeom>
              <a:avLst/>
              <a:gdLst>
                <a:gd name="T0" fmla="*/ 45 w 56"/>
                <a:gd name="T1" fmla="*/ 0 h 56"/>
                <a:gd name="T2" fmla="*/ 42 w 56"/>
                <a:gd name="T3" fmla="*/ 19 h 56"/>
                <a:gd name="T4" fmla="*/ 56 w 56"/>
                <a:gd name="T5" fmla="*/ 32 h 56"/>
                <a:gd name="T6" fmla="*/ 37 w 56"/>
                <a:gd name="T7" fmla="*/ 38 h 56"/>
                <a:gd name="T8" fmla="*/ 29 w 56"/>
                <a:gd name="T9" fmla="*/ 56 h 56"/>
                <a:gd name="T10" fmla="*/ 18 w 56"/>
                <a:gd name="T11" fmla="*/ 38 h 56"/>
                <a:gd name="T12" fmla="*/ 0 w 56"/>
                <a:gd name="T13" fmla="*/ 35 h 56"/>
                <a:gd name="T14" fmla="*/ 13 w 56"/>
                <a:gd name="T15" fmla="*/ 22 h 56"/>
                <a:gd name="T16" fmla="*/ 8 w 56"/>
                <a:gd name="T17" fmla="*/ 0 h 56"/>
                <a:gd name="T18" fmla="*/ 26 w 56"/>
                <a:gd name="T19" fmla="*/ 8 h 56"/>
                <a:gd name="T20" fmla="*/ 45 w 56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45" y="0"/>
                  </a:moveTo>
                  <a:lnTo>
                    <a:pt x="42" y="19"/>
                  </a:lnTo>
                  <a:lnTo>
                    <a:pt x="56" y="32"/>
                  </a:lnTo>
                  <a:lnTo>
                    <a:pt x="37" y="38"/>
                  </a:lnTo>
                  <a:lnTo>
                    <a:pt x="29" y="56"/>
                  </a:lnTo>
                  <a:lnTo>
                    <a:pt x="18" y="38"/>
                  </a:lnTo>
                  <a:lnTo>
                    <a:pt x="0" y="35"/>
                  </a:lnTo>
                  <a:lnTo>
                    <a:pt x="13" y="22"/>
                  </a:lnTo>
                  <a:lnTo>
                    <a:pt x="8" y="0"/>
                  </a:lnTo>
                  <a:lnTo>
                    <a:pt x="26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1" name="Freeform 406"/>
            <p:cNvSpPr>
              <a:spLocks/>
            </p:cNvSpPr>
            <p:nvPr/>
          </p:nvSpPr>
          <p:spPr bwMode="auto">
            <a:xfrm rot="16200000">
              <a:off x="11843712" y="2669794"/>
              <a:ext cx="128399" cy="121870"/>
            </a:xfrm>
            <a:custGeom>
              <a:avLst/>
              <a:gdLst>
                <a:gd name="T0" fmla="*/ 48 w 59"/>
                <a:gd name="T1" fmla="*/ 0 h 56"/>
                <a:gd name="T2" fmla="*/ 46 w 59"/>
                <a:gd name="T3" fmla="*/ 22 h 56"/>
                <a:gd name="T4" fmla="*/ 59 w 59"/>
                <a:gd name="T5" fmla="*/ 35 h 56"/>
                <a:gd name="T6" fmla="*/ 40 w 59"/>
                <a:gd name="T7" fmla="*/ 38 h 56"/>
                <a:gd name="T8" fmla="*/ 30 w 59"/>
                <a:gd name="T9" fmla="*/ 56 h 56"/>
                <a:gd name="T10" fmla="*/ 22 w 59"/>
                <a:gd name="T11" fmla="*/ 38 h 56"/>
                <a:gd name="T12" fmla="*/ 0 w 59"/>
                <a:gd name="T13" fmla="*/ 38 h 56"/>
                <a:gd name="T14" fmla="*/ 16 w 59"/>
                <a:gd name="T15" fmla="*/ 22 h 56"/>
                <a:gd name="T16" fmla="*/ 11 w 59"/>
                <a:gd name="T17" fmla="*/ 3 h 56"/>
                <a:gd name="T18" fmla="*/ 30 w 59"/>
                <a:gd name="T19" fmla="*/ 11 h 56"/>
                <a:gd name="T20" fmla="*/ 48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8" y="0"/>
                  </a:moveTo>
                  <a:lnTo>
                    <a:pt x="46" y="22"/>
                  </a:lnTo>
                  <a:lnTo>
                    <a:pt x="59" y="35"/>
                  </a:lnTo>
                  <a:lnTo>
                    <a:pt x="40" y="38"/>
                  </a:lnTo>
                  <a:lnTo>
                    <a:pt x="30" y="56"/>
                  </a:lnTo>
                  <a:lnTo>
                    <a:pt x="22" y="38"/>
                  </a:lnTo>
                  <a:lnTo>
                    <a:pt x="0" y="38"/>
                  </a:lnTo>
                  <a:lnTo>
                    <a:pt x="16" y="22"/>
                  </a:lnTo>
                  <a:lnTo>
                    <a:pt x="11" y="3"/>
                  </a:lnTo>
                  <a:lnTo>
                    <a:pt x="30" y="11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2" name="Freeform 407"/>
            <p:cNvSpPr>
              <a:spLocks/>
            </p:cNvSpPr>
            <p:nvPr/>
          </p:nvSpPr>
          <p:spPr bwMode="auto">
            <a:xfrm rot="16200000">
              <a:off x="6201242" y="-7000"/>
              <a:ext cx="128399" cy="121870"/>
            </a:xfrm>
            <a:custGeom>
              <a:avLst/>
              <a:gdLst>
                <a:gd name="T0" fmla="*/ 45 w 59"/>
                <a:gd name="T1" fmla="*/ 0 h 56"/>
                <a:gd name="T2" fmla="*/ 43 w 59"/>
                <a:gd name="T3" fmla="*/ 21 h 56"/>
                <a:gd name="T4" fmla="*/ 59 w 59"/>
                <a:gd name="T5" fmla="*/ 34 h 56"/>
                <a:gd name="T6" fmla="*/ 37 w 59"/>
                <a:gd name="T7" fmla="*/ 37 h 56"/>
                <a:gd name="T8" fmla="*/ 29 w 59"/>
                <a:gd name="T9" fmla="*/ 56 h 56"/>
                <a:gd name="T10" fmla="*/ 21 w 59"/>
                <a:gd name="T11" fmla="*/ 37 h 56"/>
                <a:gd name="T12" fmla="*/ 0 w 59"/>
                <a:gd name="T13" fmla="*/ 34 h 56"/>
                <a:gd name="T14" fmla="*/ 13 w 59"/>
                <a:gd name="T15" fmla="*/ 21 h 56"/>
                <a:gd name="T16" fmla="*/ 10 w 59"/>
                <a:gd name="T17" fmla="*/ 0 h 56"/>
                <a:gd name="T18" fmla="*/ 29 w 59"/>
                <a:gd name="T19" fmla="*/ 10 h 56"/>
                <a:gd name="T20" fmla="*/ 45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5" y="0"/>
                  </a:moveTo>
                  <a:lnTo>
                    <a:pt x="43" y="21"/>
                  </a:lnTo>
                  <a:lnTo>
                    <a:pt x="59" y="34"/>
                  </a:lnTo>
                  <a:lnTo>
                    <a:pt x="37" y="37"/>
                  </a:lnTo>
                  <a:lnTo>
                    <a:pt x="29" y="56"/>
                  </a:lnTo>
                  <a:lnTo>
                    <a:pt x="21" y="37"/>
                  </a:lnTo>
                  <a:lnTo>
                    <a:pt x="0" y="34"/>
                  </a:lnTo>
                  <a:lnTo>
                    <a:pt x="13" y="21"/>
                  </a:lnTo>
                  <a:lnTo>
                    <a:pt x="10" y="0"/>
                  </a:lnTo>
                  <a:lnTo>
                    <a:pt x="29" y="1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3" name="Freeform 408"/>
            <p:cNvSpPr>
              <a:spLocks/>
            </p:cNvSpPr>
            <p:nvPr/>
          </p:nvSpPr>
          <p:spPr bwMode="auto">
            <a:xfrm rot="16200000">
              <a:off x="11912264" y="5654529"/>
              <a:ext cx="121870" cy="121870"/>
            </a:xfrm>
            <a:custGeom>
              <a:avLst/>
              <a:gdLst>
                <a:gd name="T0" fmla="*/ 45 w 56"/>
                <a:gd name="T1" fmla="*/ 0 h 56"/>
                <a:gd name="T2" fmla="*/ 42 w 56"/>
                <a:gd name="T3" fmla="*/ 18 h 56"/>
                <a:gd name="T4" fmla="*/ 56 w 56"/>
                <a:gd name="T5" fmla="*/ 32 h 56"/>
                <a:gd name="T6" fmla="*/ 37 w 56"/>
                <a:gd name="T7" fmla="*/ 37 h 56"/>
                <a:gd name="T8" fmla="*/ 29 w 56"/>
                <a:gd name="T9" fmla="*/ 56 h 56"/>
                <a:gd name="T10" fmla="*/ 18 w 56"/>
                <a:gd name="T11" fmla="*/ 37 h 56"/>
                <a:gd name="T12" fmla="*/ 0 w 56"/>
                <a:gd name="T13" fmla="*/ 34 h 56"/>
                <a:gd name="T14" fmla="*/ 13 w 56"/>
                <a:gd name="T15" fmla="*/ 21 h 56"/>
                <a:gd name="T16" fmla="*/ 8 w 56"/>
                <a:gd name="T17" fmla="*/ 0 h 56"/>
                <a:gd name="T18" fmla="*/ 26 w 56"/>
                <a:gd name="T19" fmla="*/ 8 h 56"/>
                <a:gd name="T20" fmla="*/ 45 w 56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45" y="0"/>
                  </a:moveTo>
                  <a:lnTo>
                    <a:pt x="42" y="18"/>
                  </a:lnTo>
                  <a:lnTo>
                    <a:pt x="56" y="32"/>
                  </a:lnTo>
                  <a:lnTo>
                    <a:pt x="37" y="37"/>
                  </a:lnTo>
                  <a:lnTo>
                    <a:pt x="29" y="56"/>
                  </a:lnTo>
                  <a:lnTo>
                    <a:pt x="18" y="37"/>
                  </a:lnTo>
                  <a:lnTo>
                    <a:pt x="0" y="34"/>
                  </a:lnTo>
                  <a:lnTo>
                    <a:pt x="13" y="21"/>
                  </a:lnTo>
                  <a:lnTo>
                    <a:pt x="8" y="0"/>
                  </a:lnTo>
                  <a:lnTo>
                    <a:pt x="26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4" name="Freeform 409"/>
            <p:cNvSpPr>
              <a:spLocks/>
            </p:cNvSpPr>
            <p:nvPr/>
          </p:nvSpPr>
          <p:spPr bwMode="auto">
            <a:xfrm rot="16200000">
              <a:off x="11571680" y="4530493"/>
              <a:ext cx="128399" cy="121870"/>
            </a:xfrm>
            <a:custGeom>
              <a:avLst/>
              <a:gdLst>
                <a:gd name="T0" fmla="*/ 59 w 59"/>
                <a:gd name="T1" fmla="*/ 21 h 56"/>
                <a:gd name="T2" fmla="*/ 43 w 59"/>
                <a:gd name="T3" fmla="*/ 34 h 56"/>
                <a:gd name="T4" fmla="*/ 46 w 59"/>
                <a:gd name="T5" fmla="*/ 56 h 56"/>
                <a:gd name="T6" fmla="*/ 30 w 59"/>
                <a:gd name="T7" fmla="*/ 45 h 56"/>
                <a:gd name="T8" fmla="*/ 11 w 59"/>
                <a:gd name="T9" fmla="*/ 53 h 56"/>
                <a:gd name="T10" fmla="*/ 14 w 59"/>
                <a:gd name="T11" fmla="*/ 34 h 56"/>
                <a:gd name="T12" fmla="*/ 0 w 59"/>
                <a:gd name="T13" fmla="*/ 18 h 56"/>
                <a:gd name="T14" fmla="*/ 22 w 59"/>
                <a:gd name="T15" fmla="*/ 18 h 56"/>
                <a:gd name="T16" fmla="*/ 30 w 59"/>
                <a:gd name="T17" fmla="*/ 0 h 56"/>
                <a:gd name="T18" fmla="*/ 38 w 59"/>
                <a:gd name="T19" fmla="*/ 18 h 56"/>
                <a:gd name="T20" fmla="*/ 59 w 59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1"/>
                  </a:moveTo>
                  <a:lnTo>
                    <a:pt x="43" y="34"/>
                  </a:lnTo>
                  <a:lnTo>
                    <a:pt x="46" y="56"/>
                  </a:lnTo>
                  <a:lnTo>
                    <a:pt x="30" y="45"/>
                  </a:lnTo>
                  <a:lnTo>
                    <a:pt x="11" y="53"/>
                  </a:lnTo>
                  <a:lnTo>
                    <a:pt x="14" y="34"/>
                  </a:lnTo>
                  <a:lnTo>
                    <a:pt x="0" y="18"/>
                  </a:lnTo>
                  <a:lnTo>
                    <a:pt x="22" y="18"/>
                  </a:lnTo>
                  <a:lnTo>
                    <a:pt x="30" y="0"/>
                  </a:lnTo>
                  <a:lnTo>
                    <a:pt x="38" y="18"/>
                  </a:lnTo>
                  <a:lnTo>
                    <a:pt x="59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5" name="Freeform 410"/>
            <p:cNvSpPr>
              <a:spLocks/>
            </p:cNvSpPr>
            <p:nvPr/>
          </p:nvSpPr>
          <p:spPr bwMode="auto">
            <a:xfrm rot="16200000">
              <a:off x="10949270" y="2064795"/>
              <a:ext cx="128399" cy="121870"/>
            </a:xfrm>
            <a:custGeom>
              <a:avLst/>
              <a:gdLst>
                <a:gd name="T0" fmla="*/ 59 w 59"/>
                <a:gd name="T1" fmla="*/ 21 h 56"/>
                <a:gd name="T2" fmla="*/ 43 w 59"/>
                <a:gd name="T3" fmla="*/ 35 h 56"/>
                <a:gd name="T4" fmla="*/ 48 w 59"/>
                <a:gd name="T5" fmla="*/ 56 h 56"/>
                <a:gd name="T6" fmla="*/ 29 w 59"/>
                <a:gd name="T7" fmla="*/ 45 h 56"/>
                <a:gd name="T8" fmla="*/ 11 w 59"/>
                <a:gd name="T9" fmla="*/ 56 h 56"/>
                <a:gd name="T10" fmla="*/ 16 w 59"/>
                <a:gd name="T11" fmla="*/ 35 h 56"/>
                <a:gd name="T12" fmla="*/ 0 w 59"/>
                <a:gd name="T13" fmla="*/ 21 h 56"/>
                <a:gd name="T14" fmla="*/ 21 w 59"/>
                <a:gd name="T15" fmla="*/ 19 h 56"/>
                <a:gd name="T16" fmla="*/ 29 w 59"/>
                <a:gd name="T17" fmla="*/ 0 h 56"/>
                <a:gd name="T18" fmla="*/ 37 w 59"/>
                <a:gd name="T19" fmla="*/ 19 h 56"/>
                <a:gd name="T20" fmla="*/ 59 w 59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1"/>
                  </a:moveTo>
                  <a:lnTo>
                    <a:pt x="43" y="35"/>
                  </a:lnTo>
                  <a:lnTo>
                    <a:pt x="48" y="56"/>
                  </a:lnTo>
                  <a:lnTo>
                    <a:pt x="29" y="45"/>
                  </a:lnTo>
                  <a:lnTo>
                    <a:pt x="11" y="56"/>
                  </a:lnTo>
                  <a:lnTo>
                    <a:pt x="16" y="35"/>
                  </a:lnTo>
                  <a:lnTo>
                    <a:pt x="0" y="21"/>
                  </a:lnTo>
                  <a:lnTo>
                    <a:pt x="21" y="19"/>
                  </a:lnTo>
                  <a:lnTo>
                    <a:pt x="29" y="0"/>
                  </a:lnTo>
                  <a:lnTo>
                    <a:pt x="37" y="19"/>
                  </a:lnTo>
                  <a:lnTo>
                    <a:pt x="59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6" name="Freeform 411"/>
            <p:cNvSpPr>
              <a:spLocks/>
            </p:cNvSpPr>
            <p:nvPr/>
          </p:nvSpPr>
          <p:spPr bwMode="auto">
            <a:xfrm rot="16200000">
              <a:off x="11832830" y="3716573"/>
              <a:ext cx="128399" cy="121870"/>
            </a:xfrm>
            <a:custGeom>
              <a:avLst/>
              <a:gdLst>
                <a:gd name="T0" fmla="*/ 59 w 59"/>
                <a:gd name="T1" fmla="*/ 24 h 56"/>
                <a:gd name="T2" fmla="*/ 46 w 59"/>
                <a:gd name="T3" fmla="*/ 37 h 56"/>
                <a:gd name="T4" fmla="*/ 48 w 59"/>
                <a:gd name="T5" fmla="*/ 56 h 56"/>
                <a:gd name="T6" fmla="*/ 30 w 59"/>
                <a:gd name="T7" fmla="*/ 48 h 56"/>
                <a:gd name="T8" fmla="*/ 11 w 59"/>
                <a:gd name="T9" fmla="*/ 56 h 56"/>
                <a:gd name="T10" fmla="*/ 16 w 59"/>
                <a:gd name="T11" fmla="*/ 37 h 56"/>
                <a:gd name="T12" fmla="*/ 0 w 59"/>
                <a:gd name="T13" fmla="*/ 21 h 56"/>
                <a:gd name="T14" fmla="*/ 22 w 59"/>
                <a:gd name="T15" fmla="*/ 19 h 56"/>
                <a:gd name="T16" fmla="*/ 32 w 59"/>
                <a:gd name="T17" fmla="*/ 0 h 56"/>
                <a:gd name="T18" fmla="*/ 40 w 59"/>
                <a:gd name="T19" fmla="*/ 19 h 56"/>
                <a:gd name="T20" fmla="*/ 59 w 59"/>
                <a:gd name="T21" fmla="*/ 2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4"/>
                  </a:moveTo>
                  <a:lnTo>
                    <a:pt x="46" y="37"/>
                  </a:lnTo>
                  <a:lnTo>
                    <a:pt x="48" y="56"/>
                  </a:lnTo>
                  <a:lnTo>
                    <a:pt x="30" y="48"/>
                  </a:lnTo>
                  <a:lnTo>
                    <a:pt x="11" y="56"/>
                  </a:lnTo>
                  <a:lnTo>
                    <a:pt x="16" y="37"/>
                  </a:lnTo>
                  <a:lnTo>
                    <a:pt x="0" y="21"/>
                  </a:lnTo>
                  <a:lnTo>
                    <a:pt x="22" y="19"/>
                  </a:lnTo>
                  <a:lnTo>
                    <a:pt x="32" y="0"/>
                  </a:lnTo>
                  <a:lnTo>
                    <a:pt x="40" y="19"/>
                  </a:lnTo>
                  <a:lnTo>
                    <a:pt x="59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7" name="Freeform 412"/>
            <p:cNvSpPr>
              <a:spLocks/>
            </p:cNvSpPr>
            <p:nvPr/>
          </p:nvSpPr>
          <p:spPr bwMode="auto">
            <a:xfrm rot="16200000">
              <a:off x="10075504" y="200832"/>
              <a:ext cx="121870" cy="121870"/>
            </a:xfrm>
            <a:custGeom>
              <a:avLst/>
              <a:gdLst>
                <a:gd name="T0" fmla="*/ 56 w 56"/>
                <a:gd name="T1" fmla="*/ 21 h 56"/>
                <a:gd name="T2" fmla="*/ 42 w 56"/>
                <a:gd name="T3" fmla="*/ 37 h 56"/>
                <a:gd name="T4" fmla="*/ 45 w 56"/>
                <a:gd name="T5" fmla="*/ 56 h 56"/>
                <a:gd name="T6" fmla="*/ 26 w 56"/>
                <a:gd name="T7" fmla="*/ 45 h 56"/>
                <a:gd name="T8" fmla="*/ 10 w 56"/>
                <a:gd name="T9" fmla="*/ 56 h 56"/>
                <a:gd name="T10" fmla="*/ 13 w 56"/>
                <a:gd name="T11" fmla="*/ 34 h 56"/>
                <a:gd name="T12" fmla="*/ 0 w 56"/>
                <a:gd name="T13" fmla="*/ 21 h 56"/>
                <a:gd name="T14" fmla="*/ 18 w 56"/>
                <a:gd name="T15" fmla="*/ 18 h 56"/>
                <a:gd name="T16" fmla="*/ 29 w 56"/>
                <a:gd name="T17" fmla="*/ 0 h 56"/>
                <a:gd name="T18" fmla="*/ 37 w 56"/>
                <a:gd name="T19" fmla="*/ 18 h 56"/>
                <a:gd name="T20" fmla="*/ 56 w 56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56" y="21"/>
                  </a:moveTo>
                  <a:lnTo>
                    <a:pt x="42" y="37"/>
                  </a:lnTo>
                  <a:lnTo>
                    <a:pt x="45" y="56"/>
                  </a:lnTo>
                  <a:lnTo>
                    <a:pt x="26" y="45"/>
                  </a:lnTo>
                  <a:lnTo>
                    <a:pt x="10" y="56"/>
                  </a:lnTo>
                  <a:lnTo>
                    <a:pt x="13" y="34"/>
                  </a:lnTo>
                  <a:lnTo>
                    <a:pt x="0" y="21"/>
                  </a:lnTo>
                  <a:lnTo>
                    <a:pt x="18" y="18"/>
                  </a:lnTo>
                  <a:lnTo>
                    <a:pt x="29" y="0"/>
                  </a:lnTo>
                  <a:lnTo>
                    <a:pt x="37" y="18"/>
                  </a:lnTo>
                  <a:lnTo>
                    <a:pt x="56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8" name="Freeform 413"/>
            <p:cNvSpPr>
              <a:spLocks/>
            </p:cNvSpPr>
            <p:nvPr/>
          </p:nvSpPr>
          <p:spPr bwMode="auto">
            <a:xfrm rot="16200000">
              <a:off x="10466142" y="6832971"/>
              <a:ext cx="128399" cy="121870"/>
            </a:xfrm>
            <a:custGeom>
              <a:avLst/>
              <a:gdLst>
                <a:gd name="T0" fmla="*/ 59 w 59"/>
                <a:gd name="T1" fmla="*/ 22 h 56"/>
                <a:gd name="T2" fmla="*/ 46 w 59"/>
                <a:gd name="T3" fmla="*/ 35 h 56"/>
                <a:gd name="T4" fmla="*/ 48 w 59"/>
                <a:gd name="T5" fmla="*/ 56 h 56"/>
                <a:gd name="T6" fmla="*/ 30 w 59"/>
                <a:gd name="T7" fmla="*/ 46 h 56"/>
                <a:gd name="T8" fmla="*/ 11 w 59"/>
                <a:gd name="T9" fmla="*/ 56 h 56"/>
                <a:gd name="T10" fmla="*/ 16 w 59"/>
                <a:gd name="T11" fmla="*/ 35 h 56"/>
                <a:gd name="T12" fmla="*/ 0 w 59"/>
                <a:gd name="T13" fmla="*/ 22 h 56"/>
                <a:gd name="T14" fmla="*/ 22 w 59"/>
                <a:gd name="T15" fmla="*/ 19 h 56"/>
                <a:gd name="T16" fmla="*/ 30 w 59"/>
                <a:gd name="T17" fmla="*/ 0 h 56"/>
                <a:gd name="T18" fmla="*/ 40 w 59"/>
                <a:gd name="T19" fmla="*/ 19 h 56"/>
                <a:gd name="T20" fmla="*/ 59 w 59"/>
                <a:gd name="T21" fmla="*/ 2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2"/>
                  </a:moveTo>
                  <a:lnTo>
                    <a:pt x="46" y="35"/>
                  </a:lnTo>
                  <a:lnTo>
                    <a:pt x="48" y="56"/>
                  </a:lnTo>
                  <a:lnTo>
                    <a:pt x="30" y="46"/>
                  </a:lnTo>
                  <a:lnTo>
                    <a:pt x="11" y="56"/>
                  </a:lnTo>
                  <a:lnTo>
                    <a:pt x="16" y="35"/>
                  </a:lnTo>
                  <a:lnTo>
                    <a:pt x="0" y="22"/>
                  </a:lnTo>
                  <a:lnTo>
                    <a:pt x="22" y="19"/>
                  </a:lnTo>
                  <a:lnTo>
                    <a:pt x="30" y="0"/>
                  </a:lnTo>
                  <a:lnTo>
                    <a:pt x="40" y="19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9" name="Freeform 414"/>
            <p:cNvSpPr>
              <a:spLocks/>
            </p:cNvSpPr>
            <p:nvPr/>
          </p:nvSpPr>
          <p:spPr bwMode="auto">
            <a:xfrm rot="16200000">
              <a:off x="11774071" y="419546"/>
              <a:ext cx="128399" cy="121870"/>
            </a:xfrm>
            <a:custGeom>
              <a:avLst/>
              <a:gdLst>
                <a:gd name="T0" fmla="*/ 59 w 59"/>
                <a:gd name="T1" fmla="*/ 22 h 56"/>
                <a:gd name="T2" fmla="*/ 43 w 59"/>
                <a:gd name="T3" fmla="*/ 35 h 56"/>
                <a:gd name="T4" fmla="*/ 46 w 59"/>
                <a:gd name="T5" fmla="*/ 56 h 56"/>
                <a:gd name="T6" fmla="*/ 30 w 59"/>
                <a:gd name="T7" fmla="*/ 46 h 56"/>
                <a:gd name="T8" fmla="*/ 11 w 59"/>
                <a:gd name="T9" fmla="*/ 56 h 56"/>
                <a:gd name="T10" fmla="*/ 14 w 59"/>
                <a:gd name="T11" fmla="*/ 35 h 56"/>
                <a:gd name="T12" fmla="*/ 0 w 59"/>
                <a:gd name="T13" fmla="*/ 22 h 56"/>
                <a:gd name="T14" fmla="*/ 19 w 59"/>
                <a:gd name="T15" fmla="*/ 19 h 56"/>
                <a:gd name="T16" fmla="*/ 30 w 59"/>
                <a:gd name="T17" fmla="*/ 0 h 56"/>
                <a:gd name="T18" fmla="*/ 38 w 59"/>
                <a:gd name="T19" fmla="*/ 19 h 56"/>
                <a:gd name="T20" fmla="*/ 59 w 59"/>
                <a:gd name="T21" fmla="*/ 2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2"/>
                  </a:moveTo>
                  <a:lnTo>
                    <a:pt x="43" y="35"/>
                  </a:lnTo>
                  <a:lnTo>
                    <a:pt x="46" y="56"/>
                  </a:lnTo>
                  <a:lnTo>
                    <a:pt x="30" y="46"/>
                  </a:lnTo>
                  <a:lnTo>
                    <a:pt x="11" y="56"/>
                  </a:lnTo>
                  <a:lnTo>
                    <a:pt x="14" y="35"/>
                  </a:lnTo>
                  <a:lnTo>
                    <a:pt x="0" y="22"/>
                  </a:lnTo>
                  <a:lnTo>
                    <a:pt x="19" y="19"/>
                  </a:lnTo>
                  <a:lnTo>
                    <a:pt x="30" y="0"/>
                  </a:lnTo>
                  <a:lnTo>
                    <a:pt x="38" y="19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0" name="Freeform 415"/>
            <p:cNvSpPr>
              <a:spLocks/>
            </p:cNvSpPr>
            <p:nvPr/>
          </p:nvSpPr>
          <p:spPr bwMode="auto">
            <a:xfrm rot="16200000">
              <a:off x="5837807" y="356435"/>
              <a:ext cx="128399" cy="117518"/>
            </a:xfrm>
            <a:custGeom>
              <a:avLst/>
              <a:gdLst>
                <a:gd name="T0" fmla="*/ 59 w 59"/>
                <a:gd name="T1" fmla="*/ 22 h 54"/>
                <a:gd name="T2" fmla="*/ 43 w 59"/>
                <a:gd name="T3" fmla="*/ 35 h 54"/>
                <a:gd name="T4" fmla="*/ 48 w 59"/>
                <a:gd name="T5" fmla="*/ 54 h 54"/>
                <a:gd name="T6" fmla="*/ 30 w 59"/>
                <a:gd name="T7" fmla="*/ 46 h 54"/>
                <a:gd name="T8" fmla="*/ 11 w 59"/>
                <a:gd name="T9" fmla="*/ 54 h 54"/>
                <a:gd name="T10" fmla="*/ 13 w 59"/>
                <a:gd name="T11" fmla="*/ 35 h 54"/>
                <a:gd name="T12" fmla="*/ 0 w 59"/>
                <a:gd name="T13" fmla="*/ 19 h 54"/>
                <a:gd name="T14" fmla="*/ 21 w 59"/>
                <a:gd name="T15" fmla="*/ 16 h 54"/>
                <a:gd name="T16" fmla="*/ 30 w 59"/>
                <a:gd name="T17" fmla="*/ 0 h 54"/>
                <a:gd name="T18" fmla="*/ 38 w 59"/>
                <a:gd name="T19" fmla="*/ 16 h 54"/>
                <a:gd name="T20" fmla="*/ 59 w 59"/>
                <a:gd name="T21" fmla="*/ 2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4">
                  <a:moveTo>
                    <a:pt x="59" y="22"/>
                  </a:moveTo>
                  <a:lnTo>
                    <a:pt x="43" y="35"/>
                  </a:lnTo>
                  <a:lnTo>
                    <a:pt x="48" y="54"/>
                  </a:lnTo>
                  <a:lnTo>
                    <a:pt x="30" y="46"/>
                  </a:lnTo>
                  <a:lnTo>
                    <a:pt x="11" y="54"/>
                  </a:lnTo>
                  <a:lnTo>
                    <a:pt x="13" y="35"/>
                  </a:lnTo>
                  <a:lnTo>
                    <a:pt x="0" y="19"/>
                  </a:lnTo>
                  <a:lnTo>
                    <a:pt x="21" y="16"/>
                  </a:lnTo>
                  <a:lnTo>
                    <a:pt x="30" y="0"/>
                  </a:lnTo>
                  <a:lnTo>
                    <a:pt x="38" y="16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1" name="Freeform 416"/>
            <p:cNvSpPr>
              <a:spLocks/>
            </p:cNvSpPr>
            <p:nvPr/>
          </p:nvSpPr>
          <p:spPr bwMode="auto">
            <a:xfrm rot="16200000">
              <a:off x="3641965" y="69169"/>
              <a:ext cx="128399" cy="121870"/>
            </a:xfrm>
            <a:custGeom>
              <a:avLst/>
              <a:gdLst>
                <a:gd name="T0" fmla="*/ 59 w 59"/>
                <a:gd name="T1" fmla="*/ 38 h 56"/>
                <a:gd name="T2" fmla="*/ 37 w 59"/>
                <a:gd name="T3" fmla="*/ 40 h 56"/>
                <a:gd name="T4" fmla="*/ 27 w 59"/>
                <a:gd name="T5" fmla="*/ 56 h 56"/>
                <a:gd name="T6" fmla="*/ 19 w 59"/>
                <a:gd name="T7" fmla="*/ 38 h 56"/>
                <a:gd name="T8" fmla="*/ 0 w 59"/>
                <a:gd name="T9" fmla="*/ 32 h 56"/>
                <a:gd name="T10" fmla="*/ 16 w 59"/>
                <a:gd name="T11" fmla="*/ 22 h 56"/>
                <a:gd name="T12" fmla="*/ 13 w 59"/>
                <a:gd name="T13" fmla="*/ 0 h 56"/>
                <a:gd name="T14" fmla="*/ 29 w 59"/>
                <a:gd name="T15" fmla="*/ 11 h 56"/>
                <a:gd name="T16" fmla="*/ 48 w 59"/>
                <a:gd name="T17" fmla="*/ 3 h 56"/>
                <a:gd name="T18" fmla="*/ 45 w 59"/>
                <a:gd name="T19" fmla="*/ 22 h 56"/>
                <a:gd name="T20" fmla="*/ 59 w 59"/>
                <a:gd name="T21" fmla="*/ 3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8"/>
                  </a:moveTo>
                  <a:lnTo>
                    <a:pt x="37" y="40"/>
                  </a:lnTo>
                  <a:lnTo>
                    <a:pt x="27" y="56"/>
                  </a:lnTo>
                  <a:lnTo>
                    <a:pt x="19" y="38"/>
                  </a:lnTo>
                  <a:lnTo>
                    <a:pt x="0" y="32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2"/>
                  </a:lnTo>
                  <a:lnTo>
                    <a:pt x="5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2" name="Freeform 417"/>
            <p:cNvSpPr>
              <a:spLocks/>
            </p:cNvSpPr>
            <p:nvPr/>
          </p:nvSpPr>
          <p:spPr bwMode="auto">
            <a:xfrm rot="16200000">
              <a:off x="1276375" y="604528"/>
              <a:ext cx="128399" cy="121870"/>
            </a:xfrm>
            <a:custGeom>
              <a:avLst/>
              <a:gdLst>
                <a:gd name="T0" fmla="*/ 59 w 59"/>
                <a:gd name="T1" fmla="*/ 38 h 56"/>
                <a:gd name="T2" fmla="*/ 38 w 59"/>
                <a:gd name="T3" fmla="*/ 38 h 56"/>
                <a:gd name="T4" fmla="*/ 27 w 59"/>
                <a:gd name="T5" fmla="*/ 56 h 56"/>
                <a:gd name="T6" fmla="*/ 22 w 59"/>
                <a:gd name="T7" fmla="*/ 38 h 56"/>
                <a:gd name="T8" fmla="*/ 0 w 59"/>
                <a:gd name="T9" fmla="*/ 32 h 56"/>
                <a:gd name="T10" fmla="*/ 16 w 59"/>
                <a:gd name="T11" fmla="*/ 19 h 56"/>
                <a:gd name="T12" fmla="*/ 14 w 59"/>
                <a:gd name="T13" fmla="*/ 0 h 56"/>
                <a:gd name="T14" fmla="*/ 32 w 59"/>
                <a:gd name="T15" fmla="*/ 11 h 56"/>
                <a:gd name="T16" fmla="*/ 51 w 59"/>
                <a:gd name="T17" fmla="*/ 3 h 56"/>
                <a:gd name="T18" fmla="*/ 46 w 59"/>
                <a:gd name="T19" fmla="*/ 22 h 56"/>
                <a:gd name="T20" fmla="*/ 59 w 59"/>
                <a:gd name="T21" fmla="*/ 3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8"/>
                  </a:moveTo>
                  <a:lnTo>
                    <a:pt x="38" y="38"/>
                  </a:lnTo>
                  <a:lnTo>
                    <a:pt x="27" y="56"/>
                  </a:lnTo>
                  <a:lnTo>
                    <a:pt x="22" y="38"/>
                  </a:lnTo>
                  <a:lnTo>
                    <a:pt x="0" y="32"/>
                  </a:lnTo>
                  <a:lnTo>
                    <a:pt x="16" y="19"/>
                  </a:lnTo>
                  <a:lnTo>
                    <a:pt x="14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6" y="22"/>
                  </a:lnTo>
                  <a:lnTo>
                    <a:pt x="5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3" name="Freeform 418"/>
            <p:cNvSpPr>
              <a:spLocks/>
            </p:cNvSpPr>
            <p:nvPr/>
          </p:nvSpPr>
          <p:spPr bwMode="auto">
            <a:xfrm rot="16200000">
              <a:off x="1800852" y="3575117"/>
              <a:ext cx="128399" cy="121870"/>
            </a:xfrm>
            <a:custGeom>
              <a:avLst/>
              <a:gdLst>
                <a:gd name="T0" fmla="*/ 59 w 59"/>
                <a:gd name="T1" fmla="*/ 37 h 56"/>
                <a:gd name="T2" fmla="*/ 37 w 59"/>
                <a:gd name="T3" fmla="*/ 40 h 56"/>
                <a:gd name="T4" fmla="*/ 27 w 59"/>
                <a:gd name="T5" fmla="*/ 56 h 56"/>
                <a:gd name="T6" fmla="*/ 21 w 59"/>
                <a:gd name="T7" fmla="*/ 37 h 56"/>
                <a:gd name="T8" fmla="*/ 0 w 59"/>
                <a:gd name="T9" fmla="*/ 34 h 56"/>
                <a:gd name="T10" fmla="*/ 16 w 59"/>
                <a:gd name="T11" fmla="*/ 21 h 56"/>
                <a:gd name="T12" fmla="*/ 13 w 59"/>
                <a:gd name="T13" fmla="*/ 0 h 56"/>
                <a:gd name="T14" fmla="*/ 32 w 59"/>
                <a:gd name="T15" fmla="*/ 10 h 56"/>
                <a:gd name="T16" fmla="*/ 51 w 59"/>
                <a:gd name="T17" fmla="*/ 2 h 56"/>
                <a:gd name="T18" fmla="*/ 45 w 59"/>
                <a:gd name="T19" fmla="*/ 24 h 56"/>
                <a:gd name="T20" fmla="*/ 59 w 59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7"/>
                  </a:moveTo>
                  <a:lnTo>
                    <a:pt x="37" y="40"/>
                  </a:lnTo>
                  <a:lnTo>
                    <a:pt x="27" y="56"/>
                  </a:lnTo>
                  <a:lnTo>
                    <a:pt x="21" y="37"/>
                  </a:lnTo>
                  <a:lnTo>
                    <a:pt x="0" y="34"/>
                  </a:lnTo>
                  <a:lnTo>
                    <a:pt x="16" y="21"/>
                  </a:lnTo>
                  <a:lnTo>
                    <a:pt x="13" y="0"/>
                  </a:lnTo>
                  <a:lnTo>
                    <a:pt x="32" y="10"/>
                  </a:lnTo>
                  <a:lnTo>
                    <a:pt x="51" y="2"/>
                  </a:lnTo>
                  <a:lnTo>
                    <a:pt x="45" y="24"/>
                  </a:lnTo>
                  <a:lnTo>
                    <a:pt x="59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4" name="Freeform 419"/>
            <p:cNvSpPr>
              <a:spLocks/>
            </p:cNvSpPr>
            <p:nvPr/>
          </p:nvSpPr>
          <p:spPr bwMode="auto">
            <a:xfrm rot="16200000">
              <a:off x="2430879" y="5415141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40 h 59"/>
                <a:gd name="T8" fmla="*/ 0 w 59"/>
                <a:gd name="T9" fmla="*/ 35 h 59"/>
                <a:gd name="T10" fmla="*/ 16 w 59"/>
                <a:gd name="T11" fmla="*/ 21 h 59"/>
                <a:gd name="T12" fmla="*/ 13 w 59"/>
                <a:gd name="T13" fmla="*/ 0 h 59"/>
                <a:gd name="T14" fmla="*/ 32 w 59"/>
                <a:gd name="T15" fmla="*/ 11 h 59"/>
                <a:gd name="T16" fmla="*/ 51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40"/>
                  </a:lnTo>
                  <a:lnTo>
                    <a:pt x="0" y="35"/>
                  </a:lnTo>
                  <a:lnTo>
                    <a:pt x="16" y="21"/>
                  </a:lnTo>
                  <a:lnTo>
                    <a:pt x="13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5" name="Freeform 420"/>
            <p:cNvSpPr>
              <a:spLocks/>
            </p:cNvSpPr>
            <p:nvPr/>
          </p:nvSpPr>
          <p:spPr bwMode="auto">
            <a:xfrm rot="16200000">
              <a:off x="4017369" y="6688251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38 h 59"/>
                <a:gd name="T8" fmla="*/ 0 w 59"/>
                <a:gd name="T9" fmla="*/ 35 h 59"/>
                <a:gd name="T10" fmla="*/ 16 w 59"/>
                <a:gd name="T11" fmla="*/ 22 h 59"/>
                <a:gd name="T12" fmla="*/ 13 w 59"/>
                <a:gd name="T13" fmla="*/ 0 h 59"/>
                <a:gd name="T14" fmla="*/ 29 w 59"/>
                <a:gd name="T15" fmla="*/ 11 h 59"/>
                <a:gd name="T16" fmla="*/ 48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38"/>
                  </a:lnTo>
                  <a:lnTo>
                    <a:pt x="0" y="35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6" name="Freeform 421"/>
            <p:cNvSpPr>
              <a:spLocks/>
            </p:cNvSpPr>
            <p:nvPr/>
          </p:nvSpPr>
          <p:spPr bwMode="auto">
            <a:xfrm rot="16200000">
              <a:off x="6514623" y="6732864"/>
              <a:ext cx="128399" cy="121870"/>
            </a:xfrm>
            <a:custGeom>
              <a:avLst/>
              <a:gdLst>
                <a:gd name="T0" fmla="*/ 59 w 59"/>
                <a:gd name="T1" fmla="*/ 37 h 56"/>
                <a:gd name="T2" fmla="*/ 40 w 59"/>
                <a:gd name="T3" fmla="*/ 40 h 56"/>
                <a:gd name="T4" fmla="*/ 30 w 59"/>
                <a:gd name="T5" fmla="*/ 56 h 56"/>
                <a:gd name="T6" fmla="*/ 22 w 59"/>
                <a:gd name="T7" fmla="*/ 37 h 56"/>
                <a:gd name="T8" fmla="*/ 0 w 59"/>
                <a:gd name="T9" fmla="*/ 32 h 56"/>
                <a:gd name="T10" fmla="*/ 16 w 59"/>
                <a:gd name="T11" fmla="*/ 19 h 56"/>
                <a:gd name="T12" fmla="*/ 16 w 59"/>
                <a:gd name="T13" fmla="*/ 0 h 56"/>
                <a:gd name="T14" fmla="*/ 32 w 59"/>
                <a:gd name="T15" fmla="*/ 11 h 56"/>
                <a:gd name="T16" fmla="*/ 51 w 59"/>
                <a:gd name="T17" fmla="*/ 3 h 56"/>
                <a:gd name="T18" fmla="*/ 46 w 59"/>
                <a:gd name="T19" fmla="*/ 21 h 56"/>
                <a:gd name="T20" fmla="*/ 59 w 59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7"/>
                  </a:moveTo>
                  <a:lnTo>
                    <a:pt x="40" y="40"/>
                  </a:lnTo>
                  <a:lnTo>
                    <a:pt x="30" y="56"/>
                  </a:lnTo>
                  <a:lnTo>
                    <a:pt x="22" y="37"/>
                  </a:lnTo>
                  <a:lnTo>
                    <a:pt x="0" y="32"/>
                  </a:lnTo>
                  <a:lnTo>
                    <a:pt x="16" y="19"/>
                  </a:lnTo>
                  <a:lnTo>
                    <a:pt x="16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6" y="21"/>
                  </a:lnTo>
                  <a:lnTo>
                    <a:pt x="59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7" name="Freeform 422"/>
            <p:cNvSpPr>
              <a:spLocks/>
            </p:cNvSpPr>
            <p:nvPr/>
          </p:nvSpPr>
          <p:spPr bwMode="auto">
            <a:xfrm rot="16200000">
              <a:off x="242653" y="1564257"/>
              <a:ext cx="128399" cy="121870"/>
            </a:xfrm>
            <a:custGeom>
              <a:avLst/>
              <a:gdLst>
                <a:gd name="T0" fmla="*/ 59 w 59"/>
                <a:gd name="T1" fmla="*/ 37 h 56"/>
                <a:gd name="T2" fmla="*/ 38 w 59"/>
                <a:gd name="T3" fmla="*/ 37 h 56"/>
                <a:gd name="T4" fmla="*/ 27 w 59"/>
                <a:gd name="T5" fmla="*/ 56 h 56"/>
                <a:gd name="T6" fmla="*/ 22 w 59"/>
                <a:gd name="T7" fmla="*/ 37 h 56"/>
                <a:gd name="T8" fmla="*/ 0 w 59"/>
                <a:gd name="T9" fmla="*/ 32 h 56"/>
                <a:gd name="T10" fmla="*/ 16 w 59"/>
                <a:gd name="T11" fmla="*/ 18 h 56"/>
                <a:gd name="T12" fmla="*/ 14 w 59"/>
                <a:gd name="T13" fmla="*/ 0 h 56"/>
                <a:gd name="T14" fmla="*/ 32 w 59"/>
                <a:gd name="T15" fmla="*/ 10 h 56"/>
                <a:gd name="T16" fmla="*/ 51 w 59"/>
                <a:gd name="T17" fmla="*/ 2 h 56"/>
                <a:gd name="T18" fmla="*/ 46 w 59"/>
                <a:gd name="T19" fmla="*/ 21 h 56"/>
                <a:gd name="T20" fmla="*/ 59 w 59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7"/>
                  </a:moveTo>
                  <a:lnTo>
                    <a:pt x="38" y="37"/>
                  </a:lnTo>
                  <a:lnTo>
                    <a:pt x="27" y="56"/>
                  </a:lnTo>
                  <a:lnTo>
                    <a:pt x="22" y="37"/>
                  </a:lnTo>
                  <a:lnTo>
                    <a:pt x="0" y="32"/>
                  </a:lnTo>
                  <a:lnTo>
                    <a:pt x="16" y="18"/>
                  </a:lnTo>
                  <a:lnTo>
                    <a:pt x="14" y="0"/>
                  </a:lnTo>
                  <a:lnTo>
                    <a:pt x="32" y="10"/>
                  </a:lnTo>
                  <a:lnTo>
                    <a:pt x="51" y="2"/>
                  </a:lnTo>
                  <a:lnTo>
                    <a:pt x="46" y="21"/>
                  </a:lnTo>
                  <a:lnTo>
                    <a:pt x="59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8" name="Freeform 423"/>
            <p:cNvSpPr>
              <a:spLocks/>
            </p:cNvSpPr>
            <p:nvPr/>
          </p:nvSpPr>
          <p:spPr bwMode="auto">
            <a:xfrm rot="16200000">
              <a:off x="180630" y="3269353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38 h 59"/>
                <a:gd name="T8" fmla="*/ 0 w 59"/>
                <a:gd name="T9" fmla="*/ 35 h 59"/>
                <a:gd name="T10" fmla="*/ 16 w 59"/>
                <a:gd name="T11" fmla="*/ 22 h 59"/>
                <a:gd name="T12" fmla="*/ 13 w 59"/>
                <a:gd name="T13" fmla="*/ 0 h 59"/>
                <a:gd name="T14" fmla="*/ 29 w 59"/>
                <a:gd name="T15" fmla="*/ 11 h 59"/>
                <a:gd name="T16" fmla="*/ 48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38"/>
                  </a:lnTo>
                  <a:lnTo>
                    <a:pt x="0" y="35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9" name="Freeform 424"/>
            <p:cNvSpPr>
              <a:spLocks/>
            </p:cNvSpPr>
            <p:nvPr/>
          </p:nvSpPr>
          <p:spPr bwMode="auto">
            <a:xfrm rot="16200000">
              <a:off x="756250" y="3764452"/>
              <a:ext cx="128399" cy="126223"/>
            </a:xfrm>
            <a:custGeom>
              <a:avLst/>
              <a:gdLst>
                <a:gd name="T0" fmla="*/ 59 w 59"/>
                <a:gd name="T1" fmla="*/ 40 h 58"/>
                <a:gd name="T2" fmla="*/ 40 w 59"/>
                <a:gd name="T3" fmla="*/ 40 h 58"/>
                <a:gd name="T4" fmla="*/ 29 w 59"/>
                <a:gd name="T5" fmla="*/ 58 h 58"/>
                <a:gd name="T6" fmla="*/ 21 w 59"/>
                <a:gd name="T7" fmla="*/ 40 h 58"/>
                <a:gd name="T8" fmla="*/ 0 w 59"/>
                <a:gd name="T9" fmla="*/ 34 h 58"/>
                <a:gd name="T10" fmla="*/ 16 w 59"/>
                <a:gd name="T11" fmla="*/ 21 h 58"/>
                <a:gd name="T12" fmla="*/ 16 w 59"/>
                <a:gd name="T13" fmla="*/ 0 h 58"/>
                <a:gd name="T14" fmla="*/ 32 w 59"/>
                <a:gd name="T15" fmla="*/ 13 h 58"/>
                <a:gd name="T16" fmla="*/ 51 w 59"/>
                <a:gd name="T17" fmla="*/ 5 h 58"/>
                <a:gd name="T18" fmla="*/ 45 w 59"/>
                <a:gd name="T19" fmla="*/ 24 h 58"/>
                <a:gd name="T20" fmla="*/ 59 w 59"/>
                <a:gd name="T21" fmla="*/ 4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8">
                  <a:moveTo>
                    <a:pt x="59" y="40"/>
                  </a:moveTo>
                  <a:lnTo>
                    <a:pt x="40" y="40"/>
                  </a:lnTo>
                  <a:lnTo>
                    <a:pt x="29" y="58"/>
                  </a:lnTo>
                  <a:lnTo>
                    <a:pt x="21" y="40"/>
                  </a:lnTo>
                  <a:lnTo>
                    <a:pt x="0" y="34"/>
                  </a:lnTo>
                  <a:lnTo>
                    <a:pt x="16" y="21"/>
                  </a:lnTo>
                  <a:lnTo>
                    <a:pt x="16" y="0"/>
                  </a:lnTo>
                  <a:lnTo>
                    <a:pt x="32" y="13"/>
                  </a:lnTo>
                  <a:lnTo>
                    <a:pt x="51" y="5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0" name="Freeform 425"/>
            <p:cNvSpPr>
              <a:spLocks/>
            </p:cNvSpPr>
            <p:nvPr/>
          </p:nvSpPr>
          <p:spPr bwMode="auto">
            <a:xfrm rot="16200000">
              <a:off x="698579" y="6572909"/>
              <a:ext cx="121870" cy="121870"/>
            </a:xfrm>
            <a:custGeom>
              <a:avLst/>
              <a:gdLst>
                <a:gd name="T0" fmla="*/ 56 w 56"/>
                <a:gd name="T1" fmla="*/ 37 h 56"/>
                <a:gd name="T2" fmla="*/ 37 w 56"/>
                <a:gd name="T3" fmla="*/ 40 h 56"/>
                <a:gd name="T4" fmla="*/ 27 w 56"/>
                <a:gd name="T5" fmla="*/ 56 h 56"/>
                <a:gd name="T6" fmla="*/ 19 w 56"/>
                <a:gd name="T7" fmla="*/ 37 h 56"/>
                <a:gd name="T8" fmla="*/ 0 w 56"/>
                <a:gd name="T9" fmla="*/ 32 h 56"/>
                <a:gd name="T10" fmla="*/ 16 w 56"/>
                <a:gd name="T11" fmla="*/ 19 h 56"/>
                <a:gd name="T12" fmla="*/ 13 w 56"/>
                <a:gd name="T13" fmla="*/ 0 h 56"/>
                <a:gd name="T14" fmla="*/ 29 w 56"/>
                <a:gd name="T15" fmla="*/ 11 h 56"/>
                <a:gd name="T16" fmla="*/ 48 w 56"/>
                <a:gd name="T17" fmla="*/ 3 h 56"/>
                <a:gd name="T18" fmla="*/ 43 w 56"/>
                <a:gd name="T19" fmla="*/ 21 h 56"/>
                <a:gd name="T20" fmla="*/ 56 w 56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56" y="37"/>
                  </a:moveTo>
                  <a:lnTo>
                    <a:pt x="37" y="40"/>
                  </a:lnTo>
                  <a:lnTo>
                    <a:pt x="27" y="56"/>
                  </a:lnTo>
                  <a:lnTo>
                    <a:pt x="19" y="37"/>
                  </a:lnTo>
                  <a:lnTo>
                    <a:pt x="0" y="32"/>
                  </a:lnTo>
                  <a:lnTo>
                    <a:pt x="16" y="19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3" y="21"/>
                  </a:lnTo>
                  <a:lnTo>
                    <a:pt x="56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1" name="Freeform 426"/>
            <p:cNvSpPr>
              <a:spLocks/>
            </p:cNvSpPr>
            <p:nvPr/>
          </p:nvSpPr>
          <p:spPr bwMode="auto">
            <a:xfrm rot="16200000">
              <a:off x="9903580" y="4925483"/>
              <a:ext cx="126223" cy="121870"/>
            </a:xfrm>
            <a:custGeom>
              <a:avLst/>
              <a:gdLst>
                <a:gd name="T0" fmla="*/ 58 w 58"/>
                <a:gd name="T1" fmla="*/ 21 h 56"/>
                <a:gd name="T2" fmla="*/ 45 w 58"/>
                <a:gd name="T3" fmla="*/ 35 h 56"/>
                <a:gd name="T4" fmla="*/ 48 w 58"/>
                <a:gd name="T5" fmla="*/ 56 h 56"/>
                <a:gd name="T6" fmla="*/ 29 w 58"/>
                <a:gd name="T7" fmla="*/ 45 h 56"/>
                <a:gd name="T8" fmla="*/ 10 w 58"/>
                <a:gd name="T9" fmla="*/ 56 h 56"/>
                <a:gd name="T10" fmla="*/ 16 w 58"/>
                <a:gd name="T11" fmla="*/ 35 h 56"/>
                <a:gd name="T12" fmla="*/ 0 w 58"/>
                <a:gd name="T13" fmla="*/ 21 h 56"/>
                <a:gd name="T14" fmla="*/ 21 w 58"/>
                <a:gd name="T15" fmla="*/ 19 h 56"/>
                <a:gd name="T16" fmla="*/ 32 w 58"/>
                <a:gd name="T17" fmla="*/ 0 h 56"/>
                <a:gd name="T18" fmla="*/ 40 w 58"/>
                <a:gd name="T19" fmla="*/ 19 h 56"/>
                <a:gd name="T20" fmla="*/ 58 w 58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58" y="21"/>
                  </a:moveTo>
                  <a:lnTo>
                    <a:pt x="45" y="35"/>
                  </a:lnTo>
                  <a:lnTo>
                    <a:pt x="48" y="56"/>
                  </a:lnTo>
                  <a:lnTo>
                    <a:pt x="29" y="45"/>
                  </a:lnTo>
                  <a:lnTo>
                    <a:pt x="10" y="56"/>
                  </a:lnTo>
                  <a:lnTo>
                    <a:pt x="16" y="35"/>
                  </a:lnTo>
                  <a:lnTo>
                    <a:pt x="0" y="21"/>
                  </a:lnTo>
                  <a:lnTo>
                    <a:pt x="21" y="19"/>
                  </a:lnTo>
                  <a:lnTo>
                    <a:pt x="32" y="0"/>
                  </a:lnTo>
                  <a:lnTo>
                    <a:pt x="40" y="19"/>
                  </a:lnTo>
                  <a:lnTo>
                    <a:pt x="58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2" name="Freeform 427"/>
            <p:cNvSpPr>
              <a:spLocks/>
            </p:cNvSpPr>
            <p:nvPr/>
          </p:nvSpPr>
          <p:spPr bwMode="auto">
            <a:xfrm rot="16200000">
              <a:off x="10906833" y="4364009"/>
              <a:ext cx="121870" cy="121870"/>
            </a:xfrm>
            <a:custGeom>
              <a:avLst/>
              <a:gdLst>
                <a:gd name="T0" fmla="*/ 56 w 56"/>
                <a:gd name="T1" fmla="*/ 21 h 56"/>
                <a:gd name="T2" fmla="*/ 42 w 56"/>
                <a:gd name="T3" fmla="*/ 34 h 56"/>
                <a:gd name="T4" fmla="*/ 45 w 56"/>
                <a:gd name="T5" fmla="*/ 56 h 56"/>
                <a:gd name="T6" fmla="*/ 26 w 56"/>
                <a:gd name="T7" fmla="*/ 45 h 56"/>
                <a:gd name="T8" fmla="*/ 8 w 56"/>
                <a:gd name="T9" fmla="*/ 56 h 56"/>
                <a:gd name="T10" fmla="*/ 13 w 56"/>
                <a:gd name="T11" fmla="*/ 34 h 56"/>
                <a:gd name="T12" fmla="*/ 0 w 56"/>
                <a:gd name="T13" fmla="*/ 21 h 56"/>
                <a:gd name="T14" fmla="*/ 18 w 56"/>
                <a:gd name="T15" fmla="*/ 18 h 56"/>
                <a:gd name="T16" fmla="*/ 29 w 56"/>
                <a:gd name="T17" fmla="*/ 0 h 56"/>
                <a:gd name="T18" fmla="*/ 37 w 56"/>
                <a:gd name="T19" fmla="*/ 18 h 56"/>
                <a:gd name="T20" fmla="*/ 56 w 56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56" y="21"/>
                  </a:moveTo>
                  <a:lnTo>
                    <a:pt x="42" y="34"/>
                  </a:lnTo>
                  <a:lnTo>
                    <a:pt x="45" y="56"/>
                  </a:lnTo>
                  <a:lnTo>
                    <a:pt x="26" y="45"/>
                  </a:lnTo>
                  <a:lnTo>
                    <a:pt x="8" y="56"/>
                  </a:lnTo>
                  <a:lnTo>
                    <a:pt x="13" y="34"/>
                  </a:lnTo>
                  <a:lnTo>
                    <a:pt x="0" y="21"/>
                  </a:lnTo>
                  <a:lnTo>
                    <a:pt x="18" y="18"/>
                  </a:lnTo>
                  <a:lnTo>
                    <a:pt x="29" y="0"/>
                  </a:lnTo>
                  <a:lnTo>
                    <a:pt x="37" y="18"/>
                  </a:lnTo>
                  <a:lnTo>
                    <a:pt x="56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3" name="Freeform 428"/>
            <p:cNvSpPr>
              <a:spLocks/>
            </p:cNvSpPr>
            <p:nvPr/>
          </p:nvSpPr>
          <p:spPr bwMode="auto">
            <a:xfrm rot="16200000">
              <a:off x="9841556" y="2345532"/>
              <a:ext cx="128399" cy="117518"/>
            </a:xfrm>
            <a:custGeom>
              <a:avLst/>
              <a:gdLst>
                <a:gd name="T0" fmla="*/ 59 w 59"/>
                <a:gd name="T1" fmla="*/ 22 h 54"/>
                <a:gd name="T2" fmla="*/ 43 w 59"/>
                <a:gd name="T3" fmla="*/ 35 h 54"/>
                <a:gd name="T4" fmla="*/ 48 w 59"/>
                <a:gd name="T5" fmla="*/ 54 h 54"/>
                <a:gd name="T6" fmla="*/ 29 w 59"/>
                <a:gd name="T7" fmla="*/ 46 h 54"/>
                <a:gd name="T8" fmla="*/ 10 w 59"/>
                <a:gd name="T9" fmla="*/ 54 h 54"/>
                <a:gd name="T10" fmla="*/ 13 w 59"/>
                <a:gd name="T11" fmla="*/ 35 h 54"/>
                <a:gd name="T12" fmla="*/ 0 w 59"/>
                <a:gd name="T13" fmla="*/ 19 h 54"/>
                <a:gd name="T14" fmla="*/ 21 w 59"/>
                <a:gd name="T15" fmla="*/ 16 h 54"/>
                <a:gd name="T16" fmla="*/ 29 w 59"/>
                <a:gd name="T17" fmla="*/ 0 h 54"/>
                <a:gd name="T18" fmla="*/ 37 w 59"/>
                <a:gd name="T19" fmla="*/ 16 h 54"/>
                <a:gd name="T20" fmla="*/ 59 w 59"/>
                <a:gd name="T21" fmla="*/ 2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4">
                  <a:moveTo>
                    <a:pt x="59" y="22"/>
                  </a:moveTo>
                  <a:lnTo>
                    <a:pt x="43" y="35"/>
                  </a:lnTo>
                  <a:lnTo>
                    <a:pt x="48" y="54"/>
                  </a:lnTo>
                  <a:lnTo>
                    <a:pt x="29" y="46"/>
                  </a:lnTo>
                  <a:lnTo>
                    <a:pt x="10" y="54"/>
                  </a:lnTo>
                  <a:lnTo>
                    <a:pt x="13" y="35"/>
                  </a:lnTo>
                  <a:lnTo>
                    <a:pt x="0" y="19"/>
                  </a:lnTo>
                  <a:lnTo>
                    <a:pt x="21" y="16"/>
                  </a:lnTo>
                  <a:lnTo>
                    <a:pt x="29" y="0"/>
                  </a:lnTo>
                  <a:lnTo>
                    <a:pt x="37" y="16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4" name="Freeform 429"/>
            <p:cNvSpPr>
              <a:spLocks/>
            </p:cNvSpPr>
            <p:nvPr/>
          </p:nvSpPr>
          <p:spPr bwMode="auto">
            <a:xfrm rot="16200000">
              <a:off x="9227852" y="5779664"/>
              <a:ext cx="128399" cy="121870"/>
            </a:xfrm>
            <a:custGeom>
              <a:avLst/>
              <a:gdLst>
                <a:gd name="T0" fmla="*/ 59 w 59"/>
                <a:gd name="T1" fmla="*/ 22 h 56"/>
                <a:gd name="T2" fmla="*/ 43 w 59"/>
                <a:gd name="T3" fmla="*/ 35 h 56"/>
                <a:gd name="T4" fmla="*/ 45 w 59"/>
                <a:gd name="T5" fmla="*/ 56 h 56"/>
                <a:gd name="T6" fmla="*/ 27 w 59"/>
                <a:gd name="T7" fmla="*/ 46 h 56"/>
                <a:gd name="T8" fmla="*/ 10 w 59"/>
                <a:gd name="T9" fmla="*/ 54 h 56"/>
                <a:gd name="T10" fmla="*/ 13 w 59"/>
                <a:gd name="T11" fmla="*/ 35 h 56"/>
                <a:gd name="T12" fmla="*/ 0 w 59"/>
                <a:gd name="T13" fmla="*/ 19 h 56"/>
                <a:gd name="T14" fmla="*/ 19 w 59"/>
                <a:gd name="T15" fmla="*/ 16 h 56"/>
                <a:gd name="T16" fmla="*/ 29 w 59"/>
                <a:gd name="T17" fmla="*/ 0 h 56"/>
                <a:gd name="T18" fmla="*/ 37 w 59"/>
                <a:gd name="T19" fmla="*/ 19 h 56"/>
                <a:gd name="T20" fmla="*/ 59 w 59"/>
                <a:gd name="T21" fmla="*/ 2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2"/>
                  </a:moveTo>
                  <a:lnTo>
                    <a:pt x="43" y="35"/>
                  </a:lnTo>
                  <a:lnTo>
                    <a:pt x="45" y="56"/>
                  </a:lnTo>
                  <a:lnTo>
                    <a:pt x="27" y="46"/>
                  </a:lnTo>
                  <a:lnTo>
                    <a:pt x="10" y="54"/>
                  </a:lnTo>
                  <a:lnTo>
                    <a:pt x="13" y="35"/>
                  </a:lnTo>
                  <a:lnTo>
                    <a:pt x="0" y="19"/>
                  </a:lnTo>
                  <a:lnTo>
                    <a:pt x="19" y="16"/>
                  </a:lnTo>
                  <a:lnTo>
                    <a:pt x="29" y="0"/>
                  </a:lnTo>
                  <a:lnTo>
                    <a:pt x="37" y="19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5" name="Freeform 430"/>
            <p:cNvSpPr>
              <a:spLocks/>
            </p:cNvSpPr>
            <p:nvPr/>
          </p:nvSpPr>
          <p:spPr bwMode="auto">
            <a:xfrm rot="16200000">
              <a:off x="9382366" y="328143"/>
              <a:ext cx="256798" cy="245917"/>
            </a:xfrm>
            <a:custGeom>
              <a:avLst/>
              <a:gdLst>
                <a:gd name="T0" fmla="*/ 59 w 118"/>
                <a:gd name="T1" fmla="*/ 0 h 113"/>
                <a:gd name="T2" fmla="*/ 75 w 118"/>
                <a:gd name="T3" fmla="*/ 38 h 113"/>
                <a:gd name="T4" fmla="*/ 118 w 118"/>
                <a:gd name="T5" fmla="*/ 43 h 113"/>
                <a:gd name="T6" fmla="*/ 88 w 118"/>
                <a:gd name="T7" fmla="*/ 72 h 113"/>
                <a:gd name="T8" fmla="*/ 94 w 118"/>
                <a:gd name="T9" fmla="*/ 113 h 113"/>
                <a:gd name="T10" fmla="*/ 59 w 118"/>
                <a:gd name="T11" fmla="*/ 94 h 113"/>
                <a:gd name="T12" fmla="*/ 21 w 118"/>
                <a:gd name="T13" fmla="*/ 113 h 113"/>
                <a:gd name="T14" fmla="*/ 30 w 118"/>
                <a:gd name="T15" fmla="*/ 72 h 113"/>
                <a:gd name="T16" fmla="*/ 0 w 118"/>
                <a:gd name="T17" fmla="*/ 43 h 113"/>
                <a:gd name="T18" fmla="*/ 40 w 118"/>
                <a:gd name="T19" fmla="*/ 38 h 113"/>
                <a:gd name="T20" fmla="*/ 59 w 118"/>
                <a:gd name="T2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3">
                  <a:moveTo>
                    <a:pt x="59" y="0"/>
                  </a:moveTo>
                  <a:lnTo>
                    <a:pt x="75" y="38"/>
                  </a:lnTo>
                  <a:lnTo>
                    <a:pt x="118" y="43"/>
                  </a:lnTo>
                  <a:lnTo>
                    <a:pt x="88" y="72"/>
                  </a:lnTo>
                  <a:lnTo>
                    <a:pt x="94" y="113"/>
                  </a:lnTo>
                  <a:lnTo>
                    <a:pt x="59" y="94"/>
                  </a:lnTo>
                  <a:lnTo>
                    <a:pt x="21" y="113"/>
                  </a:lnTo>
                  <a:lnTo>
                    <a:pt x="30" y="72"/>
                  </a:lnTo>
                  <a:lnTo>
                    <a:pt x="0" y="43"/>
                  </a:lnTo>
                  <a:lnTo>
                    <a:pt x="40" y="38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6" name="Freeform 431"/>
            <p:cNvSpPr>
              <a:spLocks/>
            </p:cNvSpPr>
            <p:nvPr/>
          </p:nvSpPr>
          <p:spPr bwMode="auto">
            <a:xfrm rot="16200000">
              <a:off x="5248042" y="5237777"/>
              <a:ext cx="256798" cy="250269"/>
            </a:xfrm>
            <a:custGeom>
              <a:avLst/>
              <a:gdLst>
                <a:gd name="T0" fmla="*/ 32 w 118"/>
                <a:gd name="T1" fmla="*/ 0 h 115"/>
                <a:gd name="T2" fmla="*/ 67 w 118"/>
                <a:gd name="T3" fmla="*/ 24 h 115"/>
                <a:gd name="T4" fmla="*/ 104 w 118"/>
                <a:gd name="T5" fmla="*/ 10 h 115"/>
                <a:gd name="T6" fmla="*/ 91 w 118"/>
                <a:gd name="T7" fmla="*/ 48 h 115"/>
                <a:gd name="T8" fmla="*/ 118 w 118"/>
                <a:gd name="T9" fmla="*/ 80 h 115"/>
                <a:gd name="T10" fmla="*/ 78 w 118"/>
                <a:gd name="T11" fmla="*/ 82 h 115"/>
                <a:gd name="T12" fmla="*/ 54 w 118"/>
                <a:gd name="T13" fmla="*/ 115 h 115"/>
                <a:gd name="T14" fmla="*/ 40 w 118"/>
                <a:gd name="T15" fmla="*/ 77 h 115"/>
                <a:gd name="T16" fmla="*/ 0 w 118"/>
                <a:gd name="T17" fmla="*/ 66 h 115"/>
                <a:gd name="T18" fmla="*/ 35 w 118"/>
                <a:gd name="T19" fmla="*/ 42 h 115"/>
                <a:gd name="T20" fmla="*/ 32 w 118"/>
                <a:gd name="T21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5">
                  <a:moveTo>
                    <a:pt x="32" y="0"/>
                  </a:moveTo>
                  <a:lnTo>
                    <a:pt x="67" y="24"/>
                  </a:lnTo>
                  <a:lnTo>
                    <a:pt x="104" y="10"/>
                  </a:lnTo>
                  <a:lnTo>
                    <a:pt x="91" y="48"/>
                  </a:lnTo>
                  <a:lnTo>
                    <a:pt x="118" y="80"/>
                  </a:lnTo>
                  <a:lnTo>
                    <a:pt x="78" y="82"/>
                  </a:lnTo>
                  <a:lnTo>
                    <a:pt x="54" y="115"/>
                  </a:lnTo>
                  <a:lnTo>
                    <a:pt x="40" y="77"/>
                  </a:lnTo>
                  <a:lnTo>
                    <a:pt x="0" y="66"/>
                  </a:lnTo>
                  <a:lnTo>
                    <a:pt x="35" y="4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7" name="Freeform 432"/>
            <p:cNvSpPr>
              <a:spLocks/>
            </p:cNvSpPr>
            <p:nvPr/>
          </p:nvSpPr>
          <p:spPr bwMode="auto">
            <a:xfrm rot="16200000">
              <a:off x="2157758" y="1002783"/>
              <a:ext cx="250269" cy="248093"/>
            </a:xfrm>
            <a:custGeom>
              <a:avLst/>
              <a:gdLst>
                <a:gd name="T0" fmla="*/ 29 w 115"/>
                <a:gd name="T1" fmla="*/ 0 h 114"/>
                <a:gd name="T2" fmla="*/ 64 w 115"/>
                <a:gd name="T3" fmla="*/ 21 h 114"/>
                <a:gd name="T4" fmla="*/ 101 w 115"/>
                <a:gd name="T5" fmla="*/ 8 h 114"/>
                <a:gd name="T6" fmla="*/ 91 w 115"/>
                <a:gd name="T7" fmla="*/ 48 h 114"/>
                <a:gd name="T8" fmla="*/ 115 w 115"/>
                <a:gd name="T9" fmla="*/ 80 h 114"/>
                <a:gd name="T10" fmla="*/ 75 w 115"/>
                <a:gd name="T11" fmla="*/ 80 h 114"/>
                <a:gd name="T12" fmla="*/ 53 w 115"/>
                <a:gd name="T13" fmla="*/ 114 h 114"/>
                <a:gd name="T14" fmla="*/ 40 w 115"/>
                <a:gd name="T15" fmla="*/ 74 h 114"/>
                <a:gd name="T16" fmla="*/ 0 w 115"/>
                <a:gd name="T17" fmla="*/ 64 h 114"/>
                <a:gd name="T18" fmla="*/ 32 w 115"/>
                <a:gd name="T19" fmla="*/ 40 h 114"/>
                <a:gd name="T20" fmla="*/ 29 w 115"/>
                <a:gd name="T21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4">
                  <a:moveTo>
                    <a:pt x="29" y="0"/>
                  </a:moveTo>
                  <a:lnTo>
                    <a:pt x="64" y="21"/>
                  </a:lnTo>
                  <a:lnTo>
                    <a:pt x="101" y="8"/>
                  </a:lnTo>
                  <a:lnTo>
                    <a:pt x="91" y="48"/>
                  </a:lnTo>
                  <a:lnTo>
                    <a:pt x="115" y="80"/>
                  </a:lnTo>
                  <a:lnTo>
                    <a:pt x="75" y="80"/>
                  </a:lnTo>
                  <a:lnTo>
                    <a:pt x="53" y="114"/>
                  </a:lnTo>
                  <a:lnTo>
                    <a:pt x="40" y="74"/>
                  </a:lnTo>
                  <a:lnTo>
                    <a:pt x="0" y="64"/>
                  </a:lnTo>
                  <a:lnTo>
                    <a:pt x="32" y="4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8" name="Freeform 433"/>
            <p:cNvSpPr>
              <a:spLocks/>
            </p:cNvSpPr>
            <p:nvPr/>
          </p:nvSpPr>
          <p:spPr bwMode="auto">
            <a:xfrm rot="16200000">
              <a:off x="772572" y="2731818"/>
              <a:ext cx="254622" cy="250269"/>
            </a:xfrm>
            <a:custGeom>
              <a:avLst/>
              <a:gdLst>
                <a:gd name="T0" fmla="*/ 32 w 117"/>
                <a:gd name="T1" fmla="*/ 0 h 115"/>
                <a:gd name="T2" fmla="*/ 64 w 117"/>
                <a:gd name="T3" fmla="*/ 24 h 115"/>
                <a:gd name="T4" fmla="*/ 104 w 117"/>
                <a:gd name="T5" fmla="*/ 8 h 115"/>
                <a:gd name="T6" fmla="*/ 90 w 117"/>
                <a:gd name="T7" fmla="*/ 48 h 115"/>
                <a:gd name="T8" fmla="*/ 117 w 117"/>
                <a:gd name="T9" fmla="*/ 80 h 115"/>
                <a:gd name="T10" fmla="*/ 74 w 117"/>
                <a:gd name="T11" fmla="*/ 80 h 115"/>
                <a:gd name="T12" fmla="*/ 53 w 117"/>
                <a:gd name="T13" fmla="*/ 115 h 115"/>
                <a:gd name="T14" fmla="*/ 40 w 117"/>
                <a:gd name="T15" fmla="*/ 75 h 115"/>
                <a:gd name="T16" fmla="*/ 0 w 117"/>
                <a:gd name="T17" fmla="*/ 64 h 115"/>
                <a:gd name="T18" fmla="*/ 32 w 117"/>
                <a:gd name="T19" fmla="*/ 40 h 115"/>
                <a:gd name="T20" fmla="*/ 32 w 117"/>
                <a:gd name="T21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5">
                  <a:moveTo>
                    <a:pt x="32" y="0"/>
                  </a:moveTo>
                  <a:lnTo>
                    <a:pt x="64" y="24"/>
                  </a:lnTo>
                  <a:lnTo>
                    <a:pt x="104" y="8"/>
                  </a:lnTo>
                  <a:lnTo>
                    <a:pt x="90" y="48"/>
                  </a:lnTo>
                  <a:lnTo>
                    <a:pt x="117" y="80"/>
                  </a:lnTo>
                  <a:lnTo>
                    <a:pt x="74" y="80"/>
                  </a:lnTo>
                  <a:lnTo>
                    <a:pt x="53" y="115"/>
                  </a:lnTo>
                  <a:lnTo>
                    <a:pt x="40" y="75"/>
                  </a:lnTo>
                  <a:lnTo>
                    <a:pt x="0" y="64"/>
                  </a:lnTo>
                  <a:lnTo>
                    <a:pt x="32" y="4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9" name="Freeform 434"/>
            <p:cNvSpPr>
              <a:spLocks/>
            </p:cNvSpPr>
            <p:nvPr/>
          </p:nvSpPr>
          <p:spPr bwMode="auto">
            <a:xfrm rot="16200000">
              <a:off x="1273110" y="6218180"/>
              <a:ext cx="250269" cy="250269"/>
            </a:xfrm>
            <a:custGeom>
              <a:avLst/>
              <a:gdLst>
                <a:gd name="T0" fmla="*/ 30 w 115"/>
                <a:gd name="T1" fmla="*/ 0 h 115"/>
                <a:gd name="T2" fmla="*/ 64 w 115"/>
                <a:gd name="T3" fmla="*/ 25 h 115"/>
                <a:gd name="T4" fmla="*/ 102 w 115"/>
                <a:gd name="T5" fmla="*/ 11 h 115"/>
                <a:gd name="T6" fmla="*/ 91 w 115"/>
                <a:gd name="T7" fmla="*/ 49 h 115"/>
                <a:gd name="T8" fmla="*/ 115 w 115"/>
                <a:gd name="T9" fmla="*/ 81 h 115"/>
                <a:gd name="T10" fmla="*/ 75 w 115"/>
                <a:gd name="T11" fmla="*/ 83 h 115"/>
                <a:gd name="T12" fmla="*/ 54 w 115"/>
                <a:gd name="T13" fmla="*/ 115 h 115"/>
                <a:gd name="T14" fmla="*/ 40 w 115"/>
                <a:gd name="T15" fmla="*/ 78 h 115"/>
                <a:gd name="T16" fmla="*/ 0 w 115"/>
                <a:gd name="T17" fmla="*/ 67 h 115"/>
                <a:gd name="T18" fmla="*/ 32 w 115"/>
                <a:gd name="T19" fmla="*/ 43 h 115"/>
                <a:gd name="T20" fmla="*/ 30 w 115"/>
                <a:gd name="T21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5">
                  <a:moveTo>
                    <a:pt x="30" y="0"/>
                  </a:moveTo>
                  <a:lnTo>
                    <a:pt x="64" y="25"/>
                  </a:lnTo>
                  <a:lnTo>
                    <a:pt x="102" y="11"/>
                  </a:lnTo>
                  <a:lnTo>
                    <a:pt x="91" y="49"/>
                  </a:lnTo>
                  <a:lnTo>
                    <a:pt x="115" y="81"/>
                  </a:lnTo>
                  <a:lnTo>
                    <a:pt x="75" y="83"/>
                  </a:lnTo>
                  <a:lnTo>
                    <a:pt x="54" y="115"/>
                  </a:lnTo>
                  <a:lnTo>
                    <a:pt x="40" y="78"/>
                  </a:lnTo>
                  <a:lnTo>
                    <a:pt x="0" y="67"/>
                  </a:lnTo>
                  <a:lnTo>
                    <a:pt x="32" y="43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0" name="Freeform 435"/>
            <p:cNvSpPr>
              <a:spLocks/>
            </p:cNvSpPr>
            <p:nvPr/>
          </p:nvSpPr>
          <p:spPr bwMode="auto">
            <a:xfrm rot="16200000">
              <a:off x="11643496" y="6386839"/>
              <a:ext cx="256798" cy="245917"/>
            </a:xfrm>
            <a:custGeom>
              <a:avLst/>
              <a:gdLst>
                <a:gd name="T0" fmla="*/ 19 w 118"/>
                <a:gd name="T1" fmla="*/ 3 h 113"/>
                <a:gd name="T2" fmla="*/ 56 w 118"/>
                <a:gd name="T3" fmla="*/ 22 h 113"/>
                <a:gd name="T4" fmla="*/ 91 w 118"/>
                <a:gd name="T5" fmla="*/ 0 h 113"/>
                <a:gd name="T6" fmla="*/ 86 w 118"/>
                <a:gd name="T7" fmla="*/ 41 h 113"/>
                <a:gd name="T8" fmla="*/ 118 w 118"/>
                <a:gd name="T9" fmla="*/ 67 h 113"/>
                <a:gd name="T10" fmla="*/ 78 w 118"/>
                <a:gd name="T11" fmla="*/ 75 h 113"/>
                <a:gd name="T12" fmla="*/ 59 w 118"/>
                <a:gd name="T13" fmla="*/ 113 h 113"/>
                <a:gd name="T14" fmla="*/ 40 w 118"/>
                <a:gd name="T15" fmla="*/ 78 h 113"/>
                <a:gd name="T16" fmla="*/ 0 w 118"/>
                <a:gd name="T17" fmla="*/ 73 h 113"/>
                <a:gd name="T18" fmla="*/ 27 w 118"/>
                <a:gd name="T19" fmla="*/ 43 h 113"/>
                <a:gd name="T20" fmla="*/ 19 w 118"/>
                <a:gd name="T21" fmla="*/ 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3">
                  <a:moveTo>
                    <a:pt x="19" y="3"/>
                  </a:moveTo>
                  <a:lnTo>
                    <a:pt x="56" y="22"/>
                  </a:lnTo>
                  <a:lnTo>
                    <a:pt x="91" y="0"/>
                  </a:lnTo>
                  <a:lnTo>
                    <a:pt x="86" y="41"/>
                  </a:lnTo>
                  <a:lnTo>
                    <a:pt x="118" y="67"/>
                  </a:lnTo>
                  <a:lnTo>
                    <a:pt x="78" y="75"/>
                  </a:lnTo>
                  <a:lnTo>
                    <a:pt x="59" y="113"/>
                  </a:lnTo>
                  <a:lnTo>
                    <a:pt x="40" y="78"/>
                  </a:lnTo>
                  <a:lnTo>
                    <a:pt x="0" y="73"/>
                  </a:lnTo>
                  <a:lnTo>
                    <a:pt x="27" y="43"/>
                  </a:lnTo>
                  <a:lnTo>
                    <a:pt x="19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1" name="Freeform 436"/>
            <p:cNvSpPr>
              <a:spLocks/>
            </p:cNvSpPr>
            <p:nvPr/>
          </p:nvSpPr>
          <p:spPr bwMode="auto">
            <a:xfrm rot="16200000">
              <a:off x="10263750" y="2210604"/>
              <a:ext cx="646348" cy="604999"/>
            </a:xfrm>
            <a:custGeom>
              <a:avLst/>
              <a:gdLst>
                <a:gd name="T0" fmla="*/ 111 w 111"/>
                <a:gd name="T1" fmla="*/ 23 h 104"/>
                <a:gd name="T2" fmla="*/ 3 w 111"/>
                <a:gd name="T3" fmla="*/ 58 h 104"/>
                <a:gd name="T4" fmla="*/ 111 w 111"/>
                <a:gd name="T5" fmla="*/ 23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1" h="104">
                  <a:moveTo>
                    <a:pt x="111" y="23"/>
                  </a:moveTo>
                  <a:cubicBezTo>
                    <a:pt x="111" y="23"/>
                    <a:pt x="48" y="104"/>
                    <a:pt x="3" y="58"/>
                  </a:cubicBezTo>
                  <a:cubicBezTo>
                    <a:pt x="3" y="58"/>
                    <a:pt x="0" y="0"/>
                    <a:pt x="111" y="23"/>
                  </a:cubicBezTo>
                  <a:close/>
                </a:path>
              </a:pathLst>
            </a:custGeom>
            <a:solidFill>
              <a:srgbClr val="FFC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2" name="Freeform 437"/>
            <p:cNvSpPr>
              <a:spLocks/>
            </p:cNvSpPr>
            <p:nvPr/>
          </p:nvSpPr>
          <p:spPr bwMode="auto">
            <a:xfrm rot="16200000">
              <a:off x="10314892" y="2292214"/>
              <a:ext cx="524478" cy="480953"/>
            </a:xfrm>
            <a:custGeom>
              <a:avLst/>
              <a:gdLst>
                <a:gd name="T0" fmla="*/ 90 w 90"/>
                <a:gd name="T1" fmla="*/ 18 h 83"/>
                <a:gd name="T2" fmla="*/ 3 w 90"/>
                <a:gd name="T3" fmla="*/ 47 h 83"/>
                <a:gd name="T4" fmla="*/ 90 w 90"/>
                <a:gd name="T5" fmla="*/ 18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83">
                  <a:moveTo>
                    <a:pt x="90" y="18"/>
                  </a:moveTo>
                  <a:cubicBezTo>
                    <a:pt x="90" y="18"/>
                    <a:pt x="39" y="83"/>
                    <a:pt x="3" y="47"/>
                  </a:cubicBezTo>
                  <a:cubicBezTo>
                    <a:pt x="3" y="47"/>
                    <a:pt x="0" y="0"/>
                    <a:pt x="90" y="18"/>
                  </a:cubicBezTo>
                  <a:close/>
                </a:path>
              </a:pathLst>
            </a:custGeom>
            <a:solidFill>
              <a:srgbClr val="FFE3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3" name="Freeform 438"/>
            <p:cNvSpPr>
              <a:spLocks/>
            </p:cNvSpPr>
            <p:nvPr/>
          </p:nvSpPr>
          <p:spPr bwMode="auto">
            <a:xfrm rot="16200000">
              <a:off x="10521636" y="2638238"/>
              <a:ext cx="174100" cy="278561"/>
            </a:xfrm>
            <a:custGeom>
              <a:avLst/>
              <a:gdLst>
                <a:gd name="T0" fmla="*/ 43 w 80"/>
                <a:gd name="T1" fmla="*/ 0 h 128"/>
                <a:gd name="T2" fmla="*/ 80 w 80"/>
                <a:gd name="T3" fmla="*/ 115 h 128"/>
                <a:gd name="T4" fmla="*/ 38 w 80"/>
                <a:gd name="T5" fmla="*/ 128 h 128"/>
                <a:gd name="T6" fmla="*/ 0 w 80"/>
                <a:gd name="T7" fmla="*/ 14 h 128"/>
                <a:gd name="T8" fmla="*/ 43 w 80"/>
                <a:gd name="T9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128">
                  <a:moveTo>
                    <a:pt x="43" y="0"/>
                  </a:moveTo>
                  <a:lnTo>
                    <a:pt x="80" y="115"/>
                  </a:lnTo>
                  <a:lnTo>
                    <a:pt x="38" y="128"/>
                  </a:lnTo>
                  <a:lnTo>
                    <a:pt x="0" y="14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2859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4" name="Freeform 439"/>
            <p:cNvSpPr>
              <a:spLocks/>
            </p:cNvSpPr>
            <p:nvPr/>
          </p:nvSpPr>
          <p:spPr bwMode="auto">
            <a:xfrm rot="16200000">
              <a:off x="10590188" y="2523985"/>
              <a:ext cx="539711" cy="511420"/>
            </a:xfrm>
            <a:custGeom>
              <a:avLst/>
              <a:gdLst>
                <a:gd name="T0" fmla="*/ 0 w 93"/>
                <a:gd name="T1" fmla="*/ 16 h 88"/>
                <a:gd name="T2" fmla="*/ 93 w 93"/>
                <a:gd name="T3" fmla="*/ 76 h 88"/>
                <a:gd name="T4" fmla="*/ 46 w 93"/>
                <a:gd name="T5" fmla="*/ 0 h 88"/>
                <a:gd name="T6" fmla="*/ 0 w 93"/>
                <a:gd name="T7" fmla="*/ 1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88">
                  <a:moveTo>
                    <a:pt x="0" y="16"/>
                  </a:moveTo>
                  <a:cubicBezTo>
                    <a:pt x="36" y="88"/>
                    <a:pt x="93" y="76"/>
                    <a:pt x="93" y="76"/>
                  </a:cubicBezTo>
                  <a:cubicBezTo>
                    <a:pt x="46" y="0"/>
                    <a:pt x="46" y="0"/>
                    <a:pt x="46" y="0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5" name="Freeform 440"/>
            <p:cNvSpPr>
              <a:spLocks/>
            </p:cNvSpPr>
            <p:nvPr/>
          </p:nvSpPr>
          <p:spPr bwMode="auto">
            <a:xfrm rot="16200000">
              <a:off x="10936213" y="3516358"/>
              <a:ext cx="115342" cy="243741"/>
            </a:xfrm>
            <a:custGeom>
              <a:avLst/>
              <a:gdLst>
                <a:gd name="T0" fmla="*/ 11 w 20"/>
                <a:gd name="T1" fmla="*/ 42 h 42"/>
                <a:gd name="T2" fmla="*/ 20 w 20"/>
                <a:gd name="T3" fmla="*/ 0 h 42"/>
                <a:gd name="T4" fmla="*/ 8 w 20"/>
                <a:gd name="T5" fmla="*/ 3 h 42"/>
                <a:gd name="T6" fmla="*/ 0 w 20"/>
                <a:gd name="T7" fmla="*/ 42 h 42"/>
                <a:gd name="T8" fmla="*/ 11 w 20"/>
                <a:gd name="T9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2">
                  <a:moveTo>
                    <a:pt x="11" y="42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4" y="42"/>
                    <a:pt x="7" y="42"/>
                    <a:pt x="11" y="42"/>
                  </a:cubicBezTo>
                  <a:close/>
                </a:path>
              </a:pathLst>
            </a:custGeom>
            <a:solidFill>
              <a:srgbClr val="273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6" name="Freeform 441"/>
            <p:cNvSpPr>
              <a:spLocks/>
            </p:cNvSpPr>
            <p:nvPr/>
          </p:nvSpPr>
          <p:spPr bwMode="auto">
            <a:xfrm rot="16200000">
              <a:off x="10899217" y="3864559"/>
              <a:ext cx="232859" cy="139280"/>
            </a:xfrm>
            <a:custGeom>
              <a:avLst/>
              <a:gdLst>
                <a:gd name="T0" fmla="*/ 35 w 40"/>
                <a:gd name="T1" fmla="*/ 24 h 24"/>
                <a:gd name="T2" fmla="*/ 40 w 40"/>
                <a:gd name="T3" fmla="*/ 0 h 24"/>
                <a:gd name="T4" fmla="*/ 0 w 40"/>
                <a:gd name="T5" fmla="*/ 13 h 24"/>
                <a:gd name="T6" fmla="*/ 35 w 40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24">
                  <a:moveTo>
                    <a:pt x="35" y="24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2" y="18"/>
                    <a:pt x="24" y="21"/>
                    <a:pt x="35" y="24"/>
                  </a:cubicBezTo>
                  <a:close/>
                </a:path>
              </a:pathLst>
            </a:custGeom>
            <a:solidFill>
              <a:srgbClr val="3AC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7" name="Freeform 442"/>
            <p:cNvSpPr>
              <a:spLocks/>
            </p:cNvSpPr>
            <p:nvPr/>
          </p:nvSpPr>
          <p:spPr bwMode="auto">
            <a:xfrm rot="16200000">
              <a:off x="10434586" y="2910270"/>
              <a:ext cx="879207" cy="517949"/>
            </a:xfrm>
            <a:custGeom>
              <a:avLst/>
              <a:gdLst>
                <a:gd name="T0" fmla="*/ 151 w 151"/>
                <a:gd name="T1" fmla="*/ 25 h 89"/>
                <a:gd name="T2" fmla="*/ 137 w 151"/>
                <a:gd name="T3" fmla="*/ 0 h 89"/>
                <a:gd name="T4" fmla="*/ 9 w 151"/>
                <a:gd name="T5" fmla="*/ 42 h 89"/>
                <a:gd name="T6" fmla="*/ 0 w 151"/>
                <a:gd name="T7" fmla="*/ 87 h 89"/>
                <a:gd name="T8" fmla="*/ 151 w 151"/>
                <a:gd name="T9" fmla="*/ 25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89">
                  <a:moveTo>
                    <a:pt x="151" y="25"/>
                  </a:moveTo>
                  <a:cubicBezTo>
                    <a:pt x="137" y="0"/>
                    <a:pt x="137" y="0"/>
                    <a:pt x="137" y="0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92" y="89"/>
                    <a:pt x="151" y="25"/>
                    <a:pt x="151" y="25"/>
                  </a:cubicBezTo>
                  <a:close/>
                </a:path>
              </a:pathLst>
            </a:custGeom>
            <a:solidFill>
              <a:srgbClr val="3AC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8" name="Freeform 443"/>
            <p:cNvSpPr>
              <a:spLocks/>
            </p:cNvSpPr>
            <p:nvPr/>
          </p:nvSpPr>
          <p:spPr bwMode="auto">
            <a:xfrm rot="16200000">
              <a:off x="10981914" y="3729631"/>
              <a:ext cx="69640" cy="163219"/>
            </a:xfrm>
            <a:custGeom>
              <a:avLst/>
              <a:gdLst>
                <a:gd name="T0" fmla="*/ 6 w 12"/>
                <a:gd name="T1" fmla="*/ 28 h 28"/>
                <a:gd name="T2" fmla="*/ 12 w 12"/>
                <a:gd name="T3" fmla="*/ 0 h 28"/>
                <a:gd name="T4" fmla="*/ 5 w 12"/>
                <a:gd name="T5" fmla="*/ 2 h 28"/>
                <a:gd name="T6" fmla="*/ 0 w 12"/>
                <a:gd name="T7" fmla="*/ 26 h 28"/>
                <a:gd name="T8" fmla="*/ 6 w 12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8">
                  <a:moveTo>
                    <a:pt x="6" y="28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2" y="27"/>
                    <a:pt x="4" y="27"/>
                    <a:pt x="6" y="28"/>
                  </a:cubicBezTo>
                  <a:close/>
                </a:path>
              </a:pathLst>
            </a:custGeom>
            <a:solidFill>
              <a:srgbClr val="273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9" name="Freeform 444"/>
            <p:cNvSpPr>
              <a:spLocks/>
            </p:cNvSpPr>
            <p:nvPr/>
          </p:nvSpPr>
          <p:spPr bwMode="auto">
            <a:xfrm rot="16200000">
              <a:off x="10951447" y="3464127"/>
              <a:ext cx="76169" cy="261151"/>
            </a:xfrm>
            <a:custGeom>
              <a:avLst/>
              <a:gdLst>
                <a:gd name="T0" fmla="*/ 4 w 13"/>
                <a:gd name="T1" fmla="*/ 45 h 45"/>
                <a:gd name="T2" fmla="*/ 13 w 13"/>
                <a:gd name="T3" fmla="*/ 0 h 45"/>
                <a:gd name="T4" fmla="*/ 9 w 13"/>
                <a:gd name="T5" fmla="*/ 2 h 45"/>
                <a:gd name="T6" fmla="*/ 0 w 13"/>
                <a:gd name="T7" fmla="*/ 44 h 45"/>
                <a:gd name="T8" fmla="*/ 4 w 13"/>
                <a:gd name="T9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5">
                  <a:moveTo>
                    <a:pt x="4" y="45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" y="44"/>
                    <a:pt x="2" y="44"/>
                    <a:pt x="4" y="45"/>
                  </a:cubicBez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0" name="Freeform 445"/>
            <p:cNvSpPr>
              <a:spLocks/>
            </p:cNvSpPr>
            <p:nvPr/>
          </p:nvSpPr>
          <p:spPr bwMode="auto">
            <a:xfrm rot="16200000">
              <a:off x="10924244" y="3615377"/>
              <a:ext cx="156690" cy="226331"/>
            </a:xfrm>
            <a:custGeom>
              <a:avLst/>
              <a:gdLst>
                <a:gd name="T0" fmla="*/ 19 w 27"/>
                <a:gd name="T1" fmla="*/ 39 h 39"/>
                <a:gd name="T2" fmla="*/ 27 w 27"/>
                <a:gd name="T3" fmla="*/ 0 h 39"/>
                <a:gd name="T4" fmla="*/ 6 w 27"/>
                <a:gd name="T5" fmla="*/ 7 h 39"/>
                <a:gd name="T6" fmla="*/ 0 w 27"/>
                <a:gd name="T7" fmla="*/ 36 h 39"/>
                <a:gd name="T8" fmla="*/ 19 w 27"/>
                <a:gd name="T9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9">
                  <a:moveTo>
                    <a:pt x="19" y="39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6" y="37"/>
                    <a:pt x="13" y="38"/>
                    <a:pt x="19" y="39"/>
                  </a:cubicBez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1" name="Freeform 446"/>
            <p:cNvSpPr>
              <a:spLocks/>
            </p:cNvSpPr>
            <p:nvPr/>
          </p:nvSpPr>
          <p:spPr bwMode="auto">
            <a:xfrm rot="16200000">
              <a:off x="10993884" y="3706780"/>
              <a:ext cx="39173" cy="169748"/>
            </a:xfrm>
            <a:custGeom>
              <a:avLst/>
              <a:gdLst>
                <a:gd name="T0" fmla="*/ 2 w 18"/>
                <a:gd name="T1" fmla="*/ 78 h 78"/>
                <a:gd name="T2" fmla="*/ 18 w 18"/>
                <a:gd name="T3" fmla="*/ 0 h 78"/>
                <a:gd name="T4" fmla="*/ 16 w 18"/>
                <a:gd name="T5" fmla="*/ 3 h 78"/>
                <a:gd name="T6" fmla="*/ 0 w 18"/>
                <a:gd name="T7" fmla="*/ 78 h 78"/>
                <a:gd name="T8" fmla="*/ 2 w 18"/>
                <a:gd name="T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78">
                  <a:moveTo>
                    <a:pt x="2" y="78"/>
                  </a:moveTo>
                  <a:lnTo>
                    <a:pt x="18" y="0"/>
                  </a:lnTo>
                  <a:lnTo>
                    <a:pt x="16" y="3"/>
                  </a:lnTo>
                  <a:lnTo>
                    <a:pt x="0" y="78"/>
                  </a:lnTo>
                  <a:lnTo>
                    <a:pt x="2" y="78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2" name="Freeform 447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21 w 59"/>
                <a:gd name="T1" fmla="*/ 5 h 60"/>
                <a:gd name="T2" fmla="*/ 4 w 59"/>
                <a:gd name="T3" fmla="*/ 38 h 60"/>
                <a:gd name="T4" fmla="*/ 38 w 59"/>
                <a:gd name="T5" fmla="*/ 55 h 60"/>
                <a:gd name="T6" fmla="*/ 54 w 59"/>
                <a:gd name="T7" fmla="*/ 22 h 60"/>
                <a:gd name="T8" fmla="*/ 21 w 59"/>
                <a:gd name="T9" fmla="*/ 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21" y="5"/>
                  </a:moveTo>
                  <a:cubicBezTo>
                    <a:pt x="7" y="10"/>
                    <a:pt x="0" y="24"/>
                    <a:pt x="4" y="38"/>
                  </a:cubicBezTo>
                  <a:cubicBezTo>
                    <a:pt x="9" y="52"/>
                    <a:pt x="24" y="60"/>
                    <a:pt x="38" y="55"/>
                  </a:cubicBezTo>
                  <a:cubicBezTo>
                    <a:pt x="51" y="51"/>
                    <a:pt x="59" y="36"/>
                    <a:pt x="54" y="22"/>
                  </a:cubicBezTo>
                  <a:cubicBezTo>
                    <a:pt x="50" y="8"/>
                    <a:pt x="35" y="0"/>
                    <a:pt x="21" y="5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3" name="Freeform 448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21 w 59"/>
                <a:gd name="T1" fmla="*/ 5 h 60"/>
                <a:gd name="T2" fmla="*/ 4 w 59"/>
                <a:gd name="T3" fmla="*/ 38 h 60"/>
                <a:gd name="T4" fmla="*/ 38 w 59"/>
                <a:gd name="T5" fmla="*/ 55 h 60"/>
                <a:gd name="T6" fmla="*/ 54 w 59"/>
                <a:gd name="T7" fmla="*/ 22 h 60"/>
                <a:gd name="T8" fmla="*/ 21 w 59"/>
                <a:gd name="T9" fmla="*/ 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21" y="5"/>
                  </a:moveTo>
                  <a:cubicBezTo>
                    <a:pt x="7" y="10"/>
                    <a:pt x="0" y="24"/>
                    <a:pt x="4" y="38"/>
                  </a:cubicBezTo>
                  <a:cubicBezTo>
                    <a:pt x="9" y="52"/>
                    <a:pt x="24" y="60"/>
                    <a:pt x="38" y="55"/>
                  </a:cubicBezTo>
                  <a:cubicBezTo>
                    <a:pt x="51" y="51"/>
                    <a:pt x="59" y="36"/>
                    <a:pt x="54" y="22"/>
                  </a:cubicBezTo>
                  <a:cubicBezTo>
                    <a:pt x="50" y="8"/>
                    <a:pt x="35" y="0"/>
                    <a:pt x="21" y="5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4" name="Freeform 449"/>
            <p:cNvSpPr>
              <a:spLocks/>
            </p:cNvSpPr>
            <p:nvPr/>
          </p:nvSpPr>
          <p:spPr bwMode="auto">
            <a:xfrm rot="16200000">
              <a:off x="10702265" y="3365108"/>
              <a:ext cx="278561" cy="278561"/>
            </a:xfrm>
            <a:custGeom>
              <a:avLst/>
              <a:gdLst>
                <a:gd name="T0" fmla="*/ 18 w 48"/>
                <a:gd name="T1" fmla="*/ 4 h 48"/>
                <a:gd name="T2" fmla="*/ 4 w 48"/>
                <a:gd name="T3" fmla="*/ 31 h 48"/>
                <a:gd name="T4" fmla="*/ 31 w 48"/>
                <a:gd name="T5" fmla="*/ 44 h 48"/>
                <a:gd name="T6" fmla="*/ 45 w 48"/>
                <a:gd name="T7" fmla="*/ 17 h 48"/>
                <a:gd name="T8" fmla="*/ 18 w 48"/>
                <a:gd name="T9" fmla="*/ 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18" y="4"/>
                  </a:moveTo>
                  <a:cubicBezTo>
                    <a:pt x="6" y="8"/>
                    <a:pt x="0" y="20"/>
                    <a:pt x="4" y="31"/>
                  </a:cubicBezTo>
                  <a:cubicBezTo>
                    <a:pt x="8" y="42"/>
                    <a:pt x="20" y="48"/>
                    <a:pt x="31" y="44"/>
                  </a:cubicBezTo>
                  <a:cubicBezTo>
                    <a:pt x="42" y="41"/>
                    <a:pt x="48" y="29"/>
                    <a:pt x="45" y="17"/>
                  </a:cubicBezTo>
                  <a:cubicBezTo>
                    <a:pt x="41" y="6"/>
                    <a:pt x="29" y="0"/>
                    <a:pt x="18" y="4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5" name="Freeform 450"/>
            <p:cNvSpPr>
              <a:spLocks/>
            </p:cNvSpPr>
            <p:nvPr/>
          </p:nvSpPr>
          <p:spPr bwMode="auto">
            <a:xfrm rot="16200000">
              <a:off x="10726204" y="3386870"/>
              <a:ext cx="232859" cy="232859"/>
            </a:xfrm>
            <a:custGeom>
              <a:avLst/>
              <a:gdLst>
                <a:gd name="T0" fmla="*/ 15 w 40"/>
                <a:gd name="T1" fmla="*/ 3 h 40"/>
                <a:gd name="T2" fmla="*/ 3 w 40"/>
                <a:gd name="T3" fmla="*/ 26 h 40"/>
                <a:gd name="T4" fmla="*/ 26 w 40"/>
                <a:gd name="T5" fmla="*/ 37 h 40"/>
                <a:gd name="T6" fmla="*/ 37 w 40"/>
                <a:gd name="T7" fmla="*/ 15 h 40"/>
                <a:gd name="T8" fmla="*/ 15 w 4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15" y="3"/>
                  </a:moveTo>
                  <a:cubicBezTo>
                    <a:pt x="5" y="6"/>
                    <a:pt x="0" y="16"/>
                    <a:pt x="3" y="26"/>
                  </a:cubicBezTo>
                  <a:cubicBezTo>
                    <a:pt x="6" y="35"/>
                    <a:pt x="16" y="40"/>
                    <a:pt x="26" y="37"/>
                  </a:cubicBezTo>
                  <a:cubicBezTo>
                    <a:pt x="35" y="34"/>
                    <a:pt x="40" y="24"/>
                    <a:pt x="37" y="15"/>
                  </a:cubicBezTo>
                  <a:cubicBezTo>
                    <a:pt x="34" y="5"/>
                    <a:pt x="24" y="0"/>
                    <a:pt x="15" y="3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6" name="Freeform 451"/>
            <p:cNvSpPr>
              <a:spLocks/>
            </p:cNvSpPr>
            <p:nvPr/>
          </p:nvSpPr>
          <p:spPr bwMode="auto">
            <a:xfrm rot="16200000">
              <a:off x="10366034" y="2737258"/>
              <a:ext cx="620233" cy="282913"/>
            </a:xfrm>
            <a:custGeom>
              <a:avLst/>
              <a:gdLst>
                <a:gd name="T0" fmla="*/ 107 w 107"/>
                <a:gd name="T1" fmla="*/ 0 h 49"/>
                <a:gd name="T2" fmla="*/ 0 w 107"/>
                <a:gd name="T3" fmla="*/ 35 h 49"/>
                <a:gd name="T4" fmla="*/ 107 w 107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7" h="49">
                  <a:moveTo>
                    <a:pt x="107" y="0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59" y="49"/>
                    <a:pt x="107" y="0"/>
                  </a:cubicBezTo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7" name="Freeform 452"/>
            <p:cNvSpPr>
              <a:spLocks/>
            </p:cNvSpPr>
            <p:nvPr/>
          </p:nvSpPr>
          <p:spPr bwMode="auto">
            <a:xfrm rot="16200000">
              <a:off x="10219137" y="2655648"/>
              <a:ext cx="350377" cy="602823"/>
            </a:xfrm>
            <a:custGeom>
              <a:avLst/>
              <a:gdLst>
                <a:gd name="T0" fmla="*/ 14 w 60"/>
                <a:gd name="T1" fmla="*/ 104 h 104"/>
                <a:gd name="T2" fmla="*/ 53 w 60"/>
                <a:gd name="T3" fmla="*/ 0 h 104"/>
                <a:gd name="T4" fmla="*/ 60 w 60"/>
                <a:gd name="T5" fmla="*/ 88 h 104"/>
                <a:gd name="T6" fmla="*/ 14 w 60"/>
                <a:gd name="T7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104">
                  <a:moveTo>
                    <a:pt x="14" y="104"/>
                  </a:moveTo>
                  <a:cubicBezTo>
                    <a:pt x="0" y="24"/>
                    <a:pt x="53" y="0"/>
                    <a:pt x="53" y="0"/>
                  </a:cubicBezTo>
                  <a:cubicBezTo>
                    <a:pt x="60" y="88"/>
                    <a:pt x="60" y="88"/>
                    <a:pt x="60" y="88"/>
                  </a:cubicBezTo>
                  <a:lnTo>
                    <a:pt x="14" y="104"/>
                  </a:lnTo>
                  <a:close/>
                </a:path>
              </a:pathLst>
            </a:custGeom>
            <a:solidFill>
              <a:srgbClr val="A7A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8" name="Freeform 453"/>
            <p:cNvSpPr>
              <a:spLocks/>
            </p:cNvSpPr>
            <p:nvPr/>
          </p:nvSpPr>
          <p:spPr bwMode="auto">
            <a:xfrm rot="16200000">
              <a:off x="10673974" y="3602320"/>
              <a:ext cx="237212" cy="193687"/>
            </a:xfrm>
            <a:custGeom>
              <a:avLst/>
              <a:gdLst>
                <a:gd name="T0" fmla="*/ 8 w 41"/>
                <a:gd name="T1" fmla="*/ 0 h 33"/>
                <a:gd name="T2" fmla="*/ 41 w 41"/>
                <a:gd name="T3" fmla="*/ 30 h 33"/>
                <a:gd name="T4" fmla="*/ 29 w 41"/>
                <a:gd name="T5" fmla="*/ 33 h 33"/>
                <a:gd name="T6" fmla="*/ 0 w 41"/>
                <a:gd name="T7" fmla="*/ 7 h 33"/>
                <a:gd name="T8" fmla="*/ 8 w 41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33">
                  <a:moveTo>
                    <a:pt x="8" y="0"/>
                  </a:moveTo>
                  <a:cubicBezTo>
                    <a:pt x="41" y="30"/>
                    <a:pt x="41" y="30"/>
                    <a:pt x="41" y="30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5"/>
                    <a:pt x="5" y="3"/>
                    <a:pt x="8" y="0"/>
                  </a:cubicBezTo>
                  <a:close/>
                </a:path>
              </a:pathLst>
            </a:custGeom>
            <a:solidFill>
              <a:srgbClr val="1014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9" name="Freeform 454"/>
            <p:cNvSpPr>
              <a:spLocks/>
            </p:cNvSpPr>
            <p:nvPr/>
          </p:nvSpPr>
          <p:spPr bwMode="auto">
            <a:xfrm rot="16200000">
              <a:off x="10820871" y="3849325"/>
              <a:ext cx="232859" cy="169748"/>
            </a:xfrm>
            <a:custGeom>
              <a:avLst/>
              <a:gdLst>
                <a:gd name="T0" fmla="*/ 21 w 40"/>
                <a:gd name="T1" fmla="*/ 0 h 29"/>
                <a:gd name="T2" fmla="*/ 40 w 40"/>
                <a:gd name="T3" fmla="*/ 16 h 29"/>
                <a:gd name="T4" fmla="*/ 0 w 40"/>
                <a:gd name="T5" fmla="*/ 29 h 29"/>
                <a:gd name="T6" fmla="*/ 21 w 40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29">
                  <a:moveTo>
                    <a:pt x="21" y="0"/>
                  </a:moveTo>
                  <a:cubicBezTo>
                    <a:pt x="40" y="16"/>
                    <a:pt x="40" y="16"/>
                    <a:pt x="40" y="16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7" y="18"/>
                    <a:pt x="14" y="8"/>
                    <a:pt x="21" y="0"/>
                  </a:cubicBezTo>
                  <a:close/>
                </a:path>
              </a:pathLst>
            </a:custGeom>
            <a:solidFill>
              <a:srgbClr val="3A8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0" name="Freeform 455"/>
            <p:cNvSpPr>
              <a:spLocks/>
            </p:cNvSpPr>
            <p:nvPr/>
          </p:nvSpPr>
          <p:spPr bwMode="auto">
            <a:xfrm rot="16200000">
              <a:off x="10135351" y="3031053"/>
              <a:ext cx="942319" cy="504891"/>
            </a:xfrm>
            <a:custGeom>
              <a:avLst/>
              <a:gdLst>
                <a:gd name="T0" fmla="*/ 159 w 162"/>
                <a:gd name="T1" fmla="*/ 16 h 87"/>
                <a:gd name="T2" fmla="*/ 162 w 162"/>
                <a:gd name="T3" fmla="*/ 45 h 87"/>
                <a:gd name="T4" fmla="*/ 34 w 162"/>
                <a:gd name="T5" fmla="*/ 87 h 87"/>
                <a:gd name="T6" fmla="*/ 0 w 162"/>
                <a:gd name="T7" fmla="*/ 57 h 87"/>
                <a:gd name="T8" fmla="*/ 159 w 162"/>
                <a:gd name="T9" fmla="*/ 1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87">
                  <a:moveTo>
                    <a:pt x="159" y="16"/>
                  </a:moveTo>
                  <a:cubicBezTo>
                    <a:pt x="162" y="45"/>
                    <a:pt x="162" y="45"/>
                    <a:pt x="162" y="45"/>
                  </a:cubicBezTo>
                  <a:cubicBezTo>
                    <a:pt x="34" y="87"/>
                    <a:pt x="34" y="87"/>
                    <a:pt x="34" y="8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73" y="0"/>
                    <a:pt x="159" y="16"/>
                    <a:pt x="159" y="16"/>
                  </a:cubicBezTo>
                  <a:close/>
                </a:path>
              </a:pathLst>
            </a:custGeom>
            <a:solidFill>
              <a:srgbClr val="3A8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1" name="Freeform 456"/>
            <p:cNvSpPr>
              <a:spLocks/>
            </p:cNvSpPr>
            <p:nvPr/>
          </p:nvSpPr>
          <p:spPr bwMode="auto">
            <a:xfrm rot="16200000">
              <a:off x="10805638" y="3788390"/>
              <a:ext cx="152338" cy="128399"/>
            </a:xfrm>
            <a:custGeom>
              <a:avLst/>
              <a:gdLst>
                <a:gd name="T0" fmla="*/ 5 w 26"/>
                <a:gd name="T1" fmla="*/ 0 h 22"/>
                <a:gd name="T2" fmla="*/ 26 w 26"/>
                <a:gd name="T3" fmla="*/ 20 h 22"/>
                <a:gd name="T4" fmla="*/ 19 w 26"/>
                <a:gd name="T5" fmla="*/ 22 h 22"/>
                <a:gd name="T6" fmla="*/ 0 w 26"/>
                <a:gd name="T7" fmla="*/ 6 h 22"/>
                <a:gd name="T8" fmla="*/ 5 w 26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2">
                  <a:moveTo>
                    <a:pt x="5" y="0"/>
                  </a:moveTo>
                  <a:cubicBezTo>
                    <a:pt x="26" y="20"/>
                    <a:pt x="26" y="20"/>
                    <a:pt x="26" y="20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" y="4"/>
                    <a:pt x="3" y="2"/>
                    <a:pt x="5" y="0"/>
                  </a:cubicBezTo>
                  <a:close/>
                </a:path>
              </a:pathLst>
            </a:custGeom>
            <a:solidFill>
              <a:srgbClr val="1014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2" name="Freeform 457"/>
            <p:cNvSpPr>
              <a:spLocks/>
            </p:cNvSpPr>
            <p:nvPr/>
          </p:nvSpPr>
          <p:spPr bwMode="auto">
            <a:xfrm rot="16200000">
              <a:off x="10670710" y="3570764"/>
              <a:ext cx="215449" cy="187158"/>
            </a:xfrm>
            <a:custGeom>
              <a:avLst/>
              <a:gdLst>
                <a:gd name="T0" fmla="*/ 3 w 37"/>
                <a:gd name="T1" fmla="*/ 0 h 32"/>
                <a:gd name="T2" fmla="*/ 37 w 37"/>
                <a:gd name="T3" fmla="*/ 30 h 32"/>
                <a:gd name="T4" fmla="*/ 33 w 37"/>
                <a:gd name="T5" fmla="*/ 32 h 32"/>
                <a:gd name="T6" fmla="*/ 0 w 37"/>
                <a:gd name="T7" fmla="*/ 2 h 32"/>
                <a:gd name="T8" fmla="*/ 3 w 37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2">
                  <a:moveTo>
                    <a:pt x="3" y="0"/>
                  </a:moveTo>
                  <a:cubicBezTo>
                    <a:pt x="37" y="30"/>
                    <a:pt x="37" y="30"/>
                    <a:pt x="37" y="30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A82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3" name="Freeform 458"/>
            <p:cNvSpPr>
              <a:spLocks/>
            </p:cNvSpPr>
            <p:nvPr/>
          </p:nvSpPr>
          <p:spPr bwMode="auto">
            <a:xfrm rot="16200000">
              <a:off x="10708794" y="3678489"/>
              <a:ext cx="248093" cy="191511"/>
            </a:xfrm>
            <a:custGeom>
              <a:avLst/>
              <a:gdLst>
                <a:gd name="T0" fmla="*/ 14 w 43"/>
                <a:gd name="T1" fmla="*/ 0 h 33"/>
                <a:gd name="T2" fmla="*/ 43 w 43"/>
                <a:gd name="T3" fmla="*/ 26 h 33"/>
                <a:gd name="T4" fmla="*/ 22 w 43"/>
                <a:gd name="T5" fmla="*/ 33 h 33"/>
                <a:gd name="T6" fmla="*/ 0 w 43"/>
                <a:gd name="T7" fmla="*/ 14 h 33"/>
                <a:gd name="T8" fmla="*/ 14 w 43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33">
                  <a:moveTo>
                    <a:pt x="14" y="0"/>
                  </a:moveTo>
                  <a:cubicBezTo>
                    <a:pt x="43" y="26"/>
                    <a:pt x="43" y="26"/>
                    <a:pt x="43" y="26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5" y="9"/>
                    <a:pt x="9" y="5"/>
                    <a:pt x="14" y="0"/>
                  </a:cubicBezTo>
                  <a:close/>
                </a:path>
              </a:pathLst>
            </a:custGeom>
            <a:solidFill>
              <a:srgbClr val="A82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4" name="Freeform 459"/>
            <p:cNvSpPr>
              <a:spLocks/>
            </p:cNvSpPr>
            <p:nvPr/>
          </p:nvSpPr>
          <p:spPr bwMode="auto">
            <a:xfrm rot="16200000">
              <a:off x="10813254" y="3776420"/>
              <a:ext cx="126223" cy="117518"/>
            </a:xfrm>
            <a:custGeom>
              <a:avLst/>
              <a:gdLst>
                <a:gd name="T0" fmla="*/ 0 w 58"/>
                <a:gd name="T1" fmla="*/ 0 h 54"/>
                <a:gd name="T2" fmla="*/ 58 w 58"/>
                <a:gd name="T3" fmla="*/ 51 h 54"/>
                <a:gd name="T4" fmla="*/ 56 w 58"/>
                <a:gd name="T5" fmla="*/ 54 h 54"/>
                <a:gd name="T6" fmla="*/ 0 w 58"/>
                <a:gd name="T7" fmla="*/ 0 h 54"/>
                <a:gd name="T8" fmla="*/ 0 w 58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4">
                  <a:moveTo>
                    <a:pt x="0" y="0"/>
                  </a:moveTo>
                  <a:lnTo>
                    <a:pt x="58" y="51"/>
                  </a:lnTo>
                  <a:lnTo>
                    <a:pt x="56" y="5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5" name="Freeform 460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38 w 59"/>
                <a:gd name="T1" fmla="*/ 55 h 60"/>
                <a:gd name="T2" fmla="*/ 4 w 59"/>
                <a:gd name="T3" fmla="*/ 38 h 60"/>
                <a:gd name="T4" fmla="*/ 21 w 59"/>
                <a:gd name="T5" fmla="*/ 5 h 60"/>
                <a:gd name="T6" fmla="*/ 54 w 59"/>
                <a:gd name="T7" fmla="*/ 22 h 60"/>
                <a:gd name="T8" fmla="*/ 38 w 59"/>
                <a:gd name="T9" fmla="*/ 5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38" y="55"/>
                  </a:moveTo>
                  <a:cubicBezTo>
                    <a:pt x="24" y="60"/>
                    <a:pt x="9" y="52"/>
                    <a:pt x="4" y="38"/>
                  </a:cubicBezTo>
                  <a:cubicBezTo>
                    <a:pt x="0" y="24"/>
                    <a:pt x="7" y="10"/>
                    <a:pt x="21" y="5"/>
                  </a:cubicBezTo>
                  <a:cubicBezTo>
                    <a:pt x="35" y="0"/>
                    <a:pt x="50" y="8"/>
                    <a:pt x="54" y="22"/>
                  </a:cubicBezTo>
                  <a:cubicBezTo>
                    <a:pt x="59" y="36"/>
                    <a:pt x="51" y="51"/>
                    <a:pt x="38" y="55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6" name="Freeform 461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38 w 59"/>
                <a:gd name="T1" fmla="*/ 55 h 60"/>
                <a:gd name="T2" fmla="*/ 4 w 59"/>
                <a:gd name="T3" fmla="*/ 38 h 60"/>
                <a:gd name="T4" fmla="*/ 21 w 59"/>
                <a:gd name="T5" fmla="*/ 5 h 60"/>
                <a:gd name="T6" fmla="*/ 54 w 59"/>
                <a:gd name="T7" fmla="*/ 22 h 60"/>
                <a:gd name="T8" fmla="*/ 38 w 59"/>
                <a:gd name="T9" fmla="*/ 5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38" y="55"/>
                  </a:moveTo>
                  <a:cubicBezTo>
                    <a:pt x="24" y="60"/>
                    <a:pt x="9" y="52"/>
                    <a:pt x="4" y="38"/>
                  </a:cubicBezTo>
                  <a:cubicBezTo>
                    <a:pt x="0" y="24"/>
                    <a:pt x="7" y="10"/>
                    <a:pt x="21" y="5"/>
                  </a:cubicBezTo>
                  <a:cubicBezTo>
                    <a:pt x="35" y="0"/>
                    <a:pt x="50" y="8"/>
                    <a:pt x="54" y="22"/>
                  </a:cubicBezTo>
                  <a:cubicBezTo>
                    <a:pt x="59" y="36"/>
                    <a:pt x="51" y="51"/>
                    <a:pt x="38" y="55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7" name="Freeform 462"/>
            <p:cNvSpPr>
              <a:spLocks/>
            </p:cNvSpPr>
            <p:nvPr/>
          </p:nvSpPr>
          <p:spPr bwMode="auto">
            <a:xfrm rot="16200000">
              <a:off x="10702265" y="3365108"/>
              <a:ext cx="278561" cy="278561"/>
            </a:xfrm>
            <a:custGeom>
              <a:avLst/>
              <a:gdLst>
                <a:gd name="T0" fmla="*/ 31 w 48"/>
                <a:gd name="T1" fmla="*/ 44 h 48"/>
                <a:gd name="T2" fmla="*/ 4 w 48"/>
                <a:gd name="T3" fmla="*/ 31 h 48"/>
                <a:gd name="T4" fmla="*/ 18 w 48"/>
                <a:gd name="T5" fmla="*/ 4 h 48"/>
                <a:gd name="T6" fmla="*/ 45 w 48"/>
                <a:gd name="T7" fmla="*/ 17 h 48"/>
                <a:gd name="T8" fmla="*/ 31 w 48"/>
                <a:gd name="T9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31" y="44"/>
                  </a:moveTo>
                  <a:cubicBezTo>
                    <a:pt x="20" y="48"/>
                    <a:pt x="8" y="42"/>
                    <a:pt x="4" y="31"/>
                  </a:cubicBezTo>
                  <a:cubicBezTo>
                    <a:pt x="0" y="20"/>
                    <a:pt x="6" y="8"/>
                    <a:pt x="18" y="4"/>
                  </a:cubicBezTo>
                  <a:cubicBezTo>
                    <a:pt x="29" y="0"/>
                    <a:pt x="41" y="6"/>
                    <a:pt x="45" y="17"/>
                  </a:cubicBezTo>
                  <a:cubicBezTo>
                    <a:pt x="48" y="29"/>
                    <a:pt x="42" y="41"/>
                    <a:pt x="31" y="44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8" name="Freeform 463"/>
            <p:cNvSpPr>
              <a:spLocks/>
            </p:cNvSpPr>
            <p:nvPr/>
          </p:nvSpPr>
          <p:spPr bwMode="auto">
            <a:xfrm rot="16200000">
              <a:off x="10726204" y="3386870"/>
              <a:ext cx="232859" cy="232859"/>
            </a:xfrm>
            <a:custGeom>
              <a:avLst/>
              <a:gdLst>
                <a:gd name="T0" fmla="*/ 26 w 40"/>
                <a:gd name="T1" fmla="*/ 37 h 40"/>
                <a:gd name="T2" fmla="*/ 3 w 40"/>
                <a:gd name="T3" fmla="*/ 26 h 40"/>
                <a:gd name="T4" fmla="*/ 15 w 40"/>
                <a:gd name="T5" fmla="*/ 3 h 40"/>
                <a:gd name="T6" fmla="*/ 37 w 40"/>
                <a:gd name="T7" fmla="*/ 15 h 40"/>
                <a:gd name="T8" fmla="*/ 26 w 40"/>
                <a:gd name="T9" fmla="*/ 3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26" y="37"/>
                  </a:moveTo>
                  <a:cubicBezTo>
                    <a:pt x="16" y="40"/>
                    <a:pt x="6" y="35"/>
                    <a:pt x="3" y="26"/>
                  </a:cubicBezTo>
                  <a:cubicBezTo>
                    <a:pt x="0" y="16"/>
                    <a:pt x="5" y="6"/>
                    <a:pt x="15" y="3"/>
                  </a:cubicBezTo>
                  <a:cubicBezTo>
                    <a:pt x="24" y="0"/>
                    <a:pt x="34" y="5"/>
                    <a:pt x="37" y="15"/>
                  </a:cubicBezTo>
                  <a:cubicBezTo>
                    <a:pt x="40" y="24"/>
                    <a:pt x="35" y="34"/>
                    <a:pt x="26" y="37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9" name="Freeform 464"/>
            <p:cNvSpPr>
              <a:spLocks/>
            </p:cNvSpPr>
            <p:nvPr/>
          </p:nvSpPr>
          <p:spPr bwMode="auto">
            <a:xfrm rot="16200000">
              <a:off x="10293129" y="2744875"/>
              <a:ext cx="620233" cy="267679"/>
            </a:xfrm>
            <a:custGeom>
              <a:avLst/>
              <a:gdLst>
                <a:gd name="T0" fmla="*/ 107 w 107"/>
                <a:gd name="T1" fmla="*/ 11 h 46"/>
                <a:gd name="T2" fmla="*/ 0 w 107"/>
                <a:gd name="T3" fmla="*/ 46 h 46"/>
                <a:gd name="T4" fmla="*/ 107 w 107"/>
                <a:gd name="T5" fmla="*/ 1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7" h="46">
                  <a:moveTo>
                    <a:pt x="107" y="11"/>
                  </a:moveTo>
                  <a:cubicBezTo>
                    <a:pt x="0" y="46"/>
                    <a:pt x="0" y="46"/>
                    <a:pt x="0" y="46"/>
                  </a:cubicBezTo>
                  <a:cubicBezTo>
                    <a:pt x="0" y="46"/>
                    <a:pt x="40" y="0"/>
                    <a:pt x="107" y="11"/>
                  </a:cubicBezTo>
                </a:path>
              </a:pathLst>
            </a:custGeom>
            <a:solidFill>
              <a:srgbClr val="151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0" name="Freeform 465"/>
            <p:cNvSpPr>
              <a:spLocks/>
            </p:cNvSpPr>
            <p:nvPr/>
          </p:nvSpPr>
          <p:spPr bwMode="auto">
            <a:xfrm rot="16200000">
              <a:off x="1971689" y="1443475"/>
              <a:ext cx="628938" cy="628938"/>
            </a:xfrm>
            <a:custGeom>
              <a:avLst/>
              <a:gdLst>
                <a:gd name="T0" fmla="*/ 108 w 108"/>
                <a:gd name="T1" fmla="*/ 108 h 108"/>
                <a:gd name="T2" fmla="*/ 11 w 108"/>
                <a:gd name="T3" fmla="*/ 39 h 108"/>
                <a:gd name="T4" fmla="*/ 108 w 108"/>
                <a:gd name="T5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8" h="108">
                  <a:moveTo>
                    <a:pt x="108" y="108"/>
                  </a:moveTo>
                  <a:cubicBezTo>
                    <a:pt x="108" y="108"/>
                    <a:pt x="0" y="105"/>
                    <a:pt x="11" y="39"/>
                  </a:cubicBezTo>
                  <a:cubicBezTo>
                    <a:pt x="11" y="39"/>
                    <a:pt x="58" y="0"/>
                    <a:pt x="108" y="108"/>
                  </a:cubicBezTo>
                  <a:close/>
                </a:path>
              </a:pathLst>
            </a:custGeom>
            <a:solidFill>
              <a:srgbClr val="FFC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1" name="Freeform 466"/>
            <p:cNvSpPr>
              <a:spLocks/>
            </p:cNvSpPr>
            <p:nvPr/>
          </p:nvSpPr>
          <p:spPr bwMode="auto">
            <a:xfrm rot="16200000">
              <a:off x="2043505" y="1523996"/>
              <a:ext cx="500539" cy="504891"/>
            </a:xfrm>
            <a:custGeom>
              <a:avLst/>
              <a:gdLst>
                <a:gd name="T0" fmla="*/ 86 w 86"/>
                <a:gd name="T1" fmla="*/ 87 h 87"/>
                <a:gd name="T2" fmla="*/ 9 w 86"/>
                <a:gd name="T3" fmla="*/ 31 h 87"/>
                <a:gd name="T4" fmla="*/ 86 w 86"/>
                <a:gd name="T5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87">
                  <a:moveTo>
                    <a:pt x="86" y="87"/>
                  </a:moveTo>
                  <a:cubicBezTo>
                    <a:pt x="86" y="87"/>
                    <a:pt x="0" y="84"/>
                    <a:pt x="9" y="31"/>
                  </a:cubicBezTo>
                  <a:cubicBezTo>
                    <a:pt x="9" y="31"/>
                    <a:pt x="47" y="0"/>
                    <a:pt x="86" y="87"/>
                  </a:cubicBezTo>
                  <a:close/>
                </a:path>
              </a:pathLst>
            </a:custGeom>
            <a:solidFill>
              <a:srgbClr val="FFE3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2" name="Freeform 467"/>
            <p:cNvSpPr>
              <a:spLocks/>
            </p:cNvSpPr>
            <p:nvPr/>
          </p:nvSpPr>
          <p:spPr bwMode="auto">
            <a:xfrm rot="16200000">
              <a:off x="2107705" y="1836289"/>
              <a:ext cx="239388" cy="280737"/>
            </a:xfrm>
            <a:custGeom>
              <a:avLst/>
              <a:gdLst>
                <a:gd name="T0" fmla="*/ 110 w 110"/>
                <a:gd name="T1" fmla="*/ 27 h 129"/>
                <a:gd name="T2" fmla="*/ 38 w 110"/>
                <a:gd name="T3" fmla="*/ 129 h 129"/>
                <a:gd name="T4" fmla="*/ 0 w 110"/>
                <a:gd name="T5" fmla="*/ 102 h 129"/>
                <a:gd name="T6" fmla="*/ 73 w 110"/>
                <a:gd name="T7" fmla="*/ 0 h 129"/>
                <a:gd name="T8" fmla="*/ 110 w 110"/>
                <a:gd name="T9" fmla="*/ 27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129">
                  <a:moveTo>
                    <a:pt x="110" y="27"/>
                  </a:moveTo>
                  <a:lnTo>
                    <a:pt x="38" y="129"/>
                  </a:lnTo>
                  <a:lnTo>
                    <a:pt x="0" y="102"/>
                  </a:lnTo>
                  <a:lnTo>
                    <a:pt x="73" y="0"/>
                  </a:lnTo>
                  <a:lnTo>
                    <a:pt x="110" y="27"/>
                  </a:lnTo>
                  <a:close/>
                </a:path>
              </a:pathLst>
            </a:custGeom>
            <a:solidFill>
              <a:srgbClr val="9C24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3" name="Freeform 468"/>
            <p:cNvSpPr>
              <a:spLocks/>
            </p:cNvSpPr>
            <p:nvPr/>
          </p:nvSpPr>
          <p:spPr bwMode="auto">
            <a:xfrm rot="16200000">
              <a:off x="2150142" y="1872197"/>
              <a:ext cx="470071" cy="674639"/>
            </a:xfrm>
            <a:custGeom>
              <a:avLst/>
              <a:gdLst>
                <a:gd name="T0" fmla="*/ 39 w 81"/>
                <a:gd name="T1" fmla="*/ 0 h 116"/>
                <a:gd name="T2" fmla="*/ 46 w 81"/>
                <a:gd name="T3" fmla="*/ 116 h 116"/>
                <a:gd name="T4" fmla="*/ 81 w 81"/>
                <a:gd name="T5" fmla="*/ 30 h 116"/>
                <a:gd name="T6" fmla="*/ 39 w 81"/>
                <a:gd name="T7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116">
                  <a:moveTo>
                    <a:pt x="39" y="0"/>
                  </a:moveTo>
                  <a:cubicBezTo>
                    <a:pt x="0" y="75"/>
                    <a:pt x="46" y="116"/>
                    <a:pt x="46" y="116"/>
                  </a:cubicBezTo>
                  <a:cubicBezTo>
                    <a:pt x="81" y="30"/>
                    <a:pt x="81" y="30"/>
                    <a:pt x="81" y="30"/>
                  </a:cubicBezTo>
                  <a:lnTo>
                    <a:pt x="39" y="0"/>
                  </a:lnTo>
                  <a:close/>
                </a:path>
              </a:pathLst>
            </a:custGeom>
            <a:solidFill>
              <a:srgbClr val="3642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4" name="Freeform 469"/>
            <p:cNvSpPr>
              <a:spLocks/>
            </p:cNvSpPr>
            <p:nvPr/>
          </p:nvSpPr>
          <p:spPr bwMode="auto">
            <a:xfrm rot="16200000">
              <a:off x="1602813" y="2754669"/>
              <a:ext cx="272032" cy="152338"/>
            </a:xfrm>
            <a:custGeom>
              <a:avLst/>
              <a:gdLst>
                <a:gd name="T0" fmla="*/ 6 w 47"/>
                <a:gd name="T1" fmla="*/ 26 h 26"/>
                <a:gd name="T2" fmla="*/ 47 w 47"/>
                <a:gd name="T3" fmla="*/ 7 h 26"/>
                <a:gd name="T4" fmla="*/ 37 w 47"/>
                <a:gd name="T5" fmla="*/ 0 h 26"/>
                <a:gd name="T6" fmla="*/ 0 w 47"/>
                <a:gd name="T7" fmla="*/ 17 h 26"/>
                <a:gd name="T8" fmla="*/ 6 w 47"/>
                <a:gd name="T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6">
                  <a:moveTo>
                    <a:pt x="6" y="26"/>
                  </a:moveTo>
                  <a:cubicBezTo>
                    <a:pt x="47" y="7"/>
                    <a:pt x="47" y="7"/>
                    <a:pt x="47" y="7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2" y="20"/>
                    <a:pt x="4" y="23"/>
                    <a:pt x="6" y="26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5" name="Freeform 470"/>
            <p:cNvSpPr>
              <a:spLocks/>
            </p:cNvSpPr>
            <p:nvPr/>
          </p:nvSpPr>
          <p:spPr bwMode="auto">
            <a:xfrm rot="16200000">
              <a:off x="1408038" y="2903742"/>
              <a:ext cx="208921" cy="208921"/>
            </a:xfrm>
            <a:custGeom>
              <a:avLst/>
              <a:gdLst>
                <a:gd name="T0" fmla="*/ 12 w 36"/>
                <a:gd name="T1" fmla="*/ 36 h 36"/>
                <a:gd name="T2" fmla="*/ 36 w 36"/>
                <a:gd name="T3" fmla="*/ 25 h 36"/>
                <a:gd name="T4" fmla="*/ 0 w 36"/>
                <a:gd name="T5" fmla="*/ 0 h 36"/>
                <a:gd name="T6" fmla="*/ 12 w 3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6">
                  <a:moveTo>
                    <a:pt x="12" y="36"/>
                  </a:moveTo>
                  <a:cubicBezTo>
                    <a:pt x="36" y="25"/>
                    <a:pt x="36" y="25"/>
                    <a:pt x="36" y="2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13"/>
                    <a:pt x="8" y="25"/>
                    <a:pt x="12" y="36"/>
                  </a:cubicBez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6" name="Freeform 471"/>
            <p:cNvSpPr>
              <a:spLocks/>
            </p:cNvSpPr>
            <p:nvPr/>
          </p:nvSpPr>
          <p:spPr bwMode="auto">
            <a:xfrm rot="16200000">
              <a:off x="1582139" y="2142053"/>
              <a:ext cx="918380" cy="639819"/>
            </a:xfrm>
            <a:custGeom>
              <a:avLst/>
              <a:gdLst>
                <a:gd name="T0" fmla="*/ 146 w 158"/>
                <a:gd name="T1" fmla="*/ 110 h 110"/>
                <a:gd name="T2" fmla="*/ 158 w 158"/>
                <a:gd name="T3" fmla="*/ 82 h 110"/>
                <a:gd name="T4" fmla="*/ 43 w 158"/>
                <a:gd name="T5" fmla="*/ 0 h 110"/>
                <a:gd name="T6" fmla="*/ 0 w 158"/>
                <a:gd name="T7" fmla="*/ 20 h 110"/>
                <a:gd name="T8" fmla="*/ 146 w 158"/>
                <a:gd name="T9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" h="110">
                  <a:moveTo>
                    <a:pt x="146" y="110"/>
                  </a:moveTo>
                  <a:cubicBezTo>
                    <a:pt x="158" y="82"/>
                    <a:pt x="158" y="82"/>
                    <a:pt x="158" y="82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5" y="99"/>
                    <a:pt x="146" y="110"/>
                    <a:pt x="146" y="110"/>
                  </a:cubicBez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7" name="Freeform 472"/>
            <p:cNvSpPr>
              <a:spLocks/>
            </p:cNvSpPr>
            <p:nvPr/>
          </p:nvSpPr>
          <p:spPr bwMode="auto">
            <a:xfrm rot="16200000">
              <a:off x="1515763" y="2907007"/>
              <a:ext cx="174100" cy="97932"/>
            </a:xfrm>
            <a:custGeom>
              <a:avLst/>
              <a:gdLst>
                <a:gd name="T0" fmla="*/ 3 w 30"/>
                <a:gd name="T1" fmla="*/ 17 h 17"/>
                <a:gd name="T2" fmla="*/ 30 w 30"/>
                <a:gd name="T3" fmla="*/ 5 h 17"/>
                <a:gd name="T4" fmla="*/ 24 w 30"/>
                <a:gd name="T5" fmla="*/ 0 h 17"/>
                <a:gd name="T6" fmla="*/ 0 w 30"/>
                <a:gd name="T7" fmla="*/ 11 h 17"/>
                <a:gd name="T8" fmla="*/ 3 w 30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7">
                  <a:moveTo>
                    <a:pt x="3" y="17"/>
                  </a:moveTo>
                  <a:cubicBezTo>
                    <a:pt x="30" y="5"/>
                    <a:pt x="30" y="5"/>
                    <a:pt x="30" y="5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" y="13"/>
                    <a:pt x="2" y="15"/>
                    <a:pt x="3" y="17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8" name="Freeform 473"/>
            <p:cNvSpPr>
              <a:spLocks/>
            </p:cNvSpPr>
            <p:nvPr/>
          </p:nvSpPr>
          <p:spPr bwMode="auto">
            <a:xfrm rot="16200000">
              <a:off x="1640898" y="2733994"/>
              <a:ext cx="261151" cy="134928"/>
            </a:xfrm>
            <a:custGeom>
              <a:avLst/>
              <a:gdLst>
                <a:gd name="T0" fmla="*/ 2 w 45"/>
                <a:gd name="T1" fmla="*/ 23 h 23"/>
                <a:gd name="T2" fmla="*/ 45 w 45"/>
                <a:gd name="T3" fmla="*/ 3 h 23"/>
                <a:gd name="T4" fmla="*/ 41 w 45"/>
                <a:gd name="T5" fmla="*/ 0 h 23"/>
                <a:gd name="T6" fmla="*/ 0 w 45"/>
                <a:gd name="T7" fmla="*/ 19 h 23"/>
                <a:gd name="T8" fmla="*/ 2 w 45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23">
                  <a:moveTo>
                    <a:pt x="2" y="23"/>
                  </a:moveTo>
                  <a:cubicBezTo>
                    <a:pt x="45" y="3"/>
                    <a:pt x="45" y="3"/>
                    <a:pt x="45" y="3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0"/>
                    <a:pt x="1" y="22"/>
                    <a:pt x="2" y="23"/>
                  </a:cubicBezTo>
                  <a:close/>
                </a:path>
              </a:pathLst>
            </a:custGeom>
            <a:solidFill>
              <a:srgbClr val="3642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9" name="Freeform 474"/>
            <p:cNvSpPr>
              <a:spLocks/>
            </p:cNvSpPr>
            <p:nvPr/>
          </p:nvSpPr>
          <p:spPr bwMode="auto">
            <a:xfrm rot="16200000">
              <a:off x="1536437" y="2799282"/>
              <a:ext cx="272032" cy="180629"/>
            </a:xfrm>
            <a:custGeom>
              <a:avLst/>
              <a:gdLst>
                <a:gd name="T0" fmla="*/ 10 w 47"/>
                <a:gd name="T1" fmla="*/ 31 h 31"/>
                <a:gd name="T2" fmla="*/ 47 w 47"/>
                <a:gd name="T3" fmla="*/ 14 h 31"/>
                <a:gd name="T4" fmla="*/ 28 w 47"/>
                <a:gd name="T5" fmla="*/ 0 h 31"/>
                <a:gd name="T6" fmla="*/ 0 w 47"/>
                <a:gd name="T7" fmla="*/ 12 h 31"/>
                <a:gd name="T8" fmla="*/ 10 w 47"/>
                <a:gd name="T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31">
                  <a:moveTo>
                    <a:pt x="10" y="31"/>
                  </a:moveTo>
                  <a:cubicBezTo>
                    <a:pt x="47" y="14"/>
                    <a:pt x="47" y="14"/>
                    <a:pt x="47" y="14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3" y="19"/>
                    <a:pt x="6" y="25"/>
                    <a:pt x="10" y="31"/>
                  </a:cubicBezTo>
                  <a:close/>
                </a:path>
              </a:pathLst>
            </a:custGeom>
            <a:solidFill>
              <a:srgbClr val="3642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0" name="Freeform 475"/>
            <p:cNvSpPr>
              <a:spLocks/>
            </p:cNvSpPr>
            <p:nvPr/>
          </p:nvSpPr>
          <p:spPr bwMode="auto">
            <a:xfrm rot="16200000">
              <a:off x="1535349" y="2909183"/>
              <a:ext cx="163219" cy="69640"/>
            </a:xfrm>
            <a:custGeom>
              <a:avLst/>
              <a:gdLst>
                <a:gd name="T0" fmla="*/ 0 w 75"/>
                <a:gd name="T1" fmla="*/ 32 h 32"/>
                <a:gd name="T2" fmla="*/ 75 w 75"/>
                <a:gd name="T3" fmla="*/ 0 h 32"/>
                <a:gd name="T4" fmla="*/ 72 w 75"/>
                <a:gd name="T5" fmla="*/ 0 h 32"/>
                <a:gd name="T6" fmla="*/ 0 w 75"/>
                <a:gd name="T7" fmla="*/ 32 h 32"/>
                <a:gd name="T8" fmla="*/ 0 w 75"/>
                <a:gd name="T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32">
                  <a:moveTo>
                    <a:pt x="0" y="32"/>
                  </a:moveTo>
                  <a:lnTo>
                    <a:pt x="75" y="0"/>
                  </a:lnTo>
                  <a:lnTo>
                    <a:pt x="72" y="0"/>
                  </a:lnTo>
                  <a:lnTo>
                    <a:pt x="0" y="32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1" name="Freeform 476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48 w 63"/>
                <a:gd name="T1" fmla="*/ 8 h 62"/>
                <a:gd name="T2" fmla="*/ 9 w 63"/>
                <a:gd name="T3" fmla="*/ 15 h 62"/>
                <a:gd name="T4" fmla="*/ 15 w 63"/>
                <a:gd name="T5" fmla="*/ 54 h 62"/>
                <a:gd name="T6" fmla="*/ 54 w 63"/>
                <a:gd name="T7" fmla="*/ 47 h 62"/>
                <a:gd name="T8" fmla="*/ 48 w 63"/>
                <a:gd name="T9" fmla="*/ 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48" y="8"/>
                  </a:moveTo>
                  <a:cubicBezTo>
                    <a:pt x="35" y="0"/>
                    <a:pt x="18" y="2"/>
                    <a:pt x="9" y="15"/>
                  </a:cubicBezTo>
                  <a:cubicBezTo>
                    <a:pt x="0" y="27"/>
                    <a:pt x="3" y="45"/>
                    <a:pt x="15" y="54"/>
                  </a:cubicBezTo>
                  <a:cubicBezTo>
                    <a:pt x="28" y="62"/>
                    <a:pt x="45" y="60"/>
                    <a:pt x="54" y="47"/>
                  </a:cubicBezTo>
                  <a:cubicBezTo>
                    <a:pt x="63" y="35"/>
                    <a:pt x="60" y="17"/>
                    <a:pt x="48" y="8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2" name="Freeform 477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48 w 63"/>
                <a:gd name="T1" fmla="*/ 8 h 62"/>
                <a:gd name="T2" fmla="*/ 9 w 63"/>
                <a:gd name="T3" fmla="*/ 15 h 62"/>
                <a:gd name="T4" fmla="*/ 15 w 63"/>
                <a:gd name="T5" fmla="*/ 54 h 62"/>
                <a:gd name="T6" fmla="*/ 54 w 63"/>
                <a:gd name="T7" fmla="*/ 47 h 62"/>
                <a:gd name="T8" fmla="*/ 48 w 63"/>
                <a:gd name="T9" fmla="*/ 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48" y="8"/>
                  </a:moveTo>
                  <a:cubicBezTo>
                    <a:pt x="35" y="0"/>
                    <a:pt x="18" y="2"/>
                    <a:pt x="9" y="15"/>
                  </a:cubicBezTo>
                  <a:cubicBezTo>
                    <a:pt x="0" y="27"/>
                    <a:pt x="3" y="45"/>
                    <a:pt x="15" y="54"/>
                  </a:cubicBezTo>
                  <a:cubicBezTo>
                    <a:pt x="28" y="62"/>
                    <a:pt x="45" y="60"/>
                    <a:pt x="54" y="47"/>
                  </a:cubicBezTo>
                  <a:cubicBezTo>
                    <a:pt x="63" y="35"/>
                    <a:pt x="60" y="17"/>
                    <a:pt x="48" y="8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3" name="Freeform 478"/>
            <p:cNvSpPr>
              <a:spLocks/>
            </p:cNvSpPr>
            <p:nvPr/>
          </p:nvSpPr>
          <p:spPr bwMode="auto">
            <a:xfrm rot="16200000">
              <a:off x="1607166" y="2476108"/>
              <a:ext cx="298147" cy="291618"/>
            </a:xfrm>
            <a:custGeom>
              <a:avLst/>
              <a:gdLst>
                <a:gd name="T0" fmla="*/ 39 w 51"/>
                <a:gd name="T1" fmla="*/ 7 h 50"/>
                <a:gd name="T2" fmla="*/ 7 w 51"/>
                <a:gd name="T3" fmla="*/ 12 h 50"/>
                <a:gd name="T4" fmla="*/ 13 w 51"/>
                <a:gd name="T5" fmla="*/ 43 h 50"/>
                <a:gd name="T6" fmla="*/ 44 w 51"/>
                <a:gd name="T7" fmla="*/ 38 h 50"/>
                <a:gd name="T8" fmla="*/ 39 w 51"/>
                <a:gd name="T9" fmla="*/ 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0">
                  <a:moveTo>
                    <a:pt x="39" y="7"/>
                  </a:moveTo>
                  <a:cubicBezTo>
                    <a:pt x="28" y="0"/>
                    <a:pt x="15" y="2"/>
                    <a:pt x="7" y="12"/>
                  </a:cubicBezTo>
                  <a:cubicBezTo>
                    <a:pt x="0" y="22"/>
                    <a:pt x="3" y="36"/>
                    <a:pt x="13" y="43"/>
                  </a:cubicBezTo>
                  <a:cubicBezTo>
                    <a:pt x="23" y="50"/>
                    <a:pt x="37" y="48"/>
                    <a:pt x="44" y="38"/>
                  </a:cubicBezTo>
                  <a:cubicBezTo>
                    <a:pt x="51" y="28"/>
                    <a:pt x="49" y="14"/>
                    <a:pt x="39" y="7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4" name="Freeform 479"/>
            <p:cNvSpPr>
              <a:spLocks/>
            </p:cNvSpPr>
            <p:nvPr/>
          </p:nvSpPr>
          <p:spPr bwMode="auto">
            <a:xfrm rot="16200000">
              <a:off x="1631105" y="2500047"/>
              <a:ext cx="250269" cy="243741"/>
            </a:xfrm>
            <a:custGeom>
              <a:avLst/>
              <a:gdLst>
                <a:gd name="T0" fmla="*/ 32 w 43"/>
                <a:gd name="T1" fmla="*/ 6 h 42"/>
                <a:gd name="T2" fmla="*/ 6 w 43"/>
                <a:gd name="T3" fmla="*/ 10 h 42"/>
                <a:gd name="T4" fmla="*/ 11 w 43"/>
                <a:gd name="T5" fmla="*/ 36 h 42"/>
                <a:gd name="T6" fmla="*/ 37 w 43"/>
                <a:gd name="T7" fmla="*/ 32 h 42"/>
                <a:gd name="T8" fmla="*/ 32 w 43"/>
                <a:gd name="T9" fmla="*/ 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32" y="6"/>
                  </a:moveTo>
                  <a:cubicBezTo>
                    <a:pt x="24" y="0"/>
                    <a:pt x="12" y="2"/>
                    <a:pt x="6" y="10"/>
                  </a:cubicBezTo>
                  <a:cubicBezTo>
                    <a:pt x="0" y="19"/>
                    <a:pt x="2" y="30"/>
                    <a:pt x="11" y="36"/>
                  </a:cubicBezTo>
                  <a:cubicBezTo>
                    <a:pt x="19" y="42"/>
                    <a:pt x="31" y="40"/>
                    <a:pt x="37" y="32"/>
                  </a:cubicBezTo>
                  <a:cubicBezTo>
                    <a:pt x="43" y="23"/>
                    <a:pt x="41" y="12"/>
                    <a:pt x="32" y="6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5" name="Freeform 480"/>
            <p:cNvSpPr>
              <a:spLocks/>
            </p:cNvSpPr>
            <p:nvPr/>
          </p:nvSpPr>
          <p:spPr bwMode="auto">
            <a:xfrm rot="16200000">
              <a:off x="1878110" y="1863492"/>
              <a:ext cx="559298" cy="393902"/>
            </a:xfrm>
            <a:custGeom>
              <a:avLst/>
              <a:gdLst>
                <a:gd name="T0" fmla="*/ 96 w 96"/>
                <a:gd name="T1" fmla="*/ 68 h 68"/>
                <a:gd name="T2" fmla="*/ 0 w 96"/>
                <a:gd name="T3" fmla="*/ 0 h 68"/>
                <a:gd name="T4" fmla="*/ 96 w 96"/>
                <a:gd name="T5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6" h="68">
                  <a:moveTo>
                    <a:pt x="96" y="6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25" y="58"/>
                    <a:pt x="96" y="68"/>
                  </a:cubicBezTo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6" name="Freeform 481"/>
            <p:cNvSpPr>
              <a:spLocks/>
            </p:cNvSpPr>
            <p:nvPr/>
          </p:nvSpPr>
          <p:spPr bwMode="auto">
            <a:xfrm rot="16200000">
              <a:off x="1631105" y="1627368"/>
              <a:ext cx="652877" cy="528830"/>
            </a:xfrm>
            <a:custGeom>
              <a:avLst/>
              <a:gdLst>
                <a:gd name="T0" fmla="*/ 0 w 112"/>
                <a:gd name="T1" fmla="*/ 61 h 91"/>
                <a:gd name="T2" fmla="*/ 112 w 112"/>
                <a:gd name="T3" fmla="*/ 30 h 91"/>
                <a:gd name="T4" fmla="*/ 42 w 112"/>
                <a:gd name="T5" fmla="*/ 91 h 91"/>
                <a:gd name="T6" fmla="*/ 0 w 112"/>
                <a:gd name="T7" fmla="*/ 6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91">
                  <a:moveTo>
                    <a:pt x="0" y="61"/>
                  </a:moveTo>
                  <a:cubicBezTo>
                    <a:pt x="58" y="0"/>
                    <a:pt x="112" y="30"/>
                    <a:pt x="112" y="30"/>
                  </a:cubicBezTo>
                  <a:cubicBezTo>
                    <a:pt x="42" y="91"/>
                    <a:pt x="42" y="91"/>
                    <a:pt x="42" y="91"/>
                  </a:cubicBezTo>
                  <a:lnTo>
                    <a:pt x="0" y="61"/>
                  </a:lnTo>
                  <a:close/>
                </a:path>
              </a:pathLst>
            </a:custGeom>
            <a:solidFill>
              <a:srgbClr val="273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7" name="Freeform 482"/>
            <p:cNvSpPr>
              <a:spLocks/>
            </p:cNvSpPr>
            <p:nvPr/>
          </p:nvSpPr>
          <p:spPr bwMode="auto">
            <a:xfrm rot="16200000">
              <a:off x="1520115" y="2569687"/>
              <a:ext cx="89226" cy="278561"/>
            </a:xfrm>
            <a:custGeom>
              <a:avLst/>
              <a:gdLst>
                <a:gd name="T0" fmla="*/ 15 w 15"/>
                <a:gd name="T1" fmla="*/ 3 h 48"/>
                <a:gd name="T2" fmla="*/ 10 w 15"/>
                <a:gd name="T3" fmla="*/ 48 h 48"/>
                <a:gd name="T4" fmla="*/ 0 w 15"/>
                <a:gd name="T5" fmla="*/ 41 h 48"/>
                <a:gd name="T6" fmla="*/ 4 w 15"/>
                <a:gd name="T7" fmla="*/ 0 h 48"/>
                <a:gd name="T8" fmla="*/ 15 w 15"/>
                <a:gd name="T9" fmla="*/ 3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8">
                  <a:moveTo>
                    <a:pt x="15" y="3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8" y="1"/>
                    <a:pt x="11" y="2"/>
                    <a:pt x="15" y="3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8" name="Freeform 483"/>
            <p:cNvSpPr>
              <a:spLocks/>
            </p:cNvSpPr>
            <p:nvPr/>
          </p:nvSpPr>
          <p:spPr bwMode="auto">
            <a:xfrm rot="16200000">
              <a:off x="1367778" y="2926593"/>
              <a:ext cx="219802" cy="152338"/>
            </a:xfrm>
            <a:custGeom>
              <a:avLst/>
              <a:gdLst>
                <a:gd name="T0" fmla="*/ 38 w 38"/>
                <a:gd name="T1" fmla="*/ 0 h 26"/>
                <a:gd name="T2" fmla="*/ 36 w 38"/>
                <a:gd name="T3" fmla="*/ 26 h 26"/>
                <a:gd name="T4" fmla="*/ 0 w 38"/>
                <a:gd name="T5" fmla="*/ 1 h 26"/>
                <a:gd name="T6" fmla="*/ 38 w 38"/>
                <a:gd name="T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26">
                  <a:moveTo>
                    <a:pt x="38" y="0"/>
                  </a:moveTo>
                  <a:cubicBezTo>
                    <a:pt x="36" y="26"/>
                    <a:pt x="36" y="26"/>
                    <a:pt x="36" y="2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4" y="0"/>
                    <a:pt x="26" y="0"/>
                    <a:pt x="38" y="0"/>
                  </a:cubicBezTo>
                  <a:close/>
                </a:path>
              </a:pathLst>
            </a:custGeom>
            <a:solidFill>
              <a:srgbClr val="BF2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9" name="Freeform 484"/>
            <p:cNvSpPr>
              <a:spLocks/>
            </p:cNvSpPr>
            <p:nvPr/>
          </p:nvSpPr>
          <p:spPr bwMode="auto">
            <a:xfrm rot="16200000">
              <a:off x="1425448" y="1898312"/>
              <a:ext cx="796510" cy="748632"/>
            </a:xfrm>
            <a:custGeom>
              <a:avLst/>
              <a:gdLst>
                <a:gd name="T0" fmla="*/ 137 w 137"/>
                <a:gd name="T1" fmla="*/ 109 h 129"/>
                <a:gd name="T2" fmla="*/ 115 w 137"/>
                <a:gd name="T3" fmla="*/ 129 h 129"/>
                <a:gd name="T4" fmla="*/ 0 w 137"/>
                <a:gd name="T5" fmla="*/ 47 h 129"/>
                <a:gd name="T6" fmla="*/ 5 w 137"/>
                <a:gd name="T7" fmla="*/ 0 h 129"/>
                <a:gd name="T8" fmla="*/ 137 w 137"/>
                <a:gd name="T9" fmla="*/ 10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129">
                  <a:moveTo>
                    <a:pt x="137" y="109"/>
                  </a:moveTo>
                  <a:cubicBezTo>
                    <a:pt x="115" y="129"/>
                    <a:pt x="115" y="129"/>
                    <a:pt x="115" y="129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98" y="26"/>
                    <a:pt x="137" y="109"/>
                    <a:pt x="137" y="109"/>
                  </a:cubicBezTo>
                  <a:close/>
                </a:path>
              </a:pathLst>
            </a:custGeom>
            <a:solidFill>
              <a:srgbClr val="BF2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0" name="Freeform 485"/>
            <p:cNvSpPr>
              <a:spLocks/>
            </p:cNvSpPr>
            <p:nvPr/>
          </p:nvSpPr>
          <p:spPr bwMode="auto">
            <a:xfrm rot="16200000">
              <a:off x="1465709" y="2787313"/>
              <a:ext cx="52230" cy="180629"/>
            </a:xfrm>
            <a:custGeom>
              <a:avLst/>
              <a:gdLst>
                <a:gd name="T0" fmla="*/ 9 w 9"/>
                <a:gd name="T1" fmla="*/ 1 h 31"/>
                <a:gd name="T2" fmla="*/ 6 w 9"/>
                <a:gd name="T3" fmla="*/ 31 h 31"/>
                <a:gd name="T4" fmla="*/ 0 w 9"/>
                <a:gd name="T5" fmla="*/ 26 h 31"/>
                <a:gd name="T6" fmla="*/ 2 w 9"/>
                <a:gd name="T7" fmla="*/ 0 h 31"/>
                <a:gd name="T8" fmla="*/ 9 w 9"/>
                <a:gd name="T9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31">
                  <a:moveTo>
                    <a:pt x="9" y="1"/>
                  </a:moveTo>
                  <a:cubicBezTo>
                    <a:pt x="6" y="31"/>
                    <a:pt x="6" y="31"/>
                    <a:pt x="6" y="31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5" y="1"/>
                    <a:pt x="7" y="1"/>
                    <a:pt x="9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1" name="Freeform 486"/>
            <p:cNvSpPr>
              <a:spLocks/>
            </p:cNvSpPr>
            <p:nvPr/>
          </p:nvSpPr>
          <p:spPr bwMode="auto">
            <a:xfrm rot="16200000">
              <a:off x="1556024" y="2529426"/>
              <a:ext cx="52230" cy="278561"/>
            </a:xfrm>
            <a:custGeom>
              <a:avLst/>
              <a:gdLst>
                <a:gd name="T0" fmla="*/ 9 w 9"/>
                <a:gd name="T1" fmla="*/ 1 h 48"/>
                <a:gd name="T2" fmla="*/ 4 w 9"/>
                <a:gd name="T3" fmla="*/ 48 h 48"/>
                <a:gd name="T4" fmla="*/ 0 w 9"/>
                <a:gd name="T5" fmla="*/ 45 h 48"/>
                <a:gd name="T6" fmla="*/ 5 w 9"/>
                <a:gd name="T7" fmla="*/ 0 h 48"/>
                <a:gd name="T8" fmla="*/ 9 w 9"/>
                <a:gd name="T9" fmla="*/ 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8">
                  <a:moveTo>
                    <a:pt x="9" y="1"/>
                  </a:moveTo>
                  <a:cubicBezTo>
                    <a:pt x="4" y="48"/>
                    <a:pt x="4" y="48"/>
                    <a:pt x="4" y="48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0"/>
                    <a:pt x="7" y="0"/>
                    <a:pt x="9" y="1"/>
                  </a:cubicBezTo>
                  <a:close/>
                </a:path>
              </a:pathLst>
            </a:custGeom>
            <a:solidFill>
              <a:srgbClr val="2831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2" name="Freeform 487"/>
            <p:cNvSpPr>
              <a:spLocks/>
            </p:cNvSpPr>
            <p:nvPr/>
          </p:nvSpPr>
          <p:spPr bwMode="auto">
            <a:xfrm rot="16200000">
              <a:off x="1468973" y="2668707"/>
              <a:ext cx="132752" cy="254622"/>
            </a:xfrm>
            <a:custGeom>
              <a:avLst/>
              <a:gdLst>
                <a:gd name="T0" fmla="*/ 23 w 23"/>
                <a:gd name="T1" fmla="*/ 3 h 44"/>
                <a:gd name="T2" fmla="*/ 19 w 23"/>
                <a:gd name="T3" fmla="*/ 44 h 44"/>
                <a:gd name="T4" fmla="*/ 0 w 23"/>
                <a:gd name="T5" fmla="*/ 30 h 44"/>
                <a:gd name="T6" fmla="*/ 2 w 23"/>
                <a:gd name="T7" fmla="*/ 0 h 44"/>
                <a:gd name="T8" fmla="*/ 23 w 23"/>
                <a:gd name="T9" fmla="*/ 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44">
                  <a:moveTo>
                    <a:pt x="23" y="3"/>
                  </a:moveTo>
                  <a:cubicBezTo>
                    <a:pt x="19" y="44"/>
                    <a:pt x="19" y="44"/>
                    <a:pt x="19" y="44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0" y="1"/>
                    <a:pt x="16" y="2"/>
                    <a:pt x="23" y="3"/>
                  </a:cubicBezTo>
                  <a:close/>
                </a:path>
              </a:pathLst>
            </a:custGeom>
            <a:solidFill>
              <a:srgbClr val="2831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3" name="Freeform 488"/>
            <p:cNvSpPr>
              <a:spLocks/>
            </p:cNvSpPr>
            <p:nvPr/>
          </p:nvSpPr>
          <p:spPr bwMode="auto">
            <a:xfrm rot="16200000">
              <a:off x="1486383" y="2773167"/>
              <a:ext cx="17410" cy="174100"/>
            </a:xfrm>
            <a:custGeom>
              <a:avLst/>
              <a:gdLst>
                <a:gd name="T0" fmla="*/ 8 w 8"/>
                <a:gd name="T1" fmla="*/ 0 h 80"/>
                <a:gd name="T2" fmla="*/ 3 w 8"/>
                <a:gd name="T3" fmla="*/ 80 h 80"/>
                <a:gd name="T4" fmla="*/ 0 w 8"/>
                <a:gd name="T5" fmla="*/ 80 h 80"/>
                <a:gd name="T6" fmla="*/ 8 w 8"/>
                <a:gd name="T7" fmla="*/ 0 h 80"/>
                <a:gd name="T8" fmla="*/ 8 w 8"/>
                <a:gd name="T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0">
                  <a:moveTo>
                    <a:pt x="8" y="0"/>
                  </a:moveTo>
                  <a:lnTo>
                    <a:pt x="3" y="80"/>
                  </a:lnTo>
                  <a:lnTo>
                    <a:pt x="0" y="80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4" name="Freeform 489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15 w 63"/>
                <a:gd name="T1" fmla="*/ 54 h 62"/>
                <a:gd name="T2" fmla="*/ 9 w 63"/>
                <a:gd name="T3" fmla="*/ 15 h 62"/>
                <a:gd name="T4" fmla="*/ 48 w 63"/>
                <a:gd name="T5" fmla="*/ 8 h 62"/>
                <a:gd name="T6" fmla="*/ 54 w 63"/>
                <a:gd name="T7" fmla="*/ 47 h 62"/>
                <a:gd name="T8" fmla="*/ 15 w 63"/>
                <a:gd name="T9" fmla="*/ 5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15" y="54"/>
                  </a:moveTo>
                  <a:cubicBezTo>
                    <a:pt x="3" y="45"/>
                    <a:pt x="0" y="27"/>
                    <a:pt x="9" y="15"/>
                  </a:cubicBezTo>
                  <a:cubicBezTo>
                    <a:pt x="18" y="2"/>
                    <a:pt x="35" y="0"/>
                    <a:pt x="48" y="8"/>
                  </a:cubicBezTo>
                  <a:cubicBezTo>
                    <a:pt x="60" y="17"/>
                    <a:pt x="63" y="35"/>
                    <a:pt x="54" y="47"/>
                  </a:cubicBezTo>
                  <a:cubicBezTo>
                    <a:pt x="45" y="60"/>
                    <a:pt x="28" y="62"/>
                    <a:pt x="15" y="54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5" name="Freeform 490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15 w 63"/>
                <a:gd name="T1" fmla="*/ 54 h 62"/>
                <a:gd name="T2" fmla="*/ 9 w 63"/>
                <a:gd name="T3" fmla="*/ 15 h 62"/>
                <a:gd name="T4" fmla="*/ 48 w 63"/>
                <a:gd name="T5" fmla="*/ 8 h 62"/>
                <a:gd name="T6" fmla="*/ 54 w 63"/>
                <a:gd name="T7" fmla="*/ 47 h 62"/>
                <a:gd name="T8" fmla="*/ 15 w 63"/>
                <a:gd name="T9" fmla="*/ 5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15" y="54"/>
                  </a:moveTo>
                  <a:cubicBezTo>
                    <a:pt x="3" y="45"/>
                    <a:pt x="0" y="27"/>
                    <a:pt x="9" y="15"/>
                  </a:cubicBezTo>
                  <a:cubicBezTo>
                    <a:pt x="18" y="2"/>
                    <a:pt x="35" y="0"/>
                    <a:pt x="48" y="8"/>
                  </a:cubicBezTo>
                  <a:cubicBezTo>
                    <a:pt x="60" y="17"/>
                    <a:pt x="63" y="35"/>
                    <a:pt x="54" y="47"/>
                  </a:cubicBezTo>
                  <a:cubicBezTo>
                    <a:pt x="45" y="60"/>
                    <a:pt x="28" y="62"/>
                    <a:pt x="15" y="54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6" name="Freeform 491"/>
            <p:cNvSpPr>
              <a:spLocks/>
            </p:cNvSpPr>
            <p:nvPr/>
          </p:nvSpPr>
          <p:spPr bwMode="auto">
            <a:xfrm rot="16200000">
              <a:off x="1607166" y="2476108"/>
              <a:ext cx="298147" cy="291618"/>
            </a:xfrm>
            <a:custGeom>
              <a:avLst/>
              <a:gdLst>
                <a:gd name="T0" fmla="*/ 13 w 51"/>
                <a:gd name="T1" fmla="*/ 43 h 50"/>
                <a:gd name="T2" fmla="*/ 7 w 51"/>
                <a:gd name="T3" fmla="*/ 12 h 50"/>
                <a:gd name="T4" fmla="*/ 39 w 51"/>
                <a:gd name="T5" fmla="*/ 7 h 50"/>
                <a:gd name="T6" fmla="*/ 44 w 51"/>
                <a:gd name="T7" fmla="*/ 38 h 50"/>
                <a:gd name="T8" fmla="*/ 13 w 51"/>
                <a:gd name="T9" fmla="*/ 4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0">
                  <a:moveTo>
                    <a:pt x="13" y="43"/>
                  </a:moveTo>
                  <a:cubicBezTo>
                    <a:pt x="3" y="36"/>
                    <a:pt x="0" y="22"/>
                    <a:pt x="7" y="12"/>
                  </a:cubicBezTo>
                  <a:cubicBezTo>
                    <a:pt x="15" y="2"/>
                    <a:pt x="28" y="0"/>
                    <a:pt x="39" y="7"/>
                  </a:cubicBezTo>
                  <a:cubicBezTo>
                    <a:pt x="49" y="14"/>
                    <a:pt x="51" y="28"/>
                    <a:pt x="44" y="38"/>
                  </a:cubicBezTo>
                  <a:cubicBezTo>
                    <a:pt x="37" y="48"/>
                    <a:pt x="23" y="50"/>
                    <a:pt x="13" y="43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7" name="Freeform 492"/>
            <p:cNvSpPr>
              <a:spLocks/>
            </p:cNvSpPr>
            <p:nvPr/>
          </p:nvSpPr>
          <p:spPr bwMode="auto">
            <a:xfrm rot="16200000">
              <a:off x="1631105" y="2500047"/>
              <a:ext cx="250269" cy="243741"/>
            </a:xfrm>
            <a:custGeom>
              <a:avLst/>
              <a:gdLst>
                <a:gd name="T0" fmla="*/ 11 w 43"/>
                <a:gd name="T1" fmla="*/ 36 h 42"/>
                <a:gd name="T2" fmla="*/ 6 w 43"/>
                <a:gd name="T3" fmla="*/ 10 h 42"/>
                <a:gd name="T4" fmla="*/ 32 w 43"/>
                <a:gd name="T5" fmla="*/ 6 h 42"/>
                <a:gd name="T6" fmla="*/ 37 w 43"/>
                <a:gd name="T7" fmla="*/ 32 h 42"/>
                <a:gd name="T8" fmla="*/ 11 w 43"/>
                <a:gd name="T9" fmla="*/ 3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11" y="36"/>
                  </a:moveTo>
                  <a:cubicBezTo>
                    <a:pt x="2" y="30"/>
                    <a:pt x="0" y="19"/>
                    <a:pt x="6" y="10"/>
                  </a:cubicBezTo>
                  <a:cubicBezTo>
                    <a:pt x="12" y="2"/>
                    <a:pt x="24" y="0"/>
                    <a:pt x="32" y="6"/>
                  </a:cubicBezTo>
                  <a:cubicBezTo>
                    <a:pt x="41" y="12"/>
                    <a:pt x="43" y="23"/>
                    <a:pt x="37" y="32"/>
                  </a:cubicBezTo>
                  <a:cubicBezTo>
                    <a:pt x="31" y="40"/>
                    <a:pt x="19" y="42"/>
                    <a:pt x="11" y="36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8" name="Freeform 493"/>
            <p:cNvSpPr>
              <a:spLocks/>
            </p:cNvSpPr>
            <p:nvPr/>
          </p:nvSpPr>
          <p:spPr bwMode="auto">
            <a:xfrm rot="16200000">
              <a:off x="1878110" y="1863492"/>
              <a:ext cx="559298" cy="393902"/>
            </a:xfrm>
            <a:custGeom>
              <a:avLst/>
              <a:gdLst>
                <a:gd name="T0" fmla="*/ 96 w 96"/>
                <a:gd name="T1" fmla="*/ 68 h 68"/>
                <a:gd name="T2" fmla="*/ 0 w 96"/>
                <a:gd name="T3" fmla="*/ 0 h 68"/>
                <a:gd name="T4" fmla="*/ 96 w 96"/>
                <a:gd name="T5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6" h="68">
                  <a:moveTo>
                    <a:pt x="96" y="6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64" y="4"/>
                    <a:pt x="96" y="68"/>
                  </a:cubicBezTo>
                </a:path>
              </a:pathLst>
            </a:custGeom>
            <a:solidFill>
              <a:srgbClr val="151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9" name="Freeform 494"/>
            <p:cNvSpPr>
              <a:spLocks/>
            </p:cNvSpPr>
            <p:nvPr/>
          </p:nvSpPr>
          <p:spPr bwMode="auto">
            <a:xfrm rot="16200000">
              <a:off x="3651758" y="5933090"/>
              <a:ext cx="626762" cy="604999"/>
            </a:xfrm>
            <a:custGeom>
              <a:avLst/>
              <a:gdLst>
                <a:gd name="T0" fmla="*/ 25 w 108"/>
                <a:gd name="T1" fmla="*/ 104 h 104"/>
                <a:gd name="T2" fmla="*/ 61 w 108"/>
                <a:gd name="T3" fmla="*/ 0 h 104"/>
                <a:gd name="T4" fmla="*/ 25 w 108"/>
                <a:gd name="T5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8" h="104">
                  <a:moveTo>
                    <a:pt x="25" y="104"/>
                  </a:moveTo>
                  <a:cubicBezTo>
                    <a:pt x="25" y="104"/>
                    <a:pt x="0" y="8"/>
                    <a:pt x="61" y="0"/>
                  </a:cubicBezTo>
                  <a:cubicBezTo>
                    <a:pt x="61" y="0"/>
                    <a:pt x="108" y="32"/>
                    <a:pt x="25" y="104"/>
                  </a:cubicBezTo>
                  <a:close/>
                </a:path>
              </a:pathLst>
            </a:custGeom>
            <a:solidFill>
              <a:srgbClr val="FFD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0" name="Freeform 495"/>
            <p:cNvSpPr>
              <a:spLocks/>
            </p:cNvSpPr>
            <p:nvPr/>
          </p:nvSpPr>
          <p:spPr bwMode="auto">
            <a:xfrm rot="16200000">
              <a:off x="3693107" y="5996202"/>
              <a:ext cx="498363" cy="489658"/>
            </a:xfrm>
            <a:custGeom>
              <a:avLst/>
              <a:gdLst>
                <a:gd name="T0" fmla="*/ 20 w 86"/>
                <a:gd name="T1" fmla="*/ 84 h 84"/>
                <a:gd name="T2" fmla="*/ 49 w 86"/>
                <a:gd name="T3" fmla="*/ 0 h 84"/>
                <a:gd name="T4" fmla="*/ 20 w 86"/>
                <a:gd name="T5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84">
                  <a:moveTo>
                    <a:pt x="20" y="84"/>
                  </a:moveTo>
                  <a:cubicBezTo>
                    <a:pt x="20" y="84"/>
                    <a:pt x="0" y="6"/>
                    <a:pt x="49" y="0"/>
                  </a:cubicBezTo>
                  <a:cubicBezTo>
                    <a:pt x="49" y="0"/>
                    <a:pt x="86" y="26"/>
                    <a:pt x="20" y="84"/>
                  </a:cubicBezTo>
                  <a:close/>
                </a:path>
              </a:pathLst>
            </a:custGeom>
            <a:solidFill>
              <a:srgbClr val="FFED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1" name="Freeform 496"/>
            <p:cNvSpPr>
              <a:spLocks/>
            </p:cNvSpPr>
            <p:nvPr/>
          </p:nvSpPr>
          <p:spPr bwMode="auto">
            <a:xfrm rot="16200000">
              <a:off x="3570148" y="6125689"/>
              <a:ext cx="261151" cy="167572"/>
            </a:xfrm>
            <a:custGeom>
              <a:avLst/>
              <a:gdLst>
                <a:gd name="T0" fmla="*/ 107 w 120"/>
                <a:gd name="T1" fmla="*/ 77 h 77"/>
                <a:gd name="T2" fmla="*/ 0 w 120"/>
                <a:gd name="T3" fmla="*/ 40 h 77"/>
                <a:gd name="T4" fmla="*/ 13 w 120"/>
                <a:gd name="T5" fmla="*/ 0 h 77"/>
                <a:gd name="T6" fmla="*/ 120 w 120"/>
                <a:gd name="T7" fmla="*/ 37 h 77"/>
                <a:gd name="T8" fmla="*/ 107 w 120"/>
                <a:gd name="T9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77">
                  <a:moveTo>
                    <a:pt x="107" y="77"/>
                  </a:moveTo>
                  <a:lnTo>
                    <a:pt x="0" y="40"/>
                  </a:lnTo>
                  <a:lnTo>
                    <a:pt x="13" y="0"/>
                  </a:lnTo>
                  <a:lnTo>
                    <a:pt x="120" y="37"/>
                  </a:lnTo>
                  <a:lnTo>
                    <a:pt x="107" y="77"/>
                  </a:lnTo>
                  <a:close/>
                </a:path>
              </a:pathLst>
            </a:custGeom>
            <a:solidFill>
              <a:srgbClr val="0D3C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2" name="Freeform 497"/>
            <p:cNvSpPr>
              <a:spLocks/>
            </p:cNvSpPr>
            <p:nvPr/>
          </p:nvSpPr>
          <p:spPr bwMode="auto">
            <a:xfrm rot="16200000">
              <a:off x="3232829" y="6236678"/>
              <a:ext cx="587589" cy="341672"/>
            </a:xfrm>
            <a:custGeom>
              <a:avLst/>
              <a:gdLst>
                <a:gd name="T0" fmla="*/ 101 w 101"/>
                <a:gd name="T1" fmla="*/ 14 h 59"/>
                <a:gd name="T2" fmla="*/ 0 w 101"/>
                <a:gd name="T3" fmla="*/ 51 h 59"/>
                <a:gd name="T4" fmla="*/ 85 w 101"/>
                <a:gd name="T5" fmla="*/ 59 h 59"/>
                <a:gd name="T6" fmla="*/ 101 w 101"/>
                <a:gd name="T7" fmla="*/ 1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" h="59">
                  <a:moveTo>
                    <a:pt x="101" y="14"/>
                  </a:moveTo>
                  <a:cubicBezTo>
                    <a:pt x="24" y="0"/>
                    <a:pt x="0" y="51"/>
                    <a:pt x="0" y="51"/>
                  </a:cubicBezTo>
                  <a:cubicBezTo>
                    <a:pt x="85" y="59"/>
                    <a:pt x="85" y="59"/>
                    <a:pt x="85" y="59"/>
                  </a:cubicBezTo>
                  <a:lnTo>
                    <a:pt x="101" y="14"/>
                  </a:lnTo>
                  <a:close/>
                </a:path>
              </a:pathLst>
            </a:custGeom>
            <a:solidFill>
              <a:srgbClr val="1C7B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3" name="Freeform 498"/>
            <p:cNvSpPr>
              <a:spLocks/>
            </p:cNvSpPr>
            <p:nvPr/>
          </p:nvSpPr>
          <p:spPr bwMode="auto">
            <a:xfrm rot="16200000">
              <a:off x="2585393" y="5680645"/>
              <a:ext cx="306852" cy="511420"/>
            </a:xfrm>
            <a:custGeom>
              <a:avLst/>
              <a:gdLst>
                <a:gd name="T0" fmla="*/ 25 w 53"/>
                <a:gd name="T1" fmla="*/ 81 h 88"/>
                <a:gd name="T2" fmla="*/ 26 w 53"/>
                <a:gd name="T3" fmla="*/ 77 h 88"/>
                <a:gd name="T4" fmla="*/ 30 w 53"/>
                <a:gd name="T5" fmla="*/ 66 h 88"/>
                <a:gd name="T6" fmla="*/ 37 w 53"/>
                <a:gd name="T7" fmla="*/ 45 h 88"/>
                <a:gd name="T8" fmla="*/ 37 w 53"/>
                <a:gd name="T9" fmla="*/ 45 h 88"/>
                <a:gd name="T10" fmla="*/ 40 w 53"/>
                <a:gd name="T11" fmla="*/ 38 h 88"/>
                <a:gd name="T12" fmla="*/ 53 w 53"/>
                <a:gd name="T13" fmla="*/ 0 h 88"/>
                <a:gd name="T14" fmla="*/ 24 w 53"/>
                <a:gd name="T15" fmla="*/ 20 h 88"/>
                <a:gd name="T16" fmla="*/ 19 w 53"/>
                <a:gd name="T17" fmla="*/ 24 h 88"/>
                <a:gd name="T18" fmla="*/ 19 w 53"/>
                <a:gd name="T19" fmla="*/ 24 h 88"/>
                <a:gd name="T20" fmla="*/ 5 w 53"/>
                <a:gd name="T21" fmla="*/ 37 h 88"/>
                <a:gd name="T22" fmla="*/ 0 w 53"/>
                <a:gd name="T23" fmla="*/ 43 h 88"/>
                <a:gd name="T24" fmla="*/ 22 w 53"/>
                <a:gd name="T25" fmla="*/ 88 h 88"/>
                <a:gd name="T26" fmla="*/ 25 w 53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3" h="88">
                  <a:moveTo>
                    <a:pt x="25" y="81"/>
                  </a:moveTo>
                  <a:cubicBezTo>
                    <a:pt x="26" y="77"/>
                    <a:pt x="26" y="77"/>
                    <a:pt x="26" y="77"/>
                  </a:cubicBezTo>
                  <a:cubicBezTo>
                    <a:pt x="30" y="66"/>
                    <a:pt x="30" y="66"/>
                    <a:pt x="30" y="66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42" y="6"/>
                    <a:pt x="33" y="13"/>
                    <a:pt x="24" y="20"/>
                  </a:cubicBezTo>
                  <a:cubicBezTo>
                    <a:pt x="22" y="21"/>
                    <a:pt x="21" y="22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4" y="28"/>
                    <a:pt x="9" y="33"/>
                    <a:pt x="5" y="37"/>
                  </a:cubicBezTo>
                  <a:cubicBezTo>
                    <a:pt x="3" y="39"/>
                    <a:pt x="2" y="41"/>
                    <a:pt x="0" y="43"/>
                  </a:cubicBezTo>
                  <a:cubicBezTo>
                    <a:pt x="22" y="88"/>
                    <a:pt x="22" y="88"/>
                    <a:pt x="22" y="88"/>
                  </a:cubicBezTo>
                  <a:lnTo>
                    <a:pt x="25" y="81"/>
                  </a:ln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4" name="Freeform 499"/>
            <p:cNvSpPr>
              <a:spLocks/>
            </p:cNvSpPr>
            <p:nvPr/>
          </p:nvSpPr>
          <p:spPr bwMode="auto">
            <a:xfrm rot="16200000">
              <a:off x="3018468" y="5898270"/>
              <a:ext cx="232859" cy="511420"/>
            </a:xfrm>
            <a:custGeom>
              <a:avLst/>
              <a:gdLst>
                <a:gd name="T0" fmla="*/ 0 w 40"/>
                <a:gd name="T1" fmla="*/ 26 h 88"/>
                <a:gd name="T2" fmla="*/ 30 w 40"/>
                <a:gd name="T3" fmla="*/ 88 h 88"/>
                <a:gd name="T4" fmla="*/ 40 w 40"/>
                <a:gd name="T5" fmla="*/ 57 h 88"/>
                <a:gd name="T6" fmla="*/ 13 w 40"/>
                <a:gd name="T7" fmla="*/ 0 h 88"/>
                <a:gd name="T8" fmla="*/ 0 w 40"/>
                <a:gd name="T9" fmla="*/ 2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88">
                  <a:moveTo>
                    <a:pt x="0" y="26"/>
                  </a:moveTo>
                  <a:cubicBezTo>
                    <a:pt x="30" y="88"/>
                    <a:pt x="30" y="88"/>
                    <a:pt x="30" y="88"/>
                  </a:cubicBezTo>
                  <a:cubicBezTo>
                    <a:pt x="40" y="57"/>
                    <a:pt x="40" y="57"/>
                    <a:pt x="40" y="57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7" y="9"/>
                    <a:pt x="3" y="18"/>
                    <a:pt x="0" y="26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5" name="Freeform 500"/>
            <p:cNvSpPr>
              <a:spLocks/>
            </p:cNvSpPr>
            <p:nvPr/>
          </p:nvSpPr>
          <p:spPr bwMode="auto">
            <a:xfrm rot="16200000">
              <a:off x="3195832" y="5929826"/>
              <a:ext cx="306852" cy="639819"/>
            </a:xfrm>
            <a:custGeom>
              <a:avLst/>
              <a:gdLst>
                <a:gd name="T0" fmla="*/ 9 w 53"/>
                <a:gd name="T1" fmla="*/ 106 h 110"/>
                <a:gd name="T2" fmla="*/ 36 w 53"/>
                <a:gd name="T3" fmla="*/ 110 h 110"/>
                <a:gd name="T4" fmla="*/ 53 w 53"/>
                <a:gd name="T5" fmla="*/ 62 h 110"/>
                <a:gd name="T6" fmla="*/ 23 w 53"/>
                <a:gd name="T7" fmla="*/ 0 h 110"/>
                <a:gd name="T8" fmla="*/ 9 w 53"/>
                <a:gd name="T9" fmla="*/ 10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110">
                  <a:moveTo>
                    <a:pt x="9" y="106"/>
                  </a:moveTo>
                  <a:cubicBezTo>
                    <a:pt x="36" y="110"/>
                    <a:pt x="36" y="110"/>
                    <a:pt x="36" y="110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0" y="56"/>
                    <a:pt x="9" y="106"/>
                    <a:pt x="9" y="1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6" name="Freeform 501"/>
            <p:cNvSpPr>
              <a:spLocks/>
            </p:cNvSpPr>
            <p:nvPr/>
          </p:nvSpPr>
          <p:spPr bwMode="auto">
            <a:xfrm rot="16200000">
              <a:off x="2940122" y="5924385"/>
              <a:ext cx="174100" cy="365611"/>
            </a:xfrm>
            <a:custGeom>
              <a:avLst/>
              <a:gdLst>
                <a:gd name="T0" fmla="*/ 4 w 30"/>
                <a:gd name="T1" fmla="*/ 0 h 63"/>
                <a:gd name="T2" fmla="*/ 0 w 30"/>
                <a:gd name="T3" fmla="*/ 6 h 63"/>
                <a:gd name="T4" fmla="*/ 27 w 30"/>
                <a:gd name="T5" fmla="*/ 63 h 63"/>
                <a:gd name="T6" fmla="*/ 30 w 30"/>
                <a:gd name="T7" fmla="*/ 55 h 63"/>
                <a:gd name="T8" fmla="*/ 4 w 30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3">
                  <a:moveTo>
                    <a:pt x="4" y="0"/>
                  </a:moveTo>
                  <a:cubicBezTo>
                    <a:pt x="2" y="2"/>
                    <a:pt x="1" y="4"/>
                    <a:pt x="0" y="6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30" y="55"/>
                    <a:pt x="30" y="55"/>
                    <a:pt x="30" y="55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7" name="Freeform 502"/>
            <p:cNvSpPr>
              <a:spLocks/>
            </p:cNvSpPr>
            <p:nvPr/>
          </p:nvSpPr>
          <p:spPr bwMode="auto">
            <a:xfrm rot="16200000">
              <a:off x="2843279" y="5851481"/>
              <a:ext cx="211097" cy="430899"/>
            </a:xfrm>
            <a:custGeom>
              <a:avLst/>
              <a:gdLst>
                <a:gd name="T0" fmla="*/ 36 w 36"/>
                <a:gd name="T1" fmla="*/ 45 h 74"/>
                <a:gd name="T2" fmla="*/ 14 w 36"/>
                <a:gd name="T3" fmla="*/ 0 h 74"/>
                <a:gd name="T4" fmla="*/ 12 w 36"/>
                <a:gd name="T5" fmla="*/ 2 h 74"/>
                <a:gd name="T6" fmla="*/ 10 w 36"/>
                <a:gd name="T7" fmla="*/ 5 h 74"/>
                <a:gd name="T8" fmla="*/ 0 w 36"/>
                <a:gd name="T9" fmla="*/ 19 h 74"/>
                <a:gd name="T10" fmla="*/ 26 w 36"/>
                <a:gd name="T11" fmla="*/ 74 h 74"/>
                <a:gd name="T12" fmla="*/ 36 w 36"/>
                <a:gd name="T13" fmla="*/ 4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74">
                  <a:moveTo>
                    <a:pt x="36" y="45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3" y="1"/>
                    <a:pt x="12" y="2"/>
                  </a:cubicBezTo>
                  <a:cubicBezTo>
                    <a:pt x="12" y="3"/>
                    <a:pt x="11" y="4"/>
                    <a:pt x="10" y="5"/>
                  </a:cubicBezTo>
                  <a:cubicBezTo>
                    <a:pt x="6" y="10"/>
                    <a:pt x="3" y="14"/>
                    <a:pt x="0" y="19"/>
                  </a:cubicBezTo>
                  <a:cubicBezTo>
                    <a:pt x="26" y="74"/>
                    <a:pt x="26" y="74"/>
                    <a:pt x="26" y="74"/>
                  </a:cubicBezTo>
                  <a:lnTo>
                    <a:pt x="36" y="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8" name="Freeform 503"/>
            <p:cNvSpPr>
              <a:spLocks/>
            </p:cNvSpPr>
            <p:nvPr/>
          </p:nvSpPr>
          <p:spPr bwMode="auto">
            <a:xfrm rot="16200000">
              <a:off x="3471129" y="5902623"/>
              <a:ext cx="267679" cy="594118"/>
            </a:xfrm>
            <a:custGeom>
              <a:avLst/>
              <a:gdLst>
                <a:gd name="T0" fmla="*/ 10 w 46"/>
                <a:gd name="T1" fmla="*/ 102 h 102"/>
                <a:gd name="T2" fmla="*/ 46 w 46"/>
                <a:gd name="T3" fmla="*/ 0 h 102"/>
                <a:gd name="T4" fmla="*/ 10 w 46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102">
                  <a:moveTo>
                    <a:pt x="10" y="102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0" y="37"/>
                    <a:pt x="10" y="102"/>
                  </a:cubicBezTo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9" name="Freeform 504"/>
            <p:cNvSpPr>
              <a:spLocks/>
            </p:cNvSpPr>
            <p:nvPr/>
          </p:nvSpPr>
          <p:spPr bwMode="auto">
            <a:xfrm rot="16200000">
              <a:off x="3455895" y="5691526"/>
              <a:ext cx="496186" cy="535359"/>
            </a:xfrm>
            <a:custGeom>
              <a:avLst/>
              <a:gdLst>
                <a:gd name="T0" fmla="*/ 16 w 85"/>
                <a:gd name="T1" fmla="*/ 0 h 92"/>
                <a:gd name="T2" fmla="*/ 73 w 85"/>
                <a:gd name="T3" fmla="*/ 92 h 92"/>
                <a:gd name="T4" fmla="*/ 0 w 85"/>
                <a:gd name="T5" fmla="*/ 45 h 92"/>
                <a:gd name="T6" fmla="*/ 16 w 85"/>
                <a:gd name="T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" h="92">
                  <a:moveTo>
                    <a:pt x="16" y="0"/>
                  </a:moveTo>
                  <a:cubicBezTo>
                    <a:pt x="85" y="36"/>
                    <a:pt x="73" y="92"/>
                    <a:pt x="73" y="92"/>
                  </a:cubicBezTo>
                  <a:cubicBezTo>
                    <a:pt x="0" y="45"/>
                    <a:pt x="0" y="45"/>
                    <a:pt x="0" y="45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rgbClr val="166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0" name="Freeform 505"/>
            <p:cNvSpPr>
              <a:spLocks/>
            </p:cNvSpPr>
            <p:nvPr/>
          </p:nvSpPr>
          <p:spPr bwMode="auto">
            <a:xfrm rot="16200000">
              <a:off x="2608243" y="5575096"/>
              <a:ext cx="261151" cy="511420"/>
            </a:xfrm>
            <a:custGeom>
              <a:avLst/>
              <a:gdLst>
                <a:gd name="T0" fmla="*/ 3 w 45"/>
                <a:gd name="T1" fmla="*/ 81 h 88"/>
                <a:gd name="T2" fmla="*/ 4 w 45"/>
                <a:gd name="T3" fmla="*/ 77 h 88"/>
                <a:gd name="T4" fmla="*/ 8 w 45"/>
                <a:gd name="T5" fmla="*/ 66 h 88"/>
                <a:gd name="T6" fmla="*/ 15 w 45"/>
                <a:gd name="T7" fmla="*/ 45 h 88"/>
                <a:gd name="T8" fmla="*/ 15 w 45"/>
                <a:gd name="T9" fmla="*/ 45 h 88"/>
                <a:gd name="T10" fmla="*/ 18 w 45"/>
                <a:gd name="T11" fmla="*/ 38 h 88"/>
                <a:gd name="T12" fmla="*/ 31 w 45"/>
                <a:gd name="T13" fmla="*/ 0 h 88"/>
                <a:gd name="T14" fmla="*/ 41 w 45"/>
                <a:gd name="T15" fmla="*/ 33 h 88"/>
                <a:gd name="T16" fmla="*/ 42 w 45"/>
                <a:gd name="T17" fmla="*/ 39 h 88"/>
                <a:gd name="T18" fmla="*/ 42 w 45"/>
                <a:gd name="T19" fmla="*/ 40 h 88"/>
                <a:gd name="T20" fmla="*/ 45 w 45"/>
                <a:gd name="T21" fmla="*/ 58 h 88"/>
                <a:gd name="T22" fmla="*/ 45 w 45"/>
                <a:gd name="T23" fmla="*/ 66 h 88"/>
                <a:gd name="T24" fmla="*/ 0 w 45"/>
                <a:gd name="T25" fmla="*/ 88 h 88"/>
                <a:gd name="T26" fmla="*/ 3 w 45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88">
                  <a:moveTo>
                    <a:pt x="3" y="81"/>
                  </a:moveTo>
                  <a:cubicBezTo>
                    <a:pt x="4" y="77"/>
                    <a:pt x="4" y="77"/>
                    <a:pt x="4" y="77"/>
                  </a:cubicBezTo>
                  <a:cubicBezTo>
                    <a:pt x="8" y="66"/>
                    <a:pt x="8" y="66"/>
                    <a:pt x="8" y="66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5" y="11"/>
                    <a:pt x="39" y="22"/>
                    <a:pt x="41" y="33"/>
                  </a:cubicBezTo>
                  <a:cubicBezTo>
                    <a:pt x="41" y="35"/>
                    <a:pt x="42" y="37"/>
                    <a:pt x="42" y="39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4" y="46"/>
                    <a:pt x="44" y="52"/>
                    <a:pt x="45" y="58"/>
                  </a:cubicBezTo>
                  <a:cubicBezTo>
                    <a:pt x="45" y="61"/>
                    <a:pt x="45" y="63"/>
                    <a:pt x="45" y="66"/>
                  </a:cubicBezTo>
                  <a:cubicBezTo>
                    <a:pt x="0" y="88"/>
                    <a:pt x="0" y="88"/>
                    <a:pt x="0" y="88"/>
                  </a:cubicBezTo>
                  <a:lnTo>
                    <a:pt x="3" y="81"/>
                  </a:ln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1" name="Freeform 506"/>
            <p:cNvSpPr>
              <a:spLocks/>
            </p:cNvSpPr>
            <p:nvPr/>
          </p:nvSpPr>
          <p:spPr bwMode="auto">
            <a:xfrm rot="16200000">
              <a:off x="3023908" y="5729610"/>
              <a:ext cx="389550" cy="343848"/>
            </a:xfrm>
            <a:custGeom>
              <a:avLst/>
              <a:gdLst>
                <a:gd name="T0" fmla="*/ 62 w 67"/>
                <a:gd name="T1" fmla="*/ 29 h 59"/>
                <a:gd name="T2" fmla="*/ 0 w 67"/>
                <a:gd name="T3" fmla="*/ 59 h 59"/>
                <a:gd name="T4" fmla="*/ 10 w 67"/>
                <a:gd name="T5" fmla="*/ 28 h 59"/>
                <a:gd name="T6" fmla="*/ 67 w 67"/>
                <a:gd name="T7" fmla="*/ 0 h 59"/>
                <a:gd name="T8" fmla="*/ 62 w 67"/>
                <a:gd name="T9" fmla="*/ 2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59">
                  <a:moveTo>
                    <a:pt x="62" y="29"/>
                  </a:moveTo>
                  <a:cubicBezTo>
                    <a:pt x="0" y="59"/>
                    <a:pt x="0" y="59"/>
                    <a:pt x="0" y="59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6" y="10"/>
                    <a:pt x="64" y="20"/>
                    <a:pt x="62" y="29"/>
                  </a:cubicBez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2" name="Freeform 507"/>
            <p:cNvSpPr>
              <a:spLocks/>
            </p:cNvSpPr>
            <p:nvPr/>
          </p:nvSpPr>
          <p:spPr bwMode="auto">
            <a:xfrm rot="16200000">
              <a:off x="3253503" y="5698055"/>
              <a:ext cx="459190" cy="533183"/>
            </a:xfrm>
            <a:custGeom>
              <a:avLst/>
              <a:gdLst>
                <a:gd name="T0" fmla="*/ 24 w 79"/>
                <a:gd name="T1" fmla="*/ 92 h 92"/>
                <a:gd name="T2" fmla="*/ 0 w 79"/>
                <a:gd name="T3" fmla="*/ 78 h 92"/>
                <a:gd name="T4" fmla="*/ 17 w 79"/>
                <a:gd name="T5" fmla="*/ 30 h 92"/>
                <a:gd name="T6" fmla="*/ 79 w 79"/>
                <a:gd name="T7" fmla="*/ 0 h 92"/>
                <a:gd name="T8" fmla="*/ 24 w 79"/>
                <a:gd name="T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92">
                  <a:moveTo>
                    <a:pt x="24" y="92"/>
                  </a:moveTo>
                  <a:cubicBezTo>
                    <a:pt x="0" y="78"/>
                    <a:pt x="0" y="78"/>
                    <a:pt x="0" y="78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63" y="58"/>
                    <a:pt x="24" y="92"/>
                    <a:pt x="24" y="92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3" name="Freeform 508"/>
            <p:cNvSpPr>
              <a:spLocks/>
            </p:cNvSpPr>
            <p:nvPr/>
          </p:nvSpPr>
          <p:spPr bwMode="auto">
            <a:xfrm rot="16200000">
              <a:off x="2940122" y="5767695"/>
              <a:ext cx="337320" cy="202392"/>
            </a:xfrm>
            <a:custGeom>
              <a:avLst/>
              <a:gdLst>
                <a:gd name="T0" fmla="*/ 58 w 58"/>
                <a:gd name="T1" fmla="*/ 0 h 35"/>
                <a:gd name="T2" fmla="*/ 57 w 58"/>
                <a:gd name="T3" fmla="*/ 7 h 35"/>
                <a:gd name="T4" fmla="*/ 0 w 58"/>
                <a:gd name="T5" fmla="*/ 35 h 35"/>
                <a:gd name="T6" fmla="*/ 3 w 58"/>
                <a:gd name="T7" fmla="*/ 27 h 35"/>
                <a:gd name="T8" fmla="*/ 58 w 58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35">
                  <a:moveTo>
                    <a:pt x="58" y="0"/>
                  </a:moveTo>
                  <a:cubicBezTo>
                    <a:pt x="58" y="3"/>
                    <a:pt x="58" y="5"/>
                    <a:pt x="57" y="7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3" y="27"/>
                    <a:pt x="3" y="27"/>
                    <a:pt x="3" y="27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rgbClr val="C937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4" name="Freeform 509"/>
            <p:cNvSpPr>
              <a:spLocks/>
            </p:cNvSpPr>
            <p:nvPr/>
          </p:nvSpPr>
          <p:spPr bwMode="auto">
            <a:xfrm rot="16200000">
              <a:off x="2851984" y="5707848"/>
              <a:ext cx="326438" cy="298147"/>
            </a:xfrm>
            <a:custGeom>
              <a:avLst/>
              <a:gdLst>
                <a:gd name="T0" fmla="*/ 10 w 56"/>
                <a:gd name="T1" fmla="*/ 22 h 51"/>
                <a:gd name="T2" fmla="*/ 55 w 56"/>
                <a:gd name="T3" fmla="*/ 0 h 51"/>
                <a:gd name="T4" fmla="*/ 56 w 56"/>
                <a:gd name="T5" fmla="*/ 3 h 51"/>
                <a:gd name="T6" fmla="*/ 56 w 56"/>
                <a:gd name="T7" fmla="*/ 6 h 51"/>
                <a:gd name="T8" fmla="*/ 55 w 56"/>
                <a:gd name="T9" fmla="*/ 24 h 51"/>
                <a:gd name="T10" fmla="*/ 0 w 56"/>
                <a:gd name="T11" fmla="*/ 51 h 51"/>
                <a:gd name="T12" fmla="*/ 10 w 56"/>
                <a:gd name="T13" fmla="*/ 2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51">
                  <a:moveTo>
                    <a:pt x="10" y="22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55" y="1"/>
                    <a:pt x="56" y="2"/>
                    <a:pt x="56" y="3"/>
                  </a:cubicBezTo>
                  <a:cubicBezTo>
                    <a:pt x="56" y="4"/>
                    <a:pt x="56" y="5"/>
                    <a:pt x="56" y="6"/>
                  </a:cubicBezTo>
                  <a:cubicBezTo>
                    <a:pt x="56" y="13"/>
                    <a:pt x="56" y="18"/>
                    <a:pt x="55" y="24"/>
                  </a:cubicBezTo>
                  <a:cubicBezTo>
                    <a:pt x="0" y="51"/>
                    <a:pt x="0" y="51"/>
                    <a:pt x="0" y="51"/>
                  </a:cubicBezTo>
                  <a:lnTo>
                    <a:pt x="10" y="22"/>
                  </a:ln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5" name="Freeform 510"/>
            <p:cNvSpPr>
              <a:spLocks/>
            </p:cNvSpPr>
            <p:nvPr/>
          </p:nvSpPr>
          <p:spPr bwMode="auto">
            <a:xfrm rot="16200000">
              <a:off x="3464600" y="5839511"/>
              <a:ext cx="280737" cy="594118"/>
            </a:xfrm>
            <a:custGeom>
              <a:avLst/>
              <a:gdLst>
                <a:gd name="T0" fmla="*/ 0 w 48"/>
                <a:gd name="T1" fmla="*/ 102 h 102"/>
                <a:gd name="T2" fmla="*/ 36 w 48"/>
                <a:gd name="T3" fmla="*/ 0 h 102"/>
                <a:gd name="T4" fmla="*/ 0 w 48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02">
                  <a:moveTo>
                    <a:pt x="0" y="102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48" y="57"/>
                    <a:pt x="0" y="102"/>
                  </a:cubicBezTo>
                </a:path>
              </a:pathLst>
            </a:custGeom>
            <a:solidFill>
              <a:srgbClr val="D63A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6" name="Freeform 511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7" name="Freeform 512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8" name="Freeform 513"/>
            <p:cNvSpPr>
              <a:spLocks/>
            </p:cNvSpPr>
            <p:nvPr/>
          </p:nvSpPr>
          <p:spPr bwMode="auto">
            <a:xfrm rot="16200000">
              <a:off x="2731202" y="5778576"/>
              <a:ext cx="265503" cy="274208"/>
            </a:xfrm>
            <a:custGeom>
              <a:avLst/>
              <a:gdLst>
                <a:gd name="T0" fmla="*/ 42 w 46"/>
                <a:gd name="T1" fmla="*/ 30 h 47"/>
                <a:gd name="T2" fmla="*/ 30 w 46"/>
                <a:gd name="T3" fmla="*/ 4 h 47"/>
                <a:gd name="T4" fmla="*/ 3 w 46"/>
                <a:gd name="T5" fmla="*/ 17 h 47"/>
                <a:gd name="T6" fmla="*/ 16 w 46"/>
                <a:gd name="T7" fmla="*/ 43 h 47"/>
                <a:gd name="T8" fmla="*/ 42 w 46"/>
                <a:gd name="T9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42" y="30"/>
                  </a:moveTo>
                  <a:cubicBezTo>
                    <a:pt x="46" y="20"/>
                    <a:pt x="40" y="8"/>
                    <a:pt x="30" y="4"/>
                  </a:cubicBezTo>
                  <a:cubicBezTo>
                    <a:pt x="19" y="0"/>
                    <a:pt x="7" y="6"/>
                    <a:pt x="3" y="17"/>
                  </a:cubicBezTo>
                  <a:cubicBezTo>
                    <a:pt x="0" y="28"/>
                    <a:pt x="5" y="39"/>
                    <a:pt x="16" y="43"/>
                  </a:cubicBezTo>
                  <a:cubicBezTo>
                    <a:pt x="27" y="47"/>
                    <a:pt x="39" y="41"/>
                    <a:pt x="42" y="30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9" name="Freeform 514"/>
            <p:cNvSpPr>
              <a:spLocks/>
            </p:cNvSpPr>
            <p:nvPr/>
          </p:nvSpPr>
          <p:spPr bwMode="auto">
            <a:xfrm rot="16200000">
              <a:off x="2750788" y="5804691"/>
              <a:ext cx="226331" cy="226331"/>
            </a:xfrm>
            <a:custGeom>
              <a:avLst/>
              <a:gdLst>
                <a:gd name="T0" fmla="*/ 36 w 39"/>
                <a:gd name="T1" fmla="*/ 25 h 39"/>
                <a:gd name="T2" fmla="*/ 26 w 39"/>
                <a:gd name="T3" fmla="*/ 3 h 39"/>
                <a:gd name="T4" fmla="*/ 4 w 39"/>
                <a:gd name="T5" fmla="*/ 14 h 39"/>
                <a:gd name="T6" fmla="*/ 14 w 39"/>
                <a:gd name="T7" fmla="*/ 36 h 39"/>
                <a:gd name="T8" fmla="*/ 36 w 39"/>
                <a:gd name="T9" fmla="*/ 2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36" y="25"/>
                  </a:moveTo>
                  <a:cubicBezTo>
                    <a:pt x="39" y="16"/>
                    <a:pt x="35" y="6"/>
                    <a:pt x="26" y="3"/>
                  </a:cubicBezTo>
                  <a:cubicBezTo>
                    <a:pt x="17" y="0"/>
                    <a:pt x="7" y="5"/>
                    <a:pt x="4" y="14"/>
                  </a:cubicBezTo>
                  <a:cubicBezTo>
                    <a:pt x="0" y="23"/>
                    <a:pt x="5" y="33"/>
                    <a:pt x="14" y="36"/>
                  </a:cubicBezTo>
                  <a:cubicBezTo>
                    <a:pt x="23" y="39"/>
                    <a:pt x="33" y="34"/>
                    <a:pt x="36" y="25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0" name="Freeform 515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1" name="Freeform 516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444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2" name="Freeform 517"/>
            <p:cNvSpPr>
              <a:spLocks/>
            </p:cNvSpPr>
            <p:nvPr/>
          </p:nvSpPr>
          <p:spPr bwMode="auto">
            <a:xfrm rot="16200000">
              <a:off x="2731202" y="5778576"/>
              <a:ext cx="265503" cy="274208"/>
            </a:xfrm>
            <a:custGeom>
              <a:avLst/>
              <a:gdLst>
                <a:gd name="T0" fmla="*/ 3 w 46"/>
                <a:gd name="T1" fmla="*/ 17 h 47"/>
                <a:gd name="T2" fmla="*/ 30 w 46"/>
                <a:gd name="T3" fmla="*/ 4 h 47"/>
                <a:gd name="T4" fmla="*/ 42 w 46"/>
                <a:gd name="T5" fmla="*/ 30 h 47"/>
                <a:gd name="T6" fmla="*/ 16 w 46"/>
                <a:gd name="T7" fmla="*/ 43 h 47"/>
                <a:gd name="T8" fmla="*/ 3 w 46"/>
                <a:gd name="T9" fmla="*/ 1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3" y="17"/>
                  </a:moveTo>
                  <a:cubicBezTo>
                    <a:pt x="7" y="6"/>
                    <a:pt x="19" y="0"/>
                    <a:pt x="30" y="4"/>
                  </a:cubicBezTo>
                  <a:cubicBezTo>
                    <a:pt x="40" y="8"/>
                    <a:pt x="46" y="20"/>
                    <a:pt x="42" y="30"/>
                  </a:cubicBezTo>
                  <a:cubicBezTo>
                    <a:pt x="39" y="41"/>
                    <a:pt x="27" y="47"/>
                    <a:pt x="16" y="43"/>
                  </a:cubicBezTo>
                  <a:cubicBezTo>
                    <a:pt x="5" y="39"/>
                    <a:pt x="0" y="28"/>
                    <a:pt x="3" y="17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4" name="Freeform 519"/>
            <p:cNvSpPr>
              <a:spLocks/>
            </p:cNvSpPr>
            <p:nvPr/>
          </p:nvSpPr>
          <p:spPr bwMode="auto">
            <a:xfrm rot="16200000">
              <a:off x="2750789" y="5804692"/>
              <a:ext cx="226331" cy="226331"/>
            </a:xfrm>
            <a:custGeom>
              <a:avLst/>
              <a:gdLst>
                <a:gd name="T0" fmla="*/ 4 w 39"/>
                <a:gd name="T1" fmla="*/ 14 h 39"/>
                <a:gd name="T2" fmla="*/ 26 w 39"/>
                <a:gd name="T3" fmla="*/ 3 h 39"/>
                <a:gd name="T4" fmla="*/ 36 w 39"/>
                <a:gd name="T5" fmla="*/ 25 h 39"/>
                <a:gd name="T6" fmla="*/ 14 w 39"/>
                <a:gd name="T7" fmla="*/ 36 h 39"/>
                <a:gd name="T8" fmla="*/ 4 w 39"/>
                <a:gd name="T9" fmla="*/ 1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4" y="14"/>
                  </a:moveTo>
                  <a:cubicBezTo>
                    <a:pt x="7" y="5"/>
                    <a:pt x="17" y="0"/>
                    <a:pt x="26" y="3"/>
                  </a:cubicBezTo>
                  <a:cubicBezTo>
                    <a:pt x="35" y="6"/>
                    <a:pt x="39" y="16"/>
                    <a:pt x="36" y="25"/>
                  </a:cubicBezTo>
                  <a:cubicBezTo>
                    <a:pt x="33" y="34"/>
                    <a:pt x="23" y="39"/>
                    <a:pt x="14" y="36"/>
                  </a:cubicBezTo>
                  <a:cubicBezTo>
                    <a:pt x="5" y="33"/>
                    <a:pt x="0" y="23"/>
                    <a:pt x="4" y="14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5" name="Freeform 520"/>
            <p:cNvSpPr>
              <a:spLocks/>
            </p:cNvSpPr>
            <p:nvPr/>
          </p:nvSpPr>
          <p:spPr bwMode="auto">
            <a:xfrm rot="16200000">
              <a:off x="11777337" y="2224750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6" name="Freeform 521"/>
            <p:cNvSpPr>
              <a:spLocks/>
            </p:cNvSpPr>
            <p:nvPr/>
          </p:nvSpPr>
          <p:spPr bwMode="auto">
            <a:xfrm rot="16200000">
              <a:off x="9984102" y="1987539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7" name="Freeform 522"/>
            <p:cNvSpPr>
              <a:spLocks/>
            </p:cNvSpPr>
            <p:nvPr/>
          </p:nvSpPr>
          <p:spPr bwMode="auto">
            <a:xfrm rot="16200000">
              <a:off x="11498776" y="1835200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8" name="Freeform 523"/>
            <p:cNvSpPr>
              <a:spLocks/>
            </p:cNvSpPr>
            <p:nvPr/>
          </p:nvSpPr>
          <p:spPr bwMode="auto">
            <a:xfrm rot="16200000">
              <a:off x="12027606" y="718781"/>
              <a:ext cx="28292" cy="41350"/>
            </a:xfrm>
            <a:custGeom>
              <a:avLst/>
              <a:gdLst>
                <a:gd name="T0" fmla="*/ 5 w 5"/>
                <a:gd name="T1" fmla="*/ 4 h 7"/>
                <a:gd name="T2" fmla="*/ 5 w 5"/>
                <a:gd name="T3" fmla="*/ 3 h 7"/>
                <a:gd name="T4" fmla="*/ 0 w 5"/>
                <a:gd name="T5" fmla="*/ 3 h 7"/>
                <a:gd name="T6" fmla="*/ 0 w 5"/>
                <a:gd name="T7" fmla="*/ 4 h 7"/>
                <a:gd name="T8" fmla="*/ 5 w 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">
                  <a:moveTo>
                    <a:pt x="5" y="4"/>
                  </a:moveTo>
                  <a:cubicBezTo>
                    <a:pt x="5" y="4"/>
                    <a:pt x="5" y="3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0" y="7"/>
                    <a:pt x="5" y="7"/>
                    <a:pt x="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9" name="Freeform 524"/>
            <p:cNvSpPr>
              <a:spLocks/>
            </p:cNvSpPr>
            <p:nvPr/>
          </p:nvSpPr>
          <p:spPr bwMode="auto">
            <a:xfrm rot="16200000">
              <a:off x="11025440" y="164925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0" name="Freeform 525"/>
            <p:cNvSpPr>
              <a:spLocks/>
            </p:cNvSpPr>
            <p:nvPr/>
          </p:nvSpPr>
          <p:spPr bwMode="auto">
            <a:xfrm rot="16200000">
              <a:off x="11891589" y="127928"/>
              <a:ext cx="28292" cy="47878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1" name="Freeform 526"/>
            <p:cNvSpPr>
              <a:spLocks/>
            </p:cNvSpPr>
            <p:nvPr/>
          </p:nvSpPr>
          <p:spPr bwMode="auto">
            <a:xfrm rot="16200000">
              <a:off x="11512922" y="83303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2" name="Freeform 527"/>
            <p:cNvSpPr>
              <a:spLocks/>
            </p:cNvSpPr>
            <p:nvPr/>
          </p:nvSpPr>
          <p:spPr bwMode="auto">
            <a:xfrm rot="16200000">
              <a:off x="11914441" y="3349875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3" name="Freeform 528"/>
            <p:cNvSpPr>
              <a:spLocks/>
            </p:cNvSpPr>
            <p:nvPr/>
          </p:nvSpPr>
          <p:spPr bwMode="auto">
            <a:xfrm rot="16200000">
              <a:off x="11272446" y="2818867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4" name="Freeform 529"/>
            <p:cNvSpPr>
              <a:spLocks/>
            </p:cNvSpPr>
            <p:nvPr/>
          </p:nvSpPr>
          <p:spPr bwMode="auto">
            <a:xfrm rot="16200000">
              <a:off x="10408471" y="4313956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5" name="Freeform 530"/>
            <p:cNvSpPr>
              <a:spLocks/>
            </p:cNvSpPr>
            <p:nvPr/>
          </p:nvSpPr>
          <p:spPr bwMode="auto">
            <a:xfrm rot="16200000">
              <a:off x="9981926" y="3317231"/>
              <a:ext cx="39173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7" name="Freeform 532"/>
            <p:cNvSpPr>
              <a:spLocks/>
            </p:cNvSpPr>
            <p:nvPr/>
          </p:nvSpPr>
          <p:spPr bwMode="auto">
            <a:xfrm rot="16200000">
              <a:off x="5335093" y="201256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8" name="Freeform 533"/>
            <p:cNvSpPr>
              <a:spLocks/>
            </p:cNvSpPr>
            <p:nvPr/>
          </p:nvSpPr>
          <p:spPr bwMode="auto">
            <a:xfrm rot="16200000">
              <a:off x="4843259" y="4989684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9" name="Freeform 534"/>
            <p:cNvSpPr>
              <a:spLocks/>
            </p:cNvSpPr>
            <p:nvPr/>
          </p:nvSpPr>
          <p:spPr bwMode="auto">
            <a:xfrm rot="16200000">
              <a:off x="6366638" y="3879793"/>
              <a:ext cx="41350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0" name="Freeform 535"/>
            <p:cNvSpPr>
              <a:spLocks/>
            </p:cNvSpPr>
            <p:nvPr/>
          </p:nvSpPr>
          <p:spPr bwMode="auto">
            <a:xfrm rot="16200000">
              <a:off x="9882906" y="4574018"/>
              <a:ext cx="39173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1" name="Freeform 536"/>
            <p:cNvSpPr>
              <a:spLocks/>
            </p:cNvSpPr>
            <p:nvPr/>
          </p:nvSpPr>
          <p:spPr bwMode="auto">
            <a:xfrm rot="16200000">
              <a:off x="11244154" y="4200791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2" name="Freeform 537"/>
            <p:cNvSpPr>
              <a:spLocks/>
            </p:cNvSpPr>
            <p:nvPr/>
          </p:nvSpPr>
          <p:spPr bwMode="auto">
            <a:xfrm rot="16200000">
              <a:off x="11963406" y="4967920"/>
              <a:ext cx="41350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3" name="Freeform 538"/>
            <p:cNvSpPr>
              <a:spLocks/>
            </p:cNvSpPr>
            <p:nvPr/>
          </p:nvSpPr>
          <p:spPr bwMode="auto">
            <a:xfrm rot="16200000">
              <a:off x="11982992" y="6238854"/>
              <a:ext cx="36997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4" name="Freeform 539"/>
            <p:cNvSpPr>
              <a:spLocks/>
            </p:cNvSpPr>
            <p:nvPr/>
          </p:nvSpPr>
          <p:spPr bwMode="auto">
            <a:xfrm rot="16200000">
              <a:off x="11321411" y="6484771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5" name="Freeform 540"/>
            <p:cNvSpPr>
              <a:spLocks/>
            </p:cNvSpPr>
            <p:nvPr/>
          </p:nvSpPr>
          <p:spPr bwMode="auto">
            <a:xfrm rot="16200000">
              <a:off x="11759927" y="6847117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6" name="Freeform 541"/>
            <p:cNvSpPr>
              <a:spLocks/>
            </p:cNvSpPr>
            <p:nvPr/>
          </p:nvSpPr>
          <p:spPr bwMode="auto">
            <a:xfrm rot="16200000">
              <a:off x="10152762" y="6832972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7" name="Freeform 542"/>
            <p:cNvSpPr>
              <a:spLocks/>
            </p:cNvSpPr>
            <p:nvPr/>
          </p:nvSpPr>
          <p:spPr bwMode="auto">
            <a:xfrm rot="16200000">
              <a:off x="10060271" y="6163773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8" name="Freeform 543"/>
            <p:cNvSpPr>
              <a:spLocks/>
            </p:cNvSpPr>
            <p:nvPr/>
          </p:nvSpPr>
          <p:spPr bwMode="auto">
            <a:xfrm rot="16200000">
              <a:off x="9571701" y="574484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9" name="Freeform 544"/>
            <p:cNvSpPr>
              <a:spLocks/>
            </p:cNvSpPr>
            <p:nvPr/>
          </p:nvSpPr>
          <p:spPr bwMode="auto">
            <a:xfrm rot="16200000">
              <a:off x="9533617" y="6673017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0" name="Freeform 545"/>
            <p:cNvSpPr>
              <a:spLocks/>
            </p:cNvSpPr>
            <p:nvPr/>
          </p:nvSpPr>
          <p:spPr bwMode="auto">
            <a:xfrm rot="16200000">
              <a:off x="6521153" y="606475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1" name="Freeform 546"/>
            <p:cNvSpPr>
              <a:spLocks/>
            </p:cNvSpPr>
            <p:nvPr/>
          </p:nvSpPr>
          <p:spPr bwMode="auto">
            <a:xfrm rot="16200000">
              <a:off x="6096782" y="6704573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2" name="Freeform 547"/>
            <p:cNvSpPr>
              <a:spLocks/>
            </p:cNvSpPr>
            <p:nvPr/>
          </p:nvSpPr>
          <p:spPr bwMode="auto">
            <a:xfrm rot="16200000">
              <a:off x="9937313" y="3768803"/>
              <a:ext cx="30468" cy="45702"/>
            </a:xfrm>
            <a:custGeom>
              <a:avLst/>
              <a:gdLst>
                <a:gd name="T0" fmla="*/ 5 w 5"/>
                <a:gd name="T1" fmla="*/ 4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4 h 8"/>
                <a:gd name="T8" fmla="*/ 5 w 5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4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8"/>
                    <a:pt x="5" y="8"/>
                    <a:pt x="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3" name="Freeform 548"/>
            <p:cNvSpPr>
              <a:spLocks/>
            </p:cNvSpPr>
            <p:nvPr/>
          </p:nvSpPr>
          <p:spPr bwMode="auto">
            <a:xfrm rot="16200000">
              <a:off x="5730084" y="1743799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4" name="Freeform 549"/>
            <p:cNvSpPr>
              <a:spLocks/>
            </p:cNvSpPr>
            <p:nvPr/>
          </p:nvSpPr>
          <p:spPr bwMode="auto">
            <a:xfrm rot="16200000">
              <a:off x="5942267" y="4001664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5" name="Freeform 550"/>
            <p:cNvSpPr>
              <a:spLocks/>
            </p:cNvSpPr>
            <p:nvPr/>
          </p:nvSpPr>
          <p:spPr bwMode="auto">
            <a:xfrm rot="16200000">
              <a:off x="5102234" y="1692657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6" name="Freeform 551"/>
            <p:cNvSpPr>
              <a:spLocks/>
            </p:cNvSpPr>
            <p:nvPr/>
          </p:nvSpPr>
          <p:spPr bwMode="auto">
            <a:xfrm rot="16200000">
              <a:off x="5817134" y="117362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7" name="Freeform 552"/>
            <p:cNvSpPr>
              <a:spLocks/>
            </p:cNvSpPr>
            <p:nvPr/>
          </p:nvSpPr>
          <p:spPr bwMode="auto">
            <a:xfrm rot="16200000">
              <a:off x="6110928" y="374934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8" name="Freeform 553"/>
            <p:cNvSpPr>
              <a:spLocks/>
            </p:cNvSpPr>
            <p:nvPr/>
          </p:nvSpPr>
          <p:spPr bwMode="auto">
            <a:xfrm rot="16200000">
              <a:off x="9312726" y="991902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9" name="Freeform 554"/>
            <p:cNvSpPr>
              <a:spLocks/>
            </p:cNvSpPr>
            <p:nvPr/>
          </p:nvSpPr>
          <p:spPr bwMode="auto">
            <a:xfrm rot="16200000">
              <a:off x="9879642" y="46416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0" name="Freeform 555"/>
            <p:cNvSpPr>
              <a:spLocks/>
            </p:cNvSpPr>
            <p:nvPr/>
          </p:nvSpPr>
          <p:spPr bwMode="auto">
            <a:xfrm rot="16200000">
              <a:off x="6561413" y="68082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1" name="Freeform 556"/>
            <p:cNvSpPr>
              <a:spLocks/>
            </p:cNvSpPr>
            <p:nvPr/>
          </p:nvSpPr>
          <p:spPr bwMode="auto">
            <a:xfrm rot="16200000">
              <a:off x="5700704" y="86580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2" name="Freeform 557"/>
            <p:cNvSpPr>
              <a:spLocks/>
            </p:cNvSpPr>
            <p:nvPr/>
          </p:nvSpPr>
          <p:spPr bwMode="auto">
            <a:xfrm rot="16200000">
              <a:off x="4218674" y="4087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3" name="Freeform 558"/>
            <p:cNvSpPr>
              <a:spLocks/>
            </p:cNvSpPr>
            <p:nvPr/>
          </p:nvSpPr>
          <p:spPr bwMode="auto">
            <a:xfrm rot="16200000">
              <a:off x="4288314" y="97666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4" name="Freeform 559"/>
            <p:cNvSpPr>
              <a:spLocks/>
            </p:cNvSpPr>
            <p:nvPr/>
          </p:nvSpPr>
          <p:spPr bwMode="auto">
            <a:xfrm rot="16200000">
              <a:off x="3738809" y="451102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5" name="Freeform 560"/>
            <p:cNvSpPr>
              <a:spLocks/>
            </p:cNvSpPr>
            <p:nvPr/>
          </p:nvSpPr>
          <p:spPr bwMode="auto">
            <a:xfrm rot="16200000">
              <a:off x="4497235" y="11704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6" name="Freeform 561"/>
            <p:cNvSpPr>
              <a:spLocks/>
            </p:cNvSpPr>
            <p:nvPr/>
          </p:nvSpPr>
          <p:spPr bwMode="auto">
            <a:xfrm rot="16200000">
              <a:off x="3578855" y="95925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7" name="Freeform 562"/>
            <p:cNvSpPr>
              <a:spLocks/>
            </p:cNvSpPr>
            <p:nvPr/>
          </p:nvSpPr>
          <p:spPr bwMode="auto">
            <a:xfrm rot="16200000">
              <a:off x="3345995" y="1494617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8" name="Freeform 563"/>
            <p:cNvSpPr>
              <a:spLocks/>
            </p:cNvSpPr>
            <p:nvPr/>
          </p:nvSpPr>
          <p:spPr bwMode="auto">
            <a:xfrm rot="16200000">
              <a:off x="3418900" y="3095253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9" name="Freeform 564"/>
            <p:cNvSpPr>
              <a:spLocks/>
            </p:cNvSpPr>
            <p:nvPr/>
          </p:nvSpPr>
          <p:spPr bwMode="auto">
            <a:xfrm rot="16200000">
              <a:off x="2898774" y="474920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0" name="Freeform 565"/>
            <p:cNvSpPr>
              <a:spLocks/>
            </p:cNvSpPr>
            <p:nvPr/>
          </p:nvSpPr>
          <p:spPr bwMode="auto">
            <a:xfrm rot="16200000">
              <a:off x="3575590" y="4444532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1" name="Freeform 566"/>
            <p:cNvSpPr>
              <a:spLocks/>
            </p:cNvSpPr>
            <p:nvPr/>
          </p:nvSpPr>
          <p:spPr bwMode="auto">
            <a:xfrm rot="16200000">
              <a:off x="3945554" y="760132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2" name="Freeform 567"/>
            <p:cNvSpPr>
              <a:spLocks/>
            </p:cNvSpPr>
            <p:nvPr/>
          </p:nvSpPr>
          <p:spPr bwMode="auto">
            <a:xfrm rot="16200000">
              <a:off x="2978208" y="223684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3" name="Freeform 568"/>
            <p:cNvSpPr>
              <a:spLocks/>
            </p:cNvSpPr>
            <p:nvPr/>
          </p:nvSpPr>
          <p:spPr bwMode="auto">
            <a:xfrm rot="16200000">
              <a:off x="3131634" y="105175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4" name="Freeform 569"/>
            <p:cNvSpPr>
              <a:spLocks/>
            </p:cNvSpPr>
            <p:nvPr/>
          </p:nvSpPr>
          <p:spPr bwMode="auto">
            <a:xfrm rot="16200000">
              <a:off x="1818263" y="632820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5" name="Freeform 570"/>
            <p:cNvSpPr>
              <a:spLocks/>
            </p:cNvSpPr>
            <p:nvPr/>
          </p:nvSpPr>
          <p:spPr bwMode="auto">
            <a:xfrm rot="16200000">
              <a:off x="1418920" y="107254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6" name="Freeform 571"/>
            <p:cNvSpPr>
              <a:spLocks/>
            </p:cNvSpPr>
            <p:nvPr/>
          </p:nvSpPr>
          <p:spPr bwMode="auto">
            <a:xfrm rot="16200000">
              <a:off x="2178433" y="87667"/>
              <a:ext cx="28292" cy="45702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4 h 8"/>
                <a:gd name="T4" fmla="*/ 0 w 5"/>
                <a:gd name="T5" fmla="*/ 4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5"/>
                    <a:pt x="5" y="4"/>
                    <a:pt x="5" y="4"/>
                  </a:cubicBezTo>
                  <a:cubicBezTo>
                    <a:pt x="5" y="0"/>
                    <a:pt x="0" y="0"/>
                    <a:pt x="0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7" name="Freeform 572"/>
            <p:cNvSpPr>
              <a:spLocks/>
            </p:cNvSpPr>
            <p:nvPr/>
          </p:nvSpPr>
          <p:spPr bwMode="auto">
            <a:xfrm rot="16200000">
              <a:off x="940144" y="581678"/>
              <a:ext cx="28292" cy="45702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8" name="Freeform 573"/>
            <p:cNvSpPr>
              <a:spLocks/>
            </p:cNvSpPr>
            <p:nvPr/>
          </p:nvSpPr>
          <p:spPr bwMode="auto">
            <a:xfrm rot="16200000">
              <a:off x="441782" y="298764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9" name="Freeform 574"/>
            <p:cNvSpPr>
              <a:spLocks/>
            </p:cNvSpPr>
            <p:nvPr/>
          </p:nvSpPr>
          <p:spPr bwMode="auto">
            <a:xfrm rot="16200000">
              <a:off x="286180" y="1020194"/>
              <a:ext cx="39173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0" name="Freeform 575"/>
            <p:cNvSpPr>
              <a:spLocks/>
            </p:cNvSpPr>
            <p:nvPr/>
          </p:nvSpPr>
          <p:spPr bwMode="auto">
            <a:xfrm rot="16200000">
              <a:off x="590856" y="1616488"/>
              <a:ext cx="30468" cy="45702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1" name="Freeform 576"/>
            <p:cNvSpPr>
              <a:spLocks/>
            </p:cNvSpPr>
            <p:nvPr/>
          </p:nvSpPr>
          <p:spPr bwMode="auto">
            <a:xfrm rot="16200000">
              <a:off x="245918" y="2525075"/>
              <a:ext cx="39173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2" name="Freeform 577"/>
            <p:cNvSpPr>
              <a:spLocks/>
            </p:cNvSpPr>
            <p:nvPr/>
          </p:nvSpPr>
          <p:spPr bwMode="auto">
            <a:xfrm rot="16200000">
              <a:off x="937967" y="2420615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3" name="Freeform 578"/>
            <p:cNvSpPr>
              <a:spLocks/>
            </p:cNvSpPr>
            <p:nvPr/>
          </p:nvSpPr>
          <p:spPr bwMode="auto">
            <a:xfrm rot="16200000">
              <a:off x="695315" y="1074600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4" name="Freeform 579"/>
            <p:cNvSpPr>
              <a:spLocks/>
            </p:cNvSpPr>
            <p:nvPr/>
          </p:nvSpPr>
          <p:spPr bwMode="auto">
            <a:xfrm rot="16200000">
              <a:off x="2076149" y="2200812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5" name="Freeform 580"/>
            <p:cNvSpPr>
              <a:spLocks/>
            </p:cNvSpPr>
            <p:nvPr/>
          </p:nvSpPr>
          <p:spPr bwMode="auto">
            <a:xfrm rot="16200000">
              <a:off x="2585393" y="191790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6" name="Freeform 581"/>
            <p:cNvSpPr>
              <a:spLocks/>
            </p:cNvSpPr>
            <p:nvPr/>
          </p:nvSpPr>
          <p:spPr bwMode="auto">
            <a:xfrm rot="16200000">
              <a:off x="2067444" y="184173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7" name="Freeform 582"/>
            <p:cNvSpPr>
              <a:spLocks/>
            </p:cNvSpPr>
            <p:nvPr/>
          </p:nvSpPr>
          <p:spPr bwMode="auto">
            <a:xfrm rot="16200000">
              <a:off x="1838937" y="3019084"/>
              <a:ext cx="39173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8" name="Freeform 583"/>
            <p:cNvSpPr>
              <a:spLocks/>
            </p:cNvSpPr>
            <p:nvPr/>
          </p:nvSpPr>
          <p:spPr bwMode="auto">
            <a:xfrm rot="16200000">
              <a:off x="2265484" y="381341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9" name="Freeform 584"/>
            <p:cNvSpPr>
              <a:spLocks/>
            </p:cNvSpPr>
            <p:nvPr/>
          </p:nvSpPr>
          <p:spPr bwMode="auto">
            <a:xfrm rot="16200000">
              <a:off x="2245898" y="2594715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0" name="Freeform 585"/>
            <p:cNvSpPr>
              <a:spLocks/>
            </p:cNvSpPr>
            <p:nvPr/>
          </p:nvSpPr>
          <p:spPr bwMode="auto">
            <a:xfrm rot="16200000">
              <a:off x="1105539" y="3212771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1" name="Freeform 586"/>
            <p:cNvSpPr>
              <a:spLocks/>
            </p:cNvSpPr>
            <p:nvPr/>
          </p:nvSpPr>
          <p:spPr bwMode="auto">
            <a:xfrm rot="16200000">
              <a:off x="354732" y="3043023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2" name="Freeform 587"/>
            <p:cNvSpPr>
              <a:spLocks/>
            </p:cNvSpPr>
            <p:nvPr/>
          </p:nvSpPr>
          <p:spPr bwMode="auto">
            <a:xfrm rot="16200000">
              <a:off x="457015" y="381341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3" name="Freeform 588"/>
            <p:cNvSpPr>
              <a:spLocks/>
            </p:cNvSpPr>
            <p:nvPr/>
          </p:nvSpPr>
          <p:spPr bwMode="auto">
            <a:xfrm rot="16200000">
              <a:off x="213274" y="5079999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4" name="Freeform 589"/>
            <p:cNvSpPr>
              <a:spLocks/>
            </p:cNvSpPr>
            <p:nvPr/>
          </p:nvSpPr>
          <p:spPr bwMode="auto">
            <a:xfrm rot="16200000">
              <a:off x="841125" y="606475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5" name="Freeform 590"/>
            <p:cNvSpPr>
              <a:spLocks/>
            </p:cNvSpPr>
            <p:nvPr/>
          </p:nvSpPr>
          <p:spPr bwMode="auto">
            <a:xfrm rot="16200000">
              <a:off x="392816" y="6663224"/>
              <a:ext cx="30468" cy="45702"/>
            </a:xfrm>
            <a:custGeom>
              <a:avLst/>
              <a:gdLst>
                <a:gd name="T0" fmla="*/ 0 w 5"/>
                <a:gd name="T1" fmla="*/ 3 h 8"/>
                <a:gd name="T2" fmla="*/ 0 w 5"/>
                <a:gd name="T3" fmla="*/ 5 h 8"/>
                <a:gd name="T4" fmla="*/ 5 w 5"/>
                <a:gd name="T5" fmla="*/ 5 h 8"/>
                <a:gd name="T6" fmla="*/ 5 w 5"/>
                <a:gd name="T7" fmla="*/ 3 h 8"/>
                <a:gd name="T8" fmla="*/ 0 w 5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0" y="3"/>
                  </a:move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6" name="Freeform 591"/>
            <p:cNvSpPr>
              <a:spLocks/>
            </p:cNvSpPr>
            <p:nvPr/>
          </p:nvSpPr>
          <p:spPr bwMode="auto">
            <a:xfrm rot="16200000">
              <a:off x="1571259" y="6618611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7" name="Freeform 592"/>
            <p:cNvSpPr>
              <a:spLocks/>
            </p:cNvSpPr>
            <p:nvPr/>
          </p:nvSpPr>
          <p:spPr bwMode="auto">
            <a:xfrm rot="16200000">
              <a:off x="1270935" y="597008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8" name="Freeform 593"/>
            <p:cNvSpPr>
              <a:spLocks/>
            </p:cNvSpPr>
            <p:nvPr/>
          </p:nvSpPr>
          <p:spPr bwMode="auto">
            <a:xfrm rot="16200000">
              <a:off x="399344" y="589500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9" name="Freeform 594"/>
            <p:cNvSpPr>
              <a:spLocks/>
            </p:cNvSpPr>
            <p:nvPr/>
          </p:nvSpPr>
          <p:spPr bwMode="auto">
            <a:xfrm rot="16200000">
              <a:off x="2471140" y="6495653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0" name="Freeform 595"/>
            <p:cNvSpPr>
              <a:spLocks/>
            </p:cNvSpPr>
            <p:nvPr/>
          </p:nvSpPr>
          <p:spPr bwMode="auto">
            <a:xfrm rot="16200000">
              <a:off x="2236104" y="591894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1" name="Freeform 596"/>
            <p:cNvSpPr>
              <a:spLocks/>
            </p:cNvSpPr>
            <p:nvPr/>
          </p:nvSpPr>
          <p:spPr bwMode="auto">
            <a:xfrm rot="16200000">
              <a:off x="2119674" y="660337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2" name="Freeform 597"/>
            <p:cNvSpPr>
              <a:spLocks/>
            </p:cNvSpPr>
            <p:nvPr/>
          </p:nvSpPr>
          <p:spPr bwMode="auto">
            <a:xfrm rot="16200000">
              <a:off x="3305735" y="6807946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3" name="Freeform 598"/>
            <p:cNvSpPr>
              <a:spLocks/>
            </p:cNvSpPr>
            <p:nvPr/>
          </p:nvSpPr>
          <p:spPr bwMode="auto">
            <a:xfrm rot="16200000">
              <a:off x="2571248" y="5235601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4" name="Freeform 599"/>
            <p:cNvSpPr>
              <a:spLocks/>
            </p:cNvSpPr>
            <p:nvPr/>
          </p:nvSpPr>
          <p:spPr bwMode="auto">
            <a:xfrm rot="16200000">
              <a:off x="2595187" y="4473911"/>
              <a:ext cx="39173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5" name="Freeform 600"/>
            <p:cNvSpPr>
              <a:spLocks/>
            </p:cNvSpPr>
            <p:nvPr/>
          </p:nvSpPr>
          <p:spPr bwMode="auto">
            <a:xfrm rot="16200000">
              <a:off x="4378628" y="5852569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6" name="Freeform 601"/>
            <p:cNvSpPr>
              <a:spLocks/>
            </p:cNvSpPr>
            <p:nvPr/>
          </p:nvSpPr>
          <p:spPr bwMode="auto">
            <a:xfrm rot="16200000">
              <a:off x="4355778" y="6741569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7" name="Freeform 602"/>
            <p:cNvSpPr>
              <a:spLocks/>
            </p:cNvSpPr>
            <p:nvPr/>
          </p:nvSpPr>
          <p:spPr bwMode="auto">
            <a:xfrm rot="16200000">
              <a:off x="5008654" y="665669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8" name="Freeform 603"/>
            <p:cNvSpPr>
              <a:spLocks/>
            </p:cNvSpPr>
            <p:nvPr/>
          </p:nvSpPr>
          <p:spPr bwMode="auto">
            <a:xfrm rot="16200000">
              <a:off x="4726829" y="6224709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9" name="Freeform 604"/>
            <p:cNvSpPr>
              <a:spLocks/>
            </p:cNvSpPr>
            <p:nvPr/>
          </p:nvSpPr>
          <p:spPr bwMode="auto">
            <a:xfrm rot="16200000">
              <a:off x="5203430" y="5136581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0" name="Freeform 605"/>
            <p:cNvSpPr>
              <a:spLocks/>
            </p:cNvSpPr>
            <p:nvPr/>
          </p:nvSpPr>
          <p:spPr bwMode="auto">
            <a:xfrm rot="16200000">
              <a:off x="5703968" y="5241042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1" name="Freeform 606"/>
            <p:cNvSpPr>
              <a:spLocks/>
            </p:cNvSpPr>
            <p:nvPr/>
          </p:nvSpPr>
          <p:spPr bwMode="auto">
            <a:xfrm rot="16200000">
              <a:off x="4912899" y="5507632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2" name="Freeform 607"/>
            <p:cNvSpPr>
              <a:spLocks/>
            </p:cNvSpPr>
            <p:nvPr/>
          </p:nvSpPr>
          <p:spPr bwMode="auto">
            <a:xfrm rot="16200000">
              <a:off x="6137043" y="5795987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3" name="Freeform 608"/>
            <p:cNvSpPr>
              <a:spLocks/>
            </p:cNvSpPr>
            <p:nvPr/>
          </p:nvSpPr>
          <p:spPr bwMode="auto">
            <a:xfrm rot="16200000">
              <a:off x="10710972" y="6710014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4" name="Freeform 609"/>
            <p:cNvSpPr>
              <a:spLocks/>
            </p:cNvSpPr>
            <p:nvPr/>
          </p:nvSpPr>
          <p:spPr bwMode="auto">
            <a:xfrm rot="16200000">
              <a:off x="11961230" y="4099594"/>
              <a:ext cx="45702" cy="30468"/>
            </a:xfrm>
            <a:custGeom>
              <a:avLst/>
              <a:gdLst>
                <a:gd name="T0" fmla="*/ 4 w 8"/>
                <a:gd name="T1" fmla="*/ 5 h 5"/>
                <a:gd name="T2" fmla="*/ 5 w 8"/>
                <a:gd name="T3" fmla="*/ 5 h 5"/>
                <a:gd name="T4" fmla="*/ 5 w 8"/>
                <a:gd name="T5" fmla="*/ 0 h 5"/>
                <a:gd name="T6" fmla="*/ 4 w 8"/>
                <a:gd name="T7" fmla="*/ 0 h 5"/>
                <a:gd name="T8" fmla="*/ 4 w 8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4" y="5"/>
                  </a:moveTo>
                  <a:cubicBezTo>
                    <a:pt x="4" y="5"/>
                    <a:pt x="4" y="5"/>
                    <a:pt x="5" y="5"/>
                  </a:cubicBezTo>
                  <a:cubicBezTo>
                    <a:pt x="8" y="5"/>
                    <a:pt x="8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5" name="Freeform 610"/>
            <p:cNvSpPr>
              <a:spLocks/>
            </p:cNvSpPr>
            <p:nvPr/>
          </p:nvSpPr>
          <p:spPr bwMode="auto">
            <a:xfrm rot="16200000">
              <a:off x="10349713" y="2087646"/>
              <a:ext cx="58760" cy="41350"/>
            </a:xfrm>
            <a:custGeom>
              <a:avLst/>
              <a:gdLst>
                <a:gd name="T0" fmla="*/ 3 w 10"/>
                <a:gd name="T1" fmla="*/ 6 h 7"/>
                <a:gd name="T2" fmla="*/ 8 w 10"/>
                <a:gd name="T3" fmla="*/ 4 h 7"/>
                <a:gd name="T4" fmla="*/ 10 w 10"/>
                <a:gd name="T5" fmla="*/ 2 h 7"/>
                <a:gd name="T6" fmla="*/ 7 w 10"/>
                <a:gd name="T7" fmla="*/ 0 h 7"/>
                <a:gd name="T8" fmla="*/ 3 w 10"/>
                <a:gd name="T9" fmla="*/ 2 h 7"/>
                <a:gd name="T10" fmla="*/ 1 w 10"/>
                <a:gd name="T11" fmla="*/ 2 h 7"/>
                <a:gd name="T12" fmla="*/ 0 w 10"/>
                <a:gd name="T13" fmla="*/ 5 h 7"/>
                <a:gd name="T14" fmla="*/ 3 w 10"/>
                <a:gd name="T15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7">
                  <a:moveTo>
                    <a:pt x="3" y="6"/>
                  </a:moveTo>
                  <a:cubicBezTo>
                    <a:pt x="3" y="6"/>
                    <a:pt x="5" y="6"/>
                    <a:pt x="8" y="4"/>
                  </a:cubicBezTo>
                  <a:cubicBezTo>
                    <a:pt x="9" y="4"/>
                    <a:pt x="10" y="3"/>
                    <a:pt x="10" y="2"/>
                  </a:cubicBezTo>
                  <a:cubicBezTo>
                    <a:pt x="9" y="1"/>
                    <a:pt x="8" y="0"/>
                    <a:pt x="7" y="0"/>
                  </a:cubicBezTo>
                  <a:cubicBezTo>
                    <a:pt x="5" y="1"/>
                    <a:pt x="4" y="2"/>
                    <a:pt x="3" y="2"/>
                  </a:cubicBezTo>
                  <a:cubicBezTo>
                    <a:pt x="2" y="2"/>
                    <a:pt x="1" y="2"/>
                    <a:pt x="1" y="2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1" y="6"/>
                    <a:pt x="2" y="7"/>
                    <a:pt x="3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7" name="Freeform 612"/>
            <p:cNvSpPr>
              <a:spLocks/>
            </p:cNvSpPr>
            <p:nvPr/>
          </p:nvSpPr>
          <p:spPr bwMode="auto">
            <a:xfrm rot="16200000">
              <a:off x="5962942" y="638260"/>
              <a:ext cx="28292" cy="58760"/>
            </a:xfrm>
            <a:custGeom>
              <a:avLst/>
              <a:gdLst>
                <a:gd name="T0" fmla="*/ 5 w 5"/>
                <a:gd name="T1" fmla="*/ 8 h 10"/>
                <a:gd name="T2" fmla="*/ 5 w 5"/>
                <a:gd name="T3" fmla="*/ 2 h 10"/>
                <a:gd name="T4" fmla="*/ 2 w 5"/>
                <a:gd name="T5" fmla="*/ 0 h 10"/>
                <a:gd name="T6" fmla="*/ 1 w 5"/>
                <a:gd name="T7" fmla="*/ 3 h 10"/>
                <a:gd name="T8" fmla="*/ 1 w 5"/>
                <a:gd name="T9" fmla="*/ 8 h 10"/>
                <a:gd name="T10" fmla="*/ 3 w 5"/>
                <a:gd name="T11" fmla="*/ 10 h 10"/>
                <a:gd name="T12" fmla="*/ 5 w 5"/>
                <a:gd name="T13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0">
                  <a:moveTo>
                    <a:pt x="5" y="8"/>
                  </a:moveTo>
                  <a:cubicBezTo>
                    <a:pt x="5" y="6"/>
                    <a:pt x="5" y="4"/>
                    <a:pt x="5" y="2"/>
                  </a:cubicBezTo>
                  <a:cubicBezTo>
                    <a:pt x="4" y="1"/>
                    <a:pt x="4" y="0"/>
                    <a:pt x="2" y="0"/>
                  </a:cubicBezTo>
                  <a:cubicBezTo>
                    <a:pt x="1" y="0"/>
                    <a:pt x="0" y="1"/>
                    <a:pt x="1" y="3"/>
                  </a:cubicBezTo>
                  <a:cubicBezTo>
                    <a:pt x="1" y="5"/>
                    <a:pt x="1" y="6"/>
                    <a:pt x="1" y="8"/>
                  </a:cubicBezTo>
                  <a:cubicBezTo>
                    <a:pt x="1" y="10"/>
                    <a:pt x="1" y="10"/>
                    <a:pt x="3" y="10"/>
                  </a:cubicBezTo>
                  <a:cubicBezTo>
                    <a:pt x="4" y="10"/>
                    <a:pt x="5" y="10"/>
                    <a:pt x="5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8" name="Freeform 613"/>
            <p:cNvSpPr>
              <a:spLocks noEditPoints="1"/>
            </p:cNvSpPr>
            <p:nvPr/>
          </p:nvSpPr>
          <p:spPr bwMode="auto">
            <a:xfrm rot="16200000">
              <a:off x="6218653" y="4360746"/>
              <a:ext cx="587589" cy="4302458"/>
            </a:xfrm>
            <a:custGeom>
              <a:avLst/>
              <a:gdLst>
                <a:gd name="T0" fmla="*/ 38 w 101"/>
                <a:gd name="T1" fmla="*/ 739 h 740"/>
                <a:gd name="T2" fmla="*/ 52 w 101"/>
                <a:gd name="T3" fmla="*/ 705 h 740"/>
                <a:gd name="T4" fmla="*/ 56 w 101"/>
                <a:gd name="T5" fmla="*/ 707 h 740"/>
                <a:gd name="T6" fmla="*/ 57 w 101"/>
                <a:gd name="T7" fmla="*/ 695 h 740"/>
                <a:gd name="T8" fmla="*/ 64 w 101"/>
                <a:gd name="T9" fmla="*/ 682 h 740"/>
                <a:gd name="T10" fmla="*/ 67 w 101"/>
                <a:gd name="T11" fmla="*/ 675 h 740"/>
                <a:gd name="T12" fmla="*/ 70 w 101"/>
                <a:gd name="T13" fmla="*/ 661 h 740"/>
                <a:gd name="T14" fmla="*/ 78 w 101"/>
                <a:gd name="T15" fmla="*/ 651 h 740"/>
                <a:gd name="T16" fmla="*/ 84 w 101"/>
                <a:gd name="T17" fmla="*/ 615 h 740"/>
                <a:gd name="T18" fmla="*/ 87 w 101"/>
                <a:gd name="T19" fmla="*/ 616 h 740"/>
                <a:gd name="T20" fmla="*/ 86 w 101"/>
                <a:gd name="T21" fmla="*/ 604 h 740"/>
                <a:gd name="T22" fmla="*/ 91 w 101"/>
                <a:gd name="T23" fmla="*/ 590 h 740"/>
                <a:gd name="T24" fmla="*/ 92 w 101"/>
                <a:gd name="T25" fmla="*/ 582 h 740"/>
                <a:gd name="T26" fmla="*/ 92 w 101"/>
                <a:gd name="T27" fmla="*/ 568 h 740"/>
                <a:gd name="T28" fmla="*/ 98 w 101"/>
                <a:gd name="T29" fmla="*/ 557 h 740"/>
                <a:gd name="T30" fmla="*/ 97 w 101"/>
                <a:gd name="T31" fmla="*/ 521 h 740"/>
                <a:gd name="T32" fmla="*/ 101 w 101"/>
                <a:gd name="T33" fmla="*/ 521 h 740"/>
                <a:gd name="T34" fmla="*/ 97 w 101"/>
                <a:gd name="T35" fmla="*/ 501 h 740"/>
                <a:gd name="T36" fmla="*/ 101 w 101"/>
                <a:gd name="T37" fmla="*/ 501 h 740"/>
                <a:gd name="T38" fmla="*/ 96 w 101"/>
                <a:gd name="T39" fmla="*/ 473 h 740"/>
                <a:gd name="T40" fmla="*/ 100 w 101"/>
                <a:gd name="T41" fmla="*/ 473 h 740"/>
                <a:gd name="T42" fmla="*/ 95 w 101"/>
                <a:gd name="T43" fmla="*/ 461 h 740"/>
                <a:gd name="T44" fmla="*/ 96 w 101"/>
                <a:gd name="T45" fmla="*/ 447 h 740"/>
                <a:gd name="T46" fmla="*/ 95 w 101"/>
                <a:gd name="T47" fmla="*/ 439 h 740"/>
                <a:gd name="T48" fmla="*/ 91 w 101"/>
                <a:gd name="T49" fmla="*/ 426 h 740"/>
                <a:gd name="T50" fmla="*/ 92 w 101"/>
                <a:gd name="T51" fmla="*/ 413 h 740"/>
                <a:gd name="T52" fmla="*/ 79 w 101"/>
                <a:gd name="T53" fmla="*/ 379 h 740"/>
                <a:gd name="T54" fmla="*/ 83 w 101"/>
                <a:gd name="T55" fmla="*/ 378 h 740"/>
                <a:gd name="T56" fmla="*/ 76 w 101"/>
                <a:gd name="T57" fmla="*/ 368 h 740"/>
                <a:gd name="T58" fmla="*/ 73 w 101"/>
                <a:gd name="T59" fmla="*/ 354 h 740"/>
                <a:gd name="T60" fmla="*/ 70 w 101"/>
                <a:gd name="T61" fmla="*/ 347 h 740"/>
                <a:gd name="T62" fmla="*/ 62 w 101"/>
                <a:gd name="T63" fmla="*/ 335 h 740"/>
                <a:gd name="T64" fmla="*/ 61 w 101"/>
                <a:gd name="T65" fmla="*/ 322 h 740"/>
                <a:gd name="T66" fmla="*/ 39 w 101"/>
                <a:gd name="T67" fmla="*/ 293 h 740"/>
                <a:gd name="T68" fmla="*/ 49 w 101"/>
                <a:gd name="T69" fmla="*/ 301 h 740"/>
                <a:gd name="T70" fmla="*/ 39 w 101"/>
                <a:gd name="T71" fmla="*/ 293 h 740"/>
                <a:gd name="T72" fmla="*/ 36 w 101"/>
                <a:gd name="T73" fmla="*/ 281 h 740"/>
                <a:gd name="T74" fmla="*/ 17 w 101"/>
                <a:gd name="T75" fmla="*/ 250 h 740"/>
                <a:gd name="T76" fmla="*/ 21 w 101"/>
                <a:gd name="T77" fmla="*/ 249 h 740"/>
                <a:gd name="T78" fmla="*/ 13 w 101"/>
                <a:gd name="T79" fmla="*/ 239 h 740"/>
                <a:gd name="T80" fmla="*/ 10 w 101"/>
                <a:gd name="T81" fmla="*/ 225 h 740"/>
                <a:gd name="T82" fmla="*/ 8 w 101"/>
                <a:gd name="T83" fmla="*/ 217 h 740"/>
                <a:gd name="T84" fmla="*/ 4 w 101"/>
                <a:gd name="T85" fmla="*/ 204 h 740"/>
                <a:gd name="T86" fmla="*/ 6 w 101"/>
                <a:gd name="T87" fmla="*/ 191 h 740"/>
                <a:gd name="T88" fmla="*/ 0 w 101"/>
                <a:gd name="T89" fmla="*/ 155 h 740"/>
                <a:gd name="T90" fmla="*/ 4 w 101"/>
                <a:gd name="T91" fmla="*/ 167 h 740"/>
                <a:gd name="T92" fmla="*/ 0 w 101"/>
                <a:gd name="T93" fmla="*/ 155 h 740"/>
                <a:gd name="T94" fmla="*/ 5 w 101"/>
                <a:gd name="T95" fmla="*/ 144 h 740"/>
                <a:gd name="T96" fmla="*/ 8 w 101"/>
                <a:gd name="T97" fmla="*/ 108 h 740"/>
                <a:gd name="T98" fmla="*/ 12 w 101"/>
                <a:gd name="T99" fmla="*/ 109 h 740"/>
                <a:gd name="T100" fmla="*/ 11 w 101"/>
                <a:gd name="T101" fmla="*/ 96 h 740"/>
                <a:gd name="T102" fmla="*/ 17 w 101"/>
                <a:gd name="T103" fmla="*/ 83 h 740"/>
                <a:gd name="T104" fmla="*/ 20 w 101"/>
                <a:gd name="T105" fmla="*/ 76 h 740"/>
                <a:gd name="T106" fmla="*/ 24 w 101"/>
                <a:gd name="T107" fmla="*/ 62 h 740"/>
                <a:gd name="T108" fmla="*/ 33 w 101"/>
                <a:gd name="T109" fmla="*/ 53 h 740"/>
                <a:gd name="T110" fmla="*/ 48 w 101"/>
                <a:gd name="T111" fmla="*/ 20 h 740"/>
                <a:gd name="T112" fmla="*/ 51 w 101"/>
                <a:gd name="T113" fmla="*/ 22 h 740"/>
                <a:gd name="T114" fmla="*/ 55 w 101"/>
                <a:gd name="T115" fmla="*/ 10 h 740"/>
                <a:gd name="T116" fmla="*/ 65 w 101"/>
                <a:gd name="T117" fmla="*/ 4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1" h="740">
                  <a:moveTo>
                    <a:pt x="41" y="727"/>
                  </a:moveTo>
                  <a:cubicBezTo>
                    <a:pt x="39" y="730"/>
                    <a:pt x="37" y="733"/>
                    <a:pt x="35" y="737"/>
                  </a:cubicBezTo>
                  <a:cubicBezTo>
                    <a:pt x="34" y="738"/>
                    <a:pt x="34" y="739"/>
                    <a:pt x="35" y="739"/>
                  </a:cubicBezTo>
                  <a:cubicBezTo>
                    <a:pt x="36" y="740"/>
                    <a:pt x="38" y="740"/>
                    <a:pt x="38" y="739"/>
                  </a:cubicBezTo>
                  <a:cubicBezTo>
                    <a:pt x="40" y="736"/>
                    <a:pt x="42" y="732"/>
                    <a:pt x="44" y="729"/>
                  </a:cubicBezTo>
                  <a:cubicBezTo>
                    <a:pt x="45" y="728"/>
                    <a:pt x="45" y="726"/>
                    <a:pt x="44" y="726"/>
                  </a:cubicBezTo>
                  <a:cubicBezTo>
                    <a:pt x="43" y="725"/>
                    <a:pt x="42" y="726"/>
                    <a:pt x="41" y="727"/>
                  </a:cubicBezTo>
                  <a:close/>
                  <a:moveTo>
                    <a:pt x="52" y="705"/>
                  </a:moveTo>
                  <a:cubicBezTo>
                    <a:pt x="50" y="709"/>
                    <a:pt x="49" y="713"/>
                    <a:pt x="47" y="716"/>
                  </a:cubicBezTo>
                  <a:cubicBezTo>
                    <a:pt x="46" y="717"/>
                    <a:pt x="47" y="718"/>
                    <a:pt x="48" y="719"/>
                  </a:cubicBezTo>
                  <a:cubicBezTo>
                    <a:pt x="49" y="719"/>
                    <a:pt x="50" y="719"/>
                    <a:pt x="50" y="718"/>
                  </a:cubicBezTo>
                  <a:cubicBezTo>
                    <a:pt x="52" y="714"/>
                    <a:pt x="54" y="711"/>
                    <a:pt x="56" y="707"/>
                  </a:cubicBezTo>
                  <a:cubicBezTo>
                    <a:pt x="56" y="706"/>
                    <a:pt x="56" y="705"/>
                    <a:pt x="55" y="704"/>
                  </a:cubicBezTo>
                  <a:cubicBezTo>
                    <a:pt x="54" y="704"/>
                    <a:pt x="53" y="704"/>
                    <a:pt x="52" y="705"/>
                  </a:cubicBezTo>
                  <a:close/>
                  <a:moveTo>
                    <a:pt x="62" y="684"/>
                  </a:moveTo>
                  <a:cubicBezTo>
                    <a:pt x="60" y="687"/>
                    <a:pt x="59" y="691"/>
                    <a:pt x="57" y="695"/>
                  </a:cubicBezTo>
                  <a:cubicBezTo>
                    <a:pt x="57" y="696"/>
                    <a:pt x="57" y="697"/>
                    <a:pt x="58" y="697"/>
                  </a:cubicBezTo>
                  <a:cubicBezTo>
                    <a:pt x="59" y="698"/>
                    <a:pt x="60" y="697"/>
                    <a:pt x="61" y="696"/>
                  </a:cubicBezTo>
                  <a:cubicBezTo>
                    <a:pt x="62" y="693"/>
                    <a:pt x="64" y="689"/>
                    <a:pt x="66" y="685"/>
                  </a:cubicBezTo>
                  <a:cubicBezTo>
                    <a:pt x="66" y="684"/>
                    <a:pt x="65" y="683"/>
                    <a:pt x="64" y="682"/>
                  </a:cubicBezTo>
                  <a:cubicBezTo>
                    <a:pt x="63" y="682"/>
                    <a:pt x="62" y="683"/>
                    <a:pt x="62" y="684"/>
                  </a:cubicBezTo>
                  <a:close/>
                  <a:moveTo>
                    <a:pt x="70" y="661"/>
                  </a:moveTo>
                  <a:cubicBezTo>
                    <a:pt x="69" y="665"/>
                    <a:pt x="68" y="669"/>
                    <a:pt x="66" y="672"/>
                  </a:cubicBezTo>
                  <a:cubicBezTo>
                    <a:pt x="66" y="673"/>
                    <a:pt x="66" y="675"/>
                    <a:pt x="67" y="675"/>
                  </a:cubicBezTo>
                  <a:cubicBezTo>
                    <a:pt x="68" y="675"/>
                    <a:pt x="70" y="675"/>
                    <a:pt x="70" y="674"/>
                  </a:cubicBezTo>
                  <a:cubicBezTo>
                    <a:pt x="71" y="670"/>
                    <a:pt x="73" y="666"/>
                    <a:pt x="74" y="663"/>
                  </a:cubicBezTo>
                  <a:cubicBezTo>
                    <a:pt x="74" y="661"/>
                    <a:pt x="74" y="660"/>
                    <a:pt x="73" y="660"/>
                  </a:cubicBezTo>
                  <a:cubicBezTo>
                    <a:pt x="72" y="660"/>
                    <a:pt x="71" y="660"/>
                    <a:pt x="70" y="661"/>
                  </a:cubicBezTo>
                  <a:close/>
                  <a:moveTo>
                    <a:pt x="77" y="638"/>
                  </a:moveTo>
                  <a:cubicBezTo>
                    <a:pt x="76" y="642"/>
                    <a:pt x="75" y="646"/>
                    <a:pt x="74" y="650"/>
                  </a:cubicBezTo>
                  <a:cubicBezTo>
                    <a:pt x="74" y="651"/>
                    <a:pt x="74" y="652"/>
                    <a:pt x="75" y="652"/>
                  </a:cubicBezTo>
                  <a:cubicBezTo>
                    <a:pt x="76" y="653"/>
                    <a:pt x="77" y="652"/>
                    <a:pt x="78" y="651"/>
                  </a:cubicBezTo>
                  <a:cubicBezTo>
                    <a:pt x="79" y="647"/>
                    <a:pt x="80" y="643"/>
                    <a:pt x="81" y="640"/>
                  </a:cubicBezTo>
                  <a:cubicBezTo>
                    <a:pt x="82" y="638"/>
                    <a:pt x="81" y="637"/>
                    <a:pt x="80" y="637"/>
                  </a:cubicBezTo>
                  <a:cubicBezTo>
                    <a:pt x="79" y="637"/>
                    <a:pt x="78" y="637"/>
                    <a:pt x="77" y="638"/>
                  </a:cubicBezTo>
                  <a:close/>
                  <a:moveTo>
                    <a:pt x="84" y="615"/>
                  </a:moveTo>
                  <a:cubicBezTo>
                    <a:pt x="83" y="619"/>
                    <a:pt x="82" y="623"/>
                    <a:pt x="81" y="627"/>
                  </a:cubicBezTo>
                  <a:cubicBezTo>
                    <a:pt x="80" y="628"/>
                    <a:pt x="81" y="629"/>
                    <a:pt x="82" y="629"/>
                  </a:cubicBezTo>
                  <a:cubicBezTo>
                    <a:pt x="83" y="630"/>
                    <a:pt x="84" y="629"/>
                    <a:pt x="84" y="628"/>
                  </a:cubicBezTo>
                  <a:cubicBezTo>
                    <a:pt x="85" y="624"/>
                    <a:pt x="86" y="620"/>
                    <a:pt x="87" y="616"/>
                  </a:cubicBezTo>
                  <a:cubicBezTo>
                    <a:pt x="88" y="615"/>
                    <a:pt x="87" y="614"/>
                    <a:pt x="86" y="614"/>
                  </a:cubicBezTo>
                  <a:cubicBezTo>
                    <a:pt x="85" y="614"/>
                    <a:pt x="84" y="614"/>
                    <a:pt x="84" y="615"/>
                  </a:cubicBezTo>
                  <a:close/>
                  <a:moveTo>
                    <a:pt x="89" y="592"/>
                  </a:moveTo>
                  <a:cubicBezTo>
                    <a:pt x="88" y="596"/>
                    <a:pt x="87" y="600"/>
                    <a:pt x="86" y="604"/>
                  </a:cubicBezTo>
                  <a:cubicBezTo>
                    <a:pt x="86" y="605"/>
                    <a:pt x="87" y="606"/>
                    <a:pt x="88" y="606"/>
                  </a:cubicBezTo>
                  <a:cubicBezTo>
                    <a:pt x="89" y="606"/>
                    <a:pt x="90" y="606"/>
                    <a:pt x="90" y="604"/>
                  </a:cubicBezTo>
                  <a:cubicBezTo>
                    <a:pt x="91" y="601"/>
                    <a:pt x="92" y="597"/>
                    <a:pt x="92" y="593"/>
                  </a:cubicBezTo>
                  <a:cubicBezTo>
                    <a:pt x="93" y="592"/>
                    <a:pt x="92" y="591"/>
                    <a:pt x="91" y="590"/>
                  </a:cubicBezTo>
                  <a:cubicBezTo>
                    <a:pt x="90" y="590"/>
                    <a:pt x="89" y="591"/>
                    <a:pt x="89" y="592"/>
                  </a:cubicBezTo>
                  <a:close/>
                  <a:moveTo>
                    <a:pt x="92" y="568"/>
                  </a:moveTo>
                  <a:cubicBezTo>
                    <a:pt x="92" y="572"/>
                    <a:pt x="91" y="576"/>
                    <a:pt x="91" y="580"/>
                  </a:cubicBezTo>
                  <a:cubicBezTo>
                    <a:pt x="90" y="581"/>
                    <a:pt x="91" y="582"/>
                    <a:pt x="92" y="582"/>
                  </a:cubicBezTo>
                  <a:cubicBezTo>
                    <a:pt x="93" y="583"/>
                    <a:pt x="94" y="582"/>
                    <a:pt x="95" y="581"/>
                  </a:cubicBezTo>
                  <a:cubicBezTo>
                    <a:pt x="95" y="577"/>
                    <a:pt x="96" y="573"/>
                    <a:pt x="96" y="569"/>
                  </a:cubicBezTo>
                  <a:cubicBezTo>
                    <a:pt x="97" y="568"/>
                    <a:pt x="96" y="567"/>
                    <a:pt x="95" y="567"/>
                  </a:cubicBezTo>
                  <a:cubicBezTo>
                    <a:pt x="94" y="566"/>
                    <a:pt x="93" y="567"/>
                    <a:pt x="92" y="568"/>
                  </a:cubicBezTo>
                  <a:close/>
                  <a:moveTo>
                    <a:pt x="95" y="545"/>
                  </a:moveTo>
                  <a:cubicBezTo>
                    <a:pt x="95" y="549"/>
                    <a:pt x="94" y="553"/>
                    <a:pt x="94" y="556"/>
                  </a:cubicBezTo>
                  <a:cubicBezTo>
                    <a:pt x="94" y="558"/>
                    <a:pt x="95" y="559"/>
                    <a:pt x="96" y="559"/>
                  </a:cubicBezTo>
                  <a:cubicBezTo>
                    <a:pt x="97" y="559"/>
                    <a:pt x="98" y="558"/>
                    <a:pt x="98" y="557"/>
                  </a:cubicBezTo>
                  <a:cubicBezTo>
                    <a:pt x="98" y="553"/>
                    <a:pt x="99" y="549"/>
                    <a:pt x="99" y="545"/>
                  </a:cubicBezTo>
                  <a:cubicBezTo>
                    <a:pt x="99" y="544"/>
                    <a:pt x="98" y="543"/>
                    <a:pt x="97" y="543"/>
                  </a:cubicBezTo>
                  <a:cubicBezTo>
                    <a:pt x="96" y="543"/>
                    <a:pt x="95" y="543"/>
                    <a:pt x="95" y="545"/>
                  </a:cubicBezTo>
                  <a:close/>
                  <a:moveTo>
                    <a:pt x="97" y="521"/>
                  </a:moveTo>
                  <a:cubicBezTo>
                    <a:pt x="97" y="525"/>
                    <a:pt x="96" y="529"/>
                    <a:pt x="96" y="533"/>
                  </a:cubicBezTo>
                  <a:cubicBezTo>
                    <a:pt x="96" y="534"/>
                    <a:pt x="97" y="535"/>
                    <a:pt x="98" y="535"/>
                  </a:cubicBezTo>
                  <a:cubicBezTo>
                    <a:pt x="99" y="535"/>
                    <a:pt x="100" y="534"/>
                    <a:pt x="100" y="533"/>
                  </a:cubicBezTo>
                  <a:cubicBezTo>
                    <a:pt x="100" y="529"/>
                    <a:pt x="101" y="525"/>
                    <a:pt x="101" y="521"/>
                  </a:cubicBezTo>
                  <a:cubicBezTo>
                    <a:pt x="101" y="520"/>
                    <a:pt x="100" y="519"/>
                    <a:pt x="99" y="519"/>
                  </a:cubicBezTo>
                  <a:cubicBezTo>
                    <a:pt x="98" y="519"/>
                    <a:pt x="97" y="520"/>
                    <a:pt x="97" y="521"/>
                  </a:cubicBezTo>
                  <a:close/>
                  <a:moveTo>
                    <a:pt x="97" y="497"/>
                  </a:moveTo>
                  <a:cubicBezTo>
                    <a:pt x="97" y="498"/>
                    <a:pt x="97" y="499"/>
                    <a:pt x="97" y="501"/>
                  </a:cubicBezTo>
                  <a:cubicBezTo>
                    <a:pt x="97" y="503"/>
                    <a:pt x="97" y="506"/>
                    <a:pt x="97" y="509"/>
                  </a:cubicBezTo>
                  <a:cubicBezTo>
                    <a:pt x="97" y="510"/>
                    <a:pt x="98" y="511"/>
                    <a:pt x="99" y="511"/>
                  </a:cubicBezTo>
                  <a:cubicBezTo>
                    <a:pt x="100" y="511"/>
                    <a:pt x="101" y="510"/>
                    <a:pt x="101" y="509"/>
                  </a:cubicBezTo>
                  <a:cubicBezTo>
                    <a:pt x="101" y="506"/>
                    <a:pt x="101" y="503"/>
                    <a:pt x="101" y="501"/>
                  </a:cubicBezTo>
                  <a:cubicBezTo>
                    <a:pt x="101" y="499"/>
                    <a:pt x="101" y="498"/>
                    <a:pt x="101" y="497"/>
                  </a:cubicBezTo>
                  <a:cubicBezTo>
                    <a:pt x="101" y="496"/>
                    <a:pt x="100" y="495"/>
                    <a:pt x="99" y="495"/>
                  </a:cubicBezTo>
                  <a:cubicBezTo>
                    <a:pt x="98" y="495"/>
                    <a:pt x="97" y="496"/>
                    <a:pt x="97" y="497"/>
                  </a:cubicBezTo>
                  <a:close/>
                  <a:moveTo>
                    <a:pt x="96" y="473"/>
                  </a:moveTo>
                  <a:cubicBezTo>
                    <a:pt x="97" y="477"/>
                    <a:pt x="97" y="481"/>
                    <a:pt x="97" y="485"/>
                  </a:cubicBezTo>
                  <a:cubicBezTo>
                    <a:pt x="97" y="486"/>
                    <a:pt x="98" y="487"/>
                    <a:pt x="99" y="487"/>
                  </a:cubicBezTo>
                  <a:cubicBezTo>
                    <a:pt x="100" y="487"/>
                    <a:pt x="101" y="486"/>
                    <a:pt x="101" y="485"/>
                  </a:cubicBezTo>
                  <a:cubicBezTo>
                    <a:pt x="101" y="481"/>
                    <a:pt x="101" y="477"/>
                    <a:pt x="100" y="473"/>
                  </a:cubicBezTo>
                  <a:cubicBezTo>
                    <a:pt x="100" y="472"/>
                    <a:pt x="99" y="471"/>
                    <a:pt x="98" y="471"/>
                  </a:cubicBezTo>
                  <a:cubicBezTo>
                    <a:pt x="97" y="471"/>
                    <a:pt x="96" y="472"/>
                    <a:pt x="96" y="473"/>
                  </a:cubicBezTo>
                  <a:close/>
                  <a:moveTo>
                    <a:pt x="94" y="449"/>
                  </a:moveTo>
                  <a:cubicBezTo>
                    <a:pt x="95" y="453"/>
                    <a:pt x="95" y="457"/>
                    <a:pt x="95" y="461"/>
                  </a:cubicBezTo>
                  <a:cubicBezTo>
                    <a:pt x="96" y="462"/>
                    <a:pt x="97" y="463"/>
                    <a:pt x="98" y="463"/>
                  </a:cubicBezTo>
                  <a:cubicBezTo>
                    <a:pt x="99" y="463"/>
                    <a:pt x="100" y="462"/>
                    <a:pt x="99" y="461"/>
                  </a:cubicBezTo>
                  <a:cubicBezTo>
                    <a:pt x="99" y="457"/>
                    <a:pt x="99" y="453"/>
                    <a:pt x="98" y="449"/>
                  </a:cubicBezTo>
                  <a:cubicBezTo>
                    <a:pt x="98" y="448"/>
                    <a:pt x="97" y="447"/>
                    <a:pt x="96" y="447"/>
                  </a:cubicBezTo>
                  <a:cubicBezTo>
                    <a:pt x="95" y="447"/>
                    <a:pt x="94" y="448"/>
                    <a:pt x="94" y="449"/>
                  </a:cubicBezTo>
                  <a:close/>
                  <a:moveTo>
                    <a:pt x="91" y="426"/>
                  </a:moveTo>
                  <a:cubicBezTo>
                    <a:pt x="91" y="429"/>
                    <a:pt x="92" y="433"/>
                    <a:pt x="93" y="437"/>
                  </a:cubicBezTo>
                  <a:cubicBezTo>
                    <a:pt x="93" y="438"/>
                    <a:pt x="94" y="439"/>
                    <a:pt x="95" y="439"/>
                  </a:cubicBezTo>
                  <a:cubicBezTo>
                    <a:pt x="96" y="439"/>
                    <a:pt x="97" y="438"/>
                    <a:pt x="97" y="437"/>
                  </a:cubicBezTo>
                  <a:cubicBezTo>
                    <a:pt x="96" y="433"/>
                    <a:pt x="95" y="429"/>
                    <a:pt x="95" y="425"/>
                  </a:cubicBezTo>
                  <a:cubicBezTo>
                    <a:pt x="94" y="424"/>
                    <a:pt x="93" y="423"/>
                    <a:pt x="92" y="423"/>
                  </a:cubicBezTo>
                  <a:cubicBezTo>
                    <a:pt x="91" y="423"/>
                    <a:pt x="91" y="424"/>
                    <a:pt x="91" y="426"/>
                  </a:cubicBezTo>
                  <a:close/>
                  <a:moveTo>
                    <a:pt x="86" y="402"/>
                  </a:moveTo>
                  <a:cubicBezTo>
                    <a:pt x="87" y="406"/>
                    <a:pt x="88" y="410"/>
                    <a:pt x="88" y="414"/>
                  </a:cubicBezTo>
                  <a:cubicBezTo>
                    <a:pt x="89" y="415"/>
                    <a:pt x="90" y="416"/>
                    <a:pt x="91" y="415"/>
                  </a:cubicBezTo>
                  <a:cubicBezTo>
                    <a:pt x="92" y="415"/>
                    <a:pt x="93" y="414"/>
                    <a:pt x="92" y="413"/>
                  </a:cubicBezTo>
                  <a:cubicBezTo>
                    <a:pt x="92" y="409"/>
                    <a:pt x="91" y="405"/>
                    <a:pt x="90" y="401"/>
                  </a:cubicBezTo>
                  <a:cubicBezTo>
                    <a:pt x="89" y="400"/>
                    <a:pt x="88" y="399"/>
                    <a:pt x="87" y="400"/>
                  </a:cubicBezTo>
                  <a:cubicBezTo>
                    <a:pt x="86" y="400"/>
                    <a:pt x="86" y="401"/>
                    <a:pt x="86" y="402"/>
                  </a:cubicBezTo>
                  <a:close/>
                  <a:moveTo>
                    <a:pt x="79" y="379"/>
                  </a:moveTo>
                  <a:cubicBezTo>
                    <a:pt x="81" y="383"/>
                    <a:pt x="82" y="387"/>
                    <a:pt x="83" y="391"/>
                  </a:cubicBezTo>
                  <a:cubicBezTo>
                    <a:pt x="83" y="392"/>
                    <a:pt x="84" y="392"/>
                    <a:pt x="85" y="392"/>
                  </a:cubicBezTo>
                  <a:cubicBezTo>
                    <a:pt x="86" y="392"/>
                    <a:pt x="87" y="391"/>
                    <a:pt x="87" y="390"/>
                  </a:cubicBezTo>
                  <a:cubicBezTo>
                    <a:pt x="86" y="386"/>
                    <a:pt x="85" y="382"/>
                    <a:pt x="83" y="378"/>
                  </a:cubicBezTo>
                  <a:cubicBezTo>
                    <a:pt x="83" y="377"/>
                    <a:pt x="82" y="376"/>
                    <a:pt x="81" y="377"/>
                  </a:cubicBezTo>
                  <a:cubicBezTo>
                    <a:pt x="80" y="377"/>
                    <a:pt x="79" y="378"/>
                    <a:pt x="79" y="379"/>
                  </a:cubicBezTo>
                  <a:close/>
                  <a:moveTo>
                    <a:pt x="72" y="357"/>
                  </a:moveTo>
                  <a:cubicBezTo>
                    <a:pt x="73" y="360"/>
                    <a:pt x="74" y="364"/>
                    <a:pt x="76" y="368"/>
                  </a:cubicBezTo>
                  <a:cubicBezTo>
                    <a:pt x="76" y="369"/>
                    <a:pt x="77" y="369"/>
                    <a:pt x="78" y="369"/>
                  </a:cubicBezTo>
                  <a:cubicBezTo>
                    <a:pt x="79" y="369"/>
                    <a:pt x="80" y="368"/>
                    <a:pt x="80" y="366"/>
                  </a:cubicBezTo>
                  <a:cubicBezTo>
                    <a:pt x="78" y="363"/>
                    <a:pt x="77" y="359"/>
                    <a:pt x="75" y="355"/>
                  </a:cubicBezTo>
                  <a:cubicBezTo>
                    <a:pt x="75" y="354"/>
                    <a:pt x="74" y="354"/>
                    <a:pt x="73" y="354"/>
                  </a:cubicBezTo>
                  <a:cubicBezTo>
                    <a:pt x="72" y="354"/>
                    <a:pt x="71" y="356"/>
                    <a:pt x="72" y="357"/>
                  </a:cubicBezTo>
                  <a:close/>
                  <a:moveTo>
                    <a:pt x="62" y="335"/>
                  </a:moveTo>
                  <a:cubicBezTo>
                    <a:pt x="64" y="338"/>
                    <a:pt x="66" y="342"/>
                    <a:pt x="67" y="346"/>
                  </a:cubicBezTo>
                  <a:cubicBezTo>
                    <a:pt x="68" y="347"/>
                    <a:pt x="69" y="347"/>
                    <a:pt x="70" y="347"/>
                  </a:cubicBezTo>
                  <a:cubicBezTo>
                    <a:pt x="71" y="346"/>
                    <a:pt x="71" y="345"/>
                    <a:pt x="71" y="344"/>
                  </a:cubicBezTo>
                  <a:cubicBezTo>
                    <a:pt x="69" y="340"/>
                    <a:pt x="68" y="337"/>
                    <a:pt x="66" y="333"/>
                  </a:cubicBezTo>
                  <a:cubicBezTo>
                    <a:pt x="65" y="332"/>
                    <a:pt x="64" y="332"/>
                    <a:pt x="63" y="332"/>
                  </a:cubicBezTo>
                  <a:cubicBezTo>
                    <a:pt x="62" y="332"/>
                    <a:pt x="62" y="334"/>
                    <a:pt x="62" y="335"/>
                  </a:cubicBezTo>
                  <a:close/>
                  <a:moveTo>
                    <a:pt x="51" y="313"/>
                  </a:moveTo>
                  <a:cubicBezTo>
                    <a:pt x="53" y="317"/>
                    <a:pt x="55" y="320"/>
                    <a:pt x="57" y="324"/>
                  </a:cubicBezTo>
                  <a:cubicBezTo>
                    <a:pt x="57" y="325"/>
                    <a:pt x="59" y="325"/>
                    <a:pt x="60" y="325"/>
                  </a:cubicBezTo>
                  <a:cubicBezTo>
                    <a:pt x="61" y="324"/>
                    <a:pt x="61" y="323"/>
                    <a:pt x="61" y="322"/>
                  </a:cubicBezTo>
                  <a:cubicBezTo>
                    <a:pt x="59" y="319"/>
                    <a:pt x="57" y="315"/>
                    <a:pt x="55" y="311"/>
                  </a:cubicBezTo>
                  <a:cubicBezTo>
                    <a:pt x="54" y="311"/>
                    <a:pt x="53" y="310"/>
                    <a:pt x="52" y="311"/>
                  </a:cubicBezTo>
                  <a:cubicBezTo>
                    <a:pt x="51" y="311"/>
                    <a:pt x="51" y="312"/>
                    <a:pt x="51" y="313"/>
                  </a:cubicBezTo>
                  <a:close/>
                  <a:moveTo>
                    <a:pt x="39" y="293"/>
                  </a:moveTo>
                  <a:cubicBezTo>
                    <a:pt x="39" y="294"/>
                    <a:pt x="40" y="295"/>
                    <a:pt x="40" y="295"/>
                  </a:cubicBezTo>
                  <a:cubicBezTo>
                    <a:pt x="42" y="298"/>
                    <a:pt x="44" y="301"/>
                    <a:pt x="45" y="303"/>
                  </a:cubicBezTo>
                  <a:cubicBezTo>
                    <a:pt x="46" y="304"/>
                    <a:pt x="47" y="304"/>
                    <a:pt x="48" y="304"/>
                  </a:cubicBezTo>
                  <a:cubicBezTo>
                    <a:pt x="49" y="303"/>
                    <a:pt x="49" y="302"/>
                    <a:pt x="49" y="301"/>
                  </a:cubicBezTo>
                  <a:cubicBezTo>
                    <a:pt x="47" y="298"/>
                    <a:pt x="46" y="296"/>
                    <a:pt x="44" y="293"/>
                  </a:cubicBezTo>
                  <a:cubicBezTo>
                    <a:pt x="43" y="292"/>
                    <a:pt x="43" y="292"/>
                    <a:pt x="42" y="291"/>
                  </a:cubicBezTo>
                  <a:cubicBezTo>
                    <a:pt x="42" y="290"/>
                    <a:pt x="41" y="290"/>
                    <a:pt x="40" y="290"/>
                  </a:cubicBezTo>
                  <a:cubicBezTo>
                    <a:pt x="39" y="291"/>
                    <a:pt x="38" y="292"/>
                    <a:pt x="39" y="293"/>
                  </a:cubicBezTo>
                  <a:close/>
                  <a:moveTo>
                    <a:pt x="27" y="272"/>
                  </a:moveTo>
                  <a:cubicBezTo>
                    <a:pt x="29" y="276"/>
                    <a:pt x="31" y="279"/>
                    <a:pt x="33" y="283"/>
                  </a:cubicBezTo>
                  <a:cubicBezTo>
                    <a:pt x="33" y="284"/>
                    <a:pt x="34" y="284"/>
                    <a:pt x="35" y="283"/>
                  </a:cubicBezTo>
                  <a:cubicBezTo>
                    <a:pt x="36" y="283"/>
                    <a:pt x="37" y="282"/>
                    <a:pt x="36" y="281"/>
                  </a:cubicBezTo>
                  <a:cubicBezTo>
                    <a:pt x="34" y="277"/>
                    <a:pt x="32" y="274"/>
                    <a:pt x="30" y="270"/>
                  </a:cubicBezTo>
                  <a:cubicBezTo>
                    <a:pt x="30" y="269"/>
                    <a:pt x="29" y="269"/>
                    <a:pt x="28" y="269"/>
                  </a:cubicBezTo>
                  <a:cubicBezTo>
                    <a:pt x="27" y="270"/>
                    <a:pt x="26" y="271"/>
                    <a:pt x="27" y="272"/>
                  </a:cubicBezTo>
                  <a:close/>
                  <a:moveTo>
                    <a:pt x="17" y="250"/>
                  </a:moveTo>
                  <a:cubicBezTo>
                    <a:pt x="18" y="254"/>
                    <a:pt x="20" y="257"/>
                    <a:pt x="22" y="261"/>
                  </a:cubicBezTo>
                  <a:cubicBezTo>
                    <a:pt x="22" y="262"/>
                    <a:pt x="23" y="263"/>
                    <a:pt x="24" y="262"/>
                  </a:cubicBezTo>
                  <a:cubicBezTo>
                    <a:pt x="25" y="262"/>
                    <a:pt x="26" y="261"/>
                    <a:pt x="25" y="260"/>
                  </a:cubicBezTo>
                  <a:cubicBezTo>
                    <a:pt x="24" y="256"/>
                    <a:pt x="22" y="252"/>
                    <a:pt x="21" y="249"/>
                  </a:cubicBezTo>
                  <a:cubicBezTo>
                    <a:pt x="20" y="248"/>
                    <a:pt x="19" y="247"/>
                    <a:pt x="18" y="247"/>
                  </a:cubicBezTo>
                  <a:cubicBezTo>
                    <a:pt x="17" y="248"/>
                    <a:pt x="16" y="249"/>
                    <a:pt x="17" y="250"/>
                  </a:cubicBezTo>
                  <a:close/>
                  <a:moveTo>
                    <a:pt x="9" y="227"/>
                  </a:moveTo>
                  <a:cubicBezTo>
                    <a:pt x="10" y="231"/>
                    <a:pt x="11" y="235"/>
                    <a:pt x="13" y="239"/>
                  </a:cubicBezTo>
                  <a:cubicBezTo>
                    <a:pt x="13" y="240"/>
                    <a:pt x="14" y="240"/>
                    <a:pt x="15" y="240"/>
                  </a:cubicBezTo>
                  <a:cubicBezTo>
                    <a:pt x="16" y="240"/>
                    <a:pt x="17" y="238"/>
                    <a:pt x="16" y="237"/>
                  </a:cubicBezTo>
                  <a:cubicBezTo>
                    <a:pt x="15" y="234"/>
                    <a:pt x="14" y="230"/>
                    <a:pt x="13" y="226"/>
                  </a:cubicBezTo>
                  <a:cubicBezTo>
                    <a:pt x="12" y="225"/>
                    <a:pt x="11" y="224"/>
                    <a:pt x="10" y="225"/>
                  </a:cubicBezTo>
                  <a:cubicBezTo>
                    <a:pt x="9" y="225"/>
                    <a:pt x="9" y="226"/>
                    <a:pt x="9" y="227"/>
                  </a:cubicBezTo>
                  <a:close/>
                  <a:moveTo>
                    <a:pt x="4" y="204"/>
                  </a:moveTo>
                  <a:cubicBezTo>
                    <a:pt x="4" y="208"/>
                    <a:pt x="5" y="212"/>
                    <a:pt x="6" y="215"/>
                  </a:cubicBezTo>
                  <a:cubicBezTo>
                    <a:pt x="6" y="217"/>
                    <a:pt x="7" y="217"/>
                    <a:pt x="8" y="217"/>
                  </a:cubicBezTo>
                  <a:cubicBezTo>
                    <a:pt x="9" y="217"/>
                    <a:pt x="10" y="216"/>
                    <a:pt x="10" y="215"/>
                  </a:cubicBezTo>
                  <a:cubicBezTo>
                    <a:pt x="9" y="211"/>
                    <a:pt x="8" y="207"/>
                    <a:pt x="7" y="203"/>
                  </a:cubicBezTo>
                  <a:cubicBezTo>
                    <a:pt x="7" y="202"/>
                    <a:pt x="6" y="201"/>
                    <a:pt x="5" y="201"/>
                  </a:cubicBezTo>
                  <a:cubicBezTo>
                    <a:pt x="4" y="201"/>
                    <a:pt x="3" y="203"/>
                    <a:pt x="4" y="204"/>
                  </a:cubicBezTo>
                  <a:close/>
                  <a:moveTo>
                    <a:pt x="1" y="180"/>
                  </a:moveTo>
                  <a:cubicBezTo>
                    <a:pt x="1" y="184"/>
                    <a:pt x="1" y="188"/>
                    <a:pt x="2" y="192"/>
                  </a:cubicBezTo>
                  <a:cubicBezTo>
                    <a:pt x="2" y="193"/>
                    <a:pt x="3" y="194"/>
                    <a:pt x="4" y="193"/>
                  </a:cubicBezTo>
                  <a:cubicBezTo>
                    <a:pt x="5" y="193"/>
                    <a:pt x="6" y="192"/>
                    <a:pt x="6" y="191"/>
                  </a:cubicBezTo>
                  <a:cubicBezTo>
                    <a:pt x="5" y="187"/>
                    <a:pt x="5" y="183"/>
                    <a:pt x="5" y="179"/>
                  </a:cubicBezTo>
                  <a:cubicBezTo>
                    <a:pt x="5" y="178"/>
                    <a:pt x="4" y="177"/>
                    <a:pt x="3" y="177"/>
                  </a:cubicBezTo>
                  <a:cubicBezTo>
                    <a:pt x="1" y="178"/>
                    <a:pt x="1" y="178"/>
                    <a:pt x="1" y="180"/>
                  </a:cubicBezTo>
                  <a:close/>
                  <a:moveTo>
                    <a:pt x="0" y="155"/>
                  </a:moveTo>
                  <a:cubicBezTo>
                    <a:pt x="0" y="159"/>
                    <a:pt x="0" y="162"/>
                    <a:pt x="0" y="166"/>
                  </a:cubicBezTo>
                  <a:cubicBezTo>
                    <a:pt x="0" y="166"/>
                    <a:pt x="0" y="167"/>
                    <a:pt x="0" y="167"/>
                  </a:cubicBezTo>
                  <a:cubicBezTo>
                    <a:pt x="0" y="169"/>
                    <a:pt x="1" y="169"/>
                    <a:pt x="2" y="169"/>
                  </a:cubicBezTo>
                  <a:cubicBezTo>
                    <a:pt x="3" y="169"/>
                    <a:pt x="4" y="169"/>
                    <a:pt x="4" y="167"/>
                  </a:cubicBezTo>
                  <a:cubicBezTo>
                    <a:pt x="4" y="167"/>
                    <a:pt x="4" y="166"/>
                    <a:pt x="4" y="166"/>
                  </a:cubicBezTo>
                  <a:cubicBezTo>
                    <a:pt x="4" y="162"/>
                    <a:pt x="4" y="159"/>
                    <a:pt x="4" y="156"/>
                  </a:cubicBezTo>
                  <a:cubicBezTo>
                    <a:pt x="5" y="154"/>
                    <a:pt x="4" y="154"/>
                    <a:pt x="3" y="153"/>
                  </a:cubicBezTo>
                  <a:cubicBezTo>
                    <a:pt x="1" y="153"/>
                    <a:pt x="1" y="154"/>
                    <a:pt x="0" y="155"/>
                  </a:cubicBezTo>
                  <a:close/>
                  <a:moveTo>
                    <a:pt x="3" y="131"/>
                  </a:moveTo>
                  <a:cubicBezTo>
                    <a:pt x="2" y="135"/>
                    <a:pt x="2" y="139"/>
                    <a:pt x="1" y="143"/>
                  </a:cubicBezTo>
                  <a:cubicBezTo>
                    <a:pt x="1" y="144"/>
                    <a:pt x="2" y="145"/>
                    <a:pt x="3" y="145"/>
                  </a:cubicBezTo>
                  <a:cubicBezTo>
                    <a:pt x="4" y="146"/>
                    <a:pt x="5" y="145"/>
                    <a:pt x="5" y="144"/>
                  </a:cubicBezTo>
                  <a:cubicBezTo>
                    <a:pt x="6" y="140"/>
                    <a:pt x="6" y="136"/>
                    <a:pt x="7" y="132"/>
                  </a:cubicBezTo>
                  <a:cubicBezTo>
                    <a:pt x="7" y="131"/>
                    <a:pt x="6" y="130"/>
                    <a:pt x="5" y="130"/>
                  </a:cubicBezTo>
                  <a:cubicBezTo>
                    <a:pt x="4" y="129"/>
                    <a:pt x="3" y="130"/>
                    <a:pt x="3" y="131"/>
                  </a:cubicBezTo>
                  <a:close/>
                  <a:moveTo>
                    <a:pt x="8" y="108"/>
                  </a:moveTo>
                  <a:cubicBezTo>
                    <a:pt x="7" y="111"/>
                    <a:pt x="6" y="115"/>
                    <a:pt x="5" y="119"/>
                  </a:cubicBezTo>
                  <a:cubicBezTo>
                    <a:pt x="5" y="120"/>
                    <a:pt x="5" y="122"/>
                    <a:pt x="7" y="122"/>
                  </a:cubicBezTo>
                  <a:cubicBezTo>
                    <a:pt x="8" y="122"/>
                    <a:pt x="9" y="121"/>
                    <a:pt x="9" y="120"/>
                  </a:cubicBezTo>
                  <a:cubicBezTo>
                    <a:pt x="10" y="116"/>
                    <a:pt x="11" y="112"/>
                    <a:pt x="12" y="109"/>
                  </a:cubicBezTo>
                  <a:cubicBezTo>
                    <a:pt x="12" y="108"/>
                    <a:pt x="11" y="106"/>
                    <a:pt x="10" y="106"/>
                  </a:cubicBezTo>
                  <a:cubicBezTo>
                    <a:pt x="9" y="106"/>
                    <a:pt x="8" y="107"/>
                    <a:pt x="8" y="108"/>
                  </a:cubicBezTo>
                  <a:close/>
                  <a:moveTo>
                    <a:pt x="15" y="84"/>
                  </a:moveTo>
                  <a:cubicBezTo>
                    <a:pt x="13" y="88"/>
                    <a:pt x="12" y="92"/>
                    <a:pt x="11" y="96"/>
                  </a:cubicBezTo>
                  <a:cubicBezTo>
                    <a:pt x="11" y="97"/>
                    <a:pt x="11" y="98"/>
                    <a:pt x="12" y="98"/>
                  </a:cubicBezTo>
                  <a:cubicBezTo>
                    <a:pt x="13" y="99"/>
                    <a:pt x="14" y="98"/>
                    <a:pt x="15" y="97"/>
                  </a:cubicBezTo>
                  <a:cubicBezTo>
                    <a:pt x="16" y="93"/>
                    <a:pt x="17" y="90"/>
                    <a:pt x="19" y="86"/>
                  </a:cubicBezTo>
                  <a:cubicBezTo>
                    <a:pt x="19" y="85"/>
                    <a:pt x="18" y="84"/>
                    <a:pt x="17" y="83"/>
                  </a:cubicBezTo>
                  <a:cubicBezTo>
                    <a:pt x="16" y="83"/>
                    <a:pt x="15" y="83"/>
                    <a:pt x="15" y="84"/>
                  </a:cubicBezTo>
                  <a:close/>
                  <a:moveTo>
                    <a:pt x="24" y="62"/>
                  </a:moveTo>
                  <a:cubicBezTo>
                    <a:pt x="22" y="66"/>
                    <a:pt x="21" y="69"/>
                    <a:pt x="19" y="73"/>
                  </a:cubicBezTo>
                  <a:cubicBezTo>
                    <a:pt x="19" y="74"/>
                    <a:pt x="19" y="75"/>
                    <a:pt x="20" y="76"/>
                  </a:cubicBezTo>
                  <a:cubicBezTo>
                    <a:pt x="21" y="76"/>
                    <a:pt x="22" y="76"/>
                    <a:pt x="23" y="75"/>
                  </a:cubicBezTo>
                  <a:cubicBezTo>
                    <a:pt x="24" y="71"/>
                    <a:pt x="26" y="67"/>
                    <a:pt x="28" y="64"/>
                  </a:cubicBezTo>
                  <a:cubicBezTo>
                    <a:pt x="28" y="63"/>
                    <a:pt x="28" y="62"/>
                    <a:pt x="27" y="61"/>
                  </a:cubicBezTo>
                  <a:cubicBezTo>
                    <a:pt x="26" y="61"/>
                    <a:pt x="24" y="61"/>
                    <a:pt x="24" y="62"/>
                  </a:cubicBezTo>
                  <a:close/>
                  <a:moveTo>
                    <a:pt x="35" y="41"/>
                  </a:moveTo>
                  <a:cubicBezTo>
                    <a:pt x="33" y="44"/>
                    <a:pt x="31" y="47"/>
                    <a:pt x="29" y="51"/>
                  </a:cubicBezTo>
                  <a:cubicBezTo>
                    <a:pt x="29" y="52"/>
                    <a:pt x="29" y="53"/>
                    <a:pt x="30" y="54"/>
                  </a:cubicBezTo>
                  <a:cubicBezTo>
                    <a:pt x="31" y="54"/>
                    <a:pt x="32" y="54"/>
                    <a:pt x="33" y="53"/>
                  </a:cubicBezTo>
                  <a:cubicBezTo>
                    <a:pt x="35" y="49"/>
                    <a:pt x="37" y="46"/>
                    <a:pt x="38" y="43"/>
                  </a:cubicBezTo>
                  <a:cubicBezTo>
                    <a:pt x="39" y="42"/>
                    <a:pt x="39" y="40"/>
                    <a:pt x="38" y="40"/>
                  </a:cubicBezTo>
                  <a:cubicBezTo>
                    <a:pt x="37" y="39"/>
                    <a:pt x="36" y="40"/>
                    <a:pt x="35" y="41"/>
                  </a:cubicBezTo>
                  <a:close/>
                  <a:moveTo>
                    <a:pt x="48" y="20"/>
                  </a:moveTo>
                  <a:cubicBezTo>
                    <a:pt x="46" y="23"/>
                    <a:pt x="43" y="26"/>
                    <a:pt x="41" y="30"/>
                  </a:cubicBezTo>
                  <a:cubicBezTo>
                    <a:pt x="41" y="31"/>
                    <a:pt x="41" y="32"/>
                    <a:pt x="42" y="33"/>
                  </a:cubicBezTo>
                  <a:cubicBezTo>
                    <a:pt x="43" y="34"/>
                    <a:pt x="44" y="33"/>
                    <a:pt x="45" y="32"/>
                  </a:cubicBezTo>
                  <a:cubicBezTo>
                    <a:pt x="47" y="29"/>
                    <a:pt x="49" y="25"/>
                    <a:pt x="51" y="22"/>
                  </a:cubicBezTo>
                  <a:cubicBezTo>
                    <a:pt x="52" y="21"/>
                    <a:pt x="51" y="20"/>
                    <a:pt x="51" y="20"/>
                  </a:cubicBezTo>
                  <a:cubicBezTo>
                    <a:pt x="50" y="19"/>
                    <a:pt x="48" y="19"/>
                    <a:pt x="48" y="20"/>
                  </a:cubicBezTo>
                  <a:close/>
                  <a:moveTo>
                    <a:pt x="63" y="1"/>
                  </a:moveTo>
                  <a:cubicBezTo>
                    <a:pt x="63" y="1"/>
                    <a:pt x="60" y="4"/>
                    <a:pt x="55" y="10"/>
                  </a:cubicBezTo>
                  <a:cubicBezTo>
                    <a:pt x="54" y="11"/>
                    <a:pt x="54" y="12"/>
                    <a:pt x="55" y="13"/>
                  </a:cubicBezTo>
                  <a:cubicBezTo>
                    <a:pt x="56" y="14"/>
                    <a:pt x="57" y="14"/>
                    <a:pt x="58" y="13"/>
                  </a:cubicBezTo>
                  <a:cubicBezTo>
                    <a:pt x="60" y="10"/>
                    <a:pt x="62" y="7"/>
                    <a:pt x="64" y="6"/>
                  </a:cubicBezTo>
                  <a:cubicBezTo>
                    <a:pt x="64" y="5"/>
                    <a:pt x="65" y="4"/>
                    <a:pt x="65" y="4"/>
                  </a:cubicBezTo>
                  <a:cubicBezTo>
                    <a:pt x="65" y="4"/>
                    <a:pt x="66" y="3"/>
                    <a:pt x="66" y="3"/>
                  </a:cubicBezTo>
                  <a:cubicBezTo>
                    <a:pt x="66" y="3"/>
                    <a:pt x="66" y="1"/>
                    <a:pt x="65" y="1"/>
                  </a:cubicBezTo>
                  <a:cubicBezTo>
                    <a:pt x="65" y="0"/>
                    <a:pt x="63" y="0"/>
                    <a:pt x="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9" name="Freeform 614"/>
            <p:cNvSpPr>
              <a:spLocks noEditPoints="1"/>
            </p:cNvSpPr>
            <p:nvPr/>
          </p:nvSpPr>
          <p:spPr bwMode="auto">
            <a:xfrm rot="16200000">
              <a:off x="3427605" y="-593499"/>
              <a:ext cx="983668" cy="2894420"/>
            </a:xfrm>
            <a:custGeom>
              <a:avLst/>
              <a:gdLst>
                <a:gd name="T0" fmla="*/ 128 w 169"/>
                <a:gd name="T1" fmla="*/ 488 h 498"/>
                <a:gd name="T2" fmla="*/ 132 w 169"/>
                <a:gd name="T3" fmla="*/ 479 h 498"/>
                <a:gd name="T4" fmla="*/ 148 w 169"/>
                <a:gd name="T5" fmla="*/ 445 h 498"/>
                <a:gd name="T6" fmla="*/ 151 w 169"/>
                <a:gd name="T7" fmla="*/ 443 h 498"/>
                <a:gd name="T8" fmla="*/ 156 w 169"/>
                <a:gd name="T9" fmla="*/ 435 h 498"/>
                <a:gd name="T10" fmla="*/ 159 w 169"/>
                <a:gd name="T11" fmla="*/ 411 h 498"/>
                <a:gd name="T12" fmla="*/ 161 w 169"/>
                <a:gd name="T13" fmla="*/ 399 h 498"/>
                <a:gd name="T14" fmla="*/ 168 w 169"/>
                <a:gd name="T15" fmla="*/ 376 h 498"/>
                <a:gd name="T16" fmla="*/ 165 w 169"/>
                <a:gd name="T17" fmla="*/ 363 h 498"/>
                <a:gd name="T18" fmla="*/ 167 w 169"/>
                <a:gd name="T19" fmla="*/ 349 h 498"/>
                <a:gd name="T20" fmla="*/ 168 w 169"/>
                <a:gd name="T21" fmla="*/ 339 h 498"/>
                <a:gd name="T22" fmla="*/ 162 w 169"/>
                <a:gd name="T23" fmla="*/ 316 h 498"/>
                <a:gd name="T24" fmla="*/ 160 w 169"/>
                <a:gd name="T25" fmla="*/ 304 h 498"/>
                <a:gd name="T26" fmla="*/ 160 w 169"/>
                <a:gd name="T27" fmla="*/ 280 h 498"/>
                <a:gd name="T28" fmla="*/ 155 w 169"/>
                <a:gd name="T29" fmla="*/ 270 h 498"/>
                <a:gd name="T30" fmla="*/ 143 w 169"/>
                <a:gd name="T31" fmla="*/ 234 h 498"/>
                <a:gd name="T32" fmla="*/ 145 w 169"/>
                <a:gd name="T33" fmla="*/ 232 h 498"/>
                <a:gd name="T34" fmla="*/ 143 w 169"/>
                <a:gd name="T35" fmla="*/ 222 h 498"/>
                <a:gd name="T36" fmla="*/ 132 w 169"/>
                <a:gd name="T37" fmla="*/ 200 h 498"/>
                <a:gd name="T38" fmla="*/ 128 w 169"/>
                <a:gd name="T39" fmla="*/ 189 h 498"/>
                <a:gd name="T40" fmla="*/ 122 w 169"/>
                <a:gd name="T41" fmla="*/ 165 h 498"/>
                <a:gd name="T42" fmla="*/ 117 w 169"/>
                <a:gd name="T43" fmla="*/ 157 h 498"/>
                <a:gd name="T44" fmla="*/ 100 w 169"/>
                <a:gd name="T45" fmla="*/ 123 h 498"/>
                <a:gd name="T46" fmla="*/ 101 w 169"/>
                <a:gd name="T47" fmla="*/ 120 h 498"/>
                <a:gd name="T48" fmla="*/ 99 w 169"/>
                <a:gd name="T49" fmla="*/ 110 h 498"/>
                <a:gd name="T50" fmla="*/ 86 w 169"/>
                <a:gd name="T51" fmla="*/ 89 h 498"/>
                <a:gd name="T52" fmla="*/ 83 w 169"/>
                <a:gd name="T53" fmla="*/ 78 h 498"/>
                <a:gd name="T54" fmla="*/ 84 w 169"/>
                <a:gd name="T55" fmla="*/ 65 h 498"/>
                <a:gd name="T56" fmla="*/ 85 w 169"/>
                <a:gd name="T57" fmla="*/ 29 h 498"/>
                <a:gd name="T58" fmla="*/ 88 w 169"/>
                <a:gd name="T59" fmla="*/ 28 h 498"/>
                <a:gd name="T60" fmla="*/ 95 w 169"/>
                <a:gd name="T61" fmla="*/ 21 h 498"/>
                <a:gd name="T62" fmla="*/ 112 w 169"/>
                <a:gd name="T63" fmla="*/ 4 h 498"/>
                <a:gd name="T64" fmla="*/ 124 w 169"/>
                <a:gd name="T65" fmla="*/ 1 h 498"/>
                <a:gd name="T66" fmla="*/ 147 w 169"/>
                <a:gd name="T67" fmla="*/ 7 h 498"/>
                <a:gd name="T68" fmla="*/ 156 w 169"/>
                <a:gd name="T69" fmla="*/ 10 h 498"/>
                <a:gd name="T70" fmla="*/ 166 w 169"/>
                <a:gd name="T71" fmla="*/ 45 h 498"/>
                <a:gd name="T72" fmla="*/ 163 w 169"/>
                <a:gd name="T73" fmla="*/ 42 h 498"/>
                <a:gd name="T74" fmla="*/ 161 w 169"/>
                <a:gd name="T75" fmla="*/ 57 h 498"/>
                <a:gd name="T76" fmla="*/ 155 w 169"/>
                <a:gd name="T77" fmla="*/ 67 h 498"/>
                <a:gd name="T78" fmla="*/ 134 w 169"/>
                <a:gd name="T79" fmla="*/ 78 h 498"/>
                <a:gd name="T80" fmla="*/ 123 w 169"/>
                <a:gd name="T81" fmla="*/ 85 h 498"/>
                <a:gd name="T82" fmla="*/ 109 w 169"/>
                <a:gd name="T83" fmla="*/ 84 h 498"/>
                <a:gd name="T84" fmla="*/ 99 w 169"/>
                <a:gd name="T85" fmla="*/ 80 h 498"/>
                <a:gd name="T86" fmla="*/ 75 w 169"/>
                <a:gd name="T87" fmla="*/ 78 h 498"/>
                <a:gd name="T88" fmla="*/ 64 w 169"/>
                <a:gd name="T89" fmla="*/ 74 h 498"/>
                <a:gd name="T90" fmla="*/ 44 w 169"/>
                <a:gd name="T91" fmla="*/ 60 h 498"/>
                <a:gd name="T92" fmla="*/ 34 w 169"/>
                <a:gd name="T93" fmla="*/ 57 h 498"/>
                <a:gd name="T94" fmla="*/ 2 w 169"/>
                <a:gd name="T95" fmla="*/ 39 h 498"/>
                <a:gd name="T96" fmla="*/ 1 w 169"/>
                <a:gd name="T97" fmla="*/ 39 h 498"/>
                <a:gd name="T98" fmla="*/ 1 w 169"/>
                <a:gd name="T99" fmla="*/ 39 h 498"/>
                <a:gd name="T100" fmla="*/ 6 w 169"/>
                <a:gd name="T101" fmla="*/ 37 h 498"/>
                <a:gd name="T102" fmla="*/ 0 w 169"/>
                <a:gd name="T103" fmla="*/ 37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69" h="498">
                  <a:moveTo>
                    <a:pt x="125" y="486"/>
                  </a:moveTo>
                  <a:cubicBezTo>
                    <a:pt x="123" y="489"/>
                    <a:pt x="121" y="492"/>
                    <a:pt x="118" y="494"/>
                  </a:cubicBezTo>
                  <a:cubicBezTo>
                    <a:pt x="118" y="495"/>
                    <a:pt x="118" y="497"/>
                    <a:pt x="119" y="497"/>
                  </a:cubicBezTo>
                  <a:cubicBezTo>
                    <a:pt x="120" y="498"/>
                    <a:pt x="121" y="498"/>
                    <a:pt x="122" y="497"/>
                  </a:cubicBezTo>
                  <a:cubicBezTo>
                    <a:pt x="124" y="494"/>
                    <a:pt x="126" y="491"/>
                    <a:pt x="128" y="488"/>
                  </a:cubicBezTo>
                  <a:cubicBezTo>
                    <a:pt x="129" y="487"/>
                    <a:pt x="129" y="486"/>
                    <a:pt x="128" y="485"/>
                  </a:cubicBezTo>
                  <a:cubicBezTo>
                    <a:pt x="127" y="485"/>
                    <a:pt x="126" y="485"/>
                    <a:pt x="125" y="486"/>
                  </a:cubicBezTo>
                  <a:close/>
                  <a:moveTo>
                    <a:pt x="138" y="466"/>
                  </a:moveTo>
                  <a:cubicBezTo>
                    <a:pt x="136" y="469"/>
                    <a:pt x="134" y="473"/>
                    <a:pt x="132" y="476"/>
                  </a:cubicBezTo>
                  <a:cubicBezTo>
                    <a:pt x="131" y="477"/>
                    <a:pt x="131" y="478"/>
                    <a:pt x="132" y="479"/>
                  </a:cubicBezTo>
                  <a:cubicBezTo>
                    <a:pt x="133" y="479"/>
                    <a:pt x="135" y="479"/>
                    <a:pt x="135" y="478"/>
                  </a:cubicBezTo>
                  <a:cubicBezTo>
                    <a:pt x="137" y="475"/>
                    <a:pt x="139" y="471"/>
                    <a:pt x="141" y="468"/>
                  </a:cubicBezTo>
                  <a:cubicBezTo>
                    <a:pt x="142" y="467"/>
                    <a:pt x="142" y="466"/>
                    <a:pt x="141" y="465"/>
                  </a:cubicBezTo>
                  <a:cubicBezTo>
                    <a:pt x="140" y="465"/>
                    <a:pt x="138" y="465"/>
                    <a:pt x="138" y="466"/>
                  </a:cubicBezTo>
                  <a:close/>
                  <a:moveTo>
                    <a:pt x="148" y="445"/>
                  </a:moveTo>
                  <a:cubicBezTo>
                    <a:pt x="147" y="448"/>
                    <a:pt x="145" y="452"/>
                    <a:pt x="143" y="455"/>
                  </a:cubicBezTo>
                  <a:cubicBezTo>
                    <a:pt x="143" y="456"/>
                    <a:pt x="143" y="458"/>
                    <a:pt x="144" y="458"/>
                  </a:cubicBezTo>
                  <a:cubicBezTo>
                    <a:pt x="145" y="459"/>
                    <a:pt x="147" y="458"/>
                    <a:pt x="147" y="457"/>
                  </a:cubicBezTo>
                  <a:cubicBezTo>
                    <a:pt x="149" y="453"/>
                    <a:pt x="151" y="450"/>
                    <a:pt x="152" y="446"/>
                  </a:cubicBezTo>
                  <a:cubicBezTo>
                    <a:pt x="152" y="445"/>
                    <a:pt x="152" y="444"/>
                    <a:pt x="151" y="443"/>
                  </a:cubicBezTo>
                  <a:cubicBezTo>
                    <a:pt x="150" y="443"/>
                    <a:pt x="149" y="444"/>
                    <a:pt x="148" y="445"/>
                  </a:cubicBezTo>
                  <a:close/>
                  <a:moveTo>
                    <a:pt x="156" y="422"/>
                  </a:moveTo>
                  <a:cubicBezTo>
                    <a:pt x="155" y="426"/>
                    <a:pt x="154" y="430"/>
                    <a:pt x="153" y="433"/>
                  </a:cubicBezTo>
                  <a:cubicBezTo>
                    <a:pt x="152" y="435"/>
                    <a:pt x="153" y="436"/>
                    <a:pt x="154" y="436"/>
                  </a:cubicBezTo>
                  <a:cubicBezTo>
                    <a:pt x="155" y="436"/>
                    <a:pt x="156" y="436"/>
                    <a:pt x="156" y="435"/>
                  </a:cubicBezTo>
                  <a:cubicBezTo>
                    <a:pt x="158" y="431"/>
                    <a:pt x="159" y="427"/>
                    <a:pt x="160" y="423"/>
                  </a:cubicBezTo>
                  <a:cubicBezTo>
                    <a:pt x="160" y="422"/>
                    <a:pt x="160" y="421"/>
                    <a:pt x="159" y="421"/>
                  </a:cubicBezTo>
                  <a:cubicBezTo>
                    <a:pt x="158" y="420"/>
                    <a:pt x="156" y="421"/>
                    <a:pt x="156" y="422"/>
                  </a:cubicBezTo>
                  <a:close/>
                  <a:moveTo>
                    <a:pt x="161" y="399"/>
                  </a:moveTo>
                  <a:cubicBezTo>
                    <a:pt x="161" y="403"/>
                    <a:pt x="160" y="407"/>
                    <a:pt x="159" y="411"/>
                  </a:cubicBezTo>
                  <a:cubicBezTo>
                    <a:pt x="159" y="412"/>
                    <a:pt x="160" y="413"/>
                    <a:pt x="161" y="413"/>
                  </a:cubicBezTo>
                  <a:cubicBezTo>
                    <a:pt x="162" y="413"/>
                    <a:pt x="163" y="413"/>
                    <a:pt x="163" y="412"/>
                  </a:cubicBezTo>
                  <a:cubicBezTo>
                    <a:pt x="164" y="408"/>
                    <a:pt x="165" y="404"/>
                    <a:pt x="165" y="400"/>
                  </a:cubicBezTo>
                  <a:cubicBezTo>
                    <a:pt x="166" y="399"/>
                    <a:pt x="165" y="398"/>
                    <a:pt x="164" y="397"/>
                  </a:cubicBezTo>
                  <a:cubicBezTo>
                    <a:pt x="163" y="397"/>
                    <a:pt x="162" y="398"/>
                    <a:pt x="161" y="399"/>
                  </a:cubicBezTo>
                  <a:close/>
                  <a:moveTo>
                    <a:pt x="164" y="375"/>
                  </a:moveTo>
                  <a:cubicBezTo>
                    <a:pt x="164" y="379"/>
                    <a:pt x="164" y="383"/>
                    <a:pt x="163" y="387"/>
                  </a:cubicBezTo>
                  <a:cubicBezTo>
                    <a:pt x="163" y="388"/>
                    <a:pt x="164" y="389"/>
                    <a:pt x="165" y="389"/>
                  </a:cubicBezTo>
                  <a:cubicBezTo>
                    <a:pt x="166" y="390"/>
                    <a:pt x="167" y="389"/>
                    <a:pt x="167" y="388"/>
                  </a:cubicBezTo>
                  <a:cubicBezTo>
                    <a:pt x="168" y="384"/>
                    <a:pt x="168" y="380"/>
                    <a:pt x="168" y="376"/>
                  </a:cubicBezTo>
                  <a:cubicBezTo>
                    <a:pt x="168" y="375"/>
                    <a:pt x="167" y="374"/>
                    <a:pt x="166" y="373"/>
                  </a:cubicBezTo>
                  <a:cubicBezTo>
                    <a:pt x="165" y="373"/>
                    <a:pt x="164" y="374"/>
                    <a:pt x="164" y="375"/>
                  </a:cubicBezTo>
                  <a:close/>
                  <a:moveTo>
                    <a:pt x="165" y="352"/>
                  </a:moveTo>
                  <a:cubicBezTo>
                    <a:pt x="165" y="353"/>
                    <a:pt x="165" y="355"/>
                    <a:pt x="165" y="357"/>
                  </a:cubicBezTo>
                  <a:cubicBezTo>
                    <a:pt x="165" y="359"/>
                    <a:pt x="165" y="361"/>
                    <a:pt x="165" y="363"/>
                  </a:cubicBezTo>
                  <a:cubicBezTo>
                    <a:pt x="165" y="365"/>
                    <a:pt x="166" y="365"/>
                    <a:pt x="167" y="365"/>
                  </a:cubicBezTo>
                  <a:cubicBezTo>
                    <a:pt x="168" y="366"/>
                    <a:pt x="169" y="365"/>
                    <a:pt x="169" y="364"/>
                  </a:cubicBezTo>
                  <a:cubicBezTo>
                    <a:pt x="169" y="361"/>
                    <a:pt x="169" y="359"/>
                    <a:pt x="169" y="357"/>
                  </a:cubicBezTo>
                  <a:cubicBezTo>
                    <a:pt x="169" y="355"/>
                    <a:pt x="169" y="353"/>
                    <a:pt x="169" y="351"/>
                  </a:cubicBezTo>
                  <a:cubicBezTo>
                    <a:pt x="169" y="350"/>
                    <a:pt x="168" y="349"/>
                    <a:pt x="167" y="349"/>
                  </a:cubicBezTo>
                  <a:cubicBezTo>
                    <a:pt x="166" y="350"/>
                    <a:pt x="165" y="350"/>
                    <a:pt x="165" y="352"/>
                  </a:cubicBezTo>
                  <a:close/>
                  <a:moveTo>
                    <a:pt x="163" y="328"/>
                  </a:moveTo>
                  <a:cubicBezTo>
                    <a:pt x="164" y="332"/>
                    <a:pt x="164" y="336"/>
                    <a:pt x="164" y="340"/>
                  </a:cubicBezTo>
                  <a:cubicBezTo>
                    <a:pt x="164" y="341"/>
                    <a:pt x="165" y="342"/>
                    <a:pt x="166" y="341"/>
                  </a:cubicBezTo>
                  <a:cubicBezTo>
                    <a:pt x="167" y="341"/>
                    <a:pt x="168" y="340"/>
                    <a:pt x="168" y="339"/>
                  </a:cubicBezTo>
                  <a:cubicBezTo>
                    <a:pt x="168" y="335"/>
                    <a:pt x="168" y="331"/>
                    <a:pt x="167" y="327"/>
                  </a:cubicBezTo>
                  <a:cubicBezTo>
                    <a:pt x="167" y="326"/>
                    <a:pt x="166" y="325"/>
                    <a:pt x="165" y="326"/>
                  </a:cubicBezTo>
                  <a:cubicBezTo>
                    <a:pt x="164" y="326"/>
                    <a:pt x="163" y="327"/>
                    <a:pt x="163" y="328"/>
                  </a:cubicBezTo>
                  <a:close/>
                  <a:moveTo>
                    <a:pt x="160" y="304"/>
                  </a:moveTo>
                  <a:cubicBezTo>
                    <a:pt x="161" y="308"/>
                    <a:pt x="161" y="312"/>
                    <a:pt x="162" y="316"/>
                  </a:cubicBezTo>
                  <a:cubicBezTo>
                    <a:pt x="162" y="317"/>
                    <a:pt x="163" y="318"/>
                    <a:pt x="164" y="318"/>
                  </a:cubicBezTo>
                  <a:cubicBezTo>
                    <a:pt x="165" y="317"/>
                    <a:pt x="166" y="316"/>
                    <a:pt x="166" y="315"/>
                  </a:cubicBezTo>
                  <a:cubicBezTo>
                    <a:pt x="165" y="311"/>
                    <a:pt x="165" y="307"/>
                    <a:pt x="164" y="303"/>
                  </a:cubicBezTo>
                  <a:cubicBezTo>
                    <a:pt x="164" y="302"/>
                    <a:pt x="163" y="302"/>
                    <a:pt x="162" y="302"/>
                  </a:cubicBezTo>
                  <a:cubicBezTo>
                    <a:pt x="161" y="302"/>
                    <a:pt x="160" y="303"/>
                    <a:pt x="160" y="304"/>
                  </a:cubicBezTo>
                  <a:close/>
                  <a:moveTo>
                    <a:pt x="156" y="281"/>
                  </a:moveTo>
                  <a:cubicBezTo>
                    <a:pt x="157" y="284"/>
                    <a:pt x="157" y="288"/>
                    <a:pt x="158" y="292"/>
                  </a:cubicBezTo>
                  <a:cubicBezTo>
                    <a:pt x="158" y="293"/>
                    <a:pt x="159" y="294"/>
                    <a:pt x="160" y="294"/>
                  </a:cubicBezTo>
                  <a:cubicBezTo>
                    <a:pt x="162" y="294"/>
                    <a:pt x="162" y="293"/>
                    <a:pt x="162" y="291"/>
                  </a:cubicBezTo>
                  <a:cubicBezTo>
                    <a:pt x="161" y="288"/>
                    <a:pt x="161" y="284"/>
                    <a:pt x="160" y="280"/>
                  </a:cubicBezTo>
                  <a:cubicBezTo>
                    <a:pt x="159" y="279"/>
                    <a:pt x="158" y="278"/>
                    <a:pt x="157" y="278"/>
                  </a:cubicBezTo>
                  <a:cubicBezTo>
                    <a:pt x="156" y="278"/>
                    <a:pt x="155" y="279"/>
                    <a:pt x="156" y="281"/>
                  </a:cubicBezTo>
                  <a:close/>
                  <a:moveTo>
                    <a:pt x="150" y="257"/>
                  </a:moveTo>
                  <a:cubicBezTo>
                    <a:pt x="151" y="261"/>
                    <a:pt x="152" y="265"/>
                    <a:pt x="153" y="269"/>
                  </a:cubicBezTo>
                  <a:cubicBezTo>
                    <a:pt x="153" y="270"/>
                    <a:pt x="154" y="271"/>
                    <a:pt x="155" y="270"/>
                  </a:cubicBezTo>
                  <a:cubicBezTo>
                    <a:pt x="157" y="270"/>
                    <a:pt x="157" y="269"/>
                    <a:pt x="157" y="268"/>
                  </a:cubicBezTo>
                  <a:cubicBezTo>
                    <a:pt x="156" y="264"/>
                    <a:pt x="155" y="260"/>
                    <a:pt x="154" y="256"/>
                  </a:cubicBezTo>
                  <a:cubicBezTo>
                    <a:pt x="154" y="255"/>
                    <a:pt x="152" y="255"/>
                    <a:pt x="151" y="255"/>
                  </a:cubicBezTo>
                  <a:cubicBezTo>
                    <a:pt x="150" y="255"/>
                    <a:pt x="150" y="256"/>
                    <a:pt x="150" y="257"/>
                  </a:cubicBezTo>
                  <a:close/>
                  <a:moveTo>
                    <a:pt x="143" y="234"/>
                  </a:moveTo>
                  <a:cubicBezTo>
                    <a:pt x="144" y="238"/>
                    <a:pt x="146" y="242"/>
                    <a:pt x="147" y="246"/>
                  </a:cubicBezTo>
                  <a:cubicBezTo>
                    <a:pt x="147" y="247"/>
                    <a:pt x="148" y="247"/>
                    <a:pt x="149" y="247"/>
                  </a:cubicBezTo>
                  <a:cubicBezTo>
                    <a:pt x="150" y="247"/>
                    <a:pt x="151" y="246"/>
                    <a:pt x="151" y="245"/>
                  </a:cubicBezTo>
                  <a:cubicBezTo>
                    <a:pt x="149" y="241"/>
                    <a:pt x="148" y="237"/>
                    <a:pt x="147" y="233"/>
                  </a:cubicBezTo>
                  <a:cubicBezTo>
                    <a:pt x="147" y="232"/>
                    <a:pt x="146" y="231"/>
                    <a:pt x="145" y="232"/>
                  </a:cubicBezTo>
                  <a:cubicBezTo>
                    <a:pt x="144" y="232"/>
                    <a:pt x="143" y="233"/>
                    <a:pt x="143" y="234"/>
                  </a:cubicBezTo>
                  <a:close/>
                  <a:moveTo>
                    <a:pt x="136" y="212"/>
                  </a:moveTo>
                  <a:cubicBezTo>
                    <a:pt x="137" y="215"/>
                    <a:pt x="138" y="219"/>
                    <a:pt x="140" y="223"/>
                  </a:cubicBezTo>
                  <a:cubicBezTo>
                    <a:pt x="140" y="224"/>
                    <a:pt x="141" y="225"/>
                    <a:pt x="142" y="224"/>
                  </a:cubicBezTo>
                  <a:cubicBezTo>
                    <a:pt x="143" y="224"/>
                    <a:pt x="144" y="223"/>
                    <a:pt x="143" y="222"/>
                  </a:cubicBezTo>
                  <a:cubicBezTo>
                    <a:pt x="142" y="218"/>
                    <a:pt x="141" y="214"/>
                    <a:pt x="140" y="210"/>
                  </a:cubicBezTo>
                  <a:cubicBezTo>
                    <a:pt x="139" y="209"/>
                    <a:pt x="138" y="209"/>
                    <a:pt x="137" y="209"/>
                  </a:cubicBezTo>
                  <a:cubicBezTo>
                    <a:pt x="136" y="209"/>
                    <a:pt x="135" y="211"/>
                    <a:pt x="136" y="212"/>
                  </a:cubicBezTo>
                  <a:close/>
                  <a:moveTo>
                    <a:pt x="128" y="189"/>
                  </a:moveTo>
                  <a:cubicBezTo>
                    <a:pt x="129" y="193"/>
                    <a:pt x="130" y="197"/>
                    <a:pt x="132" y="200"/>
                  </a:cubicBezTo>
                  <a:cubicBezTo>
                    <a:pt x="132" y="201"/>
                    <a:pt x="133" y="202"/>
                    <a:pt x="134" y="202"/>
                  </a:cubicBezTo>
                  <a:cubicBezTo>
                    <a:pt x="135" y="201"/>
                    <a:pt x="136" y="200"/>
                    <a:pt x="135" y="199"/>
                  </a:cubicBezTo>
                  <a:cubicBezTo>
                    <a:pt x="134" y="195"/>
                    <a:pt x="133" y="191"/>
                    <a:pt x="131" y="188"/>
                  </a:cubicBezTo>
                  <a:cubicBezTo>
                    <a:pt x="131" y="187"/>
                    <a:pt x="130" y="186"/>
                    <a:pt x="129" y="187"/>
                  </a:cubicBezTo>
                  <a:cubicBezTo>
                    <a:pt x="128" y="187"/>
                    <a:pt x="127" y="188"/>
                    <a:pt x="128" y="189"/>
                  </a:cubicBezTo>
                  <a:close/>
                  <a:moveTo>
                    <a:pt x="119" y="167"/>
                  </a:moveTo>
                  <a:cubicBezTo>
                    <a:pt x="120" y="171"/>
                    <a:pt x="122" y="174"/>
                    <a:pt x="123" y="178"/>
                  </a:cubicBezTo>
                  <a:cubicBezTo>
                    <a:pt x="124" y="179"/>
                    <a:pt x="125" y="180"/>
                    <a:pt x="126" y="179"/>
                  </a:cubicBezTo>
                  <a:cubicBezTo>
                    <a:pt x="127" y="179"/>
                    <a:pt x="127" y="178"/>
                    <a:pt x="127" y="177"/>
                  </a:cubicBezTo>
                  <a:cubicBezTo>
                    <a:pt x="125" y="173"/>
                    <a:pt x="124" y="169"/>
                    <a:pt x="122" y="165"/>
                  </a:cubicBezTo>
                  <a:cubicBezTo>
                    <a:pt x="122" y="164"/>
                    <a:pt x="121" y="164"/>
                    <a:pt x="120" y="164"/>
                  </a:cubicBezTo>
                  <a:cubicBezTo>
                    <a:pt x="119" y="165"/>
                    <a:pt x="118" y="166"/>
                    <a:pt x="119" y="167"/>
                  </a:cubicBezTo>
                  <a:close/>
                  <a:moveTo>
                    <a:pt x="110" y="145"/>
                  </a:moveTo>
                  <a:cubicBezTo>
                    <a:pt x="111" y="148"/>
                    <a:pt x="113" y="152"/>
                    <a:pt x="114" y="156"/>
                  </a:cubicBezTo>
                  <a:cubicBezTo>
                    <a:pt x="115" y="157"/>
                    <a:pt x="116" y="157"/>
                    <a:pt x="117" y="157"/>
                  </a:cubicBezTo>
                  <a:cubicBezTo>
                    <a:pt x="118" y="156"/>
                    <a:pt x="118" y="155"/>
                    <a:pt x="118" y="154"/>
                  </a:cubicBezTo>
                  <a:cubicBezTo>
                    <a:pt x="116" y="151"/>
                    <a:pt x="115" y="147"/>
                    <a:pt x="113" y="143"/>
                  </a:cubicBezTo>
                  <a:cubicBezTo>
                    <a:pt x="113" y="142"/>
                    <a:pt x="112" y="142"/>
                    <a:pt x="111" y="142"/>
                  </a:cubicBezTo>
                  <a:cubicBezTo>
                    <a:pt x="110" y="143"/>
                    <a:pt x="109" y="144"/>
                    <a:pt x="110" y="145"/>
                  </a:cubicBezTo>
                  <a:close/>
                  <a:moveTo>
                    <a:pt x="100" y="123"/>
                  </a:moveTo>
                  <a:cubicBezTo>
                    <a:pt x="102" y="126"/>
                    <a:pt x="103" y="130"/>
                    <a:pt x="105" y="134"/>
                  </a:cubicBezTo>
                  <a:cubicBezTo>
                    <a:pt x="105" y="135"/>
                    <a:pt x="107" y="135"/>
                    <a:pt x="108" y="135"/>
                  </a:cubicBezTo>
                  <a:cubicBezTo>
                    <a:pt x="109" y="134"/>
                    <a:pt x="109" y="133"/>
                    <a:pt x="109" y="132"/>
                  </a:cubicBezTo>
                  <a:cubicBezTo>
                    <a:pt x="107" y="128"/>
                    <a:pt x="105" y="125"/>
                    <a:pt x="104" y="121"/>
                  </a:cubicBezTo>
                  <a:cubicBezTo>
                    <a:pt x="103" y="120"/>
                    <a:pt x="102" y="120"/>
                    <a:pt x="101" y="120"/>
                  </a:cubicBezTo>
                  <a:cubicBezTo>
                    <a:pt x="100" y="120"/>
                    <a:pt x="100" y="122"/>
                    <a:pt x="100" y="123"/>
                  </a:cubicBezTo>
                  <a:close/>
                  <a:moveTo>
                    <a:pt x="91" y="101"/>
                  </a:moveTo>
                  <a:cubicBezTo>
                    <a:pt x="92" y="104"/>
                    <a:pt x="94" y="108"/>
                    <a:pt x="95" y="112"/>
                  </a:cubicBezTo>
                  <a:cubicBezTo>
                    <a:pt x="96" y="113"/>
                    <a:pt x="97" y="113"/>
                    <a:pt x="98" y="113"/>
                  </a:cubicBezTo>
                  <a:cubicBezTo>
                    <a:pt x="99" y="112"/>
                    <a:pt x="100" y="111"/>
                    <a:pt x="99" y="110"/>
                  </a:cubicBezTo>
                  <a:cubicBezTo>
                    <a:pt x="97" y="106"/>
                    <a:pt x="96" y="103"/>
                    <a:pt x="94" y="99"/>
                  </a:cubicBezTo>
                  <a:cubicBezTo>
                    <a:pt x="94" y="98"/>
                    <a:pt x="93" y="98"/>
                    <a:pt x="92" y="98"/>
                  </a:cubicBezTo>
                  <a:cubicBezTo>
                    <a:pt x="91" y="98"/>
                    <a:pt x="90" y="100"/>
                    <a:pt x="91" y="101"/>
                  </a:cubicBezTo>
                  <a:close/>
                  <a:moveTo>
                    <a:pt x="83" y="78"/>
                  </a:moveTo>
                  <a:cubicBezTo>
                    <a:pt x="84" y="81"/>
                    <a:pt x="85" y="85"/>
                    <a:pt x="86" y="89"/>
                  </a:cubicBezTo>
                  <a:cubicBezTo>
                    <a:pt x="87" y="90"/>
                    <a:pt x="88" y="91"/>
                    <a:pt x="89" y="91"/>
                  </a:cubicBezTo>
                  <a:cubicBezTo>
                    <a:pt x="90" y="90"/>
                    <a:pt x="90" y="89"/>
                    <a:pt x="90" y="88"/>
                  </a:cubicBezTo>
                  <a:cubicBezTo>
                    <a:pt x="89" y="84"/>
                    <a:pt x="88" y="80"/>
                    <a:pt x="87" y="77"/>
                  </a:cubicBezTo>
                  <a:cubicBezTo>
                    <a:pt x="86" y="76"/>
                    <a:pt x="85" y="75"/>
                    <a:pt x="84" y="75"/>
                  </a:cubicBezTo>
                  <a:cubicBezTo>
                    <a:pt x="83" y="75"/>
                    <a:pt x="82" y="77"/>
                    <a:pt x="83" y="78"/>
                  </a:cubicBezTo>
                  <a:close/>
                  <a:moveTo>
                    <a:pt x="80" y="53"/>
                  </a:moveTo>
                  <a:cubicBezTo>
                    <a:pt x="80" y="54"/>
                    <a:pt x="80" y="55"/>
                    <a:pt x="80" y="55"/>
                  </a:cubicBezTo>
                  <a:cubicBezTo>
                    <a:pt x="80" y="59"/>
                    <a:pt x="80" y="62"/>
                    <a:pt x="81" y="66"/>
                  </a:cubicBezTo>
                  <a:cubicBezTo>
                    <a:pt x="81" y="67"/>
                    <a:pt x="82" y="67"/>
                    <a:pt x="83" y="67"/>
                  </a:cubicBezTo>
                  <a:cubicBezTo>
                    <a:pt x="84" y="67"/>
                    <a:pt x="85" y="66"/>
                    <a:pt x="84" y="65"/>
                  </a:cubicBezTo>
                  <a:cubicBezTo>
                    <a:pt x="84" y="62"/>
                    <a:pt x="84" y="58"/>
                    <a:pt x="84" y="55"/>
                  </a:cubicBezTo>
                  <a:cubicBezTo>
                    <a:pt x="84" y="55"/>
                    <a:pt x="84" y="54"/>
                    <a:pt x="84" y="53"/>
                  </a:cubicBezTo>
                  <a:cubicBezTo>
                    <a:pt x="84" y="52"/>
                    <a:pt x="83" y="51"/>
                    <a:pt x="82" y="51"/>
                  </a:cubicBezTo>
                  <a:cubicBezTo>
                    <a:pt x="81" y="51"/>
                    <a:pt x="80" y="52"/>
                    <a:pt x="80" y="53"/>
                  </a:cubicBezTo>
                  <a:close/>
                  <a:moveTo>
                    <a:pt x="85" y="29"/>
                  </a:moveTo>
                  <a:cubicBezTo>
                    <a:pt x="84" y="33"/>
                    <a:pt x="82" y="37"/>
                    <a:pt x="81" y="41"/>
                  </a:cubicBezTo>
                  <a:cubicBezTo>
                    <a:pt x="81" y="42"/>
                    <a:pt x="82" y="43"/>
                    <a:pt x="83" y="43"/>
                  </a:cubicBezTo>
                  <a:cubicBezTo>
                    <a:pt x="84" y="44"/>
                    <a:pt x="85" y="43"/>
                    <a:pt x="85" y="42"/>
                  </a:cubicBezTo>
                  <a:cubicBezTo>
                    <a:pt x="86" y="38"/>
                    <a:pt x="87" y="34"/>
                    <a:pt x="89" y="31"/>
                  </a:cubicBezTo>
                  <a:cubicBezTo>
                    <a:pt x="89" y="30"/>
                    <a:pt x="89" y="29"/>
                    <a:pt x="88" y="28"/>
                  </a:cubicBezTo>
                  <a:cubicBezTo>
                    <a:pt x="87" y="28"/>
                    <a:pt x="86" y="28"/>
                    <a:pt x="85" y="29"/>
                  </a:cubicBezTo>
                  <a:close/>
                  <a:moveTo>
                    <a:pt x="101" y="10"/>
                  </a:moveTo>
                  <a:cubicBezTo>
                    <a:pt x="98" y="13"/>
                    <a:pt x="95" y="15"/>
                    <a:pt x="92" y="19"/>
                  </a:cubicBezTo>
                  <a:cubicBezTo>
                    <a:pt x="91" y="20"/>
                    <a:pt x="91" y="21"/>
                    <a:pt x="92" y="22"/>
                  </a:cubicBezTo>
                  <a:cubicBezTo>
                    <a:pt x="93" y="22"/>
                    <a:pt x="94" y="22"/>
                    <a:pt x="95" y="21"/>
                  </a:cubicBezTo>
                  <a:cubicBezTo>
                    <a:pt x="97" y="18"/>
                    <a:pt x="100" y="16"/>
                    <a:pt x="103" y="13"/>
                  </a:cubicBezTo>
                  <a:cubicBezTo>
                    <a:pt x="104" y="13"/>
                    <a:pt x="104" y="11"/>
                    <a:pt x="104" y="11"/>
                  </a:cubicBezTo>
                  <a:cubicBezTo>
                    <a:pt x="103" y="10"/>
                    <a:pt x="102" y="9"/>
                    <a:pt x="101" y="10"/>
                  </a:cubicBezTo>
                  <a:close/>
                  <a:moveTo>
                    <a:pt x="124" y="1"/>
                  </a:moveTo>
                  <a:cubicBezTo>
                    <a:pt x="120" y="1"/>
                    <a:pt x="116" y="2"/>
                    <a:pt x="112" y="4"/>
                  </a:cubicBezTo>
                  <a:cubicBezTo>
                    <a:pt x="111" y="4"/>
                    <a:pt x="110" y="6"/>
                    <a:pt x="111" y="7"/>
                  </a:cubicBezTo>
                  <a:cubicBezTo>
                    <a:pt x="111" y="8"/>
                    <a:pt x="112" y="8"/>
                    <a:pt x="113" y="8"/>
                  </a:cubicBezTo>
                  <a:cubicBezTo>
                    <a:pt x="117" y="6"/>
                    <a:pt x="121" y="5"/>
                    <a:pt x="124" y="5"/>
                  </a:cubicBezTo>
                  <a:cubicBezTo>
                    <a:pt x="125" y="4"/>
                    <a:pt x="126" y="3"/>
                    <a:pt x="126" y="2"/>
                  </a:cubicBezTo>
                  <a:cubicBezTo>
                    <a:pt x="126" y="1"/>
                    <a:pt x="125" y="0"/>
                    <a:pt x="124" y="1"/>
                  </a:cubicBezTo>
                  <a:close/>
                  <a:moveTo>
                    <a:pt x="148" y="3"/>
                  </a:moveTo>
                  <a:cubicBezTo>
                    <a:pt x="145" y="1"/>
                    <a:pt x="140" y="0"/>
                    <a:pt x="136" y="0"/>
                  </a:cubicBezTo>
                  <a:cubicBezTo>
                    <a:pt x="135" y="0"/>
                    <a:pt x="134" y="1"/>
                    <a:pt x="134" y="2"/>
                  </a:cubicBezTo>
                  <a:cubicBezTo>
                    <a:pt x="134" y="3"/>
                    <a:pt x="135" y="4"/>
                    <a:pt x="136" y="4"/>
                  </a:cubicBezTo>
                  <a:cubicBezTo>
                    <a:pt x="140" y="4"/>
                    <a:pt x="143" y="5"/>
                    <a:pt x="147" y="7"/>
                  </a:cubicBezTo>
                  <a:cubicBezTo>
                    <a:pt x="148" y="7"/>
                    <a:pt x="149" y="6"/>
                    <a:pt x="149" y="5"/>
                  </a:cubicBezTo>
                  <a:cubicBezTo>
                    <a:pt x="150" y="4"/>
                    <a:pt x="149" y="3"/>
                    <a:pt x="148" y="3"/>
                  </a:cubicBezTo>
                  <a:close/>
                  <a:moveTo>
                    <a:pt x="166" y="20"/>
                  </a:moveTo>
                  <a:cubicBezTo>
                    <a:pt x="165" y="16"/>
                    <a:pt x="162" y="12"/>
                    <a:pt x="159" y="10"/>
                  </a:cubicBezTo>
                  <a:cubicBezTo>
                    <a:pt x="158" y="9"/>
                    <a:pt x="157" y="9"/>
                    <a:pt x="156" y="10"/>
                  </a:cubicBezTo>
                  <a:cubicBezTo>
                    <a:pt x="155" y="10"/>
                    <a:pt x="156" y="12"/>
                    <a:pt x="156" y="12"/>
                  </a:cubicBezTo>
                  <a:cubicBezTo>
                    <a:pt x="159" y="15"/>
                    <a:pt x="161" y="18"/>
                    <a:pt x="162" y="22"/>
                  </a:cubicBezTo>
                  <a:cubicBezTo>
                    <a:pt x="163" y="23"/>
                    <a:pt x="164" y="23"/>
                    <a:pt x="165" y="23"/>
                  </a:cubicBezTo>
                  <a:cubicBezTo>
                    <a:pt x="166" y="22"/>
                    <a:pt x="167" y="21"/>
                    <a:pt x="166" y="20"/>
                  </a:cubicBezTo>
                  <a:close/>
                  <a:moveTo>
                    <a:pt x="166" y="45"/>
                  </a:moveTo>
                  <a:cubicBezTo>
                    <a:pt x="166" y="44"/>
                    <a:pt x="166" y="43"/>
                    <a:pt x="166" y="43"/>
                  </a:cubicBezTo>
                  <a:cubicBezTo>
                    <a:pt x="167" y="39"/>
                    <a:pt x="168" y="36"/>
                    <a:pt x="168" y="33"/>
                  </a:cubicBezTo>
                  <a:cubicBezTo>
                    <a:pt x="168" y="32"/>
                    <a:pt x="167" y="31"/>
                    <a:pt x="166" y="31"/>
                  </a:cubicBezTo>
                  <a:cubicBezTo>
                    <a:pt x="165" y="31"/>
                    <a:pt x="164" y="32"/>
                    <a:pt x="164" y="33"/>
                  </a:cubicBezTo>
                  <a:cubicBezTo>
                    <a:pt x="164" y="35"/>
                    <a:pt x="163" y="38"/>
                    <a:pt x="163" y="42"/>
                  </a:cubicBezTo>
                  <a:cubicBezTo>
                    <a:pt x="162" y="42"/>
                    <a:pt x="162" y="43"/>
                    <a:pt x="162" y="44"/>
                  </a:cubicBezTo>
                  <a:cubicBezTo>
                    <a:pt x="162" y="45"/>
                    <a:pt x="162" y="46"/>
                    <a:pt x="163" y="46"/>
                  </a:cubicBezTo>
                  <a:cubicBezTo>
                    <a:pt x="164" y="47"/>
                    <a:pt x="165" y="46"/>
                    <a:pt x="166" y="45"/>
                  </a:cubicBezTo>
                  <a:close/>
                  <a:moveTo>
                    <a:pt x="155" y="67"/>
                  </a:moveTo>
                  <a:cubicBezTo>
                    <a:pt x="157" y="64"/>
                    <a:pt x="159" y="61"/>
                    <a:pt x="161" y="57"/>
                  </a:cubicBezTo>
                  <a:cubicBezTo>
                    <a:pt x="162" y="56"/>
                    <a:pt x="161" y="54"/>
                    <a:pt x="160" y="54"/>
                  </a:cubicBezTo>
                  <a:cubicBezTo>
                    <a:pt x="159" y="53"/>
                    <a:pt x="158" y="54"/>
                    <a:pt x="158" y="55"/>
                  </a:cubicBezTo>
                  <a:cubicBezTo>
                    <a:pt x="156" y="59"/>
                    <a:pt x="154" y="62"/>
                    <a:pt x="152" y="65"/>
                  </a:cubicBezTo>
                  <a:cubicBezTo>
                    <a:pt x="151" y="66"/>
                    <a:pt x="151" y="67"/>
                    <a:pt x="152" y="67"/>
                  </a:cubicBezTo>
                  <a:cubicBezTo>
                    <a:pt x="153" y="68"/>
                    <a:pt x="154" y="68"/>
                    <a:pt x="155" y="67"/>
                  </a:cubicBezTo>
                  <a:close/>
                  <a:moveTo>
                    <a:pt x="135" y="82"/>
                  </a:moveTo>
                  <a:cubicBezTo>
                    <a:pt x="139" y="80"/>
                    <a:pt x="143" y="78"/>
                    <a:pt x="146" y="76"/>
                  </a:cubicBezTo>
                  <a:cubicBezTo>
                    <a:pt x="147" y="75"/>
                    <a:pt x="147" y="74"/>
                    <a:pt x="146" y="73"/>
                  </a:cubicBezTo>
                  <a:cubicBezTo>
                    <a:pt x="146" y="72"/>
                    <a:pt x="145" y="72"/>
                    <a:pt x="144" y="73"/>
                  </a:cubicBezTo>
                  <a:cubicBezTo>
                    <a:pt x="141" y="75"/>
                    <a:pt x="137" y="77"/>
                    <a:pt x="134" y="78"/>
                  </a:cubicBezTo>
                  <a:cubicBezTo>
                    <a:pt x="133" y="79"/>
                    <a:pt x="132" y="80"/>
                    <a:pt x="133" y="81"/>
                  </a:cubicBezTo>
                  <a:cubicBezTo>
                    <a:pt x="133" y="82"/>
                    <a:pt x="134" y="82"/>
                    <a:pt x="135" y="82"/>
                  </a:cubicBezTo>
                  <a:close/>
                  <a:moveTo>
                    <a:pt x="111" y="86"/>
                  </a:moveTo>
                  <a:cubicBezTo>
                    <a:pt x="112" y="86"/>
                    <a:pt x="113" y="86"/>
                    <a:pt x="114" y="86"/>
                  </a:cubicBezTo>
                  <a:cubicBezTo>
                    <a:pt x="117" y="86"/>
                    <a:pt x="120" y="85"/>
                    <a:pt x="123" y="85"/>
                  </a:cubicBezTo>
                  <a:cubicBezTo>
                    <a:pt x="124" y="85"/>
                    <a:pt x="125" y="84"/>
                    <a:pt x="125" y="83"/>
                  </a:cubicBezTo>
                  <a:cubicBezTo>
                    <a:pt x="125" y="82"/>
                    <a:pt x="124" y="81"/>
                    <a:pt x="123" y="81"/>
                  </a:cubicBezTo>
                  <a:cubicBezTo>
                    <a:pt x="120" y="81"/>
                    <a:pt x="117" y="82"/>
                    <a:pt x="114" y="82"/>
                  </a:cubicBezTo>
                  <a:cubicBezTo>
                    <a:pt x="113" y="82"/>
                    <a:pt x="112" y="82"/>
                    <a:pt x="111" y="82"/>
                  </a:cubicBezTo>
                  <a:cubicBezTo>
                    <a:pt x="110" y="82"/>
                    <a:pt x="109" y="82"/>
                    <a:pt x="109" y="84"/>
                  </a:cubicBezTo>
                  <a:cubicBezTo>
                    <a:pt x="109" y="85"/>
                    <a:pt x="110" y="86"/>
                    <a:pt x="111" y="86"/>
                  </a:cubicBezTo>
                  <a:close/>
                  <a:moveTo>
                    <a:pt x="87" y="82"/>
                  </a:moveTo>
                  <a:cubicBezTo>
                    <a:pt x="91" y="83"/>
                    <a:pt x="95" y="84"/>
                    <a:pt x="99" y="84"/>
                  </a:cubicBezTo>
                  <a:cubicBezTo>
                    <a:pt x="100" y="84"/>
                    <a:pt x="101" y="84"/>
                    <a:pt x="101" y="83"/>
                  </a:cubicBezTo>
                  <a:cubicBezTo>
                    <a:pt x="101" y="82"/>
                    <a:pt x="100" y="81"/>
                    <a:pt x="99" y="80"/>
                  </a:cubicBezTo>
                  <a:cubicBezTo>
                    <a:pt x="95" y="80"/>
                    <a:pt x="92" y="79"/>
                    <a:pt x="88" y="78"/>
                  </a:cubicBezTo>
                  <a:cubicBezTo>
                    <a:pt x="87" y="77"/>
                    <a:pt x="86" y="78"/>
                    <a:pt x="85" y="79"/>
                  </a:cubicBezTo>
                  <a:cubicBezTo>
                    <a:pt x="85" y="80"/>
                    <a:pt x="86" y="81"/>
                    <a:pt x="87" y="82"/>
                  </a:cubicBezTo>
                  <a:close/>
                  <a:moveTo>
                    <a:pt x="64" y="74"/>
                  </a:moveTo>
                  <a:cubicBezTo>
                    <a:pt x="67" y="75"/>
                    <a:pt x="71" y="77"/>
                    <a:pt x="75" y="78"/>
                  </a:cubicBezTo>
                  <a:cubicBezTo>
                    <a:pt x="76" y="78"/>
                    <a:pt x="77" y="78"/>
                    <a:pt x="78" y="77"/>
                  </a:cubicBezTo>
                  <a:cubicBezTo>
                    <a:pt x="78" y="76"/>
                    <a:pt x="77" y="75"/>
                    <a:pt x="76" y="74"/>
                  </a:cubicBezTo>
                  <a:cubicBezTo>
                    <a:pt x="73" y="73"/>
                    <a:pt x="69" y="71"/>
                    <a:pt x="65" y="70"/>
                  </a:cubicBezTo>
                  <a:cubicBezTo>
                    <a:pt x="64" y="69"/>
                    <a:pt x="63" y="70"/>
                    <a:pt x="63" y="71"/>
                  </a:cubicBezTo>
                  <a:cubicBezTo>
                    <a:pt x="62" y="72"/>
                    <a:pt x="63" y="73"/>
                    <a:pt x="64" y="74"/>
                  </a:cubicBezTo>
                  <a:close/>
                  <a:moveTo>
                    <a:pt x="42" y="63"/>
                  </a:moveTo>
                  <a:cubicBezTo>
                    <a:pt x="45" y="65"/>
                    <a:pt x="49" y="67"/>
                    <a:pt x="53" y="69"/>
                  </a:cubicBezTo>
                  <a:cubicBezTo>
                    <a:pt x="54" y="69"/>
                    <a:pt x="55" y="69"/>
                    <a:pt x="55" y="68"/>
                  </a:cubicBezTo>
                  <a:cubicBezTo>
                    <a:pt x="56" y="67"/>
                    <a:pt x="55" y="65"/>
                    <a:pt x="54" y="65"/>
                  </a:cubicBezTo>
                  <a:cubicBezTo>
                    <a:pt x="51" y="63"/>
                    <a:pt x="47" y="61"/>
                    <a:pt x="44" y="60"/>
                  </a:cubicBezTo>
                  <a:cubicBezTo>
                    <a:pt x="43" y="59"/>
                    <a:pt x="42" y="59"/>
                    <a:pt x="41" y="60"/>
                  </a:cubicBezTo>
                  <a:cubicBezTo>
                    <a:pt x="41" y="61"/>
                    <a:pt x="41" y="63"/>
                    <a:pt x="42" y="63"/>
                  </a:cubicBezTo>
                  <a:close/>
                  <a:moveTo>
                    <a:pt x="21" y="51"/>
                  </a:moveTo>
                  <a:cubicBezTo>
                    <a:pt x="24" y="53"/>
                    <a:pt x="28" y="55"/>
                    <a:pt x="31" y="57"/>
                  </a:cubicBezTo>
                  <a:cubicBezTo>
                    <a:pt x="32" y="58"/>
                    <a:pt x="34" y="58"/>
                    <a:pt x="34" y="57"/>
                  </a:cubicBezTo>
                  <a:cubicBezTo>
                    <a:pt x="35" y="56"/>
                    <a:pt x="34" y="54"/>
                    <a:pt x="33" y="54"/>
                  </a:cubicBezTo>
                  <a:cubicBezTo>
                    <a:pt x="30" y="52"/>
                    <a:pt x="26" y="50"/>
                    <a:pt x="23" y="48"/>
                  </a:cubicBezTo>
                  <a:cubicBezTo>
                    <a:pt x="22" y="47"/>
                    <a:pt x="21" y="47"/>
                    <a:pt x="20" y="48"/>
                  </a:cubicBezTo>
                  <a:cubicBezTo>
                    <a:pt x="20" y="49"/>
                    <a:pt x="20" y="51"/>
                    <a:pt x="21" y="51"/>
                  </a:cubicBezTo>
                  <a:close/>
                  <a:moveTo>
                    <a:pt x="2" y="39"/>
                  </a:moveTo>
                  <a:cubicBezTo>
                    <a:pt x="2" y="37"/>
                    <a:pt x="2" y="37"/>
                    <a:pt x="2" y="37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2" y="39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3" y="39"/>
                    <a:pt x="4" y="41"/>
                  </a:cubicBezTo>
                  <a:cubicBezTo>
                    <a:pt x="6" y="42"/>
                    <a:pt x="8" y="43"/>
                    <a:pt x="11" y="45"/>
                  </a:cubicBezTo>
                  <a:cubicBezTo>
                    <a:pt x="12" y="45"/>
                    <a:pt x="13" y="45"/>
                    <a:pt x="14" y="44"/>
                  </a:cubicBezTo>
                  <a:cubicBezTo>
                    <a:pt x="14" y="43"/>
                    <a:pt x="14" y="42"/>
                    <a:pt x="13" y="41"/>
                  </a:cubicBezTo>
                  <a:cubicBezTo>
                    <a:pt x="10" y="39"/>
                    <a:pt x="8" y="38"/>
                    <a:pt x="6" y="37"/>
                  </a:cubicBezTo>
                  <a:cubicBezTo>
                    <a:pt x="5" y="36"/>
                    <a:pt x="4" y="36"/>
                    <a:pt x="4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1" y="35"/>
                    <a:pt x="0" y="36"/>
                    <a:pt x="0" y="37"/>
                  </a:cubicBezTo>
                  <a:cubicBezTo>
                    <a:pt x="0" y="38"/>
                    <a:pt x="1" y="39"/>
                    <a:pt x="2" y="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0" name="Freeform 615"/>
            <p:cNvSpPr>
              <a:spLocks/>
            </p:cNvSpPr>
            <p:nvPr/>
          </p:nvSpPr>
          <p:spPr bwMode="auto">
            <a:xfrm rot="16200000">
              <a:off x="4303548" y="467425"/>
              <a:ext cx="574532" cy="250270"/>
            </a:xfrm>
            <a:custGeom>
              <a:avLst/>
              <a:gdLst>
                <a:gd name="T0" fmla="*/ 99 w 99"/>
                <a:gd name="T1" fmla="*/ 43 h 43"/>
                <a:gd name="T2" fmla="*/ 35 w 99"/>
                <a:gd name="T3" fmla="*/ 3 h 43"/>
                <a:gd name="T4" fmla="*/ 0 w 99"/>
                <a:gd name="T5" fmla="*/ 1 h 43"/>
                <a:gd name="T6" fmla="*/ 99 w 99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9" h="43">
                  <a:moveTo>
                    <a:pt x="99" y="43"/>
                  </a:moveTo>
                  <a:cubicBezTo>
                    <a:pt x="84" y="23"/>
                    <a:pt x="62" y="8"/>
                    <a:pt x="35" y="3"/>
                  </a:cubicBezTo>
                  <a:cubicBezTo>
                    <a:pt x="23" y="0"/>
                    <a:pt x="11" y="0"/>
                    <a:pt x="0" y="1"/>
                  </a:cubicBezTo>
                  <a:cubicBezTo>
                    <a:pt x="16" y="13"/>
                    <a:pt x="50" y="32"/>
                    <a:pt x="99" y="43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1" name="Freeform 616"/>
            <p:cNvSpPr>
              <a:spLocks/>
            </p:cNvSpPr>
            <p:nvPr/>
          </p:nvSpPr>
          <p:spPr bwMode="auto">
            <a:xfrm rot="16200000">
              <a:off x="4212145" y="517479"/>
              <a:ext cx="826977" cy="306853"/>
            </a:xfrm>
            <a:custGeom>
              <a:avLst/>
              <a:gdLst>
                <a:gd name="T0" fmla="*/ 142 w 142"/>
                <a:gd name="T1" fmla="*/ 53 h 53"/>
                <a:gd name="T2" fmla="*/ 134 w 142"/>
                <a:gd name="T3" fmla="*/ 42 h 53"/>
                <a:gd name="T4" fmla="*/ 35 w 142"/>
                <a:gd name="T5" fmla="*/ 0 h 53"/>
                <a:gd name="T6" fmla="*/ 0 w 142"/>
                <a:gd name="T7" fmla="*/ 10 h 53"/>
                <a:gd name="T8" fmla="*/ 142 w 142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53">
                  <a:moveTo>
                    <a:pt x="142" y="53"/>
                  </a:moveTo>
                  <a:cubicBezTo>
                    <a:pt x="140" y="49"/>
                    <a:pt x="137" y="46"/>
                    <a:pt x="134" y="42"/>
                  </a:cubicBezTo>
                  <a:cubicBezTo>
                    <a:pt x="85" y="31"/>
                    <a:pt x="51" y="12"/>
                    <a:pt x="35" y="0"/>
                  </a:cubicBezTo>
                  <a:cubicBezTo>
                    <a:pt x="22" y="1"/>
                    <a:pt x="11" y="5"/>
                    <a:pt x="0" y="10"/>
                  </a:cubicBezTo>
                  <a:cubicBezTo>
                    <a:pt x="26" y="22"/>
                    <a:pt x="95" y="51"/>
                    <a:pt x="142" y="53"/>
                  </a:cubicBezTo>
                  <a:close/>
                </a:path>
              </a:pathLst>
            </a:custGeom>
            <a:solidFill>
              <a:srgbClr val="E8AD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2" name="Freeform 617"/>
            <p:cNvSpPr>
              <a:spLocks/>
            </p:cNvSpPr>
            <p:nvPr/>
          </p:nvSpPr>
          <p:spPr bwMode="auto">
            <a:xfrm rot="16200000">
              <a:off x="4191470" y="566444"/>
              <a:ext cx="983668" cy="309028"/>
            </a:xfrm>
            <a:custGeom>
              <a:avLst/>
              <a:gdLst>
                <a:gd name="T0" fmla="*/ 169 w 169"/>
                <a:gd name="T1" fmla="*/ 53 h 53"/>
                <a:gd name="T2" fmla="*/ 164 w 169"/>
                <a:gd name="T3" fmla="*/ 43 h 53"/>
                <a:gd name="T4" fmla="*/ 22 w 169"/>
                <a:gd name="T5" fmla="*/ 0 h 53"/>
                <a:gd name="T6" fmla="*/ 0 w 169"/>
                <a:gd name="T7" fmla="*/ 14 h 53"/>
                <a:gd name="T8" fmla="*/ 169 w 169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53">
                  <a:moveTo>
                    <a:pt x="169" y="53"/>
                  </a:moveTo>
                  <a:cubicBezTo>
                    <a:pt x="167" y="49"/>
                    <a:pt x="166" y="46"/>
                    <a:pt x="164" y="43"/>
                  </a:cubicBezTo>
                  <a:cubicBezTo>
                    <a:pt x="117" y="41"/>
                    <a:pt x="48" y="12"/>
                    <a:pt x="22" y="0"/>
                  </a:cubicBezTo>
                  <a:cubicBezTo>
                    <a:pt x="14" y="4"/>
                    <a:pt x="7" y="8"/>
                    <a:pt x="0" y="14"/>
                  </a:cubicBezTo>
                  <a:cubicBezTo>
                    <a:pt x="27" y="24"/>
                    <a:pt x="106" y="53"/>
                    <a:pt x="169" y="53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3" name="Freeform 618"/>
            <p:cNvSpPr>
              <a:spLocks/>
            </p:cNvSpPr>
            <p:nvPr/>
          </p:nvSpPr>
          <p:spPr bwMode="auto">
            <a:xfrm rot="16200000">
              <a:off x="5262189" y="764483"/>
              <a:ext cx="783452" cy="121870"/>
            </a:xfrm>
            <a:custGeom>
              <a:avLst/>
              <a:gdLst>
                <a:gd name="T0" fmla="*/ 16 w 135"/>
                <a:gd name="T1" fmla="*/ 11 h 21"/>
                <a:gd name="T2" fmla="*/ 103 w 135"/>
                <a:gd name="T3" fmla="*/ 21 h 21"/>
                <a:gd name="T4" fmla="*/ 135 w 135"/>
                <a:gd name="T5" fmla="*/ 4 h 21"/>
                <a:gd name="T6" fmla="*/ 0 w 135"/>
                <a:gd name="T7" fmla="*/ 0 h 21"/>
                <a:gd name="T8" fmla="*/ 16 w 135"/>
                <a:gd name="T9" fmla="*/ 1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21">
                  <a:moveTo>
                    <a:pt x="16" y="11"/>
                  </a:moveTo>
                  <a:cubicBezTo>
                    <a:pt x="35" y="15"/>
                    <a:pt x="71" y="21"/>
                    <a:pt x="103" y="21"/>
                  </a:cubicBezTo>
                  <a:cubicBezTo>
                    <a:pt x="115" y="17"/>
                    <a:pt x="125" y="11"/>
                    <a:pt x="135" y="4"/>
                  </a:cubicBezTo>
                  <a:cubicBezTo>
                    <a:pt x="93" y="10"/>
                    <a:pt x="28" y="3"/>
                    <a:pt x="0" y="0"/>
                  </a:cubicBezTo>
                  <a:cubicBezTo>
                    <a:pt x="5" y="4"/>
                    <a:pt x="10" y="8"/>
                    <a:pt x="16" y="11"/>
                  </a:cubicBezTo>
                  <a:close/>
                </a:path>
              </a:pathLst>
            </a:custGeom>
            <a:solidFill>
              <a:srgbClr val="FBDF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4" name="Freeform 619"/>
            <p:cNvSpPr>
              <a:spLocks/>
            </p:cNvSpPr>
            <p:nvPr/>
          </p:nvSpPr>
          <p:spPr bwMode="auto">
            <a:xfrm rot="16200000">
              <a:off x="5451523" y="825419"/>
              <a:ext cx="504891" cy="91403"/>
            </a:xfrm>
            <a:custGeom>
              <a:avLst/>
              <a:gdLst>
                <a:gd name="T0" fmla="*/ 32 w 87"/>
                <a:gd name="T1" fmla="*/ 12 h 16"/>
                <a:gd name="T2" fmla="*/ 87 w 87"/>
                <a:gd name="T3" fmla="*/ 10 h 16"/>
                <a:gd name="T4" fmla="*/ 0 w 87"/>
                <a:gd name="T5" fmla="*/ 0 h 16"/>
                <a:gd name="T6" fmla="*/ 32 w 87"/>
                <a:gd name="T7" fmla="*/ 1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7" h="16">
                  <a:moveTo>
                    <a:pt x="32" y="12"/>
                  </a:moveTo>
                  <a:cubicBezTo>
                    <a:pt x="51" y="16"/>
                    <a:pt x="70" y="15"/>
                    <a:pt x="87" y="10"/>
                  </a:cubicBezTo>
                  <a:cubicBezTo>
                    <a:pt x="55" y="10"/>
                    <a:pt x="19" y="4"/>
                    <a:pt x="0" y="0"/>
                  </a:cubicBezTo>
                  <a:cubicBezTo>
                    <a:pt x="9" y="6"/>
                    <a:pt x="20" y="10"/>
                    <a:pt x="32" y="12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5" name="Freeform 620"/>
            <p:cNvSpPr>
              <a:spLocks/>
            </p:cNvSpPr>
            <p:nvPr/>
          </p:nvSpPr>
          <p:spPr bwMode="auto">
            <a:xfrm rot="16200000">
              <a:off x="4340544" y="598000"/>
              <a:ext cx="1262228" cy="406961"/>
            </a:xfrm>
            <a:custGeom>
              <a:avLst/>
              <a:gdLst>
                <a:gd name="T0" fmla="*/ 217 w 217"/>
                <a:gd name="T1" fmla="*/ 49 h 70"/>
                <a:gd name="T2" fmla="*/ 214 w 217"/>
                <a:gd name="T3" fmla="*/ 31 h 70"/>
                <a:gd name="T4" fmla="*/ 14 w 217"/>
                <a:gd name="T5" fmla="*/ 0 h 70"/>
                <a:gd name="T6" fmla="*/ 0 w 217"/>
                <a:gd name="T7" fmla="*/ 34 h 70"/>
                <a:gd name="T8" fmla="*/ 217 w 217"/>
                <a:gd name="T9" fmla="*/ 4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7" h="70">
                  <a:moveTo>
                    <a:pt x="217" y="49"/>
                  </a:moveTo>
                  <a:cubicBezTo>
                    <a:pt x="216" y="43"/>
                    <a:pt x="215" y="37"/>
                    <a:pt x="214" y="31"/>
                  </a:cubicBezTo>
                  <a:cubicBezTo>
                    <a:pt x="147" y="41"/>
                    <a:pt x="52" y="13"/>
                    <a:pt x="14" y="0"/>
                  </a:cubicBezTo>
                  <a:cubicBezTo>
                    <a:pt x="8" y="10"/>
                    <a:pt x="3" y="22"/>
                    <a:pt x="0" y="34"/>
                  </a:cubicBezTo>
                  <a:cubicBezTo>
                    <a:pt x="35" y="43"/>
                    <a:pt x="149" y="70"/>
                    <a:pt x="217" y="49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6" name="Freeform 621"/>
            <p:cNvSpPr>
              <a:spLocks/>
            </p:cNvSpPr>
            <p:nvPr/>
          </p:nvSpPr>
          <p:spPr bwMode="auto">
            <a:xfrm rot="16200000">
              <a:off x="5107674" y="755778"/>
              <a:ext cx="948847" cy="139280"/>
            </a:xfrm>
            <a:custGeom>
              <a:avLst/>
              <a:gdLst>
                <a:gd name="T0" fmla="*/ 0 w 163"/>
                <a:gd name="T1" fmla="*/ 0 h 24"/>
                <a:gd name="T2" fmla="*/ 14 w 163"/>
                <a:gd name="T3" fmla="*/ 14 h 24"/>
                <a:gd name="T4" fmla="*/ 149 w 163"/>
                <a:gd name="T5" fmla="*/ 18 h 24"/>
                <a:gd name="T6" fmla="*/ 163 w 163"/>
                <a:gd name="T7" fmla="*/ 7 h 24"/>
                <a:gd name="T8" fmla="*/ 0 w 163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24">
                  <a:moveTo>
                    <a:pt x="0" y="0"/>
                  </a:moveTo>
                  <a:cubicBezTo>
                    <a:pt x="4" y="5"/>
                    <a:pt x="9" y="10"/>
                    <a:pt x="14" y="14"/>
                  </a:cubicBezTo>
                  <a:cubicBezTo>
                    <a:pt x="42" y="17"/>
                    <a:pt x="107" y="24"/>
                    <a:pt x="149" y="18"/>
                  </a:cubicBezTo>
                  <a:cubicBezTo>
                    <a:pt x="154" y="15"/>
                    <a:pt x="158" y="11"/>
                    <a:pt x="163" y="7"/>
                  </a:cubicBezTo>
                  <a:cubicBezTo>
                    <a:pt x="106" y="17"/>
                    <a:pt x="28" y="5"/>
                    <a:pt x="0" y="0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7" name="Freeform 622"/>
            <p:cNvSpPr>
              <a:spLocks/>
            </p:cNvSpPr>
            <p:nvPr/>
          </p:nvSpPr>
          <p:spPr bwMode="auto">
            <a:xfrm rot="16200000">
              <a:off x="5005390" y="740545"/>
              <a:ext cx="1053308" cy="156690"/>
            </a:xfrm>
            <a:custGeom>
              <a:avLst/>
              <a:gdLst>
                <a:gd name="T0" fmla="*/ 181 w 181"/>
                <a:gd name="T1" fmla="*/ 4 h 27"/>
                <a:gd name="T2" fmla="*/ 0 w 181"/>
                <a:gd name="T3" fmla="*/ 0 h 27"/>
                <a:gd name="T4" fmla="*/ 8 w 181"/>
                <a:gd name="T5" fmla="*/ 10 h 27"/>
                <a:gd name="T6" fmla="*/ 171 w 181"/>
                <a:gd name="T7" fmla="*/ 17 h 27"/>
                <a:gd name="T8" fmla="*/ 181 w 181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" h="27">
                  <a:moveTo>
                    <a:pt x="181" y="4"/>
                  </a:moveTo>
                  <a:cubicBezTo>
                    <a:pt x="124" y="19"/>
                    <a:pt x="35" y="5"/>
                    <a:pt x="0" y="0"/>
                  </a:cubicBezTo>
                  <a:cubicBezTo>
                    <a:pt x="3" y="3"/>
                    <a:pt x="5" y="7"/>
                    <a:pt x="8" y="10"/>
                  </a:cubicBezTo>
                  <a:cubicBezTo>
                    <a:pt x="36" y="15"/>
                    <a:pt x="114" y="27"/>
                    <a:pt x="171" y="17"/>
                  </a:cubicBezTo>
                  <a:cubicBezTo>
                    <a:pt x="175" y="13"/>
                    <a:pt x="178" y="8"/>
                    <a:pt x="181" y="4"/>
                  </a:cubicBezTo>
                  <a:close/>
                </a:path>
              </a:pathLst>
            </a:custGeom>
            <a:solidFill>
              <a:srgbClr val="A885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8" name="Freeform 623"/>
            <p:cNvSpPr>
              <a:spLocks/>
            </p:cNvSpPr>
            <p:nvPr/>
          </p:nvSpPr>
          <p:spPr bwMode="auto">
            <a:xfrm rot="16200000">
              <a:off x="4748591" y="609969"/>
              <a:ext cx="1249171" cy="383021"/>
            </a:xfrm>
            <a:custGeom>
              <a:avLst/>
              <a:gdLst>
                <a:gd name="T0" fmla="*/ 214 w 215"/>
                <a:gd name="T1" fmla="*/ 9 h 66"/>
                <a:gd name="T2" fmla="*/ 215 w 215"/>
                <a:gd name="T3" fmla="*/ 0 h 66"/>
                <a:gd name="T4" fmla="*/ 0 w 215"/>
                <a:gd name="T5" fmla="*/ 13 h 66"/>
                <a:gd name="T6" fmla="*/ 14 w 215"/>
                <a:gd name="T7" fmla="*/ 47 h 66"/>
                <a:gd name="T8" fmla="*/ 195 w 215"/>
                <a:gd name="T9" fmla="*/ 51 h 66"/>
                <a:gd name="T10" fmla="*/ 214 w 215"/>
                <a:gd name="T11" fmla="*/ 9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5" h="66">
                  <a:moveTo>
                    <a:pt x="214" y="9"/>
                  </a:moveTo>
                  <a:cubicBezTo>
                    <a:pt x="214" y="6"/>
                    <a:pt x="215" y="3"/>
                    <a:pt x="215" y="0"/>
                  </a:cubicBezTo>
                  <a:cubicBezTo>
                    <a:pt x="159" y="26"/>
                    <a:pt x="43" y="17"/>
                    <a:pt x="0" y="13"/>
                  </a:cubicBezTo>
                  <a:cubicBezTo>
                    <a:pt x="3" y="25"/>
                    <a:pt x="8" y="36"/>
                    <a:pt x="14" y="47"/>
                  </a:cubicBezTo>
                  <a:cubicBezTo>
                    <a:pt x="49" y="52"/>
                    <a:pt x="138" y="66"/>
                    <a:pt x="195" y="51"/>
                  </a:cubicBezTo>
                  <a:cubicBezTo>
                    <a:pt x="204" y="39"/>
                    <a:pt x="210" y="25"/>
                    <a:pt x="214" y="9"/>
                  </a:cubicBezTo>
                  <a:close/>
                </a:path>
              </a:pathLst>
            </a:custGeom>
            <a:solidFill>
              <a:srgbClr val="F5AF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9" name="Freeform 624"/>
            <p:cNvSpPr>
              <a:spLocks/>
            </p:cNvSpPr>
            <p:nvPr/>
          </p:nvSpPr>
          <p:spPr bwMode="auto">
            <a:xfrm rot="16200000">
              <a:off x="4505939" y="630643"/>
              <a:ext cx="1286168" cy="365611"/>
            </a:xfrm>
            <a:custGeom>
              <a:avLst/>
              <a:gdLst>
                <a:gd name="T0" fmla="*/ 221 w 221"/>
                <a:gd name="T1" fmla="*/ 15 h 63"/>
                <a:gd name="T2" fmla="*/ 4 w 221"/>
                <a:gd name="T3" fmla="*/ 0 h 63"/>
                <a:gd name="T4" fmla="*/ 4 w 221"/>
                <a:gd name="T5" fmla="*/ 2 h 63"/>
                <a:gd name="T6" fmla="*/ 5 w 221"/>
                <a:gd name="T7" fmla="*/ 50 h 63"/>
                <a:gd name="T8" fmla="*/ 220 w 221"/>
                <a:gd name="T9" fmla="*/ 37 h 63"/>
                <a:gd name="T10" fmla="*/ 221 w 221"/>
                <a:gd name="T11" fmla="*/ 1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1" h="63">
                  <a:moveTo>
                    <a:pt x="221" y="15"/>
                  </a:moveTo>
                  <a:cubicBezTo>
                    <a:pt x="153" y="36"/>
                    <a:pt x="39" y="9"/>
                    <a:pt x="4" y="0"/>
                  </a:cubicBezTo>
                  <a:cubicBezTo>
                    <a:pt x="4" y="1"/>
                    <a:pt x="4" y="1"/>
                    <a:pt x="4" y="2"/>
                  </a:cubicBezTo>
                  <a:cubicBezTo>
                    <a:pt x="0" y="18"/>
                    <a:pt x="1" y="35"/>
                    <a:pt x="5" y="50"/>
                  </a:cubicBezTo>
                  <a:cubicBezTo>
                    <a:pt x="48" y="54"/>
                    <a:pt x="164" y="63"/>
                    <a:pt x="220" y="37"/>
                  </a:cubicBezTo>
                  <a:cubicBezTo>
                    <a:pt x="221" y="29"/>
                    <a:pt x="221" y="22"/>
                    <a:pt x="221" y="15"/>
                  </a:cubicBezTo>
                  <a:close/>
                </a:path>
              </a:pathLst>
            </a:custGeom>
            <a:solidFill>
              <a:srgbClr val="CFA3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0" name="Freeform 625"/>
            <p:cNvSpPr>
              <a:spLocks/>
            </p:cNvSpPr>
            <p:nvPr/>
          </p:nvSpPr>
          <p:spPr bwMode="auto">
            <a:xfrm rot="16200000">
              <a:off x="4226290" y="572972"/>
              <a:ext cx="1164297" cy="393903"/>
            </a:xfrm>
            <a:custGeom>
              <a:avLst/>
              <a:gdLst>
                <a:gd name="T0" fmla="*/ 200 w 200"/>
                <a:gd name="T1" fmla="*/ 58 h 68"/>
                <a:gd name="T2" fmla="*/ 193 w 200"/>
                <a:gd name="T3" fmla="*/ 39 h 68"/>
                <a:gd name="T4" fmla="*/ 24 w 200"/>
                <a:gd name="T5" fmla="*/ 0 h 68"/>
                <a:gd name="T6" fmla="*/ 0 w 200"/>
                <a:gd name="T7" fmla="*/ 27 h 68"/>
                <a:gd name="T8" fmla="*/ 200 w 200"/>
                <a:gd name="T9" fmla="*/ 5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68">
                  <a:moveTo>
                    <a:pt x="200" y="58"/>
                  </a:moveTo>
                  <a:cubicBezTo>
                    <a:pt x="198" y="52"/>
                    <a:pt x="196" y="45"/>
                    <a:pt x="193" y="39"/>
                  </a:cubicBezTo>
                  <a:cubicBezTo>
                    <a:pt x="130" y="39"/>
                    <a:pt x="51" y="10"/>
                    <a:pt x="24" y="0"/>
                  </a:cubicBezTo>
                  <a:cubicBezTo>
                    <a:pt x="15" y="7"/>
                    <a:pt x="7" y="17"/>
                    <a:pt x="0" y="27"/>
                  </a:cubicBezTo>
                  <a:cubicBezTo>
                    <a:pt x="38" y="40"/>
                    <a:pt x="133" y="68"/>
                    <a:pt x="200" y="58"/>
                  </a:cubicBezTo>
                  <a:close/>
                </a:path>
              </a:pathLst>
            </a:custGeom>
            <a:solidFill>
              <a:srgbClr val="FB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1" name="Freeform 626"/>
            <p:cNvSpPr>
              <a:spLocks noEditPoints="1"/>
            </p:cNvSpPr>
            <p:nvPr/>
          </p:nvSpPr>
          <p:spPr bwMode="auto">
            <a:xfrm rot="16200000">
              <a:off x="-1546230" y="3239974"/>
              <a:ext cx="3762747" cy="670287"/>
            </a:xfrm>
            <a:custGeom>
              <a:avLst/>
              <a:gdLst>
                <a:gd name="T0" fmla="*/ 644 w 647"/>
                <a:gd name="T1" fmla="*/ 1 h 115"/>
                <a:gd name="T2" fmla="*/ 645 w 647"/>
                <a:gd name="T3" fmla="*/ 6 h 115"/>
                <a:gd name="T4" fmla="*/ 634 w 647"/>
                <a:gd name="T5" fmla="*/ 12 h 115"/>
                <a:gd name="T6" fmla="*/ 609 w 647"/>
                <a:gd name="T7" fmla="*/ 38 h 115"/>
                <a:gd name="T8" fmla="*/ 606 w 647"/>
                <a:gd name="T9" fmla="*/ 35 h 115"/>
                <a:gd name="T10" fmla="*/ 599 w 647"/>
                <a:gd name="T11" fmla="*/ 45 h 115"/>
                <a:gd name="T12" fmla="*/ 586 w 647"/>
                <a:gd name="T13" fmla="*/ 51 h 115"/>
                <a:gd name="T14" fmla="*/ 579 w 647"/>
                <a:gd name="T15" fmla="*/ 55 h 115"/>
                <a:gd name="T16" fmla="*/ 567 w 647"/>
                <a:gd name="T17" fmla="*/ 63 h 115"/>
                <a:gd name="T18" fmla="*/ 555 w 647"/>
                <a:gd name="T19" fmla="*/ 65 h 115"/>
                <a:gd name="T20" fmla="*/ 523 w 647"/>
                <a:gd name="T21" fmla="*/ 83 h 115"/>
                <a:gd name="T22" fmla="*/ 522 w 647"/>
                <a:gd name="T23" fmla="*/ 79 h 115"/>
                <a:gd name="T24" fmla="*/ 512 w 647"/>
                <a:gd name="T25" fmla="*/ 87 h 115"/>
                <a:gd name="T26" fmla="*/ 498 w 647"/>
                <a:gd name="T27" fmla="*/ 89 h 115"/>
                <a:gd name="T28" fmla="*/ 490 w 647"/>
                <a:gd name="T29" fmla="*/ 91 h 115"/>
                <a:gd name="T30" fmla="*/ 477 w 647"/>
                <a:gd name="T31" fmla="*/ 97 h 115"/>
                <a:gd name="T32" fmla="*/ 465 w 647"/>
                <a:gd name="T33" fmla="*/ 96 h 115"/>
                <a:gd name="T34" fmla="*/ 430 w 647"/>
                <a:gd name="T35" fmla="*/ 107 h 115"/>
                <a:gd name="T36" fmla="*/ 429 w 647"/>
                <a:gd name="T37" fmla="*/ 103 h 115"/>
                <a:gd name="T38" fmla="*/ 418 w 647"/>
                <a:gd name="T39" fmla="*/ 108 h 115"/>
                <a:gd name="T40" fmla="*/ 404 w 647"/>
                <a:gd name="T41" fmla="*/ 108 h 115"/>
                <a:gd name="T42" fmla="*/ 396 w 647"/>
                <a:gd name="T43" fmla="*/ 109 h 115"/>
                <a:gd name="T44" fmla="*/ 382 w 647"/>
                <a:gd name="T45" fmla="*/ 112 h 115"/>
                <a:gd name="T46" fmla="*/ 370 w 647"/>
                <a:gd name="T47" fmla="*/ 109 h 115"/>
                <a:gd name="T48" fmla="*/ 334 w 647"/>
                <a:gd name="T49" fmla="*/ 115 h 115"/>
                <a:gd name="T50" fmla="*/ 334 w 647"/>
                <a:gd name="T51" fmla="*/ 111 h 115"/>
                <a:gd name="T52" fmla="*/ 322 w 647"/>
                <a:gd name="T53" fmla="*/ 115 h 115"/>
                <a:gd name="T54" fmla="*/ 308 w 647"/>
                <a:gd name="T55" fmla="*/ 112 h 115"/>
                <a:gd name="T56" fmla="*/ 300 w 647"/>
                <a:gd name="T57" fmla="*/ 112 h 115"/>
                <a:gd name="T58" fmla="*/ 286 w 647"/>
                <a:gd name="T59" fmla="*/ 114 h 115"/>
                <a:gd name="T60" fmla="*/ 274 w 647"/>
                <a:gd name="T61" fmla="*/ 109 h 115"/>
                <a:gd name="T62" fmla="*/ 238 w 647"/>
                <a:gd name="T63" fmla="*/ 109 h 115"/>
                <a:gd name="T64" fmla="*/ 239 w 647"/>
                <a:gd name="T65" fmla="*/ 105 h 115"/>
                <a:gd name="T66" fmla="*/ 226 w 647"/>
                <a:gd name="T67" fmla="*/ 108 h 115"/>
                <a:gd name="T68" fmla="*/ 213 w 647"/>
                <a:gd name="T69" fmla="*/ 103 h 115"/>
                <a:gd name="T70" fmla="*/ 205 w 647"/>
                <a:gd name="T71" fmla="*/ 102 h 115"/>
                <a:gd name="T72" fmla="*/ 191 w 647"/>
                <a:gd name="T73" fmla="*/ 101 h 115"/>
                <a:gd name="T74" fmla="*/ 180 w 647"/>
                <a:gd name="T75" fmla="*/ 95 h 115"/>
                <a:gd name="T76" fmla="*/ 144 w 647"/>
                <a:gd name="T77" fmla="*/ 89 h 115"/>
                <a:gd name="T78" fmla="*/ 146 w 647"/>
                <a:gd name="T79" fmla="*/ 85 h 115"/>
                <a:gd name="T80" fmla="*/ 133 w 647"/>
                <a:gd name="T81" fmla="*/ 85 h 115"/>
                <a:gd name="T82" fmla="*/ 120 w 647"/>
                <a:gd name="T83" fmla="*/ 78 h 115"/>
                <a:gd name="T84" fmla="*/ 113 w 647"/>
                <a:gd name="T85" fmla="*/ 75 h 115"/>
                <a:gd name="T86" fmla="*/ 99 w 647"/>
                <a:gd name="T87" fmla="*/ 71 h 115"/>
                <a:gd name="T88" fmla="*/ 90 w 647"/>
                <a:gd name="T89" fmla="*/ 63 h 115"/>
                <a:gd name="T90" fmla="*/ 57 w 647"/>
                <a:gd name="T91" fmla="*/ 49 h 115"/>
                <a:gd name="T92" fmla="*/ 59 w 647"/>
                <a:gd name="T93" fmla="*/ 45 h 115"/>
                <a:gd name="T94" fmla="*/ 47 w 647"/>
                <a:gd name="T95" fmla="*/ 42 h 115"/>
                <a:gd name="T96" fmla="*/ 36 w 647"/>
                <a:gd name="T97" fmla="*/ 33 h 115"/>
                <a:gd name="T98" fmla="*/ 30 w 647"/>
                <a:gd name="T99" fmla="*/ 28 h 115"/>
                <a:gd name="T100" fmla="*/ 18 w 647"/>
                <a:gd name="T101" fmla="*/ 20 h 115"/>
                <a:gd name="T102" fmla="*/ 12 w 647"/>
                <a:gd name="T103" fmla="*/ 9 h 115"/>
                <a:gd name="T104" fmla="*/ 1 w 647"/>
                <a:gd name="T10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47" h="115">
                  <a:moveTo>
                    <a:pt x="645" y="6"/>
                  </a:moveTo>
                  <a:cubicBezTo>
                    <a:pt x="646" y="4"/>
                    <a:pt x="647" y="3"/>
                    <a:pt x="647" y="3"/>
                  </a:cubicBezTo>
                  <a:cubicBezTo>
                    <a:pt x="647" y="2"/>
                    <a:pt x="647" y="1"/>
                    <a:pt x="646" y="0"/>
                  </a:cubicBezTo>
                  <a:cubicBezTo>
                    <a:pt x="646" y="0"/>
                    <a:pt x="644" y="0"/>
                    <a:pt x="644" y="1"/>
                  </a:cubicBezTo>
                  <a:cubicBezTo>
                    <a:pt x="643" y="1"/>
                    <a:pt x="643" y="1"/>
                    <a:pt x="643" y="1"/>
                  </a:cubicBezTo>
                  <a:cubicBezTo>
                    <a:pt x="643" y="1"/>
                    <a:pt x="643" y="2"/>
                    <a:pt x="642" y="3"/>
                  </a:cubicBezTo>
                  <a:cubicBezTo>
                    <a:pt x="641" y="4"/>
                    <a:pt x="641" y="5"/>
                    <a:pt x="642" y="6"/>
                  </a:cubicBezTo>
                  <a:cubicBezTo>
                    <a:pt x="643" y="7"/>
                    <a:pt x="644" y="7"/>
                    <a:pt x="645" y="6"/>
                  </a:cubicBezTo>
                  <a:close/>
                  <a:moveTo>
                    <a:pt x="627" y="23"/>
                  </a:moveTo>
                  <a:cubicBezTo>
                    <a:pt x="631" y="20"/>
                    <a:pt x="634" y="17"/>
                    <a:pt x="636" y="15"/>
                  </a:cubicBezTo>
                  <a:cubicBezTo>
                    <a:pt x="637" y="14"/>
                    <a:pt x="637" y="13"/>
                    <a:pt x="636" y="12"/>
                  </a:cubicBezTo>
                  <a:cubicBezTo>
                    <a:pt x="636" y="11"/>
                    <a:pt x="634" y="11"/>
                    <a:pt x="634" y="12"/>
                  </a:cubicBezTo>
                  <a:cubicBezTo>
                    <a:pt x="631" y="14"/>
                    <a:pt x="628" y="17"/>
                    <a:pt x="625" y="20"/>
                  </a:cubicBezTo>
                  <a:cubicBezTo>
                    <a:pt x="624" y="21"/>
                    <a:pt x="624" y="22"/>
                    <a:pt x="625" y="23"/>
                  </a:cubicBezTo>
                  <a:cubicBezTo>
                    <a:pt x="625" y="24"/>
                    <a:pt x="627" y="24"/>
                    <a:pt x="627" y="23"/>
                  </a:cubicBezTo>
                  <a:close/>
                  <a:moveTo>
                    <a:pt x="609" y="38"/>
                  </a:moveTo>
                  <a:cubicBezTo>
                    <a:pt x="612" y="36"/>
                    <a:pt x="615" y="33"/>
                    <a:pt x="618" y="31"/>
                  </a:cubicBezTo>
                  <a:cubicBezTo>
                    <a:pt x="619" y="30"/>
                    <a:pt x="619" y="29"/>
                    <a:pt x="619" y="28"/>
                  </a:cubicBezTo>
                  <a:cubicBezTo>
                    <a:pt x="618" y="27"/>
                    <a:pt x="617" y="27"/>
                    <a:pt x="616" y="28"/>
                  </a:cubicBezTo>
                  <a:cubicBezTo>
                    <a:pt x="613" y="30"/>
                    <a:pt x="610" y="32"/>
                    <a:pt x="606" y="35"/>
                  </a:cubicBezTo>
                  <a:cubicBezTo>
                    <a:pt x="605" y="35"/>
                    <a:pt x="605" y="37"/>
                    <a:pt x="606" y="38"/>
                  </a:cubicBezTo>
                  <a:cubicBezTo>
                    <a:pt x="606" y="38"/>
                    <a:pt x="608" y="39"/>
                    <a:pt x="609" y="38"/>
                  </a:cubicBezTo>
                  <a:close/>
                  <a:moveTo>
                    <a:pt x="588" y="51"/>
                  </a:moveTo>
                  <a:cubicBezTo>
                    <a:pt x="592" y="49"/>
                    <a:pt x="595" y="47"/>
                    <a:pt x="599" y="45"/>
                  </a:cubicBezTo>
                  <a:cubicBezTo>
                    <a:pt x="600" y="44"/>
                    <a:pt x="600" y="43"/>
                    <a:pt x="599" y="42"/>
                  </a:cubicBezTo>
                  <a:cubicBezTo>
                    <a:pt x="599" y="41"/>
                    <a:pt x="597" y="41"/>
                    <a:pt x="596" y="42"/>
                  </a:cubicBezTo>
                  <a:cubicBezTo>
                    <a:pt x="593" y="44"/>
                    <a:pt x="590" y="46"/>
                    <a:pt x="586" y="48"/>
                  </a:cubicBezTo>
                  <a:cubicBezTo>
                    <a:pt x="585" y="49"/>
                    <a:pt x="585" y="50"/>
                    <a:pt x="586" y="51"/>
                  </a:cubicBezTo>
                  <a:cubicBezTo>
                    <a:pt x="586" y="52"/>
                    <a:pt x="588" y="52"/>
                    <a:pt x="588" y="51"/>
                  </a:cubicBezTo>
                  <a:close/>
                  <a:moveTo>
                    <a:pt x="567" y="63"/>
                  </a:moveTo>
                  <a:cubicBezTo>
                    <a:pt x="571" y="61"/>
                    <a:pt x="575" y="59"/>
                    <a:pt x="578" y="58"/>
                  </a:cubicBezTo>
                  <a:cubicBezTo>
                    <a:pt x="579" y="57"/>
                    <a:pt x="579" y="56"/>
                    <a:pt x="579" y="55"/>
                  </a:cubicBezTo>
                  <a:cubicBezTo>
                    <a:pt x="578" y="54"/>
                    <a:pt x="577" y="53"/>
                    <a:pt x="576" y="54"/>
                  </a:cubicBezTo>
                  <a:cubicBezTo>
                    <a:pt x="573" y="56"/>
                    <a:pt x="569" y="58"/>
                    <a:pt x="566" y="60"/>
                  </a:cubicBezTo>
                  <a:cubicBezTo>
                    <a:pt x="565" y="60"/>
                    <a:pt x="564" y="61"/>
                    <a:pt x="565" y="62"/>
                  </a:cubicBezTo>
                  <a:cubicBezTo>
                    <a:pt x="565" y="63"/>
                    <a:pt x="566" y="64"/>
                    <a:pt x="567" y="63"/>
                  </a:cubicBezTo>
                  <a:close/>
                  <a:moveTo>
                    <a:pt x="546" y="74"/>
                  </a:moveTo>
                  <a:cubicBezTo>
                    <a:pt x="549" y="72"/>
                    <a:pt x="553" y="70"/>
                    <a:pt x="557" y="69"/>
                  </a:cubicBezTo>
                  <a:cubicBezTo>
                    <a:pt x="558" y="68"/>
                    <a:pt x="558" y="67"/>
                    <a:pt x="558" y="66"/>
                  </a:cubicBezTo>
                  <a:cubicBezTo>
                    <a:pt x="557" y="65"/>
                    <a:pt x="556" y="65"/>
                    <a:pt x="555" y="65"/>
                  </a:cubicBezTo>
                  <a:cubicBezTo>
                    <a:pt x="551" y="67"/>
                    <a:pt x="548" y="68"/>
                    <a:pt x="544" y="70"/>
                  </a:cubicBezTo>
                  <a:cubicBezTo>
                    <a:pt x="543" y="70"/>
                    <a:pt x="543" y="72"/>
                    <a:pt x="543" y="73"/>
                  </a:cubicBezTo>
                  <a:cubicBezTo>
                    <a:pt x="543" y="74"/>
                    <a:pt x="545" y="74"/>
                    <a:pt x="546" y="74"/>
                  </a:cubicBezTo>
                  <a:close/>
                  <a:moveTo>
                    <a:pt x="523" y="83"/>
                  </a:moveTo>
                  <a:cubicBezTo>
                    <a:pt x="527" y="81"/>
                    <a:pt x="531" y="80"/>
                    <a:pt x="535" y="78"/>
                  </a:cubicBezTo>
                  <a:cubicBezTo>
                    <a:pt x="536" y="78"/>
                    <a:pt x="536" y="77"/>
                    <a:pt x="536" y="76"/>
                  </a:cubicBezTo>
                  <a:cubicBezTo>
                    <a:pt x="535" y="75"/>
                    <a:pt x="534" y="74"/>
                    <a:pt x="533" y="75"/>
                  </a:cubicBezTo>
                  <a:cubicBezTo>
                    <a:pt x="529" y="76"/>
                    <a:pt x="526" y="77"/>
                    <a:pt x="522" y="79"/>
                  </a:cubicBezTo>
                  <a:cubicBezTo>
                    <a:pt x="521" y="79"/>
                    <a:pt x="520" y="80"/>
                    <a:pt x="521" y="81"/>
                  </a:cubicBezTo>
                  <a:cubicBezTo>
                    <a:pt x="521" y="82"/>
                    <a:pt x="522" y="83"/>
                    <a:pt x="523" y="83"/>
                  </a:cubicBezTo>
                  <a:close/>
                  <a:moveTo>
                    <a:pt x="500" y="90"/>
                  </a:moveTo>
                  <a:cubicBezTo>
                    <a:pt x="504" y="89"/>
                    <a:pt x="508" y="88"/>
                    <a:pt x="512" y="87"/>
                  </a:cubicBezTo>
                  <a:cubicBezTo>
                    <a:pt x="513" y="86"/>
                    <a:pt x="514" y="85"/>
                    <a:pt x="513" y="84"/>
                  </a:cubicBezTo>
                  <a:cubicBezTo>
                    <a:pt x="513" y="83"/>
                    <a:pt x="512" y="82"/>
                    <a:pt x="511" y="83"/>
                  </a:cubicBezTo>
                  <a:cubicBezTo>
                    <a:pt x="507" y="84"/>
                    <a:pt x="503" y="85"/>
                    <a:pt x="499" y="87"/>
                  </a:cubicBezTo>
                  <a:cubicBezTo>
                    <a:pt x="498" y="87"/>
                    <a:pt x="498" y="88"/>
                    <a:pt x="498" y="89"/>
                  </a:cubicBezTo>
                  <a:cubicBezTo>
                    <a:pt x="498" y="90"/>
                    <a:pt x="499" y="91"/>
                    <a:pt x="500" y="90"/>
                  </a:cubicBezTo>
                  <a:close/>
                  <a:moveTo>
                    <a:pt x="477" y="97"/>
                  </a:moveTo>
                  <a:cubicBezTo>
                    <a:pt x="481" y="96"/>
                    <a:pt x="485" y="95"/>
                    <a:pt x="489" y="94"/>
                  </a:cubicBezTo>
                  <a:cubicBezTo>
                    <a:pt x="490" y="93"/>
                    <a:pt x="491" y="92"/>
                    <a:pt x="490" y="91"/>
                  </a:cubicBezTo>
                  <a:cubicBezTo>
                    <a:pt x="490" y="90"/>
                    <a:pt x="489" y="90"/>
                    <a:pt x="488" y="90"/>
                  </a:cubicBezTo>
                  <a:cubicBezTo>
                    <a:pt x="484" y="91"/>
                    <a:pt x="480" y="92"/>
                    <a:pt x="476" y="93"/>
                  </a:cubicBezTo>
                  <a:cubicBezTo>
                    <a:pt x="475" y="93"/>
                    <a:pt x="475" y="94"/>
                    <a:pt x="475" y="95"/>
                  </a:cubicBezTo>
                  <a:cubicBezTo>
                    <a:pt x="475" y="96"/>
                    <a:pt x="476" y="97"/>
                    <a:pt x="477" y="97"/>
                  </a:cubicBezTo>
                  <a:close/>
                  <a:moveTo>
                    <a:pt x="454" y="102"/>
                  </a:moveTo>
                  <a:cubicBezTo>
                    <a:pt x="458" y="101"/>
                    <a:pt x="462" y="101"/>
                    <a:pt x="466" y="100"/>
                  </a:cubicBezTo>
                  <a:cubicBezTo>
                    <a:pt x="467" y="99"/>
                    <a:pt x="467" y="98"/>
                    <a:pt x="467" y="97"/>
                  </a:cubicBezTo>
                  <a:cubicBezTo>
                    <a:pt x="467" y="96"/>
                    <a:pt x="466" y="96"/>
                    <a:pt x="465" y="96"/>
                  </a:cubicBezTo>
                  <a:cubicBezTo>
                    <a:pt x="461" y="97"/>
                    <a:pt x="457" y="97"/>
                    <a:pt x="453" y="98"/>
                  </a:cubicBezTo>
                  <a:cubicBezTo>
                    <a:pt x="452" y="99"/>
                    <a:pt x="451" y="100"/>
                    <a:pt x="451" y="101"/>
                  </a:cubicBezTo>
                  <a:cubicBezTo>
                    <a:pt x="452" y="102"/>
                    <a:pt x="453" y="102"/>
                    <a:pt x="454" y="102"/>
                  </a:cubicBezTo>
                  <a:close/>
                  <a:moveTo>
                    <a:pt x="430" y="107"/>
                  </a:moveTo>
                  <a:cubicBezTo>
                    <a:pt x="434" y="106"/>
                    <a:pt x="438" y="105"/>
                    <a:pt x="442" y="105"/>
                  </a:cubicBezTo>
                  <a:cubicBezTo>
                    <a:pt x="443" y="104"/>
                    <a:pt x="444" y="103"/>
                    <a:pt x="444" y="102"/>
                  </a:cubicBezTo>
                  <a:cubicBezTo>
                    <a:pt x="443" y="101"/>
                    <a:pt x="442" y="100"/>
                    <a:pt x="441" y="101"/>
                  </a:cubicBezTo>
                  <a:cubicBezTo>
                    <a:pt x="437" y="101"/>
                    <a:pt x="433" y="102"/>
                    <a:pt x="429" y="103"/>
                  </a:cubicBezTo>
                  <a:cubicBezTo>
                    <a:pt x="428" y="103"/>
                    <a:pt x="428" y="104"/>
                    <a:pt x="428" y="105"/>
                  </a:cubicBezTo>
                  <a:cubicBezTo>
                    <a:pt x="428" y="106"/>
                    <a:pt x="429" y="107"/>
                    <a:pt x="430" y="107"/>
                  </a:cubicBezTo>
                  <a:close/>
                  <a:moveTo>
                    <a:pt x="406" y="110"/>
                  </a:moveTo>
                  <a:cubicBezTo>
                    <a:pt x="410" y="109"/>
                    <a:pt x="414" y="109"/>
                    <a:pt x="418" y="108"/>
                  </a:cubicBezTo>
                  <a:cubicBezTo>
                    <a:pt x="419" y="108"/>
                    <a:pt x="420" y="107"/>
                    <a:pt x="420" y="106"/>
                  </a:cubicBezTo>
                  <a:cubicBezTo>
                    <a:pt x="420" y="105"/>
                    <a:pt x="419" y="104"/>
                    <a:pt x="418" y="104"/>
                  </a:cubicBezTo>
                  <a:cubicBezTo>
                    <a:pt x="414" y="105"/>
                    <a:pt x="410" y="105"/>
                    <a:pt x="406" y="106"/>
                  </a:cubicBezTo>
                  <a:cubicBezTo>
                    <a:pt x="405" y="106"/>
                    <a:pt x="404" y="107"/>
                    <a:pt x="404" y="108"/>
                  </a:cubicBezTo>
                  <a:cubicBezTo>
                    <a:pt x="404" y="109"/>
                    <a:pt x="405" y="110"/>
                    <a:pt x="406" y="110"/>
                  </a:cubicBezTo>
                  <a:close/>
                  <a:moveTo>
                    <a:pt x="382" y="112"/>
                  </a:moveTo>
                  <a:cubicBezTo>
                    <a:pt x="386" y="112"/>
                    <a:pt x="390" y="112"/>
                    <a:pt x="394" y="111"/>
                  </a:cubicBezTo>
                  <a:cubicBezTo>
                    <a:pt x="395" y="111"/>
                    <a:pt x="396" y="110"/>
                    <a:pt x="396" y="109"/>
                  </a:cubicBezTo>
                  <a:cubicBezTo>
                    <a:pt x="396" y="108"/>
                    <a:pt x="395" y="107"/>
                    <a:pt x="394" y="107"/>
                  </a:cubicBezTo>
                  <a:cubicBezTo>
                    <a:pt x="390" y="108"/>
                    <a:pt x="386" y="108"/>
                    <a:pt x="382" y="108"/>
                  </a:cubicBezTo>
                  <a:cubicBezTo>
                    <a:pt x="381" y="108"/>
                    <a:pt x="380" y="109"/>
                    <a:pt x="380" y="110"/>
                  </a:cubicBezTo>
                  <a:cubicBezTo>
                    <a:pt x="380" y="112"/>
                    <a:pt x="381" y="112"/>
                    <a:pt x="382" y="112"/>
                  </a:cubicBezTo>
                  <a:close/>
                  <a:moveTo>
                    <a:pt x="358" y="114"/>
                  </a:moveTo>
                  <a:cubicBezTo>
                    <a:pt x="362" y="114"/>
                    <a:pt x="366" y="113"/>
                    <a:pt x="370" y="113"/>
                  </a:cubicBezTo>
                  <a:cubicBezTo>
                    <a:pt x="371" y="113"/>
                    <a:pt x="372" y="112"/>
                    <a:pt x="372" y="111"/>
                  </a:cubicBezTo>
                  <a:cubicBezTo>
                    <a:pt x="372" y="110"/>
                    <a:pt x="371" y="109"/>
                    <a:pt x="370" y="109"/>
                  </a:cubicBezTo>
                  <a:cubicBezTo>
                    <a:pt x="366" y="109"/>
                    <a:pt x="362" y="110"/>
                    <a:pt x="358" y="110"/>
                  </a:cubicBezTo>
                  <a:cubicBezTo>
                    <a:pt x="357" y="110"/>
                    <a:pt x="356" y="111"/>
                    <a:pt x="356" y="112"/>
                  </a:cubicBezTo>
                  <a:cubicBezTo>
                    <a:pt x="356" y="113"/>
                    <a:pt x="357" y="114"/>
                    <a:pt x="358" y="114"/>
                  </a:cubicBezTo>
                  <a:close/>
                  <a:moveTo>
                    <a:pt x="334" y="115"/>
                  </a:moveTo>
                  <a:cubicBezTo>
                    <a:pt x="338" y="114"/>
                    <a:pt x="342" y="114"/>
                    <a:pt x="346" y="114"/>
                  </a:cubicBezTo>
                  <a:cubicBezTo>
                    <a:pt x="347" y="114"/>
                    <a:pt x="348" y="113"/>
                    <a:pt x="348" y="112"/>
                  </a:cubicBezTo>
                  <a:cubicBezTo>
                    <a:pt x="348" y="111"/>
                    <a:pt x="347" y="110"/>
                    <a:pt x="346" y="110"/>
                  </a:cubicBezTo>
                  <a:cubicBezTo>
                    <a:pt x="342" y="110"/>
                    <a:pt x="338" y="110"/>
                    <a:pt x="334" y="111"/>
                  </a:cubicBezTo>
                  <a:cubicBezTo>
                    <a:pt x="333" y="111"/>
                    <a:pt x="332" y="111"/>
                    <a:pt x="332" y="113"/>
                  </a:cubicBezTo>
                  <a:cubicBezTo>
                    <a:pt x="332" y="114"/>
                    <a:pt x="333" y="115"/>
                    <a:pt x="334" y="115"/>
                  </a:cubicBezTo>
                  <a:close/>
                  <a:moveTo>
                    <a:pt x="310" y="114"/>
                  </a:moveTo>
                  <a:cubicBezTo>
                    <a:pt x="314" y="115"/>
                    <a:pt x="318" y="115"/>
                    <a:pt x="322" y="115"/>
                  </a:cubicBezTo>
                  <a:cubicBezTo>
                    <a:pt x="323" y="115"/>
                    <a:pt x="324" y="114"/>
                    <a:pt x="324" y="113"/>
                  </a:cubicBezTo>
                  <a:cubicBezTo>
                    <a:pt x="324" y="111"/>
                    <a:pt x="323" y="111"/>
                    <a:pt x="322" y="111"/>
                  </a:cubicBezTo>
                  <a:cubicBezTo>
                    <a:pt x="318" y="111"/>
                    <a:pt x="314" y="111"/>
                    <a:pt x="310" y="110"/>
                  </a:cubicBezTo>
                  <a:cubicBezTo>
                    <a:pt x="309" y="110"/>
                    <a:pt x="308" y="111"/>
                    <a:pt x="308" y="112"/>
                  </a:cubicBezTo>
                  <a:cubicBezTo>
                    <a:pt x="308" y="114"/>
                    <a:pt x="309" y="114"/>
                    <a:pt x="310" y="114"/>
                  </a:cubicBezTo>
                  <a:close/>
                  <a:moveTo>
                    <a:pt x="286" y="114"/>
                  </a:moveTo>
                  <a:cubicBezTo>
                    <a:pt x="290" y="114"/>
                    <a:pt x="294" y="114"/>
                    <a:pt x="298" y="114"/>
                  </a:cubicBezTo>
                  <a:cubicBezTo>
                    <a:pt x="299" y="114"/>
                    <a:pt x="300" y="113"/>
                    <a:pt x="300" y="112"/>
                  </a:cubicBezTo>
                  <a:cubicBezTo>
                    <a:pt x="300" y="111"/>
                    <a:pt x="299" y="110"/>
                    <a:pt x="298" y="110"/>
                  </a:cubicBezTo>
                  <a:cubicBezTo>
                    <a:pt x="294" y="110"/>
                    <a:pt x="290" y="110"/>
                    <a:pt x="286" y="110"/>
                  </a:cubicBezTo>
                  <a:cubicBezTo>
                    <a:pt x="285" y="110"/>
                    <a:pt x="284" y="110"/>
                    <a:pt x="284" y="111"/>
                  </a:cubicBezTo>
                  <a:cubicBezTo>
                    <a:pt x="284" y="113"/>
                    <a:pt x="285" y="114"/>
                    <a:pt x="286" y="114"/>
                  </a:cubicBezTo>
                  <a:close/>
                  <a:moveTo>
                    <a:pt x="262" y="112"/>
                  </a:moveTo>
                  <a:cubicBezTo>
                    <a:pt x="266" y="112"/>
                    <a:pt x="270" y="113"/>
                    <a:pt x="274" y="113"/>
                  </a:cubicBezTo>
                  <a:cubicBezTo>
                    <a:pt x="275" y="113"/>
                    <a:pt x="276" y="112"/>
                    <a:pt x="276" y="111"/>
                  </a:cubicBezTo>
                  <a:cubicBezTo>
                    <a:pt x="276" y="110"/>
                    <a:pt x="276" y="109"/>
                    <a:pt x="274" y="109"/>
                  </a:cubicBezTo>
                  <a:cubicBezTo>
                    <a:pt x="270" y="109"/>
                    <a:pt x="266" y="108"/>
                    <a:pt x="263" y="108"/>
                  </a:cubicBezTo>
                  <a:cubicBezTo>
                    <a:pt x="261" y="108"/>
                    <a:pt x="260" y="109"/>
                    <a:pt x="260" y="110"/>
                  </a:cubicBezTo>
                  <a:cubicBezTo>
                    <a:pt x="260" y="111"/>
                    <a:pt x="261" y="112"/>
                    <a:pt x="262" y="112"/>
                  </a:cubicBezTo>
                  <a:close/>
                  <a:moveTo>
                    <a:pt x="238" y="109"/>
                  </a:moveTo>
                  <a:cubicBezTo>
                    <a:pt x="242" y="110"/>
                    <a:pt x="246" y="110"/>
                    <a:pt x="250" y="111"/>
                  </a:cubicBezTo>
                  <a:cubicBezTo>
                    <a:pt x="251" y="111"/>
                    <a:pt x="252" y="110"/>
                    <a:pt x="252" y="109"/>
                  </a:cubicBezTo>
                  <a:cubicBezTo>
                    <a:pt x="253" y="108"/>
                    <a:pt x="252" y="107"/>
                    <a:pt x="251" y="107"/>
                  </a:cubicBezTo>
                  <a:cubicBezTo>
                    <a:pt x="247" y="106"/>
                    <a:pt x="243" y="106"/>
                    <a:pt x="239" y="105"/>
                  </a:cubicBezTo>
                  <a:cubicBezTo>
                    <a:pt x="238" y="105"/>
                    <a:pt x="237" y="106"/>
                    <a:pt x="237" y="107"/>
                  </a:cubicBezTo>
                  <a:cubicBezTo>
                    <a:pt x="236" y="108"/>
                    <a:pt x="237" y="109"/>
                    <a:pt x="238" y="109"/>
                  </a:cubicBezTo>
                  <a:close/>
                  <a:moveTo>
                    <a:pt x="214" y="106"/>
                  </a:moveTo>
                  <a:cubicBezTo>
                    <a:pt x="218" y="106"/>
                    <a:pt x="222" y="107"/>
                    <a:pt x="226" y="108"/>
                  </a:cubicBezTo>
                  <a:cubicBezTo>
                    <a:pt x="227" y="108"/>
                    <a:pt x="228" y="107"/>
                    <a:pt x="229" y="106"/>
                  </a:cubicBezTo>
                  <a:cubicBezTo>
                    <a:pt x="229" y="105"/>
                    <a:pt x="228" y="104"/>
                    <a:pt x="227" y="104"/>
                  </a:cubicBezTo>
                  <a:cubicBezTo>
                    <a:pt x="223" y="103"/>
                    <a:pt x="219" y="102"/>
                    <a:pt x="215" y="102"/>
                  </a:cubicBezTo>
                  <a:cubicBezTo>
                    <a:pt x="214" y="102"/>
                    <a:pt x="213" y="102"/>
                    <a:pt x="213" y="103"/>
                  </a:cubicBezTo>
                  <a:cubicBezTo>
                    <a:pt x="213" y="104"/>
                    <a:pt x="213" y="106"/>
                    <a:pt x="214" y="106"/>
                  </a:cubicBezTo>
                  <a:close/>
                  <a:moveTo>
                    <a:pt x="191" y="101"/>
                  </a:moveTo>
                  <a:cubicBezTo>
                    <a:pt x="195" y="102"/>
                    <a:pt x="199" y="103"/>
                    <a:pt x="203" y="104"/>
                  </a:cubicBezTo>
                  <a:cubicBezTo>
                    <a:pt x="204" y="104"/>
                    <a:pt x="205" y="103"/>
                    <a:pt x="205" y="102"/>
                  </a:cubicBezTo>
                  <a:cubicBezTo>
                    <a:pt x="205" y="101"/>
                    <a:pt x="204" y="100"/>
                    <a:pt x="203" y="100"/>
                  </a:cubicBezTo>
                  <a:cubicBezTo>
                    <a:pt x="199" y="99"/>
                    <a:pt x="195" y="98"/>
                    <a:pt x="192" y="97"/>
                  </a:cubicBezTo>
                  <a:cubicBezTo>
                    <a:pt x="191" y="97"/>
                    <a:pt x="190" y="98"/>
                    <a:pt x="189" y="99"/>
                  </a:cubicBezTo>
                  <a:cubicBezTo>
                    <a:pt x="189" y="100"/>
                    <a:pt x="190" y="101"/>
                    <a:pt x="191" y="101"/>
                  </a:cubicBezTo>
                  <a:close/>
                  <a:moveTo>
                    <a:pt x="167" y="95"/>
                  </a:moveTo>
                  <a:cubicBezTo>
                    <a:pt x="171" y="96"/>
                    <a:pt x="175" y="97"/>
                    <a:pt x="179" y="98"/>
                  </a:cubicBezTo>
                  <a:cubicBezTo>
                    <a:pt x="180" y="99"/>
                    <a:pt x="181" y="98"/>
                    <a:pt x="181" y="97"/>
                  </a:cubicBezTo>
                  <a:cubicBezTo>
                    <a:pt x="182" y="96"/>
                    <a:pt x="181" y="95"/>
                    <a:pt x="180" y="95"/>
                  </a:cubicBezTo>
                  <a:cubicBezTo>
                    <a:pt x="176" y="94"/>
                    <a:pt x="172" y="93"/>
                    <a:pt x="168" y="92"/>
                  </a:cubicBezTo>
                  <a:cubicBezTo>
                    <a:pt x="167" y="91"/>
                    <a:pt x="166" y="92"/>
                    <a:pt x="166" y="93"/>
                  </a:cubicBezTo>
                  <a:cubicBezTo>
                    <a:pt x="166" y="94"/>
                    <a:pt x="166" y="95"/>
                    <a:pt x="167" y="95"/>
                  </a:cubicBezTo>
                  <a:close/>
                  <a:moveTo>
                    <a:pt x="144" y="89"/>
                  </a:moveTo>
                  <a:cubicBezTo>
                    <a:pt x="148" y="90"/>
                    <a:pt x="152" y="91"/>
                    <a:pt x="156" y="92"/>
                  </a:cubicBezTo>
                  <a:cubicBezTo>
                    <a:pt x="157" y="93"/>
                    <a:pt x="158" y="92"/>
                    <a:pt x="158" y="91"/>
                  </a:cubicBezTo>
                  <a:cubicBezTo>
                    <a:pt x="159" y="90"/>
                    <a:pt x="158" y="89"/>
                    <a:pt x="157" y="88"/>
                  </a:cubicBezTo>
                  <a:cubicBezTo>
                    <a:pt x="153" y="87"/>
                    <a:pt x="149" y="86"/>
                    <a:pt x="146" y="85"/>
                  </a:cubicBezTo>
                  <a:cubicBezTo>
                    <a:pt x="144" y="85"/>
                    <a:pt x="143" y="85"/>
                    <a:pt x="143" y="86"/>
                  </a:cubicBezTo>
                  <a:cubicBezTo>
                    <a:pt x="143" y="87"/>
                    <a:pt x="143" y="88"/>
                    <a:pt x="144" y="89"/>
                  </a:cubicBezTo>
                  <a:close/>
                  <a:moveTo>
                    <a:pt x="122" y="81"/>
                  </a:moveTo>
                  <a:cubicBezTo>
                    <a:pt x="125" y="82"/>
                    <a:pt x="129" y="83"/>
                    <a:pt x="133" y="85"/>
                  </a:cubicBezTo>
                  <a:cubicBezTo>
                    <a:pt x="134" y="85"/>
                    <a:pt x="135" y="85"/>
                    <a:pt x="135" y="84"/>
                  </a:cubicBezTo>
                  <a:cubicBezTo>
                    <a:pt x="136" y="83"/>
                    <a:pt x="135" y="81"/>
                    <a:pt x="134" y="81"/>
                  </a:cubicBezTo>
                  <a:cubicBezTo>
                    <a:pt x="130" y="80"/>
                    <a:pt x="127" y="78"/>
                    <a:pt x="123" y="77"/>
                  </a:cubicBezTo>
                  <a:cubicBezTo>
                    <a:pt x="122" y="77"/>
                    <a:pt x="121" y="77"/>
                    <a:pt x="120" y="78"/>
                  </a:cubicBezTo>
                  <a:cubicBezTo>
                    <a:pt x="120" y="79"/>
                    <a:pt x="121" y="80"/>
                    <a:pt x="122" y="81"/>
                  </a:cubicBezTo>
                  <a:close/>
                  <a:moveTo>
                    <a:pt x="99" y="71"/>
                  </a:moveTo>
                  <a:cubicBezTo>
                    <a:pt x="103" y="73"/>
                    <a:pt x="107" y="75"/>
                    <a:pt x="110" y="76"/>
                  </a:cubicBezTo>
                  <a:cubicBezTo>
                    <a:pt x="111" y="77"/>
                    <a:pt x="113" y="76"/>
                    <a:pt x="113" y="75"/>
                  </a:cubicBezTo>
                  <a:cubicBezTo>
                    <a:pt x="113" y="74"/>
                    <a:pt x="113" y="73"/>
                    <a:pt x="112" y="72"/>
                  </a:cubicBezTo>
                  <a:cubicBezTo>
                    <a:pt x="108" y="71"/>
                    <a:pt x="104" y="69"/>
                    <a:pt x="101" y="68"/>
                  </a:cubicBezTo>
                  <a:cubicBezTo>
                    <a:pt x="100" y="67"/>
                    <a:pt x="99" y="68"/>
                    <a:pt x="98" y="69"/>
                  </a:cubicBezTo>
                  <a:cubicBezTo>
                    <a:pt x="98" y="70"/>
                    <a:pt x="98" y="71"/>
                    <a:pt x="99" y="71"/>
                  </a:cubicBezTo>
                  <a:close/>
                  <a:moveTo>
                    <a:pt x="78" y="61"/>
                  </a:moveTo>
                  <a:cubicBezTo>
                    <a:pt x="81" y="63"/>
                    <a:pt x="85" y="64"/>
                    <a:pt x="88" y="66"/>
                  </a:cubicBezTo>
                  <a:cubicBezTo>
                    <a:pt x="89" y="67"/>
                    <a:pt x="91" y="66"/>
                    <a:pt x="91" y="65"/>
                  </a:cubicBezTo>
                  <a:cubicBezTo>
                    <a:pt x="92" y="64"/>
                    <a:pt x="91" y="63"/>
                    <a:pt x="90" y="63"/>
                  </a:cubicBezTo>
                  <a:cubicBezTo>
                    <a:pt x="86" y="61"/>
                    <a:pt x="83" y="59"/>
                    <a:pt x="79" y="57"/>
                  </a:cubicBezTo>
                  <a:cubicBezTo>
                    <a:pt x="79" y="57"/>
                    <a:pt x="77" y="57"/>
                    <a:pt x="77" y="58"/>
                  </a:cubicBezTo>
                  <a:cubicBezTo>
                    <a:pt x="76" y="59"/>
                    <a:pt x="77" y="60"/>
                    <a:pt x="78" y="61"/>
                  </a:cubicBezTo>
                  <a:close/>
                  <a:moveTo>
                    <a:pt x="57" y="49"/>
                  </a:moveTo>
                  <a:cubicBezTo>
                    <a:pt x="60" y="51"/>
                    <a:pt x="63" y="53"/>
                    <a:pt x="67" y="55"/>
                  </a:cubicBezTo>
                  <a:cubicBezTo>
                    <a:pt x="68" y="56"/>
                    <a:pt x="69" y="55"/>
                    <a:pt x="70" y="54"/>
                  </a:cubicBezTo>
                  <a:cubicBezTo>
                    <a:pt x="70" y="53"/>
                    <a:pt x="70" y="52"/>
                    <a:pt x="69" y="52"/>
                  </a:cubicBezTo>
                  <a:cubicBezTo>
                    <a:pt x="65" y="50"/>
                    <a:pt x="62" y="47"/>
                    <a:pt x="59" y="45"/>
                  </a:cubicBezTo>
                  <a:cubicBezTo>
                    <a:pt x="58" y="45"/>
                    <a:pt x="57" y="45"/>
                    <a:pt x="56" y="46"/>
                  </a:cubicBezTo>
                  <a:cubicBezTo>
                    <a:pt x="55" y="47"/>
                    <a:pt x="56" y="48"/>
                    <a:pt x="57" y="49"/>
                  </a:cubicBezTo>
                  <a:close/>
                  <a:moveTo>
                    <a:pt x="37" y="35"/>
                  </a:moveTo>
                  <a:cubicBezTo>
                    <a:pt x="40" y="38"/>
                    <a:pt x="43" y="40"/>
                    <a:pt x="47" y="42"/>
                  </a:cubicBezTo>
                  <a:cubicBezTo>
                    <a:pt x="47" y="43"/>
                    <a:pt x="49" y="43"/>
                    <a:pt x="49" y="42"/>
                  </a:cubicBezTo>
                  <a:cubicBezTo>
                    <a:pt x="50" y="41"/>
                    <a:pt x="50" y="40"/>
                    <a:pt x="49" y="39"/>
                  </a:cubicBezTo>
                  <a:cubicBezTo>
                    <a:pt x="45" y="37"/>
                    <a:pt x="42" y="34"/>
                    <a:pt x="39" y="32"/>
                  </a:cubicBezTo>
                  <a:cubicBezTo>
                    <a:pt x="38" y="32"/>
                    <a:pt x="37" y="32"/>
                    <a:pt x="36" y="33"/>
                  </a:cubicBezTo>
                  <a:cubicBezTo>
                    <a:pt x="36" y="33"/>
                    <a:pt x="36" y="35"/>
                    <a:pt x="37" y="35"/>
                  </a:cubicBezTo>
                  <a:close/>
                  <a:moveTo>
                    <a:pt x="18" y="20"/>
                  </a:moveTo>
                  <a:cubicBezTo>
                    <a:pt x="20" y="23"/>
                    <a:pt x="24" y="25"/>
                    <a:pt x="27" y="28"/>
                  </a:cubicBezTo>
                  <a:cubicBezTo>
                    <a:pt x="28" y="29"/>
                    <a:pt x="29" y="29"/>
                    <a:pt x="30" y="28"/>
                  </a:cubicBezTo>
                  <a:cubicBezTo>
                    <a:pt x="30" y="27"/>
                    <a:pt x="30" y="26"/>
                    <a:pt x="29" y="25"/>
                  </a:cubicBezTo>
                  <a:cubicBezTo>
                    <a:pt x="26" y="22"/>
                    <a:pt x="23" y="20"/>
                    <a:pt x="20" y="17"/>
                  </a:cubicBezTo>
                  <a:cubicBezTo>
                    <a:pt x="20" y="17"/>
                    <a:pt x="18" y="17"/>
                    <a:pt x="18" y="17"/>
                  </a:cubicBezTo>
                  <a:cubicBezTo>
                    <a:pt x="17" y="18"/>
                    <a:pt x="17" y="20"/>
                    <a:pt x="18" y="20"/>
                  </a:cubicBezTo>
                  <a:close/>
                  <a:moveTo>
                    <a:pt x="0" y="3"/>
                  </a:moveTo>
                  <a:cubicBezTo>
                    <a:pt x="1" y="3"/>
                    <a:pt x="3" y="6"/>
                    <a:pt x="9" y="12"/>
                  </a:cubicBezTo>
                  <a:cubicBezTo>
                    <a:pt x="10" y="13"/>
                    <a:pt x="11" y="13"/>
                    <a:pt x="12" y="12"/>
                  </a:cubicBezTo>
                  <a:cubicBezTo>
                    <a:pt x="12" y="11"/>
                    <a:pt x="12" y="10"/>
                    <a:pt x="12" y="9"/>
                  </a:cubicBezTo>
                  <a:cubicBezTo>
                    <a:pt x="9" y="6"/>
                    <a:pt x="7" y="4"/>
                    <a:pt x="6" y="3"/>
                  </a:cubicBezTo>
                  <a:cubicBezTo>
                    <a:pt x="5" y="2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0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2" name="Freeform 627"/>
            <p:cNvSpPr>
              <a:spLocks noEditPoints="1"/>
            </p:cNvSpPr>
            <p:nvPr/>
          </p:nvSpPr>
          <p:spPr bwMode="auto">
            <a:xfrm rot="16200000">
              <a:off x="9202827" y="1811262"/>
              <a:ext cx="4883518" cy="1140358"/>
            </a:xfrm>
            <a:custGeom>
              <a:avLst/>
              <a:gdLst>
                <a:gd name="T0" fmla="*/ 832 w 840"/>
                <a:gd name="T1" fmla="*/ 11 h 196"/>
                <a:gd name="T2" fmla="*/ 829 w 840"/>
                <a:gd name="T3" fmla="*/ 21 h 196"/>
                <a:gd name="T4" fmla="*/ 809 w 840"/>
                <a:gd name="T5" fmla="*/ 53 h 196"/>
                <a:gd name="T6" fmla="*/ 806 w 840"/>
                <a:gd name="T7" fmla="*/ 53 h 196"/>
                <a:gd name="T8" fmla="*/ 798 w 840"/>
                <a:gd name="T9" fmla="*/ 59 h 196"/>
                <a:gd name="T10" fmla="*/ 783 w 840"/>
                <a:gd name="T11" fmla="*/ 79 h 196"/>
                <a:gd name="T12" fmla="*/ 773 w 840"/>
                <a:gd name="T13" fmla="*/ 86 h 196"/>
                <a:gd name="T14" fmla="*/ 751 w 840"/>
                <a:gd name="T15" fmla="*/ 96 h 196"/>
                <a:gd name="T16" fmla="*/ 743 w 840"/>
                <a:gd name="T17" fmla="*/ 102 h 196"/>
                <a:gd name="T18" fmla="*/ 709 w 840"/>
                <a:gd name="T19" fmla="*/ 119 h 196"/>
                <a:gd name="T20" fmla="*/ 706 w 840"/>
                <a:gd name="T21" fmla="*/ 118 h 196"/>
                <a:gd name="T22" fmla="*/ 696 w 840"/>
                <a:gd name="T23" fmla="*/ 119 h 196"/>
                <a:gd name="T24" fmla="*/ 674 w 840"/>
                <a:gd name="T25" fmla="*/ 129 h 196"/>
                <a:gd name="T26" fmla="*/ 662 w 840"/>
                <a:gd name="T27" fmla="*/ 132 h 196"/>
                <a:gd name="T28" fmla="*/ 638 w 840"/>
                <a:gd name="T29" fmla="*/ 132 h 196"/>
                <a:gd name="T30" fmla="*/ 628 w 840"/>
                <a:gd name="T31" fmla="*/ 135 h 196"/>
                <a:gd name="T32" fmla="*/ 590 w 840"/>
                <a:gd name="T33" fmla="*/ 140 h 196"/>
                <a:gd name="T34" fmla="*/ 588 w 840"/>
                <a:gd name="T35" fmla="*/ 138 h 196"/>
                <a:gd name="T36" fmla="*/ 580 w 840"/>
                <a:gd name="T37" fmla="*/ 138 h 196"/>
                <a:gd name="T38" fmla="*/ 566 w 840"/>
                <a:gd name="T39" fmla="*/ 140 h 196"/>
                <a:gd name="T40" fmla="*/ 542 w 840"/>
                <a:gd name="T41" fmla="*/ 135 h 196"/>
                <a:gd name="T42" fmla="*/ 532 w 840"/>
                <a:gd name="T43" fmla="*/ 136 h 196"/>
                <a:gd name="T44" fmla="*/ 494 w 840"/>
                <a:gd name="T45" fmla="*/ 135 h 196"/>
                <a:gd name="T46" fmla="*/ 493 w 840"/>
                <a:gd name="T47" fmla="*/ 132 h 196"/>
                <a:gd name="T48" fmla="*/ 483 w 840"/>
                <a:gd name="T49" fmla="*/ 129 h 196"/>
                <a:gd name="T50" fmla="*/ 459 w 840"/>
                <a:gd name="T51" fmla="*/ 129 h 196"/>
                <a:gd name="T52" fmla="*/ 447 w 840"/>
                <a:gd name="T53" fmla="*/ 127 h 196"/>
                <a:gd name="T54" fmla="*/ 424 w 840"/>
                <a:gd name="T55" fmla="*/ 118 h 196"/>
                <a:gd name="T56" fmla="*/ 414 w 840"/>
                <a:gd name="T57" fmla="*/ 118 h 196"/>
                <a:gd name="T58" fmla="*/ 377 w 840"/>
                <a:gd name="T59" fmla="*/ 110 h 196"/>
                <a:gd name="T60" fmla="*/ 375 w 840"/>
                <a:gd name="T61" fmla="*/ 107 h 196"/>
                <a:gd name="T62" fmla="*/ 366 w 840"/>
                <a:gd name="T63" fmla="*/ 103 h 196"/>
                <a:gd name="T64" fmla="*/ 342 w 840"/>
                <a:gd name="T65" fmla="*/ 101 h 196"/>
                <a:gd name="T66" fmla="*/ 330 w 840"/>
                <a:gd name="T67" fmla="*/ 98 h 196"/>
                <a:gd name="T68" fmla="*/ 307 w 840"/>
                <a:gd name="T69" fmla="*/ 90 h 196"/>
                <a:gd name="T70" fmla="*/ 297 w 840"/>
                <a:gd name="T71" fmla="*/ 90 h 196"/>
                <a:gd name="T72" fmla="*/ 259 w 840"/>
                <a:gd name="T73" fmla="*/ 89 h 196"/>
                <a:gd name="T74" fmla="*/ 257 w 840"/>
                <a:gd name="T75" fmla="*/ 87 h 196"/>
                <a:gd name="T76" fmla="*/ 249 w 840"/>
                <a:gd name="T77" fmla="*/ 87 h 196"/>
                <a:gd name="T78" fmla="*/ 235 w 840"/>
                <a:gd name="T79" fmla="*/ 89 h 196"/>
                <a:gd name="T80" fmla="*/ 211 w 840"/>
                <a:gd name="T81" fmla="*/ 86 h 196"/>
                <a:gd name="T82" fmla="*/ 201 w 840"/>
                <a:gd name="T83" fmla="*/ 89 h 196"/>
                <a:gd name="T84" fmla="*/ 164 w 840"/>
                <a:gd name="T85" fmla="*/ 98 h 196"/>
                <a:gd name="T86" fmla="*/ 162 w 840"/>
                <a:gd name="T87" fmla="*/ 96 h 196"/>
                <a:gd name="T88" fmla="*/ 152 w 840"/>
                <a:gd name="T89" fmla="*/ 97 h 196"/>
                <a:gd name="T90" fmla="*/ 130 w 840"/>
                <a:gd name="T91" fmla="*/ 108 h 196"/>
                <a:gd name="T92" fmla="*/ 119 w 840"/>
                <a:gd name="T93" fmla="*/ 112 h 196"/>
                <a:gd name="T94" fmla="*/ 95 w 840"/>
                <a:gd name="T95" fmla="*/ 118 h 196"/>
                <a:gd name="T96" fmla="*/ 87 w 840"/>
                <a:gd name="T97" fmla="*/ 124 h 196"/>
                <a:gd name="T98" fmla="*/ 56 w 840"/>
                <a:gd name="T99" fmla="*/ 146 h 196"/>
                <a:gd name="T100" fmla="*/ 54 w 840"/>
                <a:gd name="T101" fmla="*/ 145 h 196"/>
                <a:gd name="T102" fmla="*/ 44 w 840"/>
                <a:gd name="T103" fmla="*/ 150 h 196"/>
                <a:gd name="T104" fmla="*/ 29 w 840"/>
                <a:gd name="T105" fmla="*/ 168 h 196"/>
                <a:gd name="T106" fmla="*/ 20 w 840"/>
                <a:gd name="T107" fmla="*/ 177 h 196"/>
                <a:gd name="T108" fmla="*/ 9 w 840"/>
                <a:gd name="T109" fmla="*/ 183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40" h="196">
                  <a:moveTo>
                    <a:pt x="835" y="13"/>
                  </a:moveTo>
                  <a:cubicBezTo>
                    <a:pt x="837" y="10"/>
                    <a:pt x="838" y="6"/>
                    <a:pt x="840" y="3"/>
                  </a:cubicBezTo>
                  <a:cubicBezTo>
                    <a:pt x="840" y="2"/>
                    <a:pt x="840" y="1"/>
                    <a:pt x="839" y="0"/>
                  </a:cubicBezTo>
                  <a:cubicBezTo>
                    <a:pt x="838" y="0"/>
                    <a:pt x="837" y="0"/>
                    <a:pt x="836" y="1"/>
                  </a:cubicBezTo>
                  <a:cubicBezTo>
                    <a:pt x="835" y="5"/>
                    <a:pt x="833" y="8"/>
                    <a:pt x="832" y="11"/>
                  </a:cubicBezTo>
                  <a:cubicBezTo>
                    <a:pt x="831" y="12"/>
                    <a:pt x="832" y="13"/>
                    <a:pt x="833" y="14"/>
                  </a:cubicBezTo>
                  <a:cubicBezTo>
                    <a:pt x="834" y="14"/>
                    <a:pt x="835" y="14"/>
                    <a:pt x="835" y="13"/>
                  </a:cubicBezTo>
                  <a:close/>
                  <a:moveTo>
                    <a:pt x="823" y="34"/>
                  </a:moveTo>
                  <a:cubicBezTo>
                    <a:pt x="825" y="31"/>
                    <a:pt x="828" y="27"/>
                    <a:pt x="830" y="24"/>
                  </a:cubicBezTo>
                  <a:cubicBezTo>
                    <a:pt x="830" y="23"/>
                    <a:pt x="830" y="21"/>
                    <a:pt x="829" y="21"/>
                  </a:cubicBezTo>
                  <a:cubicBezTo>
                    <a:pt x="828" y="20"/>
                    <a:pt x="827" y="21"/>
                    <a:pt x="826" y="22"/>
                  </a:cubicBezTo>
                  <a:cubicBezTo>
                    <a:pt x="824" y="25"/>
                    <a:pt x="822" y="28"/>
                    <a:pt x="820" y="32"/>
                  </a:cubicBezTo>
                  <a:cubicBezTo>
                    <a:pt x="819" y="33"/>
                    <a:pt x="820" y="34"/>
                    <a:pt x="820" y="35"/>
                  </a:cubicBezTo>
                  <a:cubicBezTo>
                    <a:pt x="821" y="35"/>
                    <a:pt x="823" y="35"/>
                    <a:pt x="823" y="34"/>
                  </a:cubicBezTo>
                  <a:close/>
                  <a:moveTo>
                    <a:pt x="809" y="53"/>
                  </a:moveTo>
                  <a:cubicBezTo>
                    <a:pt x="811" y="50"/>
                    <a:pt x="814" y="47"/>
                    <a:pt x="816" y="44"/>
                  </a:cubicBezTo>
                  <a:cubicBezTo>
                    <a:pt x="817" y="43"/>
                    <a:pt x="817" y="42"/>
                    <a:pt x="816" y="41"/>
                  </a:cubicBezTo>
                  <a:cubicBezTo>
                    <a:pt x="815" y="40"/>
                    <a:pt x="814" y="41"/>
                    <a:pt x="813" y="41"/>
                  </a:cubicBezTo>
                  <a:cubicBezTo>
                    <a:pt x="811" y="45"/>
                    <a:pt x="808" y="48"/>
                    <a:pt x="806" y="51"/>
                  </a:cubicBezTo>
                  <a:cubicBezTo>
                    <a:pt x="805" y="51"/>
                    <a:pt x="805" y="53"/>
                    <a:pt x="806" y="53"/>
                  </a:cubicBezTo>
                  <a:cubicBezTo>
                    <a:pt x="807" y="54"/>
                    <a:pt x="808" y="54"/>
                    <a:pt x="809" y="53"/>
                  </a:cubicBezTo>
                  <a:close/>
                  <a:moveTo>
                    <a:pt x="792" y="71"/>
                  </a:moveTo>
                  <a:cubicBezTo>
                    <a:pt x="795" y="68"/>
                    <a:pt x="798" y="65"/>
                    <a:pt x="800" y="62"/>
                  </a:cubicBezTo>
                  <a:cubicBezTo>
                    <a:pt x="801" y="61"/>
                    <a:pt x="801" y="60"/>
                    <a:pt x="800" y="59"/>
                  </a:cubicBezTo>
                  <a:cubicBezTo>
                    <a:pt x="800" y="59"/>
                    <a:pt x="798" y="59"/>
                    <a:pt x="798" y="59"/>
                  </a:cubicBezTo>
                  <a:cubicBezTo>
                    <a:pt x="795" y="62"/>
                    <a:pt x="792" y="65"/>
                    <a:pt x="789" y="68"/>
                  </a:cubicBezTo>
                  <a:cubicBezTo>
                    <a:pt x="788" y="68"/>
                    <a:pt x="788" y="70"/>
                    <a:pt x="789" y="71"/>
                  </a:cubicBezTo>
                  <a:cubicBezTo>
                    <a:pt x="790" y="71"/>
                    <a:pt x="791" y="71"/>
                    <a:pt x="792" y="71"/>
                  </a:cubicBezTo>
                  <a:close/>
                  <a:moveTo>
                    <a:pt x="773" y="86"/>
                  </a:moveTo>
                  <a:cubicBezTo>
                    <a:pt x="776" y="84"/>
                    <a:pt x="779" y="81"/>
                    <a:pt x="783" y="79"/>
                  </a:cubicBezTo>
                  <a:cubicBezTo>
                    <a:pt x="783" y="78"/>
                    <a:pt x="784" y="77"/>
                    <a:pt x="783" y="76"/>
                  </a:cubicBezTo>
                  <a:cubicBezTo>
                    <a:pt x="782" y="75"/>
                    <a:pt x="781" y="75"/>
                    <a:pt x="780" y="75"/>
                  </a:cubicBezTo>
                  <a:cubicBezTo>
                    <a:pt x="777" y="78"/>
                    <a:pt x="774" y="80"/>
                    <a:pt x="771" y="83"/>
                  </a:cubicBezTo>
                  <a:cubicBezTo>
                    <a:pt x="770" y="83"/>
                    <a:pt x="770" y="85"/>
                    <a:pt x="770" y="85"/>
                  </a:cubicBezTo>
                  <a:cubicBezTo>
                    <a:pt x="771" y="86"/>
                    <a:pt x="772" y="87"/>
                    <a:pt x="773" y="86"/>
                  </a:cubicBezTo>
                  <a:close/>
                  <a:moveTo>
                    <a:pt x="753" y="99"/>
                  </a:moveTo>
                  <a:cubicBezTo>
                    <a:pt x="756" y="97"/>
                    <a:pt x="760" y="95"/>
                    <a:pt x="763" y="93"/>
                  </a:cubicBezTo>
                  <a:cubicBezTo>
                    <a:pt x="764" y="92"/>
                    <a:pt x="764" y="91"/>
                    <a:pt x="764" y="90"/>
                  </a:cubicBezTo>
                  <a:cubicBezTo>
                    <a:pt x="763" y="89"/>
                    <a:pt x="762" y="89"/>
                    <a:pt x="761" y="89"/>
                  </a:cubicBezTo>
                  <a:cubicBezTo>
                    <a:pt x="758" y="92"/>
                    <a:pt x="754" y="94"/>
                    <a:pt x="751" y="96"/>
                  </a:cubicBezTo>
                  <a:cubicBezTo>
                    <a:pt x="750" y="96"/>
                    <a:pt x="749" y="97"/>
                    <a:pt x="750" y="98"/>
                  </a:cubicBezTo>
                  <a:cubicBezTo>
                    <a:pt x="750" y="99"/>
                    <a:pt x="752" y="100"/>
                    <a:pt x="753" y="99"/>
                  </a:cubicBezTo>
                  <a:close/>
                  <a:moveTo>
                    <a:pt x="731" y="110"/>
                  </a:moveTo>
                  <a:cubicBezTo>
                    <a:pt x="735" y="108"/>
                    <a:pt x="738" y="107"/>
                    <a:pt x="742" y="105"/>
                  </a:cubicBezTo>
                  <a:cubicBezTo>
                    <a:pt x="743" y="104"/>
                    <a:pt x="743" y="103"/>
                    <a:pt x="743" y="102"/>
                  </a:cubicBezTo>
                  <a:cubicBezTo>
                    <a:pt x="742" y="101"/>
                    <a:pt x="741" y="101"/>
                    <a:pt x="740" y="101"/>
                  </a:cubicBezTo>
                  <a:cubicBezTo>
                    <a:pt x="737" y="103"/>
                    <a:pt x="733" y="105"/>
                    <a:pt x="729" y="106"/>
                  </a:cubicBezTo>
                  <a:cubicBezTo>
                    <a:pt x="728" y="107"/>
                    <a:pt x="728" y="108"/>
                    <a:pt x="728" y="109"/>
                  </a:cubicBezTo>
                  <a:cubicBezTo>
                    <a:pt x="729" y="110"/>
                    <a:pt x="730" y="110"/>
                    <a:pt x="731" y="110"/>
                  </a:cubicBezTo>
                  <a:close/>
                  <a:moveTo>
                    <a:pt x="709" y="119"/>
                  </a:moveTo>
                  <a:cubicBezTo>
                    <a:pt x="713" y="118"/>
                    <a:pt x="716" y="116"/>
                    <a:pt x="720" y="115"/>
                  </a:cubicBezTo>
                  <a:cubicBezTo>
                    <a:pt x="721" y="114"/>
                    <a:pt x="722" y="113"/>
                    <a:pt x="721" y="112"/>
                  </a:cubicBezTo>
                  <a:cubicBezTo>
                    <a:pt x="721" y="111"/>
                    <a:pt x="720" y="111"/>
                    <a:pt x="719" y="111"/>
                  </a:cubicBezTo>
                  <a:cubicBezTo>
                    <a:pt x="715" y="112"/>
                    <a:pt x="711" y="114"/>
                    <a:pt x="707" y="115"/>
                  </a:cubicBezTo>
                  <a:cubicBezTo>
                    <a:pt x="706" y="116"/>
                    <a:pt x="706" y="117"/>
                    <a:pt x="706" y="118"/>
                  </a:cubicBezTo>
                  <a:cubicBezTo>
                    <a:pt x="707" y="119"/>
                    <a:pt x="708" y="119"/>
                    <a:pt x="709" y="119"/>
                  </a:cubicBezTo>
                  <a:close/>
                  <a:moveTo>
                    <a:pt x="686" y="126"/>
                  </a:moveTo>
                  <a:cubicBezTo>
                    <a:pt x="690" y="125"/>
                    <a:pt x="693" y="124"/>
                    <a:pt x="697" y="123"/>
                  </a:cubicBezTo>
                  <a:cubicBezTo>
                    <a:pt x="698" y="122"/>
                    <a:pt x="699" y="121"/>
                    <a:pt x="699" y="120"/>
                  </a:cubicBezTo>
                  <a:cubicBezTo>
                    <a:pt x="698" y="119"/>
                    <a:pt x="697" y="119"/>
                    <a:pt x="696" y="119"/>
                  </a:cubicBezTo>
                  <a:cubicBezTo>
                    <a:pt x="692" y="120"/>
                    <a:pt x="688" y="121"/>
                    <a:pt x="685" y="122"/>
                  </a:cubicBezTo>
                  <a:cubicBezTo>
                    <a:pt x="684" y="123"/>
                    <a:pt x="683" y="124"/>
                    <a:pt x="683" y="125"/>
                  </a:cubicBezTo>
                  <a:cubicBezTo>
                    <a:pt x="683" y="126"/>
                    <a:pt x="685" y="126"/>
                    <a:pt x="686" y="126"/>
                  </a:cubicBezTo>
                  <a:close/>
                  <a:moveTo>
                    <a:pt x="662" y="132"/>
                  </a:moveTo>
                  <a:cubicBezTo>
                    <a:pt x="666" y="131"/>
                    <a:pt x="670" y="130"/>
                    <a:pt x="674" y="129"/>
                  </a:cubicBezTo>
                  <a:cubicBezTo>
                    <a:pt x="675" y="129"/>
                    <a:pt x="676" y="128"/>
                    <a:pt x="675" y="127"/>
                  </a:cubicBezTo>
                  <a:cubicBezTo>
                    <a:pt x="675" y="126"/>
                    <a:pt x="674" y="125"/>
                    <a:pt x="673" y="125"/>
                  </a:cubicBezTo>
                  <a:cubicBezTo>
                    <a:pt x="669" y="126"/>
                    <a:pt x="665" y="127"/>
                    <a:pt x="661" y="128"/>
                  </a:cubicBezTo>
                  <a:cubicBezTo>
                    <a:pt x="660" y="128"/>
                    <a:pt x="660" y="129"/>
                    <a:pt x="660" y="130"/>
                  </a:cubicBezTo>
                  <a:cubicBezTo>
                    <a:pt x="660" y="131"/>
                    <a:pt x="661" y="132"/>
                    <a:pt x="662" y="132"/>
                  </a:cubicBezTo>
                  <a:close/>
                  <a:moveTo>
                    <a:pt x="638" y="136"/>
                  </a:moveTo>
                  <a:cubicBezTo>
                    <a:pt x="642" y="135"/>
                    <a:pt x="646" y="134"/>
                    <a:pt x="650" y="134"/>
                  </a:cubicBezTo>
                  <a:cubicBezTo>
                    <a:pt x="651" y="134"/>
                    <a:pt x="652" y="133"/>
                    <a:pt x="652" y="132"/>
                  </a:cubicBezTo>
                  <a:cubicBezTo>
                    <a:pt x="652" y="130"/>
                    <a:pt x="651" y="130"/>
                    <a:pt x="650" y="130"/>
                  </a:cubicBezTo>
                  <a:cubicBezTo>
                    <a:pt x="646" y="131"/>
                    <a:pt x="642" y="131"/>
                    <a:pt x="638" y="132"/>
                  </a:cubicBezTo>
                  <a:cubicBezTo>
                    <a:pt x="637" y="132"/>
                    <a:pt x="636" y="133"/>
                    <a:pt x="636" y="134"/>
                  </a:cubicBezTo>
                  <a:cubicBezTo>
                    <a:pt x="636" y="135"/>
                    <a:pt x="637" y="136"/>
                    <a:pt x="638" y="136"/>
                  </a:cubicBezTo>
                  <a:close/>
                  <a:moveTo>
                    <a:pt x="614" y="138"/>
                  </a:moveTo>
                  <a:cubicBezTo>
                    <a:pt x="618" y="138"/>
                    <a:pt x="622" y="138"/>
                    <a:pt x="626" y="137"/>
                  </a:cubicBezTo>
                  <a:cubicBezTo>
                    <a:pt x="627" y="137"/>
                    <a:pt x="628" y="136"/>
                    <a:pt x="628" y="135"/>
                  </a:cubicBezTo>
                  <a:cubicBezTo>
                    <a:pt x="628" y="134"/>
                    <a:pt x="627" y="133"/>
                    <a:pt x="626" y="133"/>
                  </a:cubicBezTo>
                  <a:cubicBezTo>
                    <a:pt x="622" y="134"/>
                    <a:pt x="618" y="134"/>
                    <a:pt x="614" y="134"/>
                  </a:cubicBezTo>
                  <a:cubicBezTo>
                    <a:pt x="613" y="134"/>
                    <a:pt x="612" y="135"/>
                    <a:pt x="612" y="136"/>
                  </a:cubicBezTo>
                  <a:cubicBezTo>
                    <a:pt x="612" y="138"/>
                    <a:pt x="613" y="138"/>
                    <a:pt x="614" y="138"/>
                  </a:cubicBezTo>
                  <a:close/>
                  <a:moveTo>
                    <a:pt x="590" y="140"/>
                  </a:moveTo>
                  <a:cubicBezTo>
                    <a:pt x="594" y="140"/>
                    <a:pt x="598" y="139"/>
                    <a:pt x="602" y="139"/>
                  </a:cubicBezTo>
                  <a:cubicBezTo>
                    <a:pt x="603" y="139"/>
                    <a:pt x="604" y="138"/>
                    <a:pt x="604" y="137"/>
                  </a:cubicBezTo>
                  <a:cubicBezTo>
                    <a:pt x="604" y="136"/>
                    <a:pt x="603" y="135"/>
                    <a:pt x="602" y="135"/>
                  </a:cubicBezTo>
                  <a:cubicBezTo>
                    <a:pt x="598" y="135"/>
                    <a:pt x="594" y="136"/>
                    <a:pt x="590" y="136"/>
                  </a:cubicBezTo>
                  <a:cubicBezTo>
                    <a:pt x="589" y="136"/>
                    <a:pt x="588" y="137"/>
                    <a:pt x="588" y="138"/>
                  </a:cubicBezTo>
                  <a:cubicBezTo>
                    <a:pt x="588" y="139"/>
                    <a:pt x="589" y="140"/>
                    <a:pt x="590" y="140"/>
                  </a:cubicBezTo>
                  <a:close/>
                  <a:moveTo>
                    <a:pt x="566" y="140"/>
                  </a:moveTo>
                  <a:cubicBezTo>
                    <a:pt x="568" y="140"/>
                    <a:pt x="571" y="140"/>
                    <a:pt x="573" y="140"/>
                  </a:cubicBezTo>
                  <a:cubicBezTo>
                    <a:pt x="575" y="140"/>
                    <a:pt x="576" y="140"/>
                    <a:pt x="578" y="140"/>
                  </a:cubicBezTo>
                  <a:cubicBezTo>
                    <a:pt x="579" y="140"/>
                    <a:pt x="580" y="139"/>
                    <a:pt x="580" y="138"/>
                  </a:cubicBezTo>
                  <a:cubicBezTo>
                    <a:pt x="580" y="137"/>
                    <a:pt x="579" y="136"/>
                    <a:pt x="578" y="136"/>
                  </a:cubicBezTo>
                  <a:cubicBezTo>
                    <a:pt x="576" y="136"/>
                    <a:pt x="575" y="136"/>
                    <a:pt x="573" y="136"/>
                  </a:cubicBezTo>
                  <a:cubicBezTo>
                    <a:pt x="571" y="136"/>
                    <a:pt x="568" y="136"/>
                    <a:pt x="566" y="136"/>
                  </a:cubicBezTo>
                  <a:cubicBezTo>
                    <a:pt x="565" y="136"/>
                    <a:pt x="564" y="137"/>
                    <a:pt x="564" y="138"/>
                  </a:cubicBezTo>
                  <a:cubicBezTo>
                    <a:pt x="564" y="139"/>
                    <a:pt x="565" y="140"/>
                    <a:pt x="566" y="140"/>
                  </a:cubicBezTo>
                  <a:close/>
                  <a:moveTo>
                    <a:pt x="542" y="139"/>
                  </a:moveTo>
                  <a:cubicBezTo>
                    <a:pt x="546" y="139"/>
                    <a:pt x="550" y="139"/>
                    <a:pt x="554" y="140"/>
                  </a:cubicBezTo>
                  <a:cubicBezTo>
                    <a:pt x="555" y="140"/>
                    <a:pt x="556" y="139"/>
                    <a:pt x="556" y="138"/>
                  </a:cubicBezTo>
                  <a:cubicBezTo>
                    <a:pt x="556" y="137"/>
                    <a:pt x="555" y="136"/>
                    <a:pt x="554" y="136"/>
                  </a:cubicBezTo>
                  <a:cubicBezTo>
                    <a:pt x="550" y="135"/>
                    <a:pt x="546" y="135"/>
                    <a:pt x="542" y="135"/>
                  </a:cubicBezTo>
                  <a:cubicBezTo>
                    <a:pt x="541" y="135"/>
                    <a:pt x="540" y="136"/>
                    <a:pt x="540" y="137"/>
                  </a:cubicBezTo>
                  <a:cubicBezTo>
                    <a:pt x="540" y="138"/>
                    <a:pt x="541" y="139"/>
                    <a:pt x="542" y="139"/>
                  </a:cubicBezTo>
                  <a:close/>
                  <a:moveTo>
                    <a:pt x="518" y="137"/>
                  </a:moveTo>
                  <a:cubicBezTo>
                    <a:pt x="522" y="138"/>
                    <a:pt x="526" y="138"/>
                    <a:pt x="530" y="138"/>
                  </a:cubicBezTo>
                  <a:cubicBezTo>
                    <a:pt x="531" y="138"/>
                    <a:pt x="532" y="138"/>
                    <a:pt x="532" y="136"/>
                  </a:cubicBezTo>
                  <a:cubicBezTo>
                    <a:pt x="532" y="135"/>
                    <a:pt x="532" y="134"/>
                    <a:pt x="530" y="134"/>
                  </a:cubicBezTo>
                  <a:cubicBezTo>
                    <a:pt x="526" y="134"/>
                    <a:pt x="523" y="134"/>
                    <a:pt x="519" y="133"/>
                  </a:cubicBezTo>
                  <a:cubicBezTo>
                    <a:pt x="517" y="133"/>
                    <a:pt x="516" y="134"/>
                    <a:pt x="516" y="135"/>
                  </a:cubicBezTo>
                  <a:cubicBezTo>
                    <a:pt x="516" y="136"/>
                    <a:pt x="517" y="137"/>
                    <a:pt x="518" y="137"/>
                  </a:cubicBezTo>
                  <a:close/>
                  <a:moveTo>
                    <a:pt x="494" y="135"/>
                  </a:moveTo>
                  <a:cubicBezTo>
                    <a:pt x="498" y="135"/>
                    <a:pt x="502" y="136"/>
                    <a:pt x="506" y="136"/>
                  </a:cubicBezTo>
                  <a:cubicBezTo>
                    <a:pt x="507" y="136"/>
                    <a:pt x="508" y="135"/>
                    <a:pt x="508" y="134"/>
                  </a:cubicBezTo>
                  <a:cubicBezTo>
                    <a:pt x="509" y="133"/>
                    <a:pt x="508" y="132"/>
                    <a:pt x="507" y="132"/>
                  </a:cubicBezTo>
                  <a:cubicBezTo>
                    <a:pt x="503" y="132"/>
                    <a:pt x="499" y="131"/>
                    <a:pt x="495" y="131"/>
                  </a:cubicBezTo>
                  <a:cubicBezTo>
                    <a:pt x="494" y="131"/>
                    <a:pt x="493" y="131"/>
                    <a:pt x="493" y="132"/>
                  </a:cubicBezTo>
                  <a:cubicBezTo>
                    <a:pt x="492" y="134"/>
                    <a:pt x="493" y="135"/>
                    <a:pt x="494" y="135"/>
                  </a:cubicBezTo>
                  <a:close/>
                  <a:moveTo>
                    <a:pt x="470" y="131"/>
                  </a:moveTo>
                  <a:cubicBezTo>
                    <a:pt x="474" y="132"/>
                    <a:pt x="478" y="132"/>
                    <a:pt x="482" y="133"/>
                  </a:cubicBezTo>
                  <a:cubicBezTo>
                    <a:pt x="483" y="133"/>
                    <a:pt x="484" y="132"/>
                    <a:pt x="485" y="131"/>
                  </a:cubicBezTo>
                  <a:cubicBezTo>
                    <a:pt x="485" y="130"/>
                    <a:pt x="484" y="129"/>
                    <a:pt x="483" y="129"/>
                  </a:cubicBezTo>
                  <a:cubicBezTo>
                    <a:pt x="479" y="129"/>
                    <a:pt x="475" y="128"/>
                    <a:pt x="471" y="127"/>
                  </a:cubicBezTo>
                  <a:cubicBezTo>
                    <a:pt x="470" y="127"/>
                    <a:pt x="469" y="128"/>
                    <a:pt x="469" y="129"/>
                  </a:cubicBezTo>
                  <a:cubicBezTo>
                    <a:pt x="469" y="130"/>
                    <a:pt x="469" y="131"/>
                    <a:pt x="470" y="131"/>
                  </a:cubicBezTo>
                  <a:close/>
                  <a:moveTo>
                    <a:pt x="447" y="127"/>
                  </a:moveTo>
                  <a:cubicBezTo>
                    <a:pt x="451" y="128"/>
                    <a:pt x="455" y="128"/>
                    <a:pt x="459" y="129"/>
                  </a:cubicBezTo>
                  <a:cubicBezTo>
                    <a:pt x="460" y="129"/>
                    <a:pt x="461" y="129"/>
                    <a:pt x="461" y="128"/>
                  </a:cubicBezTo>
                  <a:cubicBezTo>
                    <a:pt x="461" y="126"/>
                    <a:pt x="460" y="125"/>
                    <a:pt x="459" y="125"/>
                  </a:cubicBezTo>
                  <a:cubicBezTo>
                    <a:pt x="455" y="125"/>
                    <a:pt x="451" y="124"/>
                    <a:pt x="447" y="123"/>
                  </a:cubicBezTo>
                  <a:cubicBezTo>
                    <a:pt x="446" y="123"/>
                    <a:pt x="445" y="124"/>
                    <a:pt x="445" y="125"/>
                  </a:cubicBezTo>
                  <a:cubicBezTo>
                    <a:pt x="445" y="126"/>
                    <a:pt x="446" y="127"/>
                    <a:pt x="447" y="127"/>
                  </a:cubicBezTo>
                  <a:close/>
                  <a:moveTo>
                    <a:pt x="423" y="122"/>
                  </a:moveTo>
                  <a:cubicBezTo>
                    <a:pt x="427" y="123"/>
                    <a:pt x="431" y="124"/>
                    <a:pt x="435" y="125"/>
                  </a:cubicBezTo>
                  <a:cubicBezTo>
                    <a:pt x="436" y="125"/>
                    <a:pt x="437" y="124"/>
                    <a:pt x="437" y="123"/>
                  </a:cubicBezTo>
                  <a:cubicBezTo>
                    <a:pt x="438" y="122"/>
                    <a:pt x="437" y="121"/>
                    <a:pt x="436" y="121"/>
                  </a:cubicBezTo>
                  <a:cubicBezTo>
                    <a:pt x="432" y="120"/>
                    <a:pt x="428" y="119"/>
                    <a:pt x="424" y="118"/>
                  </a:cubicBezTo>
                  <a:cubicBezTo>
                    <a:pt x="423" y="118"/>
                    <a:pt x="422" y="118"/>
                    <a:pt x="422" y="120"/>
                  </a:cubicBezTo>
                  <a:cubicBezTo>
                    <a:pt x="421" y="121"/>
                    <a:pt x="422" y="122"/>
                    <a:pt x="423" y="122"/>
                  </a:cubicBezTo>
                  <a:close/>
                  <a:moveTo>
                    <a:pt x="400" y="116"/>
                  </a:moveTo>
                  <a:cubicBezTo>
                    <a:pt x="404" y="117"/>
                    <a:pt x="408" y="118"/>
                    <a:pt x="411" y="119"/>
                  </a:cubicBezTo>
                  <a:cubicBezTo>
                    <a:pt x="413" y="119"/>
                    <a:pt x="414" y="119"/>
                    <a:pt x="414" y="118"/>
                  </a:cubicBezTo>
                  <a:cubicBezTo>
                    <a:pt x="414" y="117"/>
                    <a:pt x="413" y="116"/>
                    <a:pt x="412" y="115"/>
                  </a:cubicBezTo>
                  <a:cubicBezTo>
                    <a:pt x="409" y="114"/>
                    <a:pt x="405" y="113"/>
                    <a:pt x="401" y="112"/>
                  </a:cubicBezTo>
                  <a:cubicBezTo>
                    <a:pt x="400" y="112"/>
                    <a:pt x="399" y="113"/>
                    <a:pt x="398" y="114"/>
                  </a:cubicBezTo>
                  <a:cubicBezTo>
                    <a:pt x="398" y="115"/>
                    <a:pt x="399" y="116"/>
                    <a:pt x="400" y="116"/>
                  </a:cubicBezTo>
                  <a:close/>
                  <a:moveTo>
                    <a:pt x="377" y="110"/>
                  </a:moveTo>
                  <a:cubicBezTo>
                    <a:pt x="380" y="111"/>
                    <a:pt x="384" y="112"/>
                    <a:pt x="388" y="113"/>
                  </a:cubicBezTo>
                  <a:cubicBezTo>
                    <a:pt x="389" y="113"/>
                    <a:pt x="390" y="113"/>
                    <a:pt x="391" y="112"/>
                  </a:cubicBezTo>
                  <a:cubicBezTo>
                    <a:pt x="391" y="111"/>
                    <a:pt x="390" y="110"/>
                    <a:pt x="389" y="109"/>
                  </a:cubicBezTo>
                  <a:cubicBezTo>
                    <a:pt x="385" y="108"/>
                    <a:pt x="382" y="107"/>
                    <a:pt x="378" y="106"/>
                  </a:cubicBezTo>
                  <a:cubicBezTo>
                    <a:pt x="377" y="106"/>
                    <a:pt x="376" y="106"/>
                    <a:pt x="375" y="107"/>
                  </a:cubicBezTo>
                  <a:cubicBezTo>
                    <a:pt x="375" y="108"/>
                    <a:pt x="376" y="109"/>
                    <a:pt x="377" y="110"/>
                  </a:cubicBezTo>
                  <a:close/>
                  <a:moveTo>
                    <a:pt x="354" y="103"/>
                  </a:moveTo>
                  <a:cubicBezTo>
                    <a:pt x="357" y="104"/>
                    <a:pt x="361" y="105"/>
                    <a:pt x="365" y="106"/>
                  </a:cubicBezTo>
                  <a:cubicBezTo>
                    <a:pt x="366" y="107"/>
                    <a:pt x="367" y="106"/>
                    <a:pt x="368" y="105"/>
                  </a:cubicBezTo>
                  <a:cubicBezTo>
                    <a:pt x="368" y="104"/>
                    <a:pt x="367" y="103"/>
                    <a:pt x="366" y="103"/>
                  </a:cubicBezTo>
                  <a:cubicBezTo>
                    <a:pt x="362" y="102"/>
                    <a:pt x="358" y="100"/>
                    <a:pt x="355" y="99"/>
                  </a:cubicBezTo>
                  <a:cubicBezTo>
                    <a:pt x="353" y="99"/>
                    <a:pt x="352" y="100"/>
                    <a:pt x="352" y="101"/>
                  </a:cubicBezTo>
                  <a:cubicBezTo>
                    <a:pt x="352" y="102"/>
                    <a:pt x="352" y="103"/>
                    <a:pt x="354" y="103"/>
                  </a:cubicBezTo>
                  <a:close/>
                  <a:moveTo>
                    <a:pt x="330" y="98"/>
                  </a:moveTo>
                  <a:cubicBezTo>
                    <a:pt x="334" y="99"/>
                    <a:pt x="338" y="100"/>
                    <a:pt x="342" y="101"/>
                  </a:cubicBezTo>
                  <a:cubicBezTo>
                    <a:pt x="343" y="101"/>
                    <a:pt x="344" y="100"/>
                    <a:pt x="344" y="99"/>
                  </a:cubicBezTo>
                  <a:cubicBezTo>
                    <a:pt x="345" y="98"/>
                    <a:pt x="344" y="97"/>
                    <a:pt x="343" y="97"/>
                  </a:cubicBezTo>
                  <a:cubicBezTo>
                    <a:pt x="339" y="96"/>
                    <a:pt x="335" y="95"/>
                    <a:pt x="331" y="94"/>
                  </a:cubicBezTo>
                  <a:cubicBezTo>
                    <a:pt x="330" y="94"/>
                    <a:pt x="329" y="94"/>
                    <a:pt x="329" y="96"/>
                  </a:cubicBezTo>
                  <a:cubicBezTo>
                    <a:pt x="328" y="97"/>
                    <a:pt x="329" y="98"/>
                    <a:pt x="330" y="98"/>
                  </a:cubicBezTo>
                  <a:close/>
                  <a:moveTo>
                    <a:pt x="307" y="94"/>
                  </a:moveTo>
                  <a:cubicBezTo>
                    <a:pt x="311" y="94"/>
                    <a:pt x="315" y="95"/>
                    <a:pt x="319" y="96"/>
                  </a:cubicBezTo>
                  <a:cubicBezTo>
                    <a:pt x="320" y="96"/>
                    <a:pt x="321" y="95"/>
                    <a:pt x="321" y="94"/>
                  </a:cubicBezTo>
                  <a:cubicBezTo>
                    <a:pt x="321" y="93"/>
                    <a:pt x="320" y="92"/>
                    <a:pt x="319" y="92"/>
                  </a:cubicBezTo>
                  <a:cubicBezTo>
                    <a:pt x="315" y="91"/>
                    <a:pt x="311" y="90"/>
                    <a:pt x="307" y="90"/>
                  </a:cubicBezTo>
                  <a:cubicBezTo>
                    <a:pt x="306" y="90"/>
                    <a:pt x="305" y="90"/>
                    <a:pt x="305" y="91"/>
                  </a:cubicBezTo>
                  <a:cubicBezTo>
                    <a:pt x="305" y="92"/>
                    <a:pt x="306" y="93"/>
                    <a:pt x="307" y="94"/>
                  </a:cubicBezTo>
                  <a:close/>
                  <a:moveTo>
                    <a:pt x="283" y="91"/>
                  </a:moveTo>
                  <a:cubicBezTo>
                    <a:pt x="287" y="91"/>
                    <a:pt x="291" y="91"/>
                    <a:pt x="295" y="92"/>
                  </a:cubicBezTo>
                  <a:cubicBezTo>
                    <a:pt x="296" y="92"/>
                    <a:pt x="297" y="91"/>
                    <a:pt x="297" y="90"/>
                  </a:cubicBezTo>
                  <a:cubicBezTo>
                    <a:pt x="297" y="89"/>
                    <a:pt x="297" y="88"/>
                    <a:pt x="295" y="88"/>
                  </a:cubicBezTo>
                  <a:cubicBezTo>
                    <a:pt x="291" y="88"/>
                    <a:pt x="287" y="87"/>
                    <a:pt x="283" y="87"/>
                  </a:cubicBezTo>
                  <a:cubicBezTo>
                    <a:pt x="282" y="87"/>
                    <a:pt x="281" y="87"/>
                    <a:pt x="281" y="88"/>
                  </a:cubicBezTo>
                  <a:cubicBezTo>
                    <a:pt x="281" y="90"/>
                    <a:pt x="282" y="91"/>
                    <a:pt x="283" y="91"/>
                  </a:cubicBezTo>
                  <a:close/>
                  <a:moveTo>
                    <a:pt x="259" y="89"/>
                  </a:moveTo>
                  <a:cubicBezTo>
                    <a:pt x="263" y="89"/>
                    <a:pt x="267" y="89"/>
                    <a:pt x="271" y="90"/>
                  </a:cubicBezTo>
                  <a:cubicBezTo>
                    <a:pt x="272" y="90"/>
                    <a:pt x="273" y="89"/>
                    <a:pt x="273" y="88"/>
                  </a:cubicBezTo>
                  <a:cubicBezTo>
                    <a:pt x="273" y="87"/>
                    <a:pt x="273" y="86"/>
                    <a:pt x="271" y="86"/>
                  </a:cubicBezTo>
                  <a:cubicBezTo>
                    <a:pt x="267" y="85"/>
                    <a:pt x="263" y="85"/>
                    <a:pt x="259" y="85"/>
                  </a:cubicBezTo>
                  <a:cubicBezTo>
                    <a:pt x="258" y="85"/>
                    <a:pt x="257" y="86"/>
                    <a:pt x="257" y="87"/>
                  </a:cubicBezTo>
                  <a:cubicBezTo>
                    <a:pt x="257" y="88"/>
                    <a:pt x="258" y="89"/>
                    <a:pt x="259" y="89"/>
                  </a:cubicBezTo>
                  <a:close/>
                  <a:moveTo>
                    <a:pt x="235" y="89"/>
                  </a:moveTo>
                  <a:cubicBezTo>
                    <a:pt x="238" y="89"/>
                    <a:pt x="241" y="89"/>
                    <a:pt x="244" y="89"/>
                  </a:cubicBezTo>
                  <a:cubicBezTo>
                    <a:pt x="245" y="89"/>
                    <a:pt x="246" y="89"/>
                    <a:pt x="247" y="89"/>
                  </a:cubicBezTo>
                  <a:cubicBezTo>
                    <a:pt x="248" y="89"/>
                    <a:pt x="249" y="88"/>
                    <a:pt x="249" y="87"/>
                  </a:cubicBezTo>
                  <a:cubicBezTo>
                    <a:pt x="249" y="86"/>
                    <a:pt x="248" y="85"/>
                    <a:pt x="247" y="85"/>
                  </a:cubicBezTo>
                  <a:cubicBezTo>
                    <a:pt x="246" y="85"/>
                    <a:pt x="245" y="85"/>
                    <a:pt x="244" y="85"/>
                  </a:cubicBezTo>
                  <a:cubicBezTo>
                    <a:pt x="241" y="85"/>
                    <a:pt x="238" y="85"/>
                    <a:pt x="235" y="85"/>
                  </a:cubicBezTo>
                  <a:cubicBezTo>
                    <a:pt x="234" y="85"/>
                    <a:pt x="233" y="86"/>
                    <a:pt x="233" y="87"/>
                  </a:cubicBezTo>
                  <a:cubicBezTo>
                    <a:pt x="233" y="88"/>
                    <a:pt x="234" y="89"/>
                    <a:pt x="235" y="89"/>
                  </a:cubicBezTo>
                  <a:close/>
                  <a:moveTo>
                    <a:pt x="212" y="90"/>
                  </a:moveTo>
                  <a:cubicBezTo>
                    <a:pt x="215" y="90"/>
                    <a:pt x="219" y="89"/>
                    <a:pt x="223" y="89"/>
                  </a:cubicBezTo>
                  <a:cubicBezTo>
                    <a:pt x="225" y="89"/>
                    <a:pt x="225" y="88"/>
                    <a:pt x="225" y="87"/>
                  </a:cubicBezTo>
                  <a:cubicBezTo>
                    <a:pt x="225" y="86"/>
                    <a:pt x="224" y="85"/>
                    <a:pt x="223" y="85"/>
                  </a:cubicBezTo>
                  <a:cubicBezTo>
                    <a:pt x="219" y="85"/>
                    <a:pt x="215" y="86"/>
                    <a:pt x="211" y="86"/>
                  </a:cubicBezTo>
                  <a:cubicBezTo>
                    <a:pt x="210" y="86"/>
                    <a:pt x="209" y="87"/>
                    <a:pt x="209" y="88"/>
                  </a:cubicBezTo>
                  <a:cubicBezTo>
                    <a:pt x="209" y="89"/>
                    <a:pt x="210" y="90"/>
                    <a:pt x="212" y="90"/>
                  </a:cubicBezTo>
                  <a:close/>
                  <a:moveTo>
                    <a:pt x="188" y="93"/>
                  </a:moveTo>
                  <a:cubicBezTo>
                    <a:pt x="192" y="92"/>
                    <a:pt x="196" y="92"/>
                    <a:pt x="200" y="91"/>
                  </a:cubicBezTo>
                  <a:cubicBezTo>
                    <a:pt x="201" y="91"/>
                    <a:pt x="202" y="90"/>
                    <a:pt x="201" y="89"/>
                  </a:cubicBezTo>
                  <a:cubicBezTo>
                    <a:pt x="201" y="88"/>
                    <a:pt x="200" y="87"/>
                    <a:pt x="199" y="87"/>
                  </a:cubicBezTo>
                  <a:cubicBezTo>
                    <a:pt x="195" y="88"/>
                    <a:pt x="191" y="88"/>
                    <a:pt x="187" y="89"/>
                  </a:cubicBezTo>
                  <a:cubicBezTo>
                    <a:pt x="186" y="89"/>
                    <a:pt x="185" y="90"/>
                    <a:pt x="186" y="91"/>
                  </a:cubicBezTo>
                  <a:cubicBezTo>
                    <a:pt x="186" y="92"/>
                    <a:pt x="187" y="93"/>
                    <a:pt x="188" y="93"/>
                  </a:cubicBezTo>
                  <a:close/>
                  <a:moveTo>
                    <a:pt x="164" y="98"/>
                  </a:moveTo>
                  <a:cubicBezTo>
                    <a:pt x="168" y="97"/>
                    <a:pt x="172" y="96"/>
                    <a:pt x="176" y="95"/>
                  </a:cubicBezTo>
                  <a:cubicBezTo>
                    <a:pt x="177" y="95"/>
                    <a:pt x="178" y="94"/>
                    <a:pt x="178" y="93"/>
                  </a:cubicBezTo>
                  <a:cubicBezTo>
                    <a:pt x="178" y="92"/>
                    <a:pt x="176" y="91"/>
                    <a:pt x="175" y="91"/>
                  </a:cubicBezTo>
                  <a:cubicBezTo>
                    <a:pt x="171" y="92"/>
                    <a:pt x="167" y="93"/>
                    <a:pt x="164" y="94"/>
                  </a:cubicBezTo>
                  <a:cubicBezTo>
                    <a:pt x="163" y="94"/>
                    <a:pt x="162" y="95"/>
                    <a:pt x="162" y="96"/>
                  </a:cubicBezTo>
                  <a:cubicBezTo>
                    <a:pt x="162" y="97"/>
                    <a:pt x="163" y="98"/>
                    <a:pt x="164" y="98"/>
                  </a:cubicBezTo>
                  <a:close/>
                  <a:moveTo>
                    <a:pt x="141" y="104"/>
                  </a:moveTo>
                  <a:cubicBezTo>
                    <a:pt x="145" y="103"/>
                    <a:pt x="149" y="102"/>
                    <a:pt x="153" y="100"/>
                  </a:cubicBezTo>
                  <a:cubicBezTo>
                    <a:pt x="154" y="100"/>
                    <a:pt x="155" y="99"/>
                    <a:pt x="154" y="98"/>
                  </a:cubicBezTo>
                  <a:cubicBezTo>
                    <a:pt x="154" y="97"/>
                    <a:pt x="153" y="96"/>
                    <a:pt x="152" y="97"/>
                  </a:cubicBezTo>
                  <a:cubicBezTo>
                    <a:pt x="148" y="98"/>
                    <a:pt x="144" y="99"/>
                    <a:pt x="140" y="100"/>
                  </a:cubicBezTo>
                  <a:cubicBezTo>
                    <a:pt x="139" y="100"/>
                    <a:pt x="139" y="101"/>
                    <a:pt x="139" y="102"/>
                  </a:cubicBezTo>
                  <a:cubicBezTo>
                    <a:pt x="139" y="104"/>
                    <a:pt x="140" y="104"/>
                    <a:pt x="141" y="104"/>
                  </a:cubicBezTo>
                  <a:close/>
                  <a:moveTo>
                    <a:pt x="119" y="112"/>
                  </a:moveTo>
                  <a:cubicBezTo>
                    <a:pt x="123" y="110"/>
                    <a:pt x="126" y="109"/>
                    <a:pt x="130" y="108"/>
                  </a:cubicBezTo>
                  <a:cubicBezTo>
                    <a:pt x="131" y="107"/>
                    <a:pt x="132" y="106"/>
                    <a:pt x="131" y="105"/>
                  </a:cubicBezTo>
                  <a:cubicBezTo>
                    <a:pt x="131" y="104"/>
                    <a:pt x="130" y="103"/>
                    <a:pt x="129" y="104"/>
                  </a:cubicBezTo>
                  <a:cubicBezTo>
                    <a:pt x="125" y="105"/>
                    <a:pt x="121" y="107"/>
                    <a:pt x="118" y="108"/>
                  </a:cubicBezTo>
                  <a:cubicBezTo>
                    <a:pt x="117" y="108"/>
                    <a:pt x="116" y="110"/>
                    <a:pt x="116" y="111"/>
                  </a:cubicBezTo>
                  <a:cubicBezTo>
                    <a:pt x="117" y="112"/>
                    <a:pt x="118" y="112"/>
                    <a:pt x="119" y="112"/>
                  </a:cubicBezTo>
                  <a:close/>
                  <a:moveTo>
                    <a:pt x="97" y="121"/>
                  </a:moveTo>
                  <a:cubicBezTo>
                    <a:pt x="101" y="120"/>
                    <a:pt x="104" y="118"/>
                    <a:pt x="108" y="116"/>
                  </a:cubicBezTo>
                  <a:cubicBezTo>
                    <a:pt x="109" y="116"/>
                    <a:pt x="110" y="115"/>
                    <a:pt x="109" y="114"/>
                  </a:cubicBezTo>
                  <a:cubicBezTo>
                    <a:pt x="109" y="113"/>
                    <a:pt x="107" y="112"/>
                    <a:pt x="106" y="113"/>
                  </a:cubicBezTo>
                  <a:cubicBezTo>
                    <a:pt x="103" y="114"/>
                    <a:pt x="99" y="116"/>
                    <a:pt x="95" y="118"/>
                  </a:cubicBezTo>
                  <a:cubicBezTo>
                    <a:pt x="95" y="118"/>
                    <a:pt x="94" y="120"/>
                    <a:pt x="95" y="121"/>
                  </a:cubicBezTo>
                  <a:cubicBezTo>
                    <a:pt x="95" y="122"/>
                    <a:pt x="96" y="122"/>
                    <a:pt x="97" y="121"/>
                  </a:cubicBezTo>
                  <a:close/>
                  <a:moveTo>
                    <a:pt x="76" y="133"/>
                  </a:moveTo>
                  <a:cubicBezTo>
                    <a:pt x="80" y="131"/>
                    <a:pt x="83" y="129"/>
                    <a:pt x="87" y="127"/>
                  </a:cubicBezTo>
                  <a:cubicBezTo>
                    <a:pt x="88" y="126"/>
                    <a:pt x="88" y="125"/>
                    <a:pt x="87" y="124"/>
                  </a:cubicBezTo>
                  <a:cubicBezTo>
                    <a:pt x="87" y="123"/>
                    <a:pt x="86" y="123"/>
                    <a:pt x="85" y="123"/>
                  </a:cubicBezTo>
                  <a:cubicBezTo>
                    <a:pt x="81" y="125"/>
                    <a:pt x="78" y="127"/>
                    <a:pt x="74" y="129"/>
                  </a:cubicBezTo>
                  <a:cubicBezTo>
                    <a:pt x="73" y="130"/>
                    <a:pt x="73" y="131"/>
                    <a:pt x="74" y="132"/>
                  </a:cubicBezTo>
                  <a:cubicBezTo>
                    <a:pt x="74" y="133"/>
                    <a:pt x="75" y="133"/>
                    <a:pt x="76" y="133"/>
                  </a:cubicBezTo>
                  <a:close/>
                  <a:moveTo>
                    <a:pt x="56" y="146"/>
                  </a:moveTo>
                  <a:cubicBezTo>
                    <a:pt x="59" y="144"/>
                    <a:pt x="63" y="141"/>
                    <a:pt x="66" y="139"/>
                  </a:cubicBezTo>
                  <a:cubicBezTo>
                    <a:pt x="67" y="139"/>
                    <a:pt x="67" y="137"/>
                    <a:pt x="67" y="136"/>
                  </a:cubicBezTo>
                  <a:cubicBezTo>
                    <a:pt x="66" y="135"/>
                    <a:pt x="65" y="135"/>
                    <a:pt x="64" y="136"/>
                  </a:cubicBezTo>
                  <a:cubicBezTo>
                    <a:pt x="61" y="138"/>
                    <a:pt x="57" y="140"/>
                    <a:pt x="54" y="143"/>
                  </a:cubicBezTo>
                  <a:cubicBezTo>
                    <a:pt x="53" y="143"/>
                    <a:pt x="53" y="144"/>
                    <a:pt x="54" y="145"/>
                  </a:cubicBezTo>
                  <a:cubicBezTo>
                    <a:pt x="54" y="146"/>
                    <a:pt x="55" y="146"/>
                    <a:pt x="56" y="146"/>
                  </a:cubicBezTo>
                  <a:close/>
                  <a:moveTo>
                    <a:pt x="37" y="160"/>
                  </a:moveTo>
                  <a:cubicBezTo>
                    <a:pt x="40" y="158"/>
                    <a:pt x="43" y="155"/>
                    <a:pt x="47" y="153"/>
                  </a:cubicBezTo>
                  <a:cubicBezTo>
                    <a:pt x="48" y="152"/>
                    <a:pt x="48" y="151"/>
                    <a:pt x="47" y="150"/>
                  </a:cubicBezTo>
                  <a:cubicBezTo>
                    <a:pt x="46" y="149"/>
                    <a:pt x="45" y="149"/>
                    <a:pt x="44" y="150"/>
                  </a:cubicBezTo>
                  <a:cubicBezTo>
                    <a:pt x="41" y="152"/>
                    <a:pt x="38" y="155"/>
                    <a:pt x="35" y="157"/>
                  </a:cubicBezTo>
                  <a:cubicBezTo>
                    <a:pt x="34" y="158"/>
                    <a:pt x="34" y="159"/>
                    <a:pt x="35" y="160"/>
                  </a:cubicBezTo>
                  <a:cubicBezTo>
                    <a:pt x="35" y="161"/>
                    <a:pt x="37" y="161"/>
                    <a:pt x="37" y="160"/>
                  </a:cubicBezTo>
                  <a:close/>
                  <a:moveTo>
                    <a:pt x="20" y="177"/>
                  </a:moveTo>
                  <a:cubicBezTo>
                    <a:pt x="22" y="174"/>
                    <a:pt x="25" y="171"/>
                    <a:pt x="29" y="168"/>
                  </a:cubicBezTo>
                  <a:cubicBezTo>
                    <a:pt x="29" y="168"/>
                    <a:pt x="29" y="166"/>
                    <a:pt x="29" y="165"/>
                  </a:cubicBezTo>
                  <a:cubicBezTo>
                    <a:pt x="28" y="165"/>
                    <a:pt x="27" y="165"/>
                    <a:pt x="26" y="165"/>
                  </a:cubicBezTo>
                  <a:cubicBezTo>
                    <a:pt x="23" y="168"/>
                    <a:pt x="20" y="171"/>
                    <a:pt x="17" y="174"/>
                  </a:cubicBezTo>
                  <a:cubicBezTo>
                    <a:pt x="16" y="175"/>
                    <a:pt x="16" y="176"/>
                    <a:pt x="17" y="177"/>
                  </a:cubicBezTo>
                  <a:cubicBezTo>
                    <a:pt x="18" y="177"/>
                    <a:pt x="19" y="177"/>
                    <a:pt x="20" y="177"/>
                  </a:cubicBezTo>
                  <a:close/>
                  <a:moveTo>
                    <a:pt x="4" y="194"/>
                  </a:moveTo>
                  <a:cubicBezTo>
                    <a:pt x="4" y="194"/>
                    <a:pt x="4" y="194"/>
                    <a:pt x="5" y="194"/>
                  </a:cubicBezTo>
                  <a:cubicBezTo>
                    <a:pt x="6" y="193"/>
                    <a:pt x="8" y="190"/>
                    <a:pt x="12" y="185"/>
                  </a:cubicBezTo>
                  <a:cubicBezTo>
                    <a:pt x="12" y="184"/>
                    <a:pt x="12" y="183"/>
                    <a:pt x="12" y="182"/>
                  </a:cubicBezTo>
                  <a:cubicBezTo>
                    <a:pt x="11" y="182"/>
                    <a:pt x="10" y="182"/>
                    <a:pt x="9" y="183"/>
                  </a:cubicBezTo>
                  <a:cubicBezTo>
                    <a:pt x="4" y="188"/>
                    <a:pt x="1" y="192"/>
                    <a:pt x="1" y="192"/>
                  </a:cubicBezTo>
                  <a:cubicBezTo>
                    <a:pt x="0" y="193"/>
                    <a:pt x="1" y="194"/>
                    <a:pt x="1" y="195"/>
                  </a:cubicBezTo>
                  <a:cubicBezTo>
                    <a:pt x="2" y="196"/>
                    <a:pt x="4" y="195"/>
                    <a:pt x="4" y="19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4" name="任意多边形 633"/>
            <p:cNvSpPr/>
            <p:nvPr/>
          </p:nvSpPr>
          <p:spPr>
            <a:xfrm>
              <a:off x="6047874" y="577516"/>
              <a:ext cx="3256547" cy="584802"/>
            </a:xfrm>
            <a:custGeom>
              <a:avLst/>
              <a:gdLst>
                <a:gd name="connsiteX0" fmla="*/ 0 w 3256547"/>
                <a:gd name="connsiteY0" fmla="*/ 272716 h 584802"/>
                <a:gd name="connsiteX1" fmla="*/ 1331494 w 3256547"/>
                <a:gd name="connsiteY1" fmla="*/ 577516 h 584802"/>
                <a:gd name="connsiteX2" fmla="*/ 3256547 w 3256547"/>
                <a:gd name="connsiteY2" fmla="*/ 0 h 584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56547" h="584802">
                  <a:moveTo>
                    <a:pt x="0" y="272716"/>
                  </a:moveTo>
                  <a:cubicBezTo>
                    <a:pt x="394368" y="447842"/>
                    <a:pt x="788736" y="622969"/>
                    <a:pt x="1331494" y="577516"/>
                  </a:cubicBezTo>
                  <a:cubicBezTo>
                    <a:pt x="1874252" y="532063"/>
                    <a:pt x="2565399" y="266031"/>
                    <a:pt x="3256547" y="0"/>
                  </a:cubicBezTo>
                </a:path>
              </a:pathLst>
            </a:custGeom>
            <a:noFill/>
            <a:ln w="285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grpSp>
          <p:nvGrpSpPr>
            <p:cNvPr id="652" name="组合 651"/>
            <p:cNvGrpSpPr/>
            <p:nvPr/>
          </p:nvGrpSpPr>
          <p:grpSpPr>
            <a:xfrm>
              <a:off x="7538552" y="4952687"/>
              <a:ext cx="1697480" cy="1856346"/>
              <a:chOff x="398318" y="444635"/>
              <a:chExt cx="1697480" cy="1856346"/>
            </a:xfrm>
          </p:grpSpPr>
          <p:sp>
            <p:nvSpPr>
              <p:cNvPr id="635" name="Freeform 318"/>
              <p:cNvSpPr>
                <a:spLocks/>
              </p:cNvSpPr>
              <p:nvPr/>
            </p:nvSpPr>
            <p:spPr bwMode="auto">
              <a:xfrm rot="16200000">
                <a:off x="903209" y="1132332"/>
                <a:ext cx="1168649" cy="1168649"/>
              </a:xfrm>
              <a:custGeom>
                <a:avLst/>
                <a:gdLst>
                  <a:gd name="T0" fmla="*/ 183 w 201"/>
                  <a:gd name="T1" fmla="*/ 133 h 201"/>
                  <a:gd name="T2" fmla="*/ 132 w 201"/>
                  <a:gd name="T3" fmla="*/ 18 h 201"/>
                  <a:gd name="T4" fmla="*/ 17 w 201"/>
                  <a:gd name="T5" fmla="*/ 69 h 201"/>
                  <a:gd name="T6" fmla="*/ 68 w 201"/>
                  <a:gd name="T7" fmla="*/ 184 h 201"/>
                  <a:gd name="T8" fmla="*/ 183 w 201"/>
                  <a:gd name="T9" fmla="*/ 13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1" h="201">
                    <a:moveTo>
                      <a:pt x="183" y="133"/>
                    </a:moveTo>
                    <a:cubicBezTo>
                      <a:pt x="201" y="87"/>
                      <a:pt x="178" y="35"/>
                      <a:pt x="132" y="18"/>
                    </a:cubicBezTo>
                    <a:cubicBezTo>
                      <a:pt x="86" y="0"/>
                      <a:pt x="35" y="23"/>
                      <a:pt x="17" y="69"/>
                    </a:cubicBezTo>
                    <a:cubicBezTo>
                      <a:pt x="0" y="115"/>
                      <a:pt x="23" y="166"/>
                      <a:pt x="68" y="184"/>
                    </a:cubicBezTo>
                    <a:cubicBezTo>
                      <a:pt x="114" y="201"/>
                      <a:pt x="165" y="178"/>
                      <a:pt x="183" y="133"/>
                    </a:cubicBezTo>
                    <a:close/>
                  </a:path>
                </a:pathLst>
              </a:custGeom>
              <a:solidFill>
                <a:srgbClr val="EFB2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6" name="Freeform 319"/>
              <p:cNvSpPr>
                <a:spLocks/>
              </p:cNvSpPr>
              <p:nvPr/>
            </p:nvSpPr>
            <p:spPr bwMode="auto">
              <a:xfrm rot="16200000">
                <a:off x="892328" y="1410893"/>
                <a:ext cx="970610" cy="574532"/>
              </a:xfrm>
              <a:custGeom>
                <a:avLst/>
                <a:gdLst>
                  <a:gd name="T0" fmla="*/ 30 w 167"/>
                  <a:gd name="T1" fmla="*/ 0 h 99"/>
                  <a:gd name="T2" fmla="*/ 160 w 167"/>
                  <a:gd name="T3" fmla="*/ 46 h 99"/>
                  <a:gd name="T4" fmla="*/ 161 w 167"/>
                  <a:gd name="T5" fmla="*/ 85 h 99"/>
                  <a:gd name="T6" fmla="*/ 0 w 167"/>
                  <a:gd name="T7" fmla="*/ 44 h 99"/>
                  <a:gd name="T8" fmla="*/ 30 w 167"/>
                  <a:gd name="T9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7" h="99">
                    <a:moveTo>
                      <a:pt x="30" y="0"/>
                    </a:moveTo>
                    <a:cubicBezTo>
                      <a:pt x="30" y="0"/>
                      <a:pt x="90" y="51"/>
                      <a:pt x="160" y="46"/>
                    </a:cubicBezTo>
                    <a:cubicBezTo>
                      <a:pt x="160" y="46"/>
                      <a:pt x="167" y="62"/>
                      <a:pt x="161" y="85"/>
                    </a:cubicBezTo>
                    <a:cubicBezTo>
                      <a:pt x="161" y="85"/>
                      <a:pt x="82" y="99"/>
                      <a:pt x="0" y="44"/>
                    </a:cubicBezTo>
                    <a:cubicBezTo>
                      <a:pt x="0" y="44"/>
                      <a:pt x="6" y="17"/>
                      <a:pt x="30" y="0"/>
                    </a:cubicBezTo>
                    <a:close/>
                  </a:path>
                </a:pathLst>
              </a:custGeom>
              <a:solidFill>
                <a:srgbClr val="EFBD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7" name="Freeform 320"/>
              <p:cNvSpPr>
                <a:spLocks/>
              </p:cNvSpPr>
              <p:nvPr/>
            </p:nvSpPr>
            <p:spPr bwMode="auto">
              <a:xfrm rot="16200000">
                <a:off x="1103425" y="1541468"/>
                <a:ext cx="948847" cy="383021"/>
              </a:xfrm>
              <a:custGeom>
                <a:avLst/>
                <a:gdLst>
                  <a:gd name="T0" fmla="*/ 0 w 163"/>
                  <a:gd name="T1" fmla="*/ 0 h 66"/>
                  <a:gd name="T2" fmla="*/ 163 w 163"/>
                  <a:gd name="T3" fmla="*/ 39 h 66"/>
                  <a:gd name="T4" fmla="*/ 153 w 163"/>
                  <a:gd name="T5" fmla="*/ 66 h 66"/>
                  <a:gd name="T6" fmla="*/ 0 w 163"/>
                  <a:gd name="T7" fmla="*/ 8 h 66"/>
                  <a:gd name="T8" fmla="*/ 0 w 163"/>
                  <a:gd name="T9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3" h="66">
                    <a:moveTo>
                      <a:pt x="0" y="0"/>
                    </a:moveTo>
                    <a:cubicBezTo>
                      <a:pt x="0" y="0"/>
                      <a:pt x="79" y="53"/>
                      <a:pt x="163" y="39"/>
                    </a:cubicBezTo>
                    <a:cubicBezTo>
                      <a:pt x="163" y="39"/>
                      <a:pt x="163" y="50"/>
                      <a:pt x="153" y="66"/>
                    </a:cubicBezTo>
                    <a:cubicBezTo>
                      <a:pt x="153" y="66"/>
                      <a:pt x="32" y="63"/>
                      <a:pt x="0" y="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C4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8" name="Freeform 321"/>
              <p:cNvSpPr>
                <a:spLocks/>
              </p:cNvSpPr>
              <p:nvPr/>
            </p:nvSpPr>
            <p:spPr bwMode="auto">
              <a:xfrm rot="16200000">
                <a:off x="1278613" y="1577377"/>
                <a:ext cx="872679" cy="400431"/>
              </a:xfrm>
              <a:custGeom>
                <a:avLst/>
                <a:gdLst>
                  <a:gd name="T0" fmla="*/ 150 w 150"/>
                  <a:gd name="T1" fmla="*/ 50 h 69"/>
                  <a:gd name="T2" fmla="*/ 0 w 150"/>
                  <a:gd name="T3" fmla="*/ 0 h 69"/>
                  <a:gd name="T4" fmla="*/ 5 w 150"/>
                  <a:gd name="T5" fmla="*/ 22 h 69"/>
                  <a:gd name="T6" fmla="*/ 141 w 150"/>
                  <a:gd name="T7" fmla="*/ 58 h 69"/>
                  <a:gd name="T8" fmla="*/ 150 w 150"/>
                  <a:gd name="T9" fmla="*/ 5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0" h="69">
                    <a:moveTo>
                      <a:pt x="150" y="50"/>
                    </a:moveTo>
                    <a:cubicBezTo>
                      <a:pt x="150" y="50"/>
                      <a:pt x="35" y="44"/>
                      <a:pt x="0" y="0"/>
                    </a:cubicBezTo>
                    <a:cubicBezTo>
                      <a:pt x="0" y="0"/>
                      <a:pt x="2" y="16"/>
                      <a:pt x="5" y="22"/>
                    </a:cubicBezTo>
                    <a:cubicBezTo>
                      <a:pt x="5" y="22"/>
                      <a:pt x="72" y="69"/>
                      <a:pt x="141" y="58"/>
                    </a:cubicBezTo>
                    <a:cubicBezTo>
                      <a:pt x="141" y="58"/>
                      <a:pt x="146" y="56"/>
                      <a:pt x="150" y="50"/>
                    </a:cubicBezTo>
                    <a:close/>
                  </a:path>
                </a:pathLst>
              </a:custGeom>
              <a:solidFill>
                <a:srgbClr val="EFCE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9" name="Freeform 322"/>
              <p:cNvSpPr>
                <a:spLocks/>
              </p:cNvSpPr>
              <p:nvPr/>
            </p:nvSpPr>
            <p:spPr bwMode="auto">
              <a:xfrm rot="16200000">
                <a:off x="1494062" y="1616549"/>
                <a:ext cx="737751" cy="361258"/>
              </a:xfrm>
              <a:custGeom>
                <a:avLst/>
                <a:gdLst>
                  <a:gd name="T0" fmla="*/ 0 w 127"/>
                  <a:gd name="T1" fmla="*/ 0 h 62"/>
                  <a:gd name="T2" fmla="*/ 127 w 127"/>
                  <a:gd name="T3" fmla="*/ 35 h 62"/>
                  <a:gd name="T4" fmla="*/ 0 w 127"/>
                  <a:gd name="T5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7" h="62">
                    <a:moveTo>
                      <a:pt x="0" y="0"/>
                    </a:moveTo>
                    <a:cubicBezTo>
                      <a:pt x="0" y="0"/>
                      <a:pt x="62" y="46"/>
                      <a:pt x="127" y="35"/>
                    </a:cubicBezTo>
                    <a:cubicBezTo>
                      <a:pt x="127" y="35"/>
                      <a:pt x="50" y="62"/>
                      <a:pt x="0" y="0"/>
                    </a:cubicBezTo>
                    <a:close/>
                  </a:path>
                </a:pathLst>
              </a:custGeom>
              <a:solidFill>
                <a:srgbClr val="EFDB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0" name="Freeform 323"/>
              <p:cNvSpPr>
                <a:spLocks/>
              </p:cNvSpPr>
              <p:nvPr/>
            </p:nvSpPr>
            <p:spPr bwMode="auto">
              <a:xfrm rot="16200000">
                <a:off x="1615933" y="1647017"/>
                <a:ext cx="639819" cy="319910"/>
              </a:xfrm>
              <a:custGeom>
                <a:avLst/>
                <a:gdLst>
                  <a:gd name="T0" fmla="*/ 0 w 110"/>
                  <a:gd name="T1" fmla="*/ 0 h 55"/>
                  <a:gd name="T2" fmla="*/ 110 w 110"/>
                  <a:gd name="T3" fmla="*/ 26 h 55"/>
                  <a:gd name="T4" fmla="*/ 0 w 110"/>
                  <a:gd name="T5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0" h="55">
                    <a:moveTo>
                      <a:pt x="0" y="0"/>
                    </a:moveTo>
                    <a:cubicBezTo>
                      <a:pt x="0" y="0"/>
                      <a:pt x="46" y="41"/>
                      <a:pt x="110" y="26"/>
                    </a:cubicBezTo>
                    <a:cubicBezTo>
                      <a:pt x="110" y="26"/>
                      <a:pt x="46" y="55"/>
                      <a:pt x="0" y="0"/>
                    </a:cubicBezTo>
                    <a:close/>
                  </a:path>
                </a:pathLst>
              </a:custGeom>
              <a:solidFill>
                <a:srgbClr val="EFE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1" name="Freeform 324"/>
              <p:cNvSpPr>
                <a:spLocks/>
              </p:cNvSpPr>
              <p:nvPr/>
            </p:nvSpPr>
            <p:spPr bwMode="auto">
              <a:xfrm rot="16200000">
                <a:off x="850979" y="1463123"/>
                <a:ext cx="685521" cy="289442"/>
              </a:xfrm>
              <a:custGeom>
                <a:avLst/>
                <a:gdLst>
                  <a:gd name="T0" fmla="*/ 0 w 118"/>
                  <a:gd name="T1" fmla="*/ 4 h 50"/>
                  <a:gd name="T2" fmla="*/ 118 w 118"/>
                  <a:gd name="T3" fmla="*/ 47 h 50"/>
                  <a:gd name="T4" fmla="*/ 112 w 118"/>
                  <a:gd name="T5" fmla="*/ 33 h 50"/>
                  <a:gd name="T6" fmla="*/ 6 w 118"/>
                  <a:gd name="T7" fmla="*/ 0 h 50"/>
                  <a:gd name="T8" fmla="*/ 0 w 118"/>
                  <a:gd name="T9" fmla="*/ 4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50">
                    <a:moveTo>
                      <a:pt x="0" y="4"/>
                    </a:moveTo>
                    <a:cubicBezTo>
                      <a:pt x="0" y="4"/>
                      <a:pt x="57" y="50"/>
                      <a:pt x="118" y="47"/>
                    </a:cubicBezTo>
                    <a:cubicBezTo>
                      <a:pt x="118" y="47"/>
                      <a:pt x="117" y="39"/>
                      <a:pt x="112" y="33"/>
                    </a:cubicBezTo>
                    <a:cubicBezTo>
                      <a:pt x="112" y="33"/>
                      <a:pt x="15" y="18"/>
                      <a:pt x="6" y="0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0BB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2" name="Freeform 325"/>
              <p:cNvSpPr>
                <a:spLocks/>
              </p:cNvSpPr>
              <p:nvPr/>
            </p:nvSpPr>
            <p:spPr bwMode="auto">
              <a:xfrm rot="16200000">
                <a:off x="806366" y="1459859"/>
                <a:ext cx="531006" cy="267679"/>
              </a:xfrm>
              <a:custGeom>
                <a:avLst/>
                <a:gdLst>
                  <a:gd name="T0" fmla="*/ 0 w 91"/>
                  <a:gd name="T1" fmla="*/ 16 h 46"/>
                  <a:gd name="T2" fmla="*/ 91 w 91"/>
                  <a:gd name="T3" fmla="*/ 45 h 46"/>
                  <a:gd name="T4" fmla="*/ 0 w 91"/>
                  <a:gd name="T5" fmla="*/ 1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1" h="46">
                    <a:moveTo>
                      <a:pt x="0" y="16"/>
                    </a:moveTo>
                    <a:cubicBezTo>
                      <a:pt x="0" y="16"/>
                      <a:pt x="62" y="46"/>
                      <a:pt x="91" y="45"/>
                    </a:cubicBezTo>
                    <a:cubicBezTo>
                      <a:pt x="91" y="45"/>
                      <a:pt x="61" y="0"/>
                      <a:pt x="0" y="16"/>
                    </a:cubicBezTo>
                    <a:close/>
                  </a:path>
                </a:pathLst>
              </a:custGeom>
              <a:solidFill>
                <a:srgbClr val="E6A9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3" name="Freeform 386"/>
              <p:cNvSpPr>
                <a:spLocks/>
              </p:cNvSpPr>
              <p:nvPr/>
            </p:nvSpPr>
            <p:spPr bwMode="auto">
              <a:xfrm rot="16200000">
                <a:off x="495161" y="800453"/>
                <a:ext cx="152338" cy="150162"/>
              </a:xfrm>
              <a:custGeom>
                <a:avLst/>
                <a:gdLst>
                  <a:gd name="T0" fmla="*/ 0 w 70"/>
                  <a:gd name="T1" fmla="*/ 32 h 69"/>
                  <a:gd name="T2" fmla="*/ 24 w 70"/>
                  <a:gd name="T3" fmla="*/ 24 h 69"/>
                  <a:gd name="T4" fmla="*/ 30 w 70"/>
                  <a:gd name="T5" fmla="*/ 0 h 69"/>
                  <a:gd name="T6" fmla="*/ 46 w 70"/>
                  <a:gd name="T7" fmla="*/ 19 h 69"/>
                  <a:gd name="T8" fmla="*/ 70 w 70"/>
                  <a:gd name="T9" fmla="*/ 19 h 69"/>
                  <a:gd name="T10" fmla="*/ 56 w 70"/>
                  <a:gd name="T11" fmla="*/ 37 h 69"/>
                  <a:gd name="T12" fmla="*/ 64 w 70"/>
                  <a:gd name="T13" fmla="*/ 61 h 69"/>
                  <a:gd name="T14" fmla="*/ 40 w 70"/>
                  <a:gd name="T15" fmla="*/ 53 h 69"/>
                  <a:gd name="T16" fmla="*/ 22 w 70"/>
                  <a:gd name="T17" fmla="*/ 69 h 69"/>
                  <a:gd name="T18" fmla="*/ 22 w 70"/>
                  <a:gd name="T19" fmla="*/ 45 h 69"/>
                  <a:gd name="T20" fmla="*/ 0 w 70"/>
                  <a:gd name="T21" fmla="*/ 32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0" h="69">
                    <a:moveTo>
                      <a:pt x="0" y="32"/>
                    </a:moveTo>
                    <a:lnTo>
                      <a:pt x="24" y="24"/>
                    </a:lnTo>
                    <a:lnTo>
                      <a:pt x="30" y="0"/>
                    </a:lnTo>
                    <a:lnTo>
                      <a:pt x="46" y="19"/>
                    </a:lnTo>
                    <a:lnTo>
                      <a:pt x="70" y="19"/>
                    </a:lnTo>
                    <a:lnTo>
                      <a:pt x="56" y="37"/>
                    </a:lnTo>
                    <a:lnTo>
                      <a:pt x="64" y="61"/>
                    </a:lnTo>
                    <a:lnTo>
                      <a:pt x="40" y="53"/>
                    </a:lnTo>
                    <a:lnTo>
                      <a:pt x="22" y="69"/>
                    </a:lnTo>
                    <a:lnTo>
                      <a:pt x="22" y="45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93FF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4" name="Freeform 417"/>
              <p:cNvSpPr>
                <a:spLocks/>
              </p:cNvSpPr>
              <p:nvPr/>
            </p:nvSpPr>
            <p:spPr bwMode="auto">
              <a:xfrm rot="16200000">
                <a:off x="1428775" y="756928"/>
                <a:ext cx="128399" cy="121870"/>
              </a:xfrm>
              <a:custGeom>
                <a:avLst/>
                <a:gdLst>
                  <a:gd name="T0" fmla="*/ 59 w 59"/>
                  <a:gd name="T1" fmla="*/ 38 h 56"/>
                  <a:gd name="T2" fmla="*/ 38 w 59"/>
                  <a:gd name="T3" fmla="*/ 38 h 56"/>
                  <a:gd name="T4" fmla="*/ 27 w 59"/>
                  <a:gd name="T5" fmla="*/ 56 h 56"/>
                  <a:gd name="T6" fmla="*/ 22 w 59"/>
                  <a:gd name="T7" fmla="*/ 38 h 56"/>
                  <a:gd name="T8" fmla="*/ 0 w 59"/>
                  <a:gd name="T9" fmla="*/ 32 h 56"/>
                  <a:gd name="T10" fmla="*/ 16 w 59"/>
                  <a:gd name="T11" fmla="*/ 19 h 56"/>
                  <a:gd name="T12" fmla="*/ 14 w 59"/>
                  <a:gd name="T13" fmla="*/ 0 h 56"/>
                  <a:gd name="T14" fmla="*/ 32 w 59"/>
                  <a:gd name="T15" fmla="*/ 11 h 56"/>
                  <a:gd name="T16" fmla="*/ 51 w 59"/>
                  <a:gd name="T17" fmla="*/ 3 h 56"/>
                  <a:gd name="T18" fmla="*/ 46 w 59"/>
                  <a:gd name="T19" fmla="*/ 22 h 56"/>
                  <a:gd name="T20" fmla="*/ 59 w 59"/>
                  <a:gd name="T21" fmla="*/ 3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9" h="56">
                    <a:moveTo>
                      <a:pt x="59" y="38"/>
                    </a:moveTo>
                    <a:lnTo>
                      <a:pt x="38" y="38"/>
                    </a:lnTo>
                    <a:lnTo>
                      <a:pt x="27" y="56"/>
                    </a:lnTo>
                    <a:lnTo>
                      <a:pt x="22" y="38"/>
                    </a:lnTo>
                    <a:lnTo>
                      <a:pt x="0" y="32"/>
                    </a:lnTo>
                    <a:lnTo>
                      <a:pt x="16" y="19"/>
                    </a:lnTo>
                    <a:lnTo>
                      <a:pt x="14" y="0"/>
                    </a:lnTo>
                    <a:lnTo>
                      <a:pt x="32" y="11"/>
                    </a:lnTo>
                    <a:lnTo>
                      <a:pt x="51" y="3"/>
                    </a:lnTo>
                    <a:lnTo>
                      <a:pt x="46" y="22"/>
                    </a:lnTo>
                    <a:lnTo>
                      <a:pt x="59" y="3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5" name="Freeform 422"/>
              <p:cNvSpPr>
                <a:spLocks/>
              </p:cNvSpPr>
              <p:nvPr/>
            </p:nvSpPr>
            <p:spPr bwMode="auto">
              <a:xfrm rot="16200000">
                <a:off x="395053" y="1716657"/>
                <a:ext cx="128399" cy="121870"/>
              </a:xfrm>
              <a:custGeom>
                <a:avLst/>
                <a:gdLst>
                  <a:gd name="T0" fmla="*/ 59 w 59"/>
                  <a:gd name="T1" fmla="*/ 37 h 56"/>
                  <a:gd name="T2" fmla="*/ 38 w 59"/>
                  <a:gd name="T3" fmla="*/ 37 h 56"/>
                  <a:gd name="T4" fmla="*/ 27 w 59"/>
                  <a:gd name="T5" fmla="*/ 56 h 56"/>
                  <a:gd name="T6" fmla="*/ 22 w 59"/>
                  <a:gd name="T7" fmla="*/ 37 h 56"/>
                  <a:gd name="T8" fmla="*/ 0 w 59"/>
                  <a:gd name="T9" fmla="*/ 32 h 56"/>
                  <a:gd name="T10" fmla="*/ 16 w 59"/>
                  <a:gd name="T11" fmla="*/ 18 h 56"/>
                  <a:gd name="T12" fmla="*/ 14 w 59"/>
                  <a:gd name="T13" fmla="*/ 0 h 56"/>
                  <a:gd name="T14" fmla="*/ 32 w 59"/>
                  <a:gd name="T15" fmla="*/ 10 h 56"/>
                  <a:gd name="T16" fmla="*/ 51 w 59"/>
                  <a:gd name="T17" fmla="*/ 2 h 56"/>
                  <a:gd name="T18" fmla="*/ 46 w 59"/>
                  <a:gd name="T19" fmla="*/ 21 h 56"/>
                  <a:gd name="T20" fmla="*/ 59 w 59"/>
                  <a:gd name="T21" fmla="*/ 37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9" h="56">
                    <a:moveTo>
                      <a:pt x="59" y="37"/>
                    </a:moveTo>
                    <a:lnTo>
                      <a:pt x="38" y="37"/>
                    </a:lnTo>
                    <a:lnTo>
                      <a:pt x="27" y="56"/>
                    </a:lnTo>
                    <a:lnTo>
                      <a:pt x="22" y="37"/>
                    </a:lnTo>
                    <a:lnTo>
                      <a:pt x="0" y="32"/>
                    </a:lnTo>
                    <a:lnTo>
                      <a:pt x="16" y="18"/>
                    </a:lnTo>
                    <a:lnTo>
                      <a:pt x="14" y="0"/>
                    </a:lnTo>
                    <a:lnTo>
                      <a:pt x="32" y="10"/>
                    </a:lnTo>
                    <a:lnTo>
                      <a:pt x="51" y="2"/>
                    </a:lnTo>
                    <a:lnTo>
                      <a:pt x="46" y="21"/>
                    </a:lnTo>
                    <a:lnTo>
                      <a:pt x="59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6" name="Freeform 569"/>
              <p:cNvSpPr>
                <a:spLocks/>
              </p:cNvSpPr>
              <p:nvPr/>
            </p:nvSpPr>
            <p:spPr bwMode="auto">
              <a:xfrm rot="16200000">
                <a:off x="1970663" y="785220"/>
                <a:ext cx="34820" cy="28292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7" name="Freeform 572"/>
              <p:cNvSpPr>
                <a:spLocks/>
              </p:cNvSpPr>
              <p:nvPr/>
            </p:nvSpPr>
            <p:spPr bwMode="auto">
              <a:xfrm rot="16200000">
                <a:off x="1092544" y="734078"/>
                <a:ext cx="28292" cy="45702"/>
              </a:xfrm>
              <a:custGeom>
                <a:avLst/>
                <a:gdLst>
                  <a:gd name="T0" fmla="*/ 5 w 5"/>
                  <a:gd name="T1" fmla="*/ 5 h 8"/>
                  <a:gd name="T2" fmla="*/ 5 w 5"/>
                  <a:gd name="T3" fmla="*/ 3 h 8"/>
                  <a:gd name="T4" fmla="*/ 0 w 5"/>
                  <a:gd name="T5" fmla="*/ 3 h 8"/>
                  <a:gd name="T6" fmla="*/ 0 w 5"/>
                  <a:gd name="T7" fmla="*/ 5 h 8"/>
                  <a:gd name="T8" fmla="*/ 5 w 5"/>
                  <a:gd name="T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8">
                    <a:moveTo>
                      <a:pt x="5" y="5"/>
                    </a:moveTo>
                    <a:cubicBezTo>
                      <a:pt x="5" y="4"/>
                      <a:pt x="5" y="4"/>
                      <a:pt x="5" y="3"/>
                    </a:cubicBezTo>
                    <a:cubicBezTo>
                      <a:pt x="5" y="0"/>
                      <a:pt x="0" y="0"/>
                      <a:pt x="0" y="3"/>
                    </a:cubicBezTo>
                    <a:cubicBezTo>
                      <a:pt x="0" y="4"/>
                      <a:pt x="0" y="4"/>
                      <a:pt x="0" y="5"/>
                    </a:cubicBezTo>
                    <a:cubicBezTo>
                      <a:pt x="0" y="8"/>
                      <a:pt x="5" y="8"/>
                      <a:pt x="5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8" name="Freeform 573"/>
              <p:cNvSpPr>
                <a:spLocks/>
              </p:cNvSpPr>
              <p:nvPr/>
            </p:nvSpPr>
            <p:spPr bwMode="auto">
              <a:xfrm rot="16200000">
                <a:off x="594182" y="451164"/>
                <a:ext cx="41350" cy="28292"/>
              </a:xfrm>
              <a:custGeom>
                <a:avLst/>
                <a:gdLst>
                  <a:gd name="T0" fmla="*/ 4 w 7"/>
                  <a:gd name="T1" fmla="*/ 5 h 5"/>
                  <a:gd name="T2" fmla="*/ 4 w 7"/>
                  <a:gd name="T3" fmla="*/ 0 h 5"/>
                  <a:gd name="T4" fmla="*/ 4 w 7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5">
                    <a:moveTo>
                      <a:pt x="4" y="5"/>
                    </a:moveTo>
                    <a:cubicBezTo>
                      <a:pt x="7" y="5"/>
                      <a:pt x="7" y="0"/>
                      <a:pt x="4" y="0"/>
                    </a:cubicBezTo>
                    <a:cubicBezTo>
                      <a:pt x="0" y="0"/>
                      <a:pt x="0" y="5"/>
                      <a:pt x="4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9" name="Freeform 574"/>
              <p:cNvSpPr>
                <a:spLocks/>
              </p:cNvSpPr>
              <p:nvPr/>
            </p:nvSpPr>
            <p:spPr bwMode="auto">
              <a:xfrm rot="16200000">
                <a:off x="438580" y="1172594"/>
                <a:ext cx="39173" cy="28292"/>
              </a:xfrm>
              <a:custGeom>
                <a:avLst/>
                <a:gdLst>
                  <a:gd name="T0" fmla="*/ 3 w 7"/>
                  <a:gd name="T1" fmla="*/ 5 h 5"/>
                  <a:gd name="T2" fmla="*/ 3 w 7"/>
                  <a:gd name="T3" fmla="*/ 0 h 5"/>
                  <a:gd name="T4" fmla="*/ 3 w 7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5">
                    <a:moveTo>
                      <a:pt x="3" y="5"/>
                    </a:moveTo>
                    <a:cubicBezTo>
                      <a:pt x="7" y="5"/>
                      <a:pt x="7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50" name="Freeform 575"/>
              <p:cNvSpPr>
                <a:spLocks/>
              </p:cNvSpPr>
              <p:nvPr/>
            </p:nvSpPr>
            <p:spPr bwMode="auto">
              <a:xfrm rot="16200000">
                <a:off x="743256" y="1768888"/>
                <a:ext cx="30468" cy="45702"/>
              </a:xfrm>
              <a:custGeom>
                <a:avLst/>
                <a:gdLst>
                  <a:gd name="T0" fmla="*/ 5 w 5"/>
                  <a:gd name="T1" fmla="*/ 5 h 8"/>
                  <a:gd name="T2" fmla="*/ 5 w 5"/>
                  <a:gd name="T3" fmla="*/ 3 h 8"/>
                  <a:gd name="T4" fmla="*/ 0 w 5"/>
                  <a:gd name="T5" fmla="*/ 3 h 8"/>
                  <a:gd name="T6" fmla="*/ 0 w 5"/>
                  <a:gd name="T7" fmla="*/ 5 h 8"/>
                  <a:gd name="T8" fmla="*/ 5 w 5"/>
                  <a:gd name="T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8">
                    <a:moveTo>
                      <a:pt x="5" y="5"/>
                    </a:moveTo>
                    <a:cubicBezTo>
                      <a:pt x="5" y="4"/>
                      <a:pt x="5" y="4"/>
                      <a:pt x="5" y="3"/>
                    </a:cubicBezTo>
                    <a:cubicBezTo>
                      <a:pt x="5" y="0"/>
                      <a:pt x="0" y="0"/>
                      <a:pt x="0" y="3"/>
                    </a:cubicBezTo>
                    <a:cubicBezTo>
                      <a:pt x="0" y="4"/>
                      <a:pt x="0" y="4"/>
                      <a:pt x="0" y="5"/>
                    </a:cubicBezTo>
                    <a:cubicBezTo>
                      <a:pt x="0" y="8"/>
                      <a:pt x="5" y="8"/>
                      <a:pt x="5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51" name="Freeform 578"/>
              <p:cNvSpPr>
                <a:spLocks/>
              </p:cNvSpPr>
              <p:nvPr/>
            </p:nvSpPr>
            <p:spPr bwMode="auto">
              <a:xfrm rot="16200000">
                <a:off x="847715" y="1227000"/>
                <a:ext cx="34820" cy="28292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654" name="Freeform 327"/>
            <p:cNvSpPr>
              <a:spLocks/>
            </p:cNvSpPr>
            <p:nvPr/>
          </p:nvSpPr>
          <p:spPr bwMode="auto">
            <a:xfrm rot="3009157">
              <a:off x="6133827" y="2022922"/>
              <a:ext cx="145809" cy="145809"/>
            </a:xfrm>
            <a:custGeom>
              <a:avLst/>
              <a:gdLst>
                <a:gd name="T0" fmla="*/ 23 w 25"/>
                <a:gd name="T1" fmla="*/ 9 h 25"/>
                <a:gd name="T2" fmla="*/ 9 w 25"/>
                <a:gd name="T3" fmla="*/ 2 h 25"/>
                <a:gd name="T4" fmla="*/ 2 w 25"/>
                <a:gd name="T5" fmla="*/ 16 h 25"/>
                <a:gd name="T6" fmla="*/ 16 w 25"/>
                <a:gd name="T7" fmla="*/ 23 h 25"/>
                <a:gd name="T8" fmla="*/ 23 w 25"/>
                <a:gd name="T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3" y="9"/>
                  </a:moveTo>
                  <a:cubicBezTo>
                    <a:pt x="22" y="3"/>
                    <a:pt x="15" y="0"/>
                    <a:pt x="9" y="2"/>
                  </a:cubicBezTo>
                  <a:cubicBezTo>
                    <a:pt x="3" y="4"/>
                    <a:pt x="0" y="10"/>
                    <a:pt x="2" y="16"/>
                  </a:cubicBezTo>
                  <a:cubicBezTo>
                    <a:pt x="4" y="22"/>
                    <a:pt x="10" y="25"/>
                    <a:pt x="16" y="23"/>
                  </a:cubicBezTo>
                  <a:cubicBezTo>
                    <a:pt x="22" y="22"/>
                    <a:pt x="25" y="15"/>
                    <a:pt x="23" y="9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1" name="Freeform 368"/>
            <p:cNvSpPr>
              <a:spLocks/>
            </p:cNvSpPr>
            <p:nvPr/>
          </p:nvSpPr>
          <p:spPr bwMode="auto">
            <a:xfrm rot="3009157">
              <a:off x="9257791" y="1087683"/>
              <a:ext cx="367787" cy="295971"/>
            </a:xfrm>
            <a:custGeom>
              <a:avLst/>
              <a:gdLst>
                <a:gd name="T0" fmla="*/ 4 w 63"/>
                <a:gd name="T1" fmla="*/ 17 h 51"/>
                <a:gd name="T2" fmla="*/ 44 w 63"/>
                <a:gd name="T3" fmla="*/ 25 h 51"/>
                <a:gd name="T4" fmla="*/ 4 w 63"/>
                <a:gd name="T5" fmla="*/ 1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" h="51">
                  <a:moveTo>
                    <a:pt x="4" y="17"/>
                  </a:moveTo>
                  <a:cubicBezTo>
                    <a:pt x="23" y="28"/>
                    <a:pt x="63" y="51"/>
                    <a:pt x="44" y="25"/>
                  </a:cubicBezTo>
                  <a:cubicBezTo>
                    <a:pt x="25" y="0"/>
                    <a:pt x="0" y="15"/>
                    <a:pt x="4" y="17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2" name="Freeform 369"/>
            <p:cNvSpPr>
              <a:spLocks/>
            </p:cNvSpPr>
            <p:nvPr/>
          </p:nvSpPr>
          <p:spPr bwMode="auto">
            <a:xfrm rot="3009157">
              <a:off x="9470639" y="1170988"/>
              <a:ext cx="121870" cy="208921"/>
            </a:xfrm>
            <a:custGeom>
              <a:avLst/>
              <a:gdLst>
                <a:gd name="T0" fmla="*/ 5 w 21"/>
                <a:gd name="T1" fmla="*/ 4 h 36"/>
                <a:gd name="T2" fmla="*/ 17 w 21"/>
                <a:gd name="T3" fmla="*/ 18 h 36"/>
                <a:gd name="T4" fmla="*/ 5 w 21"/>
                <a:gd name="T5" fmla="*/ 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36">
                  <a:moveTo>
                    <a:pt x="5" y="4"/>
                  </a:moveTo>
                  <a:cubicBezTo>
                    <a:pt x="0" y="11"/>
                    <a:pt x="13" y="36"/>
                    <a:pt x="17" y="18"/>
                  </a:cubicBezTo>
                  <a:cubicBezTo>
                    <a:pt x="21" y="0"/>
                    <a:pt x="8" y="1"/>
                    <a:pt x="5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3" name="Freeform 372"/>
            <p:cNvSpPr>
              <a:spLocks/>
            </p:cNvSpPr>
            <p:nvPr/>
          </p:nvSpPr>
          <p:spPr bwMode="auto">
            <a:xfrm rot="3009157">
              <a:off x="9242983" y="879626"/>
              <a:ext cx="150162" cy="215449"/>
            </a:xfrm>
            <a:custGeom>
              <a:avLst/>
              <a:gdLst>
                <a:gd name="T0" fmla="*/ 18 w 26"/>
                <a:gd name="T1" fmla="*/ 4 h 37"/>
                <a:gd name="T2" fmla="*/ 15 w 26"/>
                <a:gd name="T3" fmla="*/ 26 h 37"/>
                <a:gd name="T4" fmla="*/ 18 w 26"/>
                <a:gd name="T5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37">
                  <a:moveTo>
                    <a:pt x="18" y="4"/>
                  </a:moveTo>
                  <a:cubicBezTo>
                    <a:pt x="0" y="12"/>
                    <a:pt x="4" y="37"/>
                    <a:pt x="15" y="26"/>
                  </a:cubicBezTo>
                  <a:cubicBezTo>
                    <a:pt x="25" y="14"/>
                    <a:pt x="26" y="0"/>
                    <a:pt x="18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4" name="Freeform 373"/>
            <p:cNvSpPr>
              <a:spLocks/>
            </p:cNvSpPr>
            <p:nvPr/>
          </p:nvSpPr>
          <p:spPr bwMode="auto">
            <a:xfrm rot="3009157">
              <a:off x="9216161" y="1085088"/>
              <a:ext cx="261151" cy="110989"/>
            </a:xfrm>
            <a:custGeom>
              <a:avLst/>
              <a:gdLst>
                <a:gd name="T0" fmla="*/ 45 w 45"/>
                <a:gd name="T1" fmla="*/ 19 h 19"/>
                <a:gd name="T2" fmla="*/ 7 w 45"/>
                <a:gd name="T3" fmla="*/ 10 h 19"/>
                <a:gd name="T4" fmla="*/ 45 w 45"/>
                <a:gd name="T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19">
                  <a:moveTo>
                    <a:pt x="45" y="19"/>
                  </a:moveTo>
                  <a:cubicBezTo>
                    <a:pt x="32" y="17"/>
                    <a:pt x="0" y="0"/>
                    <a:pt x="7" y="10"/>
                  </a:cubicBezTo>
                  <a:cubicBezTo>
                    <a:pt x="15" y="19"/>
                    <a:pt x="45" y="19"/>
                    <a:pt x="45" y="19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5" name="Freeform 374"/>
            <p:cNvSpPr>
              <a:spLocks/>
            </p:cNvSpPr>
            <p:nvPr/>
          </p:nvSpPr>
          <p:spPr bwMode="auto">
            <a:xfrm rot="3009157">
              <a:off x="9491382" y="1342477"/>
              <a:ext cx="34820" cy="45701"/>
            </a:xfrm>
            <a:custGeom>
              <a:avLst/>
              <a:gdLst>
                <a:gd name="T0" fmla="*/ 6 w 6"/>
                <a:gd name="T1" fmla="*/ 4 h 8"/>
                <a:gd name="T2" fmla="*/ 5 w 6"/>
                <a:gd name="T3" fmla="*/ 3 h 8"/>
                <a:gd name="T4" fmla="*/ 0 w 6"/>
                <a:gd name="T5" fmla="*/ 4 h 8"/>
                <a:gd name="T6" fmla="*/ 1 w 6"/>
                <a:gd name="T7" fmla="*/ 5 h 8"/>
                <a:gd name="T8" fmla="*/ 6 w 6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6" y="4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5" y="0"/>
                    <a:pt x="0" y="1"/>
                    <a:pt x="0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8"/>
                    <a:pt x="6" y="7"/>
                    <a:pt x="6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6" name="Freeform 375"/>
            <p:cNvSpPr>
              <a:spLocks/>
            </p:cNvSpPr>
            <p:nvPr/>
          </p:nvSpPr>
          <p:spPr bwMode="auto">
            <a:xfrm rot="3009157">
              <a:off x="9463227" y="1036057"/>
              <a:ext cx="41349" cy="28291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7" name="Freeform 383"/>
            <p:cNvSpPr>
              <a:spLocks/>
            </p:cNvSpPr>
            <p:nvPr/>
          </p:nvSpPr>
          <p:spPr bwMode="auto">
            <a:xfrm rot="3009157">
              <a:off x="8221260" y="1524970"/>
              <a:ext cx="152338" cy="143633"/>
            </a:xfrm>
            <a:custGeom>
              <a:avLst/>
              <a:gdLst>
                <a:gd name="T0" fmla="*/ 16 w 70"/>
                <a:gd name="T1" fmla="*/ 0 h 66"/>
                <a:gd name="T2" fmla="*/ 38 w 70"/>
                <a:gd name="T3" fmla="*/ 13 h 66"/>
                <a:gd name="T4" fmla="*/ 59 w 70"/>
                <a:gd name="T5" fmla="*/ 2 h 66"/>
                <a:gd name="T6" fmla="*/ 54 w 70"/>
                <a:gd name="T7" fmla="*/ 26 h 66"/>
                <a:gd name="T8" fmla="*/ 70 w 70"/>
                <a:gd name="T9" fmla="*/ 45 h 66"/>
                <a:gd name="T10" fmla="*/ 46 w 70"/>
                <a:gd name="T11" fmla="*/ 45 h 66"/>
                <a:gd name="T12" fmla="*/ 35 w 70"/>
                <a:gd name="T13" fmla="*/ 66 h 66"/>
                <a:gd name="T14" fmla="*/ 24 w 70"/>
                <a:gd name="T15" fmla="*/ 45 h 66"/>
                <a:gd name="T16" fmla="*/ 0 w 70"/>
                <a:gd name="T17" fmla="*/ 40 h 66"/>
                <a:gd name="T18" fmla="*/ 19 w 70"/>
                <a:gd name="T19" fmla="*/ 24 h 66"/>
                <a:gd name="T20" fmla="*/ 16 w 70"/>
                <a:gd name="T2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6">
                  <a:moveTo>
                    <a:pt x="16" y="0"/>
                  </a:moveTo>
                  <a:lnTo>
                    <a:pt x="38" y="13"/>
                  </a:lnTo>
                  <a:lnTo>
                    <a:pt x="59" y="2"/>
                  </a:lnTo>
                  <a:lnTo>
                    <a:pt x="54" y="26"/>
                  </a:lnTo>
                  <a:lnTo>
                    <a:pt x="70" y="45"/>
                  </a:lnTo>
                  <a:lnTo>
                    <a:pt x="46" y="45"/>
                  </a:lnTo>
                  <a:lnTo>
                    <a:pt x="35" y="66"/>
                  </a:lnTo>
                  <a:lnTo>
                    <a:pt x="24" y="45"/>
                  </a:lnTo>
                  <a:lnTo>
                    <a:pt x="0" y="40"/>
                  </a:lnTo>
                  <a:lnTo>
                    <a:pt x="19" y="24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8" name="Freeform 384"/>
            <p:cNvSpPr>
              <a:spLocks/>
            </p:cNvSpPr>
            <p:nvPr/>
          </p:nvSpPr>
          <p:spPr bwMode="auto">
            <a:xfrm rot="3009157">
              <a:off x="7813205" y="287761"/>
              <a:ext cx="158867" cy="150162"/>
            </a:xfrm>
            <a:custGeom>
              <a:avLst/>
              <a:gdLst>
                <a:gd name="T0" fmla="*/ 16 w 73"/>
                <a:gd name="T1" fmla="*/ 0 h 69"/>
                <a:gd name="T2" fmla="*/ 38 w 73"/>
                <a:gd name="T3" fmla="*/ 13 h 69"/>
                <a:gd name="T4" fmla="*/ 62 w 73"/>
                <a:gd name="T5" fmla="*/ 3 h 69"/>
                <a:gd name="T6" fmla="*/ 54 w 73"/>
                <a:gd name="T7" fmla="*/ 27 h 69"/>
                <a:gd name="T8" fmla="*/ 73 w 73"/>
                <a:gd name="T9" fmla="*/ 45 h 69"/>
                <a:gd name="T10" fmla="*/ 46 w 73"/>
                <a:gd name="T11" fmla="*/ 48 h 69"/>
                <a:gd name="T12" fmla="*/ 35 w 73"/>
                <a:gd name="T13" fmla="*/ 69 h 69"/>
                <a:gd name="T14" fmla="*/ 24 w 73"/>
                <a:gd name="T15" fmla="*/ 45 h 69"/>
                <a:gd name="T16" fmla="*/ 0 w 73"/>
                <a:gd name="T17" fmla="*/ 43 h 69"/>
                <a:gd name="T18" fmla="*/ 19 w 73"/>
                <a:gd name="T19" fmla="*/ 27 h 69"/>
                <a:gd name="T20" fmla="*/ 16 w 73"/>
                <a:gd name="T2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" h="69">
                  <a:moveTo>
                    <a:pt x="16" y="0"/>
                  </a:moveTo>
                  <a:lnTo>
                    <a:pt x="38" y="13"/>
                  </a:lnTo>
                  <a:lnTo>
                    <a:pt x="62" y="3"/>
                  </a:lnTo>
                  <a:lnTo>
                    <a:pt x="54" y="27"/>
                  </a:lnTo>
                  <a:lnTo>
                    <a:pt x="73" y="45"/>
                  </a:lnTo>
                  <a:lnTo>
                    <a:pt x="46" y="48"/>
                  </a:lnTo>
                  <a:lnTo>
                    <a:pt x="35" y="69"/>
                  </a:lnTo>
                  <a:lnTo>
                    <a:pt x="24" y="45"/>
                  </a:lnTo>
                  <a:lnTo>
                    <a:pt x="0" y="43"/>
                  </a:lnTo>
                  <a:lnTo>
                    <a:pt x="19" y="2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9" name="Freeform 397"/>
            <p:cNvSpPr>
              <a:spLocks/>
            </p:cNvSpPr>
            <p:nvPr/>
          </p:nvSpPr>
          <p:spPr bwMode="auto">
            <a:xfrm rot="3009157">
              <a:off x="8376179" y="27784"/>
              <a:ext cx="250269" cy="243741"/>
            </a:xfrm>
            <a:custGeom>
              <a:avLst/>
              <a:gdLst>
                <a:gd name="T0" fmla="*/ 19 w 115"/>
                <a:gd name="T1" fmla="*/ 2 h 112"/>
                <a:gd name="T2" fmla="*/ 56 w 115"/>
                <a:gd name="T3" fmla="*/ 21 h 112"/>
                <a:gd name="T4" fmla="*/ 91 w 115"/>
                <a:gd name="T5" fmla="*/ 0 h 112"/>
                <a:gd name="T6" fmla="*/ 86 w 115"/>
                <a:gd name="T7" fmla="*/ 40 h 112"/>
                <a:gd name="T8" fmla="*/ 115 w 115"/>
                <a:gd name="T9" fmla="*/ 69 h 112"/>
                <a:gd name="T10" fmla="*/ 75 w 115"/>
                <a:gd name="T11" fmla="*/ 75 h 112"/>
                <a:gd name="T12" fmla="*/ 59 w 115"/>
                <a:gd name="T13" fmla="*/ 112 h 112"/>
                <a:gd name="T14" fmla="*/ 40 w 115"/>
                <a:gd name="T15" fmla="*/ 77 h 112"/>
                <a:gd name="T16" fmla="*/ 0 w 115"/>
                <a:gd name="T17" fmla="*/ 72 h 112"/>
                <a:gd name="T18" fmla="*/ 27 w 115"/>
                <a:gd name="T19" fmla="*/ 43 h 112"/>
                <a:gd name="T20" fmla="*/ 19 w 115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0"/>
                  </a:lnTo>
                  <a:lnTo>
                    <a:pt x="115" y="69"/>
                  </a:lnTo>
                  <a:lnTo>
                    <a:pt x="75" y="75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3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0" name="Freeform 398"/>
            <p:cNvSpPr>
              <a:spLocks/>
            </p:cNvSpPr>
            <p:nvPr/>
          </p:nvSpPr>
          <p:spPr bwMode="auto">
            <a:xfrm rot="3009157">
              <a:off x="6747540" y="1889736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6 w 117"/>
                <a:gd name="T3" fmla="*/ 21 h 112"/>
                <a:gd name="T4" fmla="*/ 93 w 117"/>
                <a:gd name="T5" fmla="*/ 0 h 112"/>
                <a:gd name="T6" fmla="*/ 88 w 117"/>
                <a:gd name="T7" fmla="*/ 43 h 112"/>
                <a:gd name="T8" fmla="*/ 117 w 117"/>
                <a:gd name="T9" fmla="*/ 69 h 112"/>
                <a:gd name="T10" fmla="*/ 77 w 117"/>
                <a:gd name="T11" fmla="*/ 77 h 112"/>
                <a:gd name="T12" fmla="*/ 58 w 117"/>
                <a:gd name="T13" fmla="*/ 112 h 112"/>
                <a:gd name="T14" fmla="*/ 40 w 117"/>
                <a:gd name="T15" fmla="*/ 77 h 112"/>
                <a:gd name="T16" fmla="*/ 0 w 117"/>
                <a:gd name="T17" fmla="*/ 72 h 112"/>
                <a:gd name="T18" fmla="*/ 29 w 117"/>
                <a:gd name="T19" fmla="*/ 43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6" y="21"/>
                  </a:lnTo>
                  <a:lnTo>
                    <a:pt x="93" y="0"/>
                  </a:lnTo>
                  <a:lnTo>
                    <a:pt x="88" y="43"/>
                  </a:lnTo>
                  <a:lnTo>
                    <a:pt x="117" y="69"/>
                  </a:lnTo>
                  <a:lnTo>
                    <a:pt x="77" y="77"/>
                  </a:lnTo>
                  <a:lnTo>
                    <a:pt x="58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9" y="43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1" name="Freeform 419"/>
            <p:cNvSpPr>
              <a:spLocks/>
            </p:cNvSpPr>
            <p:nvPr/>
          </p:nvSpPr>
          <p:spPr bwMode="auto">
            <a:xfrm rot="3009157">
              <a:off x="8794378" y="912620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40 h 59"/>
                <a:gd name="T8" fmla="*/ 0 w 59"/>
                <a:gd name="T9" fmla="*/ 35 h 59"/>
                <a:gd name="T10" fmla="*/ 16 w 59"/>
                <a:gd name="T11" fmla="*/ 21 h 59"/>
                <a:gd name="T12" fmla="*/ 13 w 59"/>
                <a:gd name="T13" fmla="*/ 0 h 59"/>
                <a:gd name="T14" fmla="*/ 32 w 59"/>
                <a:gd name="T15" fmla="*/ 11 h 59"/>
                <a:gd name="T16" fmla="*/ 51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40"/>
                  </a:lnTo>
                  <a:lnTo>
                    <a:pt x="0" y="35"/>
                  </a:lnTo>
                  <a:lnTo>
                    <a:pt x="16" y="21"/>
                  </a:lnTo>
                  <a:lnTo>
                    <a:pt x="13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2" name="Freeform 420"/>
            <p:cNvSpPr>
              <a:spLocks/>
            </p:cNvSpPr>
            <p:nvPr/>
          </p:nvSpPr>
          <p:spPr bwMode="auto">
            <a:xfrm rot="3009157">
              <a:off x="6760606" y="951720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38 h 59"/>
                <a:gd name="T8" fmla="*/ 0 w 59"/>
                <a:gd name="T9" fmla="*/ 35 h 59"/>
                <a:gd name="T10" fmla="*/ 16 w 59"/>
                <a:gd name="T11" fmla="*/ 22 h 59"/>
                <a:gd name="T12" fmla="*/ 13 w 59"/>
                <a:gd name="T13" fmla="*/ 0 h 59"/>
                <a:gd name="T14" fmla="*/ 29 w 59"/>
                <a:gd name="T15" fmla="*/ 11 h 59"/>
                <a:gd name="T16" fmla="*/ 48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38"/>
                  </a:lnTo>
                  <a:lnTo>
                    <a:pt x="0" y="35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3" name="Freeform 494"/>
            <p:cNvSpPr>
              <a:spLocks/>
            </p:cNvSpPr>
            <p:nvPr/>
          </p:nvSpPr>
          <p:spPr bwMode="auto">
            <a:xfrm rot="3009157">
              <a:off x="6931989" y="1035640"/>
              <a:ext cx="626762" cy="604999"/>
            </a:xfrm>
            <a:custGeom>
              <a:avLst/>
              <a:gdLst>
                <a:gd name="T0" fmla="*/ 25 w 108"/>
                <a:gd name="T1" fmla="*/ 104 h 104"/>
                <a:gd name="T2" fmla="*/ 61 w 108"/>
                <a:gd name="T3" fmla="*/ 0 h 104"/>
                <a:gd name="T4" fmla="*/ 25 w 108"/>
                <a:gd name="T5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8" h="104">
                  <a:moveTo>
                    <a:pt x="25" y="104"/>
                  </a:moveTo>
                  <a:cubicBezTo>
                    <a:pt x="25" y="104"/>
                    <a:pt x="0" y="8"/>
                    <a:pt x="61" y="0"/>
                  </a:cubicBezTo>
                  <a:cubicBezTo>
                    <a:pt x="61" y="0"/>
                    <a:pt x="108" y="32"/>
                    <a:pt x="25" y="104"/>
                  </a:cubicBezTo>
                  <a:close/>
                </a:path>
              </a:pathLst>
            </a:custGeom>
            <a:solidFill>
              <a:srgbClr val="FFD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4" name="Freeform 495"/>
            <p:cNvSpPr>
              <a:spLocks/>
            </p:cNvSpPr>
            <p:nvPr/>
          </p:nvSpPr>
          <p:spPr bwMode="auto">
            <a:xfrm rot="3009157">
              <a:off x="7010246" y="1074492"/>
              <a:ext cx="498363" cy="489658"/>
            </a:xfrm>
            <a:custGeom>
              <a:avLst/>
              <a:gdLst>
                <a:gd name="T0" fmla="*/ 20 w 86"/>
                <a:gd name="T1" fmla="*/ 84 h 84"/>
                <a:gd name="T2" fmla="*/ 49 w 86"/>
                <a:gd name="T3" fmla="*/ 0 h 84"/>
                <a:gd name="T4" fmla="*/ 20 w 86"/>
                <a:gd name="T5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84">
                  <a:moveTo>
                    <a:pt x="20" y="84"/>
                  </a:moveTo>
                  <a:cubicBezTo>
                    <a:pt x="20" y="84"/>
                    <a:pt x="0" y="6"/>
                    <a:pt x="49" y="0"/>
                  </a:cubicBezTo>
                  <a:cubicBezTo>
                    <a:pt x="49" y="0"/>
                    <a:pt x="86" y="26"/>
                    <a:pt x="20" y="84"/>
                  </a:cubicBezTo>
                  <a:close/>
                </a:path>
              </a:pathLst>
            </a:custGeom>
            <a:solidFill>
              <a:srgbClr val="FFED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5" name="Freeform 496"/>
            <p:cNvSpPr>
              <a:spLocks/>
            </p:cNvSpPr>
            <p:nvPr/>
          </p:nvSpPr>
          <p:spPr bwMode="auto">
            <a:xfrm rot="3009157">
              <a:off x="7334534" y="1104981"/>
              <a:ext cx="261151" cy="167572"/>
            </a:xfrm>
            <a:custGeom>
              <a:avLst/>
              <a:gdLst>
                <a:gd name="T0" fmla="*/ 107 w 120"/>
                <a:gd name="T1" fmla="*/ 77 h 77"/>
                <a:gd name="T2" fmla="*/ 0 w 120"/>
                <a:gd name="T3" fmla="*/ 40 h 77"/>
                <a:gd name="T4" fmla="*/ 13 w 120"/>
                <a:gd name="T5" fmla="*/ 0 h 77"/>
                <a:gd name="T6" fmla="*/ 120 w 120"/>
                <a:gd name="T7" fmla="*/ 37 h 77"/>
                <a:gd name="T8" fmla="*/ 107 w 120"/>
                <a:gd name="T9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77">
                  <a:moveTo>
                    <a:pt x="107" y="77"/>
                  </a:moveTo>
                  <a:lnTo>
                    <a:pt x="0" y="40"/>
                  </a:lnTo>
                  <a:lnTo>
                    <a:pt x="13" y="0"/>
                  </a:lnTo>
                  <a:lnTo>
                    <a:pt x="120" y="37"/>
                  </a:lnTo>
                  <a:lnTo>
                    <a:pt x="107" y="77"/>
                  </a:lnTo>
                  <a:close/>
                </a:path>
              </a:pathLst>
            </a:custGeom>
            <a:solidFill>
              <a:srgbClr val="0D3C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6" name="Freeform 497"/>
            <p:cNvSpPr>
              <a:spLocks/>
            </p:cNvSpPr>
            <p:nvPr/>
          </p:nvSpPr>
          <p:spPr bwMode="auto">
            <a:xfrm rot="3009157">
              <a:off x="7178088" y="754332"/>
              <a:ext cx="587589" cy="341672"/>
            </a:xfrm>
            <a:custGeom>
              <a:avLst/>
              <a:gdLst>
                <a:gd name="T0" fmla="*/ 101 w 101"/>
                <a:gd name="T1" fmla="*/ 14 h 59"/>
                <a:gd name="T2" fmla="*/ 0 w 101"/>
                <a:gd name="T3" fmla="*/ 51 h 59"/>
                <a:gd name="T4" fmla="*/ 85 w 101"/>
                <a:gd name="T5" fmla="*/ 59 h 59"/>
                <a:gd name="T6" fmla="*/ 101 w 101"/>
                <a:gd name="T7" fmla="*/ 1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" h="59">
                  <a:moveTo>
                    <a:pt x="101" y="14"/>
                  </a:moveTo>
                  <a:cubicBezTo>
                    <a:pt x="24" y="0"/>
                    <a:pt x="0" y="51"/>
                    <a:pt x="0" y="51"/>
                  </a:cubicBezTo>
                  <a:cubicBezTo>
                    <a:pt x="85" y="59"/>
                    <a:pt x="85" y="59"/>
                    <a:pt x="85" y="59"/>
                  </a:cubicBezTo>
                  <a:lnTo>
                    <a:pt x="101" y="14"/>
                  </a:lnTo>
                  <a:close/>
                </a:path>
              </a:pathLst>
            </a:custGeom>
            <a:solidFill>
              <a:srgbClr val="1C7B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7" name="Freeform 498"/>
            <p:cNvSpPr>
              <a:spLocks/>
            </p:cNvSpPr>
            <p:nvPr/>
          </p:nvSpPr>
          <p:spPr bwMode="auto">
            <a:xfrm rot="3009157">
              <a:off x="8225189" y="526410"/>
              <a:ext cx="306852" cy="511420"/>
            </a:xfrm>
            <a:custGeom>
              <a:avLst/>
              <a:gdLst>
                <a:gd name="T0" fmla="*/ 25 w 53"/>
                <a:gd name="T1" fmla="*/ 81 h 88"/>
                <a:gd name="T2" fmla="*/ 26 w 53"/>
                <a:gd name="T3" fmla="*/ 77 h 88"/>
                <a:gd name="T4" fmla="*/ 30 w 53"/>
                <a:gd name="T5" fmla="*/ 66 h 88"/>
                <a:gd name="T6" fmla="*/ 37 w 53"/>
                <a:gd name="T7" fmla="*/ 45 h 88"/>
                <a:gd name="T8" fmla="*/ 37 w 53"/>
                <a:gd name="T9" fmla="*/ 45 h 88"/>
                <a:gd name="T10" fmla="*/ 40 w 53"/>
                <a:gd name="T11" fmla="*/ 38 h 88"/>
                <a:gd name="T12" fmla="*/ 53 w 53"/>
                <a:gd name="T13" fmla="*/ 0 h 88"/>
                <a:gd name="T14" fmla="*/ 24 w 53"/>
                <a:gd name="T15" fmla="*/ 20 h 88"/>
                <a:gd name="T16" fmla="*/ 19 w 53"/>
                <a:gd name="T17" fmla="*/ 24 h 88"/>
                <a:gd name="T18" fmla="*/ 19 w 53"/>
                <a:gd name="T19" fmla="*/ 24 h 88"/>
                <a:gd name="T20" fmla="*/ 5 w 53"/>
                <a:gd name="T21" fmla="*/ 37 h 88"/>
                <a:gd name="T22" fmla="*/ 0 w 53"/>
                <a:gd name="T23" fmla="*/ 43 h 88"/>
                <a:gd name="T24" fmla="*/ 22 w 53"/>
                <a:gd name="T25" fmla="*/ 88 h 88"/>
                <a:gd name="T26" fmla="*/ 25 w 53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3" h="88">
                  <a:moveTo>
                    <a:pt x="25" y="81"/>
                  </a:moveTo>
                  <a:cubicBezTo>
                    <a:pt x="26" y="77"/>
                    <a:pt x="26" y="77"/>
                    <a:pt x="26" y="77"/>
                  </a:cubicBezTo>
                  <a:cubicBezTo>
                    <a:pt x="30" y="66"/>
                    <a:pt x="30" y="66"/>
                    <a:pt x="30" y="66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42" y="6"/>
                    <a:pt x="33" y="13"/>
                    <a:pt x="24" y="20"/>
                  </a:cubicBezTo>
                  <a:cubicBezTo>
                    <a:pt x="22" y="21"/>
                    <a:pt x="21" y="22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4" y="28"/>
                    <a:pt x="9" y="33"/>
                    <a:pt x="5" y="37"/>
                  </a:cubicBezTo>
                  <a:cubicBezTo>
                    <a:pt x="3" y="39"/>
                    <a:pt x="2" y="41"/>
                    <a:pt x="0" y="43"/>
                  </a:cubicBezTo>
                  <a:cubicBezTo>
                    <a:pt x="22" y="88"/>
                    <a:pt x="22" y="88"/>
                    <a:pt x="22" y="88"/>
                  </a:cubicBezTo>
                  <a:lnTo>
                    <a:pt x="25" y="81"/>
                  </a:ln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8" name="Freeform 499"/>
            <p:cNvSpPr>
              <a:spLocks/>
            </p:cNvSpPr>
            <p:nvPr/>
          </p:nvSpPr>
          <p:spPr bwMode="auto">
            <a:xfrm rot="3009157">
              <a:off x="7818653" y="613113"/>
              <a:ext cx="232859" cy="511420"/>
            </a:xfrm>
            <a:custGeom>
              <a:avLst/>
              <a:gdLst>
                <a:gd name="T0" fmla="*/ 0 w 40"/>
                <a:gd name="T1" fmla="*/ 26 h 88"/>
                <a:gd name="T2" fmla="*/ 30 w 40"/>
                <a:gd name="T3" fmla="*/ 88 h 88"/>
                <a:gd name="T4" fmla="*/ 40 w 40"/>
                <a:gd name="T5" fmla="*/ 57 h 88"/>
                <a:gd name="T6" fmla="*/ 13 w 40"/>
                <a:gd name="T7" fmla="*/ 0 h 88"/>
                <a:gd name="T8" fmla="*/ 0 w 40"/>
                <a:gd name="T9" fmla="*/ 2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88">
                  <a:moveTo>
                    <a:pt x="0" y="26"/>
                  </a:moveTo>
                  <a:cubicBezTo>
                    <a:pt x="30" y="88"/>
                    <a:pt x="30" y="88"/>
                    <a:pt x="30" y="88"/>
                  </a:cubicBezTo>
                  <a:cubicBezTo>
                    <a:pt x="40" y="57"/>
                    <a:pt x="40" y="57"/>
                    <a:pt x="40" y="57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7" y="9"/>
                    <a:pt x="3" y="18"/>
                    <a:pt x="0" y="26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9" name="Freeform 500"/>
            <p:cNvSpPr>
              <a:spLocks/>
            </p:cNvSpPr>
            <p:nvPr/>
          </p:nvSpPr>
          <p:spPr bwMode="auto">
            <a:xfrm rot="3009157">
              <a:off x="7555725" y="612747"/>
              <a:ext cx="306852" cy="639819"/>
            </a:xfrm>
            <a:custGeom>
              <a:avLst/>
              <a:gdLst>
                <a:gd name="T0" fmla="*/ 9 w 53"/>
                <a:gd name="T1" fmla="*/ 106 h 110"/>
                <a:gd name="T2" fmla="*/ 36 w 53"/>
                <a:gd name="T3" fmla="*/ 110 h 110"/>
                <a:gd name="T4" fmla="*/ 53 w 53"/>
                <a:gd name="T5" fmla="*/ 62 h 110"/>
                <a:gd name="T6" fmla="*/ 23 w 53"/>
                <a:gd name="T7" fmla="*/ 0 h 110"/>
                <a:gd name="T8" fmla="*/ 9 w 53"/>
                <a:gd name="T9" fmla="*/ 10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110">
                  <a:moveTo>
                    <a:pt x="9" y="106"/>
                  </a:moveTo>
                  <a:cubicBezTo>
                    <a:pt x="36" y="110"/>
                    <a:pt x="36" y="110"/>
                    <a:pt x="36" y="110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0" y="56"/>
                    <a:pt x="9" y="106"/>
                    <a:pt x="9" y="1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0" name="Freeform 501"/>
            <p:cNvSpPr>
              <a:spLocks/>
            </p:cNvSpPr>
            <p:nvPr/>
          </p:nvSpPr>
          <p:spPr bwMode="auto">
            <a:xfrm rot="3009157">
              <a:off x="7960719" y="652916"/>
              <a:ext cx="174100" cy="365611"/>
            </a:xfrm>
            <a:custGeom>
              <a:avLst/>
              <a:gdLst>
                <a:gd name="T0" fmla="*/ 4 w 30"/>
                <a:gd name="T1" fmla="*/ 0 h 63"/>
                <a:gd name="T2" fmla="*/ 0 w 30"/>
                <a:gd name="T3" fmla="*/ 6 h 63"/>
                <a:gd name="T4" fmla="*/ 27 w 30"/>
                <a:gd name="T5" fmla="*/ 63 h 63"/>
                <a:gd name="T6" fmla="*/ 30 w 30"/>
                <a:gd name="T7" fmla="*/ 55 h 63"/>
                <a:gd name="T8" fmla="*/ 4 w 30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3">
                  <a:moveTo>
                    <a:pt x="4" y="0"/>
                  </a:moveTo>
                  <a:cubicBezTo>
                    <a:pt x="2" y="2"/>
                    <a:pt x="1" y="4"/>
                    <a:pt x="0" y="6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30" y="55"/>
                    <a:pt x="30" y="55"/>
                    <a:pt x="30" y="55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1" name="Freeform 502"/>
            <p:cNvSpPr>
              <a:spLocks/>
            </p:cNvSpPr>
            <p:nvPr/>
          </p:nvSpPr>
          <p:spPr bwMode="auto">
            <a:xfrm rot="3009157">
              <a:off x="8028166" y="600983"/>
              <a:ext cx="211097" cy="430899"/>
            </a:xfrm>
            <a:custGeom>
              <a:avLst/>
              <a:gdLst>
                <a:gd name="T0" fmla="*/ 36 w 36"/>
                <a:gd name="T1" fmla="*/ 45 h 74"/>
                <a:gd name="T2" fmla="*/ 14 w 36"/>
                <a:gd name="T3" fmla="*/ 0 h 74"/>
                <a:gd name="T4" fmla="*/ 12 w 36"/>
                <a:gd name="T5" fmla="*/ 2 h 74"/>
                <a:gd name="T6" fmla="*/ 10 w 36"/>
                <a:gd name="T7" fmla="*/ 5 h 74"/>
                <a:gd name="T8" fmla="*/ 0 w 36"/>
                <a:gd name="T9" fmla="*/ 19 h 74"/>
                <a:gd name="T10" fmla="*/ 26 w 36"/>
                <a:gd name="T11" fmla="*/ 74 h 74"/>
                <a:gd name="T12" fmla="*/ 36 w 36"/>
                <a:gd name="T13" fmla="*/ 4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74">
                  <a:moveTo>
                    <a:pt x="36" y="45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3" y="1"/>
                    <a:pt x="12" y="2"/>
                  </a:cubicBezTo>
                  <a:cubicBezTo>
                    <a:pt x="12" y="3"/>
                    <a:pt x="11" y="4"/>
                    <a:pt x="10" y="5"/>
                  </a:cubicBezTo>
                  <a:cubicBezTo>
                    <a:pt x="6" y="10"/>
                    <a:pt x="3" y="14"/>
                    <a:pt x="0" y="19"/>
                  </a:cubicBezTo>
                  <a:cubicBezTo>
                    <a:pt x="26" y="74"/>
                    <a:pt x="26" y="74"/>
                    <a:pt x="26" y="74"/>
                  </a:cubicBezTo>
                  <a:lnTo>
                    <a:pt x="36" y="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2" name="Freeform 503"/>
            <p:cNvSpPr>
              <a:spLocks/>
            </p:cNvSpPr>
            <p:nvPr/>
          </p:nvSpPr>
          <p:spPr bwMode="auto">
            <a:xfrm rot="3009157">
              <a:off x="7411061" y="837872"/>
              <a:ext cx="267679" cy="594118"/>
            </a:xfrm>
            <a:custGeom>
              <a:avLst/>
              <a:gdLst>
                <a:gd name="T0" fmla="*/ 10 w 46"/>
                <a:gd name="T1" fmla="*/ 102 h 102"/>
                <a:gd name="T2" fmla="*/ 46 w 46"/>
                <a:gd name="T3" fmla="*/ 0 h 102"/>
                <a:gd name="T4" fmla="*/ 10 w 46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102">
                  <a:moveTo>
                    <a:pt x="10" y="102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0" y="37"/>
                    <a:pt x="10" y="102"/>
                  </a:cubicBezTo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3" name="Freeform 504"/>
            <p:cNvSpPr>
              <a:spLocks/>
            </p:cNvSpPr>
            <p:nvPr/>
          </p:nvSpPr>
          <p:spPr bwMode="auto">
            <a:xfrm rot="3009157">
              <a:off x="7374869" y="1115324"/>
              <a:ext cx="496186" cy="535359"/>
            </a:xfrm>
            <a:custGeom>
              <a:avLst/>
              <a:gdLst>
                <a:gd name="T0" fmla="*/ 16 w 85"/>
                <a:gd name="T1" fmla="*/ 0 h 92"/>
                <a:gd name="T2" fmla="*/ 73 w 85"/>
                <a:gd name="T3" fmla="*/ 92 h 92"/>
                <a:gd name="T4" fmla="*/ 0 w 85"/>
                <a:gd name="T5" fmla="*/ 45 h 92"/>
                <a:gd name="T6" fmla="*/ 16 w 85"/>
                <a:gd name="T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" h="92">
                  <a:moveTo>
                    <a:pt x="16" y="0"/>
                  </a:moveTo>
                  <a:cubicBezTo>
                    <a:pt x="85" y="36"/>
                    <a:pt x="73" y="92"/>
                    <a:pt x="73" y="92"/>
                  </a:cubicBezTo>
                  <a:cubicBezTo>
                    <a:pt x="0" y="45"/>
                    <a:pt x="0" y="45"/>
                    <a:pt x="0" y="45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rgbClr val="166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4" name="Freeform 505"/>
            <p:cNvSpPr>
              <a:spLocks/>
            </p:cNvSpPr>
            <p:nvPr/>
          </p:nvSpPr>
          <p:spPr bwMode="auto">
            <a:xfrm rot="3009157">
              <a:off x="8315670" y="607445"/>
              <a:ext cx="261151" cy="511420"/>
            </a:xfrm>
            <a:custGeom>
              <a:avLst/>
              <a:gdLst>
                <a:gd name="T0" fmla="*/ 3 w 45"/>
                <a:gd name="T1" fmla="*/ 81 h 88"/>
                <a:gd name="T2" fmla="*/ 4 w 45"/>
                <a:gd name="T3" fmla="*/ 77 h 88"/>
                <a:gd name="T4" fmla="*/ 8 w 45"/>
                <a:gd name="T5" fmla="*/ 66 h 88"/>
                <a:gd name="T6" fmla="*/ 15 w 45"/>
                <a:gd name="T7" fmla="*/ 45 h 88"/>
                <a:gd name="T8" fmla="*/ 15 w 45"/>
                <a:gd name="T9" fmla="*/ 45 h 88"/>
                <a:gd name="T10" fmla="*/ 18 w 45"/>
                <a:gd name="T11" fmla="*/ 38 h 88"/>
                <a:gd name="T12" fmla="*/ 31 w 45"/>
                <a:gd name="T13" fmla="*/ 0 h 88"/>
                <a:gd name="T14" fmla="*/ 41 w 45"/>
                <a:gd name="T15" fmla="*/ 33 h 88"/>
                <a:gd name="T16" fmla="*/ 42 w 45"/>
                <a:gd name="T17" fmla="*/ 39 h 88"/>
                <a:gd name="T18" fmla="*/ 42 w 45"/>
                <a:gd name="T19" fmla="*/ 40 h 88"/>
                <a:gd name="T20" fmla="*/ 45 w 45"/>
                <a:gd name="T21" fmla="*/ 58 h 88"/>
                <a:gd name="T22" fmla="*/ 45 w 45"/>
                <a:gd name="T23" fmla="*/ 66 h 88"/>
                <a:gd name="T24" fmla="*/ 0 w 45"/>
                <a:gd name="T25" fmla="*/ 88 h 88"/>
                <a:gd name="T26" fmla="*/ 3 w 45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88">
                  <a:moveTo>
                    <a:pt x="3" y="81"/>
                  </a:moveTo>
                  <a:cubicBezTo>
                    <a:pt x="4" y="77"/>
                    <a:pt x="4" y="77"/>
                    <a:pt x="4" y="77"/>
                  </a:cubicBezTo>
                  <a:cubicBezTo>
                    <a:pt x="8" y="66"/>
                    <a:pt x="8" y="66"/>
                    <a:pt x="8" y="66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5" y="11"/>
                    <a:pt x="39" y="22"/>
                    <a:pt x="41" y="33"/>
                  </a:cubicBezTo>
                  <a:cubicBezTo>
                    <a:pt x="41" y="35"/>
                    <a:pt x="42" y="37"/>
                    <a:pt x="42" y="39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4" y="46"/>
                    <a:pt x="44" y="52"/>
                    <a:pt x="45" y="58"/>
                  </a:cubicBezTo>
                  <a:cubicBezTo>
                    <a:pt x="45" y="61"/>
                    <a:pt x="45" y="63"/>
                    <a:pt x="45" y="66"/>
                  </a:cubicBezTo>
                  <a:cubicBezTo>
                    <a:pt x="0" y="88"/>
                    <a:pt x="0" y="88"/>
                    <a:pt x="0" y="88"/>
                  </a:cubicBezTo>
                  <a:lnTo>
                    <a:pt x="3" y="81"/>
                  </a:ln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5" name="Freeform 506"/>
            <p:cNvSpPr>
              <a:spLocks/>
            </p:cNvSpPr>
            <p:nvPr/>
          </p:nvSpPr>
          <p:spPr bwMode="auto">
            <a:xfrm rot="3009157">
              <a:off x="7837734" y="944400"/>
              <a:ext cx="389550" cy="343848"/>
            </a:xfrm>
            <a:custGeom>
              <a:avLst/>
              <a:gdLst>
                <a:gd name="T0" fmla="*/ 62 w 67"/>
                <a:gd name="T1" fmla="*/ 29 h 59"/>
                <a:gd name="T2" fmla="*/ 0 w 67"/>
                <a:gd name="T3" fmla="*/ 59 h 59"/>
                <a:gd name="T4" fmla="*/ 10 w 67"/>
                <a:gd name="T5" fmla="*/ 28 h 59"/>
                <a:gd name="T6" fmla="*/ 67 w 67"/>
                <a:gd name="T7" fmla="*/ 0 h 59"/>
                <a:gd name="T8" fmla="*/ 62 w 67"/>
                <a:gd name="T9" fmla="*/ 2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59">
                  <a:moveTo>
                    <a:pt x="62" y="29"/>
                  </a:moveTo>
                  <a:cubicBezTo>
                    <a:pt x="0" y="59"/>
                    <a:pt x="0" y="59"/>
                    <a:pt x="0" y="59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6" y="10"/>
                    <a:pt x="64" y="20"/>
                    <a:pt x="62" y="29"/>
                  </a:cubicBez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6" name="Freeform 507"/>
            <p:cNvSpPr>
              <a:spLocks/>
            </p:cNvSpPr>
            <p:nvPr/>
          </p:nvSpPr>
          <p:spPr bwMode="auto">
            <a:xfrm rot="3009157">
              <a:off x="7559470" y="970701"/>
              <a:ext cx="459190" cy="533183"/>
            </a:xfrm>
            <a:custGeom>
              <a:avLst/>
              <a:gdLst>
                <a:gd name="T0" fmla="*/ 24 w 79"/>
                <a:gd name="T1" fmla="*/ 92 h 92"/>
                <a:gd name="T2" fmla="*/ 0 w 79"/>
                <a:gd name="T3" fmla="*/ 78 h 92"/>
                <a:gd name="T4" fmla="*/ 17 w 79"/>
                <a:gd name="T5" fmla="*/ 30 h 92"/>
                <a:gd name="T6" fmla="*/ 79 w 79"/>
                <a:gd name="T7" fmla="*/ 0 h 92"/>
                <a:gd name="T8" fmla="*/ 24 w 79"/>
                <a:gd name="T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92">
                  <a:moveTo>
                    <a:pt x="24" y="92"/>
                  </a:moveTo>
                  <a:cubicBezTo>
                    <a:pt x="0" y="78"/>
                    <a:pt x="0" y="78"/>
                    <a:pt x="0" y="78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63" y="58"/>
                    <a:pt x="24" y="92"/>
                    <a:pt x="24" y="92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7" name="Freeform 508"/>
            <p:cNvSpPr>
              <a:spLocks/>
            </p:cNvSpPr>
            <p:nvPr/>
          </p:nvSpPr>
          <p:spPr bwMode="auto">
            <a:xfrm rot="3009157">
              <a:off x="7969142" y="969772"/>
              <a:ext cx="337320" cy="202392"/>
            </a:xfrm>
            <a:custGeom>
              <a:avLst/>
              <a:gdLst>
                <a:gd name="T0" fmla="*/ 58 w 58"/>
                <a:gd name="T1" fmla="*/ 0 h 35"/>
                <a:gd name="T2" fmla="*/ 57 w 58"/>
                <a:gd name="T3" fmla="*/ 7 h 35"/>
                <a:gd name="T4" fmla="*/ 0 w 58"/>
                <a:gd name="T5" fmla="*/ 35 h 35"/>
                <a:gd name="T6" fmla="*/ 3 w 58"/>
                <a:gd name="T7" fmla="*/ 27 h 35"/>
                <a:gd name="T8" fmla="*/ 58 w 58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35">
                  <a:moveTo>
                    <a:pt x="58" y="0"/>
                  </a:moveTo>
                  <a:cubicBezTo>
                    <a:pt x="58" y="3"/>
                    <a:pt x="58" y="5"/>
                    <a:pt x="57" y="7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3" y="27"/>
                    <a:pt x="3" y="27"/>
                    <a:pt x="3" y="27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rgbClr val="C937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8" name="Freeform 509"/>
            <p:cNvSpPr>
              <a:spLocks/>
            </p:cNvSpPr>
            <p:nvPr/>
          </p:nvSpPr>
          <p:spPr bwMode="auto">
            <a:xfrm rot="3009157">
              <a:off x="8054098" y="871124"/>
              <a:ext cx="326438" cy="298147"/>
            </a:xfrm>
            <a:custGeom>
              <a:avLst/>
              <a:gdLst>
                <a:gd name="T0" fmla="*/ 10 w 56"/>
                <a:gd name="T1" fmla="*/ 22 h 51"/>
                <a:gd name="T2" fmla="*/ 55 w 56"/>
                <a:gd name="T3" fmla="*/ 0 h 51"/>
                <a:gd name="T4" fmla="*/ 56 w 56"/>
                <a:gd name="T5" fmla="*/ 3 h 51"/>
                <a:gd name="T6" fmla="*/ 56 w 56"/>
                <a:gd name="T7" fmla="*/ 6 h 51"/>
                <a:gd name="T8" fmla="*/ 55 w 56"/>
                <a:gd name="T9" fmla="*/ 24 h 51"/>
                <a:gd name="T10" fmla="*/ 0 w 56"/>
                <a:gd name="T11" fmla="*/ 51 h 51"/>
                <a:gd name="T12" fmla="*/ 10 w 56"/>
                <a:gd name="T13" fmla="*/ 2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51">
                  <a:moveTo>
                    <a:pt x="10" y="22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55" y="1"/>
                    <a:pt x="56" y="2"/>
                    <a:pt x="56" y="3"/>
                  </a:cubicBezTo>
                  <a:cubicBezTo>
                    <a:pt x="56" y="4"/>
                    <a:pt x="56" y="5"/>
                    <a:pt x="56" y="6"/>
                  </a:cubicBezTo>
                  <a:cubicBezTo>
                    <a:pt x="56" y="13"/>
                    <a:pt x="56" y="18"/>
                    <a:pt x="55" y="24"/>
                  </a:cubicBezTo>
                  <a:cubicBezTo>
                    <a:pt x="0" y="51"/>
                    <a:pt x="0" y="51"/>
                    <a:pt x="0" y="51"/>
                  </a:cubicBezTo>
                  <a:lnTo>
                    <a:pt x="10" y="22"/>
                  </a:ln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9" name="Freeform 510"/>
            <p:cNvSpPr>
              <a:spLocks/>
            </p:cNvSpPr>
            <p:nvPr/>
          </p:nvSpPr>
          <p:spPr bwMode="auto">
            <a:xfrm rot="3009157">
              <a:off x="7444970" y="886326"/>
              <a:ext cx="280737" cy="594118"/>
            </a:xfrm>
            <a:custGeom>
              <a:avLst/>
              <a:gdLst>
                <a:gd name="T0" fmla="*/ 0 w 48"/>
                <a:gd name="T1" fmla="*/ 102 h 102"/>
                <a:gd name="T2" fmla="*/ 36 w 48"/>
                <a:gd name="T3" fmla="*/ 0 h 102"/>
                <a:gd name="T4" fmla="*/ 0 w 48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02">
                  <a:moveTo>
                    <a:pt x="0" y="102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48" y="57"/>
                    <a:pt x="0" y="102"/>
                  </a:cubicBezTo>
                </a:path>
              </a:pathLst>
            </a:custGeom>
            <a:solidFill>
              <a:srgbClr val="D63A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0" name="Freeform 511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1" name="Freeform 512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2" name="Freeform 513"/>
            <p:cNvSpPr>
              <a:spLocks/>
            </p:cNvSpPr>
            <p:nvPr/>
          </p:nvSpPr>
          <p:spPr bwMode="auto">
            <a:xfrm rot="3009157">
              <a:off x="8163039" y="741069"/>
              <a:ext cx="265503" cy="274208"/>
            </a:xfrm>
            <a:custGeom>
              <a:avLst/>
              <a:gdLst>
                <a:gd name="T0" fmla="*/ 42 w 46"/>
                <a:gd name="T1" fmla="*/ 30 h 47"/>
                <a:gd name="T2" fmla="*/ 30 w 46"/>
                <a:gd name="T3" fmla="*/ 4 h 47"/>
                <a:gd name="T4" fmla="*/ 3 w 46"/>
                <a:gd name="T5" fmla="*/ 17 h 47"/>
                <a:gd name="T6" fmla="*/ 16 w 46"/>
                <a:gd name="T7" fmla="*/ 43 h 47"/>
                <a:gd name="T8" fmla="*/ 42 w 46"/>
                <a:gd name="T9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42" y="30"/>
                  </a:moveTo>
                  <a:cubicBezTo>
                    <a:pt x="46" y="20"/>
                    <a:pt x="40" y="8"/>
                    <a:pt x="30" y="4"/>
                  </a:cubicBezTo>
                  <a:cubicBezTo>
                    <a:pt x="19" y="0"/>
                    <a:pt x="7" y="6"/>
                    <a:pt x="3" y="17"/>
                  </a:cubicBezTo>
                  <a:cubicBezTo>
                    <a:pt x="0" y="28"/>
                    <a:pt x="5" y="39"/>
                    <a:pt x="16" y="43"/>
                  </a:cubicBezTo>
                  <a:cubicBezTo>
                    <a:pt x="27" y="47"/>
                    <a:pt x="39" y="41"/>
                    <a:pt x="42" y="30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3" name="Freeform 514"/>
            <p:cNvSpPr>
              <a:spLocks/>
            </p:cNvSpPr>
            <p:nvPr/>
          </p:nvSpPr>
          <p:spPr bwMode="auto">
            <a:xfrm rot="3009157">
              <a:off x="8181230" y="763336"/>
              <a:ext cx="226331" cy="226331"/>
            </a:xfrm>
            <a:custGeom>
              <a:avLst/>
              <a:gdLst>
                <a:gd name="T0" fmla="*/ 36 w 39"/>
                <a:gd name="T1" fmla="*/ 25 h 39"/>
                <a:gd name="T2" fmla="*/ 26 w 39"/>
                <a:gd name="T3" fmla="*/ 3 h 39"/>
                <a:gd name="T4" fmla="*/ 4 w 39"/>
                <a:gd name="T5" fmla="*/ 14 h 39"/>
                <a:gd name="T6" fmla="*/ 14 w 39"/>
                <a:gd name="T7" fmla="*/ 36 h 39"/>
                <a:gd name="T8" fmla="*/ 36 w 39"/>
                <a:gd name="T9" fmla="*/ 2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36" y="25"/>
                  </a:moveTo>
                  <a:cubicBezTo>
                    <a:pt x="39" y="16"/>
                    <a:pt x="35" y="6"/>
                    <a:pt x="26" y="3"/>
                  </a:cubicBezTo>
                  <a:cubicBezTo>
                    <a:pt x="17" y="0"/>
                    <a:pt x="7" y="5"/>
                    <a:pt x="4" y="14"/>
                  </a:cubicBezTo>
                  <a:cubicBezTo>
                    <a:pt x="0" y="23"/>
                    <a:pt x="5" y="33"/>
                    <a:pt x="14" y="36"/>
                  </a:cubicBezTo>
                  <a:cubicBezTo>
                    <a:pt x="23" y="39"/>
                    <a:pt x="33" y="34"/>
                    <a:pt x="36" y="25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4" name="Freeform 515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5" name="Freeform 516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444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6" name="Freeform 517"/>
            <p:cNvSpPr>
              <a:spLocks/>
            </p:cNvSpPr>
            <p:nvPr/>
          </p:nvSpPr>
          <p:spPr bwMode="auto">
            <a:xfrm rot="3009157">
              <a:off x="8163039" y="741069"/>
              <a:ext cx="265503" cy="274208"/>
            </a:xfrm>
            <a:custGeom>
              <a:avLst/>
              <a:gdLst>
                <a:gd name="T0" fmla="*/ 3 w 46"/>
                <a:gd name="T1" fmla="*/ 17 h 47"/>
                <a:gd name="T2" fmla="*/ 30 w 46"/>
                <a:gd name="T3" fmla="*/ 4 h 47"/>
                <a:gd name="T4" fmla="*/ 42 w 46"/>
                <a:gd name="T5" fmla="*/ 30 h 47"/>
                <a:gd name="T6" fmla="*/ 16 w 46"/>
                <a:gd name="T7" fmla="*/ 43 h 47"/>
                <a:gd name="T8" fmla="*/ 3 w 46"/>
                <a:gd name="T9" fmla="*/ 1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3" y="17"/>
                  </a:moveTo>
                  <a:cubicBezTo>
                    <a:pt x="7" y="6"/>
                    <a:pt x="19" y="0"/>
                    <a:pt x="30" y="4"/>
                  </a:cubicBezTo>
                  <a:cubicBezTo>
                    <a:pt x="40" y="8"/>
                    <a:pt x="46" y="20"/>
                    <a:pt x="42" y="30"/>
                  </a:cubicBezTo>
                  <a:cubicBezTo>
                    <a:pt x="39" y="41"/>
                    <a:pt x="27" y="47"/>
                    <a:pt x="16" y="43"/>
                  </a:cubicBezTo>
                  <a:cubicBezTo>
                    <a:pt x="5" y="39"/>
                    <a:pt x="0" y="28"/>
                    <a:pt x="3" y="17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7" name="Freeform 519"/>
            <p:cNvSpPr>
              <a:spLocks/>
            </p:cNvSpPr>
            <p:nvPr/>
          </p:nvSpPr>
          <p:spPr bwMode="auto">
            <a:xfrm rot="3009157">
              <a:off x="8181229" y="763336"/>
              <a:ext cx="226331" cy="226331"/>
            </a:xfrm>
            <a:custGeom>
              <a:avLst/>
              <a:gdLst>
                <a:gd name="T0" fmla="*/ 4 w 39"/>
                <a:gd name="T1" fmla="*/ 14 h 39"/>
                <a:gd name="T2" fmla="*/ 26 w 39"/>
                <a:gd name="T3" fmla="*/ 3 h 39"/>
                <a:gd name="T4" fmla="*/ 36 w 39"/>
                <a:gd name="T5" fmla="*/ 25 h 39"/>
                <a:gd name="T6" fmla="*/ 14 w 39"/>
                <a:gd name="T7" fmla="*/ 36 h 39"/>
                <a:gd name="T8" fmla="*/ 4 w 39"/>
                <a:gd name="T9" fmla="*/ 1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4" y="14"/>
                  </a:moveTo>
                  <a:cubicBezTo>
                    <a:pt x="7" y="5"/>
                    <a:pt x="17" y="0"/>
                    <a:pt x="26" y="3"/>
                  </a:cubicBezTo>
                  <a:cubicBezTo>
                    <a:pt x="35" y="6"/>
                    <a:pt x="39" y="16"/>
                    <a:pt x="36" y="25"/>
                  </a:cubicBezTo>
                  <a:cubicBezTo>
                    <a:pt x="33" y="34"/>
                    <a:pt x="23" y="39"/>
                    <a:pt x="14" y="36"/>
                  </a:cubicBezTo>
                  <a:cubicBezTo>
                    <a:pt x="5" y="33"/>
                    <a:pt x="0" y="23"/>
                    <a:pt x="4" y="14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8" name="Freeform 533"/>
            <p:cNvSpPr>
              <a:spLocks/>
            </p:cNvSpPr>
            <p:nvPr/>
          </p:nvSpPr>
          <p:spPr bwMode="auto">
            <a:xfrm rot="3009157">
              <a:off x="7323188" y="2843657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9" name="Freeform 564"/>
            <p:cNvSpPr>
              <a:spLocks/>
            </p:cNvSpPr>
            <p:nvPr/>
          </p:nvSpPr>
          <p:spPr bwMode="auto">
            <a:xfrm rot="3009157">
              <a:off x="8975930" y="1780273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0" name="Freeform 594"/>
            <p:cNvSpPr>
              <a:spLocks/>
            </p:cNvSpPr>
            <p:nvPr/>
          </p:nvSpPr>
          <p:spPr bwMode="auto">
            <a:xfrm rot="3009157">
              <a:off x="8179450" y="167520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1" name="Freeform 595"/>
            <p:cNvSpPr>
              <a:spLocks/>
            </p:cNvSpPr>
            <p:nvPr/>
          </p:nvSpPr>
          <p:spPr bwMode="auto">
            <a:xfrm rot="3009157">
              <a:off x="8735891" y="459523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2" name="Freeform 596"/>
            <p:cNvSpPr>
              <a:spLocks/>
            </p:cNvSpPr>
            <p:nvPr/>
          </p:nvSpPr>
          <p:spPr bwMode="auto">
            <a:xfrm rot="3009157">
              <a:off x="8386037" y="-14247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3" name="Freeform 597"/>
            <p:cNvSpPr>
              <a:spLocks/>
            </p:cNvSpPr>
            <p:nvPr/>
          </p:nvSpPr>
          <p:spPr bwMode="auto">
            <a:xfrm rot="3009157">
              <a:off x="7344358" y="460427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4" name="Freeform 598"/>
            <p:cNvSpPr>
              <a:spLocks/>
            </p:cNvSpPr>
            <p:nvPr/>
          </p:nvSpPr>
          <p:spPr bwMode="auto">
            <a:xfrm rot="3009157">
              <a:off x="8912585" y="1200300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5" name="Freeform 600"/>
            <p:cNvSpPr>
              <a:spLocks/>
            </p:cNvSpPr>
            <p:nvPr/>
          </p:nvSpPr>
          <p:spPr bwMode="auto">
            <a:xfrm rot="3009157">
              <a:off x="7127719" y="1885387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6" name="Freeform 601"/>
            <p:cNvSpPr>
              <a:spLocks/>
            </p:cNvSpPr>
            <p:nvPr/>
          </p:nvSpPr>
          <p:spPr bwMode="auto">
            <a:xfrm rot="3009157">
              <a:off x="6577564" y="1187515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7" name="Freeform 602"/>
            <p:cNvSpPr>
              <a:spLocks/>
            </p:cNvSpPr>
            <p:nvPr/>
          </p:nvSpPr>
          <p:spPr bwMode="auto">
            <a:xfrm rot="3009157">
              <a:off x="6134545" y="1669609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8" name="Freeform 603"/>
            <p:cNvSpPr>
              <a:spLocks/>
            </p:cNvSpPr>
            <p:nvPr/>
          </p:nvSpPr>
          <p:spPr bwMode="auto">
            <a:xfrm rot="3009157">
              <a:off x="6621939" y="1822783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9" name="Freeform 604"/>
            <p:cNvSpPr>
              <a:spLocks/>
            </p:cNvSpPr>
            <p:nvPr/>
          </p:nvSpPr>
          <p:spPr bwMode="auto">
            <a:xfrm rot="3009157">
              <a:off x="6953239" y="2963577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10" name="Freeform 606"/>
            <p:cNvSpPr>
              <a:spLocks/>
            </p:cNvSpPr>
            <p:nvPr/>
          </p:nvSpPr>
          <p:spPr bwMode="auto">
            <a:xfrm rot="3009157">
              <a:off x="6937850" y="2490622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E89127D-20E2-423E-B34A-075C299BBCD4}"/>
              </a:ext>
            </a:extLst>
          </p:cNvPr>
          <p:cNvSpPr/>
          <p:nvPr/>
        </p:nvSpPr>
        <p:spPr>
          <a:xfrm>
            <a:off x="352289" y="560350"/>
            <a:ext cx="11559975" cy="6050643"/>
          </a:xfrm>
          <a:prstGeom prst="roundRect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sp>
        <p:nvSpPr>
          <p:cNvPr id="633" name="PA_库_文本框 11">
            <a:extLst>
              <a:ext uri="{FF2B5EF4-FFF2-40B4-BE49-F238E27FC236}">
                <a16:creationId xmlns:a16="http://schemas.microsoft.com/office/drawing/2014/main" id="{8A1FB08B-3C17-40B3-B31F-45962DF8720D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889514" y="760313"/>
            <a:ext cx="108769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altLang="zh-CN" sz="4000" b="1" dirty="0" err="1">
                <a:solidFill>
                  <a:srgbClr val="1E1F3B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latin typeface="Calibri" panose="020F0502020204030204" pitchFamily="34" charset="0"/>
                <a:ea typeface="Microsoft YaHei UI" panose="020B0503020204020204" pitchFamily="34" charset="-122"/>
                <a:cs typeface="Calibri" panose="020F0502020204030204" pitchFamily="34" charset="0"/>
              </a:rPr>
              <a:t>Trong</a:t>
            </a:r>
            <a:r>
              <a:rPr lang="en-US" altLang="zh-CN" sz="4000" b="1" dirty="0">
                <a:solidFill>
                  <a:srgbClr val="1E1F3B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latin typeface="Calibri" panose="020F0502020204030204" pitchFamily="34" charset="0"/>
                <a:ea typeface="Microsoft YaHei UI" panose="020B0503020204020204" pitchFamily="34" charset="-122"/>
                <a:cs typeface="Calibri" panose="020F0502020204030204" pitchFamily="34" charset="0"/>
              </a:rPr>
              <a:t> </a:t>
            </a:r>
            <a:r>
              <a:rPr lang="en-US" altLang="zh-CN" sz="4000" b="1" dirty="0" err="1">
                <a:solidFill>
                  <a:srgbClr val="1E1F3B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latin typeface="Calibri" panose="020F0502020204030204" pitchFamily="34" charset="0"/>
                <a:ea typeface="Microsoft YaHei UI" panose="020B0503020204020204" pitchFamily="34" charset="-122"/>
                <a:cs typeface="Calibri" panose="020F0502020204030204" pitchFamily="34" charset="0"/>
              </a:rPr>
              <a:t>các</a:t>
            </a:r>
            <a:r>
              <a:rPr lang="en-US" altLang="zh-CN" sz="4000" b="1" dirty="0">
                <a:solidFill>
                  <a:srgbClr val="1E1F3B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latin typeface="Calibri" panose="020F0502020204030204" pitchFamily="34" charset="0"/>
                <a:ea typeface="Microsoft YaHei UI" panose="020B0503020204020204" pitchFamily="34" charset="-122"/>
                <a:cs typeface="Calibri" panose="020F0502020204030204" pitchFamily="34" charset="0"/>
              </a:rPr>
              <a:t> </a:t>
            </a:r>
            <a:r>
              <a:rPr lang="en-US" altLang="zh-CN" sz="4000" b="1" dirty="0" err="1">
                <a:solidFill>
                  <a:srgbClr val="1E1F3B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latin typeface="Calibri" panose="020F0502020204030204" pitchFamily="34" charset="0"/>
                <a:ea typeface="Microsoft YaHei UI" panose="020B0503020204020204" pitchFamily="34" charset="-122"/>
                <a:cs typeface="Calibri" panose="020F0502020204030204" pitchFamily="34" charset="0"/>
              </a:rPr>
              <a:t>hình</a:t>
            </a:r>
            <a:r>
              <a:rPr lang="en-US" altLang="zh-CN" sz="4000" b="1" dirty="0">
                <a:solidFill>
                  <a:srgbClr val="1E1F3B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latin typeface="Calibri" panose="020F0502020204030204" pitchFamily="34" charset="0"/>
                <a:ea typeface="Microsoft YaHei UI" panose="020B0503020204020204" pitchFamily="34" charset="-122"/>
                <a:cs typeface="Calibri" panose="020F0502020204030204" pitchFamily="34" charset="0"/>
              </a:rPr>
              <a:t> </a:t>
            </a:r>
            <a:r>
              <a:rPr lang="en-US" altLang="zh-CN" sz="4000" b="1" dirty="0" err="1">
                <a:solidFill>
                  <a:srgbClr val="1E1F3B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latin typeface="Calibri" panose="020F0502020204030204" pitchFamily="34" charset="0"/>
                <a:ea typeface="Microsoft YaHei UI" panose="020B0503020204020204" pitchFamily="34" charset="-122"/>
                <a:cs typeface="Calibri" panose="020F0502020204030204" pitchFamily="34" charset="0"/>
              </a:rPr>
              <a:t>sau</a:t>
            </a:r>
            <a:r>
              <a:rPr lang="en-US" altLang="zh-CN" sz="4000" b="1" dirty="0">
                <a:solidFill>
                  <a:srgbClr val="1E1F3B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latin typeface="Calibri" panose="020F0502020204030204" pitchFamily="34" charset="0"/>
                <a:ea typeface="Microsoft YaHei UI" panose="020B0503020204020204" pitchFamily="34" charset="-122"/>
                <a:cs typeface="Calibri" panose="020F0502020204030204" pitchFamily="34" charset="0"/>
              </a:rPr>
              <a:t>, </a:t>
            </a:r>
            <a:r>
              <a:rPr lang="en-US" altLang="zh-CN" sz="4000" b="1" dirty="0" err="1">
                <a:solidFill>
                  <a:srgbClr val="1E1F3B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latin typeface="Calibri" panose="020F0502020204030204" pitchFamily="34" charset="0"/>
                <a:ea typeface="Microsoft YaHei UI" panose="020B0503020204020204" pitchFamily="34" charset="-122"/>
                <a:cs typeface="Calibri" panose="020F0502020204030204" pitchFamily="34" charset="0"/>
              </a:rPr>
              <a:t>hình</a:t>
            </a:r>
            <a:r>
              <a:rPr lang="en-US" altLang="zh-CN" sz="4000" b="1" dirty="0">
                <a:solidFill>
                  <a:srgbClr val="1E1F3B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latin typeface="Calibri" panose="020F0502020204030204" pitchFamily="34" charset="0"/>
                <a:ea typeface="Microsoft YaHei UI" panose="020B0503020204020204" pitchFamily="34" charset="-122"/>
                <a:cs typeface="Calibri" panose="020F0502020204030204" pitchFamily="34" charset="0"/>
              </a:rPr>
              <a:t> </a:t>
            </a:r>
            <a:r>
              <a:rPr lang="en-US" altLang="zh-CN" sz="4000" b="1" dirty="0" err="1">
                <a:solidFill>
                  <a:srgbClr val="1E1F3B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latin typeface="Calibri" panose="020F0502020204030204" pitchFamily="34" charset="0"/>
                <a:ea typeface="Microsoft YaHei UI" panose="020B0503020204020204" pitchFamily="34" charset="-122"/>
                <a:cs typeface="Calibri" panose="020F0502020204030204" pitchFamily="34" charset="0"/>
              </a:rPr>
              <a:t>nào</a:t>
            </a:r>
            <a:r>
              <a:rPr lang="en-US" altLang="zh-CN" sz="4000" b="1" dirty="0">
                <a:solidFill>
                  <a:srgbClr val="1E1F3B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latin typeface="Calibri" panose="020F0502020204030204" pitchFamily="34" charset="0"/>
                <a:ea typeface="Microsoft YaHei UI" panose="020B0503020204020204" pitchFamily="34" charset="-122"/>
                <a:cs typeface="Calibri" panose="020F0502020204030204" pitchFamily="34" charset="0"/>
              </a:rPr>
              <a:t> </a:t>
            </a:r>
            <a:r>
              <a:rPr lang="en-US" altLang="zh-CN" sz="4000" b="1" dirty="0" err="1">
                <a:solidFill>
                  <a:srgbClr val="1E1F3B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latin typeface="Calibri" panose="020F0502020204030204" pitchFamily="34" charset="0"/>
                <a:ea typeface="Microsoft YaHei UI" panose="020B0503020204020204" pitchFamily="34" charset="-122"/>
                <a:cs typeface="Calibri" panose="020F0502020204030204" pitchFamily="34" charset="0"/>
              </a:rPr>
              <a:t>có</a:t>
            </a:r>
            <a:r>
              <a:rPr lang="en-US" altLang="zh-CN" sz="4000" b="1" dirty="0">
                <a:solidFill>
                  <a:srgbClr val="1E1F3B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latin typeface="Calibri" panose="020F0502020204030204" pitchFamily="34" charset="0"/>
                <a:ea typeface="Microsoft YaHei UI" panose="020B0503020204020204" pitchFamily="34" charset="-122"/>
                <a:cs typeface="Calibri" panose="020F0502020204030204" pitchFamily="34" charset="0"/>
              </a:rPr>
              <a:t> </a:t>
            </a:r>
            <a:r>
              <a:rPr lang="en-US" altLang="zh-CN" sz="4000" b="1" dirty="0" err="1">
                <a:solidFill>
                  <a:srgbClr val="1E1F3B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latin typeface="Calibri" panose="020F0502020204030204" pitchFamily="34" charset="0"/>
                <a:ea typeface="Microsoft YaHei UI" panose="020B0503020204020204" pitchFamily="34" charset="-122"/>
                <a:cs typeface="Calibri" panose="020F0502020204030204" pitchFamily="34" charset="0"/>
              </a:rPr>
              <a:t>nhiều</a:t>
            </a:r>
            <a:r>
              <a:rPr lang="en-US" altLang="zh-CN" sz="4000" b="1" dirty="0">
                <a:solidFill>
                  <a:srgbClr val="1E1F3B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latin typeface="Calibri" panose="020F0502020204030204" pitchFamily="34" charset="0"/>
                <a:ea typeface="Microsoft YaHei UI" panose="020B0503020204020204" pitchFamily="34" charset="-122"/>
                <a:cs typeface="Calibri" panose="020F0502020204030204" pitchFamily="34" charset="0"/>
              </a:rPr>
              <a:t> </a:t>
            </a:r>
            <a:r>
              <a:rPr lang="en-US" altLang="zh-CN" sz="4000" b="1" dirty="0" err="1">
                <a:solidFill>
                  <a:srgbClr val="1E1F3B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latin typeface="Calibri" panose="020F0502020204030204" pitchFamily="34" charset="0"/>
                <a:ea typeface="Microsoft YaHei UI" panose="020B0503020204020204" pitchFamily="34" charset="-122"/>
                <a:cs typeface="Calibri" panose="020F0502020204030204" pitchFamily="34" charset="0"/>
              </a:rPr>
              <a:t>góc</a:t>
            </a:r>
            <a:r>
              <a:rPr lang="en-US" altLang="zh-CN" sz="4000" b="1" dirty="0">
                <a:solidFill>
                  <a:srgbClr val="1E1F3B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latin typeface="Calibri" panose="020F0502020204030204" pitchFamily="34" charset="0"/>
                <a:ea typeface="Microsoft YaHei UI" panose="020B0503020204020204" pitchFamily="34" charset="-122"/>
                <a:cs typeface="Calibri" panose="020F0502020204030204" pitchFamily="34" charset="0"/>
              </a:rPr>
              <a:t> </a:t>
            </a:r>
            <a:r>
              <a:rPr lang="en-US" altLang="zh-CN" sz="4000" b="1" dirty="0" err="1">
                <a:solidFill>
                  <a:srgbClr val="1E1F3B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latin typeface="Calibri" panose="020F0502020204030204" pitchFamily="34" charset="0"/>
                <a:ea typeface="Microsoft YaHei UI" panose="020B0503020204020204" pitchFamily="34" charset="-122"/>
                <a:cs typeface="Calibri" panose="020F0502020204030204" pitchFamily="34" charset="0"/>
              </a:rPr>
              <a:t>vuông</a:t>
            </a:r>
            <a:r>
              <a:rPr lang="en-US" altLang="zh-CN" sz="4000" b="1" dirty="0">
                <a:solidFill>
                  <a:srgbClr val="1E1F3B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latin typeface="Calibri" panose="020F0502020204030204" pitchFamily="34" charset="0"/>
                <a:ea typeface="Microsoft YaHei UI" panose="020B0503020204020204" pitchFamily="34" charset="-122"/>
                <a:cs typeface="Calibri" panose="020F0502020204030204" pitchFamily="34" charset="0"/>
              </a:rPr>
              <a:t> </a:t>
            </a:r>
            <a:r>
              <a:rPr lang="en-US" altLang="zh-CN" sz="4000" b="1" dirty="0" err="1">
                <a:solidFill>
                  <a:srgbClr val="1E1F3B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latin typeface="Calibri" panose="020F0502020204030204" pitchFamily="34" charset="0"/>
                <a:ea typeface="Microsoft YaHei UI" panose="020B0503020204020204" pitchFamily="34" charset="-122"/>
                <a:cs typeface="Calibri" panose="020F0502020204030204" pitchFamily="34" charset="0"/>
              </a:rPr>
              <a:t>nhất</a:t>
            </a:r>
            <a:r>
              <a:rPr lang="en-US" altLang="zh-CN" sz="4000" b="1" dirty="0">
                <a:solidFill>
                  <a:srgbClr val="1E1F3B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latin typeface="Calibri" panose="020F0502020204030204" pitchFamily="34" charset="0"/>
                <a:ea typeface="Microsoft YaHei UI" panose="020B0503020204020204" pitchFamily="34" charset="-122"/>
                <a:cs typeface="Calibri" panose="020F0502020204030204" pitchFamily="34" charset="0"/>
              </a:rPr>
              <a:t>?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1E1F3B"/>
              </a:solidFill>
              <a:effectLst>
                <a:glow rad="419100">
                  <a:srgbClr val="FFC000">
                    <a:satMod val="175000"/>
                    <a:alpha val="45000"/>
                  </a:srgbClr>
                </a:glow>
              </a:effectLst>
              <a:uLnTx/>
              <a:uFillTx/>
              <a:latin typeface="Calibri" panose="020F0502020204030204" pitchFamily="34" charset="0"/>
              <a:ea typeface="Microsoft YaHei UI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B09007-AF32-48C6-A14E-51A2CDAAB1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10784" y="2451925"/>
            <a:ext cx="6262963" cy="3488233"/>
          </a:xfrm>
          <a:prstGeom prst="rect">
            <a:avLst/>
          </a:prstGeom>
        </p:spPr>
      </p:pic>
      <p:sp>
        <p:nvSpPr>
          <p:cNvPr id="656" name="Rounded Rectangle 72">
            <a:extLst>
              <a:ext uri="{FF2B5EF4-FFF2-40B4-BE49-F238E27FC236}">
                <a16:creationId xmlns:a16="http://schemas.microsoft.com/office/drawing/2014/main" id="{4C1277A7-51F5-4C25-93BF-CC594F445022}"/>
              </a:ext>
            </a:extLst>
          </p:cNvPr>
          <p:cNvSpPr/>
          <p:nvPr/>
        </p:nvSpPr>
        <p:spPr>
          <a:xfrm>
            <a:off x="561816" y="2607073"/>
            <a:ext cx="5486400" cy="1857004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pic>
        <p:nvPicPr>
          <p:cNvPr id="657" name="Picture 656">
            <a:extLst>
              <a:ext uri="{FF2B5EF4-FFF2-40B4-BE49-F238E27FC236}">
                <a16:creationId xmlns:a16="http://schemas.microsoft.com/office/drawing/2014/main" id="{02FA7FEF-5463-48BF-B722-EA4481CB08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8909" y="4166979"/>
            <a:ext cx="1450572" cy="1853327"/>
          </a:xfrm>
          <a:prstGeom prst="rect">
            <a:avLst/>
          </a:prstGeom>
        </p:spPr>
      </p:pic>
      <p:sp>
        <p:nvSpPr>
          <p:cNvPr id="658" name="TextBox 657">
            <a:extLst>
              <a:ext uri="{FF2B5EF4-FFF2-40B4-BE49-F238E27FC236}">
                <a16:creationId xmlns:a16="http://schemas.microsoft.com/office/drawing/2014/main" id="{20BEEDB6-DA99-4493-AD6B-BF0E9004FEB9}"/>
              </a:ext>
            </a:extLst>
          </p:cNvPr>
          <p:cNvSpPr txBox="1"/>
          <p:nvPr/>
        </p:nvSpPr>
        <p:spPr>
          <a:xfrm>
            <a:off x="729048" y="2614952"/>
            <a:ext cx="5339567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ê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ke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306E63-569D-4567-B042-7883A81F7276}"/>
              </a:ext>
            </a:extLst>
          </p:cNvPr>
          <p:cNvSpPr txBox="1"/>
          <p:nvPr/>
        </p:nvSpPr>
        <p:spPr>
          <a:xfrm>
            <a:off x="717254" y="2142069"/>
            <a:ext cx="57844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 A có 1 góc vuông.</a:t>
            </a: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9" name="TextBox 658">
            <a:extLst>
              <a:ext uri="{FF2B5EF4-FFF2-40B4-BE49-F238E27FC236}">
                <a16:creationId xmlns:a16="http://schemas.microsoft.com/office/drawing/2014/main" id="{75F9DDE2-8F59-40FC-85B1-AC496BEF1A28}"/>
              </a:ext>
            </a:extLst>
          </p:cNvPr>
          <p:cNvSpPr txBox="1"/>
          <p:nvPr/>
        </p:nvSpPr>
        <p:spPr>
          <a:xfrm>
            <a:off x="707478" y="2944600"/>
            <a:ext cx="57844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 B có 4 góc vuông</a:t>
            </a: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0" name="TextBox 659">
            <a:extLst>
              <a:ext uri="{FF2B5EF4-FFF2-40B4-BE49-F238E27FC236}">
                <a16:creationId xmlns:a16="http://schemas.microsoft.com/office/drawing/2014/main" id="{F8368616-9C58-49AE-B243-F83151CF666B}"/>
              </a:ext>
            </a:extLst>
          </p:cNvPr>
          <p:cNvSpPr txBox="1"/>
          <p:nvPr/>
        </p:nvSpPr>
        <p:spPr>
          <a:xfrm>
            <a:off x="727354" y="3625751"/>
            <a:ext cx="57844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 C có 3 góc vuông</a:t>
            </a: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2" name="TextBox 711">
            <a:extLst>
              <a:ext uri="{FF2B5EF4-FFF2-40B4-BE49-F238E27FC236}">
                <a16:creationId xmlns:a16="http://schemas.microsoft.com/office/drawing/2014/main" id="{42F9D7AD-5912-4B57-B5F1-066EC8EF359A}"/>
              </a:ext>
            </a:extLst>
          </p:cNvPr>
          <p:cNvSpPr txBox="1"/>
          <p:nvPr/>
        </p:nvSpPr>
        <p:spPr>
          <a:xfrm>
            <a:off x="757734" y="4347370"/>
            <a:ext cx="57844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 D không có góc vuông nào</a:t>
            </a: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3" name="TextBox 712">
            <a:extLst>
              <a:ext uri="{FF2B5EF4-FFF2-40B4-BE49-F238E27FC236}">
                <a16:creationId xmlns:a16="http://schemas.microsoft.com/office/drawing/2014/main" id="{9C8B8B3B-F142-4DF8-BD66-9833B01D2271}"/>
              </a:ext>
            </a:extLst>
          </p:cNvPr>
          <p:cNvSpPr txBox="1"/>
          <p:nvPr/>
        </p:nvSpPr>
        <p:spPr>
          <a:xfrm>
            <a:off x="941936" y="5850808"/>
            <a:ext cx="82130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Vậy hình B có nhiều góc vuông nhất</a:t>
            </a: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2911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6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6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6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6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7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7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3" grpId="0" autoUpdateAnimBg="0"/>
      <p:bldP spid="656" grpId="0" animBg="1"/>
      <p:bldP spid="656" grpId="1" animBg="1"/>
      <p:bldP spid="658" grpId="0"/>
      <p:bldP spid="658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" y="0"/>
            <a:ext cx="5204036" cy="720913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D505EFA-9F3F-490B-8555-3FC70AC56E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1266"/>
            <a:ext cx="12192000" cy="6675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89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2" name="组合 721"/>
          <p:cNvGrpSpPr/>
          <p:nvPr/>
        </p:nvGrpSpPr>
        <p:grpSpPr>
          <a:xfrm>
            <a:off x="0" y="-144654"/>
            <a:ext cx="12214765" cy="7102759"/>
            <a:chOff x="0" y="-144654"/>
            <a:chExt cx="12214765" cy="7102759"/>
          </a:xfrm>
        </p:grpSpPr>
        <p:sp>
          <p:nvSpPr>
            <p:cNvPr id="433" name="Freeform 318"/>
            <p:cNvSpPr>
              <a:spLocks/>
            </p:cNvSpPr>
            <p:nvPr/>
          </p:nvSpPr>
          <p:spPr bwMode="auto">
            <a:xfrm rot="16200000">
              <a:off x="750809" y="979932"/>
              <a:ext cx="1168649" cy="1168649"/>
            </a:xfrm>
            <a:custGeom>
              <a:avLst/>
              <a:gdLst>
                <a:gd name="T0" fmla="*/ 183 w 201"/>
                <a:gd name="T1" fmla="*/ 133 h 201"/>
                <a:gd name="T2" fmla="*/ 132 w 201"/>
                <a:gd name="T3" fmla="*/ 18 h 201"/>
                <a:gd name="T4" fmla="*/ 17 w 201"/>
                <a:gd name="T5" fmla="*/ 69 h 201"/>
                <a:gd name="T6" fmla="*/ 68 w 201"/>
                <a:gd name="T7" fmla="*/ 184 h 201"/>
                <a:gd name="T8" fmla="*/ 183 w 201"/>
                <a:gd name="T9" fmla="*/ 133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" h="201">
                  <a:moveTo>
                    <a:pt x="183" y="133"/>
                  </a:moveTo>
                  <a:cubicBezTo>
                    <a:pt x="201" y="87"/>
                    <a:pt x="178" y="35"/>
                    <a:pt x="132" y="18"/>
                  </a:cubicBezTo>
                  <a:cubicBezTo>
                    <a:pt x="86" y="0"/>
                    <a:pt x="35" y="23"/>
                    <a:pt x="17" y="69"/>
                  </a:cubicBezTo>
                  <a:cubicBezTo>
                    <a:pt x="0" y="115"/>
                    <a:pt x="23" y="166"/>
                    <a:pt x="68" y="184"/>
                  </a:cubicBezTo>
                  <a:cubicBezTo>
                    <a:pt x="114" y="201"/>
                    <a:pt x="165" y="178"/>
                    <a:pt x="183" y="133"/>
                  </a:cubicBezTo>
                  <a:close/>
                </a:path>
              </a:pathLst>
            </a:custGeom>
            <a:solidFill>
              <a:srgbClr val="EFB2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4" name="Freeform 319"/>
            <p:cNvSpPr>
              <a:spLocks/>
            </p:cNvSpPr>
            <p:nvPr/>
          </p:nvSpPr>
          <p:spPr bwMode="auto">
            <a:xfrm rot="16200000">
              <a:off x="739928" y="1258493"/>
              <a:ext cx="970610" cy="574532"/>
            </a:xfrm>
            <a:custGeom>
              <a:avLst/>
              <a:gdLst>
                <a:gd name="T0" fmla="*/ 30 w 167"/>
                <a:gd name="T1" fmla="*/ 0 h 99"/>
                <a:gd name="T2" fmla="*/ 160 w 167"/>
                <a:gd name="T3" fmla="*/ 46 h 99"/>
                <a:gd name="T4" fmla="*/ 161 w 167"/>
                <a:gd name="T5" fmla="*/ 85 h 99"/>
                <a:gd name="T6" fmla="*/ 0 w 167"/>
                <a:gd name="T7" fmla="*/ 44 h 99"/>
                <a:gd name="T8" fmla="*/ 30 w 167"/>
                <a:gd name="T9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99">
                  <a:moveTo>
                    <a:pt x="30" y="0"/>
                  </a:moveTo>
                  <a:cubicBezTo>
                    <a:pt x="30" y="0"/>
                    <a:pt x="90" y="51"/>
                    <a:pt x="160" y="46"/>
                  </a:cubicBezTo>
                  <a:cubicBezTo>
                    <a:pt x="160" y="46"/>
                    <a:pt x="167" y="62"/>
                    <a:pt x="161" y="85"/>
                  </a:cubicBezTo>
                  <a:cubicBezTo>
                    <a:pt x="161" y="85"/>
                    <a:pt x="82" y="99"/>
                    <a:pt x="0" y="44"/>
                  </a:cubicBezTo>
                  <a:cubicBezTo>
                    <a:pt x="0" y="44"/>
                    <a:pt x="6" y="17"/>
                    <a:pt x="30" y="0"/>
                  </a:cubicBezTo>
                  <a:close/>
                </a:path>
              </a:pathLst>
            </a:custGeom>
            <a:solidFill>
              <a:srgbClr val="EFBD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5" name="Freeform 320"/>
            <p:cNvSpPr>
              <a:spLocks/>
            </p:cNvSpPr>
            <p:nvPr/>
          </p:nvSpPr>
          <p:spPr bwMode="auto">
            <a:xfrm rot="16200000">
              <a:off x="951025" y="1389068"/>
              <a:ext cx="948847" cy="383021"/>
            </a:xfrm>
            <a:custGeom>
              <a:avLst/>
              <a:gdLst>
                <a:gd name="T0" fmla="*/ 0 w 163"/>
                <a:gd name="T1" fmla="*/ 0 h 66"/>
                <a:gd name="T2" fmla="*/ 163 w 163"/>
                <a:gd name="T3" fmla="*/ 39 h 66"/>
                <a:gd name="T4" fmla="*/ 153 w 163"/>
                <a:gd name="T5" fmla="*/ 66 h 66"/>
                <a:gd name="T6" fmla="*/ 0 w 163"/>
                <a:gd name="T7" fmla="*/ 8 h 66"/>
                <a:gd name="T8" fmla="*/ 0 w 163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66">
                  <a:moveTo>
                    <a:pt x="0" y="0"/>
                  </a:moveTo>
                  <a:cubicBezTo>
                    <a:pt x="0" y="0"/>
                    <a:pt x="79" y="53"/>
                    <a:pt x="163" y="39"/>
                  </a:cubicBezTo>
                  <a:cubicBezTo>
                    <a:pt x="163" y="39"/>
                    <a:pt x="163" y="50"/>
                    <a:pt x="153" y="66"/>
                  </a:cubicBezTo>
                  <a:cubicBezTo>
                    <a:pt x="153" y="66"/>
                    <a:pt x="32" y="63"/>
                    <a:pt x="0" y="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FC4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6" name="Freeform 321"/>
            <p:cNvSpPr>
              <a:spLocks/>
            </p:cNvSpPr>
            <p:nvPr/>
          </p:nvSpPr>
          <p:spPr bwMode="auto">
            <a:xfrm rot="16200000">
              <a:off x="1126213" y="1424977"/>
              <a:ext cx="872679" cy="400431"/>
            </a:xfrm>
            <a:custGeom>
              <a:avLst/>
              <a:gdLst>
                <a:gd name="T0" fmla="*/ 150 w 150"/>
                <a:gd name="T1" fmla="*/ 50 h 69"/>
                <a:gd name="T2" fmla="*/ 0 w 150"/>
                <a:gd name="T3" fmla="*/ 0 h 69"/>
                <a:gd name="T4" fmla="*/ 5 w 150"/>
                <a:gd name="T5" fmla="*/ 22 h 69"/>
                <a:gd name="T6" fmla="*/ 141 w 150"/>
                <a:gd name="T7" fmla="*/ 58 h 69"/>
                <a:gd name="T8" fmla="*/ 150 w 150"/>
                <a:gd name="T9" fmla="*/ 5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" h="69">
                  <a:moveTo>
                    <a:pt x="150" y="50"/>
                  </a:moveTo>
                  <a:cubicBezTo>
                    <a:pt x="150" y="50"/>
                    <a:pt x="35" y="44"/>
                    <a:pt x="0" y="0"/>
                  </a:cubicBezTo>
                  <a:cubicBezTo>
                    <a:pt x="0" y="0"/>
                    <a:pt x="2" y="16"/>
                    <a:pt x="5" y="22"/>
                  </a:cubicBezTo>
                  <a:cubicBezTo>
                    <a:pt x="5" y="22"/>
                    <a:pt x="72" y="69"/>
                    <a:pt x="141" y="58"/>
                  </a:cubicBezTo>
                  <a:cubicBezTo>
                    <a:pt x="141" y="58"/>
                    <a:pt x="146" y="56"/>
                    <a:pt x="150" y="50"/>
                  </a:cubicBezTo>
                  <a:close/>
                </a:path>
              </a:pathLst>
            </a:custGeom>
            <a:solidFill>
              <a:srgbClr val="EFCE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7" name="Freeform 322"/>
            <p:cNvSpPr>
              <a:spLocks/>
            </p:cNvSpPr>
            <p:nvPr/>
          </p:nvSpPr>
          <p:spPr bwMode="auto">
            <a:xfrm rot="16200000">
              <a:off x="1341662" y="1464149"/>
              <a:ext cx="737751" cy="361258"/>
            </a:xfrm>
            <a:custGeom>
              <a:avLst/>
              <a:gdLst>
                <a:gd name="T0" fmla="*/ 0 w 127"/>
                <a:gd name="T1" fmla="*/ 0 h 62"/>
                <a:gd name="T2" fmla="*/ 127 w 127"/>
                <a:gd name="T3" fmla="*/ 35 h 62"/>
                <a:gd name="T4" fmla="*/ 0 w 127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62">
                  <a:moveTo>
                    <a:pt x="0" y="0"/>
                  </a:moveTo>
                  <a:cubicBezTo>
                    <a:pt x="0" y="0"/>
                    <a:pt x="62" y="46"/>
                    <a:pt x="127" y="35"/>
                  </a:cubicBezTo>
                  <a:cubicBezTo>
                    <a:pt x="127" y="35"/>
                    <a:pt x="50" y="62"/>
                    <a:pt x="0" y="0"/>
                  </a:cubicBezTo>
                  <a:close/>
                </a:path>
              </a:pathLst>
            </a:custGeom>
            <a:solidFill>
              <a:srgbClr val="EFD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8" name="Freeform 323"/>
            <p:cNvSpPr>
              <a:spLocks/>
            </p:cNvSpPr>
            <p:nvPr/>
          </p:nvSpPr>
          <p:spPr bwMode="auto">
            <a:xfrm rot="16200000">
              <a:off x="1463533" y="1494617"/>
              <a:ext cx="639819" cy="319910"/>
            </a:xfrm>
            <a:custGeom>
              <a:avLst/>
              <a:gdLst>
                <a:gd name="T0" fmla="*/ 0 w 110"/>
                <a:gd name="T1" fmla="*/ 0 h 55"/>
                <a:gd name="T2" fmla="*/ 110 w 110"/>
                <a:gd name="T3" fmla="*/ 26 h 55"/>
                <a:gd name="T4" fmla="*/ 0 w 110"/>
                <a:gd name="T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0" h="55">
                  <a:moveTo>
                    <a:pt x="0" y="0"/>
                  </a:moveTo>
                  <a:cubicBezTo>
                    <a:pt x="0" y="0"/>
                    <a:pt x="46" y="41"/>
                    <a:pt x="110" y="26"/>
                  </a:cubicBezTo>
                  <a:cubicBezTo>
                    <a:pt x="110" y="26"/>
                    <a:pt x="46" y="55"/>
                    <a:pt x="0" y="0"/>
                  </a:cubicBezTo>
                  <a:close/>
                </a:path>
              </a:pathLst>
            </a:custGeom>
            <a:solidFill>
              <a:srgbClr val="EFE3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9" name="Freeform 324"/>
            <p:cNvSpPr>
              <a:spLocks/>
            </p:cNvSpPr>
            <p:nvPr/>
          </p:nvSpPr>
          <p:spPr bwMode="auto">
            <a:xfrm rot="16200000">
              <a:off x="698579" y="1310723"/>
              <a:ext cx="685521" cy="289442"/>
            </a:xfrm>
            <a:custGeom>
              <a:avLst/>
              <a:gdLst>
                <a:gd name="T0" fmla="*/ 0 w 118"/>
                <a:gd name="T1" fmla="*/ 4 h 50"/>
                <a:gd name="T2" fmla="*/ 118 w 118"/>
                <a:gd name="T3" fmla="*/ 47 h 50"/>
                <a:gd name="T4" fmla="*/ 112 w 118"/>
                <a:gd name="T5" fmla="*/ 33 h 50"/>
                <a:gd name="T6" fmla="*/ 6 w 118"/>
                <a:gd name="T7" fmla="*/ 0 h 50"/>
                <a:gd name="T8" fmla="*/ 0 w 118"/>
                <a:gd name="T9" fmla="*/ 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50">
                  <a:moveTo>
                    <a:pt x="0" y="4"/>
                  </a:moveTo>
                  <a:cubicBezTo>
                    <a:pt x="0" y="4"/>
                    <a:pt x="57" y="50"/>
                    <a:pt x="118" y="47"/>
                  </a:cubicBezTo>
                  <a:cubicBezTo>
                    <a:pt x="118" y="47"/>
                    <a:pt x="117" y="39"/>
                    <a:pt x="112" y="33"/>
                  </a:cubicBezTo>
                  <a:cubicBezTo>
                    <a:pt x="112" y="33"/>
                    <a:pt x="15" y="18"/>
                    <a:pt x="6" y="0"/>
                  </a:cubicBezTo>
                  <a:lnTo>
                    <a:pt x="0" y="4"/>
                  </a:lnTo>
                  <a:close/>
                </a:path>
              </a:pathLst>
            </a:custGeom>
            <a:solidFill>
              <a:srgbClr val="F0BB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0" name="Freeform 325"/>
            <p:cNvSpPr>
              <a:spLocks/>
            </p:cNvSpPr>
            <p:nvPr/>
          </p:nvSpPr>
          <p:spPr bwMode="auto">
            <a:xfrm rot="16200000">
              <a:off x="653966" y="1307459"/>
              <a:ext cx="531006" cy="267679"/>
            </a:xfrm>
            <a:custGeom>
              <a:avLst/>
              <a:gdLst>
                <a:gd name="T0" fmla="*/ 0 w 91"/>
                <a:gd name="T1" fmla="*/ 16 h 46"/>
                <a:gd name="T2" fmla="*/ 91 w 91"/>
                <a:gd name="T3" fmla="*/ 45 h 46"/>
                <a:gd name="T4" fmla="*/ 0 w 91"/>
                <a:gd name="T5" fmla="*/ 1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1" h="46">
                  <a:moveTo>
                    <a:pt x="0" y="16"/>
                  </a:moveTo>
                  <a:cubicBezTo>
                    <a:pt x="0" y="16"/>
                    <a:pt x="62" y="46"/>
                    <a:pt x="91" y="45"/>
                  </a:cubicBezTo>
                  <a:cubicBezTo>
                    <a:pt x="91" y="45"/>
                    <a:pt x="61" y="0"/>
                    <a:pt x="0" y="16"/>
                  </a:cubicBezTo>
                  <a:close/>
                </a:path>
              </a:pathLst>
            </a:custGeom>
            <a:solidFill>
              <a:srgbClr val="E6A9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1" name="Freeform 326"/>
            <p:cNvSpPr>
              <a:spLocks/>
            </p:cNvSpPr>
            <p:nvPr/>
          </p:nvSpPr>
          <p:spPr bwMode="auto">
            <a:xfrm rot="16200000">
              <a:off x="4961864" y="5558774"/>
              <a:ext cx="1053308" cy="1057660"/>
            </a:xfrm>
            <a:custGeom>
              <a:avLst/>
              <a:gdLst>
                <a:gd name="T0" fmla="*/ 168 w 181"/>
                <a:gd name="T1" fmla="*/ 68 h 182"/>
                <a:gd name="T2" fmla="*/ 67 w 181"/>
                <a:gd name="T3" fmla="*/ 13 h 182"/>
                <a:gd name="T4" fmla="*/ 13 w 181"/>
                <a:gd name="T5" fmla="*/ 114 h 182"/>
                <a:gd name="T6" fmla="*/ 114 w 181"/>
                <a:gd name="T7" fmla="*/ 169 h 182"/>
                <a:gd name="T8" fmla="*/ 168 w 181"/>
                <a:gd name="T9" fmla="*/ 68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" h="182">
                  <a:moveTo>
                    <a:pt x="168" y="68"/>
                  </a:moveTo>
                  <a:cubicBezTo>
                    <a:pt x="155" y="25"/>
                    <a:pt x="110" y="0"/>
                    <a:pt x="67" y="13"/>
                  </a:cubicBezTo>
                  <a:cubicBezTo>
                    <a:pt x="24" y="26"/>
                    <a:pt x="0" y="71"/>
                    <a:pt x="13" y="114"/>
                  </a:cubicBezTo>
                  <a:cubicBezTo>
                    <a:pt x="25" y="157"/>
                    <a:pt x="71" y="182"/>
                    <a:pt x="114" y="169"/>
                  </a:cubicBezTo>
                  <a:cubicBezTo>
                    <a:pt x="157" y="156"/>
                    <a:pt x="181" y="111"/>
                    <a:pt x="168" y="68"/>
                  </a:cubicBezTo>
                  <a:close/>
                </a:path>
              </a:pathLst>
            </a:custGeom>
            <a:solidFill>
              <a:srgbClr val="F15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2" name="Freeform 327"/>
            <p:cNvSpPr>
              <a:spLocks/>
            </p:cNvSpPr>
            <p:nvPr/>
          </p:nvSpPr>
          <p:spPr bwMode="auto">
            <a:xfrm rot="16200000">
              <a:off x="5175137" y="6246471"/>
              <a:ext cx="145809" cy="145809"/>
            </a:xfrm>
            <a:custGeom>
              <a:avLst/>
              <a:gdLst>
                <a:gd name="T0" fmla="*/ 23 w 25"/>
                <a:gd name="T1" fmla="*/ 9 h 25"/>
                <a:gd name="T2" fmla="*/ 9 w 25"/>
                <a:gd name="T3" fmla="*/ 2 h 25"/>
                <a:gd name="T4" fmla="*/ 2 w 25"/>
                <a:gd name="T5" fmla="*/ 16 h 25"/>
                <a:gd name="T6" fmla="*/ 16 w 25"/>
                <a:gd name="T7" fmla="*/ 23 h 25"/>
                <a:gd name="T8" fmla="*/ 23 w 25"/>
                <a:gd name="T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3" y="9"/>
                  </a:moveTo>
                  <a:cubicBezTo>
                    <a:pt x="22" y="3"/>
                    <a:pt x="15" y="0"/>
                    <a:pt x="9" y="2"/>
                  </a:cubicBezTo>
                  <a:cubicBezTo>
                    <a:pt x="3" y="4"/>
                    <a:pt x="0" y="10"/>
                    <a:pt x="2" y="16"/>
                  </a:cubicBezTo>
                  <a:cubicBezTo>
                    <a:pt x="4" y="22"/>
                    <a:pt x="10" y="25"/>
                    <a:pt x="16" y="23"/>
                  </a:cubicBezTo>
                  <a:cubicBezTo>
                    <a:pt x="22" y="22"/>
                    <a:pt x="25" y="15"/>
                    <a:pt x="23" y="9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3" name="Freeform 328"/>
            <p:cNvSpPr>
              <a:spLocks/>
            </p:cNvSpPr>
            <p:nvPr/>
          </p:nvSpPr>
          <p:spPr bwMode="auto">
            <a:xfrm rot="16200000">
              <a:off x="5599507" y="5717641"/>
              <a:ext cx="145809" cy="145809"/>
            </a:xfrm>
            <a:custGeom>
              <a:avLst/>
              <a:gdLst>
                <a:gd name="T0" fmla="*/ 23 w 25"/>
                <a:gd name="T1" fmla="*/ 9 h 25"/>
                <a:gd name="T2" fmla="*/ 9 w 25"/>
                <a:gd name="T3" fmla="*/ 2 h 25"/>
                <a:gd name="T4" fmla="*/ 2 w 25"/>
                <a:gd name="T5" fmla="*/ 16 h 25"/>
                <a:gd name="T6" fmla="*/ 16 w 25"/>
                <a:gd name="T7" fmla="*/ 23 h 25"/>
                <a:gd name="T8" fmla="*/ 23 w 25"/>
                <a:gd name="T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3" y="9"/>
                  </a:moveTo>
                  <a:cubicBezTo>
                    <a:pt x="22" y="3"/>
                    <a:pt x="15" y="0"/>
                    <a:pt x="9" y="2"/>
                  </a:cubicBezTo>
                  <a:cubicBezTo>
                    <a:pt x="3" y="3"/>
                    <a:pt x="0" y="10"/>
                    <a:pt x="2" y="16"/>
                  </a:cubicBezTo>
                  <a:cubicBezTo>
                    <a:pt x="3" y="22"/>
                    <a:pt x="10" y="25"/>
                    <a:pt x="16" y="23"/>
                  </a:cubicBezTo>
                  <a:cubicBezTo>
                    <a:pt x="22" y="21"/>
                    <a:pt x="25" y="15"/>
                    <a:pt x="23" y="9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4" name="Freeform 329"/>
            <p:cNvSpPr>
              <a:spLocks/>
            </p:cNvSpPr>
            <p:nvPr/>
          </p:nvSpPr>
          <p:spPr bwMode="auto">
            <a:xfrm rot="16200000">
              <a:off x="5342709" y="6281291"/>
              <a:ext cx="93579" cy="93579"/>
            </a:xfrm>
            <a:custGeom>
              <a:avLst/>
              <a:gdLst>
                <a:gd name="T0" fmla="*/ 15 w 16"/>
                <a:gd name="T1" fmla="*/ 6 h 16"/>
                <a:gd name="T2" fmla="*/ 6 w 16"/>
                <a:gd name="T3" fmla="*/ 2 h 16"/>
                <a:gd name="T4" fmla="*/ 2 w 16"/>
                <a:gd name="T5" fmla="*/ 10 h 16"/>
                <a:gd name="T6" fmla="*/ 10 w 16"/>
                <a:gd name="T7" fmla="*/ 15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4" y="2"/>
                    <a:pt x="10" y="0"/>
                    <a:pt x="6" y="2"/>
                  </a:cubicBezTo>
                  <a:cubicBezTo>
                    <a:pt x="3" y="3"/>
                    <a:pt x="0" y="7"/>
                    <a:pt x="2" y="10"/>
                  </a:cubicBezTo>
                  <a:cubicBezTo>
                    <a:pt x="3" y="14"/>
                    <a:pt x="7" y="16"/>
                    <a:pt x="10" y="15"/>
                  </a:cubicBezTo>
                  <a:cubicBezTo>
                    <a:pt x="14" y="14"/>
                    <a:pt x="16" y="10"/>
                    <a:pt x="15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5" name="Freeform 330"/>
            <p:cNvSpPr>
              <a:spLocks/>
            </p:cNvSpPr>
            <p:nvPr/>
          </p:nvSpPr>
          <p:spPr bwMode="auto">
            <a:xfrm rot="16200000">
              <a:off x="5349238" y="5758990"/>
              <a:ext cx="93579" cy="93579"/>
            </a:xfrm>
            <a:custGeom>
              <a:avLst/>
              <a:gdLst>
                <a:gd name="T0" fmla="*/ 15 w 16"/>
                <a:gd name="T1" fmla="*/ 6 h 16"/>
                <a:gd name="T2" fmla="*/ 6 w 16"/>
                <a:gd name="T3" fmla="*/ 1 h 16"/>
                <a:gd name="T4" fmla="*/ 1 w 16"/>
                <a:gd name="T5" fmla="*/ 10 h 16"/>
                <a:gd name="T6" fmla="*/ 10 w 16"/>
                <a:gd name="T7" fmla="*/ 14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4" y="2"/>
                    <a:pt x="10" y="0"/>
                    <a:pt x="6" y="1"/>
                  </a:cubicBezTo>
                  <a:cubicBezTo>
                    <a:pt x="2" y="2"/>
                    <a:pt x="0" y="6"/>
                    <a:pt x="1" y="10"/>
                  </a:cubicBezTo>
                  <a:cubicBezTo>
                    <a:pt x="2" y="13"/>
                    <a:pt x="6" y="16"/>
                    <a:pt x="10" y="14"/>
                  </a:cubicBezTo>
                  <a:cubicBezTo>
                    <a:pt x="14" y="13"/>
                    <a:pt x="16" y="9"/>
                    <a:pt x="15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6" name="Freeform 331"/>
            <p:cNvSpPr>
              <a:spLocks/>
            </p:cNvSpPr>
            <p:nvPr/>
          </p:nvSpPr>
          <p:spPr bwMode="auto">
            <a:xfrm rot="16200000">
              <a:off x="5759462" y="6180095"/>
              <a:ext cx="87050" cy="93579"/>
            </a:xfrm>
            <a:custGeom>
              <a:avLst/>
              <a:gdLst>
                <a:gd name="T0" fmla="*/ 14 w 15"/>
                <a:gd name="T1" fmla="*/ 6 h 16"/>
                <a:gd name="T2" fmla="*/ 6 w 15"/>
                <a:gd name="T3" fmla="*/ 1 h 16"/>
                <a:gd name="T4" fmla="*/ 1 w 15"/>
                <a:gd name="T5" fmla="*/ 10 h 16"/>
                <a:gd name="T6" fmla="*/ 10 w 15"/>
                <a:gd name="T7" fmla="*/ 15 h 16"/>
                <a:gd name="T8" fmla="*/ 14 w 15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6">
                  <a:moveTo>
                    <a:pt x="14" y="6"/>
                  </a:moveTo>
                  <a:cubicBezTo>
                    <a:pt x="13" y="2"/>
                    <a:pt x="9" y="0"/>
                    <a:pt x="6" y="1"/>
                  </a:cubicBezTo>
                  <a:cubicBezTo>
                    <a:pt x="2" y="2"/>
                    <a:pt x="0" y="6"/>
                    <a:pt x="1" y="10"/>
                  </a:cubicBezTo>
                  <a:cubicBezTo>
                    <a:pt x="2" y="14"/>
                    <a:pt x="6" y="16"/>
                    <a:pt x="10" y="15"/>
                  </a:cubicBezTo>
                  <a:cubicBezTo>
                    <a:pt x="13" y="13"/>
                    <a:pt x="15" y="10"/>
                    <a:pt x="14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7" name="Freeform 332"/>
            <p:cNvSpPr>
              <a:spLocks/>
            </p:cNvSpPr>
            <p:nvPr/>
          </p:nvSpPr>
          <p:spPr bwMode="auto">
            <a:xfrm rot="16200000">
              <a:off x="5174049" y="5788369"/>
              <a:ext cx="65288" cy="63111"/>
            </a:xfrm>
            <a:custGeom>
              <a:avLst/>
              <a:gdLst>
                <a:gd name="T0" fmla="*/ 10 w 11"/>
                <a:gd name="T1" fmla="*/ 5 h 11"/>
                <a:gd name="T2" fmla="*/ 4 w 11"/>
                <a:gd name="T3" fmla="*/ 1 h 11"/>
                <a:gd name="T4" fmla="*/ 1 w 11"/>
                <a:gd name="T5" fmla="*/ 7 h 11"/>
                <a:gd name="T6" fmla="*/ 7 w 11"/>
                <a:gd name="T7" fmla="*/ 11 h 11"/>
                <a:gd name="T8" fmla="*/ 10 w 11"/>
                <a:gd name="T9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0" y="5"/>
                  </a:moveTo>
                  <a:cubicBezTo>
                    <a:pt x="9" y="2"/>
                    <a:pt x="7" y="0"/>
                    <a:pt x="4" y="1"/>
                  </a:cubicBezTo>
                  <a:cubicBezTo>
                    <a:pt x="1" y="2"/>
                    <a:pt x="0" y="5"/>
                    <a:pt x="1" y="7"/>
                  </a:cubicBezTo>
                  <a:cubicBezTo>
                    <a:pt x="1" y="10"/>
                    <a:pt x="4" y="11"/>
                    <a:pt x="7" y="11"/>
                  </a:cubicBezTo>
                  <a:cubicBezTo>
                    <a:pt x="9" y="10"/>
                    <a:pt x="11" y="7"/>
                    <a:pt x="10" y="5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8" name="Freeform 333"/>
            <p:cNvSpPr>
              <a:spLocks/>
            </p:cNvSpPr>
            <p:nvPr/>
          </p:nvSpPr>
          <p:spPr bwMode="auto">
            <a:xfrm rot="16200000">
              <a:off x="5122907" y="5939619"/>
              <a:ext cx="87050" cy="87050"/>
            </a:xfrm>
            <a:custGeom>
              <a:avLst/>
              <a:gdLst>
                <a:gd name="T0" fmla="*/ 14 w 15"/>
                <a:gd name="T1" fmla="*/ 6 h 15"/>
                <a:gd name="T2" fmla="*/ 6 w 15"/>
                <a:gd name="T3" fmla="*/ 1 h 15"/>
                <a:gd name="T4" fmla="*/ 1 w 15"/>
                <a:gd name="T5" fmla="*/ 9 h 15"/>
                <a:gd name="T6" fmla="*/ 9 w 15"/>
                <a:gd name="T7" fmla="*/ 14 h 15"/>
                <a:gd name="T8" fmla="*/ 14 w 15"/>
                <a:gd name="T9" fmla="*/ 6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4" y="6"/>
                  </a:moveTo>
                  <a:cubicBezTo>
                    <a:pt x="13" y="2"/>
                    <a:pt x="9" y="0"/>
                    <a:pt x="6" y="1"/>
                  </a:cubicBezTo>
                  <a:cubicBezTo>
                    <a:pt x="2" y="2"/>
                    <a:pt x="0" y="6"/>
                    <a:pt x="1" y="9"/>
                  </a:cubicBezTo>
                  <a:cubicBezTo>
                    <a:pt x="2" y="13"/>
                    <a:pt x="6" y="15"/>
                    <a:pt x="9" y="14"/>
                  </a:cubicBezTo>
                  <a:cubicBezTo>
                    <a:pt x="13" y="13"/>
                    <a:pt x="15" y="9"/>
                    <a:pt x="14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9" name="Freeform 334"/>
            <p:cNvSpPr>
              <a:spLocks/>
            </p:cNvSpPr>
            <p:nvPr/>
          </p:nvSpPr>
          <p:spPr bwMode="auto">
            <a:xfrm rot="16200000">
              <a:off x="5325299" y="6420572"/>
              <a:ext cx="41349" cy="41349"/>
            </a:xfrm>
            <a:custGeom>
              <a:avLst/>
              <a:gdLst>
                <a:gd name="T0" fmla="*/ 7 w 7"/>
                <a:gd name="T1" fmla="*/ 2 h 7"/>
                <a:gd name="T2" fmla="*/ 3 w 7"/>
                <a:gd name="T3" fmla="*/ 0 h 7"/>
                <a:gd name="T4" fmla="*/ 1 w 7"/>
                <a:gd name="T5" fmla="*/ 4 h 7"/>
                <a:gd name="T6" fmla="*/ 5 w 7"/>
                <a:gd name="T7" fmla="*/ 6 h 7"/>
                <a:gd name="T8" fmla="*/ 7 w 7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2"/>
                  </a:moveTo>
                  <a:cubicBezTo>
                    <a:pt x="6" y="1"/>
                    <a:pt x="5" y="0"/>
                    <a:pt x="3" y="0"/>
                  </a:cubicBezTo>
                  <a:cubicBezTo>
                    <a:pt x="1" y="1"/>
                    <a:pt x="0" y="3"/>
                    <a:pt x="1" y="4"/>
                  </a:cubicBezTo>
                  <a:cubicBezTo>
                    <a:pt x="1" y="6"/>
                    <a:pt x="3" y="7"/>
                    <a:pt x="5" y="6"/>
                  </a:cubicBezTo>
                  <a:cubicBezTo>
                    <a:pt x="6" y="6"/>
                    <a:pt x="7" y="4"/>
                    <a:pt x="7" y="2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0" name="Freeform 335"/>
            <p:cNvSpPr>
              <a:spLocks/>
            </p:cNvSpPr>
            <p:nvPr/>
          </p:nvSpPr>
          <p:spPr bwMode="auto">
            <a:xfrm rot="16200000">
              <a:off x="5538572" y="5702407"/>
              <a:ext cx="45701" cy="41349"/>
            </a:xfrm>
            <a:custGeom>
              <a:avLst/>
              <a:gdLst>
                <a:gd name="T0" fmla="*/ 7 w 8"/>
                <a:gd name="T1" fmla="*/ 3 h 7"/>
                <a:gd name="T2" fmla="*/ 3 w 8"/>
                <a:gd name="T3" fmla="*/ 1 h 7"/>
                <a:gd name="T4" fmla="*/ 1 w 8"/>
                <a:gd name="T5" fmla="*/ 5 h 7"/>
                <a:gd name="T6" fmla="*/ 5 w 8"/>
                <a:gd name="T7" fmla="*/ 7 h 7"/>
                <a:gd name="T8" fmla="*/ 7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7" y="3"/>
                  </a:moveTo>
                  <a:cubicBezTo>
                    <a:pt x="7" y="1"/>
                    <a:pt x="5" y="0"/>
                    <a:pt x="3" y="1"/>
                  </a:cubicBezTo>
                  <a:cubicBezTo>
                    <a:pt x="1" y="1"/>
                    <a:pt x="0" y="3"/>
                    <a:pt x="1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7" y="6"/>
                    <a:pt x="8" y="4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1" name="Freeform 336"/>
            <p:cNvSpPr>
              <a:spLocks/>
            </p:cNvSpPr>
            <p:nvPr/>
          </p:nvSpPr>
          <p:spPr bwMode="auto">
            <a:xfrm rot="16200000">
              <a:off x="5108761" y="5884125"/>
              <a:ext cx="45701" cy="39173"/>
            </a:xfrm>
            <a:custGeom>
              <a:avLst/>
              <a:gdLst>
                <a:gd name="T0" fmla="*/ 7 w 8"/>
                <a:gd name="T1" fmla="*/ 3 h 7"/>
                <a:gd name="T2" fmla="*/ 3 w 8"/>
                <a:gd name="T3" fmla="*/ 1 h 7"/>
                <a:gd name="T4" fmla="*/ 1 w 8"/>
                <a:gd name="T5" fmla="*/ 5 h 7"/>
                <a:gd name="T6" fmla="*/ 5 w 8"/>
                <a:gd name="T7" fmla="*/ 7 h 7"/>
                <a:gd name="T8" fmla="*/ 7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7" y="3"/>
                  </a:moveTo>
                  <a:cubicBezTo>
                    <a:pt x="7" y="1"/>
                    <a:pt x="5" y="0"/>
                    <a:pt x="3" y="1"/>
                  </a:cubicBezTo>
                  <a:cubicBezTo>
                    <a:pt x="1" y="1"/>
                    <a:pt x="0" y="3"/>
                    <a:pt x="1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7" y="6"/>
                    <a:pt x="8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2" name="Freeform 337"/>
            <p:cNvSpPr>
              <a:spLocks/>
            </p:cNvSpPr>
            <p:nvPr/>
          </p:nvSpPr>
          <p:spPr bwMode="auto">
            <a:xfrm rot="16200000">
              <a:off x="5357943" y="5976615"/>
              <a:ext cx="41349" cy="45701"/>
            </a:xfrm>
            <a:custGeom>
              <a:avLst/>
              <a:gdLst>
                <a:gd name="T0" fmla="*/ 7 w 7"/>
                <a:gd name="T1" fmla="*/ 3 h 8"/>
                <a:gd name="T2" fmla="*/ 3 w 7"/>
                <a:gd name="T3" fmla="*/ 1 h 8"/>
                <a:gd name="T4" fmla="*/ 0 w 7"/>
                <a:gd name="T5" fmla="*/ 5 h 8"/>
                <a:gd name="T6" fmla="*/ 4 w 7"/>
                <a:gd name="T7" fmla="*/ 7 h 8"/>
                <a:gd name="T8" fmla="*/ 7 w 7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8">
                  <a:moveTo>
                    <a:pt x="7" y="3"/>
                  </a:moveTo>
                  <a:cubicBezTo>
                    <a:pt x="6" y="1"/>
                    <a:pt x="4" y="0"/>
                    <a:pt x="3" y="1"/>
                  </a:cubicBezTo>
                  <a:cubicBezTo>
                    <a:pt x="1" y="1"/>
                    <a:pt x="0" y="3"/>
                    <a:pt x="0" y="5"/>
                  </a:cubicBezTo>
                  <a:cubicBezTo>
                    <a:pt x="1" y="7"/>
                    <a:pt x="3" y="8"/>
                    <a:pt x="4" y="7"/>
                  </a:cubicBezTo>
                  <a:cubicBezTo>
                    <a:pt x="6" y="7"/>
                    <a:pt x="7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3" name="Freeform 338"/>
            <p:cNvSpPr>
              <a:spLocks/>
            </p:cNvSpPr>
            <p:nvPr/>
          </p:nvSpPr>
          <p:spPr bwMode="auto">
            <a:xfrm rot="16200000">
              <a:off x="5860658" y="6183360"/>
              <a:ext cx="41349" cy="41349"/>
            </a:xfrm>
            <a:custGeom>
              <a:avLst/>
              <a:gdLst>
                <a:gd name="T0" fmla="*/ 7 w 7"/>
                <a:gd name="T1" fmla="*/ 3 h 7"/>
                <a:gd name="T2" fmla="*/ 3 w 7"/>
                <a:gd name="T3" fmla="*/ 1 h 7"/>
                <a:gd name="T4" fmla="*/ 1 w 7"/>
                <a:gd name="T5" fmla="*/ 5 h 7"/>
                <a:gd name="T6" fmla="*/ 5 w 7"/>
                <a:gd name="T7" fmla="*/ 7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6" y="1"/>
                    <a:pt x="4" y="0"/>
                    <a:pt x="3" y="1"/>
                  </a:cubicBezTo>
                  <a:cubicBezTo>
                    <a:pt x="1" y="1"/>
                    <a:pt x="0" y="3"/>
                    <a:pt x="1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6" y="6"/>
                    <a:pt x="7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4" name="Freeform 339"/>
            <p:cNvSpPr>
              <a:spLocks/>
            </p:cNvSpPr>
            <p:nvPr/>
          </p:nvSpPr>
          <p:spPr bwMode="auto">
            <a:xfrm rot="16200000">
              <a:off x="5649561" y="6063666"/>
              <a:ext cx="45701" cy="41349"/>
            </a:xfrm>
            <a:custGeom>
              <a:avLst/>
              <a:gdLst>
                <a:gd name="T0" fmla="*/ 7 w 8"/>
                <a:gd name="T1" fmla="*/ 2 h 7"/>
                <a:gd name="T2" fmla="*/ 3 w 8"/>
                <a:gd name="T3" fmla="*/ 0 h 7"/>
                <a:gd name="T4" fmla="*/ 1 w 8"/>
                <a:gd name="T5" fmla="*/ 4 h 7"/>
                <a:gd name="T6" fmla="*/ 5 w 8"/>
                <a:gd name="T7" fmla="*/ 6 h 7"/>
                <a:gd name="T8" fmla="*/ 7 w 8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7" y="2"/>
                  </a:moveTo>
                  <a:cubicBezTo>
                    <a:pt x="7" y="1"/>
                    <a:pt x="5" y="0"/>
                    <a:pt x="3" y="0"/>
                  </a:cubicBezTo>
                  <a:cubicBezTo>
                    <a:pt x="1" y="1"/>
                    <a:pt x="0" y="2"/>
                    <a:pt x="1" y="4"/>
                  </a:cubicBezTo>
                  <a:cubicBezTo>
                    <a:pt x="1" y="6"/>
                    <a:pt x="3" y="7"/>
                    <a:pt x="5" y="6"/>
                  </a:cubicBezTo>
                  <a:cubicBezTo>
                    <a:pt x="7" y="6"/>
                    <a:pt x="8" y="4"/>
                    <a:pt x="7" y="2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5" name="Freeform 340"/>
            <p:cNvSpPr>
              <a:spLocks/>
            </p:cNvSpPr>
            <p:nvPr/>
          </p:nvSpPr>
          <p:spPr bwMode="auto">
            <a:xfrm rot="16200000">
              <a:off x="5552717" y="6352020"/>
              <a:ext cx="41349" cy="39173"/>
            </a:xfrm>
            <a:custGeom>
              <a:avLst/>
              <a:gdLst>
                <a:gd name="T0" fmla="*/ 7 w 7"/>
                <a:gd name="T1" fmla="*/ 3 h 7"/>
                <a:gd name="T2" fmla="*/ 3 w 7"/>
                <a:gd name="T3" fmla="*/ 1 h 7"/>
                <a:gd name="T4" fmla="*/ 0 w 7"/>
                <a:gd name="T5" fmla="*/ 5 h 7"/>
                <a:gd name="T6" fmla="*/ 5 w 7"/>
                <a:gd name="T7" fmla="*/ 7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6" y="1"/>
                    <a:pt x="4" y="0"/>
                    <a:pt x="3" y="1"/>
                  </a:cubicBezTo>
                  <a:cubicBezTo>
                    <a:pt x="1" y="1"/>
                    <a:pt x="0" y="3"/>
                    <a:pt x="0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6" y="6"/>
                    <a:pt x="7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6" name="Freeform 341"/>
            <p:cNvSpPr>
              <a:spLocks/>
            </p:cNvSpPr>
            <p:nvPr/>
          </p:nvSpPr>
          <p:spPr bwMode="auto">
            <a:xfrm rot="16200000">
              <a:off x="9763211" y="5285653"/>
              <a:ext cx="1540789" cy="581060"/>
            </a:xfrm>
            <a:custGeom>
              <a:avLst/>
              <a:gdLst>
                <a:gd name="T0" fmla="*/ 128 w 265"/>
                <a:gd name="T1" fmla="*/ 72 h 100"/>
                <a:gd name="T2" fmla="*/ 265 w 265"/>
                <a:gd name="T3" fmla="*/ 33 h 100"/>
                <a:gd name="T4" fmla="*/ 236 w 265"/>
                <a:gd name="T5" fmla="*/ 0 h 100"/>
                <a:gd name="T6" fmla="*/ 148 w 265"/>
                <a:gd name="T7" fmla="*/ 33 h 100"/>
                <a:gd name="T8" fmla="*/ 20 w 265"/>
                <a:gd name="T9" fmla="*/ 36 h 100"/>
                <a:gd name="T10" fmla="*/ 0 w 265"/>
                <a:gd name="T11" fmla="*/ 97 h 100"/>
                <a:gd name="T12" fmla="*/ 128 w 265"/>
                <a:gd name="T13" fmla="*/ 7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5" h="100">
                  <a:moveTo>
                    <a:pt x="128" y="72"/>
                  </a:moveTo>
                  <a:cubicBezTo>
                    <a:pt x="188" y="42"/>
                    <a:pt x="229" y="27"/>
                    <a:pt x="265" y="33"/>
                  </a:cubicBezTo>
                  <a:cubicBezTo>
                    <a:pt x="257" y="21"/>
                    <a:pt x="247" y="10"/>
                    <a:pt x="236" y="0"/>
                  </a:cubicBezTo>
                  <a:cubicBezTo>
                    <a:pt x="211" y="3"/>
                    <a:pt x="180" y="13"/>
                    <a:pt x="148" y="33"/>
                  </a:cubicBezTo>
                  <a:cubicBezTo>
                    <a:pt x="109" y="58"/>
                    <a:pt x="52" y="47"/>
                    <a:pt x="20" y="36"/>
                  </a:cubicBezTo>
                  <a:cubicBezTo>
                    <a:pt x="9" y="54"/>
                    <a:pt x="2" y="75"/>
                    <a:pt x="0" y="97"/>
                  </a:cubicBezTo>
                  <a:cubicBezTo>
                    <a:pt x="24" y="100"/>
                    <a:pt x="71" y="100"/>
                    <a:pt x="128" y="72"/>
                  </a:cubicBezTo>
                  <a:close/>
                </a:path>
              </a:pathLst>
            </a:custGeom>
            <a:solidFill>
              <a:srgbClr val="E8BD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7" name="Freeform 342"/>
            <p:cNvSpPr>
              <a:spLocks/>
            </p:cNvSpPr>
            <p:nvPr/>
          </p:nvSpPr>
          <p:spPr bwMode="auto">
            <a:xfrm rot="16200000">
              <a:off x="9737096" y="5387937"/>
              <a:ext cx="1255700" cy="430899"/>
            </a:xfrm>
            <a:custGeom>
              <a:avLst/>
              <a:gdLst>
                <a:gd name="T0" fmla="*/ 128 w 216"/>
                <a:gd name="T1" fmla="*/ 49 h 74"/>
                <a:gd name="T2" fmla="*/ 216 w 216"/>
                <a:gd name="T3" fmla="*/ 16 h 74"/>
                <a:gd name="T4" fmla="*/ 193 w 216"/>
                <a:gd name="T5" fmla="*/ 0 h 74"/>
                <a:gd name="T6" fmla="*/ 121 w 216"/>
                <a:gd name="T7" fmla="*/ 28 h 74"/>
                <a:gd name="T8" fmla="*/ 25 w 216"/>
                <a:gd name="T9" fmla="*/ 20 h 74"/>
                <a:gd name="T10" fmla="*/ 0 w 216"/>
                <a:gd name="T11" fmla="*/ 52 h 74"/>
                <a:gd name="T12" fmla="*/ 128 w 216"/>
                <a:gd name="T13" fmla="*/ 4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6" h="74">
                  <a:moveTo>
                    <a:pt x="128" y="49"/>
                  </a:moveTo>
                  <a:cubicBezTo>
                    <a:pt x="160" y="29"/>
                    <a:pt x="191" y="19"/>
                    <a:pt x="216" y="16"/>
                  </a:cubicBezTo>
                  <a:cubicBezTo>
                    <a:pt x="209" y="10"/>
                    <a:pt x="201" y="5"/>
                    <a:pt x="193" y="0"/>
                  </a:cubicBezTo>
                  <a:cubicBezTo>
                    <a:pt x="176" y="9"/>
                    <a:pt x="151" y="21"/>
                    <a:pt x="121" y="28"/>
                  </a:cubicBezTo>
                  <a:cubicBezTo>
                    <a:pt x="81" y="37"/>
                    <a:pt x="44" y="27"/>
                    <a:pt x="25" y="20"/>
                  </a:cubicBezTo>
                  <a:cubicBezTo>
                    <a:pt x="15" y="29"/>
                    <a:pt x="7" y="40"/>
                    <a:pt x="0" y="52"/>
                  </a:cubicBezTo>
                  <a:cubicBezTo>
                    <a:pt x="32" y="63"/>
                    <a:pt x="89" y="74"/>
                    <a:pt x="128" y="49"/>
                  </a:cubicBezTo>
                  <a:close/>
                </a:path>
              </a:pathLst>
            </a:custGeom>
            <a:solidFill>
              <a:srgbClr val="EDC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8" name="Freeform 343"/>
            <p:cNvSpPr>
              <a:spLocks/>
            </p:cNvSpPr>
            <p:nvPr/>
          </p:nvSpPr>
          <p:spPr bwMode="auto">
            <a:xfrm rot="16200000">
              <a:off x="9728391" y="5442344"/>
              <a:ext cx="842211" cy="256798"/>
            </a:xfrm>
            <a:custGeom>
              <a:avLst/>
              <a:gdLst>
                <a:gd name="T0" fmla="*/ 145 w 145"/>
                <a:gd name="T1" fmla="*/ 18 h 44"/>
                <a:gd name="T2" fmla="*/ 57 w 145"/>
                <a:gd name="T3" fmla="*/ 6 h 44"/>
                <a:gd name="T4" fmla="*/ 0 w 145"/>
                <a:gd name="T5" fmla="*/ 29 h 44"/>
                <a:gd name="T6" fmla="*/ 145 w 145"/>
                <a:gd name="T7" fmla="*/ 1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5" h="44">
                  <a:moveTo>
                    <a:pt x="145" y="18"/>
                  </a:moveTo>
                  <a:cubicBezTo>
                    <a:pt x="119" y="5"/>
                    <a:pt x="88" y="0"/>
                    <a:pt x="57" y="6"/>
                  </a:cubicBezTo>
                  <a:cubicBezTo>
                    <a:pt x="36" y="10"/>
                    <a:pt x="17" y="18"/>
                    <a:pt x="0" y="29"/>
                  </a:cubicBezTo>
                  <a:cubicBezTo>
                    <a:pt x="20" y="35"/>
                    <a:pt x="72" y="44"/>
                    <a:pt x="145" y="18"/>
                  </a:cubicBezTo>
                  <a:close/>
                </a:path>
              </a:pathLst>
            </a:custGeom>
            <a:solidFill>
              <a:srgbClr val="FCC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9" name="Freeform 344"/>
            <p:cNvSpPr>
              <a:spLocks/>
            </p:cNvSpPr>
            <p:nvPr/>
          </p:nvSpPr>
          <p:spPr bwMode="auto">
            <a:xfrm rot="16200000">
              <a:off x="9917725" y="5259538"/>
              <a:ext cx="1575609" cy="611528"/>
            </a:xfrm>
            <a:custGeom>
              <a:avLst/>
              <a:gdLst>
                <a:gd name="T0" fmla="*/ 152 w 271"/>
                <a:gd name="T1" fmla="*/ 52 h 105"/>
                <a:gd name="T2" fmla="*/ 271 w 271"/>
                <a:gd name="T3" fmla="*/ 15 h 105"/>
                <a:gd name="T4" fmla="*/ 266 w 271"/>
                <a:gd name="T5" fmla="*/ 6 h 105"/>
                <a:gd name="T6" fmla="*/ 129 w 271"/>
                <a:gd name="T7" fmla="*/ 45 h 105"/>
                <a:gd name="T8" fmla="*/ 1 w 271"/>
                <a:gd name="T9" fmla="*/ 70 h 105"/>
                <a:gd name="T10" fmla="*/ 3 w 271"/>
                <a:gd name="T11" fmla="*/ 104 h 105"/>
                <a:gd name="T12" fmla="*/ 152 w 271"/>
                <a:gd name="T13" fmla="*/ 5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1" h="105">
                  <a:moveTo>
                    <a:pt x="152" y="52"/>
                  </a:moveTo>
                  <a:cubicBezTo>
                    <a:pt x="210" y="10"/>
                    <a:pt x="251" y="11"/>
                    <a:pt x="271" y="15"/>
                  </a:cubicBezTo>
                  <a:cubicBezTo>
                    <a:pt x="269" y="12"/>
                    <a:pt x="267" y="9"/>
                    <a:pt x="266" y="6"/>
                  </a:cubicBezTo>
                  <a:cubicBezTo>
                    <a:pt x="230" y="0"/>
                    <a:pt x="189" y="15"/>
                    <a:pt x="129" y="45"/>
                  </a:cubicBezTo>
                  <a:cubicBezTo>
                    <a:pt x="72" y="73"/>
                    <a:pt x="25" y="73"/>
                    <a:pt x="1" y="70"/>
                  </a:cubicBezTo>
                  <a:cubicBezTo>
                    <a:pt x="0" y="81"/>
                    <a:pt x="1" y="93"/>
                    <a:pt x="3" y="104"/>
                  </a:cubicBezTo>
                  <a:cubicBezTo>
                    <a:pt x="27" y="105"/>
                    <a:pt x="83" y="100"/>
                    <a:pt x="152" y="52"/>
                  </a:cubicBezTo>
                  <a:close/>
                </a:path>
              </a:pathLst>
            </a:custGeom>
            <a:solidFill>
              <a:srgbClr val="DBB3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0" name="Freeform 345"/>
            <p:cNvSpPr>
              <a:spLocks/>
            </p:cNvSpPr>
            <p:nvPr/>
          </p:nvSpPr>
          <p:spPr bwMode="auto">
            <a:xfrm rot="16200000">
              <a:off x="9757770" y="5478252"/>
              <a:ext cx="977139" cy="237212"/>
            </a:xfrm>
            <a:custGeom>
              <a:avLst/>
              <a:gdLst>
                <a:gd name="T0" fmla="*/ 96 w 168"/>
                <a:gd name="T1" fmla="*/ 32 h 41"/>
                <a:gd name="T2" fmla="*/ 168 w 168"/>
                <a:gd name="T3" fmla="*/ 4 h 41"/>
                <a:gd name="T4" fmla="*/ 161 w 168"/>
                <a:gd name="T5" fmla="*/ 0 h 41"/>
                <a:gd name="T6" fmla="*/ 16 w 168"/>
                <a:gd name="T7" fmla="*/ 11 h 41"/>
                <a:gd name="T8" fmla="*/ 0 w 168"/>
                <a:gd name="T9" fmla="*/ 24 h 41"/>
                <a:gd name="T10" fmla="*/ 96 w 168"/>
                <a:gd name="T11" fmla="*/ 3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" h="41">
                  <a:moveTo>
                    <a:pt x="96" y="32"/>
                  </a:moveTo>
                  <a:cubicBezTo>
                    <a:pt x="126" y="25"/>
                    <a:pt x="151" y="13"/>
                    <a:pt x="168" y="4"/>
                  </a:cubicBezTo>
                  <a:cubicBezTo>
                    <a:pt x="166" y="3"/>
                    <a:pt x="163" y="1"/>
                    <a:pt x="161" y="0"/>
                  </a:cubicBezTo>
                  <a:cubicBezTo>
                    <a:pt x="88" y="26"/>
                    <a:pt x="36" y="17"/>
                    <a:pt x="16" y="11"/>
                  </a:cubicBezTo>
                  <a:cubicBezTo>
                    <a:pt x="11" y="15"/>
                    <a:pt x="5" y="20"/>
                    <a:pt x="0" y="24"/>
                  </a:cubicBezTo>
                  <a:cubicBezTo>
                    <a:pt x="19" y="31"/>
                    <a:pt x="56" y="41"/>
                    <a:pt x="96" y="32"/>
                  </a:cubicBezTo>
                  <a:close/>
                </a:path>
              </a:pathLst>
            </a:custGeom>
            <a:solidFill>
              <a:srgbClr val="F2C5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1" name="Freeform 346"/>
            <p:cNvSpPr>
              <a:spLocks/>
            </p:cNvSpPr>
            <p:nvPr/>
          </p:nvSpPr>
          <p:spPr bwMode="auto">
            <a:xfrm rot="16200000">
              <a:off x="11182130" y="5118082"/>
              <a:ext cx="768218" cy="295971"/>
            </a:xfrm>
            <a:custGeom>
              <a:avLst/>
              <a:gdLst>
                <a:gd name="T0" fmla="*/ 48 w 132"/>
                <a:gd name="T1" fmla="*/ 48 h 51"/>
                <a:gd name="T2" fmla="*/ 132 w 132"/>
                <a:gd name="T3" fmla="*/ 0 h 51"/>
                <a:gd name="T4" fmla="*/ 0 w 132"/>
                <a:gd name="T5" fmla="*/ 48 h 51"/>
                <a:gd name="T6" fmla="*/ 48 w 132"/>
                <a:gd name="T7" fmla="*/ 4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2" h="51">
                  <a:moveTo>
                    <a:pt x="48" y="48"/>
                  </a:moveTo>
                  <a:cubicBezTo>
                    <a:pt x="82" y="42"/>
                    <a:pt x="111" y="24"/>
                    <a:pt x="132" y="0"/>
                  </a:cubicBezTo>
                  <a:cubicBezTo>
                    <a:pt x="71" y="32"/>
                    <a:pt x="23" y="44"/>
                    <a:pt x="0" y="48"/>
                  </a:cubicBezTo>
                  <a:cubicBezTo>
                    <a:pt x="15" y="51"/>
                    <a:pt x="31" y="51"/>
                    <a:pt x="48" y="48"/>
                  </a:cubicBezTo>
                  <a:close/>
                </a:path>
              </a:pathLst>
            </a:custGeom>
            <a:solidFill>
              <a:srgbClr val="5949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2" name="Freeform 347"/>
            <p:cNvSpPr>
              <a:spLocks/>
            </p:cNvSpPr>
            <p:nvPr/>
          </p:nvSpPr>
          <p:spPr bwMode="auto">
            <a:xfrm rot="16200000">
              <a:off x="10214784" y="5073469"/>
              <a:ext cx="1558199" cy="779100"/>
            </a:xfrm>
            <a:custGeom>
              <a:avLst/>
              <a:gdLst>
                <a:gd name="T0" fmla="*/ 148 w 268"/>
                <a:gd name="T1" fmla="*/ 44 h 134"/>
                <a:gd name="T2" fmla="*/ 0 w 268"/>
                <a:gd name="T3" fmla="*/ 116 h 134"/>
                <a:gd name="T4" fmla="*/ 12 w 268"/>
                <a:gd name="T5" fmla="*/ 134 h 134"/>
                <a:gd name="T6" fmla="*/ 146 w 268"/>
                <a:gd name="T7" fmla="*/ 91 h 134"/>
                <a:gd name="T8" fmla="*/ 268 w 268"/>
                <a:gd name="T9" fmla="*/ 45 h 134"/>
                <a:gd name="T10" fmla="*/ 266 w 268"/>
                <a:gd name="T11" fmla="*/ 22 h 134"/>
                <a:gd name="T12" fmla="*/ 260 w 268"/>
                <a:gd name="T13" fmla="*/ 0 h 134"/>
                <a:gd name="T14" fmla="*/ 148 w 268"/>
                <a:gd name="T15" fmla="*/ 4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8" h="134">
                  <a:moveTo>
                    <a:pt x="148" y="44"/>
                  </a:moveTo>
                  <a:cubicBezTo>
                    <a:pt x="75" y="95"/>
                    <a:pt x="23" y="111"/>
                    <a:pt x="0" y="116"/>
                  </a:cubicBezTo>
                  <a:cubicBezTo>
                    <a:pt x="3" y="123"/>
                    <a:pt x="7" y="129"/>
                    <a:pt x="12" y="134"/>
                  </a:cubicBezTo>
                  <a:cubicBezTo>
                    <a:pt x="37" y="132"/>
                    <a:pt x="97" y="123"/>
                    <a:pt x="146" y="91"/>
                  </a:cubicBezTo>
                  <a:cubicBezTo>
                    <a:pt x="193" y="60"/>
                    <a:pt x="237" y="44"/>
                    <a:pt x="268" y="45"/>
                  </a:cubicBezTo>
                  <a:cubicBezTo>
                    <a:pt x="268" y="37"/>
                    <a:pt x="267" y="30"/>
                    <a:pt x="266" y="22"/>
                  </a:cubicBezTo>
                  <a:cubicBezTo>
                    <a:pt x="265" y="15"/>
                    <a:pt x="263" y="7"/>
                    <a:pt x="260" y="0"/>
                  </a:cubicBezTo>
                  <a:cubicBezTo>
                    <a:pt x="237" y="0"/>
                    <a:pt x="201" y="8"/>
                    <a:pt x="148" y="44"/>
                  </a:cubicBezTo>
                  <a:close/>
                </a:path>
              </a:pathLst>
            </a:custGeom>
            <a:solidFill>
              <a:srgbClr val="C7A1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3" name="Freeform 348"/>
            <p:cNvSpPr>
              <a:spLocks/>
            </p:cNvSpPr>
            <p:nvPr/>
          </p:nvSpPr>
          <p:spPr bwMode="auto">
            <a:xfrm rot="16200000">
              <a:off x="10066799" y="5123522"/>
              <a:ext cx="1603900" cy="820448"/>
            </a:xfrm>
            <a:custGeom>
              <a:avLst/>
              <a:gdLst>
                <a:gd name="T0" fmla="*/ 149 w 276"/>
                <a:gd name="T1" fmla="*/ 42 h 141"/>
                <a:gd name="T2" fmla="*/ 0 w 276"/>
                <a:gd name="T3" fmla="*/ 94 h 141"/>
                <a:gd name="T4" fmla="*/ 0 w 276"/>
                <a:gd name="T5" fmla="*/ 96 h 141"/>
                <a:gd name="T6" fmla="*/ 16 w 276"/>
                <a:gd name="T7" fmla="*/ 141 h 141"/>
                <a:gd name="T8" fmla="*/ 164 w 276"/>
                <a:gd name="T9" fmla="*/ 69 h 141"/>
                <a:gd name="T10" fmla="*/ 276 w 276"/>
                <a:gd name="T11" fmla="*/ 25 h 141"/>
                <a:gd name="T12" fmla="*/ 268 w 276"/>
                <a:gd name="T13" fmla="*/ 5 h 141"/>
                <a:gd name="T14" fmla="*/ 149 w 276"/>
                <a:gd name="T15" fmla="*/ 4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6" h="141">
                  <a:moveTo>
                    <a:pt x="149" y="42"/>
                  </a:moveTo>
                  <a:cubicBezTo>
                    <a:pt x="80" y="90"/>
                    <a:pt x="24" y="95"/>
                    <a:pt x="0" y="94"/>
                  </a:cubicBezTo>
                  <a:cubicBezTo>
                    <a:pt x="0" y="95"/>
                    <a:pt x="0" y="96"/>
                    <a:pt x="0" y="96"/>
                  </a:cubicBezTo>
                  <a:cubicBezTo>
                    <a:pt x="3" y="113"/>
                    <a:pt x="8" y="128"/>
                    <a:pt x="16" y="141"/>
                  </a:cubicBezTo>
                  <a:cubicBezTo>
                    <a:pt x="39" y="136"/>
                    <a:pt x="91" y="120"/>
                    <a:pt x="164" y="69"/>
                  </a:cubicBezTo>
                  <a:cubicBezTo>
                    <a:pt x="217" y="33"/>
                    <a:pt x="253" y="25"/>
                    <a:pt x="276" y="25"/>
                  </a:cubicBezTo>
                  <a:cubicBezTo>
                    <a:pt x="274" y="18"/>
                    <a:pt x="271" y="11"/>
                    <a:pt x="268" y="5"/>
                  </a:cubicBezTo>
                  <a:cubicBezTo>
                    <a:pt x="248" y="1"/>
                    <a:pt x="207" y="0"/>
                    <a:pt x="149" y="42"/>
                  </a:cubicBezTo>
                  <a:close/>
                </a:path>
              </a:pathLst>
            </a:custGeom>
            <a:solidFill>
              <a:srgbClr val="D4AD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4" name="Freeform 349"/>
            <p:cNvSpPr>
              <a:spLocks/>
            </p:cNvSpPr>
            <p:nvPr/>
          </p:nvSpPr>
          <p:spPr bwMode="auto">
            <a:xfrm rot="16200000">
              <a:off x="10431322" y="5111553"/>
              <a:ext cx="1488559" cy="633290"/>
            </a:xfrm>
            <a:custGeom>
              <a:avLst/>
              <a:gdLst>
                <a:gd name="T0" fmla="*/ 134 w 256"/>
                <a:gd name="T1" fmla="*/ 47 h 109"/>
                <a:gd name="T2" fmla="*/ 0 w 256"/>
                <a:gd name="T3" fmla="*/ 90 h 109"/>
                <a:gd name="T4" fmla="*/ 10 w 256"/>
                <a:gd name="T5" fmla="*/ 103 h 109"/>
                <a:gd name="T6" fmla="*/ 144 w 256"/>
                <a:gd name="T7" fmla="*/ 74 h 109"/>
                <a:gd name="T8" fmla="*/ 254 w 256"/>
                <a:gd name="T9" fmla="*/ 28 h 109"/>
                <a:gd name="T10" fmla="*/ 256 w 256"/>
                <a:gd name="T11" fmla="*/ 1 h 109"/>
                <a:gd name="T12" fmla="*/ 134 w 256"/>
                <a:gd name="T13" fmla="*/ 47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6" h="109">
                  <a:moveTo>
                    <a:pt x="134" y="47"/>
                  </a:moveTo>
                  <a:cubicBezTo>
                    <a:pt x="85" y="79"/>
                    <a:pt x="25" y="88"/>
                    <a:pt x="0" y="90"/>
                  </a:cubicBezTo>
                  <a:cubicBezTo>
                    <a:pt x="3" y="95"/>
                    <a:pt x="7" y="99"/>
                    <a:pt x="10" y="103"/>
                  </a:cubicBezTo>
                  <a:cubicBezTo>
                    <a:pt x="35" y="106"/>
                    <a:pt x="88" y="109"/>
                    <a:pt x="144" y="74"/>
                  </a:cubicBezTo>
                  <a:cubicBezTo>
                    <a:pt x="205" y="36"/>
                    <a:pt x="229" y="24"/>
                    <a:pt x="254" y="28"/>
                  </a:cubicBezTo>
                  <a:cubicBezTo>
                    <a:pt x="255" y="19"/>
                    <a:pt x="256" y="10"/>
                    <a:pt x="256" y="1"/>
                  </a:cubicBezTo>
                  <a:cubicBezTo>
                    <a:pt x="225" y="0"/>
                    <a:pt x="181" y="16"/>
                    <a:pt x="134" y="47"/>
                  </a:cubicBezTo>
                  <a:close/>
                </a:path>
              </a:pathLst>
            </a:custGeom>
            <a:solidFill>
              <a:srgbClr val="B593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5" name="Freeform 350"/>
            <p:cNvSpPr>
              <a:spLocks/>
            </p:cNvSpPr>
            <p:nvPr/>
          </p:nvSpPr>
          <p:spPr bwMode="auto">
            <a:xfrm rot="16200000">
              <a:off x="10771906" y="5132227"/>
              <a:ext cx="1268757" cy="476600"/>
            </a:xfrm>
            <a:custGeom>
              <a:avLst/>
              <a:gdLst>
                <a:gd name="T0" fmla="*/ 122 w 218"/>
                <a:gd name="T1" fmla="*/ 35 h 82"/>
                <a:gd name="T2" fmla="*/ 0 w 218"/>
                <a:gd name="T3" fmla="*/ 65 h 82"/>
                <a:gd name="T4" fmla="*/ 28 w 218"/>
                <a:gd name="T5" fmla="*/ 82 h 82"/>
                <a:gd name="T6" fmla="*/ 125 w 218"/>
                <a:gd name="T7" fmla="*/ 57 h 82"/>
                <a:gd name="T8" fmla="*/ 211 w 218"/>
                <a:gd name="T9" fmla="*/ 15 h 82"/>
                <a:gd name="T10" fmla="*/ 218 w 218"/>
                <a:gd name="T11" fmla="*/ 0 h 82"/>
                <a:gd name="T12" fmla="*/ 122 w 218"/>
                <a:gd name="T13" fmla="*/ 35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82">
                  <a:moveTo>
                    <a:pt x="122" y="35"/>
                  </a:moveTo>
                  <a:cubicBezTo>
                    <a:pt x="58" y="63"/>
                    <a:pt x="20" y="66"/>
                    <a:pt x="0" y="65"/>
                  </a:cubicBezTo>
                  <a:cubicBezTo>
                    <a:pt x="9" y="72"/>
                    <a:pt x="18" y="77"/>
                    <a:pt x="28" y="82"/>
                  </a:cubicBezTo>
                  <a:cubicBezTo>
                    <a:pt x="47" y="82"/>
                    <a:pt x="78" y="78"/>
                    <a:pt x="125" y="57"/>
                  </a:cubicBezTo>
                  <a:cubicBezTo>
                    <a:pt x="184" y="30"/>
                    <a:pt x="192" y="17"/>
                    <a:pt x="211" y="15"/>
                  </a:cubicBezTo>
                  <a:cubicBezTo>
                    <a:pt x="214" y="10"/>
                    <a:pt x="216" y="5"/>
                    <a:pt x="218" y="0"/>
                  </a:cubicBezTo>
                  <a:cubicBezTo>
                    <a:pt x="205" y="1"/>
                    <a:pt x="181" y="9"/>
                    <a:pt x="122" y="35"/>
                  </a:cubicBezTo>
                  <a:close/>
                </a:path>
              </a:pathLst>
            </a:custGeom>
            <a:solidFill>
              <a:srgbClr val="8F73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6" name="Freeform 351"/>
            <p:cNvSpPr>
              <a:spLocks/>
            </p:cNvSpPr>
            <p:nvPr/>
          </p:nvSpPr>
          <p:spPr bwMode="auto">
            <a:xfrm rot="16200000">
              <a:off x="10565161" y="5127875"/>
              <a:ext cx="1418919" cy="552769"/>
            </a:xfrm>
            <a:custGeom>
              <a:avLst/>
              <a:gdLst>
                <a:gd name="T0" fmla="*/ 134 w 244"/>
                <a:gd name="T1" fmla="*/ 50 h 95"/>
                <a:gd name="T2" fmla="*/ 0 w 244"/>
                <a:gd name="T3" fmla="*/ 79 h 95"/>
                <a:gd name="T4" fmla="*/ 19 w 244"/>
                <a:gd name="T5" fmla="*/ 94 h 95"/>
                <a:gd name="T6" fmla="*/ 141 w 244"/>
                <a:gd name="T7" fmla="*/ 64 h 95"/>
                <a:gd name="T8" fmla="*/ 237 w 244"/>
                <a:gd name="T9" fmla="*/ 29 h 95"/>
                <a:gd name="T10" fmla="*/ 244 w 244"/>
                <a:gd name="T11" fmla="*/ 4 h 95"/>
                <a:gd name="T12" fmla="*/ 134 w 244"/>
                <a:gd name="T13" fmla="*/ 5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4" h="95">
                  <a:moveTo>
                    <a:pt x="134" y="50"/>
                  </a:moveTo>
                  <a:cubicBezTo>
                    <a:pt x="78" y="85"/>
                    <a:pt x="25" y="82"/>
                    <a:pt x="0" y="79"/>
                  </a:cubicBezTo>
                  <a:cubicBezTo>
                    <a:pt x="6" y="84"/>
                    <a:pt x="12" y="90"/>
                    <a:pt x="19" y="94"/>
                  </a:cubicBezTo>
                  <a:cubicBezTo>
                    <a:pt x="39" y="95"/>
                    <a:pt x="77" y="92"/>
                    <a:pt x="141" y="64"/>
                  </a:cubicBezTo>
                  <a:cubicBezTo>
                    <a:pt x="200" y="38"/>
                    <a:pt x="224" y="30"/>
                    <a:pt x="237" y="29"/>
                  </a:cubicBezTo>
                  <a:cubicBezTo>
                    <a:pt x="240" y="21"/>
                    <a:pt x="242" y="12"/>
                    <a:pt x="244" y="4"/>
                  </a:cubicBezTo>
                  <a:cubicBezTo>
                    <a:pt x="219" y="0"/>
                    <a:pt x="195" y="12"/>
                    <a:pt x="134" y="50"/>
                  </a:cubicBezTo>
                  <a:close/>
                </a:path>
              </a:pathLst>
            </a:custGeom>
            <a:solidFill>
              <a:srgbClr val="A18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7" name="Freeform 352"/>
            <p:cNvSpPr>
              <a:spLocks/>
            </p:cNvSpPr>
            <p:nvPr/>
          </p:nvSpPr>
          <p:spPr bwMode="auto">
            <a:xfrm rot="16200000">
              <a:off x="10943830" y="5088702"/>
              <a:ext cx="1064189" cy="441780"/>
            </a:xfrm>
            <a:custGeom>
              <a:avLst/>
              <a:gdLst>
                <a:gd name="T0" fmla="*/ 97 w 183"/>
                <a:gd name="T1" fmla="*/ 42 h 76"/>
                <a:gd name="T2" fmla="*/ 0 w 183"/>
                <a:gd name="T3" fmla="*/ 67 h 76"/>
                <a:gd name="T4" fmla="*/ 33 w 183"/>
                <a:gd name="T5" fmla="*/ 76 h 76"/>
                <a:gd name="T6" fmla="*/ 165 w 183"/>
                <a:gd name="T7" fmla="*/ 28 h 76"/>
                <a:gd name="T8" fmla="*/ 183 w 183"/>
                <a:gd name="T9" fmla="*/ 0 h 76"/>
                <a:gd name="T10" fmla="*/ 97 w 183"/>
                <a:gd name="T11" fmla="*/ 42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3" h="76">
                  <a:moveTo>
                    <a:pt x="97" y="42"/>
                  </a:moveTo>
                  <a:cubicBezTo>
                    <a:pt x="50" y="63"/>
                    <a:pt x="19" y="67"/>
                    <a:pt x="0" y="67"/>
                  </a:cubicBezTo>
                  <a:cubicBezTo>
                    <a:pt x="11" y="71"/>
                    <a:pt x="22" y="74"/>
                    <a:pt x="33" y="76"/>
                  </a:cubicBezTo>
                  <a:cubicBezTo>
                    <a:pt x="56" y="72"/>
                    <a:pt x="104" y="60"/>
                    <a:pt x="165" y="28"/>
                  </a:cubicBezTo>
                  <a:cubicBezTo>
                    <a:pt x="172" y="19"/>
                    <a:pt x="178" y="10"/>
                    <a:pt x="183" y="0"/>
                  </a:cubicBezTo>
                  <a:cubicBezTo>
                    <a:pt x="164" y="2"/>
                    <a:pt x="156" y="15"/>
                    <a:pt x="97" y="42"/>
                  </a:cubicBezTo>
                  <a:close/>
                </a:path>
              </a:pathLst>
            </a:custGeom>
            <a:solidFill>
              <a:srgbClr val="786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8" name="Oval 353"/>
            <p:cNvSpPr>
              <a:spLocks noChangeArrowheads="1"/>
            </p:cNvSpPr>
            <p:nvPr/>
          </p:nvSpPr>
          <p:spPr bwMode="auto">
            <a:xfrm rot="16200000">
              <a:off x="9870936" y="492450"/>
              <a:ext cx="1464620" cy="1464620"/>
            </a:xfrm>
            <a:prstGeom prst="ellipse">
              <a:avLst/>
            </a:prstGeom>
            <a:solidFill>
              <a:srgbClr val="6FC8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9" name="Freeform 354"/>
            <p:cNvSpPr>
              <a:spLocks/>
            </p:cNvSpPr>
            <p:nvPr/>
          </p:nvSpPr>
          <p:spPr bwMode="auto">
            <a:xfrm rot="16200000">
              <a:off x="10231106" y="502243"/>
              <a:ext cx="768218" cy="1397156"/>
            </a:xfrm>
            <a:custGeom>
              <a:avLst/>
              <a:gdLst>
                <a:gd name="T0" fmla="*/ 48 w 132"/>
                <a:gd name="T1" fmla="*/ 0 h 240"/>
                <a:gd name="T2" fmla="*/ 9 w 132"/>
                <a:gd name="T3" fmla="*/ 37 h 240"/>
                <a:gd name="T4" fmla="*/ 53 w 132"/>
                <a:gd name="T5" fmla="*/ 90 h 240"/>
                <a:gd name="T6" fmla="*/ 17 w 132"/>
                <a:gd name="T7" fmla="*/ 143 h 240"/>
                <a:gd name="T8" fmla="*/ 46 w 132"/>
                <a:gd name="T9" fmla="*/ 190 h 240"/>
                <a:gd name="T10" fmla="*/ 59 w 132"/>
                <a:gd name="T11" fmla="*/ 237 h 240"/>
                <a:gd name="T12" fmla="*/ 77 w 132"/>
                <a:gd name="T13" fmla="*/ 167 h 240"/>
                <a:gd name="T14" fmla="*/ 55 w 132"/>
                <a:gd name="T15" fmla="*/ 112 h 240"/>
                <a:gd name="T16" fmla="*/ 62 w 132"/>
                <a:gd name="T17" fmla="*/ 94 h 240"/>
                <a:gd name="T18" fmla="*/ 73 w 132"/>
                <a:gd name="T19" fmla="*/ 93 h 240"/>
                <a:gd name="T20" fmla="*/ 77 w 132"/>
                <a:gd name="T21" fmla="*/ 90 h 240"/>
                <a:gd name="T22" fmla="*/ 109 w 132"/>
                <a:gd name="T23" fmla="*/ 61 h 240"/>
                <a:gd name="T24" fmla="*/ 48 w 132"/>
                <a:gd name="T25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2" h="240">
                  <a:moveTo>
                    <a:pt x="48" y="0"/>
                  </a:moveTo>
                  <a:cubicBezTo>
                    <a:pt x="42" y="0"/>
                    <a:pt x="0" y="24"/>
                    <a:pt x="9" y="37"/>
                  </a:cubicBezTo>
                  <a:cubicBezTo>
                    <a:pt x="18" y="51"/>
                    <a:pt x="55" y="73"/>
                    <a:pt x="53" y="90"/>
                  </a:cubicBezTo>
                  <a:cubicBezTo>
                    <a:pt x="51" y="107"/>
                    <a:pt x="13" y="127"/>
                    <a:pt x="17" y="143"/>
                  </a:cubicBezTo>
                  <a:cubicBezTo>
                    <a:pt x="22" y="159"/>
                    <a:pt x="45" y="177"/>
                    <a:pt x="46" y="190"/>
                  </a:cubicBezTo>
                  <a:cubicBezTo>
                    <a:pt x="47" y="203"/>
                    <a:pt x="58" y="240"/>
                    <a:pt x="59" y="237"/>
                  </a:cubicBezTo>
                  <a:cubicBezTo>
                    <a:pt x="60" y="233"/>
                    <a:pt x="65" y="178"/>
                    <a:pt x="77" y="167"/>
                  </a:cubicBezTo>
                  <a:cubicBezTo>
                    <a:pt x="120" y="125"/>
                    <a:pt x="83" y="112"/>
                    <a:pt x="55" y="112"/>
                  </a:cubicBezTo>
                  <a:cubicBezTo>
                    <a:pt x="55" y="112"/>
                    <a:pt x="61" y="102"/>
                    <a:pt x="62" y="94"/>
                  </a:cubicBezTo>
                  <a:cubicBezTo>
                    <a:pt x="73" y="93"/>
                    <a:pt x="73" y="93"/>
                    <a:pt x="73" y="93"/>
                  </a:cubicBezTo>
                  <a:cubicBezTo>
                    <a:pt x="77" y="90"/>
                    <a:pt x="77" y="90"/>
                    <a:pt x="77" y="90"/>
                  </a:cubicBezTo>
                  <a:cubicBezTo>
                    <a:pt x="77" y="90"/>
                    <a:pt x="100" y="74"/>
                    <a:pt x="109" y="61"/>
                  </a:cubicBezTo>
                  <a:cubicBezTo>
                    <a:pt x="117" y="47"/>
                    <a:pt x="132" y="0"/>
                    <a:pt x="48" y="0"/>
                  </a:cubicBezTo>
                </a:path>
              </a:pathLst>
            </a:custGeom>
            <a:solidFill>
              <a:srgbClr val="577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0" name="Freeform 355"/>
            <p:cNvSpPr>
              <a:spLocks/>
            </p:cNvSpPr>
            <p:nvPr/>
          </p:nvSpPr>
          <p:spPr bwMode="auto">
            <a:xfrm rot="16200000">
              <a:off x="10524901" y="360787"/>
              <a:ext cx="393902" cy="587589"/>
            </a:xfrm>
            <a:custGeom>
              <a:avLst/>
              <a:gdLst>
                <a:gd name="T0" fmla="*/ 55 w 68"/>
                <a:gd name="T1" fmla="*/ 1 h 101"/>
                <a:gd name="T2" fmla="*/ 18 w 68"/>
                <a:gd name="T3" fmla="*/ 50 h 101"/>
                <a:gd name="T4" fmla="*/ 35 w 68"/>
                <a:gd name="T5" fmla="*/ 82 h 101"/>
                <a:gd name="T6" fmla="*/ 35 w 68"/>
                <a:gd name="T7" fmla="*/ 101 h 101"/>
                <a:gd name="T8" fmla="*/ 55 w 68"/>
                <a:gd name="T9" fmla="*/ 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101">
                  <a:moveTo>
                    <a:pt x="55" y="1"/>
                  </a:moveTo>
                  <a:cubicBezTo>
                    <a:pt x="54" y="0"/>
                    <a:pt x="0" y="32"/>
                    <a:pt x="18" y="50"/>
                  </a:cubicBezTo>
                  <a:cubicBezTo>
                    <a:pt x="36" y="69"/>
                    <a:pt x="40" y="77"/>
                    <a:pt x="35" y="82"/>
                  </a:cubicBezTo>
                  <a:cubicBezTo>
                    <a:pt x="29" y="87"/>
                    <a:pt x="35" y="101"/>
                    <a:pt x="35" y="101"/>
                  </a:cubicBezTo>
                  <a:cubicBezTo>
                    <a:pt x="35" y="101"/>
                    <a:pt x="68" y="62"/>
                    <a:pt x="55" y="1"/>
                  </a:cubicBezTo>
                </a:path>
              </a:pathLst>
            </a:custGeom>
            <a:solidFill>
              <a:srgbClr val="577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1" name="Freeform 356"/>
            <p:cNvSpPr>
              <a:spLocks noEditPoints="1"/>
            </p:cNvSpPr>
            <p:nvPr/>
          </p:nvSpPr>
          <p:spPr bwMode="auto">
            <a:xfrm rot="16200000">
              <a:off x="9932959" y="763394"/>
              <a:ext cx="1371041" cy="1016311"/>
            </a:xfrm>
            <a:custGeom>
              <a:avLst/>
              <a:gdLst>
                <a:gd name="T0" fmla="*/ 116 w 236"/>
                <a:gd name="T1" fmla="*/ 51 h 175"/>
                <a:gd name="T2" fmla="*/ 5 w 236"/>
                <a:gd name="T3" fmla="*/ 71 h 175"/>
                <a:gd name="T4" fmla="*/ 44 w 236"/>
                <a:gd name="T5" fmla="*/ 175 h 175"/>
                <a:gd name="T6" fmla="*/ 108 w 236"/>
                <a:gd name="T7" fmla="*/ 150 h 175"/>
                <a:gd name="T8" fmla="*/ 81 w 236"/>
                <a:gd name="T9" fmla="*/ 110 h 175"/>
                <a:gd name="T10" fmla="*/ 117 w 236"/>
                <a:gd name="T11" fmla="*/ 57 h 175"/>
                <a:gd name="T12" fmla="*/ 116 w 236"/>
                <a:gd name="T13" fmla="*/ 51 h 175"/>
                <a:gd name="T14" fmla="*/ 210 w 236"/>
                <a:gd name="T15" fmla="*/ 0 h 175"/>
                <a:gd name="T16" fmla="*/ 170 w 236"/>
                <a:gd name="T17" fmla="*/ 31 h 175"/>
                <a:gd name="T18" fmla="*/ 141 w 236"/>
                <a:gd name="T19" fmla="*/ 57 h 175"/>
                <a:gd name="T20" fmla="*/ 137 w 236"/>
                <a:gd name="T21" fmla="*/ 60 h 175"/>
                <a:gd name="T22" fmla="*/ 126 w 236"/>
                <a:gd name="T23" fmla="*/ 61 h 175"/>
                <a:gd name="T24" fmla="*/ 119 w 236"/>
                <a:gd name="T25" fmla="*/ 79 h 175"/>
                <a:gd name="T26" fmla="*/ 119 w 236"/>
                <a:gd name="T27" fmla="*/ 79 h 175"/>
                <a:gd name="T28" fmla="*/ 150 w 236"/>
                <a:gd name="T29" fmla="*/ 124 h 175"/>
                <a:gd name="T30" fmla="*/ 236 w 236"/>
                <a:gd name="T31" fmla="*/ 38 h 175"/>
                <a:gd name="T32" fmla="*/ 210 w 236"/>
                <a:gd name="T33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6" h="175">
                  <a:moveTo>
                    <a:pt x="116" y="51"/>
                  </a:moveTo>
                  <a:cubicBezTo>
                    <a:pt x="61" y="67"/>
                    <a:pt x="5" y="71"/>
                    <a:pt x="5" y="71"/>
                  </a:cubicBezTo>
                  <a:cubicBezTo>
                    <a:pt x="0" y="135"/>
                    <a:pt x="44" y="175"/>
                    <a:pt x="44" y="175"/>
                  </a:cubicBezTo>
                  <a:cubicBezTo>
                    <a:pt x="67" y="169"/>
                    <a:pt x="89" y="160"/>
                    <a:pt x="108" y="150"/>
                  </a:cubicBezTo>
                  <a:cubicBezTo>
                    <a:pt x="102" y="138"/>
                    <a:pt x="85" y="123"/>
                    <a:pt x="81" y="110"/>
                  </a:cubicBezTo>
                  <a:cubicBezTo>
                    <a:pt x="77" y="94"/>
                    <a:pt x="115" y="74"/>
                    <a:pt x="117" y="57"/>
                  </a:cubicBezTo>
                  <a:cubicBezTo>
                    <a:pt x="117" y="55"/>
                    <a:pt x="117" y="53"/>
                    <a:pt x="116" y="51"/>
                  </a:cubicBezTo>
                  <a:moveTo>
                    <a:pt x="210" y="0"/>
                  </a:moveTo>
                  <a:cubicBezTo>
                    <a:pt x="201" y="13"/>
                    <a:pt x="187" y="23"/>
                    <a:pt x="170" y="31"/>
                  </a:cubicBezTo>
                  <a:cubicBezTo>
                    <a:pt x="161" y="44"/>
                    <a:pt x="141" y="57"/>
                    <a:pt x="141" y="57"/>
                  </a:cubicBezTo>
                  <a:cubicBezTo>
                    <a:pt x="137" y="60"/>
                    <a:pt x="137" y="60"/>
                    <a:pt x="137" y="60"/>
                  </a:cubicBezTo>
                  <a:cubicBezTo>
                    <a:pt x="126" y="61"/>
                    <a:pt x="126" y="61"/>
                    <a:pt x="126" y="61"/>
                  </a:cubicBezTo>
                  <a:cubicBezTo>
                    <a:pt x="125" y="69"/>
                    <a:pt x="119" y="79"/>
                    <a:pt x="119" y="79"/>
                  </a:cubicBezTo>
                  <a:cubicBezTo>
                    <a:pt x="119" y="79"/>
                    <a:pt x="119" y="79"/>
                    <a:pt x="119" y="79"/>
                  </a:cubicBezTo>
                  <a:cubicBezTo>
                    <a:pt x="145" y="79"/>
                    <a:pt x="178" y="90"/>
                    <a:pt x="150" y="124"/>
                  </a:cubicBezTo>
                  <a:cubicBezTo>
                    <a:pt x="205" y="83"/>
                    <a:pt x="236" y="38"/>
                    <a:pt x="236" y="38"/>
                  </a:cubicBezTo>
                  <a:cubicBezTo>
                    <a:pt x="223" y="11"/>
                    <a:pt x="210" y="0"/>
                    <a:pt x="210" y="0"/>
                  </a:cubicBezTo>
                </a:path>
              </a:pathLst>
            </a:custGeom>
            <a:solidFill>
              <a:srgbClr val="79DB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2" name="Freeform 357"/>
            <p:cNvSpPr>
              <a:spLocks/>
            </p:cNvSpPr>
            <p:nvPr/>
          </p:nvSpPr>
          <p:spPr bwMode="auto">
            <a:xfrm rot="16200000">
              <a:off x="10342095" y="870031"/>
              <a:ext cx="585413" cy="692049"/>
            </a:xfrm>
            <a:custGeom>
              <a:avLst/>
              <a:gdLst>
                <a:gd name="T0" fmla="*/ 93 w 101"/>
                <a:gd name="T1" fmla="*/ 0 h 119"/>
                <a:gd name="T2" fmla="*/ 39 w 101"/>
                <a:gd name="T3" fmla="*/ 20 h 119"/>
                <a:gd name="T4" fmla="*/ 40 w 101"/>
                <a:gd name="T5" fmla="*/ 26 h 119"/>
                <a:gd name="T6" fmla="*/ 4 w 101"/>
                <a:gd name="T7" fmla="*/ 79 h 119"/>
                <a:gd name="T8" fmla="*/ 31 w 101"/>
                <a:gd name="T9" fmla="*/ 119 h 119"/>
                <a:gd name="T10" fmla="*/ 73 w 101"/>
                <a:gd name="T11" fmla="*/ 93 h 119"/>
                <a:gd name="T12" fmla="*/ 42 w 101"/>
                <a:gd name="T13" fmla="*/ 48 h 119"/>
                <a:gd name="T14" fmla="*/ 42 w 101"/>
                <a:gd name="T15" fmla="*/ 48 h 119"/>
                <a:gd name="T16" fmla="*/ 49 w 101"/>
                <a:gd name="T17" fmla="*/ 30 h 119"/>
                <a:gd name="T18" fmla="*/ 60 w 101"/>
                <a:gd name="T19" fmla="*/ 29 h 119"/>
                <a:gd name="T20" fmla="*/ 64 w 101"/>
                <a:gd name="T21" fmla="*/ 26 h 119"/>
                <a:gd name="T22" fmla="*/ 93 w 101"/>
                <a:gd name="T23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1" h="119">
                  <a:moveTo>
                    <a:pt x="93" y="0"/>
                  </a:moveTo>
                  <a:cubicBezTo>
                    <a:pt x="77" y="8"/>
                    <a:pt x="58" y="15"/>
                    <a:pt x="39" y="20"/>
                  </a:cubicBezTo>
                  <a:cubicBezTo>
                    <a:pt x="40" y="22"/>
                    <a:pt x="40" y="24"/>
                    <a:pt x="40" y="26"/>
                  </a:cubicBezTo>
                  <a:cubicBezTo>
                    <a:pt x="38" y="43"/>
                    <a:pt x="0" y="63"/>
                    <a:pt x="4" y="79"/>
                  </a:cubicBezTo>
                  <a:cubicBezTo>
                    <a:pt x="8" y="92"/>
                    <a:pt x="25" y="107"/>
                    <a:pt x="31" y="119"/>
                  </a:cubicBezTo>
                  <a:cubicBezTo>
                    <a:pt x="46" y="111"/>
                    <a:pt x="60" y="102"/>
                    <a:pt x="73" y="93"/>
                  </a:cubicBezTo>
                  <a:cubicBezTo>
                    <a:pt x="101" y="59"/>
                    <a:pt x="68" y="48"/>
                    <a:pt x="42" y="48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42" y="48"/>
                    <a:pt x="48" y="38"/>
                    <a:pt x="49" y="30"/>
                  </a:cubicBezTo>
                  <a:cubicBezTo>
                    <a:pt x="60" y="29"/>
                    <a:pt x="60" y="29"/>
                    <a:pt x="60" y="29"/>
                  </a:cubicBezTo>
                  <a:cubicBezTo>
                    <a:pt x="64" y="26"/>
                    <a:pt x="64" y="26"/>
                    <a:pt x="64" y="26"/>
                  </a:cubicBezTo>
                  <a:cubicBezTo>
                    <a:pt x="64" y="26"/>
                    <a:pt x="84" y="13"/>
                    <a:pt x="93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3" name="Freeform 358"/>
            <p:cNvSpPr>
              <a:spLocks noEditPoints="1"/>
            </p:cNvSpPr>
            <p:nvPr/>
          </p:nvSpPr>
          <p:spPr bwMode="auto">
            <a:xfrm rot="16200000">
              <a:off x="10287689" y="604527"/>
              <a:ext cx="1092480" cy="924909"/>
            </a:xfrm>
            <a:custGeom>
              <a:avLst/>
              <a:gdLst>
                <a:gd name="T0" fmla="*/ 51 w 188"/>
                <a:gd name="T1" fmla="*/ 116 h 159"/>
                <a:gd name="T2" fmla="*/ 0 w 188"/>
                <a:gd name="T3" fmla="*/ 141 h 159"/>
                <a:gd name="T4" fmla="*/ 39 w 188"/>
                <a:gd name="T5" fmla="*/ 159 h 159"/>
                <a:gd name="T6" fmla="*/ 61 w 188"/>
                <a:gd name="T7" fmla="*/ 152 h 159"/>
                <a:gd name="T8" fmla="*/ 51 w 188"/>
                <a:gd name="T9" fmla="*/ 116 h 159"/>
                <a:gd name="T10" fmla="*/ 147 w 188"/>
                <a:gd name="T11" fmla="*/ 46 h 159"/>
                <a:gd name="T12" fmla="*/ 74 w 188"/>
                <a:gd name="T13" fmla="*/ 103 h 159"/>
                <a:gd name="T14" fmla="*/ 65 w 188"/>
                <a:gd name="T15" fmla="*/ 150 h 159"/>
                <a:gd name="T16" fmla="*/ 162 w 188"/>
                <a:gd name="T17" fmla="*/ 75 h 159"/>
                <a:gd name="T18" fmla="*/ 149 w 188"/>
                <a:gd name="T19" fmla="*/ 60 h 159"/>
                <a:gd name="T20" fmla="*/ 147 w 188"/>
                <a:gd name="T21" fmla="*/ 46 h 159"/>
                <a:gd name="T22" fmla="*/ 187 w 188"/>
                <a:gd name="T23" fmla="*/ 17 h 159"/>
                <a:gd name="T24" fmla="*/ 188 w 188"/>
                <a:gd name="T25" fmla="*/ 21 h 159"/>
                <a:gd name="T26" fmla="*/ 187 w 188"/>
                <a:gd name="T27" fmla="*/ 17 h 159"/>
                <a:gd name="T28" fmla="*/ 180 w 188"/>
                <a:gd name="T29" fmla="*/ 0 h 159"/>
                <a:gd name="T30" fmla="*/ 165 w 188"/>
                <a:gd name="T31" fmla="*/ 24 h 159"/>
                <a:gd name="T32" fmla="*/ 186 w 188"/>
                <a:gd name="T33" fmla="*/ 11 h 159"/>
                <a:gd name="T34" fmla="*/ 180 w 188"/>
                <a:gd name="T35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8" h="159">
                  <a:moveTo>
                    <a:pt x="51" y="116"/>
                  </a:moveTo>
                  <a:cubicBezTo>
                    <a:pt x="22" y="132"/>
                    <a:pt x="0" y="141"/>
                    <a:pt x="0" y="141"/>
                  </a:cubicBezTo>
                  <a:cubicBezTo>
                    <a:pt x="19" y="155"/>
                    <a:pt x="39" y="159"/>
                    <a:pt x="39" y="159"/>
                  </a:cubicBezTo>
                  <a:cubicBezTo>
                    <a:pt x="46" y="157"/>
                    <a:pt x="53" y="155"/>
                    <a:pt x="61" y="152"/>
                  </a:cubicBezTo>
                  <a:cubicBezTo>
                    <a:pt x="57" y="143"/>
                    <a:pt x="53" y="126"/>
                    <a:pt x="51" y="116"/>
                  </a:cubicBezTo>
                  <a:moveTo>
                    <a:pt x="147" y="46"/>
                  </a:moveTo>
                  <a:cubicBezTo>
                    <a:pt x="125" y="69"/>
                    <a:pt x="99" y="88"/>
                    <a:pt x="74" y="103"/>
                  </a:cubicBezTo>
                  <a:cubicBezTo>
                    <a:pt x="70" y="118"/>
                    <a:pt x="67" y="139"/>
                    <a:pt x="65" y="150"/>
                  </a:cubicBezTo>
                  <a:cubicBezTo>
                    <a:pt x="103" y="134"/>
                    <a:pt x="139" y="100"/>
                    <a:pt x="162" y="75"/>
                  </a:cubicBezTo>
                  <a:cubicBezTo>
                    <a:pt x="159" y="71"/>
                    <a:pt x="155" y="66"/>
                    <a:pt x="149" y="60"/>
                  </a:cubicBezTo>
                  <a:cubicBezTo>
                    <a:pt x="145" y="56"/>
                    <a:pt x="145" y="51"/>
                    <a:pt x="147" y="46"/>
                  </a:cubicBezTo>
                  <a:moveTo>
                    <a:pt x="187" y="17"/>
                  </a:moveTo>
                  <a:cubicBezTo>
                    <a:pt x="187" y="19"/>
                    <a:pt x="188" y="20"/>
                    <a:pt x="188" y="21"/>
                  </a:cubicBezTo>
                  <a:cubicBezTo>
                    <a:pt x="188" y="20"/>
                    <a:pt x="187" y="19"/>
                    <a:pt x="187" y="17"/>
                  </a:cubicBezTo>
                  <a:moveTo>
                    <a:pt x="180" y="0"/>
                  </a:moveTo>
                  <a:cubicBezTo>
                    <a:pt x="176" y="8"/>
                    <a:pt x="171" y="17"/>
                    <a:pt x="165" y="24"/>
                  </a:cubicBezTo>
                  <a:cubicBezTo>
                    <a:pt x="175" y="17"/>
                    <a:pt x="184" y="11"/>
                    <a:pt x="186" y="11"/>
                  </a:cubicBezTo>
                  <a:cubicBezTo>
                    <a:pt x="183" y="2"/>
                    <a:pt x="180" y="0"/>
                    <a:pt x="180" y="0"/>
                  </a:cubicBezTo>
                </a:path>
              </a:pathLst>
            </a:custGeom>
            <a:solidFill>
              <a:srgbClr val="79DB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4" name="Freeform 359"/>
            <p:cNvSpPr>
              <a:spLocks/>
            </p:cNvSpPr>
            <p:nvPr/>
          </p:nvSpPr>
          <p:spPr bwMode="auto">
            <a:xfrm rot="16200000">
              <a:off x="11046114" y="1108331"/>
              <a:ext cx="132752" cy="285090"/>
            </a:xfrm>
            <a:custGeom>
              <a:avLst/>
              <a:gdLst>
                <a:gd name="T0" fmla="*/ 23 w 23"/>
                <a:gd name="T1" fmla="*/ 0 h 49"/>
                <a:gd name="T2" fmla="*/ 0 w 23"/>
                <a:gd name="T3" fmla="*/ 13 h 49"/>
                <a:gd name="T4" fmla="*/ 10 w 23"/>
                <a:gd name="T5" fmla="*/ 49 h 49"/>
                <a:gd name="T6" fmla="*/ 14 w 23"/>
                <a:gd name="T7" fmla="*/ 47 h 49"/>
                <a:gd name="T8" fmla="*/ 23 w 23"/>
                <a:gd name="T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49">
                  <a:moveTo>
                    <a:pt x="23" y="0"/>
                  </a:moveTo>
                  <a:cubicBezTo>
                    <a:pt x="15" y="5"/>
                    <a:pt x="8" y="9"/>
                    <a:pt x="0" y="13"/>
                  </a:cubicBezTo>
                  <a:cubicBezTo>
                    <a:pt x="2" y="23"/>
                    <a:pt x="6" y="40"/>
                    <a:pt x="10" y="49"/>
                  </a:cubicBezTo>
                  <a:cubicBezTo>
                    <a:pt x="11" y="49"/>
                    <a:pt x="13" y="48"/>
                    <a:pt x="14" y="47"/>
                  </a:cubicBezTo>
                  <a:cubicBezTo>
                    <a:pt x="16" y="36"/>
                    <a:pt x="19" y="15"/>
                    <a:pt x="23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5" name="Freeform 360"/>
            <p:cNvSpPr>
              <a:spLocks/>
            </p:cNvSpPr>
            <p:nvPr/>
          </p:nvSpPr>
          <p:spPr bwMode="auto">
            <a:xfrm rot="16200000">
              <a:off x="10492257" y="456542"/>
              <a:ext cx="256798" cy="372140"/>
            </a:xfrm>
            <a:custGeom>
              <a:avLst/>
              <a:gdLst>
                <a:gd name="T0" fmla="*/ 41 w 44"/>
                <a:gd name="T1" fmla="*/ 0 h 64"/>
                <a:gd name="T2" fmla="*/ 20 w 44"/>
                <a:gd name="T3" fmla="*/ 13 h 64"/>
                <a:gd name="T4" fmla="*/ 2 w 44"/>
                <a:gd name="T5" fmla="*/ 35 h 64"/>
                <a:gd name="T6" fmla="*/ 4 w 44"/>
                <a:gd name="T7" fmla="*/ 49 h 64"/>
                <a:gd name="T8" fmla="*/ 17 w 44"/>
                <a:gd name="T9" fmla="*/ 64 h 64"/>
                <a:gd name="T10" fmla="*/ 44 w 44"/>
                <a:gd name="T11" fmla="*/ 32 h 64"/>
                <a:gd name="T12" fmla="*/ 43 w 44"/>
                <a:gd name="T13" fmla="*/ 10 h 64"/>
                <a:gd name="T14" fmla="*/ 42 w 44"/>
                <a:gd name="T15" fmla="*/ 6 h 64"/>
                <a:gd name="T16" fmla="*/ 41 w 44"/>
                <a:gd name="T17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64">
                  <a:moveTo>
                    <a:pt x="41" y="0"/>
                  </a:moveTo>
                  <a:cubicBezTo>
                    <a:pt x="39" y="0"/>
                    <a:pt x="30" y="6"/>
                    <a:pt x="20" y="13"/>
                  </a:cubicBezTo>
                  <a:cubicBezTo>
                    <a:pt x="15" y="21"/>
                    <a:pt x="8" y="28"/>
                    <a:pt x="2" y="35"/>
                  </a:cubicBezTo>
                  <a:cubicBezTo>
                    <a:pt x="0" y="40"/>
                    <a:pt x="0" y="45"/>
                    <a:pt x="4" y="49"/>
                  </a:cubicBezTo>
                  <a:cubicBezTo>
                    <a:pt x="10" y="55"/>
                    <a:pt x="14" y="60"/>
                    <a:pt x="17" y="64"/>
                  </a:cubicBezTo>
                  <a:cubicBezTo>
                    <a:pt x="34" y="46"/>
                    <a:pt x="44" y="32"/>
                    <a:pt x="44" y="32"/>
                  </a:cubicBezTo>
                  <a:cubicBezTo>
                    <a:pt x="44" y="23"/>
                    <a:pt x="44" y="16"/>
                    <a:pt x="43" y="10"/>
                  </a:cubicBezTo>
                  <a:cubicBezTo>
                    <a:pt x="43" y="9"/>
                    <a:pt x="42" y="8"/>
                    <a:pt x="42" y="6"/>
                  </a:cubicBezTo>
                  <a:cubicBezTo>
                    <a:pt x="42" y="4"/>
                    <a:pt x="41" y="2"/>
                    <a:pt x="41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6" name="Freeform 361"/>
            <p:cNvSpPr>
              <a:spLocks noEditPoints="1"/>
            </p:cNvSpPr>
            <p:nvPr/>
          </p:nvSpPr>
          <p:spPr bwMode="auto">
            <a:xfrm rot="16200000">
              <a:off x="9658751" y="1146415"/>
              <a:ext cx="1109890" cy="393902"/>
            </a:xfrm>
            <a:custGeom>
              <a:avLst/>
              <a:gdLst>
                <a:gd name="T0" fmla="*/ 86 w 191"/>
                <a:gd name="T1" fmla="*/ 43 h 68"/>
                <a:gd name="T2" fmla="*/ 1 w 191"/>
                <a:gd name="T3" fmla="*/ 61 h 68"/>
                <a:gd name="T4" fmla="*/ 0 w 191"/>
                <a:gd name="T5" fmla="*/ 68 h 68"/>
                <a:gd name="T6" fmla="*/ 97 w 191"/>
                <a:gd name="T7" fmla="*/ 53 h 68"/>
                <a:gd name="T8" fmla="*/ 86 w 191"/>
                <a:gd name="T9" fmla="*/ 43 h 68"/>
                <a:gd name="T10" fmla="*/ 177 w 191"/>
                <a:gd name="T11" fmla="*/ 0 h 68"/>
                <a:gd name="T12" fmla="*/ 166 w 191"/>
                <a:gd name="T13" fmla="*/ 7 h 68"/>
                <a:gd name="T14" fmla="*/ 169 w 191"/>
                <a:gd name="T15" fmla="*/ 25 h 68"/>
                <a:gd name="T16" fmla="*/ 191 w 191"/>
                <a:gd name="T17" fmla="*/ 10 h 68"/>
                <a:gd name="T18" fmla="*/ 177 w 191"/>
                <a:gd name="T1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1" h="68">
                  <a:moveTo>
                    <a:pt x="86" y="43"/>
                  </a:moveTo>
                  <a:cubicBezTo>
                    <a:pt x="62" y="50"/>
                    <a:pt x="34" y="57"/>
                    <a:pt x="1" y="61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46" y="66"/>
                    <a:pt x="97" y="53"/>
                  </a:cubicBezTo>
                  <a:cubicBezTo>
                    <a:pt x="94" y="50"/>
                    <a:pt x="90" y="46"/>
                    <a:pt x="86" y="43"/>
                  </a:cubicBezTo>
                  <a:moveTo>
                    <a:pt x="177" y="0"/>
                  </a:moveTo>
                  <a:cubicBezTo>
                    <a:pt x="177" y="0"/>
                    <a:pt x="174" y="2"/>
                    <a:pt x="166" y="7"/>
                  </a:cubicBezTo>
                  <a:cubicBezTo>
                    <a:pt x="169" y="13"/>
                    <a:pt x="170" y="19"/>
                    <a:pt x="169" y="25"/>
                  </a:cubicBezTo>
                  <a:cubicBezTo>
                    <a:pt x="177" y="20"/>
                    <a:pt x="184" y="15"/>
                    <a:pt x="191" y="10"/>
                  </a:cubicBezTo>
                  <a:cubicBezTo>
                    <a:pt x="191" y="10"/>
                    <a:pt x="185" y="5"/>
                    <a:pt x="177" y="0"/>
                  </a:cubicBezTo>
                </a:path>
              </a:pathLst>
            </a:custGeom>
            <a:solidFill>
              <a:srgbClr val="79DB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7" name="Freeform 362"/>
            <p:cNvSpPr>
              <a:spLocks/>
            </p:cNvSpPr>
            <p:nvPr/>
          </p:nvSpPr>
          <p:spPr bwMode="auto">
            <a:xfrm rot="16200000">
              <a:off x="9946017" y="1022369"/>
              <a:ext cx="489658" cy="265503"/>
            </a:xfrm>
            <a:custGeom>
              <a:avLst/>
              <a:gdLst>
                <a:gd name="T0" fmla="*/ 80 w 84"/>
                <a:gd name="T1" fmla="*/ 0 h 46"/>
                <a:gd name="T2" fmla="*/ 0 w 84"/>
                <a:gd name="T3" fmla="*/ 36 h 46"/>
                <a:gd name="T4" fmla="*/ 11 w 84"/>
                <a:gd name="T5" fmla="*/ 46 h 46"/>
                <a:gd name="T6" fmla="*/ 83 w 84"/>
                <a:gd name="T7" fmla="*/ 18 h 46"/>
                <a:gd name="T8" fmla="*/ 80 w 84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46">
                  <a:moveTo>
                    <a:pt x="80" y="0"/>
                  </a:moveTo>
                  <a:cubicBezTo>
                    <a:pt x="66" y="9"/>
                    <a:pt x="39" y="23"/>
                    <a:pt x="0" y="36"/>
                  </a:cubicBezTo>
                  <a:cubicBezTo>
                    <a:pt x="4" y="39"/>
                    <a:pt x="8" y="43"/>
                    <a:pt x="11" y="46"/>
                  </a:cubicBezTo>
                  <a:cubicBezTo>
                    <a:pt x="36" y="40"/>
                    <a:pt x="61" y="31"/>
                    <a:pt x="83" y="18"/>
                  </a:cubicBezTo>
                  <a:cubicBezTo>
                    <a:pt x="84" y="12"/>
                    <a:pt x="83" y="6"/>
                    <a:pt x="80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8" name="Freeform 363"/>
            <p:cNvSpPr>
              <a:spLocks/>
            </p:cNvSpPr>
            <p:nvPr/>
          </p:nvSpPr>
          <p:spPr bwMode="auto">
            <a:xfrm rot="16200000">
              <a:off x="605000" y="4002751"/>
              <a:ext cx="1832407" cy="1832407"/>
            </a:xfrm>
            <a:custGeom>
              <a:avLst/>
              <a:gdLst>
                <a:gd name="T0" fmla="*/ 296 w 315"/>
                <a:gd name="T1" fmla="*/ 123 h 315"/>
                <a:gd name="T2" fmla="*/ 123 w 315"/>
                <a:gd name="T3" fmla="*/ 19 h 315"/>
                <a:gd name="T4" fmla="*/ 19 w 315"/>
                <a:gd name="T5" fmla="*/ 192 h 315"/>
                <a:gd name="T6" fmla="*/ 192 w 315"/>
                <a:gd name="T7" fmla="*/ 296 h 315"/>
                <a:gd name="T8" fmla="*/ 296 w 315"/>
                <a:gd name="T9" fmla="*/ 123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5" h="315">
                  <a:moveTo>
                    <a:pt x="296" y="123"/>
                  </a:moveTo>
                  <a:cubicBezTo>
                    <a:pt x="277" y="46"/>
                    <a:pt x="200" y="0"/>
                    <a:pt x="123" y="19"/>
                  </a:cubicBezTo>
                  <a:cubicBezTo>
                    <a:pt x="46" y="38"/>
                    <a:pt x="0" y="115"/>
                    <a:pt x="19" y="192"/>
                  </a:cubicBezTo>
                  <a:cubicBezTo>
                    <a:pt x="38" y="268"/>
                    <a:pt x="115" y="315"/>
                    <a:pt x="192" y="296"/>
                  </a:cubicBezTo>
                  <a:cubicBezTo>
                    <a:pt x="269" y="277"/>
                    <a:pt x="315" y="199"/>
                    <a:pt x="296" y="123"/>
                  </a:cubicBezTo>
                  <a:close/>
                </a:path>
              </a:pathLst>
            </a:custGeom>
            <a:solidFill>
              <a:srgbClr val="6FC8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9" name="Freeform 364"/>
            <p:cNvSpPr>
              <a:spLocks/>
            </p:cNvSpPr>
            <p:nvPr/>
          </p:nvSpPr>
          <p:spPr bwMode="auto">
            <a:xfrm rot="16200000">
              <a:off x="1020665" y="5315034"/>
              <a:ext cx="191511" cy="348201"/>
            </a:xfrm>
            <a:custGeom>
              <a:avLst/>
              <a:gdLst>
                <a:gd name="T0" fmla="*/ 23 w 33"/>
                <a:gd name="T1" fmla="*/ 3 h 60"/>
                <a:gd name="T2" fmla="*/ 15 w 33"/>
                <a:gd name="T3" fmla="*/ 45 h 60"/>
                <a:gd name="T4" fmla="*/ 23 w 33"/>
                <a:gd name="T5" fmla="*/ 3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60">
                  <a:moveTo>
                    <a:pt x="23" y="3"/>
                  </a:moveTo>
                  <a:cubicBezTo>
                    <a:pt x="7" y="10"/>
                    <a:pt x="0" y="60"/>
                    <a:pt x="15" y="45"/>
                  </a:cubicBezTo>
                  <a:cubicBezTo>
                    <a:pt x="31" y="30"/>
                    <a:pt x="33" y="0"/>
                    <a:pt x="23" y="3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0" name="Freeform 365"/>
            <p:cNvSpPr>
              <a:spLocks/>
            </p:cNvSpPr>
            <p:nvPr/>
          </p:nvSpPr>
          <p:spPr bwMode="auto">
            <a:xfrm rot="16200000">
              <a:off x="891178" y="5148550"/>
              <a:ext cx="191511" cy="215449"/>
            </a:xfrm>
            <a:custGeom>
              <a:avLst/>
              <a:gdLst>
                <a:gd name="T0" fmla="*/ 3 w 33"/>
                <a:gd name="T1" fmla="*/ 3 h 37"/>
                <a:gd name="T2" fmla="*/ 29 w 33"/>
                <a:gd name="T3" fmla="*/ 19 h 37"/>
                <a:gd name="T4" fmla="*/ 3 w 33"/>
                <a:gd name="T5" fmla="*/ 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37">
                  <a:moveTo>
                    <a:pt x="3" y="3"/>
                  </a:moveTo>
                  <a:cubicBezTo>
                    <a:pt x="15" y="15"/>
                    <a:pt x="33" y="37"/>
                    <a:pt x="29" y="19"/>
                  </a:cubicBezTo>
                  <a:cubicBezTo>
                    <a:pt x="24" y="0"/>
                    <a:pt x="0" y="0"/>
                    <a:pt x="3" y="3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1" name="Freeform 366"/>
            <p:cNvSpPr>
              <a:spLocks/>
            </p:cNvSpPr>
            <p:nvPr/>
          </p:nvSpPr>
          <p:spPr bwMode="auto">
            <a:xfrm rot="16200000">
              <a:off x="1056573" y="5216014"/>
              <a:ext cx="139280" cy="202392"/>
            </a:xfrm>
            <a:custGeom>
              <a:avLst/>
              <a:gdLst>
                <a:gd name="T0" fmla="*/ 8 w 24"/>
                <a:gd name="T1" fmla="*/ 5 h 35"/>
                <a:gd name="T2" fmla="*/ 13 w 24"/>
                <a:gd name="T3" fmla="*/ 25 h 35"/>
                <a:gd name="T4" fmla="*/ 8 w 24"/>
                <a:gd name="T5" fmla="*/ 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35">
                  <a:moveTo>
                    <a:pt x="8" y="5"/>
                  </a:moveTo>
                  <a:cubicBezTo>
                    <a:pt x="0" y="11"/>
                    <a:pt x="1" y="35"/>
                    <a:pt x="13" y="25"/>
                  </a:cubicBezTo>
                  <a:cubicBezTo>
                    <a:pt x="24" y="15"/>
                    <a:pt x="16" y="0"/>
                    <a:pt x="8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2" name="Freeform 367"/>
            <p:cNvSpPr>
              <a:spLocks/>
            </p:cNvSpPr>
            <p:nvPr/>
          </p:nvSpPr>
          <p:spPr bwMode="auto">
            <a:xfrm rot="16200000">
              <a:off x="1213263" y="4173588"/>
              <a:ext cx="243741" cy="389550"/>
            </a:xfrm>
            <a:custGeom>
              <a:avLst/>
              <a:gdLst>
                <a:gd name="T0" fmla="*/ 17 w 42"/>
                <a:gd name="T1" fmla="*/ 6 h 67"/>
                <a:gd name="T2" fmla="*/ 28 w 42"/>
                <a:gd name="T3" fmla="*/ 47 h 67"/>
                <a:gd name="T4" fmla="*/ 17 w 42"/>
                <a:gd name="T5" fmla="*/ 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67">
                  <a:moveTo>
                    <a:pt x="17" y="6"/>
                  </a:moveTo>
                  <a:cubicBezTo>
                    <a:pt x="0" y="19"/>
                    <a:pt x="13" y="67"/>
                    <a:pt x="28" y="47"/>
                  </a:cubicBezTo>
                  <a:cubicBezTo>
                    <a:pt x="42" y="27"/>
                    <a:pt x="26" y="0"/>
                    <a:pt x="17" y="6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3" name="Freeform 368"/>
            <p:cNvSpPr>
              <a:spLocks/>
            </p:cNvSpPr>
            <p:nvPr/>
          </p:nvSpPr>
          <p:spPr bwMode="auto">
            <a:xfrm rot="16200000">
              <a:off x="2029359" y="4759000"/>
              <a:ext cx="367787" cy="295971"/>
            </a:xfrm>
            <a:custGeom>
              <a:avLst/>
              <a:gdLst>
                <a:gd name="T0" fmla="*/ 4 w 63"/>
                <a:gd name="T1" fmla="*/ 17 h 51"/>
                <a:gd name="T2" fmla="*/ 44 w 63"/>
                <a:gd name="T3" fmla="*/ 25 h 51"/>
                <a:gd name="T4" fmla="*/ 4 w 63"/>
                <a:gd name="T5" fmla="*/ 1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" h="51">
                  <a:moveTo>
                    <a:pt x="4" y="17"/>
                  </a:moveTo>
                  <a:cubicBezTo>
                    <a:pt x="23" y="28"/>
                    <a:pt x="63" y="51"/>
                    <a:pt x="44" y="25"/>
                  </a:cubicBezTo>
                  <a:cubicBezTo>
                    <a:pt x="25" y="0"/>
                    <a:pt x="0" y="15"/>
                    <a:pt x="4" y="17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4" name="Freeform 369"/>
            <p:cNvSpPr>
              <a:spLocks/>
            </p:cNvSpPr>
            <p:nvPr/>
          </p:nvSpPr>
          <p:spPr bwMode="auto">
            <a:xfrm rot="16200000">
              <a:off x="2108793" y="4714387"/>
              <a:ext cx="121870" cy="208921"/>
            </a:xfrm>
            <a:custGeom>
              <a:avLst/>
              <a:gdLst>
                <a:gd name="T0" fmla="*/ 5 w 21"/>
                <a:gd name="T1" fmla="*/ 4 h 36"/>
                <a:gd name="T2" fmla="*/ 17 w 21"/>
                <a:gd name="T3" fmla="*/ 18 h 36"/>
                <a:gd name="T4" fmla="*/ 5 w 21"/>
                <a:gd name="T5" fmla="*/ 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36">
                  <a:moveTo>
                    <a:pt x="5" y="4"/>
                  </a:moveTo>
                  <a:cubicBezTo>
                    <a:pt x="0" y="11"/>
                    <a:pt x="13" y="36"/>
                    <a:pt x="17" y="18"/>
                  </a:cubicBezTo>
                  <a:cubicBezTo>
                    <a:pt x="21" y="0"/>
                    <a:pt x="8" y="1"/>
                    <a:pt x="5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5" name="Freeform 370"/>
            <p:cNvSpPr>
              <a:spLocks/>
            </p:cNvSpPr>
            <p:nvPr/>
          </p:nvSpPr>
          <p:spPr bwMode="auto">
            <a:xfrm rot="16200000">
              <a:off x="916204" y="4296546"/>
              <a:ext cx="250269" cy="337320"/>
            </a:xfrm>
            <a:custGeom>
              <a:avLst/>
              <a:gdLst>
                <a:gd name="T0" fmla="*/ 9 w 43"/>
                <a:gd name="T1" fmla="*/ 8 h 58"/>
                <a:gd name="T2" fmla="*/ 42 w 43"/>
                <a:gd name="T3" fmla="*/ 37 h 58"/>
                <a:gd name="T4" fmla="*/ 9 w 43"/>
                <a:gd name="T5" fmla="*/ 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58">
                  <a:moveTo>
                    <a:pt x="9" y="8"/>
                  </a:moveTo>
                  <a:cubicBezTo>
                    <a:pt x="0" y="19"/>
                    <a:pt x="40" y="58"/>
                    <a:pt x="42" y="37"/>
                  </a:cubicBezTo>
                  <a:cubicBezTo>
                    <a:pt x="43" y="16"/>
                    <a:pt x="16" y="0"/>
                    <a:pt x="9" y="8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6" name="Freeform 371"/>
            <p:cNvSpPr>
              <a:spLocks/>
            </p:cNvSpPr>
            <p:nvPr/>
          </p:nvSpPr>
          <p:spPr bwMode="auto">
            <a:xfrm rot="16200000">
              <a:off x="1100098" y="4460853"/>
              <a:ext cx="167572" cy="100108"/>
            </a:xfrm>
            <a:custGeom>
              <a:avLst/>
              <a:gdLst>
                <a:gd name="T0" fmla="*/ 19 w 29"/>
                <a:gd name="T1" fmla="*/ 3 h 17"/>
                <a:gd name="T2" fmla="*/ 11 w 29"/>
                <a:gd name="T3" fmla="*/ 13 h 17"/>
                <a:gd name="T4" fmla="*/ 19 w 29"/>
                <a:gd name="T5" fmla="*/ 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17">
                  <a:moveTo>
                    <a:pt x="19" y="3"/>
                  </a:moveTo>
                  <a:cubicBezTo>
                    <a:pt x="9" y="6"/>
                    <a:pt x="0" y="17"/>
                    <a:pt x="11" y="13"/>
                  </a:cubicBezTo>
                  <a:cubicBezTo>
                    <a:pt x="21" y="9"/>
                    <a:pt x="29" y="0"/>
                    <a:pt x="19" y="3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7" name="Freeform 372"/>
            <p:cNvSpPr>
              <a:spLocks/>
            </p:cNvSpPr>
            <p:nvPr/>
          </p:nvSpPr>
          <p:spPr bwMode="auto">
            <a:xfrm rot="16200000">
              <a:off x="2073973" y="5069117"/>
              <a:ext cx="150162" cy="215449"/>
            </a:xfrm>
            <a:custGeom>
              <a:avLst/>
              <a:gdLst>
                <a:gd name="T0" fmla="*/ 18 w 26"/>
                <a:gd name="T1" fmla="*/ 4 h 37"/>
                <a:gd name="T2" fmla="*/ 15 w 26"/>
                <a:gd name="T3" fmla="*/ 26 h 37"/>
                <a:gd name="T4" fmla="*/ 18 w 26"/>
                <a:gd name="T5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37">
                  <a:moveTo>
                    <a:pt x="18" y="4"/>
                  </a:moveTo>
                  <a:cubicBezTo>
                    <a:pt x="0" y="12"/>
                    <a:pt x="4" y="37"/>
                    <a:pt x="15" y="26"/>
                  </a:cubicBezTo>
                  <a:cubicBezTo>
                    <a:pt x="25" y="14"/>
                    <a:pt x="26" y="0"/>
                    <a:pt x="18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8" name="Freeform 373"/>
            <p:cNvSpPr>
              <a:spLocks/>
            </p:cNvSpPr>
            <p:nvPr/>
          </p:nvSpPr>
          <p:spPr bwMode="auto">
            <a:xfrm rot="16200000">
              <a:off x="2094647" y="4985331"/>
              <a:ext cx="261151" cy="110989"/>
            </a:xfrm>
            <a:custGeom>
              <a:avLst/>
              <a:gdLst>
                <a:gd name="T0" fmla="*/ 45 w 45"/>
                <a:gd name="T1" fmla="*/ 19 h 19"/>
                <a:gd name="T2" fmla="*/ 7 w 45"/>
                <a:gd name="T3" fmla="*/ 10 h 19"/>
                <a:gd name="T4" fmla="*/ 45 w 45"/>
                <a:gd name="T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19">
                  <a:moveTo>
                    <a:pt x="45" y="19"/>
                  </a:moveTo>
                  <a:cubicBezTo>
                    <a:pt x="32" y="17"/>
                    <a:pt x="0" y="0"/>
                    <a:pt x="7" y="10"/>
                  </a:cubicBezTo>
                  <a:cubicBezTo>
                    <a:pt x="15" y="19"/>
                    <a:pt x="45" y="19"/>
                    <a:pt x="45" y="19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9" name="Freeform 374"/>
            <p:cNvSpPr>
              <a:spLocks/>
            </p:cNvSpPr>
            <p:nvPr/>
          </p:nvSpPr>
          <p:spPr bwMode="auto">
            <a:xfrm rot="16200000">
              <a:off x="2227399" y="4741590"/>
              <a:ext cx="34820" cy="45701"/>
            </a:xfrm>
            <a:custGeom>
              <a:avLst/>
              <a:gdLst>
                <a:gd name="T0" fmla="*/ 6 w 6"/>
                <a:gd name="T1" fmla="*/ 4 h 8"/>
                <a:gd name="T2" fmla="*/ 5 w 6"/>
                <a:gd name="T3" fmla="*/ 3 h 8"/>
                <a:gd name="T4" fmla="*/ 0 w 6"/>
                <a:gd name="T5" fmla="*/ 4 h 8"/>
                <a:gd name="T6" fmla="*/ 1 w 6"/>
                <a:gd name="T7" fmla="*/ 5 h 8"/>
                <a:gd name="T8" fmla="*/ 6 w 6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6" y="4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5" y="0"/>
                    <a:pt x="0" y="1"/>
                    <a:pt x="0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8"/>
                    <a:pt x="6" y="7"/>
                    <a:pt x="6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0" name="Freeform 375"/>
            <p:cNvSpPr>
              <a:spLocks/>
            </p:cNvSpPr>
            <p:nvPr/>
          </p:nvSpPr>
          <p:spPr bwMode="auto">
            <a:xfrm rot="16200000">
              <a:off x="2041329" y="5008182"/>
              <a:ext cx="41349" cy="28291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1" name="Freeform 376"/>
            <p:cNvSpPr>
              <a:spLocks/>
            </p:cNvSpPr>
            <p:nvPr/>
          </p:nvSpPr>
          <p:spPr bwMode="auto">
            <a:xfrm rot="16200000">
              <a:off x="841124" y="4569666"/>
              <a:ext cx="34820" cy="28291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2" name="Freeform 377"/>
            <p:cNvSpPr>
              <a:spLocks/>
            </p:cNvSpPr>
            <p:nvPr/>
          </p:nvSpPr>
          <p:spPr bwMode="auto">
            <a:xfrm rot="16200000">
              <a:off x="1070719" y="4520700"/>
              <a:ext cx="41349" cy="28291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3" name="Freeform 378"/>
            <p:cNvSpPr>
              <a:spLocks/>
            </p:cNvSpPr>
            <p:nvPr/>
          </p:nvSpPr>
          <p:spPr bwMode="auto">
            <a:xfrm rot="16200000">
              <a:off x="1317724" y="4197526"/>
              <a:ext cx="34820" cy="28291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4" name="Freeform 379"/>
            <p:cNvSpPr>
              <a:spLocks/>
            </p:cNvSpPr>
            <p:nvPr/>
          </p:nvSpPr>
          <p:spPr bwMode="auto">
            <a:xfrm rot="16200000">
              <a:off x="834595" y="5168136"/>
              <a:ext cx="47878" cy="41349"/>
            </a:xfrm>
            <a:custGeom>
              <a:avLst/>
              <a:gdLst>
                <a:gd name="T0" fmla="*/ 4 w 8"/>
                <a:gd name="T1" fmla="*/ 1 h 7"/>
                <a:gd name="T2" fmla="*/ 3 w 8"/>
                <a:gd name="T3" fmla="*/ 1 h 7"/>
                <a:gd name="T4" fmla="*/ 4 w 8"/>
                <a:gd name="T5" fmla="*/ 6 h 7"/>
                <a:gd name="T6" fmla="*/ 5 w 8"/>
                <a:gd name="T7" fmla="*/ 6 h 7"/>
                <a:gd name="T8" fmla="*/ 4 w 8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4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0" y="2"/>
                    <a:pt x="1" y="7"/>
                    <a:pt x="4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8" y="5"/>
                    <a:pt x="7" y="0"/>
                    <a:pt x="4" y="1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5" name="Freeform 380"/>
            <p:cNvSpPr>
              <a:spLocks/>
            </p:cNvSpPr>
            <p:nvPr/>
          </p:nvSpPr>
          <p:spPr bwMode="auto">
            <a:xfrm rot="16200000">
              <a:off x="1270934" y="5580537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6" name="Freeform 381"/>
            <p:cNvSpPr>
              <a:spLocks/>
            </p:cNvSpPr>
            <p:nvPr/>
          </p:nvSpPr>
          <p:spPr bwMode="auto">
            <a:xfrm rot="16200000">
              <a:off x="295972" y="4451060"/>
              <a:ext cx="2576687" cy="900970"/>
            </a:xfrm>
            <a:custGeom>
              <a:avLst/>
              <a:gdLst>
                <a:gd name="T0" fmla="*/ 347 w 443"/>
                <a:gd name="T1" fmla="*/ 3 h 155"/>
                <a:gd name="T2" fmla="*/ 349 w 443"/>
                <a:gd name="T3" fmla="*/ 8 h 155"/>
                <a:gd name="T4" fmla="*/ 396 w 443"/>
                <a:gd name="T5" fmla="*/ 19 h 155"/>
                <a:gd name="T6" fmla="*/ 360 w 443"/>
                <a:gd name="T7" fmla="*/ 57 h 155"/>
                <a:gd name="T8" fmla="*/ 228 w 443"/>
                <a:gd name="T9" fmla="*/ 106 h 155"/>
                <a:gd name="T10" fmla="*/ 89 w 443"/>
                <a:gd name="T11" fmla="*/ 125 h 155"/>
                <a:gd name="T12" fmla="*/ 39 w 443"/>
                <a:gd name="T13" fmla="*/ 108 h 155"/>
                <a:gd name="T14" fmla="*/ 76 w 443"/>
                <a:gd name="T15" fmla="*/ 75 h 155"/>
                <a:gd name="T16" fmla="*/ 76 w 443"/>
                <a:gd name="T17" fmla="*/ 71 h 155"/>
                <a:gd name="T18" fmla="*/ 4 w 443"/>
                <a:gd name="T19" fmla="*/ 131 h 155"/>
                <a:gd name="T20" fmla="*/ 103 w 443"/>
                <a:gd name="T21" fmla="*/ 151 h 155"/>
                <a:gd name="T22" fmla="*/ 234 w 443"/>
                <a:gd name="T23" fmla="*/ 129 h 155"/>
                <a:gd name="T24" fmla="*/ 360 w 443"/>
                <a:gd name="T25" fmla="*/ 87 h 155"/>
                <a:gd name="T26" fmla="*/ 439 w 443"/>
                <a:gd name="T27" fmla="*/ 23 h 155"/>
                <a:gd name="T28" fmla="*/ 347 w 443"/>
                <a:gd name="T29" fmla="*/ 3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43" h="155">
                  <a:moveTo>
                    <a:pt x="347" y="3"/>
                  </a:moveTo>
                  <a:cubicBezTo>
                    <a:pt x="347" y="5"/>
                    <a:pt x="348" y="6"/>
                    <a:pt x="349" y="8"/>
                  </a:cubicBezTo>
                  <a:cubicBezTo>
                    <a:pt x="377" y="8"/>
                    <a:pt x="394" y="9"/>
                    <a:pt x="396" y="19"/>
                  </a:cubicBezTo>
                  <a:cubicBezTo>
                    <a:pt x="399" y="29"/>
                    <a:pt x="385" y="43"/>
                    <a:pt x="360" y="57"/>
                  </a:cubicBezTo>
                  <a:cubicBezTo>
                    <a:pt x="329" y="74"/>
                    <a:pt x="282" y="92"/>
                    <a:pt x="228" y="106"/>
                  </a:cubicBezTo>
                  <a:cubicBezTo>
                    <a:pt x="174" y="119"/>
                    <a:pt x="124" y="125"/>
                    <a:pt x="89" y="125"/>
                  </a:cubicBezTo>
                  <a:cubicBezTo>
                    <a:pt x="61" y="124"/>
                    <a:pt x="42" y="118"/>
                    <a:pt x="39" y="108"/>
                  </a:cubicBezTo>
                  <a:cubicBezTo>
                    <a:pt x="37" y="97"/>
                    <a:pt x="52" y="89"/>
                    <a:pt x="76" y="75"/>
                  </a:cubicBezTo>
                  <a:cubicBezTo>
                    <a:pt x="76" y="74"/>
                    <a:pt x="76" y="72"/>
                    <a:pt x="76" y="71"/>
                  </a:cubicBezTo>
                  <a:cubicBezTo>
                    <a:pt x="28" y="93"/>
                    <a:pt x="0" y="115"/>
                    <a:pt x="4" y="131"/>
                  </a:cubicBezTo>
                  <a:cubicBezTo>
                    <a:pt x="8" y="148"/>
                    <a:pt x="47" y="155"/>
                    <a:pt x="103" y="151"/>
                  </a:cubicBezTo>
                  <a:cubicBezTo>
                    <a:pt x="141" y="148"/>
                    <a:pt x="186" y="141"/>
                    <a:pt x="234" y="129"/>
                  </a:cubicBezTo>
                  <a:cubicBezTo>
                    <a:pt x="282" y="117"/>
                    <a:pt x="325" y="102"/>
                    <a:pt x="360" y="87"/>
                  </a:cubicBezTo>
                  <a:cubicBezTo>
                    <a:pt x="412" y="64"/>
                    <a:pt x="443" y="40"/>
                    <a:pt x="439" y="23"/>
                  </a:cubicBezTo>
                  <a:cubicBezTo>
                    <a:pt x="435" y="7"/>
                    <a:pt x="399" y="0"/>
                    <a:pt x="347" y="3"/>
                  </a:cubicBez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7" name="Freeform 382"/>
            <p:cNvSpPr>
              <a:spLocks/>
            </p:cNvSpPr>
            <p:nvPr/>
          </p:nvSpPr>
          <p:spPr bwMode="auto">
            <a:xfrm rot="16200000">
              <a:off x="11253946" y="3287851"/>
              <a:ext cx="256798" cy="245917"/>
            </a:xfrm>
            <a:custGeom>
              <a:avLst/>
              <a:gdLst>
                <a:gd name="T0" fmla="*/ 59 w 118"/>
                <a:gd name="T1" fmla="*/ 0 h 113"/>
                <a:gd name="T2" fmla="*/ 78 w 118"/>
                <a:gd name="T3" fmla="*/ 38 h 113"/>
                <a:gd name="T4" fmla="*/ 118 w 118"/>
                <a:gd name="T5" fmla="*/ 43 h 113"/>
                <a:gd name="T6" fmla="*/ 88 w 118"/>
                <a:gd name="T7" fmla="*/ 73 h 113"/>
                <a:gd name="T8" fmla="*/ 96 w 118"/>
                <a:gd name="T9" fmla="*/ 113 h 113"/>
                <a:gd name="T10" fmla="*/ 59 w 118"/>
                <a:gd name="T11" fmla="*/ 94 h 113"/>
                <a:gd name="T12" fmla="*/ 24 w 118"/>
                <a:gd name="T13" fmla="*/ 113 h 113"/>
                <a:gd name="T14" fmla="*/ 30 w 118"/>
                <a:gd name="T15" fmla="*/ 73 h 113"/>
                <a:gd name="T16" fmla="*/ 0 w 118"/>
                <a:gd name="T17" fmla="*/ 43 h 113"/>
                <a:gd name="T18" fmla="*/ 40 w 118"/>
                <a:gd name="T19" fmla="*/ 38 h 113"/>
                <a:gd name="T20" fmla="*/ 59 w 118"/>
                <a:gd name="T2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3">
                  <a:moveTo>
                    <a:pt x="59" y="0"/>
                  </a:moveTo>
                  <a:lnTo>
                    <a:pt x="78" y="38"/>
                  </a:lnTo>
                  <a:lnTo>
                    <a:pt x="118" y="43"/>
                  </a:lnTo>
                  <a:lnTo>
                    <a:pt x="88" y="73"/>
                  </a:lnTo>
                  <a:lnTo>
                    <a:pt x="96" y="113"/>
                  </a:lnTo>
                  <a:lnTo>
                    <a:pt x="59" y="94"/>
                  </a:lnTo>
                  <a:lnTo>
                    <a:pt x="24" y="113"/>
                  </a:lnTo>
                  <a:lnTo>
                    <a:pt x="30" y="73"/>
                  </a:lnTo>
                  <a:lnTo>
                    <a:pt x="0" y="43"/>
                  </a:lnTo>
                  <a:lnTo>
                    <a:pt x="40" y="38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8" name="Freeform 383"/>
            <p:cNvSpPr>
              <a:spLocks/>
            </p:cNvSpPr>
            <p:nvPr/>
          </p:nvSpPr>
          <p:spPr bwMode="auto">
            <a:xfrm rot="16200000">
              <a:off x="3246974" y="5291095"/>
              <a:ext cx="152338" cy="143633"/>
            </a:xfrm>
            <a:custGeom>
              <a:avLst/>
              <a:gdLst>
                <a:gd name="T0" fmla="*/ 16 w 70"/>
                <a:gd name="T1" fmla="*/ 0 h 66"/>
                <a:gd name="T2" fmla="*/ 38 w 70"/>
                <a:gd name="T3" fmla="*/ 13 h 66"/>
                <a:gd name="T4" fmla="*/ 59 w 70"/>
                <a:gd name="T5" fmla="*/ 2 h 66"/>
                <a:gd name="T6" fmla="*/ 54 w 70"/>
                <a:gd name="T7" fmla="*/ 26 h 66"/>
                <a:gd name="T8" fmla="*/ 70 w 70"/>
                <a:gd name="T9" fmla="*/ 45 h 66"/>
                <a:gd name="T10" fmla="*/ 46 w 70"/>
                <a:gd name="T11" fmla="*/ 45 h 66"/>
                <a:gd name="T12" fmla="*/ 35 w 70"/>
                <a:gd name="T13" fmla="*/ 66 h 66"/>
                <a:gd name="T14" fmla="*/ 24 w 70"/>
                <a:gd name="T15" fmla="*/ 45 h 66"/>
                <a:gd name="T16" fmla="*/ 0 w 70"/>
                <a:gd name="T17" fmla="*/ 40 h 66"/>
                <a:gd name="T18" fmla="*/ 19 w 70"/>
                <a:gd name="T19" fmla="*/ 24 h 66"/>
                <a:gd name="T20" fmla="*/ 16 w 70"/>
                <a:gd name="T2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6">
                  <a:moveTo>
                    <a:pt x="16" y="0"/>
                  </a:moveTo>
                  <a:lnTo>
                    <a:pt x="38" y="13"/>
                  </a:lnTo>
                  <a:lnTo>
                    <a:pt x="59" y="2"/>
                  </a:lnTo>
                  <a:lnTo>
                    <a:pt x="54" y="26"/>
                  </a:lnTo>
                  <a:lnTo>
                    <a:pt x="70" y="45"/>
                  </a:lnTo>
                  <a:lnTo>
                    <a:pt x="46" y="45"/>
                  </a:lnTo>
                  <a:lnTo>
                    <a:pt x="35" y="66"/>
                  </a:lnTo>
                  <a:lnTo>
                    <a:pt x="24" y="45"/>
                  </a:lnTo>
                  <a:lnTo>
                    <a:pt x="0" y="40"/>
                  </a:lnTo>
                  <a:lnTo>
                    <a:pt x="19" y="24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9" name="Freeform 384"/>
            <p:cNvSpPr>
              <a:spLocks/>
            </p:cNvSpPr>
            <p:nvPr/>
          </p:nvSpPr>
          <p:spPr bwMode="auto">
            <a:xfrm rot="16200000">
              <a:off x="2763846" y="6494564"/>
              <a:ext cx="158867" cy="150162"/>
            </a:xfrm>
            <a:custGeom>
              <a:avLst/>
              <a:gdLst>
                <a:gd name="T0" fmla="*/ 16 w 73"/>
                <a:gd name="T1" fmla="*/ 0 h 69"/>
                <a:gd name="T2" fmla="*/ 38 w 73"/>
                <a:gd name="T3" fmla="*/ 13 h 69"/>
                <a:gd name="T4" fmla="*/ 62 w 73"/>
                <a:gd name="T5" fmla="*/ 3 h 69"/>
                <a:gd name="T6" fmla="*/ 54 w 73"/>
                <a:gd name="T7" fmla="*/ 27 h 69"/>
                <a:gd name="T8" fmla="*/ 73 w 73"/>
                <a:gd name="T9" fmla="*/ 45 h 69"/>
                <a:gd name="T10" fmla="*/ 46 w 73"/>
                <a:gd name="T11" fmla="*/ 48 h 69"/>
                <a:gd name="T12" fmla="*/ 35 w 73"/>
                <a:gd name="T13" fmla="*/ 69 h 69"/>
                <a:gd name="T14" fmla="*/ 24 w 73"/>
                <a:gd name="T15" fmla="*/ 45 h 69"/>
                <a:gd name="T16" fmla="*/ 0 w 73"/>
                <a:gd name="T17" fmla="*/ 43 h 69"/>
                <a:gd name="T18" fmla="*/ 19 w 73"/>
                <a:gd name="T19" fmla="*/ 27 h 69"/>
                <a:gd name="T20" fmla="*/ 16 w 73"/>
                <a:gd name="T2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" h="69">
                  <a:moveTo>
                    <a:pt x="16" y="0"/>
                  </a:moveTo>
                  <a:lnTo>
                    <a:pt x="38" y="13"/>
                  </a:lnTo>
                  <a:lnTo>
                    <a:pt x="62" y="3"/>
                  </a:lnTo>
                  <a:lnTo>
                    <a:pt x="54" y="27"/>
                  </a:lnTo>
                  <a:lnTo>
                    <a:pt x="73" y="45"/>
                  </a:lnTo>
                  <a:lnTo>
                    <a:pt x="46" y="48"/>
                  </a:lnTo>
                  <a:lnTo>
                    <a:pt x="35" y="69"/>
                  </a:lnTo>
                  <a:lnTo>
                    <a:pt x="24" y="45"/>
                  </a:lnTo>
                  <a:lnTo>
                    <a:pt x="0" y="43"/>
                  </a:lnTo>
                  <a:lnTo>
                    <a:pt x="19" y="2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0" name="Freeform 385"/>
            <p:cNvSpPr>
              <a:spLocks/>
            </p:cNvSpPr>
            <p:nvPr/>
          </p:nvSpPr>
          <p:spPr bwMode="auto">
            <a:xfrm rot="16200000">
              <a:off x="3350347" y="1007136"/>
              <a:ext cx="150162" cy="152338"/>
            </a:xfrm>
            <a:custGeom>
              <a:avLst/>
              <a:gdLst>
                <a:gd name="T0" fmla="*/ 0 w 69"/>
                <a:gd name="T1" fmla="*/ 32 h 70"/>
                <a:gd name="T2" fmla="*/ 21 w 69"/>
                <a:gd name="T3" fmla="*/ 24 h 70"/>
                <a:gd name="T4" fmla="*/ 29 w 69"/>
                <a:gd name="T5" fmla="*/ 0 h 70"/>
                <a:gd name="T6" fmla="*/ 45 w 69"/>
                <a:gd name="T7" fmla="*/ 19 h 70"/>
                <a:gd name="T8" fmla="*/ 69 w 69"/>
                <a:gd name="T9" fmla="*/ 19 h 70"/>
                <a:gd name="T10" fmla="*/ 53 w 69"/>
                <a:gd name="T11" fmla="*/ 38 h 70"/>
                <a:gd name="T12" fmla="*/ 64 w 69"/>
                <a:gd name="T13" fmla="*/ 62 h 70"/>
                <a:gd name="T14" fmla="*/ 40 w 69"/>
                <a:gd name="T15" fmla="*/ 54 h 70"/>
                <a:gd name="T16" fmla="*/ 21 w 69"/>
                <a:gd name="T17" fmla="*/ 70 h 70"/>
                <a:gd name="T18" fmla="*/ 18 w 69"/>
                <a:gd name="T19" fmla="*/ 46 h 70"/>
                <a:gd name="T20" fmla="*/ 0 w 69"/>
                <a:gd name="T21" fmla="*/ 3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" h="70">
                  <a:moveTo>
                    <a:pt x="0" y="32"/>
                  </a:moveTo>
                  <a:lnTo>
                    <a:pt x="21" y="24"/>
                  </a:lnTo>
                  <a:lnTo>
                    <a:pt x="29" y="0"/>
                  </a:lnTo>
                  <a:lnTo>
                    <a:pt x="45" y="19"/>
                  </a:lnTo>
                  <a:lnTo>
                    <a:pt x="69" y="19"/>
                  </a:lnTo>
                  <a:lnTo>
                    <a:pt x="53" y="38"/>
                  </a:lnTo>
                  <a:lnTo>
                    <a:pt x="64" y="62"/>
                  </a:lnTo>
                  <a:lnTo>
                    <a:pt x="40" y="54"/>
                  </a:lnTo>
                  <a:lnTo>
                    <a:pt x="21" y="70"/>
                  </a:lnTo>
                  <a:lnTo>
                    <a:pt x="18" y="46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1" name="Freeform 386"/>
            <p:cNvSpPr>
              <a:spLocks/>
            </p:cNvSpPr>
            <p:nvPr/>
          </p:nvSpPr>
          <p:spPr bwMode="auto">
            <a:xfrm rot="16200000">
              <a:off x="342761" y="648053"/>
              <a:ext cx="152338" cy="150162"/>
            </a:xfrm>
            <a:custGeom>
              <a:avLst/>
              <a:gdLst>
                <a:gd name="T0" fmla="*/ 0 w 70"/>
                <a:gd name="T1" fmla="*/ 32 h 69"/>
                <a:gd name="T2" fmla="*/ 24 w 70"/>
                <a:gd name="T3" fmla="*/ 24 h 69"/>
                <a:gd name="T4" fmla="*/ 30 w 70"/>
                <a:gd name="T5" fmla="*/ 0 h 69"/>
                <a:gd name="T6" fmla="*/ 46 w 70"/>
                <a:gd name="T7" fmla="*/ 19 h 69"/>
                <a:gd name="T8" fmla="*/ 70 w 70"/>
                <a:gd name="T9" fmla="*/ 19 h 69"/>
                <a:gd name="T10" fmla="*/ 56 w 70"/>
                <a:gd name="T11" fmla="*/ 37 h 69"/>
                <a:gd name="T12" fmla="*/ 64 w 70"/>
                <a:gd name="T13" fmla="*/ 61 h 69"/>
                <a:gd name="T14" fmla="*/ 40 w 70"/>
                <a:gd name="T15" fmla="*/ 53 h 69"/>
                <a:gd name="T16" fmla="*/ 22 w 70"/>
                <a:gd name="T17" fmla="*/ 69 h 69"/>
                <a:gd name="T18" fmla="*/ 22 w 70"/>
                <a:gd name="T19" fmla="*/ 45 h 69"/>
                <a:gd name="T20" fmla="*/ 0 w 70"/>
                <a:gd name="T21" fmla="*/ 3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9">
                  <a:moveTo>
                    <a:pt x="0" y="32"/>
                  </a:moveTo>
                  <a:lnTo>
                    <a:pt x="24" y="24"/>
                  </a:lnTo>
                  <a:lnTo>
                    <a:pt x="30" y="0"/>
                  </a:lnTo>
                  <a:lnTo>
                    <a:pt x="46" y="19"/>
                  </a:lnTo>
                  <a:lnTo>
                    <a:pt x="70" y="19"/>
                  </a:lnTo>
                  <a:lnTo>
                    <a:pt x="56" y="37"/>
                  </a:lnTo>
                  <a:lnTo>
                    <a:pt x="64" y="61"/>
                  </a:lnTo>
                  <a:lnTo>
                    <a:pt x="40" y="53"/>
                  </a:lnTo>
                  <a:lnTo>
                    <a:pt x="22" y="69"/>
                  </a:lnTo>
                  <a:lnTo>
                    <a:pt x="22" y="45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2" name="Freeform 387"/>
            <p:cNvSpPr>
              <a:spLocks/>
            </p:cNvSpPr>
            <p:nvPr/>
          </p:nvSpPr>
          <p:spPr bwMode="auto">
            <a:xfrm rot="16200000">
              <a:off x="1823703" y="46319"/>
              <a:ext cx="145809" cy="150162"/>
            </a:xfrm>
            <a:custGeom>
              <a:avLst/>
              <a:gdLst>
                <a:gd name="T0" fmla="*/ 0 w 67"/>
                <a:gd name="T1" fmla="*/ 10 h 69"/>
                <a:gd name="T2" fmla="*/ 24 w 67"/>
                <a:gd name="T3" fmla="*/ 16 h 69"/>
                <a:gd name="T4" fmla="*/ 43 w 67"/>
                <a:gd name="T5" fmla="*/ 0 h 69"/>
                <a:gd name="T6" fmla="*/ 45 w 67"/>
                <a:gd name="T7" fmla="*/ 24 h 69"/>
                <a:gd name="T8" fmla="*/ 67 w 67"/>
                <a:gd name="T9" fmla="*/ 34 h 69"/>
                <a:gd name="T10" fmla="*/ 45 w 67"/>
                <a:gd name="T11" fmla="*/ 45 h 69"/>
                <a:gd name="T12" fmla="*/ 40 w 67"/>
                <a:gd name="T13" fmla="*/ 69 h 69"/>
                <a:gd name="T14" fmla="*/ 24 w 67"/>
                <a:gd name="T15" fmla="*/ 50 h 69"/>
                <a:gd name="T16" fmla="*/ 0 w 67"/>
                <a:gd name="T17" fmla="*/ 53 h 69"/>
                <a:gd name="T18" fmla="*/ 11 w 67"/>
                <a:gd name="T19" fmla="*/ 32 h 69"/>
                <a:gd name="T20" fmla="*/ 0 w 67"/>
                <a:gd name="T21" fmla="*/ 1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69">
                  <a:moveTo>
                    <a:pt x="0" y="10"/>
                  </a:moveTo>
                  <a:lnTo>
                    <a:pt x="24" y="16"/>
                  </a:lnTo>
                  <a:lnTo>
                    <a:pt x="43" y="0"/>
                  </a:lnTo>
                  <a:lnTo>
                    <a:pt x="45" y="24"/>
                  </a:lnTo>
                  <a:lnTo>
                    <a:pt x="67" y="34"/>
                  </a:lnTo>
                  <a:lnTo>
                    <a:pt x="45" y="45"/>
                  </a:lnTo>
                  <a:lnTo>
                    <a:pt x="40" y="69"/>
                  </a:lnTo>
                  <a:lnTo>
                    <a:pt x="24" y="50"/>
                  </a:lnTo>
                  <a:lnTo>
                    <a:pt x="0" y="53"/>
                  </a:lnTo>
                  <a:lnTo>
                    <a:pt x="11" y="32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3" name="Freeform 388"/>
            <p:cNvSpPr>
              <a:spLocks/>
            </p:cNvSpPr>
            <p:nvPr/>
          </p:nvSpPr>
          <p:spPr bwMode="auto">
            <a:xfrm rot="16200000">
              <a:off x="390639" y="2230191"/>
              <a:ext cx="145809" cy="156690"/>
            </a:xfrm>
            <a:custGeom>
              <a:avLst/>
              <a:gdLst>
                <a:gd name="T0" fmla="*/ 0 w 67"/>
                <a:gd name="T1" fmla="*/ 13 h 72"/>
                <a:gd name="T2" fmla="*/ 25 w 67"/>
                <a:gd name="T3" fmla="*/ 18 h 72"/>
                <a:gd name="T4" fmla="*/ 43 w 67"/>
                <a:gd name="T5" fmla="*/ 0 h 72"/>
                <a:gd name="T6" fmla="*/ 46 w 67"/>
                <a:gd name="T7" fmla="*/ 26 h 72"/>
                <a:gd name="T8" fmla="*/ 67 w 67"/>
                <a:gd name="T9" fmla="*/ 37 h 72"/>
                <a:gd name="T10" fmla="*/ 46 w 67"/>
                <a:gd name="T11" fmla="*/ 48 h 72"/>
                <a:gd name="T12" fmla="*/ 41 w 67"/>
                <a:gd name="T13" fmla="*/ 72 h 72"/>
                <a:gd name="T14" fmla="*/ 25 w 67"/>
                <a:gd name="T15" fmla="*/ 53 h 72"/>
                <a:gd name="T16" fmla="*/ 0 w 67"/>
                <a:gd name="T17" fmla="*/ 56 h 72"/>
                <a:gd name="T18" fmla="*/ 11 w 67"/>
                <a:gd name="T19" fmla="*/ 34 h 72"/>
                <a:gd name="T20" fmla="*/ 0 w 67"/>
                <a:gd name="T21" fmla="*/ 1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72">
                  <a:moveTo>
                    <a:pt x="0" y="13"/>
                  </a:moveTo>
                  <a:lnTo>
                    <a:pt x="25" y="18"/>
                  </a:lnTo>
                  <a:lnTo>
                    <a:pt x="43" y="0"/>
                  </a:lnTo>
                  <a:lnTo>
                    <a:pt x="46" y="26"/>
                  </a:lnTo>
                  <a:lnTo>
                    <a:pt x="67" y="37"/>
                  </a:lnTo>
                  <a:lnTo>
                    <a:pt x="46" y="48"/>
                  </a:lnTo>
                  <a:lnTo>
                    <a:pt x="41" y="72"/>
                  </a:lnTo>
                  <a:lnTo>
                    <a:pt x="25" y="53"/>
                  </a:lnTo>
                  <a:lnTo>
                    <a:pt x="0" y="56"/>
                  </a:lnTo>
                  <a:lnTo>
                    <a:pt x="11" y="34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4" name="Freeform 389"/>
            <p:cNvSpPr>
              <a:spLocks/>
            </p:cNvSpPr>
            <p:nvPr/>
          </p:nvSpPr>
          <p:spPr bwMode="auto">
            <a:xfrm rot="16200000">
              <a:off x="413489" y="5293271"/>
              <a:ext cx="152338" cy="152338"/>
            </a:xfrm>
            <a:custGeom>
              <a:avLst/>
              <a:gdLst>
                <a:gd name="T0" fmla="*/ 3 w 70"/>
                <a:gd name="T1" fmla="*/ 11 h 70"/>
                <a:gd name="T2" fmla="*/ 27 w 70"/>
                <a:gd name="T3" fmla="*/ 16 h 70"/>
                <a:gd name="T4" fmla="*/ 46 w 70"/>
                <a:gd name="T5" fmla="*/ 0 h 70"/>
                <a:gd name="T6" fmla="*/ 46 w 70"/>
                <a:gd name="T7" fmla="*/ 24 h 70"/>
                <a:gd name="T8" fmla="*/ 70 w 70"/>
                <a:gd name="T9" fmla="*/ 35 h 70"/>
                <a:gd name="T10" fmla="*/ 46 w 70"/>
                <a:gd name="T11" fmla="*/ 46 h 70"/>
                <a:gd name="T12" fmla="*/ 41 w 70"/>
                <a:gd name="T13" fmla="*/ 70 h 70"/>
                <a:gd name="T14" fmla="*/ 24 w 70"/>
                <a:gd name="T15" fmla="*/ 51 h 70"/>
                <a:gd name="T16" fmla="*/ 0 w 70"/>
                <a:gd name="T17" fmla="*/ 54 h 70"/>
                <a:gd name="T18" fmla="*/ 14 w 70"/>
                <a:gd name="T19" fmla="*/ 32 h 70"/>
                <a:gd name="T20" fmla="*/ 3 w 70"/>
                <a:gd name="T21" fmla="*/ 1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70">
                  <a:moveTo>
                    <a:pt x="3" y="11"/>
                  </a:moveTo>
                  <a:lnTo>
                    <a:pt x="27" y="16"/>
                  </a:lnTo>
                  <a:lnTo>
                    <a:pt x="46" y="0"/>
                  </a:lnTo>
                  <a:lnTo>
                    <a:pt x="46" y="24"/>
                  </a:lnTo>
                  <a:lnTo>
                    <a:pt x="70" y="35"/>
                  </a:lnTo>
                  <a:lnTo>
                    <a:pt x="46" y="46"/>
                  </a:lnTo>
                  <a:lnTo>
                    <a:pt x="41" y="70"/>
                  </a:lnTo>
                  <a:lnTo>
                    <a:pt x="24" y="51"/>
                  </a:lnTo>
                  <a:lnTo>
                    <a:pt x="0" y="54"/>
                  </a:lnTo>
                  <a:lnTo>
                    <a:pt x="14" y="32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5" name="Freeform 390"/>
            <p:cNvSpPr>
              <a:spLocks/>
            </p:cNvSpPr>
            <p:nvPr/>
          </p:nvSpPr>
          <p:spPr bwMode="auto">
            <a:xfrm rot="16200000">
              <a:off x="2168640" y="3031053"/>
              <a:ext cx="145809" cy="156690"/>
            </a:xfrm>
            <a:custGeom>
              <a:avLst/>
              <a:gdLst>
                <a:gd name="T0" fmla="*/ 0 w 67"/>
                <a:gd name="T1" fmla="*/ 14 h 72"/>
                <a:gd name="T2" fmla="*/ 24 w 67"/>
                <a:gd name="T3" fmla="*/ 16 h 72"/>
                <a:gd name="T4" fmla="*/ 43 w 67"/>
                <a:gd name="T5" fmla="*/ 0 h 72"/>
                <a:gd name="T6" fmla="*/ 45 w 67"/>
                <a:gd name="T7" fmla="*/ 24 h 72"/>
                <a:gd name="T8" fmla="*/ 67 w 67"/>
                <a:gd name="T9" fmla="*/ 38 h 72"/>
                <a:gd name="T10" fmla="*/ 45 w 67"/>
                <a:gd name="T11" fmla="*/ 48 h 72"/>
                <a:gd name="T12" fmla="*/ 40 w 67"/>
                <a:gd name="T13" fmla="*/ 72 h 72"/>
                <a:gd name="T14" fmla="*/ 24 w 67"/>
                <a:gd name="T15" fmla="*/ 54 h 72"/>
                <a:gd name="T16" fmla="*/ 0 w 67"/>
                <a:gd name="T17" fmla="*/ 56 h 72"/>
                <a:gd name="T18" fmla="*/ 10 w 67"/>
                <a:gd name="T19" fmla="*/ 35 h 72"/>
                <a:gd name="T20" fmla="*/ 0 w 67"/>
                <a:gd name="T21" fmla="*/ 1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72">
                  <a:moveTo>
                    <a:pt x="0" y="14"/>
                  </a:moveTo>
                  <a:lnTo>
                    <a:pt x="24" y="16"/>
                  </a:lnTo>
                  <a:lnTo>
                    <a:pt x="43" y="0"/>
                  </a:lnTo>
                  <a:lnTo>
                    <a:pt x="45" y="24"/>
                  </a:lnTo>
                  <a:lnTo>
                    <a:pt x="67" y="38"/>
                  </a:lnTo>
                  <a:lnTo>
                    <a:pt x="45" y="48"/>
                  </a:lnTo>
                  <a:lnTo>
                    <a:pt x="40" y="72"/>
                  </a:lnTo>
                  <a:lnTo>
                    <a:pt x="24" y="54"/>
                  </a:lnTo>
                  <a:lnTo>
                    <a:pt x="0" y="56"/>
                  </a:lnTo>
                  <a:lnTo>
                    <a:pt x="10" y="35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6" name="Freeform 391"/>
            <p:cNvSpPr>
              <a:spLocks/>
            </p:cNvSpPr>
            <p:nvPr/>
          </p:nvSpPr>
          <p:spPr bwMode="auto">
            <a:xfrm rot="16200000">
              <a:off x="2307920" y="4136591"/>
              <a:ext cx="152338" cy="150162"/>
            </a:xfrm>
            <a:custGeom>
              <a:avLst/>
              <a:gdLst>
                <a:gd name="T0" fmla="*/ 3 w 70"/>
                <a:gd name="T1" fmla="*/ 11 h 69"/>
                <a:gd name="T2" fmla="*/ 27 w 70"/>
                <a:gd name="T3" fmla="*/ 16 h 69"/>
                <a:gd name="T4" fmla="*/ 46 w 70"/>
                <a:gd name="T5" fmla="*/ 0 h 69"/>
                <a:gd name="T6" fmla="*/ 48 w 70"/>
                <a:gd name="T7" fmla="*/ 24 h 69"/>
                <a:gd name="T8" fmla="*/ 70 w 70"/>
                <a:gd name="T9" fmla="*/ 35 h 69"/>
                <a:gd name="T10" fmla="*/ 46 w 70"/>
                <a:gd name="T11" fmla="*/ 45 h 69"/>
                <a:gd name="T12" fmla="*/ 43 w 70"/>
                <a:gd name="T13" fmla="*/ 69 h 69"/>
                <a:gd name="T14" fmla="*/ 24 w 70"/>
                <a:gd name="T15" fmla="*/ 51 h 69"/>
                <a:gd name="T16" fmla="*/ 0 w 70"/>
                <a:gd name="T17" fmla="*/ 53 h 69"/>
                <a:gd name="T18" fmla="*/ 13 w 70"/>
                <a:gd name="T19" fmla="*/ 32 h 69"/>
                <a:gd name="T20" fmla="*/ 3 w 70"/>
                <a:gd name="T21" fmla="*/ 1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9">
                  <a:moveTo>
                    <a:pt x="3" y="11"/>
                  </a:moveTo>
                  <a:lnTo>
                    <a:pt x="27" y="16"/>
                  </a:lnTo>
                  <a:lnTo>
                    <a:pt x="46" y="0"/>
                  </a:lnTo>
                  <a:lnTo>
                    <a:pt x="48" y="24"/>
                  </a:lnTo>
                  <a:lnTo>
                    <a:pt x="70" y="35"/>
                  </a:lnTo>
                  <a:lnTo>
                    <a:pt x="46" y="45"/>
                  </a:lnTo>
                  <a:lnTo>
                    <a:pt x="43" y="69"/>
                  </a:lnTo>
                  <a:lnTo>
                    <a:pt x="24" y="51"/>
                  </a:lnTo>
                  <a:lnTo>
                    <a:pt x="0" y="53"/>
                  </a:lnTo>
                  <a:lnTo>
                    <a:pt x="13" y="32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7" name="Freeform 392"/>
            <p:cNvSpPr>
              <a:spLocks/>
            </p:cNvSpPr>
            <p:nvPr/>
          </p:nvSpPr>
          <p:spPr bwMode="auto">
            <a:xfrm rot="16200000">
              <a:off x="192599" y="6090869"/>
              <a:ext cx="145809" cy="156690"/>
            </a:xfrm>
            <a:custGeom>
              <a:avLst/>
              <a:gdLst>
                <a:gd name="T0" fmla="*/ 0 w 67"/>
                <a:gd name="T1" fmla="*/ 13 h 72"/>
                <a:gd name="T2" fmla="*/ 24 w 67"/>
                <a:gd name="T3" fmla="*/ 19 h 72"/>
                <a:gd name="T4" fmla="*/ 43 w 67"/>
                <a:gd name="T5" fmla="*/ 0 h 72"/>
                <a:gd name="T6" fmla="*/ 46 w 67"/>
                <a:gd name="T7" fmla="*/ 27 h 72"/>
                <a:gd name="T8" fmla="*/ 67 w 67"/>
                <a:gd name="T9" fmla="*/ 37 h 72"/>
                <a:gd name="T10" fmla="*/ 46 w 67"/>
                <a:gd name="T11" fmla="*/ 48 h 72"/>
                <a:gd name="T12" fmla="*/ 40 w 67"/>
                <a:gd name="T13" fmla="*/ 72 h 72"/>
                <a:gd name="T14" fmla="*/ 24 w 67"/>
                <a:gd name="T15" fmla="*/ 53 h 72"/>
                <a:gd name="T16" fmla="*/ 0 w 67"/>
                <a:gd name="T17" fmla="*/ 56 h 72"/>
                <a:gd name="T18" fmla="*/ 11 w 67"/>
                <a:gd name="T19" fmla="*/ 35 h 72"/>
                <a:gd name="T20" fmla="*/ 0 w 67"/>
                <a:gd name="T21" fmla="*/ 1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72">
                  <a:moveTo>
                    <a:pt x="0" y="13"/>
                  </a:moveTo>
                  <a:lnTo>
                    <a:pt x="24" y="19"/>
                  </a:lnTo>
                  <a:lnTo>
                    <a:pt x="43" y="0"/>
                  </a:lnTo>
                  <a:lnTo>
                    <a:pt x="46" y="27"/>
                  </a:lnTo>
                  <a:lnTo>
                    <a:pt x="67" y="37"/>
                  </a:lnTo>
                  <a:lnTo>
                    <a:pt x="46" y="48"/>
                  </a:lnTo>
                  <a:lnTo>
                    <a:pt x="40" y="72"/>
                  </a:lnTo>
                  <a:lnTo>
                    <a:pt x="24" y="53"/>
                  </a:lnTo>
                  <a:lnTo>
                    <a:pt x="0" y="56"/>
                  </a:lnTo>
                  <a:lnTo>
                    <a:pt x="11" y="35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8" name="Freeform 393"/>
            <p:cNvSpPr>
              <a:spLocks/>
            </p:cNvSpPr>
            <p:nvPr/>
          </p:nvSpPr>
          <p:spPr bwMode="auto">
            <a:xfrm rot="16200000">
              <a:off x="11585825" y="1212791"/>
              <a:ext cx="256798" cy="243741"/>
            </a:xfrm>
            <a:custGeom>
              <a:avLst/>
              <a:gdLst>
                <a:gd name="T0" fmla="*/ 19 w 118"/>
                <a:gd name="T1" fmla="*/ 2 h 112"/>
                <a:gd name="T2" fmla="*/ 56 w 118"/>
                <a:gd name="T3" fmla="*/ 21 h 112"/>
                <a:gd name="T4" fmla="*/ 91 w 118"/>
                <a:gd name="T5" fmla="*/ 0 h 112"/>
                <a:gd name="T6" fmla="*/ 86 w 118"/>
                <a:gd name="T7" fmla="*/ 42 h 112"/>
                <a:gd name="T8" fmla="*/ 118 w 118"/>
                <a:gd name="T9" fmla="*/ 69 h 112"/>
                <a:gd name="T10" fmla="*/ 77 w 118"/>
                <a:gd name="T11" fmla="*/ 77 h 112"/>
                <a:gd name="T12" fmla="*/ 59 w 118"/>
                <a:gd name="T13" fmla="*/ 112 h 112"/>
                <a:gd name="T14" fmla="*/ 40 w 118"/>
                <a:gd name="T15" fmla="*/ 77 h 112"/>
                <a:gd name="T16" fmla="*/ 0 w 118"/>
                <a:gd name="T17" fmla="*/ 72 h 112"/>
                <a:gd name="T18" fmla="*/ 27 w 118"/>
                <a:gd name="T19" fmla="*/ 42 h 112"/>
                <a:gd name="T20" fmla="*/ 19 w 118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2"/>
                  </a:lnTo>
                  <a:lnTo>
                    <a:pt x="118" y="69"/>
                  </a:lnTo>
                  <a:lnTo>
                    <a:pt x="77" y="77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2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9" name="Freeform 394"/>
            <p:cNvSpPr>
              <a:spLocks/>
            </p:cNvSpPr>
            <p:nvPr/>
          </p:nvSpPr>
          <p:spPr bwMode="auto">
            <a:xfrm rot="16200000">
              <a:off x="5263275" y="1583843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8 w 117"/>
                <a:gd name="T3" fmla="*/ 21 h 112"/>
                <a:gd name="T4" fmla="*/ 93 w 117"/>
                <a:gd name="T5" fmla="*/ 0 h 112"/>
                <a:gd name="T6" fmla="*/ 88 w 117"/>
                <a:gd name="T7" fmla="*/ 40 h 112"/>
                <a:gd name="T8" fmla="*/ 117 w 117"/>
                <a:gd name="T9" fmla="*/ 69 h 112"/>
                <a:gd name="T10" fmla="*/ 77 w 117"/>
                <a:gd name="T11" fmla="*/ 74 h 112"/>
                <a:gd name="T12" fmla="*/ 61 w 117"/>
                <a:gd name="T13" fmla="*/ 112 h 112"/>
                <a:gd name="T14" fmla="*/ 42 w 117"/>
                <a:gd name="T15" fmla="*/ 77 h 112"/>
                <a:gd name="T16" fmla="*/ 0 w 117"/>
                <a:gd name="T17" fmla="*/ 72 h 112"/>
                <a:gd name="T18" fmla="*/ 29 w 117"/>
                <a:gd name="T19" fmla="*/ 42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8" y="21"/>
                  </a:lnTo>
                  <a:lnTo>
                    <a:pt x="93" y="0"/>
                  </a:lnTo>
                  <a:lnTo>
                    <a:pt x="88" y="40"/>
                  </a:lnTo>
                  <a:lnTo>
                    <a:pt x="117" y="69"/>
                  </a:lnTo>
                  <a:lnTo>
                    <a:pt x="77" y="74"/>
                  </a:lnTo>
                  <a:lnTo>
                    <a:pt x="61" y="112"/>
                  </a:lnTo>
                  <a:lnTo>
                    <a:pt x="42" y="77"/>
                  </a:lnTo>
                  <a:lnTo>
                    <a:pt x="0" y="72"/>
                  </a:lnTo>
                  <a:lnTo>
                    <a:pt x="29" y="42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0" name="Freeform 395"/>
            <p:cNvSpPr>
              <a:spLocks/>
            </p:cNvSpPr>
            <p:nvPr/>
          </p:nvSpPr>
          <p:spPr bwMode="auto">
            <a:xfrm rot="16200000">
              <a:off x="768219" y="72434"/>
              <a:ext cx="256798" cy="243741"/>
            </a:xfrm>
            <a:custGeom>
              <a:avLst/>
              <a:gdLst>
                <a:gd name="T0" fmla="*/ 19 w 118"/>
                <a:gd name="T1" fmla="*/ 2 h 112"/>
                <a:gd name="T2" fmla="*/ 56 w 118"/>
                <a:gd name="T3" fmla="*/ 21 h 112"/>
                <a:gd name="T4" fmla="*/ 91 w 118"/>
                <a:gd name="T5" fmla="*/ 0 h 112"/>
                <a:gd name="T6" fmla="*/ 86 w 118"/>
                <a:gd name="T7" fmla="*/ 40 h 112"/>
                <a:gd name="T8" fmla="*/ 118 w 118"/>
                <a:gd name="T9" fmla="*/ 69 h 112"/>
                <a:gd name="T10" fmla="*/ 78 w 118"/>
                <a:gd name="T11" fmla="*/ 75 h 112"/>
                <a:gd name="T12" fmla="*/ 59 w 118"/>
                <a:gd name="T13" fmla="*/ 112 h 112"/>
                <a:gd name="T14" fmla="*/ 40 w 118"/>
                <a:gd name="T15" fmla="*/ 77 h 112"/>
                <a:gd name="T16" fmla="*/ 0 w 118"/>
                <a:gd name="T17" fmla="*/ 72 h 112"/>
                <a:gd name="T18" fmla="*/ 27 w 118"/>
                <a:gd name="T19" fmla="*/ 42 h 112"/>
                <a:gd name="T20" fmla="*/ 19 w 118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0"/>
                  </a:lnTo>
                  <a:lnTo>
                    <a:pt x="118" y="69"/>
                  </a:lnTo>
                  <a:lnTo>
                    <a:pt x="78" y="75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2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1" name="Freeform 396"/>
            <p:cNvSpPr>
              <a:spLocks/>
            </p:cNvSpPr>
            <p:nvPr/>
          </p:nvSpPr>
          <p:spPr bwMode="auto">
            <a:xfrm rot="16200000">
              <a:off x="240477" y="4317220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9 w 117"/>
                <a:gd name="T3" fmla="*/ 18 h 112"/>
                <a:gd name="T4" fmla="*/ 93 w 117"/>
                <a:gd name="T5" fmla="*/ 0 h 112"/>
                <a:gd name="T6" fmla="*/ 88 w 117"/>
                <a:gd name="T7" fmla="*/ 40 h 112"/>
                <a:gd name="T8" fmla="*/ 117 w 117"/>
                <a:gd name="T9" fmla="*/ 66 h 112"/>
                <a:gd name="T10" fmla="*/ 77 w 117"/>
                <a:gd name="T11" fmla="*/ 74 h 112"/>
                <a:gd name="T12" fmla="*/ 61 w 117"/>
                <a:gd name="T13" fmla="*/ 112 h 112"/>
                <a:gd name="T14" fmla="*/ 43 w 117"/>
                <a:gd name="T15" fmla="*/ 74 h 112"/>
                <a:gd name="T16" fmla="*/ 0 w 117"/>
                <a:gd name="T17" fmla="*/ 72 h 112"/>
                <a:gd name="T18" fmla="*/ 29 w 117"/>
                <a:gd name="T19" fmla="*/ 42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9" y="18"/>
                  </a:lnTo>
                  <a:lnTo>
                    <a:pt x="93" y="0"/>
                  </a:lnTo>
                  <a:lnTo>
                    <a:pt x="88" y="40"/>
                  </a:lnTo>
                  <a:lnTo>
                    <a:pt x="117" y="66"/>
                  </a:lnTo>
                  <a:lnTo>
                    <a:pt x="77" y="74"/>
                  </a:lnTo>
                  <a:lnTo>
                    <a:pt x="61" y="112"/>
                  </a:lnTo>
                  <a:lnTo>
                    <a:pt x="43" y="74"/>
                  </a:lnTo>
                  <a:lnTo>
                    <a:pt x="0" y="72"/>
                  </a:lnTo>
                  <a:lnTo>
                    <a:pt x="29" y="42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2" name="Freeform 397"/>
            <p:cNvSpPr>
              <a:spLocks/>
            </p:cNvSpPr>
            <p:nvPr/>
          </p:nvSpPr>
          <p:spPr bwMode="auto">
            <a:xfrm rot="16200000">
              <a:off x="2114233" y="6221444"/>
              <a:ext cx="250269" cy="243741"/>
            </a:xfrm>
            <a:custGeom>
              <a:avLst/>
              <a:gdLst>
                <a:gd name="T0" fmla="*/ 19 w 115"/>
                <a:gd name="T1" fmla="*/ 2 h 112"/>
                <a:gd name="T2" fmla="*/ 56 w 115"/>
                <a:gd name="T3" fmla="*/ 21 h 112"/>
                <a:gd name="T4" fmla="*/ 91 w 115"/>
                <a:gd name="T5" fmla="*/ 0 h 112"/>
                <a:gd name="T6" fmla="*/ 86 w 115"/>
                <a:gd name="T7" fmla="*/ 40 h 112"/>
                <a:gd name="T8" fmla="*/ 115 w 115"/>
                <a:gd name="T9" fmla="*/ 69 h 112"/>
                <a:gd name="T10" fmla="*/ 75 w 115"/>
                <a:gd name="T11" fmla="*/ 75 h 112"/>
                <a:gd name="T12" fmla="*/ 59 w 115"/>
                <a:gd name="T13" fmla="*/ 112 h 112"/>
                <a:gd name="T14" fmla="*/ 40 w 115"/>
                <a:gd name="T15" fmla="*/ 77 h 112"/>
                <a:gd name="T16" fmla="*/ 0 w 115"/>
                <a:gd name="T17" fmla="*/ 72 h 112"/>
                <a:gd name="T18" fmla="*/ 27 w 115"/>
                <a:gd name="T19" fmla="*/ 43 h 112"/>
                <a:gd name="T20" fmla="*/ 19 w 115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0"/>
                  </a:lnTo>
                  <a:lnTo>
                    <a:pt x="115" y="69"/>
                  </a:lnTo>
                  <a:lnTo>
                    <a:pt x="75" y="75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3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3" name="Freeform 398"/>
            <p:cNvSpPr>
              <a:spLocks/>
            </p:cNvSpPr>
            <p:nvPr/>
          </p:nvSpPr>
          <p:spPr bwMode="auto">
            <a:xfrm rot="16200000">
              <a:off x="4553816" y="5834071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6 w 117"/>
                <a:gd name="T3" fmla="*/ 21 h 112"/>
                <a:gd name="T4" fmla="*/ 93 w 117"/>
                <a:gd name="T5" fmla="*/ 0 h 112"/>
                <a:gd name="T6" fmla="*/ 88 w 117"/>
                <a:gd name="T7" fmla="*/ 43 h 112"/>
                <a:gd name="T8" fmla="*/ 117 w 117"/>
                <a:gd name="T9" fmla="*/ 69 h 112"/>
                <a:gd name="T10" fmla="*/ 77 w 117"/>
                <a:gd name="T11" fmla="*/ 77 h 112"/>
                <a:gd name="T12" fmla="*/ 58 w 117"/>
                <a:gd name="T13" fmla="*/ 112 h 112"/>
                <a:gd name="T14" fmla="*/ 40 w 117"/>
                <a:gd name="T15" fmla="*/ 77 h 112"/>
                <a:gd name="T16" fmla="*/ 0 w 117"/>
                <a:gd name="T17" fmla="*/ 72 h 112"/>
                <a:gd name="T18" fmla="*/ 29 w 117"/>
                <a:gd name="T19" fmla="*/ 43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6" y="21"/>
                  </a:lnTo>
                  <a:lnTo>
                    <a:pt x="93" y="0"/>
                  </a:lnTo>
                  <a:lnTo>
                    <a:pt x="88" y="43"/>
                  </a:lnTo>
                  <a:lnTo>
                    <a:pt x="117" y="69"/>
                  </a:lnTo>
                  <a:lnTo>
                    <a:pt x="77" y="77"/>
                  </a:lnTo>
                  <a:lnTo>
                    <a:pt x="58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9" y="43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4" name="Freeform 399"/>
            <p:cNvSpPr>
              <a:spLocks/>
            </p:cNvSpPr>
            <p:nvPr/>
          </p:nvSpPr>
          <p:spPr bwMode="auto">
            <a:xfrm rot="16200000">
              <a:off x="9810001" y="6483682"/>
              <a:ext cx="126223" cy="121870"/>
            </a:xfrm>
            <a:custGeom>
              <a:avLst/>
              <a:gdLst>
                <a:gd name="T0" fmla="*/ 45 w 58"/>
                <a:gd name="T1" fmla="*/ 0 h 56"/>
                <a:gd name="T2" fmla="*/ 42 w 58"/>
                <a:gd name="T3" fmla="*/ 19 h 56"/>
                <a:gd name="T4" fmla="*/ 58 w 58"/>
                <a:gd name="T5" fmla="*/ 32 h 56"/>
                <a:gd name="T6" fmla="*/ 37 w 58"/>
                <a:gd name="T7" fmla="*/ 38 h 56"/>
                <a:gd name="T8" fmla="*/ 29 w 58"/>
                <a:gd name="T9" fmla="*/ 56 h 56"/>
                <a:gd name="T10" fmla="*/ 18 w 58"/>
                <a:gd name="T11" fmla="*/ 38 h 56"/>
                <a:gd name="T12" fmla="*/ 0 w 58"/>
                <a:gd name="T13" fmla="*/ 35 h 56"/>
                <a:gd name="T14" fmla="*/ 13 w 58"/>
                <a:gd name="T15" fmla="*/ 22 h 56"/>
                <a:gd name="T16" fmla="*/ 10 w 58"/>
                <a:gd name="T17" fmla="*/ 0 h 56"/>
                <a:gd name="T18" fmla="*/ 26 w 58"/>
                <a:gd name="T19" fmla="*/ 8 h 56"/>
                <a:gd name="T20" fmla="*/ 45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5" y="0"/>
                  </a:moveTo>
                  <a:lnTo>
                    <a:pt x="42" y="19"/>
                  </a:lnTo>
                  <a:lnTo>
                    <a:pt x="58" y="32"/>
                  </a:lnTo>
                  <a:lnTo>
                    <a:pt x="37" y="38"/>
                  </a:lnTo>
                  <a:lnTo>
                    <a:pt x="29" y="56"/>
                  </a:lnTo>
                  <a:lnTo>
                    <a:pt x="18" y="38"/>
                  </a:lnTo>
                  <a:lnTo>
                    <a:pt x="0" y="35"/>
                  </a:lnTo>
                  <a:lnTo>
                    <a:pt x="13" y="22"/>
                  </a:lnTo>
                  <a:lnTo>
                    <a:pt x="10" y="0"/>
                  </a:lnTo>
                  <a:lnTo>
                    <a:pt x="26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5" name="Freeform 400"/>
            <p:cNvSpPr>
              <a:spLocks/>
            </p:cNvSpPr>
            <p:nvPr/>
          </p:nvSpPr>
          <p:spPr bwMode="auto">
            <a:xfrm rot="16200000">
              <a:off x="6137042" y="5959205"/>
              <a:ext cx="126223" cy="121870"/>
            </a:xfrm>
            <a:custGeom>
              <a:avLst/>
              <a:gdLst>
                <a:gd name="T0" fmla="*/ 45 w 58"/>
                <a:gd name="T1" fmla="*/ 0 h 56"/>
                <a:gd name="T2" fmla="*/ 42 w 58"/>
                <a:gd name="T3" fmla="*/ 22 h 56"/>
                <a:gd name="T4" fmla="*/ 58 w 58"/>
                <a:gd name="T5" fmla="*/ 35 h 56"/>
                <a:gd name="T6" fmla="*/ 37 w 58"/>
                <a:gd name="T7" fmla="*/ 40 h 56"/>
                <a:gd name="T8" fmla="*/ 29 w 58"/>
                <a:gd name="T9" fmla="*/ 56 h 56"/>
                <a:gd name="T10" fmla="*/ 21 w 58"/>
                <a:gd name="T11" fmla="*/ 40 h 56"/>
                <a:gd name="T12" fmla="*/ 0 w 58"/>
                <a:gd name="T13" fmla="*/ 38 h 56"/>
                <a:gd name="T14" fmla="*/ 13 w 58"/>
                <a:gd name="T15" fmla="*/ 22 h 56"/>
                <a:gd name="T16" fmla="*/ 10 w 58"/>
                <a:gd name="T17" fmla="*/ 3 h 56"/>
                <a:gd name="T18" fmla="*/ 29 w 58"/>
                <a:gd name="T19" fmla="*/ 11 h 56"/>
                <a:gd name="T20" fmla="*/ 45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5" y="0"/>
                  </a:moveTo>
                  <a:lnTo>
                    <a:pt x="42" y="22"/>
                  </a:lnTo>
                  <a:lnTo>
                    <a:pt x="58" y="35"/>
                  </a:lnTo>
                  <a:lnTo>
                    <a:pt x="37" y="40"/>
                  </a:lnTo>
                  <a:lnTo>
                    <a:pt x="29" y="56"/>
                  </a:lnTo>
                  <a:lnTo>
                    <a:pt x="21" y="40"/>
                  </a:lnTo>
                  <a:lnTo>
                    <a:pt x="0" y="38"/>
                  </a:lnTo>
                  <a:lnTo>
                    <a:pt x="13" y="22"/>
                  </a:lnTo>
                  <a:lnTo>
                    <a:pt x="10" y="3"/>
                  </a:lnTo>
                  <a:lnTo>
                    <a:pt x="29" y="11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6" name="Freeform 401"/>
            <p:cNvSpPr>
              <a:spLocks/>
            </p:cNvSpPr>
            <p:nvPr/>
          </p:nvSpPr>
          <p:spPr bwMode="auto">
            <a:xfrm rot="16200000">
              <a:off x="11275709" y="297675"/>
              <a:ext cx="128399" cy="121870"/>
            </a:xfrm>
            <a:custGeom>
              <a:avLst/>
              <a:gdLst>
                <a:gd name="T0" fmla="*/ 46 w 59"/>
                <a:gd name="T1" fmla="*/ 0 h 56"/>
                <a:gd name="T2" fmla="*/ 43 w 59"/>
                <a:gd name="T3" fmla="*/ 18 h 56"/>
                <a:gd name="T4" fmla="*/ 59 w 59"/>
                <a:gd name="T5" fmla="*/ 32 h 56"/>
                <a:gd name="T6" fmla="*/ 38 w 59"/>
                <a:gd name="T7" fmla="*/ 37 h 56"/>
                <a:gd name="T8" fmla="*/ 30 w 59"/>
                <a:gd name="T9" fmla="*/ 56 h 56"/>
                <a:gd name="T10" fmla="*/ 19 w 59"/>
                <a:gd name="T11" fmla="*/ 37 h 56"/>
                <a:gd name="T12" fmla="*/ 0 w 59"/>
                <a:gd name="T13" fmla="*/ 34 h 56"/>
                <a:gd name="T14" fmla="*/ 14 w 59"/>
                <a:gd name="T15" fmla="*/ 18 h 56"/>
                <a:gd name="T16" fmla="*/ 11 w 59"/>
                <a:gd name="T17" fmla="*/ 0 h 56"/>
                <a:gd name="T18" fmla="*/ 30 w 59"/>
                <a:gd name="T19" fmla="*/ 8 h 56"/>
                <a:gd name="T20" fmla="*/ 46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6" y="0"/>
                  </a:moveTo>
                  <a:lnTo>
                    <a:pt x="43" y="18"/>
                  </a:lnTo>
                  <a:lnTo>
                    <a:pt x="59" y="32"/>
                  </a:lnTo>
                  <a:lnTo>
                    <a:pt x="38" y="37"/>
                  </a:lnTo>
                  <a:lnTo>
                    <a:pt x="30" y="56"/>
                  </a:lnTo>
                  <a:lnTo>
                    <a:pt x="19" y="37"/>
                  </a:lnTo>
                  <a:lnTo>
                    <a:pt x="0" y="34"/>
                  </a:lnTo>
                  <a:lnTo>
                    <a:pt x="14" y="18"/>
                  </a:lnTo>
                  <a:lnTo>
                    <a:pt x="11" y="0"/>
                  </a:lnTo>
                  <a:lnTo>
                    <a:pt x="30" y="8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7" name="Freeform 402"/>
            <p:cNvSpPr>
              <a:spLocks/>
            </p:cNvSpPr>
            <p:nvPr/>
          </p:nvSpPr>
          <p:spPr bwMode="auto">
            <a:xfrm rot="16200000">
              <a:off x="10269191" y="3634964"/>
              <a:ext cx="126223" cy="121870"/>
            </a:xfrm>
            <a:custGeom>
              <a:avLst/>
              <a:gdLst>
                <a:gd name="T0" fmla="*/ 45 w 58"/>
                <a:gd name="T1" fmla="*/ 0 h 56"/>
                <a:gd name="T2" fmla="*/ 42 w 58"/>
                <a:gd name="T3" fmla="*/ 22 h 56"/>
                <a:gd name="T4" fmla="*/ 58 w 58"/>
                <a:gd name="T5" fmla="*/ 35 h 56"/>
                <a:gd name="T6" fmla="*/ 37 w 58"/>
                <a:gd name="T7" fmla="*/ 38 h 56"/>
                <a:gd name="T8" fmla="*/ 29 w 58"/>
                <a:gd name="T9" fmla="*/ 56 h 56"/>
                <a:gd name="T10" fmla="*/ 21 w 58"/>
                <a:gd name="T11" fmla="*/ 40 h 56"/>
                <a:gd name="T12" fmla="*/ 0 w 58"/>
                <a:gd name="T13" fmla="*/ 38 h 56"/>
                <a:gd name="T14" fmla="*/ 13 w 58"/>
                <a:gd name="T15" fmla="*/ 22 h 56"/>
                <a:gd name="T16" fmla="*/ 10 w 58"/>
                <a:gd name="T17" fmla="*/ 3 h 56"/>
                <a:gd name="T18" fmla="*/ 29 w 58"/>
                <a:gd name="T19" fmla="*/ 11 h 56"/>
                <a:gd name="T20" fmla="*/ 45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5" y="0"/>
                  </a:moveTo>
                  <a:lnTo>
                    <a:pt x="42" y="22"/>
                  </a:lnTo>
                  <a:lnTo>
                    <a:pt x="58" y="35"/>
                  </a:lnTo>
                  <a:lnTo>
                    <a:pt x="37" y="38"/>
                  </a:lnTo>
                  <a:lnTo>
                    <a:pt x="29" y="56"/>
                  </a:lnTo>
                  <a:lnTo>
                    <a:pt x="21" y="40"/>
                  </a:lnTo>
                  <a:lnTo>
                    <a:pt x="0" y="38"/>
                  </a:lnTo>
                  <a:lnTo>
                    <a:pt x="13" y="22"/>
                  </a:lnTo>
                  <a:lnTo>
                    <a:pt x="10" y="3"/>
                  </a:lnTo>
                  <a:lnTo>
                    <a:pt x="29" y="11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8" name="Freeform 403"/>
            <p:cNvSpPr>
              <a:spLocks/>
            </p:cNvSpPr>
            <p:nvPr/>
          </p:nvSpPr>
          <p:spPr bwMode="auto">
            <a:xfrm rot="16200000">
              <a:off x="10089649" y="4402094"/>
              <a:ext cx="128399" cy="121870"/>
            </a:xfrm>
            <a:custGeom>
              <a:avLst/>
              <a:gdLst>
                <a:gd name="T0" fmla="*/ 45 w 59"/>
                <a:gd name="T1" fmla="*/ 0 h 56"/>
                <a:gd name="T2" fmla="*/ 43 w 59"/>
                <a:gd name="T3" fmla="*/ 18 h 56"/>
                <a:gd name="T4" fmla="*/ 59 w 59"/>
                <a:gd name="T5" fmla="*/ 32 h 56"/>
                <a:gd name="T6" fmla="*/ 37 w 59"/>
                <a:gd name="T7" fmla="*/ 37 h 56"/>
                <a:gd name="T8" fmla="*/ 29 w 59"/>
                <a:gd name="T9" fmla="*/ 56 h 56"/>
                <a:gd name="T10" fmla="*/ 21 w 59"/>
                <a:gd name="T11" fmla="*/ 37 h 56"/>
                <a:gd name="T12" fmla="*/ 0 w 59"/>
                <a:gd name="T13" fmla="*/ 34 h 56"/>
                <a:gd name="T14" fmla="*/ 13 w 59"/>
                <a:gd name="T15" fmla="*/ 18 h 56"/>
                <a:gd name="T16" fmla="*/ 11 w 59"/>
                <a:gd name="T17" fmla="*/ 0 h 56"/>
                <a:gd name="T18" fmla="*/ 29 w 59"/>
                <a:gd name="T19" fmla="*/ 8 h 56"/>
                <a:gd name="T20" fmla="*/ 45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5" y="0"/>
                  </a:moveTo>
                  <a:lnTo>
                    <a:pt x="43" y="18"/>
                  </a:lnTo>
                  <a:lnTo>
                    <a:pt x="59" y="32"/>
                  </a:lnTo>
                  <a:lnTo>
                    <a:pt x="37" y="37"/>
                  </a:lnTo>
                  <a:lnTo>
                    <a:pt x="29" y="56"/>
                  </a:lnTo>
                  <a:lnTo>
                    <a:pt x="21" y="37"/>
                  </a:lnTo>
                  <a:lnTo>
                    <a:pt x="0" y="34"/>
                  </a:lnTo>
                  <a:lnTo>
                    <a:pt x="13" y="18"/>
                  </a:lnTo>
                  <a:lnTo>
                    <a:pt x="11" y="0"/>
                  </a:lnTo>
                  <a:lnTo>
                    <a:pt x="29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9" name="Freeform 404"/>
            <p:cNvSpPr>
              <a:spLocks/>
            </p:cNvSpPr>
            <p:nvPr/>
          </p:nvSpPr>
          <p:spPr bwMode="auto">
            <a:xfrm rot="16200000">
              <a:off x="11350790" y="6803592"/>
              <a:ext cx="126223" cy="121870"/>
            </a:xfrm>
            <a:custGeom>
              <a:avLst/>
              <a:gdLst>
                <a:gd name="T0" fmla="*/ 48 w 58"/>
                <a:gd name="T1" fmla="*/ 0 h 56"/>
                <a:gd name="T2" fmla="*/ 45 w 58"/>
                <a:gd name="T3" fmla="*/ 22 h 56"/>
                <a:gd name="T4" fmla="*/ 58 w 58"/>
                <a:gd name="T5" fmla="*/ 35 h 56"/>
                <a:gd name="T6" fmla="*/ 40 w 58"/>
                <a:gd name="T7" fmla="*/ 38 h 56"/>
                <a:gd name="T8" fmla="*/ 32 w 58"/>
                <a:gd name="T9" fmla="*/ 56 h 56"/>
                <a:gd name="T10" fmla="*/ 21 w 58"/>
                <a:gd name="T11" fmla="*/ 40 h 56"/>
                <a:gd name="T12" fmla="*/ 0 w 58"/>
                <a:gd name="T13" fmla="*/ 38 h 56"/>
                <a:gd name="T14" fmla="*/ 16 w 58"/>
                <a:gd name="T15" fmla="*/ 22 h 56"/>
                <a:gd name="T16" fmla="*/ 10 w 58"/>
                <a:gd name="T17" fmla="*/ 3 h 56"/>
                <a:gd name="T18" fmla="*/ 29 w 58"/>
                <a:gd name="T19" fmla="*/ 11 h 56"/>
                <a:gd name="T20" fmla="*/ 48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8" y="0"/>
                  </a:moveTo>
                  <a:lnTo>
                    <a:pt x="45" y="22"/>
                  </a:lnTo>
                  <a:lnTo>
                    <a:pt x="58" y="35"/>
                  </a:lnTo>
                  <a:lnTo>
                    <a:pt x="40" y="38"/>
                  </a:lnTo>
                  <a:lnTo>
                    <a:pt x="32" y="56"/>
                  </a:lnTo>
                  <a:lnTo>
                    <a:pt x="21" y="40"/>
                  </a:lnTo>
                  <a:lnTo>
                    <a:pt x="0" y="38"/>
                  </a:lnTo>
                  <a:lnTo>
                    <a:pt x="16" y="22"/>
                  </a:lnTo>
                  <a:lnTo>
                    <a:pt x="10" y="3"/>
                  </a:lnTo>
                  <a:lnTo>
                    <a:pt x="29" y="11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0" name="Freeform 405"/>
            <p:cNvSpPr>
              <a:spLocks/>
            </p:cNvSpPr>
            <p:nvPr/>
          </p:nvSpPr>
          <p:spPr bwMode="auto">
            <a:xfrm rot="16200000">
              <a:off x="9690306" y="5515248"/>
              <a:ext cx="121870" cy="121870"/>
            </a:xfrm>
            <a:custGeom>
              <a:avLst/>
              <a:gdLst>
                <a:gd name="T0" fmla="*/ 45 w 56"/>
                <a:gd name="T1" fmla="*/ 0 h 56"/>
                <a:gd name="T2" fmla="*/ 42 w 56"/>
                <a:gd name="T3" fmla="*/ 19 h 56"/>
                <a:gd name="T4" fmla="*/ 56 w 56"/>
                <a:gd name="T5" fmla="*/ 32 h 56"/>
                <a:gd name="T6" fmla="*/ 37 w 56"/>
                <a:gd name="T7" fmla="*/ 38 h 56"/>
                <a:gd name="T8" fmla="*/ 29 w 56"/>
                <a:gd name="T9" fmla="*/ 56 h 56"/>
                <a:gd name="T10" fmla="*/ 18 w 56"/>
                <a:gd name="T11" fmla="*/ 38 h 56"/>
                <a:gd name="T12" fmla="*/ 0 w 56"/>
                <a:gd name="T13" fmla="*/ 35 h 56"/>
                <a:gd name="T14" fmla="*/ 13 w 56"/>
                <a:gd name="T15" fmla="*/ 22 h 56"/>
                <a:gd name="T16" fmla="*/ 8 w 56"/>
                <a:gd name="T17" fmla="*/ 0 h 56"/>
                <a:gd name="T18" fmla="*/ 26 w 56"/>
                <a:gd name="T19" fmla="*/ 8 h 56"/>
                <a:gd name="T20" fmla="*/ 45 w 56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45" y="0"/>
                  </a:moveTo>
                  <a:lnTo>
                    <a:pt x="42" y="19"/>
                  </a:lnTo>
                  <a:lnTo>
                    <a:pt x="56" y="32"/>
                  </a:lnTo>
                  <a:lnTo>
                    <a:pt x="37" y="38"/>
                  </a:lnTo>
                  <a:lnTo>
                    <a:pt x="29" y="56"/>
                  </a:lnTo>
                  <a:lnTo>
                    <a:pt x="18" y="38"/>
                  </a:lnTo>
                  <a:lnTo>
                    <a:pt x="0" y="35"/>
                  </a:lnTo>
                  <a:lnTo>
                    <a:pt x="13" y="22"/>
                  </a:lnTo>
                  <a:lnTo>
                    <a:pt x="8" y="0"/>
                  </a:lnTo>
                  <a:lnTo>
                    <a:pt x="26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1" name="Freeform 406"/>
            <p:cNvSpPr>
              <a:spLocks/>
            </p:cNvSpPr>
            <p:nvPr/>
          </p:nvSpPr>
          <p:spPr bwMode="auto">
            <a:xfrm rot="16200000">
              <a:off x="11843712" y="2669794"/>
              <a:ext cx="128399" cy="121870"/>
            </a:xfrm>
            <a:custGeom>
              <a:avLst/>
              <a:gdLst>
                <a:gd name="T0" fmla="*/ 48 w 59"/>
                <a:gd name="T1" fmla="*/ 0 h 56"/>
                <a:gd name="T2" fmla="*/ 46 w 59"/>
                <a:gd name="T3" fmla="*/ 22 h 56"/>
                <a:gd name="T4" fmla="*/ 59 w 59"/>
                <a:gd name="T5" fmla="*/ 35 h 56"/>
                <a:gd name="T6" fmla="*/ 40 w 59"/>
                <a:gd name="T7" fmla="*/ 38 h 56"/>
                <a:gd name="T8" fmla="*/ 30 w 59"/>
                <a:gd name="T9" fmla="*/ 56 h 56"/>
                <a:gd name="T10" fmla="*/ 22 w 59"/>
                <a:gd name="T11" fmla="*/ 38 h 56"/>
                <a:gd name="T12" fmla="*/ 0 w 59"/>
                <a:gd name="T13" fmla="*/ 38 h 56"/>
                <a:gd name="T14" fmla="*/ 16 w 59"/>
                <a:gd name="T15" fmla="*/ 22 h 56"/>
                <a:gd name="T16" fmla="*/ 11 w 59"/>
                <a:gd name="T17" fmla="*/ 3 h 56"/>
                <a:gd name="T18" fmla="*/ 30 w 59"/>
                <a:gd name="T19" fmla="*/ 11 h 56"/>
                <a:gd name="T20" fmla="*/ 48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8" y="0"/>
                  </a:moveTo>
                  <a:lnTo>
                    <a:pt x="46" y="22"/>
                  </a:lnTo>
                  <a:lnTo>
                    <a:pt x="59" y="35"/>
                  </a:lnTo>
                  <a:lnTo>
                    <a:pt x="40" y="38"/>
                  </a:lnTo>
                  <a:lnTo>
                    <a:pt x="30" y="56"/>
                  </a:lnTo>
                  <a:lnTo>
                    <a:pt x="22" y="38"/>
                  </a:lnTo>
                  <a:lnTo>
                    <a:pt x="0" y="38"/>
                  </a:lnTo>
                  <a:lnTo>
                    <a:pt x="16" y="22"/>
                  </a:lnTo>
                  <a:lnTo>
                    <a:pt x="11" y="3"/>
                  </a:lnTo>
                  <a:lnTo>
                    <a:pt x="30" y="11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2" name="Freeform 407"/>
            <p:cNvSpPr>
              <a:spLocks/>
            </p:cNvSpPr>
            <p:nvPr/>
          </p:nvSpPr>
          <p:spPr bwMode="auto">
            <a:xfrm rot="16200000">
              <a:off x="6201242" y="-7000"/>
              <a:ext cx="128399" cy="121870"/>
            </a:xfrm>
            <a:custGeom>
              <a:avLst/>
              <a:gdLst>
                <a:gd name="T0" fmla="*/ 45 w 59"/>
                <a:gd name="T1" fmla="*/ 0 h 56"/>
                <a:gd name="T2" fmla="*/ 43 w 59"/>
                <a:gd name="T3" fmla="*/ 21 h 56"/>
                <a:gd name="T4" fmla="*/ 59 w 59"/>
                <a:gd name="T5" fmla="*/ 34 h 56"/>
                <a:gd name="T6" fmla="*/ 37 w 59"/>
                <a:gd name="T7" fmla="*/ 37 h 56"/>
                <a:gd name="T8" fmla="*/ 29 w 59"/>
                <a:gd name="T9" fmla="*/ 56 h 56"/>
                <a:gd name="T10" fmla="*/ 21 w 59"/>
                <a:gd name="T11" fmla="*/ 37 h 56"/>
                <a:gd name="T12" fmla="*/ 0 w 59"/>
                <a:gd name="T13" fmla="*/ 34 h 56"/>
                <a:gd name="T14" fmla="*/ 13 w 59"/>
                <a:gd name="T15" fmla="*/ 21 h 56"/>
                <a:gd name="T16" fmla="*/ 10 w 59"/>
                <a:gd name="T17" fmla="*/ 0 h 56"/>
                <a:gd name="T18" fmla="*/ 29 w 59"/>
                <a:gd name="T19" fmla="*/ 10 h 56"/>
                <a:gd name="T20" fmla="*/ 45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5" y="0"/>
                  </a:moveTo>
                  <a:lnTo>
                    <a:pt x="43" y="21"/>
                  </a:lnTo>
                  <a:lnTo>
                    <a:pt x="59" y="34"/>
                  </a:lnTo>
                  <a:lnTo>
                    <a:pt x="37" y="37"/>
                  </a:lnTo>
                  <a:lnTo>
                    <a:pt x="29" y="56"/>
                  </a:lnTo>
                  <a:lnTo>
                    <a:pt x="21" y="37"/>
                  </a:lnTo>
                  <a:lnTo>
                    <a:pt x="0" y="34"/>
                  </a:lnTo>
                  <a:lnTo>
                    <a:pt x="13" y="21"/>
                  </a:lnTo>
                  <a:lnTo>
                    <a:pt x="10" y="0"/>
                  </a:lnTo>
                  <a:lnTo>
                    <a:pt x="29" y="1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3" name="Freeform 408"/>
            <p:cNvSpPr>
              <a:spLocks/>
            </p:cNvSpPr>
            <p:nvPr/>
          </p:nvSpPr>
          <p:spPr bwMode="auto">
            <a:xfrm rot="16200000">
              <a:off x="11912264" y="5654529"/>
              <a:ext cx="121870" cy="121870"/>
            </a:xfrm>
            <a:custGeom>
              <a:avLst/>
              <a:gdLst>
                <a:gd name="T0" fmla="*/ 45 w 56"/>
                <a:gd name="T1" fmla="*/ 0 h 56"/>
                <a:gd name="T2" fmla="*/ 42 w 56"/>
                <a:gd name="T3" fmla="*/ 18 h 56"/>
                <a:gd name="T4" fmla="*/ 56 w 56"/>
                <a:gd name="T5" fmla="*/ 32 h 56"/>
                <a:gd name="T6" fmla="*/ 37 w 56"/>
                <a:gd name="T7" fmla="*/ 37 h 56"/>
                <a:gd name="T8" fmla="*/ 29 w 56"/>
                <a:gd name="T9" fmla="*/ 56 h 56"/>
                <a:gd name="T10" fmla="*/ 18 w 56"/>
                <a:gd name="T11" fmla="*/ 37 h 56"/>
                <a:gd name="T12" fmla="*/ 0 w 56"/>
                <a:gd name="T13" fmla="*/ 34 h 56"/>
                <a:gd name="T14" fmla="*/ 13 w 56"/>
                <a:gd name="T15" fmla="*/ 21 h 56"/>
                <a:gd name="T16" fmla="*/ 8 w 56"/>
                <a:gd name="T17" fmla="*/ 0 h 56"/>
                <a:gd name="T18" fmla="*/ 26 w 56"/>
                <a:gd name="T19" fmla="*/ 8 h 56"/>
                <a:gd name="T20" fmla="*/ 45 w 56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45" y="0"/>
                  </a:moveTo>
                  <a:lnTo>
                    <a:pt x="42" y="18"/>
                  </a:lnTo>
                  <a:lnTo>
                    <a:pt x="56" y="32"/>
                  </a:lnTo>
                  <a:lnTo>
                    <a:pt x="37" y="37"/>
                  </a:lnTo>
                  <a:lnTo>
                    <a:pt x="29" y="56"/>
                  </a:lnTo>
                  <a:lnTo>
                    <a:pt x="18" y="37"/>
                  </a:lnTo>
                  <a:lnTo>
                    <a:pt x="0" y="34"/>
                  </a:lnTo>
                  <a:lnTo>
                    <a:pt x="13" y="21"/>
                  </a:lnTo>
                  <a:lnTo>
                    <a:pt x="8" y="0"/>
                  </a:lnTo>
                  <a:lnTo>
                    <a:pt x="26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4" name="Freeform 409"/>
            <p:cNvSpPr>
              <a:spLocks/>
            </p:cNvSpPr>
            <p:nvPr/>
          </p:nvSpPr>
          <p:spPr bwMode="auto">
            <a:xfrm rot="16200000">
              <a:off x="11571680" y="4530493"/>
              <a:ext cx="128399" cy="121870"/>
            </a:xfrm>
            <a:custGeom>
              <a:avLst/>
              <a:gdLst>
                <a:gd name="T0" fmla="*/ 59 w 59"/>
                <a:gd name="T1" fmla="*/ 21 h 56"/>
                <a:gd name="T2" fmla="*/ 43 w 59"/>
                <a:gd name="T3" fmla="*/ 34 h 56"/>
                <a:gd name="T4" fmla="*/ 46 w 59"/>
                <a:gd name="T5" fmla="*/ 56 h 56"/>
                <a:gd name="T6" fmla="*/ 30 w 59"/>
                <a:gd name="T7" fmla="*/ 45 h 56"/>
                <a:gd name="T8" fmla="*/ 11 w 59"/>
                <a:gd name="T9" fmla="*/ 53 h 56"/>
                <a:gd name="T10" fmla="*/ 14 w 59"/>
                <a:gd name="T11" fmla="*/ 34 h 56"/>
                <a:gd name="T12" fmla="*/ 0 w 59"/>
                <a:gd name="T13" fmla="*/ 18 h 56"/>
                <a:gd name="T14" fmla="*/ 22 w 59"/>
                <a:gd name="T15" fmla="*/ 18 h 56"/>
                <a:gd name="T16" fmla="*/ 30 w 59"/>
                <a:gd name="T17" fmla="*/ 0 h 56"/>
                <a:gd name="T18" fmla="*/ 38 w 59"/>
                <a:gd name="T19" fmla="*/ 18 h 56"/>
                <a:gd name="T20" fmla="*/ 59 w 59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1"/>
                  </a:moveTo>
                  <a:lnTo>
                    <a:pt x="43" y="34"/>
                  </a:lnTo>
                  <a:lnTo>
                    <a:pt x="46" y="56"/>
                  </a:lnTo>
                  <a:lnTo>
                    <a:pt x="30" y="45"/>
                  </a:lnTo>
                  <a:lnTo>
                    <a:pt x="11" y="53"/>
                  </a:lnTo>
                  <a:lnTo>
                    <a:pt x="14" y="34"/>
                  </a:lnTo>
                  <a:lnTo>
                    <a:pt x="0" y="18"/>
                  </a:lnTo>
                  <a:lnTo>
                    <a:pt x="22" y="18"/>
                  </a:lnTo>
                  <a:lnTo>
                    <a:pt x="30" y="0"/>
                  </a:lnTo>
                  <a:lnTo>
                    <a:pt x="38" y="18"/>
                  </a:lnTo>
                  <a:lnTo>
                    <a:pt x="59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5" name="Freeform 410"/>
            <p:cNvSpPr>
              <a:spLocks/>
            </p:cNvSpPr>
            <p:nvPr/>
          </p:nvSpPr>
          <p:spPr bwMode="auto">
            <a:xfrm rot="16200000">
              <a:off x="10949270" y="2064795"/>
              <a:ext cx="128399" cy="121870"/>
            </a:xfrm>
            <a:custGeom>
              <a:avLst/>
              <a:gdLst>
                <a:gd name="T0" fmla="*/ 59 w 59"/>
                <a:gd name="T1" fmla="*/ 21 h 56"/>
                <a:gd name="T2" fmla="*/ 43 w 59"/>
                <a:gd name="T3" fmla="*/ 35 h 56"/>
                <a:gd name="T4" fmla="*/ 48 w 59"/>
                <a:gd name="T5" fmla="*/ 56 h 56"/>
                <a:gd name="T6" fmla="*/ 29 w 59"/>
                <a:gd name="T7" fmla="*/ 45 h 56"/>
                <a:gd name="T8" fmla="*/ 11 w 59"/>
                <a:gd name="T9" fmla="*/ 56 h 56"/>
                <a:gd name="T10" fmla="*/ 16 w 59"/>
                <a:gd name="T11" fmla="*/ 35 h 56"/>
                <a:gd name="T12" fmla="*/ 0 w 59"/>
                <a:gd name="T13" fmla="*/ 21 h 56"/>
                <a:gd name="T14" fmla="*/ 21 w 59"/>
                <a:gd name="T15" fmla="*/ 19 h 56"/>
                <a:gd name="T16" fmla="*/ 29 w 59"/>
                <a:gd name="T17" fmla="*/ 0 h 56"/>
                <a:gd name="T18" fmla="*/ 37 w 59"/>
                <a:gd name="T19" fmla="*/ 19 h 56"/>
                <a:gd name="T20" fmla="*/ 59 w 59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1"/>
                  </a:moveTo>
                  <a:lnTo>
                    <a:pt x="43" y="35"/>
                  </a:lnTo>
                  <a:lnTo>
                    <a:pt x="48" y="56"/>
                  </a:lnTo>
                  <a:lnTo>
                    <a:pt x="29" y="45"/>
                  </a:lnTo>
                  <a:lnTo>
                    <a:pt x="11" y="56"/>
                  </a:lnTo>
                  <a:lnTo>
                    <a:pt x="16" y="35"/>
                  </a:lnTo>
                  <a:lnTo>
                    <a:pt x="0" y="21"/>
                  </a:lnTo>
                  <a:lnTo>
                    <a:pt x="21" y="19"/>
                  </a:lnTo>
                  <a:lnTo>
                    <a:pt x="29" y="0"/>
                  </a:lnTo>
                  <a:lnTo>
                    <a:pt x="37" y="19"/>
                  </a:lnTo>
                  <a:lnTo>
                    <a:pt x="59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6" name="Freeform 411"/>
            <p:cNvSpPr>
              <a:spLocks/>
            </p:cNvSpPr>
            <p:nvPr/>
          </p:nvSpPr>
          <p:spPr bwMode="auto">
            <a:xfrm rot="16200000">
              <a:off x="11832830" y="3716573"/>
              <a:ext cx="128399" cy="121870"/>
            </a:xfrm>
            <a:custGeom>
              <a:avLst/>
              <a:gdLst>
                <a:gd name="T0" fmla="*/ 59 w 59"/>
                <a:gd name="T1" fmla="*/ 24 h 56"/>
                <a:gd name="T2" fmla="*/ 46 w 59"/>
                <a:gd name="T3" fmla="*/ 37 h 56"/>
                <a:gd name="T4" fmla="*/ 48 w 59"/>
                <a:gd name="T5" fmla="*/ 56 h 56"/>
                <a:gd name="T6" fmla="*/ 30 w 59"/>
                <a:gd name="T7" fmla="*/ 48 h 56"/>
                <a:gd name="T8" fmla="*/ 11 w 59"/>
                <a:gd name="T9" fmla="*/ 56 h 56"/>
                <a:gd name="T10" fmla="*/ 16 w 59"/>
                <a:gd name="T11" fmla="*/ 37 h 56"/>
                <a:gd name="T12" fmla="*/ 0 w 59"/>
                <a:gd name="T13" fmla="*/ 21 h 56"/>
                <a:gd name="T14" fmla="*/ 22 w 59"/>
                <a:gd name="T15" fmla="*/ 19 h 56"/>
                <a:gd name="T16" fmla="*/ 32 w 59"/>
                <a:gd name="T17" fmla="*/ 0 h 56"/>
                <a:gd name="T18" fmla="*/ 40 w 59"/>
                <a:gd name="T19" fmla="*/ 19 h 56"/>
                <a:gd name="T20" fmla="*/ 59 w 59"/>
                <a:gd name="T21" fmla="*/ 2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4"/>
                  </a:moveTo>
                  <a:lnTo>
                    <a:pt x="46" y="37"/>
                  </a:lnTo>
                  <a:lnTo>
                    <a:pt x="48" y="56"/>
                  </a:lnTo>
                  <a:lnTo>
                    <a:pt x="30" y="48"/>
                  </a:lnTo>
                  <a:lnTo>
                    <a:pt x="11" y="56"/>
                  </a:lnTo>
                  <a:lnTo>
                    <a:pt x="16" y="37"/>
                  </a:lnTo>
                  <a:lnTo>
                    <a:pt x="0" y="21"/>
                  </a:lnTo>
                  <a:lnTo>
                    <a:pt x="22" y="19"/>
                  </a:lnTo>
                  <a:lnTo>
                    <a:pt x="32" y="0"/>
                  </a:lnTo>
                  <a:lnTo>
                    <a:pt x="40" y="19"/>
                  </a:lnTo>
                  <a:lnTo>
                    <a:pt x="59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7" name="Freeform 412"/>
            <p:cNvSpPr>
              <a:spLocks/>
            </p:cNvSpPr>
            <p:nvPr/>
          </p:nvSpPr>
          <p:spPr bwMode="auto">
            <a:xfrm rot="16200000">
              <a:off x="10075504" y="200832"/>
              <a:ext cx="121870" cy="121870"/>
            </a:xfrm>
            <a:custGeom>
              <a:avLst/>
              <a:gdLst>
                <a:gd name="T0" fmla="*/ 56 w 56"/>
                <a:gd name="T1" fmla="*/ 21 h 56"/>
                <a:gd name="T2" fmla="*/ 42 w 56"/>
                <a:gd name="T3" fmla="*/ 37 h 56"/>
                <a:gd name="T4" fmla="*/ 45 w 56"/>
                <a:gd name="T5" fmla="*/ 56 h 56"/>
                <a:gd name="T6" fmla="*/ 26 w 56"/>
                <a:gd name="T7" fmla="*/ 45 h 56"/>
                <a:gd name="T8" fmla="*/ 10 w 56"/>
                <a:gd name="T9" fmla="*/ 56 h 56"/>
                <a:gd name="T10" fmla="*/ 13 w 56"/>
                <a:gd name="T11" fmla="*/ 34 h 56"/>
                <a:gd name="T12" fmla="*/ 0 w 56"/>
                <a:gd name="T13" fmla="*/ 21 h 56"/>
                <a:gd name="T14" fmla="*/ 18 w 56"/>
                <a:gd name="T15" fmla="*/ 18 h 56"/>
                <a:gd name="T16" fmla="*/ 29 w 56"/>
                <a:gd name="T17" fmla="*/ 0 h 56"/>
                <a:gd name="T18" fmla="*/ 37 w 56"/>
                <a:gd name="T19" fmla="*/ 18 h 56"/>
                <a:gd name="T20" fmla="*/ 56 w 56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56" y="21"/>
                  </a:moveTo>
                  <a:lnTo>
                    <a:pt x="42" y="37"/>
                  </a:lnTo>
                  <a:lnTo>
                    <a:pt x="45" y="56"/>
                  </a:lnTo>
                  <a:lnTo>
                    <a:pt x="26" y="45"/>
                  </a:lnTo>
                  <a:lnTo>
                    <a:pt x="10" y="56"/>
                  </a:lnTo>
                  <a:lnTo>
                    <a:pt x="13" y="34"/>
                  </a:lnTo>
                  <a:lnTo>
                    <a:pt x="0" y="21"/>
                  </a:lnTo>
                  <a:lnTo>
                    <a:pt x="18" y="18"/>
                  </a:lnTo>
                  <a:lnTo>
                    <a:pt x="29" y="0"/>
                  </a:lnTo>
                  <a:lnTo>
                    <a:pt x="37" y="18"/>
                  </a:lnTo>
                  <a:lnTo>
                    <a:pt x="56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8" name="Freeform 413"/>
            <p:cNvSpPr>
              <a:spLocks/>
            </p:cNvSpPr>
            <p:nvPr/>
          </p:nvSpPr>
          <p:spPr bwMode="auto">
            <a:xfrm rot="16200000">
              <a:off x="10466142" y="6832971"/>
              <a:ext cx="128399" cy="121870"/>
            </a:xfrm>
            <a:custGeom>
              <a:avLst/>
              <a:gdLst>
                <a:gd name="T0" fmla="*/ 59 w 59"/>
                <a:gd name="T1" fmla="*/ 22 h 56"/>
                <a:gd name="T2" fmla="*/ 46 w 59"/>
                <a:gd name="T3" fmla="*/ 35 h 56"/>
                <a:gd name="T4" fmla="*/ 48 w 59"/>
                <a:gd name="T5" fmla="*/ 56 h 56"/>
                <a:gd name="T6" fmla="*/ 30 w 59"/>
                <a:gd name="T7" fmla="*/ 46 h 56"/>
                <a:gd name="T8" fmla="*/ 11 w 59"/>
                <a:gd name="T9" fmla="*/ 56 h 56"/>
                <a:gd name="T10" fmla="*/ 16 w 59"/>
                <a:gd name="T11" fmla="*/ 35 h 56"/>
                <a:gd name="T12" fmla="*/ 0 w 59"/>
                <a:gd name="T13" fmla="*/ 22 h 56"/>
                <a:gd name="T14" fmla="*/ 22 w 59"/>
                <a:gd name="T15" fmla="*/ 19 h 56"/>
                <a:gd name="T16" fmla="*/ 30 w 59"/>
                <a:gd name="T17" fmla="*/ 0 h 56"/>
                <a:gd name="T18" fmla="*/ 40 w 59"/>
                <a:gd name="T19" fmla="*/ 19 h 56"/>
                <a:gd name="T20" fmla="*/ 59 w 59"/>
                <a:gd name="T21" fmla="*/ 2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2"/>
                  </a:moveTo>
                  <a:lnTo>
                    <a:pt x="46" y="35"/>
                  </a:lnTo>
                  <a:lnTo>
                    <a:pt x="48" y="56"/>
                  </a:lnTo>
                  <a:lnTo>
                    <a:pt x="30" y="46"/>
                  </a:lnTo>
                  <a:lnTo>
                    <a:pt x="11" y="56"/>
                  </a:lnTo>
                  <a:lnTo>
                    <a:pt x="16" y="35"/>
                  </a:lnTo>
                  <a:lnTo>
                    <a:pt x="0" y="22"/>
                  </a:lnTo>
                  <a:lnTo>
                    <a:pt x="22" y="19"/>
                  </a:lnTo>
                  <a:lnTo>
                    <a:pt x="30" y="0"/>
                  </a:lnTo>
                  <a:lnTo>
                    <a:pt x="40" y="19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9" name="Freeform 414"/>
            <p:cNvSpPr>
              <a:spLocks/>
            </p:cNvSpPr>
            <p:nvPr/>
          </p:nvSpPr>
          <p:spPr bwMode="auto">
            <a:xfrm rot="16200000">
              <a:off x="11774071" y="419546"/>
              <a:ext cx="128399" cy="121870"/>
            </a:xfrm>
            <a:custGeom>
              <a:avLst/>
              <a:gdLst>
                <a:gd name="T0" fmla="*/ 59 w 59"/>
                <a:gd name="T1" fmla="*/ 22 h 56"/>
                <a:gd name="T2" fmla="*/ 43 w 59"/>
                <a:gd name="T3" fmla="*/ 35 h 56"/>
                <a:gd name="T4" fmla="*/ 46 w 59"/>
                <a:gd name="T5" fmla="*/ 56 h 56"/>
                <a:gd name="T6" fmla="*/ 30 w 59"/>
                <a:gd name="T7" fmla="*/ 46 h 56"/>
                <a:gd name="T8" fmla="*/ 11 w 59"/>
                <a:gd name="T9" fmla="*/ 56 h 56"/>
                <a:gd name="T10" fmla="*/ 14 w 59"/>
                <a:gd name="T11" fmla="*/ 35 h 56"/>
                <a:gd name="T12" fmla="*/ 0 w 59"/>
                <a:gd name="T13" fmla="*/ 22 h 56"/>
                <a:gd name="T14" fmla="*/ 19 w 59"/>
                <a:gd name="T15" fmla="*/ 19 h 56"/>
                <a:gd name="T16" fmla="*/ 30 w 59"/>
                <a:gd name="T17" fmla="*/ 0 h 56"/>
                <a:gd name="T18" fmla="*/ 38 w 59"/>
                <a:gd name="T19" fmla="*/ 19 h 56"/>
                <a:gd name="T20" fmla="*/ 59 w 59"/>
                <a:gd name="T21" fmla="*/ 2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2"/>
                  </a:moveTo>
                  <a:lnTo>
                    <a:pt x="43" y="35"/>
                  </a:lnTo>
                  <a:lnTo>
                    <a:pt x="46" y="56"/>
                  </a:lnTo>
                  <a:lnTo>
                    <a:pt x="30" y="46"/>
                  </a:lnTo>
                  <a:lnTo>
                    <a:pt x="11" y="56"/>
                  </a:lnTo>
                  <a:lnTo>
                    <a:pt x="14" y="35"/>
                  </a:lnTo>
                  <a:lnTo>
                    <a:pt x="0" y="22"/>
                  </a:lnTo>
                  <a:lnTo>
                    <a:pt x="19" y="19"/>
                  </a:lnTo>
                  <a:lnTo>
                    <a:pt x="30" y="0"/>
                  </a:lnTo>
                  <a:lnTo>
                    <a:pt x="38" y="19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0" name="Freeform 415"/>
            <p:cNvSpPr>
              <a:spLocks/>
            </p:cNvSpPr>
            <p:nvPr/>
          </p:nvSpPr>
          <p:spPr bwMode="auto">
            <a:xfrm rot="16200000">
              <a:off x="5837807" y="356435"/>
              <a:ext cx="128399" cy="117518"/>
            </a:xfrm>
            <a:custGeom>
              <a:avLst/>
              <a:gdLst>
                <a:gd name="T0" fmla="*/ 59 w 59"/>
                <a:gd name="T1" fmla="*/ 22 h 54"/>
                <a:gd name="T2" fmla="*/ 43 w 59"/>
                <a:gd name="T3" fmla="*/ 35 h 54"/>
                <a:gd name="T4" fmla="*/ 48 w 59"/>
                <a:gd name="T5" fmla="*/ 54 h 54"/>
                <a:gd name="T6" fmla="*/ 30 w 59"/>
                <a:gd name="T7" fmla="*/ 46 h 54"/>
                <a:gd name="T8" fmla="*/ 11 w 59"/>
                <a:gd name="T9" fmla="*/ 54 h 54"/>
                <a:gd name="T10" fmla="*/ 13 w 59"/>
                <a:gd name="T11" fmla="*/ 35 h 54"/>
                <a:gd name="T12" fmla="*/ 0 w 59"/>
                <a:gd name="T13" fmla="*/ 19 h 54"/>
                <a:gd name="T14" fmla="*/ 21 w 59"/>
                <a:gd name="T15" fmla="*/ 16 h 54"/>
                <a:gd name="T16" fmla="*/ 30 w 59"/>
                <a:gd name="T17" fmla="*/ 0 h 54"/>
                <a:gd name="T18" fmla="*/ 38 w 59"/>
                <a:gd name="T19" fmla="*/ 16 h 54"/>
                <a:gd name="T20" fmla="*/ 59 w 59"/>
                <a:gd name="T21" fmla="*/ 2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4">
                  <a:moveTo>
                    <a:pt x="59" y="22"/>
                  </a:moveTo>
                  <a:lnTo>
                    <a:pt x="43" y="35"/>
                  </a:lnTo>
                  <a:lnTo>
                    <a:pt x="48" y="54"/>
                  </a:lnTo>
                  <a:lnTo>
                    <a:pt x="30" y="46"/>
                  </a:lnTo>
                  <a:lnTo>
                    <a:pt x="11" y="54"/>
                  </a:lnTo>
                  <a:lnTo>
                    <a:pt x="13" y="35"/>
                  </a:lnTo>
                  <a:lnTo>
                    <a:pt x="0" y="19"/>
                  </a:lnTo>
                  <a:lnTo>
                    <a:pt x="21" y="16"/>
                  </a:lnTo>
                  <a:lnTo>
                    <a:pt x="30" y="0"/>
                  </a:lnTo>
                  <a:lnTo>
                    <a:pt x="38" y="16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1" name="Freeform 416"/>
            <p:cNvSpPr>
              <a:spLocks/>
            </p:cNvSpPr>
            <p:nvPr/>
          </p:nvSpPr>
          <p:spPr bwMode="auto">
            <a:xfrm rot="16200000">
              <a:off x="3641965" y="69169"/>
              <a:ext cx="128399" cy="121870"/>
            </a:xfrm>
            <a:custGeom>
              <a:avLst/>
              <a:gdLst>
                <a:gd name="T0" fmla="*/ 59 w 59"/>
                <a:gd name="T1" fmla="*/ 38 h 56"/>
                <a:gd name="T2" fmla="*/ 37 w 59"/>
                <a:gd name="T3" fmla="*/ 40 h 56"/>
                <a:gd name="T4" fmla="*/ 27 w 59"/>
                <a:gd name="T5" fmla="*/ 56 h 56"/>
                <a:gd name="T6" fmla="*/ 19 w 59"/>
                <a:gd name="T7" fmla="*/ 38 h 56"/>
                <a:gd name="T8" fmla="*/ 0 w 59"/>
                <a:gd name="T9" fmla="*/ 32 h 56"/>
                <a:gd name="T10" fmla="*/ 16 w 59"/>
                <a:gd name="T11" fmla="*/ 22 h 56"/>
                <a:gd name="T12" fmla="*/ 13 w 59"/>
                <a:gd name="T13" fmla="*/ 0 h 56"/>
                <a:gd name="T14" fmla="*/ 29 w 59"/>
                <a:gd name="T15" fmla="*/ 11 h 56"/>
                <a:gd name="T16" fmla="*/ 48 w 59"/>
                <a:gd name="T17" fmla="*/ 3 h 56"/>
                <a:gd name="T18" fmla="*/ 45 w 59"/>
                <a:gd name="T19" fmla="*/ 22 h 56"/>
                <a:gd name="T20" fmla="*/ 59 w 59"/>
                <a:gd name="T21" fmla="*/ 3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8"/>
                  </a:moveTo>
                  <a:lnTo>
                    <a:pt x="37" y="40"/>
                  </a:lnTo>
                  <a:lnTo>
                    <a:pt x="27" y="56"/>
                  </a:lnTo>
                  <a:lnTo>
                    <a:pt x="19" y="38"/>
                  </a:lnTo>
                  <a:lnTo>
                    <a:pt x="0" y="32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2"/>
                  </a:lnTo>
                  <a:lnTo>
                    <a:pt x="5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2" name="Freeform 417"/>
            <p:cNvSpPr>
              <a:spLocks/>
            </p:cNvSpPr>
            <p:nvPr/>
          </p:nvSpPr>
          <p:spPr bwMode="auto">
            <a:xfrm rot="16200000">
              <a:off x="1276375" y="604528"/>
              <a:ext cx="128399" cy="121870"/>
            </a:xfrm>
            <a:custGeom>
              <a:avLst/>
              <a:gdLst>
                <a:gd name="T0" fmla="*/ 59 w 59"/>
                <a:gd name="T1" fmla="*/ 38 h 56"/>
                <a:gd name="T2" fmla="*/ 38 w 59"/>
                <a:gd name="T3" fmla="*/ 38 h 56"/>
                <a:gd name="T4" fmla="*/ 27 w 59"/>
                <a:gd name="T5" fmla="*/ 56 h 56"/>
                <a:gd name="T6" fmla="*/ 22 w 59"/>
                <a:gd name="T7" fmla="*/ 38 h 56"/>
                <a:gd name="T8" fmla="*/ 0 w 59"/>
                <a:gd name="T9" fmla="*/ 32 h 56"/>
                <a:gd name="T10" fmla="*/ 16 w 59"/>
                <a:gd name="T11" fmla="*/ 19 h 56"/>
                <a:gd name="T12" fmla="*/ 14 w 59"/>
                <a:gd name="T13" fmla="*/ 0 h 56"/>
                <a:gd name="T14" fmla="*/ 32 w 59"/>
                <a:gd name="T15" fmla="*/ 11 h 56"/>
                <a:gd name="T16" fmla="*/ 51 w 59"/>
                <a:gd name="T17" fmla="*/ 3 h 56"/>
                <a:gd name="T18" fmla="*/ 46 w 59"/>
                <a:gd name="T19" fmla="*/ 22 h 56"/>
                <a:gd name="T20" fmla="*/ 59 w 59"/>
                <a:gd name="T21" fmla="*/ 3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8"/>
                  </a:moveTo>
                  <a:lnTo>
                    <a:pt x="38" y="38"/>
                  </a:lnTo>
                  <a:lnTo>
                    <a:pt x="27" y="56"/>
                  </a:lnTo>
                  <a:lnTo>
                    <a:pt x="22" y="38"/>
                  </a:lnTo>
                  <a:lnTo>
                    <a:pt x="0" y="32"/>
                  </a:lnTo>
                  <a:lnTo>
                    <a:pt x="16" y="19"/>
                  </a:lnTo>
                  <a:lnTo>
                    <a:pt x="14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6" y="22"/>
                  </a:lnTo>
                  <a:lnTo>
                    <a:pt x="5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3" name="Freeform 418"/>
            <p:cNvSpPr>
              <a:spLocks/>
            </p:cNvSpPr>
            <p:nvPr/>
          </p:nvSpPr>
          <p:spPr bwMode="auto">
            <a:xfrm rot="16200000">
              <a:off x="1800852" y="3575117"/>
              <a:ext cx="128399" cy="121870"/>
            </a:xfrm>
            <a:custGeom>
              <a:avLst/>
              <a:gdLst>
                <a:gd name="T0" fmla="*/ 59 w 59"/>
                <a:gd name="T1" fmla="*/ 37 h 56"/>
                <a:gd name="T2" fmla="*/ 37 w 59"/>
                <a:gd name="T3" fmla="*/ 40 h 56"/>
                <a:gd name="T4" fmla="*/ 27 w 59"/>
                <a:gd name="T5" fmla="*/ 56 h 56"/>
                <a:gd name="T6" fmla="*/ 21 w 59"/>
                <a:gd name="T7" fmla="*/ 37 h 56"/>
                <a:gd name="T8" fmla="*/ 0 w 59"/>
                <a:gd name="T9" fmla="*/ 34 h 56"/>
                <a:gd name="T10" fmla="*/ 16 w 59"/>
                <a:gd name="T11" fmla="*/ 21 h 56"/>
                <a:gd name="T12" fmla="*/ 13 w 59"/>
                <a:gd name="T13" fmla="*/ 0 h 56"/>
                <a:gd name="T14" fmla="*/ 32 w 59"/>
                <a:gd name="T15" fmla="*/ 10 h 56"/>
                <a:gd name="T16" fmla="*/ 51 w 59"/>
                <a:gd name="T17" fmla="*/ 2 h 56"/>
                <a:gd name="T18" fmla="*/ 45 w 59"/>
                <a:gd name="T19" fmla="*/ 24 h 56"/>
                <a:gd name="T20" fmla="*/ 59 w 59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7"/>
                  </a:moveTo>
                  <a:lnTo>
                    <a:pt x="37" y="40"/>
                  </a:lnTo>
                  <a:lnTo>
                    <a:pt x="27" y="56"/>
                  </a:lnTo>
                  <a:lnTo>
                    <a:pt x="21" y="37"/>
                  </a:lnTo>
                  <a:lnTo>
                    <a:pt x="0" y="34"/>
                  </a:lnTo>
                  <a:lnTo>
                    <a:pt x="16" y="21"/>
                  </a:lnTo>
                  <a:lnTo>
                    <a:pt x="13" y="0"/>
                  </a:lnTo>
                  <a:lnTo>
                    <a:pt x="32" y="10"/>
                  </a:lnTo>
                  <a:lnTo>
                    <a:pt x="51" y="2"/>
                  </a:lnTo>
                  <a:lnTo>
                    <a:pt x="45" y="24"/>
                  </a:lnTo>
                  <a:lnTo>
                    <a:pt x="59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4" name="Freeform 419"/>
            <p:cNvSpPr>
              <a:spLocks/>
            </p:cNvSpPr>
            <p:nvPr/>
          </p:nvSpPr>
          <p:spPr bwMode="auto">
            <a:xfrm rot="16200000">
              <a:off x="2430879" y="5415141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40 h 59"/>
                <a:gd name="T8" fmla="*/ 0 w 59"/>
                <a:gd name="T9" fmla="*/ 35 h 59"/>
                <a:gd name="T10" fmla="*/ 16 w 59"/>
                <a:gd name="T11" fmla="*/ 21 h 59"/>
                <a:gd name="T12" fmla="*/ 13 w 59"/>
                <a:gd name="T13" fmla="*/ 0 h 59"/>
                <a:gd name="T14" fmla="*/ 32 w 59"/>
                <a:gd name="T15" fmla="*/ 11 h 59"/>
                <a:gd name="T16" fmla="*/ 51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40"/>
                  </a:lnTo>
                  <a:lnTo>
                    <a:pt x="0" y="35"/>
                  </a:lnTo>
                  <a:lnTo>
                    <a:pt x="16" y="21"/>
                  </a:lnTo>
                  <a:lnTo>
                    <a:pt x="13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5" name="Freeform 420"/>
            <p:cNvSpPr>
              <a:spLocks/>
            </p:cNvSpPr>
            <p:nvPr/>
          </p:nvSpPr>
          <p:spPr bwMode="auto">
            <a:xfrm rot="16200000">
              <a:off x="4017369" y="6688251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38 h 59"/>
                <a:gd name="T8" fmla="*/ 0 w 59"/>
                <a:gd name="T9" fmla="*/ 35 h 59"/>
                <a:gd name="T10" fmla="*/ 16 w 59"/>
                <a:gd name="T11" fmla="*/ 22 h 59"/>
                <a:gd name="T12" fmla="*/ 13 w 59"/>
                <a:gd name="T13" fmla="*/ 0 h 59"/>
                <a:gd name="T14" fmla="*/ 29 w 59"/>
                <a:gd name="T15" fmla="*/ 11 h 59"/>
                <a:gd name="T16" fmla="*/ 48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38"/>
                  </a:lnTo>
                  <a:lnTo>
                    <a:pt x="0" y="35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6" name="Freeform 421"/>
            <p:cNvSpPr>
              <a:spLocks/>
            </p:cNvSpPr>
            <p:nvPr/>
          </p:nvSpPr>
          <p:spPr bwMode="auto">
            <a:xfrm rot="16200000">
              <a:off x="6514623" y="6732864"/>
              <a:ext cx="128399" cy="121870"/>
            </a:xfrm>
            <a:custGeom>
              <a:avLst/>
              <a:gdLst>
                <a:gd name="T0" fmla="*/ 59 w 59"/>
                <a:gd name="T1" fmla="*/ 37 h 56"/>
                <a:gd name="T2" fmla="*/ 40 w 59"/>
                <a:gd name="T3" fmla="*/ 40 h 56"/>
                <a:gd name="T4" fmla="*/ 30 w 59"/>
                <a:gd name="T5" fmla="*/ 56 h 56"/>
                <a:gd name="T6" fmla="*/ 22 w 59"/>
                <a:gd name="T7" fmla="*/ 37 h 56"/>
                <a:gd name="T8" fmla="*/ 0 w 59"/>
                <a:gd name="T9" fmla="*/ 32 h 56"/>
                <a:gd name="T10" fmla="*/ 16 w 59"/>
                <a:gd name="T11" fmla="*/ 19 h 56"/>
                <a:gd name="T12" fmla="*/ 16 w 59"/>
                <a:gd name="T13" fmla="*/ 0 h 56"/>
                <a:gd name="T14" fmla="*/ 32 w 59"/>
                <a:gd name="T15" fmla="*/ 11 h 56"/>
                <a:gd name="T16" fmla="*/ 51 w 59"/>
                <a:gd name="T17" fmla="*/ 3 h 56"/>
                <a:gd name="T18" fmla="*/ 46 w 59"/>
                <a:gd name="T19" fmla="*/ 21 h 56"/>
                <a:gd name="T20" fmla="*/ 59 w 59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7"/>
                  </a:moveTo>
                  <a:lnTo>
                    <a:pt x="40" y="40"/>
                  </a:lnTo>
                  <a:lnTo>
                    <a:pt x="30" y="56"/>
                  </a:lnTo>
                  <a:lnTo>
                    <a:pt x="22" y="37"/>
                  </a:lnTo>
                  <a:lnTo>
                    <a:pt x="0" y="32"/>
                  </a:lnTo>
                  <a:lnTo>
                    <a:pt x="16" y="19"/>
                  </a:lnTo>
                  <a:lnTo>
                    <a:pt x="16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6" y="21"/>
                  </a:lnTo>
                  <a:lnTo>
                    <a:pt x="59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7" name="Freeform 422"/>
            <p:cNvSpPr>
              <a:spLocks/>
            </p:cNvSpPr>
            <p:nvPr/>
          </p:nvSpPr>
          <p:spPr bwMode="auto">
            <a:xfrm rot="16200000">
              <a:off x="242653" y="1564257"/>
              <a:ext cx="128399" cy="121870"/>
            </a:xfrm>
            <a:custGeom>
              <a:avLst/>
              <a:gdLst>
                <a:gd name="T0" fmla="*/ 59 w 59"/>
                <a:gd name="T1" fmla="*/ 37 h 56"/>
                <a:gd name="T2" fmla="*/ 38 w 59"/>
                <a:gd name="T3" fmla="*/ 37 h 56"/>
                <a:gd name="T4" fmla="*/ 27 w 59"/>
                <a:gd name="T5" fmla="*/ 56 h 56"/>
                <a:gd name="T6" fmla="*/ 22 w 59"/>
                <a:gd name="T7" fmla="*/ 37 h 56"/>
                <a:gd name="T8" fmla="*/ 0 w 59"/>
                <a:gd name="T9" fmla="*/ 32 h 56"/>
                <a:gd name="T10" fmla="*/ 16 w 59"/>
                <a:gd name="T11" fmla="*/ 18 h 56"/>
                <a:gd name="T12" fmla="*/ 14 w 59"/>
                <a:gd name="T13" fmla="*/ 0 h 56"/>
                <a:gd name="T14" fmla="*/ 32 w 59"/>
                <a:gd name="T15" fmla="*/ 10 h 56"/>
                <a:gd name="T16" fmla="*/ 51 w 59"/>
                <a:gd name="T17" fmla="*/ 2 h 56"/>
                <a:gd name="T18" fmla="*/ 46 w 59"/>
                <a:gd name="T19" fmla="*/ 21 h 56"/>
                <a:gd name="T20" fmla="*/ 59 w 59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7"/>
                  </a:moveTo>
                  <a:lnTo>
                    <a:pt x="38" y="37"/>
                  </a:lnTo>
                  <a:lnTo>
                    <a:pt x="27" y="56"/>
                  </a:lnTo>
                  <a:lnTo>
                    <a:pt x="22" y="37"/>
                  </a:lnTo>
                  <a:lnTo>
                    <a:pt x="0" y="32"/>
                  </a:lnTo>
                  <a:lnTo>
                    <a:pt x="16" y="18"/>
                  </a:lnTo>
                  <a:lnTo>
                    <a:pt x="14" y="0"/>
                  </a:lnTo>
                  <a:lnTo>
                    <a:pt x="32" y="10"/>
                  </a:lnTo>
                  <a:lnTo>
                    <a:pt x="51" y="2"/>
                  </a:lnTo>
                  <a:lnTo>
                    <a:pt x="46" y="21"/>
                  </a:lnTo>
                  <a:lnTo>
                    <a:pt x="59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8" name="Freeform 423"/>
            <p:cNvSpPr>
              <a:spLocks/>
            </p:cNvSpPr>
            <p:nvPr/>
          </p:nvSpPr>
          <p:spPr bwMode="auto">
            <a:xfrm rot="16200000">
              <a:off x="180630" y="3269353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38 h 59"/>
                <a:gd name="T8" fmla="*/ 0 w 59"/>
                <a:gd name="T9" fmla="*/ 35 h 59"/>
                <a:gd name="T10" fmla="*/ 16 w 59"/>
                <a:gd name="T11" fmla="*/ 22 h 59"/>
                <a:gd name="T12" fmla="*/ 13 w 59"/>
                <a:gd name="T13" fmla="*/ 0 h 59"/>
                <a:gd name="T14" fmla="*/ 29 w 59"/>
                <a:gd name="T15" fmla="*/ 11 h 59"/>
                <a:gd name="T16" fmla="*/ 48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38"/>
                  </a:lnTo>
                  <a:lnTo>
                    <a:pt x="0" y="35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9" name="Freeform 424"/>
            <p:cNvSpPr>
              <a:spLocks/>
            </p:cNvSpPr>
            <p:nvPr/>
          </p:nvSpPr>
          <p:spPr bwMode="auto">
            <a:xfrm rot="16200000">
              <a:off x="756250" y="3764452"/>
              <a:ext cx="128399" cy="126223"/>
            </a:xfrm>
            <a:custGeom>
              <a:avLst/>
              <a:gdLst>
                <a:gd name="T0" fmla="*/ 59 w 59"/>
                <a:gd name="T1" fmla="*/ 40 h 58"/>
                <a:gd name="T2" fmla="*/ 40 w 59"/>
                <a:gd name="T3" fmla="*/ 40 h 58"/>
                <a:gd name="T4" fmla="*/ 29 w 59"/>
                <a:gd name="T5" fmla="*/ 58 h 58"/>
                <a:gd name="T6" fmla="*/ 21 w 59"/>
                <a:gd name="T7" fmla="*/ 40 h 58"/>
                <a:gd name="T8" fmla="*/ 0 w 59"/>
                <a:gd name="T9" fmla="*/ 34 h 58"/>
                <a:gd name="T10" fmla="*/ 16 w 59"/>
                <a:gd name="T11" fmla="*/ 21 h 58"/>
                <a:gd name="T12" fmla="*/ 16 w 59"/>
                <a:gd name="T13" fmla="*/ 0 h 58"/>
                <a:gd name="T14" fmla="*/ 32 w 59"/>
                <a:gd name="T15" fmla="*/ 13 h 58"/>
                <a:gd name="T16" fmla="*/ 51 w 59"/>
                <a:gd name="T17" fmla="*/ 5 h 58"/>
                <a:gd name="T18" fmla="*/ 45 w 59"/>
                <a:gd name="T19" fmla="*/ 24 h 58"/>
                <a:gd name="T20" fmla="*/ 59 w 59"/>
                <a:gd name="T21" fmla="*/ 4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8">
                  <a:moveTo>
                    <a:pt x="59" y="40"/>
                  </a:moveTo>
                  <a:lnTo>
                    <a:pt x="40" y="40"/>
                  </a:lnTo>
                  <a:lnTo>
                    <a:pt x="29" y="58"/>
                  </a:lnTo>
                  <a:lnTo>
                    <a:pt x="21" y="40"/>
                  </a:lnTo>
                  <a:lnTo>
                    <a:pt x="0" y="34"/>
                  </a:lnTo>
                  <a:lnTo>
                    <a:pt x="16" y="21"/>
                  </a:lnTo>
                  <a:lnTo>
                    <a:pt x="16" y="0"/>
                  </a:lnTo>
                  <a:lnTo>
                    <a:pt x="32" y="13"/>
                  </a:lnTo>
                  <a:lnTo>
                    <a:pt x="51" y="5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0" name="Freeform 425"/>
            <p:cNvSpPr>
              <a:spLocks/>
            </p:cNvSpPr>
            <p:nvPr/>
          </p:nvSpPr>
          <p:spPr bwMode="auto">
            <a:xfrm rot="16200000">
              <a:off x="698579" y="6572909"/>
              <a:ext cx="121870" cy="121870"/>
            </a:xfrm>
            <a:custGeom>
              <a:avLst/>
              <a:gdLst>
                <a:gd name="T0" fmla="*/ 56 w 56"/>
                <a:gd name="T1" fmla="*/ 37 h 56"/>
                <a:gd name="T2" fmla="*/ 37 w 56"/>
                <a:gd name="T3" fmla="*/ 40 h 56"/>
                <a:gd name="T4" fmla="*/ 27 w 56"/>
                <a:gd name="T5" fmla="*/ 56 h 56"/>
                <a:gd name="T6" fmla="*/ 19 w 56"/>
                <a:gd name="T7" fmla="*/ 37 h 56"/>
                <a:gd name="T8" fmla="*/ 0 w 56"/>
                <a:gd name="T9" fmla="*/ 32 h 56"/>
                <a:gd name="T10" fmla="*/ 16 w 56"/>
                <a:gd name="T11" fmla="*/ 19 h 56"/>
                <a:gd name="T12" fmla="*/ 13 w 56"/>
                <a:gd name="T13" fmla="*/ 0 h 56"/>
                <a:gd name="T14" fmla="*/ 29 w 56"/>
                <a:gd name="T15" fmla="*/ 11 h 56"/>
                <a:gd name="T16" fmla="*/ 48 w 56"/>
                <a:gd name="T17" fmla="*/ 3 h 56"/>
                <a:gd name="T18" fmla="*/ 43 w 56"/>
                <a:gd name="T19" fmla="*/ 21 h 56"/>
                <a:gd name="T20" fmla="*/ 56 w 56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56" y="37"/>
                  </a:moveTo>
                  <a:lnTo>
                    <a:pt x="37" y="40"/>
                  </a:lnTo>
                  <a:lnTo>
                    <a:pt x="27" y="56"/>
                  </a:lnTo>
                  <a:lnTo>
                    <a:pt x="19" y="37"/>
                  </a:lnTo>
                  <a:lnTo>
                    <a:pt x="0" y="32"/>
                  </a:lnTo>
                  <a:lnTo>
                    <a:pt x="16" y="19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3" y="21"/>
                  </a:lnTo>
                  <a:lnTo>
                    <a:pt x="56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1" name="Freeform 426"/>
            <p:cNvSpPr>
              <a:spLocks/>
            </p:cNvSpPr>
            <p:nvPr/>
          </p:nvSpPr>
          <p:spPr bwMode="auto">
            <a:xfrm rot="16200000">
              <a:off x="9903580" y="4925483"/>
              <a:ext cx="126223" cy="121870"/>
            </a:xfrm>
            <a:custGeom>
              <a:avLst/>
              <a:gdLst>
                <a:gd name="T0" fmla="*/ 58 w 58"/>
                <a:gd name="T1" fmla="*/ 21 h 56"/>
                <a:gd name="T2" fmla="*/ 45 w 58"/>
                <a:gd name="T3" fmla="*/ 35 h 56"/>
                <a:gd name="T4" fmla="*/ 48 w 58"/>
                <a:gd name="T5" fmla="*/ 56 h 56"/>
                <a:gd name="T6" fmla="*/ 29 w 58"/>
                <a:gd name="T7" fmla="*/ 45 h 56"/>
                <a:gd name="T8" fmla="*/ 10 w 58"/>
                <a:gd name="T9" fmla="*/ 56 h 56"/>
                <a:gd name="T10" fmla="*/ 16 w 58"/>
                <a:gd name="T11" fmla="*/ 35 h 56"/>
                <a:gd name="T12" fmla="*/ 0 w 58"/>
                <a:gd name="T13" fmla="*/ 21 h 56"/>
                <a:gd name="T14" fmla="*/ 21 w 58"/>
                <a:gd name="T15" fmla="*/ 19 h 56"/>
                <a:gd name="T16" fmla="*/ 32 w 58"/>
                <a:gd name="T17" fmla="*/ 0 h 56"/>
                <a:gd name="T18" fmla="*/ 40 w 58"/>
                <a:gd name="T19" fmla="*/ 19 h 56"/>
                <a:gd name="T20" fmla="*/ 58 w 58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58" y="21"/>
                  </a:moveTo>
                  <a:lnTo>
                    <a:pt x="45" y="35"/>
                  </a:lnTo>
                  <a:lnTo>
                    <a:pt x="48" y="56"/>
                  </a:lnTo>
                  <a:lnTo>
                    <a:pt x="29" y="45"/>
                  </a:lnTo>
                  <a:lnTo>
                    <a:pt x="10" y="56"/>
                  </a:lnTo>
                  <a:lnTo>
                    <a:pt x="16" y="35"/>
                  </a:lnTo>
                  <a:lnTo>
                    <a:pt x="0" y="21"/>
                  </a:lnTo>
                  <a:lnTo>
                    <a:pt x="21" y="19"/>
                  </a:lnTo>
                  <a:lnTo>
                    <a:pt x="32" y="0"/>
                  </a:lnTo>
                  <a:lnTo>
                    <a:pt x="40" y="19"/>
                  </a:lnTo>
                  <a:lnTo>
                    <a:pt x="58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2" name="Freeform 427"/>
            <p:cNvSpPr>
              <a:spLocks/>
            </p:cNvSpPr>
            <p:nvPr/>
          </p:nvSpPr>
          <p:spPr bwMode="auto">
            <a:xfrm rot="16200000">
              <a:off x="10906833" y="4364009"/>
              <a:ext cx="121870" cy="121870"/>
            </a:xfrm>
            <a:custGeom>
              <a:avLst/>
              <a:gdLst>
                <a:gd name="T0" fmla="*/ 56 w 56"/>
                <a:gd name="T1" fmla="*/ 21 h 56"/>
                <a:gd name="T2" fmla="*/ 42 w 56"/>
                <a:gd name="T3" fmla="*/ 34 h 56"/>
                <a:gd name="T4" fmla="*/ 45 w 56"/>
                <a:gd name="T5" fmla="*/ 56 h 56"/>
                <a:gd name="T6" fmla="*/ 26 w 56"/>
                <a:gd name="T7" fmla="*/ 45 h 56"/>
                <a:gd name="T8" fmla="*/ 8 w 56"/>
                <a:gd name="T9" fmla="*/ 56 h 56"/>
                <a:gd name="T10" fmla="*/ 13 w 56"/>
                <a:gd name="T11" fmla="*/ 34 h 56"/>
                <a:gd name="T12" fmla="*/ 0 w 56"/>
                <a:gd name="T13" fmla="*/ 21 h 56"/>
                <a:gd name="T14" fmla="*/ 18 w 56"/>
                <a:gd name="T15" fmla="*/ 18 h 56"/>
                <a:gd name="T16" fmla="*/ 29 w 56"/>
                <a:gd name="T17" fmla="*/ 0 h 56"/>
                <a:gd name="T18" fmla="*/ 37 w 56"/>
                <a:gd name="T19" fmla="*/ 18 h 56"/>
                <a:gd name="T20" fmla="*/ 56 w 56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56" y="21"/>
                  </a:moveTo>
                  <a:lnTo>
                    <a:pt x="42" y="34"/>
                  </a:lnTo>
                  <a:lnTo>
                    <a:pt x="45" y="56"/>
                  </a:lnTo>
                  <a:lnTo>
                    <a:pt x="26" y="45"/>
                  </a:lnTo>
                  <a:lnTo>
                    <a:pt x="8" y="56"/>
                  </a:lnTo>
                  <a:lnTo>
                    <a:pt x="13" y="34"/>
                  </a:lnTo>
                  <a:lnTo>
                    <a:pt x="0" y="21"/>
                  </a:lnTo>
                  <a:lnTo>
                    <a:pt x="18" y="18"/>
                  </a:lnTo>
                  <a:lnTo>
                    <a:pt x="29" y="0"/>
                  </a:lnTo>
                  <a:lnTo>
                    <a:pt x="37" y="18"/>
                  </a:lnTo>
                  <a:lnTo>
                    <a:pt x="56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3" name="Freeform 428"/>
            <p:cNvSpPr>
              <a:spLocks/>
            </p:cNvSpPr>
            <p:nvPr/>
          </p:nvSpPr>
          <p:spPr bwMode="auto">
            <a:xfrm rot="16200000">
              <a:off x="9841556" y="2345532"/>
              <a:ext cx="128399" cy="117518"/>
            </a:xfrm>
            <a:custGeom>
              <a:avLst/>
              <a:gdLst>
                <a:gd name="T0" fmla="*/ 59 w 59"/>
                <a:gd name="T1" fmla="*/ 22 h 54"/>
                <a:gd name="T2" fmla="*/ 43 w 59"/>
                <a:gd name="T3" fmla="*/ 35 h 54"/>
                <a:gd name="T4" fmla="*/ 48 w 59"/>
                <a:gd name="T5" fmla="*/ 54 h 54"/>
                <a:gd name="T6" fmla="*/ 29 w 59"/>
                <a:gd name="T7" fmla="*/ 46 h 54"/>
                <a:gd name="T8" fmla="*/ 10 w 59"/>
                <a:gd name="T9" fmla="*/ 54 h 54"/>
                <a:gd name="T10" fmla="*/ 13 w 59"/>
                <a:gd name="T11" fmla="*/ 35 h 54"/>
                <a:gd name="T12" fmla="*/ 0 w 59"/>
                <a:gd name="T13" fmla="*/ 19 h 54"/>
                <a:gd name="T14" fmla="*/ 21 w 59"/>
                <a:gd name="T15" fmla="*/ 16 h 54"/>
                <a:gd name="T16" fmla="*/ 29 w 59"/>
                <a:gd name="T17" fmla="*/ 0 h 54"/>
                <a:gd name="T18" fmla="*/ 37 w 59"/>
                <a:gd name="T19" fmla="*/ 16 h 54"/>
                <a:gd name="T20" fmla="*/ 59 w 59"/>
                <a:gd name="T21" fmla="*/ 2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4">
                  <a:moveTo>
                    <a:pt x="59" y="22"/>
                  </a:moveTo>
                  <a:lnTo>
                    <a:pt x="43" y="35"/>
                  </a:lnTo>
                  <a:lnTo>
                    <a:pt x="48" y="54"/>
                  </a:lnTo>
                  <a:lnTo>
                    <a:pt x="29" y="46"/>
                  </a:lnTo>
                  <a:lnTo>
                    <a:pt x="10" y="54"/>
                  </a:lnTo>
                  <a:lnTo>
                    <a:pt x="13" y="35"/>
                  </a:lnTo>
                  <a:lnTo>
                    <a:pt x="0" y="19"/>
                  </a:lnTo>
                  <a:lnTo>
                    <a:pt x="21" y="16"/>
                  </a:lnTo>
                  <a:lnTo>
                    <a:pt x="29" y="0"/>
                  </a:lnTo>
                  <a:lnTo>
                    <a:pt x="37" y="16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4" name="Freeform 429"/>
            <p:cNvSpPr>
              <a:spLocks/>
            </p:cNvSpPr>
            <p:nvPr/>
          </p:nvSpPr>
          <p:spPr bwMode="auto">
            <a:xfrm rot="16200000">
              <a:off x="9227852" y="5779664"/>
              <a:ext cx="128399" cy="121870"/>
            </a:xfrm>
            <a:custGeom>
              <a:avLst/>
              <a:gdLst>
                <a:gd name="T0" fmla="*/ 59 w 59"/>
                <a:gd name="T1" fmla="*/ 22 h 56"/>
                <a:gd name="T2" fmla="*/ 43 w 59"/>
                <a:gd name="T3" fmla="*/ 35 h 56"/>
                <a:gd name="T4" fmla="*/ 45 w 59"/>
                <a:gd name="T5" fmla="*/ 56 h 56"/>
                <a:gd name="T6" fmla="*/ 27 w 59"/>
                <a:gd name="T7" fmla="*/ 46 h 56"/>
                <a:gd name="T8" fmla="*/ 10 w 59"/>
                <a:gd name="T9" fmla="*/ 54 h 56"/>
                <a:gd name="T10" fmla="*/ 13 w 59"/>
                <a:gd name="T11" fmla="*/ 35 h 56"/>
                <a:gd name="T12" fmla="*/ 0 w 59"/>
                <a:gd name="T13" fmla="*/ 19 h 56"/>
                <a:gd name="T14" fmla="*/ 19 w 59"/>
                <a:gd name="T15" fmla="*/ 16 h 56"/>
                <a:gd name="T16" fmla="*/ 29 w 59"/>
                <a:gd name="T17" fmla="*/ 0 h 56"/>
                <a:gd name="T18" fmla="*/ 37 w 59"/>
                <a:gd name="T19" fmla="*/ 19 h 56"/>
                <a:gd name="T20" fmla="*/ 59 w 59"/>
                <a:gd name="T21" fmla="*/ 2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2"/>
                  </a:moveTo>
                  <a:lnTo>
                    <a:pt x="43" y="35"/>
                  </a:lnTo>
                  <a:lnTo>
                    <a:pt x="45" y="56"/>
                  </a:lnTo>
                  <a:lnTo>
                    <a:pt x="27" y="46"/>
                  </a:lnTo>
                  <a:lnTo>
                    <a:pt x="10" y="54"/>
                  </a:lnTo>
                  <a:lnTo>
                    <a:pt x="13" y="35"/>
                  </a:lnTo>
                  <a:lnTo>
                    <a:pt x="0" y="19"/>
                  </a:lnTo>
                  <a:lnTo>
                    <a:pt x="19" y="16"/>
                  </a:lnTo>
                  <a:lnTo>
                    <a:pt x="29" y="0"/>
                  </a:lnTo>
                  <a:lnTo>
                    <a:pt x="37" y="19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5" name="Freeform 430"/>
            <p:cNvSpPr>
              <a:spLocks/>
            </p:cNvSpPr>
            <p:nvPr/>
          </p:nvSpPr>
          <p:spPr bwMode="auto">
            <a:xfrm rot="16200000">
              <a:off x="9382366" y="328143"/>
              <a:ext cx="256798" cy="245917"/>
            </a:xfrm>
            <a:custGeom>
              <a:avLst/>
              <a:gdLst>
                <a:gd name="T0" fmla="*/ 59 w 118"/>
                <a:gd name="T1" fmla="*/ 0 h 113"/>
                <a:gd name="T2" fmla="*/ 75 w 118"/>
                <a:gd name="T3" fmla="*/ 38 h 113"/>
                <a:gd name="T4" fmla="*/ 118 w 118"/>
                <a:gd name="T5" fmla="*/ 43 h 113"/>
                <a:gd name="T6" fmla="*/ 88 w 118"/>
                <a:gd name="T7" fmla="*/ 72 h 113"/>
                <a:gd name="T8" fmla="*/ 94 w 118"/>
                <a:gd name="T9" fmla="*/ 113 h 113"/>
                <a:gd name="T10" fmla="*/ 59 w 118"/>
                <a:gd name="T11" fmla="*/ 94 h 113"/>
                <a:gd name="T12" fmla="*/ 21 w 118"/>
                <a:gd name="T13" fmla="*/ 113 h 113"/>
                <a:gd name="T14" fmla="*/ 30 w 118"/>
                <a:gd name="T15" fmla="*/ 72 h 113"/>
                <a:gd name="T16" fmla="*/ 0 w 118"/>
                <a:gd name="T17" fmla="*/ 43 h 113"/>
                <a:gd name="T18" fmla="*/ 40 w 118"/>
                <a:gd name="T19" fmla="*/ 38 h 113"/>
                <a:gd name="T20" fmla="*/ 59 w 118"/>
                <a:gd name="T2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3">
                  <a:moveTo>
                    <a:pt x="59" y="0"/>
                  </a:moveTo>
                  <a:lnTo>
                    <a:pt x="75" y="38"/>
                  </a:lnTo>
                  <a:lnTo>
                    <a:pt x="118" y="43"/>
                  </a:lnTo>
                  <a:lnTo>
                    <a:pt x="88" y="72"/>
                  </a:lnTo>
                  <a:lnTo>
                    <a:pt x="94" y="113"/>
                  </a:lnTo>
                  <a:lnTo>
                    <a:pt x="59" y="94"/>
                  </a:lnTo>
                  <a:lnTo>
                    <a:pt x="21" y="113"/>
                  </a:lnTo>
                  <a:lnTo>
                    <a:pt x="30" y="72"/>
                  </a:lnTo>
                  <a:lnTo>
                    <a:pt x="0" y="43"/>
                  </a:lnTo>
                  <a:lnTo>
                    <a:pt x="40" y="38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6" name="Freeform 431"/>
            <p:cNvSpPr>
              <a:spLocks/>
            </p:cNvSpPr>
            <p:nvPr/>
          </p:nvSpPr>
          <p:spPr bwMode="auto">
            <a:xfrm rot="16200000">
              <a:off x="5248042" y="5237777"/>
              <a:ext cx="256798" cy="250269"/>
            </a:xfrm>
            <a:custGeom>
              <a:avLst/>
              <a:gdLst>
                <a:gd name="T0" fmla="*/ 32 w 118"/>
                <a:gd name="T1" fmla="*/ 0 h 115"/>
                <a:gd name="T2" fmla="*/ 67 w 118"/>
                <a:gd name="T3" fmla="*/ 24 h 115"/>
                <a:gd name="T4" fmla="*/ 104 w 118"/>
                <a:gd name="T5" fmla="*/ 10 h 115"/>
                <a:gd name="T6" fmla="*/ 91 w 118"/>
                <a:gd name="T7" fmla="*/ 48 h 115"/>
                <a:gd name="T8" fmla="*/ 118 w 118"/>
                <a:gd name="T9" fmla="*/ 80 h 115"/>
                <a:gd name="T10" fmla="*/ 78 w 118"/>
                <a:gd name="T11" fmla="*/ 82 h 115"/>
                <a:gd name="T12" fmla="*/ 54 w 118"/>
                <a:gd name="T13" fmla="*/ 115 h 115"/>
                <a:gd name="T14" fmla="*/ 40 w 118"/>
                <a:gd name="T15" fmla="*/ 77 h 115"/>
                <a:gd name="T16" fmla="*/ 0 w 118"/>
                <a:gd name="T17" fmla="*/ 66 h 115"/>
                <a:gd name="T18" fmla="*/ 35 w 118"/>
                <a:gd name="T19" fmla="*/ 42 h 115"/>
                <a:gd name="T20" fmla="*/ 32 w 118"/>
                <a:gd name="T21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5">
                  <a:moveTo>
                    <a:pt x="32" y="0"/>
                  </a:moveTo>
                  <a:lnTo>
                    <a:pt x="67" y="24"/>
                  </a:lnTo>
                  <a:lnTo>
                    <a:pt x="104" y="10"/>
                  </a:lnTo>
                  <a:lnTo>
                    <a:pt x="91" y="48"/>
                  </a:lnTo>
                  <a:lnTo>
                    <a:pt x="118" y="80"/>
                  </a:lnTo>
                  <a:lnTo>
                    <a:pt x="78" y="82"/>
                  </a:lnTo>
                  <a:lnTo>
                    <a:pt x="54" y="115"/>
                  </a:lnTo>
                  <a:lnTo>
                    <a:pt x="40" y="77"/>
                  </a:lnTo>
                  <a:lnTo>
                    <a:pt x="0" y="66"/>
                  </a:lnTo>
                  <a:lnTo>
                    <a:pt x="35" y="4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7" name="Freeform 432"/>
            <p:cNvSpPr>
              <a:spLocks/>
            </p:cNvSpPr>
            <p:nvPr/>
          </p:nvSpPr>
          <p:spPr bwMode="auto">
            <a:xfrm rot="16200000">
              <a:off x="2157758" y="1002783"/>
              <a:ext cx="250269" cy="248093"/>
            </a:xfrm>
            <a:custGeom>
              <a:avLst/>
              <a:gdLst>
                <a:gd name="T0" fmla="*/ 29 w 115"/>
                <a:gd name="T1" fmla="*/ 0 h 114"/>
                <a:gd name="T2" fmla="*/ 64 w 115"/>
                <a:gd name="T3" fmla="*/ 21 h 114"/>
                <a:gd name="T4" fmla="*/ 101 w 115"/>
                <a:gd name="T5" fmla="*/ 8 h 114"/>
                <a:gd name="T6" fmla="*/ 91 w 115"/>
                <a:gd name="T7" fmla="*/ 48 h 114"/>
                <a:gd name="T8" fmla="*/ 115 w 115"/>
                <a:gd name="T9" fmla="*/ 80 h 114"/>
                <a:gd name="T10" fmla="*/ 75 w 115"/>
                <a:gd name="T11" fmla="*/ 80 h 114"/>
                <a:gd name="T12" fmla="*/ 53 w 115"/>
                <a:gd name="T13" fmla="*/ 114 h 114"/>
                <a:gd name="T14" fmla="*/ 40 w 115"/>
                <a:gd name="T15" fmla="*/ 74 h 114"/>
                <a:gd name="T16" fmla="*/ 0 w 115"/>
                <a:gd name="T17" fmla="*/ 64 h 114"/>
                <a:gd name="T18" fmla="*/ 32 w 115"/>
                <a:gd name="T19" fmla="*/ 40 h 114"/>
                <a:gd name="T20" fmla="*/ 29 w 115"/>
                <a:gd name="T21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4">
                  <a:moveTo>
                    <a:pt x="29" y="0"/>
                  </a:moveTo>
                  <a:lnTo>
                    <a:pt x="64" y="21"/>
                  </a:lnTo>
                  <a:lnTo>
                    <a:pt x="101" y="8"/>
                  </a:lnTo>
                  <a:lnTo>
                    <a:pt x="91" y="48"/>
                  </a:lnTo>
                  <a:lnTo>
                    <a:pt x="115" y="80"/>
                  </a:lnTo>
                  <a:lnTo>
                    <a:pt x="75" y="80"/>
                  </a:lnTo>
                  <a:lnTo>
                    <a:pt x="53" y="114"/>
                  </a:lnTo>
                  <a:lnTo>
                    <a:pt x="40" y="74"/>
                  </a:lnTo>
                  <a:lnTo>
                    <a:pt x="0" y="64"/>
                  </a:lnTo>
                  <a:lnTo>
                    <a:pt x="32" y="4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8" name="Freeform 433"/>
            <p:cNvSpPr>
              <a:spLocks/>
            </p:cNvSpPr>
            <p:nvPr/>
          </p:nvSpPr>
          <p:spPr bwMode="auto">
            <a:xfrm rot="16200000">
              <a:off x="772572" y="2731818"/>
              <a:ext cx="254622" cy="250269"/>
            </a:xfrm>
            <a:custGeom>
              <a:avLst/>
              <a:gdLst>
                <a:gd name="T0" fmla="*/ 32 w 117"/>
                <a:gd name="T1" fmla="*/ 0 h 115"/>
                <a:gd name="T2" fmla="*/ 64 w 117"/>
                <a:gd name="T3" fmla="*/ 24 h 115"/>
                <a:gd name="T4" fmla="*/ 104 w 117"/>
                <a:gd name="T5" fmla="*/ 8 h 115"/>
                <a:gd name="T6" fmla="*/ 90 w 117"/>
                <a:gd name="T7" fmla="*/ 48 h 115"/>
                <a:gd name="T8" fmla="*/ 117 w 117"/>
                <a:gd name="T9" fmla="*/ 80 h 115"/>
                <a:gd name="T10" fmla="*/ 74 w 117"/>
                <a:gd name="T11" fmla="*/ 80 h 115"/>
                <a:gd name="T12" fmla="*/ 53 w 117"/>
                <a:gd name="T13" fmla="*/ 115 h 115"/>
                <a:gd name="T14" fmla="*/ 40 w 117"/>
                <a:gd name="T15" fmla="*/ 75 h 115"/>
                <a:gd name="T16" fmla="*/ 0 w 117"/>
                <a:gd name="T17" fmla="*/ 64 h 115"/>
                <a:gd name="T18" fmla="*/ 32 w 117"/>
                <a:gd name="T19" fmla="*/ 40 h 115"/>
                <a:gd name="T20" fmla="*/ 32 w 117"/>
                <a:gd name="T21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5">
                  <a:moveTo>
                    <a:pt x="32" y="0"/>
                  </a:moveTo>
                  <a:lnTo>
                    <a:pt x="64" y="24"/>
                  </a:lnTo>
                  <a:lnTo>
                    <a:pt x="104" y="8"/>
                  </a:lnTo>
                  <a:lnTo>
                    <a:pt x="90" y="48"/>
                  </a:lnTo>
                  <a:lnTo>
                    <a:pt x="117" y="80"/>
                  </a:lnTo>
                  <a:lnTo>
                    <a:pt x="74" y="80"/>
                  </a:lnTo>
                  <a:lnTo>
                    <a:pt x="53" y="115"/>
                  </a:lnTo>
                  <a:lnTo>
                    <a:pt x="40" y="75"/>
                  </a:lnTo>
                  <a:lnTo>
                    <a:pt x="0" y="64"/>
                  </a:lnTo>
                  <a:lnTo>
                    <a:pt x="32" y="4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9" name="Freeform 434"/>
            <p:cNvSpPr>
              <a:spLocks/>
            </p:cNvSpPr>
            <p:nvPr/>
          </p:nvSpPr>
          <p:spPr bwMode="auto">
            <a:xfrm rot="16200000">
              <a:off x="1273110" y="6218180"/>
              <a:ext cx="250269" cy="250269"/>
            </a:xfrm>
            <a:custGeom>
              <a:avLst/>
              <a:gdLst>
                <a:gd name="T0" fmla="*/ 30 w 115"/>
                <a:gd name="T1" fmla="*/ 0 h 115"/>
                <a:gd name="T2" fmla="*/ 64 w 115"/>
                <a:gd name="T3" fmla="*/ 25 h 115"/>
                <a:gd name="T4" fmla="*/ 102 w 115"/>
                <a:gd name="T5" fmla="*/ 11 h 115"/>
                <a:gd name="T6" fmla="*/ 91 w 115"/>
                <a:gd name="T7" fmla="*/ 49 h 115"/>
                <a:gd name="T8" fmla="*/ 115 w 115"/>
                <a:gd name="T9" fmla="*/ 81 h 115"/>
                <a:gd name="T10" fmla="*/ 75 w 115"/>
                <a:gd name="T11" fmla="*/ 83 h 115"/>
                <a:gd name="T12" fmla="*/ 54 w 115"/>
                <a:gd name="T13" fmla="*/ 115 h 115"/>
                <a:gd name="T14" fmla="*/ 40 w 115"/>
                <a:gd name="T15" fmla="*/ 78 h 115"/>
                <a:gd name="T16" fmla="*/ 0 w 115"/>
                <a:gd name="T17" fmla="*/ 67 h 115"/>
                <a:gd name="T18" fmla="*/ 32 w 115"/>
                <a:gd name="T19" fmla="*/ 43 h 115"/>
                <a:gd name="T20" fmla="*/ 30 w 115"/>
                <a:gd name="T21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5">
                  <a:moveTo>
                    <a:pt x="30" y="0"/>
                  </a:moveTo>
                  <a:lnTo>
                    <a:pt x="64" y="25"/>
                  </a:lnTo>
                  <a:lnTo>
                    <a:pt x="102" y="11"/>
                  </a:lnTo>
                  <a:lnTo>
                    <a:pt x="91" y="49"/>
                  </a:lnTo>
                  <a:lnTo>
                    <a:pt x="115" y="81"/>
                  </a:lnTo>
                  <a:lnTo>
                    <a:pt x="75" y="83"/>
                  </a:lnTo>
                  <a:lnTo>
                    <a:pt x="54" y="115"/>
                  </a:lnTo>
                  <a:lnTo>
                    <a:pt x="40" y="78"/>
                  </a:lnTo>
                  <a:lnTo>
                    <a:pt x="0" y="67"/>
                  </a:lnTo>
                  <a:lnTo>
                    <a:pt x="32" y="43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0" name="Freeform 435"/>
            <p:cNvSpPr>
              <a:spLocks/>
            </p:cNvSpPr>
            <p:nvPr/>
          </p:nvSpPr>
          <p:spPr bwMode="auto">
            <a:xfrm rot="16200000">
              <a:off x="11643496" y="6386839"/>
              <a:ext cx="256798" cy="245917"/>
            </a:xfrm>
            <a:custGeom>
              <a:avLst/>
              <a:gdLst>
                <a:gd name="T0" fmla="*/ 19 w 118"/>
                <a:gd name="T1" fmla="*/ 3 h 113"/>
                <a:gd name="T2" fmla="*/ 56 w 118"/>
                <a:gd name="T3" fmla="*/ 22 h 113"/>
                <a:gd name="T4" fmla="*/ 91 w 118"/>
                <a:gd name="T5" fmla="*/ 0 h 113"/>
                <a:gd name="T6" fmla="*/ 86 w 118"/>
                <a:gd name="T7" fmla="*/ 41 h 113"/>
                <a:gd name="T8" fmla="*/ 118 w 118"/>
                <a:gd name="T9" fmla="*/ 67 h 113"/>
                <a:gd name="T10" fmla="*/ 78 w 118"/>
                <a:gd name="T11" fmla="*/ 75 h 113"/>
                <a:gd name="T12" fmla="*/ 59 w 118"/>
                <a:gd name="T13" fmla="*/ 113 h 113"/>
                <a:gd name="T14" fmla="*/ 40 w 118"/>
                <a:gd name="T15" fmla="*/ 78 h 113"/>
                <a:gd name="T16" fmla="*/ 0 w 118"/>
                <a:gd name="T17" fmla="*/ 73 h 113"/>
                <a:gd name="T18" fmla="*/ 27 w 118"/>
                <a:gd name="T19" fmla="*/ 43 h 113"/>
                <a:gd name="T20" fmla="*/ 19 w 118"/>
                <a:gd name="T21" fmla="*/ 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3">
                  <a:moveTo>
                    <a:pt x="19" y="3"/>
                  </a:moveTo>
                  <a:lnTo>
                    <a:pt x="56" y="22"/>
                  </a:lnTo>
                  <a:lnTo>
                    <a:pt x="91" y="0"/>
                  </a:lnTo>
                  <a:lnTo>
                    <a:pt x="86" y="41"/>
                  </a:lnTo>
                  <a:lnTo>
                    <a:pt x="118" y="67"/>
                  </a:lnTo>
                  <a:lnTo>
                    <a:pt x="78" y="75"/>
                  </a:lnTo>
                  <a:lnTo>
                    <a:pt x="59" y="113"/>
                  </a:lnTo>
                  <a:lnTo>
                    <a:pt x="40" y="78"/>
                  </a:lnTo>
                  <a:lnTo>
                    <a:pt x="0" y="73"/>
                  </a:lnTo>
                  <a:lnTo>
                    <a:pt x="27" y="43"/>
                  </a:lnTo>
                  <a:lnTo>
                    <a:pt x="19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1" name="Freeform 436"/>
            <p:cNvSpPr>
              <a:spLocks/>
            </p:cNvSpPr>
            <p:nvPr/>
          </p:nvSpPr>
          <p:spPr bwMode="auto">
            <a:xfrm rot="16200000">
              <a:off x="10263750" y="2210604"/>
              <a:ext cx="646348" cy="604999"/>
            </a:xfrm>
            <a:custGeom>
              <a:avLst/>
              <a:gdLst>
                <a:gd name="T0" fmla="*/ 111 w 111"/>
                <a:gd name="T1" fmla="*/ 23 h 104"/>
                <a:gd name="T2" fmla="*/ 3 w 111"/>
                <a:gd name="T3" fmla="*/ 58 h 104"/>
                <a:gd name="T4" fmla="*/ 111 w 111"/>
                <a:gd name="T5" fmla="*/ 23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1" h="104">
                  <a:moveTo>
                    <a:pt x="111" y="23"/>
                  </a:moveTo>
                  <a:cubicBezTo>
                    <a:pt x="111" y="23"/>
                    <a:pt x="48" y="104"/>
                    <a:pt x="3" y="58"/>
                  </a:cubicBezTo>
                  <a:cubicBezTo>
                    <a:pt x="3" y="58"/>
                    <a:pt x="0" y="0"/>
                    <a:pt x="111" y="23"/>
                  </a:cubicBezTo>
                  <a:close/>
                </a:path>
              </a:pathLst>
            </a:custGeom>
            <a:solidFill>
              <a:srgbClr val="FFC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2" name="Freeform 437"/>
            <p:cNvSpPr>
              <a:spLocks/>
            </p:cNvSpPr>
            <p:nvPr/>
          </p:nvSpPr>
          <p:spPr bwMode="auto">
            <a:xfrm rot="16200000">
              <a:off x="10314892" y="2292214"/>
              <a:ext cx="524478" cy="480953"/>
            </a:xfrm>
            <a:custGeom>
              <a:avLst/>
              <a:gdLst>
                <a:gd name="T0" fmla="*/ 90 w 90"/>
                <a:gd name="T1" fmla="*/ 18 h 83"/>
                <a:gd name="T2" fmla="*/ 3 w 90"/>
                <a:gd name="T3" fmla="*/ 47 h 83"/>
                <a:gd name="T4" fmla="*/ 90 w 90"/>
                <a:gd name="T5" fmla="*/ 18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83">
                  <a:moveTo>
                    <a:pt x="90" y="18"/>
                  </a:moveTo>
                  <a:cubicBezTo>
                    <a:pt x="90" y="18"/>
                    <a:pt x="39" y="83"/>
                    <a:pt x="3" y="47"/>
                  </a:cubicBezTo>
                  <a:cubicBezTo>
                    <a:pt x="3" y="47"/>
                    <a:pt x="0" y="0"/>
                    <a:pt x="90" y="18"/>
                  </a:cubicBezTo>
                  <a:close/>
                </a:path>
              </a:pathLst>
            </a:custGeom>
            <a:solidFill>
              <a:srgbClr val="FFE3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3" name="Freeform 438"/>
            <p:cNvSpPr>
              <a:spLocks/>
            </p:cNvSpPr>
            <p:nvPr/>
          </p:nvSpPr>
          <p:spPr bwMode="auto">
            <a:xfrm rot="16200000">
              <a:off x="10521636" y="2638238"/>
              <a:ext cx="174100" cy="278561"/>
            </a:xfrm>
            <a:custGeom>
              <a:avLst/>
              <a:gdLst>
                <a:gd name="T0" fmla="*/ 43 w 80"/>
                <a:gd name="T1" fmla="*/ 0 h 128"/>
                <a:gd name="T2" fmla="*/ 80 w 80"/>
                <a:gd name="T3" fmla="*/ 115 h 128"/>
                <a:gd name="T4" fmla="*/ 38 w 80"/>
                <a:gd name="T5" fmla="*/ 128 h 128"/>
                <a:gd name="T6" fmla="*/ 0 w 80"/>
                <a:gd name="T7" fmla="*/ 14 h 128"/>
                <a:gd name="T8" fmla="*/ 43 w 80"/>
                <a:gd name="T9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128">
                  <a:moveTo>
                    <a:pt x="43" y="0"/>
                  </a:moveTo>
                  <a:lnTo>
                    <a:pt x="80" y="115"/>
                  </a:lnTo>
                  <a:lnTo>
                    <a:pt x="38" y="128"/>
                  </a:lnTo>
                  <a:lnTo>
                    <a:pt x="0" y="14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2859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4" name="Freeform 439"/>
            <p:cNvSpPr>
              <a:spLocks/>
            </p:cNvSpPr>
            <p:nvPr/>
          </p:nvSpPr>
          <p:spPr bwMode="auto">
            <a:xfrm rot="16200000">
              <a:off x="10590188" y="2523985"/>
              <a:ext cx="539711" cy="511420"/>
            </a:xfrm>
            <a:custGeom>
              <a:avLst/>
              <a:gdLst>
                <a:gd name="T0" fmla="*/ 0 w 93"/>
                <a:gd name="T1" fmla="*/ 16 h 88"/>
                <a:gd name="T2" fmla="*/ 93 w 93"/>
                <a:gd name="T3" fmla="*/ 76 h 88"/>
                <a:gd name="T4" fmla="*/ 46 w 93"/>
                <a:gd name="T5" fmla="*/ 0 h 88"/>
                <a:gd name="T6" fmla="*/ 0 w 93"/>
                <a:gd name="T7" fmla="*/ 1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88">
                  <a:moveTo>
                    <a:pt x="0" y="16"/>
                  </a:moveTo>
                  <a:cubicBezTo>
                    <a:pt x="36" y="88"/>
                    <a:pt x="93" y="76"/>
                    <a:pt x="93" y="76"/>
                  </a:cubicBezTo>
                  <a:cubicBezTo>
                    <a:pt x="46" y="0"/>
                    <a:pt x="46" y="0"/>
                    <a:pt x="46" y="0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5" name="Freeform 440"/>
            <p:cNvSpPr>
              <a:spLocks/>
            </p:cNvSpPr>
            <p:nvPr/>
          </p:nvSpPr>
          <p:spPr bwMode="auto">
            <a:xfrm rot="16200000">
              <a:off x="10936213" y="3516358"/>
              <a:ext cx="115342" cy="243741"/>
            </a:xfrm>
            <a:custGeom>
              <a:avLst/>
              <a:gdLst>
                <a:gd name="T0" fmla="*/ 11 w 20"/>
                <a:gd name="T1" fmla="*/ 42 h 42"/>
                <a:gd name="T2" fmla="*/ 20 w 20"/>
                <a:gd name="T3" fmla="*/ 0 h 42"/>
                <a:gd name="T4" fmla="*/ 8 w 20"/>
                <a:gd name="T5" fmla="*/ 3 h 42"/>
                <a:gd name="T6" fmla="*/ 0 w 20"/>
                <a:gd name="T7" fmla="*/ 42 h 42"/>
                <a:gd name="T8" fmla="*/ 11 w 20"/>
                <a:gd name="T9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2">
                  <a:moveTo>
                    <a:pt x="11" y="42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4" y="42"/>
                    <a:pt x="7" y="42"/>
                    <a:pt x="11" y="42"/>
                  </a:cubicBezTo>
                  <a:close/>
                </a:path>
              </a:pathLst>
            </a:custGeom>
            <a:solidFill>
              <a:srgbClr val="273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6" name="Freeform 441"/>
            <p:cNvSpPr>
              <a:spLocks/>
            </p:cNvSpPr>
            <p:nvPr/>
          </p:nvSpPr>
          <p:spPr bwMode="auto">
            <a:xfrm rot="16200000">
              <a:off x="10899217" y="3864559"/>
              <a:ext cx="232859" cy="139280"/>
            </a:xfrm>
            <a:custGeom>
              <a:avLst/>
              <a:gdLst>
                <a:gd name="T0" fmla="*/ 35 w 40"/>
                <a:gd name="T1" fmla="*/ 24 h 24"/>
                <a:gd name="T2" fmla="*/ 40 w 40"/>
                <a:gd name="T3" fmla="*/ 0 h 24"/>
                <a:gd name="T4" fmla="*/ 0 w 40"/>
                <a:gd name="T5" fmla="*/ 13 h 24"/>
                <a:gd name="T6" fmla="*/ 35 w 40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24">
                  <a:moveTo>
                    <a:pt x="35" y="24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2" y="18"/>
                    <a:pt x="24" y="21"/>
                    <a:pt x="35" y="24"/>
                  </a:cubicBezTo>
                  <a:close/>
                </a:path>
              </a:pathLst>
            </a:custGeom>
            <a:solidFill>
              <a:srgbClr val="3AC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7" name="Freeform 442"/>
            <p:cNvSpPr>
              <a:spLocks/>
            </p:cNvSpPr>
            <p:nvPr/>
          </p:nvSpPr>
          <p:spPr bwMode="auto">
            <a:xfrm rot="16200000">
              <a:off x="10434586" y="2910270"/>
              <a:ext cx="879207" cy="517949"/>
            </a:xfrm>
            <a:custGeom>
              <a:avLst/>
              <a:gdLst>
                <a:gd name="T0" fmla="*/ 151 w 151"/>
                <a:gd name="T1" fmla="*/ 25 h 89"/>
                <a:gd name="T2" fmla="*/ 137 w 151"/>
                <a:gd name="T3" fmla="*/ 0 h 89"/>
                <a:gd name="T4" fmla="*/ 9 w 151"/>
                <a:gd name="T5" fmla="*/ 42 h 89"/>
                <a:gd name="T6" fmla="*/ 0 w 151"/>
                <a:gd name="T7" fmla="*/ 87 h 89"/>
                <a:gd name="T8" fmla="*/ 151 w 151"/>
                <a:gd name="T9" fmla="*/ 25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89">
                  <a:moveTo>
                    <a:pt x="151" y="25"/>
                  </a:moveTo>
                  <a:cubicBezTo>
                    <a:pt x="137" y="0"/>
                    <a:pt x="137" y="0"/>
                    <a:pt x="137" y="0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92" y="89"/>
                    <a:pt x="151" y="25"/>
                    <a:pt x="151" y="25"/>
                  </a:cubicBezTo>
                  <a:close/>
                </a:path>
              </a:pathLst>
            </a:custGeom>
            <a:solidFill>
              <a:srgbClr val="3AC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8" name="Freeform 443"/>
            <p:cNvSpPr>
              <a:spLocks/>
            </p:cNvSpPr>
            <p:nvPr/>
          </p:nvSpPr>
          <p:spPr bwMode="auto">
            <a:xfrm rot="16200000">
              <a:off x="10981914" y="3729631"/>
              <a:ext cx="69640" cy="163219"/>
            </a:xfrm>
            <a:custGeom>
              <a:avLst/>
              <a:gdLst>
                <a:gd name="T0" fmla="*/ 6 w 12"/>
                <a:gd name="T1" fmla="*/ 28 h 28"/>
                <a:gd name="T2" fmla="*/ 12 w 12"/>
                <a:gd name="T3" fmla="*/ 0 h 28"/>
                <a:gd name="T4" fmla="*/ 5 w 12"/>
                <a:gd name="T5" fmla="*/ 2 h 28"/>
                <a:gd name="T6" fmla="*/ 0 w 12"/>
                <a:gd name="T7" fmla="*/ 26 h 28"/>
                <a:gd name="T8" fmla="*/ 6 w 12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8">
                  <a:moveTo>
                    <a:pt x="6" y="28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2" y="27"/>
                    <a:pt x="4" y="27"/>
                    <a:pt x="6" y="28"/>
                  </a:cubicBezTo>
                  <a:close/>
                </a:path>
              </a:pathLst>
            </a:custGeom>
            <a:solidFill>
              <a:srgbClr val="273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9" name="Freeform 444"/>
            <p:cNvSpPr>
              <a:spLocks/>
            </p:cNvSpPr>
            <p:nvPr/>
          </p:nvSpPr>
          <p:spPr bwMode="auto">
            <a:xfrm rot="16200000">
              <a:off x="10951447" y="3464127"/>
              <a:ext cx="76169" cy="261151"/>
            </a:xfrm>
            <a:custGeom>
              <a:avLst/>
              <a:gdLst>
                <a:gd name="T0" fmla="*/ 4 w 13"/>
                <a:gd name="T1" fmla="*/ 45 h 45"/>
                <a:gd name="T2" fmla="*/ 13 w 13"/>
                <a:gd name="T3" fmla="*/ 0 h 45"/>
                <a:gd name="T4" fmla="*/ 9 w 13"/>
                <a:gd name="T5" fmla="*/ 2 h 45"/>
                <a:gd name="T6" fmla="*/ 0 w 13"/>
                <a:gd name="T7" fmla="*/ 44 h 45"/>
                <a:gd name="T8" fmla="*/ 4 w 13"/>
                <a:gd name="T9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5">
                  <a:moveTo>
                    <a:pt x="4" y="45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" y="44"/>
                    <a:pt x="2" y="44"/>
                    <a:pt x="4" y="45"/>
                  </a:cubicBez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0" name="Freeform 445"/>
            <p:cNvSpPr>
              <a:spLocks/>
            </p:cNvSpPr>
            <p:nvPr/>
          </p:nvSpPr>
          <p:spPr bwMode="auto">
            <a:xfrm rot="16200000">
              <a:off x="10924244" y="3615377"/>
              <a:ext cx="156690" cy="226331"/>
            </a:xfrm>
            <a:custGeom>
              <a:avLst/>
              <a:gdLst>
                <a:gd name="T0" fmla="*/ 19 w 27"/>
                <a:gd name="T1" fmla="*/ 39 h 39"/>
                <a:gd name="T2" fmla="*/ 27 w 27"/>
                <a:gd name="T3" fmla="*/ 0 h 39"/>
                <a:gd name="T4" fmla="*/ 6 w 27"/>
                <a:gd name="T5" fmla="*/ 7 h 39"/>
                <a:gd name="T6" fmla="*/ 0 w 27"/>
                <a:gd name="T7" fmla="*/ 36 h 39"/>
                <a:gd name="T8" fmla="*/ 19 w 27"/>
                <a:gd name="T9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9">
                  <a:moveTo>
                    <a:pt x="19" y="39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6" y="37"/>
                    <a:pt x="13" y="38"/>
                    <a:pt x="19" y="39"/>
                  </a:cubicBez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1" name="Freeform 446"/>
            <p:cNvSpPr>
              <a:spLocks/>
            </p:cNvSpPr>
            <p:nvPr/>
          </p:nvSpPr>
          <p:spPr bwMode="auto">
            <a:xfrm rot="16200000">
              <a:off x="10993884" y="3706780"/>
              <a:ext cx="39173" cy="169748"/>
            </a:xfrm>
            <a:custGeom>
              <a:avLst/>
              <a:gdLst>
                <a:gd name="T0" fmla="*/ 2 w 18"/>
                <a:gd name="T1" fmla="*/ 78 h 78"/>
                <a:gd name="T2" fmla="*/ 18 w 18"/>
                <a:gd name="T3" fmla="*/ 0 h 78"/>
                <a:gd name="T4" fmla="*/ 16 w 18"/>
                <a:gd name="T5" fmla="*/ 3 h 78"/>
                <a:gd name="T6" fmla="*/ 0 w 18"/>
                <a:gd name="T7" fmla="*/ 78 h 78"/>
                <a:gd name="T8" fmla="*/ 2 w 18"/>
                <a:gd name="T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78">
                  <a:moveTo>
                    <a:pt x="2" y="78"/>
                  </a:moveTo>
                  <a:lnTo>
                    <a:pt x="18" y="0"/>
                  </a:lnTo>
                  <a:lnTo>
                    <a:pt x="16" y="3"/>
                  </a:lnTo>
                  <a:lnTo>
                    <a:pt x="0" y="78"/>
                  </a:lnTo>
                  <a:lnTo>
                    <a:pt x="2" y="78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2" name="Freeform 447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21 w 59"/>
                <a:gd name="T1" fmla="*/ 5 h 60"/>
                <a:gd name="T2" fmla="*/ 4 w 59"/>
                <a:gd name="T3" fmla="*/ 38 h 60"/>
                <a:gd name="T4" fmla="*/ 38 w 59"/>
                <a:gd name="T5" fmla="*/ 55 h 60"/>
                <a:gd name="T6" fmla="*/ 54 w 59"/>
                <a:gd name="T7" fmla="*/ 22 h 60"/>
                <a:gd name="T8" fmla="*/ 21 w 59"/>
                <a:gd name="T9" fmla="*/ 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21" y="5"/>
                  </a:moveTo>
                  <a:cubicBezTo>
                    <a:pt x="7" y="10"/>
                    <a:pt x="0" y="24"/>
                    <a:pt x="4" y="38"/>
                  </a:cubicBezTo>
                  <a:cubicBezTo>
                    <a:pt x="9" y="52"/>
                    <a:pt x="24" y="60"/>
                    <a:pt x="38" y="55"/>
                  </a:cubicBezTo>
                  <a:cubicBezTo>
                    <a:pt x="51" y="51"/>
                    <a:pt x="59" y="36"/>
                    <a:pt x="54" y="22"/>
                  </a:cubicBezTo>
                  <a:cubicBezTo>
                    <a:pt x="50" y="8"/>
                    <a:pt x="35" y="0"/>
                    <a:pt x="21" y="5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3" name="Freeform 448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21 w 59"/>
                <a:gd name="T1" fmla="*/ 5 h 60"/>
                <a:gd name="T2" fmla="*/ 4 w 59"/>
                <a:gd name="T3" fmla="*/ 38 h 60"/>
                <a:gd name="T4" fmla="*/ 38 w 59"/>
                <a:gd name="T5" fmla="*/ 55 h 60"/>
                <a:gd name="T6" fmla="*/ 54 w 59"/>
                <a:gd name="T7" fmla="*/ 22 h 60"/>
                <a:gd name="T8" fmla="*/ 21 w 59"/>
                <a:gd name="T9" fmla="*/ 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21" y="5"/>
                  </a:moveTo>
                  <a:cubicBezTo>
                    <a:pt x="7" y="10"/>
                    <a:pt x="0" y="24"/>
                    <a:pt x="4" y="38"/>
                  </a:cubicBezTo>
                  <a:cubicBezTo>
                    <a:pt x="9" y="52"/>
                    <a:pt x="24" y="60"/>
                    <a:pt x="38" y="55"/>
                  </a:cubicBezTo>
                  <a:cubicBezTo>
                    <a:pt x="51" y="51"/>
                    <a:pt x="59" y="36"/>
                    <a:pt x="54" y="22"/>
                  </a:cubicBezTo>
                  <a:cubicBezTo>
                    <a:pt x="50" y="8"/>
                    <a:pt x="35" y="0"/>
                    <a:pt x="21" y="5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4" name="Freeform 449"/>
            <p:cNvSpPr>
              <a:spLocks/>
            </p:cNvSpPr>
            <p:nvPr/>
          </p:nvSpPr>
          <p:spPr bwMode="auto">
            <a:xfrm rot="16200000">
              <a:off x="10702265" y="3365108"/>
              <a:ext cx="278561" cy="278561"/>
            </a:xfrm>
            <a:custGeom>
              <a:avLst/>
              <a:gdLst>
                <a:gd name="T0" fmla="*/ 18 w 48"/>
                <a:gd name="T1" fmla="*/ 4 h 48"/>
                <a:gd name="T2" fmla="*/ 4 w 48"/>
                <a:gd name="T3" fmla="*/ 31 h 48"/>
                <a:gd name="T4" fmla="*/ 31 w 48"/>
                <a:gd name="T5" fmla="*/ 44 h 48"/>
                <a:gd name="T6" fmla="*/ 45 w 48"/>
                <a:gd name="T7" fmla="*/ 17 h 48"/>
                <a:gd name="T8" fmla="*/ 18 w 48"/>
                <a:gd name="T9" fmla="*/ 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18" y="4"/>
                  </a:moveTo>
                  <a:cubicBezTo>
                    <a:pt x="6" y="8"/>
                    <a:pt x="0" y="20"/>
                    <a:pt x="4" y="31"/>
                  </a:cubicBezTo>
                  <a:cubicBezTo>
                    <a:pt x="8" y="42"/>
                    <a:pt x="20" y="48"/>
                    <a:pt x="31" y="44"/>
                  </a:cubicBezTo>
                  <a:cubicBezTo>
                    <a:pt x="42" y="41"/>
                    <a:pt x="48" y="29"/>
                    <a:pt x="45" y="17"/>
                  </a:cubicBezTo>
                  <a:cubicBezTo>
                    <a:pt x="41" y="6"/>
                    <a:pt x="29" y="0"/>
                    <a:pt x="18" y="4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5" name="Freeform 450"/>
            <p:cNvSpPr>
              <a:spLocks/>
            </p:cNvSpPr>
            <p:nvPr/>
          </p:nvSpPr>
          <p:spPr bwMode="auto">
            <a:xfrm rot="16200000">
              <a:off x="10726204" y="3386870"/>
              <a:ext cx="232859" cy="232859"/>
            </a:xfrm>
            <a:custGeom>
              <a:avLst/>
              <a:gdLst>
                <a:gd name="T0" fmla="*/ 15 w 40"/>
                <a:gd name="T1" fmla="*/ 3 h 40"/>
                <a:gd name="T2" fmla="*/ 3 w 40"/>
                <a:gd name="T3" fmla="*/ 26 h 40"/>
                <a:gd name="T4" fmla="*/ 26 w 40"/>
                <a:gd name="T5" fmla="*/ 37 h 40"/>
                <a:gd name="T6" fmla="*/ 37 w 40"/>
                <a:gd name="T7" fmla="*/ 15 h 40"/>
                <a:gd name="T8" fmla="*/ 15 w 4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15" y="3"/>
                  </a:moveTo>
                  <a:cubicBezTo>
                    <a:pt x="5" y="6"/>
                    <a:pt x="0" y="16"/>
                    <a:pt x="3" y="26"/>
                  </a:cubicBezTo>
                  <a:cubicBezTo>
                    <a:pt x="6" y="35"/>
                    <a:pt x="16" y="40"/>
                    <a:pt x="26" y="37"/>
                  </a:cubicBezTo>
                  <a:cubicBezTo>
                    <a:pt x="35" y="34"/>
                    <a:pt x="40" y="24"/>
                    <a:pt x="37" y="15"/>
                  </a:cubicBezTo>
                  <a:cubicBezTo>
                    <a:pt x="34" y="5"/>
                    <a:pt x="24" y="0"/>
                    <a:pt x="15" y="3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6" name="Freeform 451"/>
            <p:cNvSpPr>
              <a:spLocks/>
            </p:cNvSpPr>
            <p:nvPr/>
          </p:nvSpPr>
          <p:spPr bwMode="auto">
            <a:xfrm rot="16200000">
              <a:off x="10366034" y="2737258"/>
              <a:ext cx="620233" cy="282913"/>
            </a:xfrm>
            <a:custGeom>
              <a:avLst/>
              <a:gdLst>
                <a:gd name="T0" fmla="*/ 107 w 107"/>
                <a:gd name="T1" fmla="*/ 0 h 49"/>
                <a:gd name="T2" fmla="*/ 0 w 107"/>
                <a:gd name="T3" fmla="*/ 35 h 49"/>
                <a:gd name="T4" fmla="*/ 107 w 107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7" h="49">
                  <a:moveTo>
                    <a:pt x="107" y="0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59" y="49"/>
                    <a:pt x="107" y="0"/>
                  </a:cubicBezTo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7" name="Freeform 452"/>
            <p:cNvSpPr>
              <a:spLocks/>
            </p:cNvSpPr>
            <p:nvPr/>
          </p:nvSpPr>
          <p:spPr bwMode="auto">
            <a:xfrm rot="16200000">
              <a:off x="10219137" y="2655648"/>
              <a:ext cx="350377" cy="602823"/>
            </a:xfrm>
            <a:custGeom>
              <a:avLst/>
              <a:gdLst>
                <a:gd name="T0" fmla="*/ 14 w 60"/>
                <a:gd name="T1" fmla="*/ 104 h 104"/>
                <a:gd name="T2" fmla="*/ 53 w 60"/>
                <a:gd name="T3" fmla="*/ 0 h 104"/>
                <a:gd name="T4" fmla="*/ 60 w 60"/>
                <a:gd name="T5" fmla="*/ 88 h 104"/>
                <a:gd name="T6" fmla="*/ 14 w 60"/>
                <a:gd name="T7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104">
                  <a:moveTo>
                    <a:pt x="14" y="104"/>
                  </a:moveTo>
                  <a:cubicBezTo>
                    <a:pt x="0" y="24"/>
                    <a:pt x="53" y="0"/>
                    <a:pt x="53" y="0"/>
                  </a:cubicBezTo>
                  <a:cubicBezTo>
                    <a:pt x="60" y="88"/>
                    <a:pt x="60" y="88"/>
                    <a:pt x="60" y="88"/>
                  </a:cubicBezTo>
                  <a:lnTo>
                    <a:pt x="14" y="104"/>
                  </a:lnTo>
                  <a:close/>
                </a:path>
              </a:pathLst>
            </a:custGeom>
            <a:solidFill>
              <a:srgbClr val="A7A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8" name="Freeform 453"/>
            <p:cNvSpPr>
              <a:spLocks/>
            </p:cNvSpPr>
            <p:nvPr/>
          </p:nvSpPr>
          <p:spPr bwMode="auto">
            <a:xfrm rot="16200000">
              <a:off x="10673974" y="3602320"/>
              <a:ext cx="237212" cy="193687"/>
            </a:xfrm>
            <a:custGeom>
              <a:avLst/>
              <a:gdLst>
                <a:gd name="T0" fmla="*/ 8 w 41"/>
                <a:gd name="T1" fmla="*/ 0 h 33"/>
                <a:gd name="T2" fmla="*/ 41 w 41"/>
                <a:gd name="T3" fmla="*/ 30 h 33"/>
                <a:gd name="T4" fmla="*/ 29 w 41"/>
                <a:gd name="T5" fmla="*/ 33 h 33"/>
                <a:gd name="T6" fmla="*/ 0 w 41"/>
                <a:gd name="T7" fmla="*/ 7 h 33"/>
                <a:gd name="T8" fmla="*/ 8 w 41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33">
                  <a:moveTo>
                    <a:pt x="8" y="0"/>
                  </a:moveTo>
                  <a:cubicBezTo>
                    <a:pt x="41" y="30"/>
                    <a:pt x="41" y="30"/>
                    <a:pt x="41" y="30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5"/>
                    <a:pt x="5" y="3"/>
                    <a:pt x="8" y="0"/>
                  </a:cubicBezTo>
                  <a:close/>
                </a:path>
              </a:pathLst>
            </a:custGeom>
            <a:solidFill>
              <a:srgbClr val="1014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9" name="Freeform 454"/>
            <p:cNvSpPr>
              <a:spLocks/>
            </p:cNvSpPr>
            <p:nvPr/>
          </p:nvSpPr>
          <p:spPr bwMode="auto">
            <a:xfrm rot="16200000">
              <a:off x="10820871" y="3849325"/>
              <a:ext cx="232859" cy="169748"/>
            </a:xfrm>
            <a:custGeom>
              <a:avLst/>
              <a:gdLst>
                <a:gd name="T0" fmla="*/ 21 w 40"/>
                <a:gd name="T1" fmla="*/ 0 h 29"/>
                <a:gd name="T2" fmla="*/ 40 w 40"/>
                <a:gd name="T3" fmla="*/ 16 h 29"/>
                <a:gd name="T4" fmla="*/ 0 w 40"/>
                <a:gd name="T5" fmla="*/ 29 h 29"/>
                <a:gd name="T6" fmla="*/ 21 w 40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29">
                  <a:moveTo>
                    <a:pt x="21" y="0"/>
                  </a:moveTo>
                  <a:cubicBezTo>
                    <a:pt x="40" y="16"/>
                    <a:pt x="40" y="16"/>
                    <a:pt x="40" y="16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7" y="18"/>
                    <a:pt x="14" y="8"/>
                    <a:pt x="21" y="0"/>
                  </a:cubicBezTo>
                  <a:close/>
                </a:path>
              </a:pathLst>
            </a:custGeom>
            <a:solidFill>
              <a:srgbClr val="3A8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0" name="Freeform 455"/>
            <p:cNvSpPr>
              <a:spLocks/>
            </p:cNvSpPr>
            <p:nvPr/>
          </p:nvSpPr>
          <p:spPr bwMode="auto">
            <a:xfrm rot="16200000">
              <a:off x="10135351" y="3031053"/>
              <a:ext cx="942319" cy="504891"/>
            </a:xfrm>
            <a:custGeom>
              <a:avLst/>
              <a:gdLst>
                <a:gd name="T0" fmla="*/ 159 w 162"/>
                <a:gd name="T1" fmla="*/ 16 h 87"/>
                <a:gd name="T2" fmla="*/ 162 w 162"/>
                <a:gd name="T3" fmla="*/ 45 h 87"/>
                <a:gd name="T4" fmla="*/ 34 w 162"/>
                <a:gd name="T5" fmla="*/ 87 h 87"/>
                <a:gd name="T6" fmla="*/ 0 w 162"/>
                <a:gd name="T7" fmla="*/ 57 h 87"/>
                <a:gd name="T8" fmla="*/ 159 w 162"/>
                <a:gd name="T9" fmla="*/ 1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87">
                  <a:moveTo>
                    <a:pt x="159" y="16"/>
                  </a:moveTo>
                  <a:cubicBezTo>
                    <a:pt x="162" y="45"/>
                    <a:pt x="162" y="45"/>
                    <a:pt x="162" y="45"/>
                  </a:cubicBezTo>
                  <a:cubicBezTo>
                    <a:pt x="34" y="87"/>
                    <a:pt x="34" y="87"/>
                    <a:pt x="34" y="8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73" y="0"/>
                    <a:pt x="159" y="16"/>
                    <a:pt x="159" y="16"/>
                  </a:cubicBezTo>
                  <a:close/>
                </a:path>
              </a:pathLst>
            </a:custGeom>
            <a:solidFill>
              <a:srgbClr val="3A8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1" name="Freeform 456"/>
            <p:cNvSpPr>
              <a:spLocks/>
            </p:cNvSpPr>
            <p:nvPr/>
          </p:nvSpPr>
          <p:spPr bwMode="auto">
            <a:xfrm rot="16200000">
              <a:off x="10805638" y="3788390"/>
              <a:ext cx="152338" cy="128399"/>
            </a:xfrm>
            <a:custGeom>
              <a:avLst/>
              <a:gdLst>
                <a:gd name="T0" fmla="*/ 5 w 26"/>
                <a:gd name="T1" fmla="*/ 0 h 22"/>
                <a:gd name="T2" fmla="*/ 26 w 26"/>
                <a:gd name="T3" fmla="*/ 20 h 22"/>
                <a:gd name="T4" fmla="*/ 19 w 26"/>
                <a:gd name="T5" fmla="*/ 22 h 22"/>
                <a:gd name="T6" fmla="*/ 0 w 26"/>
                <a:gd name="T7" fmla="*/ 6 h 22"/>
                <a:gd name="T8" fmla="*/ 5 w 26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2">
                  <a:moveTo>
                    <a:pt x="5" y="0"/>
                  </a:moveTo>
                  <a:cubicBezTo>
                    <a:pt x="26" y="20"/>
                    <a:pt x="26" y="20"/>
                    <a:pt x="26" y="20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" y="4"/>
                    <a:pt x="3" y="2"/>
                    <a:pt x="5" y="0"/>
                  </a:cubicBezTo>
                  <a:close/>
                </a:path>
              </a:pathLst>
            </a:custGeom>
            <a:solidFill>
              <a:srgbClr val="1014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2" name="Freeform 457"/>
            <p:cNvSpPr>
              <a:spLocks/>
            </p:cNvSpPr>
            <p:nvPr/>
          </p:nvSpPr>
          <p:spPr bwMode="auto">
            <a:xfrm rot="16200000">
              <a:off x="10670710" y="3570764"/>
              <a:ext cx="215449" cy="187158"/>
            </a:xfrm>
            <a:custGeom>
              <a:avLst/>
              <a:gdLst>
                <a:gd name="T0" fmla="*/ 3 w 37"/>
                <a:gd name="T1" fmla="*/ 0 h 32"/>
                <a:gd name="T2" fmla="*/ 37 w 37"/>
                <a:gd name="T3" fmla="*/ 30 h 32"/>
                <a:gd name="T4" fmla="*/ 33 w 37"/>
                <a:gd name="T5" fmla="*/ 32 h 32"/>
                <a:gd name="T6" fmla="*/ 0 w 37"/>
                <a:gd name="T7" fmla="*/ 2 h 32"/>
                <a:gd name="T8" fmla="*/ 3 w 37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2">
                  <a:moveTo>
                    <a:pt x="3" y="0"/>
                  </a:moveTo>
                  <a:cubicBezTo>
                    <a:pt x="37" y="30"/>
                    <a:pt x="37" y="30"/>
                    <a:pt x="37" y="30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A82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3" name="Freeform 458"/>
            <p:cNvSpPr>
              <a:spLocks/>
            </p:cNvSpPr>
            <p:nvPr/>
          </p:nvSpPr>
          <p:spPr bwMode="auto">
            <a:xfrm rot="16200000">
              <a:off x="10708794" y="3678489"/>
              <a:ext cx="248093" cy="191511"/>
            </a:xfrm>
            <a:custGeom>
              <a:avLst/>
              <a:gdLst>
                <a:gd name="T0" fmla="*/ 14 w 43"/>
                <a:gd name="T1" fmla="*/ 0 h 33"/>
                <a:gd name="T2" fmla="*/ 43 w 43"/>
                <a:gd name="T3" fmla="*/ 26 h 33"/>
                <a:gd name="T4" fmla="*/ 22 w 43"/>
                <a:gd name="T5" fmla="*/ 33 h 33"/>
                <a:gd name="T6" fmla="*/ 0 w 43"/>
                <a:gd name="T7" fmla="*/ 14 h 33"/>
                <a:gd name="T8" fmla="*/ 14 w 43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33">
                  <a:moveTo>
                    <a:pt x="14" y="0"/>
                  </a:moveTo>
                  <a:cubicBezTo>
                    <a:pt x="43" y="26"/>
                    <a:pt x="43" y="26"/>
                    <a:pt x="43" y="26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5" y="9"/>
                    <a:pt x="9" y="5"/>
                    <a:pt x="14" y="0"/>
                  </a:cubicBezTo>
                  <a:close/>
                </a:path>
              </a:pathLst>
            </a:custGeom>
            <a:solidFill>
              <a:srgbClr val="A82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4" name="Freeform 459"/>
            <p:cNvSpPr>
              <a:spLocks/>
            </p:cNvSpPr>
            <p:nvPr/>
          </p:nvSpPr>
          <p:spPr bwMode="auto">
            <a:xfrm rot="16200000">
              <a:off x="10813254" y="3776420"/>
              <a:ext cx="126223" cy="117518"/>
            </a:xfrm>
            <a:custGeom>
              <a:avLst/>
              <a:gdLst>
                <a:gd name="T0" fmla="*/ 0 w 58"/>
                <a:gd name="T1" fmla="*/ 0 h 54"/>
                <a:gd name="T2" fmla="*/ 58 w 58"/>
                <a:gd name="T3" fmla="*/ 51 h 54"/>
                <a:gd name="T4" fmla="*/ 56 w 58"/>
                <a:gd name="T5" fmla="*/ 54 h 54"/>
                <a:gd name="T6" fmla="*/ 0 w 58"/>
                <a:gd name="T7" fmla="*/ 0 h 54"/>
                <a:gd name="T8" fmla="*/ 0 w 58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4">
                  <a:moveTo>
                    <a:pt x="0" y="0"/>
                  </a:moveTo>
                  <a:lnTo>
                    <a:pt x="58" y="51"/>
                  </a:lnTo>
                  <a:lnTo>
                    <a:pt x="56" y="5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5" name="Freeform 460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38 w 59"/>
                <a:gd name="T1" fmla="*/ 55 h 60"/>
                <a:gd name="T2" fmla="*/ 4 w 59"/>
                <a:gd name="T3" fmla="*/ 38 h 60"/>
                <a:gd name="T4" fmla="*/ 21 w 59"/>
                <a:gd name="T5" fmla="*/ 5 h 60"/>
                <a:gd name="T6" fmla="*/ 54 w 59"/>
                <a:gd name="T7" fmla="*/ 22 h 60"/>
                <a:gd name="T8" fmla="*/ 38 w 59"/>
                <a:gd name="T9" fmla="*/ 5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38" y="55"/>
                  </a:moveTo>
                  <a:cubicBezTo>
                    <a:pt x="24" y="60"/>
                    <a:pt x="9" y="52"/>
                    <a:pt x="4" y="38"/>
                  </a:cubicBezTo>
                  <a:cubicBezTo>
                    <a:pt x="0" y="24"/>
                    <a:pt x="7" y="10"/>
                    <a:pt x="21" y="5"/>
                  </a:cubicBezTo>
                  <a:cubicBezTo>
                    <a:pt x="35" y="0"/>
                    <a:pt x="50" y="8"/>
                    <a:pt x="54" y="22"/>
                  </a:cubicBezTo>
                  <a:cubicBezTo>
                    <a:pt x="59" y="36"/>
                    <a:pt x="51" y="51"/>
                    <a:pt x="38" y="55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6" name="Freeform 461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38 w 59"/>
                <a:gd name="T1" fmla="*/ 55 h 60"/>
                <a:gd name="T2" fmla="*/ 4 w 59"/>
                <a:gd name="T3" fmla="*/ 38 h 60"/>
                <a:gd name="T4" fmla="*/ 21 w 59"/>
                <a:gd name="T5" fmla="*/ 5 h 60"/>
                <a:gd name="T6" fmla="*/ 54 w 59"/>
                <a:gd name="T7" fmla="*/ 22 h 60"/>
                <a:gd name="T8" fmla="*/ 38 w 59"/>
                <a:gd name="T9" fmla="*/ 5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38" y="55"/>
                  </a:moveTo>
                  <a:cubicBezTo>
                    <a:pt x="24" y="60"/>
                    <a:pt x="9" y="52"/>
                    <a:pt x="4" y="38"/>
                  </a:cubicBezTo>
                  <a:cubicBezTo>
                    <a:pt x="0" y="24"/>
                    <a:pt x="7" y="10"/>
                    <a:pt x="21" y="5"/>
                  </a:cubicBezTo>
                  <a:cubicBezTo>
                    <a:pt x="35" y="0"/>
                    <a:pt x="50" y="8"/>
                    <a:pt x="54" y="22"/>
                  </a:cubicBezTo>
                  <a:cubicBezTo>
                    <a:pt x="59" y="36"/>
                    <a:pt x="51" y="51"/>
                    <a:pt x="38" y="55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7" name="Freeform 462"/>
            <p:cNvSpPr>
              <a:spLocks/>
            </p:cNvSpPr>
            <p:nvPr/>
          </p:nvSpPr>
          <p:spPr bwMode="auto">
            <a:xfrm rot="16200000">
              <a:off x="10702265" y="3365108"/>
              <a:ext cx="278561" cy="278561"/>
            </a:xfrm>
            <a:custGeom>
              <a:avLst/>
              <a:gdLst>
                <a:gd name="T0" fmla="*/ 31 w 48"/>
                <a:gd name="T1" fmla="*/ 44 h 48"/>
                <a:gd name="T2" fmla="*/ 4 w 48"/>
                <a:gd name="T3" fmla="*/ 31 h 48"/>
                <a:gd name="T4" fmla="*/ 18 w 48"/>
                <a:gd name="T5" fmla="*/ 4 h 48"/>
                <a:gd name="T6" fmla="*/ 45 w 48"/>
                <a:gd name="T7" fmla="*/ 17 h 48"/>
                <a:gd name="T8" fmla="*/ 31 w 48"/>
                <a:gd name="T9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31" y="44"/>
                  </a:moveTo>
                  <a:cubicBezTo>
                    <a:pt x="20" y="48"/>
                    <a:pt x="8" y="42"/>
                    <a:pt x="4" y="31"/>
                  </a:cubicBezTo>
                  <a:cubicBezTo>
                    <a:pt x="0" y="20"/>
                    <a:pt x="6" y="8"/>
                    <a:pt x="18" y="4"/>
                  </a:cubicBezTo>
                  <a:cubicBezTo>
                    <a:pt x="29" y="0"/>
                    <a:pt x="41" y="6"/>
                    <a:pt x="45" y="17"/>
                  </a:cubicBezTo>
                  <a:cubicBezTo>
                    <a:pt x="48" y="29"/>
                    <a:pt x="42" y="41"/>
                    <a:pt x="31" y="44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8" name="Freeform 463"/>
            <p:cNvSpPr>
              <a:spLocks/>
            </p:cNvSpPr>
            <p:nvPr/>
          </p:nvSpPr>
          <p:spPr bwMode="auto">
            <a:xfrm rot="16200000">
              <a:off x="10726204" y="3386870"/>
              <a:ext cx="232859" cy="232859"/>
            </a:xfrm>
            <a:custGeom>
              <a:avLst/>
              <a:gdLst>
                <a:gd name="T0" fmla="*/ 26 w 40"/>
                <a:gd name="T1" fmla="*/ 37 h 40"/>
                <a:gd name="T2" fmla="*/ 3 w 40"/>
                <a:gd name="T3" fmla="*/ 26 h 40"/>
                <a:gd name="T4" fmla="*/ 15 w 40"/>
                <a:gd name="T5" fmla="*/ 3 h 40"/>
                <a:gd name="T6" fmla="*/ 37 w 40"/>
                <a:gd name="T7" fmla="*/ 15 h 40"/>
                <a:gd name="T8" fmla="*/ 26 w 40"/>
                <a:gd name="T9" fmla="*/ 3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26" y="37"/>
                  </a:moveTo>
                  <a:cubicBezTo>
                    <a:pt x="16" y="40"/>
                    <a:pt x="6" y="35"/>
                    <a:pt x="3" y="26"/>
                  </a:cubicBezTo>
                  <a:cubicBezTo>
                    <a:pt x="0" y="16"/>
                    <a:pt x="5" y="6"/>
                    <a:pt x="15" y="3"/>
                  </a:cubicBezTo>
                  <a:cubicBezTo>
                    <a:pt x="24" y="0"/>
                    <a:pt x="34" y="5"/>
                    <a:pt x="37" y="15"/>
                  </a:cubicBezTo>
                  <a:cubicBezTo>
                    <a:pt x="40" y="24"/>
                    <a:pt x="35" y="34"/>
                    <a:pt x="26" y="37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9" name="Freeform 464"/>
            <p:cNvSpPr>
              <a:spLocks/>
            </p:cNvSpPr>
            <p:nvPr/>
          </p:nvSpPr>
          <p:spPr bwMode="auto">
            <a:xfrm rot="16200000">
              <a:off x="10293129" y="2744875"/>
              <a:ext cx="620233" cy="267679"/>
            </a:xfrm>
            <a:custGeom>
              <a:avLst/>
              <a:gdLst>
                <a:gd name="T0" fmla="*/ 107 w 107"/>
                <a:gd name="T1" fmla="*/ 11 h 46"/>
                <a:gd name="T2" fmla="*/ 0 w 107"/>
                <a:gd name="T3" fmla="*/ 46 h 46"/>
                <a:gd name="T4" fmla="*/ 107 w 107"/>
                <a:gd name="T5" fmla="*/ 1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7" h="46">
                  <a:moveTo>
                    <a:pt x="107" y="11"/>
                  </a:moveTo>
                  <a:cubicBezTo>
                    <a:pt x="0" y="46"/>
                    <a:pt x="0" y="46"/>
                    <a:pt x="0" y="46"/>
                  </a:cubicBezTo>
                  <a:cubicBezTo>
                    <a:pt x="0" y="46"/>
                    <a:pt x="40" y="0"/>
                    <a:pt x="107" y="11"/>
                  </a:cubicBezTo>
                </a:path>
              </a:pathLst>
            </a:custGeom>
            <a:solidFill>
              <a:srgbClr val="151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0" name="Freeform 465"/>
            <p:cNvSpPr>
              <a:spLocks/>
            </p:cNvSpPr>
            <p:nvPr/>
          </p:nvSpPr>
          <p:spPr bwMode="auto">
            <a:xfrm rot="16200000">
              <a:off x="1971689" y="1443475"/>
              <a:ext cx="628938" cy="628938"/>
            </a:xfrm>
            <a:custGeom>
              <a:avLst/>
              <a:gdLst>
                <a:gd name="T0" fmla="*/ 108 w 108"/>
                <a:gd name="T1" fmla="*/ 108 h 108"/>
                <a:gd name="T2" fmla="*/ 11 w 108"/>
                <a:gd name="T3" fmla="*/ 39 h 108"/>
                <a:gd name="T4" fmla="*/ 108 w 108"/>
                <a:gd name="T5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8" h="108">
                  <a:moveTo>
                    <a:pt x="108" y="108"/>
                  </a:moveTo>
                  <a:cubicBezTo>
                    <a:pt x="108" y="108"/>
                    <a:pt x="0" y="105"/>
                    <a:pt x="11" y="39"/>
                  </a:cubicBezTo>
                  <a:cubicBezTo>
                    <a:pt x="11" y="39"/>
                    <a:pt x="58" y="0"/>
                    <a:pt x="108" y="108"/>
                  </a:cubicBezTo>
                  <a:close/>
                </a:path>
              </a:pathLst>
            </a:custGeom>
            <a:solidFill>
              <a:srgbClr val="FFC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1" name="Freeform 466"/>
            <p:cNvSpPr>
              <a:spLocks/>
            </p:cNvSpPr>
            <p:nvPr/>
          </p:nvSpPr>
          <p:spPr bwMode="auto">
            <a:xfrm rot="16200000">
              <a:off x="2043505" y="1523996"/>
              <a:ext cx="500539" cy="504891"/>
            </a:xfrm>
            <a:custGeom>
              <a:avLst/>
              <a:gdLst>
                <a:gd name="T0" fmla="*/ 86 w 86"/>
                <a:gd name="T1" fmla="*/ 87 h 87"/>
                <a:gd name="T2" fmla="*/ 9 w 86"/>
                <a:gd name="T3" fmla="*/ 31 h 87"/>
                <a:gd name="T4" fmla="*/ 86 w 86"/>
                <a:gd name="T5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87">
                  <a:moveTo>
                    <a:pt x="86" y="87"/>
                  </a:moveTo>
                  <a:cubicBezTo>
                    <a:pt x="86" y="87"/>
                    <a:pt x="0" y="84"/>
                    <a:pt x="9" y="31"/>
                  </a:cubicBezTo>
                  <a:cubicBezTo>
                    <a:pt x="9" y="31"/>
                    <a:pt x="47" y="0"/>
                    <a:pt x="86" y="87"/>
                  </a:cubicBezTo>
                  <a:close/>
                </a:path>
              </a:pathLst>
            </a:custGeom>
            <a:solidFill>
              <a:srgbClr val="FFE3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2" name="Freeform 467"/>
            <p:cNvSpPr>
              <a:spLocks/>
            </p:cNvSpPr>
            <p:nvPr/>
          </p:nvSpPr>
          <p:spPr bwMode="auto">
            <a:xfrm rot="16200000">
              <a:off x="2107705" y="1836289"/>
              <a:ext cx="239388" cy="280737"/>
            </a:xfrm>
            <a:custGeom>
              <a:avLst/>
              <a:gdLst>
                <a:gd name="T0" fmla="*/ 110 w 110"/>
                <a:gd name="T1" fmla="*/ 27 h 129"/>
                <a:gd name="T2" fmla="*/ 38 w 110"/>
                <a:gd name="T3" fmla="*/ 129 h 129"/>
                <a:gd name="T4" fmla="*/ 0 w 110"/>
                <a:gd name="T5" fmla="*/ 102 h 129"/>
                <a:gd name="T6" fmla="*/ 73 w 110"/>
                <a:gd name="T7" fmla="*/ 0 h 129"/>
                <a:gd name="T8" fmla="*/ 110 w 110"/>
                <a:gd name="T9" fmla="*/ 27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129">
                  <a:moveTo>
                    <a:pt x="110" y="27"/>
                  </a:moveTo>
                  <a:lnTo>
                    <a:pt x="38" y="129"/>
                  </a:lnTo>
                  <a:lnTo>
                    <a:pt x="0" y="102"/>
                  </a:lnTo>
                  <a:lnTo>
                    <a:pt x="73" y="0"/>
                  </a:lnTo>
                  <a:lnTo>
                    <a:pt x="110" y="27"/>
                  </a:lnTo>
                  <a:close/>
                </a:path>
              </a:pathLst>
            </a:custGeom>
            <a:solidFill>
              <a:srgbClr val="9C24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3" name="Freeform 468"/>
            <p:cNvSpPr>
              <a:spLocks/>
            </p:cNvSpPr>
            <p:nvPr/>
          </p:nvSpPr>
          <p:spPr bwMode="auto">
            <a:xfrm rot="16200000">
              <a:off x="2150142" y="1872197"/>
              <a:ext cx="470071" cy="674639"/>
            </a:xfrm>
            <a:custGeom>
              <a:avLst/>
              <a:gdLst>
                <a:gd name="T0" fmla="*/ 39 w 81"/>
                <a:gd name="T1" fmla="*/ 0 h 116"/>
                <a:gd name="T2" fmla="*/ 46 w 81"/>
                <a:gd name="T3" fmla="*/ 116 h 116"/>
                <a:gd name="T4" fmla="*/ 81 w 81"/>
                <a:gd name="T5" fmla="*/ 30 h 116"/>
                <a:gd name="T6" fmla="*/ 39 w 81"/>
                <a:gd name="T7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116">
                  <a:moveTo>
                    <a:pt x="39" y="0"/>
                  </a:moveTo>
                  <a:cubicBezTo>
                    <a:pt x="0" y="75"/>
                    <a:pt x="46" y="116"/>
                    <a:pt x="46" y="116"/>
                  </a:cubicBezTo>
                  <a:cubicBezTo>
                    <a:pt x="81" y="30"/>
                    <a:pt x="81" y="30"/>
                    <a:pt x="81" y="30"/>
                  </a:cubicBezTo>
                  <a:lnTo>
                    <a:pt x="39" y="0"/>
                  </a:lnTo>
                  <a:close/>
                </a:path>
              </a:pathLst>
            </a:custGeom>
            <a:solidFill>
              <a:srgbClr val="3642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4" name="Freeform 469"/>
            <p:cNvSpPr>
              <a:spLocks/>
            </p:cNvSpPr>
            <p:nvPr/>
          </p:nvSpPr>
          <p:spPr bwMode="auto">
            <a:xfrm rot="16200000">
              <a:off x="1602813" y="2754669"/>
              <a:ext cx="272032" cy="152338"/>
            </a:xfrm>
            <a:custGeom>
              <a:avLst/>
              <a:gdLst>
                <a:gd name="T0" fmla="*/ 6 w 47"/>
                <a:gd name="T1" fmla="*/ 26 h 26"/>
                <a:gd name="T2" fmla="*/ 47 w 47"/>
                <a:gd name="T3" fmla="*/ 7 h 26"/>
                <a:gd name="T4" fmla="*/ 37 w 47"/>
                <a:gd name="T5" fmla="*/ 0 h 26"/>
                <a:gd name="T6" fmla="*/ 0 w 47"/>
                <a:gd name="T7" fmla="*/ 17 h 26"/>
                <a:gd name="T8" fmla="*/ 6 w 47"/>
                <a:gd name="T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6">
                  <a:moveTo>
                    <a:pt x="6" y="26"/>
                  </a:moveTo>
                  <a:cubicBezTo>
                    <a:pt x="47" y="7"/>
                    <a:pt x="47" y="7"/>
                    <a:pt x="47" y="7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2" y="20"/>
                    <a:pt x="4" y="23"/>
                    <a:pt x="6" y="26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5" name="Freeform 470"/>
            <p:cNvSpPr>
              <a:spLocks/>
            </p:cNvSpPr>
            <p:nvPr/>
          </p:nvSpPr>
          <p:spPr bwMode="auto">
            <a:xfrm rot="16200000">
              <a:off x="1408038" y="2903742"/>
              <a:ext cx="208921" cy="208921"/>
            </a:xfrm>
            <a:custGeom>
              <a:avLst/>
              <a:gdLst>
                <a:gd name="T0" fmla="*/ 12 w 36"/>
                <a:gd name="T1" fmla="*/ 36 h 36"/>
                <a:gd name="T2" fmla="*/ 36 w 36"/>
                <a:gd name="T3" fmla="*/ 25 h 36"/>
                <a:gd name="T4" fmla="*/ 0 w 36"/>
                <a:gd name="T5" fmla="*/ 0 h 36"/>
                <a:gd name="T6" fmla="*/ 12 w 3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6">
                  <a:moveTo>
                    <a:pt x="12" y="36"/>
                  </a:moveTo>
                  <a:cubicBezTo>
                    <a:pt x="36" y="25"/>
                    <a:pt x="36" y="25"/>
                    <a:pt x="36" y="2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13"/>
                    <a:pt x="8" y="25"/>
                    <a:pt x="12" y="36"/>
                  </a:cubicBez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6" name="Freeform 471"/>
            <p:cNvSpPr>
              <a:spLocks/>
            </p:cNvSpPr>
            <p:nvPr/>
          </p:nvSpPr>
          <p:spPr bwMode="auto">
            <a:xfrm rot="16200000">
              <a:off x="1582139" y="2142053"/>
              <a:ext cx="918380" cy="639819"/>
            </a:xfrm>
            <a:custGeom>
              <a:avLst/>
              <a:gdLst>
                <a:gd name="T0" fmla="*/ 146 w 158"/>
                <a:gd name="T1" fmla="*/ 110 h 110"/>
                <a:gd name="T2" fmla="*/ 158 w 158"/>
                <a:gd name="T3" fmla="*/ 82 h 110"/>
                <a:gd name="T4" fmla="*/ 43 w 158"/>
                <a:gd name="T5" fmla="*/ 0 h 110"/>
                <a:gd name="T6" fmla="*/ 0 w 158"/>
                <a:gd name="T7" fmla="*/ 20 h 110"/>
                <a:gd name="T8" fmla="*/ 146 w 158"/>
                <a:gd name="T9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" h="110">
                  <a:moveTo>
                    <a:pt x="146" y="110"/>
                  </a:moveTo>
                  <a:cubicBezTo>
                    <a:pt x="158" y="82"/>
                    <a:pt x="158" y="82"/>
                    <a:pt x="158" y="82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5" y="99"/>
                    <a:pt x="146" y="110"/>
                    <a:pt x="146" y="110"/>
                  </a:cubicBez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7" name="Freeform 472"/>
            <p:cNvSpPr>
              <a:spLocks/>
            </p:cNvSpPr>
            <p:nvPr/>
          </p:nvSpPr>
          <p:spPr bwMode="auto">
            <a:xfrm rot="16200000">
              <a:off x="1515763" y="2907007"/>
              <a:ext cx="174100" cy="97932"/>
            </a:xfrm>
            <a:custGeom>
              <a:avLst/>
              <a:gdLst>
                <a:gd name="T0" fmla="*/ 3 w 30"/>
                <a:gd name="T1" fmla="*/ 17 h 17"/>
                <a:gd name="T2" fmla="*/ 30 w 30"/>
                <a:gd name="T3" fmla="*/ 5 h 17"/>
                <a:gd name="T4" fmla="*/ 24 w 30"/>
                <a:gd name="T5" fmla="*/ 0 h 17"/>
                <a:gd name="T6" fmla="*/ 0 w 30"/>
                <a:gd name="T7" fmla="*/ 11 h 17"/>
                <a:gd name="T8" fmla="*/ 3 w 30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7">
                  <a:moveTo>
                    <a:pt x="3" y="17"/>
                  </a:moveTo>
                  <a:cubicBezTo>
                    <a:pt x="30" y="5"/>
                    <a:pt x="30" y="5"/>
                    <a:pt x="30" y="5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" y="13"/>
                    <a:pt x="2" y="15"/>
                    <a:pt x="3" y="17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8" name="Freeform 473"/>
            <p:cNvSpPr>
              <a:spLocks/>
            </p:cNvSpPr>
            <p:nvPr/>
          </p:nvSpPr>
          <p:spPr bwMode="auto">
            <a:xfrm rot="16200000">
              <a:off x="1640898" y="2733994"/>
              <a:ext cx="261151" cy="134928"/>
            </a:xfrm>
            <a:custGeom>
              <a:avLst/>
              <a:gdLst>
                <a:gd name="T0" fmla="*/ 2 w 45"/>
                <a:gd name="T1" fmla="*/ 23 h 23"/>
                <a:gd name="T2" fmla="*/ 45 w 45"/>
                <a:gd name="T3" fmla="*/ 3 h 23"/>
                <a:gd name="T4" fmla="*/ 41 w 45"/>
                <a:gd name="T5" fmla="*/ 0 h 23"/>
                <a:gd name="T6" fmla="*/ 0 w 45"/>
                <a:gd name="T7" fmla="*/ 19 h 23"/>
                <a:gd name="T8" fmla="*/ 2 w 45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23">
                  <a:moveTo>
                    <a:pt x="2" y="23"/>
                  </a:moveTo>
                  <a:cubicBezTo>
                    <a:pt x="45" y="3"/>
                    <a:pt x="45" y="3"/>
                    <a:pt x="45" y="3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0"/>
                    <a:pt x="1" y="22"/>
                    <a:pt x="2" y="23"/>
                  </a:cubicBezTo>
                  <a:close/>
                </a:path>
              </a:pathLst>
            </a:custGeom>
            <a:solidFill>
              <a:srgbClr val="3642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9" name="Freeform 474"/>
            <p:cNvSpPr>
              <a:spLocks/>
            </p:cNvSpPr>
            <p:nvPr/>
          </p:nvSpPr>
          <p:spPr bwMode="auto">
            <a:xfrm rot="16200000">
              <a:off x="1536437" y="2799282"/>
              <a:ext cx="272032" cy="180629"/>
            </a:xfrm>
            <a:custGeom>
              <a:avLst/>
              <a:gdLst>
                <a:gd name="T0" fmla="*/ 10 w 47"/>
                <a:gd name="T1" fmla="*/ 31 h 31"/>
                <a:gd name="T2" fmla="*/ 47 w 47"/>
                <a:gd name="T3" fmla="*/ 14 h 31"/>
                <a:gd name="T4" fmla="*/ 28 w 47"/>
                <a:gd name="T5" fmla="*/ 0 h 31"/>
                <a:gd name="T6" fmla="*/ 0 w 47"/>
                <a:gd name="T7" fmla="*/ 12 h 31"/>
                <a:gd name="T8" fmla="*/ 10 w 47"/>
                <a:gd name="T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31">
                  <a:moveTo>
                    <a:pt x="10" y="31"/>
                  </a:moveTo>
                  <a:cubicBezTo>
                    <a:pt x="47" y="14"/>
                    <a:pt x="47" y="14"/>
                    <a:pt x="47" y="14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3" y="19"/>
                    <a:pt x="6" y="25"/>
                    <a:pt x="10" y="31"/>
                  </a:cubicBezTo>
                  <a:close/>
                </a:path>
              </a:pathLst>
            </a:custGeom>
            <a:solidFill>
              <a:srgbClr val="3642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0" name="Freeform 475"/>
            <p:cNvSpPr>
              <a:spLocks/>
            </p:cNvSpPr>
            <p:nvPr/>
          </p:nvSpPr>
          <p:spPr bwMode="auto">
            <a:xfrm rot="16200000">
              <a:off x="1535349" y="2909183"/>
              <a:ext cx="163219" cy="69640"/>
            </a:xfrm>
            <a:custGeom>
              <a:avLst/>
              <a:gdLst>
                <a:gd name="T0" fmla="*/ 0 w 75"/>
                <a:gd name="T1" fmla="*/ 32 h 32"/>
                <a:gd name="T2" fmla="*/ 75 w 75"/>
                <a:gd name="T3" fmla="*/ 0 h 32"/>
                <a:gd name="T4" fmla="*/ 72 w 75"/>
                <a:gd name="T5" fmla="*/ 0 h 32"/>
                <a:gd name="T6" fmla="*/ 0 w 75"/>
                <a:gd name="T7" fmla="*/ 32 h 32"/>
                <a:gd name="T8" fmla="*/ 0 w 75"/>
                <a:gd name="T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32">
                  <a:moveTo>
                    <a:pt x="0" y="32"/>
                  </a:moveTo>
                  <a:lnTo>
                    <a:pt x="75" y="0"/>
                  </a:lnTo>
                  <a:lnTo>
                    <a:pt x="72" y="0"/>
                  </a:lnTo>
                  <a:lnTo>
                    <a:pt x="0" y="32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1" name="Freeform 476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48 w 63"/>
                <a:gd name="T1" fmla="*/ 8 h 62"/>
                <a:gd name="T2" fmla="*/ 9 w 63"/>
                <a:gd name="T3" fmla="*/ 15 h 62"/>
                <a:gd name="T4" fmla="*/ 15 w 63"/>
                <a:gd name="T5" fmla="*/ 54 h 62"/>
                <a:gd name="T6" fmla="*/ 54 w 63"/>
                <a:gd name="T7" fmla="*/ 47 h 62"/>
                <a:gd name="T8" fmla="*/ 48 w 63"/>
                <a:gd name="T9" fmla="*/ 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48" y="8"/>
                  </a:moveTo>
                  <a:cubicBezTo>
                    <a:pt x="35" y="0"/>
                    <a:pt x="18" y="2"/>
                    <a:pt x="9" y="15"/>
                  </a:cubicBezTo>
                  <a:cubicBezTo>
                    <a:pt x="0" y="27"/>
                    <a:pt x="3" y="45"/>
                    <a:pt x="15" y="54"/>
                  </a:cubicBezTo>
                  <a:cubicBezTo>
                    <a:pt x="28" y="62"/>
                    <a:pt x="45" y="60"/>
                    <a:pt x="54" y="47"/>
                  </a:cubicBezTo>
                  <a:cubicBezTo>
                    <a:pt x="63" y="35"/>
                    <a:pt x="60" y="17"/>
                    <a:pt x="48" y="8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2" name="Freeform 477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48 w 63"/>
                <a:gd name="T1" fmla="*/ 8 h 62"/>
                <a:gd name="T2" fmla="*/ 9 w 63"/>
                <a:gd name="T3" fmla="*/ 15 h 62"/>
                <a:gd name="T4" fmla="*/ 15 w 63"/>
                <a:gd name="T5" fmla="*/ 54 h 62"/>
                <a:gd name="T6" fmla="*/ 54 w 63"/>
                <a:gd name="T7" fmla="*/ 47 h 62"/>
                <a:gd name="T8" fmla="*/ 48 w 63"/>
                <a:gd name="T9" fmla="*/ 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48" y="8"/>
                  </a:moveTo>
                  <a:cubicBezTo>
                    <a:pt x="35" y="0"/>
                    <a:pt x="18" y="2"/>
                    <a:pt x="9" y="15"/>
                  </a:cubicBezTo>
                  <a:cubicBezTo>
                    <a:pt x="0" y="27"/>
                    <a:pt x="3" y="45"/>
                    <a:pt x="15" y="54"/>
                  </a:cubicBezTo>
                  <a:cubicBezTo>
                    <a:pt x="28" y="62"/>
                    <a:pt x="45" y="60"/>
                    <a:pt x="54" y="47"/>
                  </a:cubicBezTo>
                  <a:cubicBezTo>
                    <a:pt x="63" y="35"/>
                    <a:pt x="60" y="17"/>
                    <a:pt x="48" y="8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3" name="Freeform 478"/>
            <p:cNvSpPr>
              <a:spLocks/>
            </p:cNvSpPr>
            <p:nvPr/>
          </p:nvSpPr>
          <p:spPr bwMode="auto">
            <a:xfrm rot="16200000">
              <a:off x="1607166" y="2476108"/>
              <a:ext cx="298147" cy="291618"/>
            </a:xfrm>
            <a:custGeom>
              <a:avLst/>
              <a:gdLst>
                <a:gd name="T0" fmla="*/ 39 w 51"/>
                <a:gd name="T1" fmla="*/ 7 h 50"/>
                <a:gd name="T2" fmla="*/ 7 w 51"/>
                <a:gd name="T3" fmla="*/ 12 h 50"/>
                <a:gd name="T4" fmla="*/ 13 w 51"/>
                <a:gd name="T5" fmla="*/ 43 h 50"/>
                <a:gd name="T6" fmla="*/ 44 w 51"/>
                <a:gd name="T7" fmla="*/ 38 h 50"/>
                <a:gd name="T8" fmla="*/ 39 w 51"/>
                <a:gd name="T9" fmla="*/ 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0">
                  <a:moveTo>
                    <a:pt x="39" y="7"/>
                  </a:moveTo>
                  <a:cubicBezTo>
                    <a:pt x="28" y="0"/>
                    <a:pt x="15" y="2"/>
                    <a:pt x="7" y="12"/>
                  </a:cubicBezTo>
                  <a:cubicBezTo>
                    <a:pt x="0" y="22"/>
                    <a:pt x="3" y="36"/>
                    <a:pt x="13" y="43"/>
                  </a:cubicBezTo>
                  <a:cubicBezTo>
                    <a:pt x="23" y="50"/>
                    <a:pt x="37" y="48"/>
                    <a:pt x="44" y="38"/>
                  </a:cubicBezTo>
                  <a:cubicBezTo>
                    <a:pt x="51" y="28"/>
                    <a:pt x="49" y="14"/>
                    <a:pt x="39" y="7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4" name="Freeform 479"/>
            <p:cNvSpPr>
              <a:spLocks/>
            </p:cNvSpPr>
            <p:nvPr/>
          </p:nvSpPr>
          <p:spPr bwMode="auto">
            <a:xfrm rot="16200000">
              <a:off x="1631105" y="2500047"/>
              <a:ext cx="250269" cy="243741"/>
            </a:xfrm>
            <a:custGeom>
              <a:avLst/>
              <a:gdLst>
                <a:gd name="T0" fmla="*/ 32 w 43"/>
                <a:gd name="T1" fmla="*/ 6 h 42"/>
                <a:gd name="T2" fmla="*/ 6 w 43"/>
                <a:gd name="T3" fmla="*/ 10 h 42"/>
                <a:gd name="T4" fmla="*/ 11 w 43"/>
                <a:gd name="T5" fmla="*/ 36 h 42"/>
                <a:gd name="T6" fmla="*/ 37 w 43"/>
                <a:gd name="T7" fmla="*/ 32 h 42"/>
                <a:gd name="T8" fmla="*/ 32 w 43"/>
                <a:gd name="T9" fmla="*/ 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32" y="6"/>
                  </a:moveTo>
                  <a:cubicBezTo>
                    <a:pt x="24" y="0"/>
                    <a:pt x="12" y="2"/>
                    <a:pt x="6" y="10"/>
                  </a:cubicBezTo>
                  <a:cubicBezTo>
                    <a:pt x="0" y="19"/>
                    <a:pt x="2" y="30"/>
                    <a:pt x="11" y="36"/>
                  </a:cubicBezTo>
                  <a:cubicBezTo>
                    <a:pt x="19" y="42"/>
                    <a:pt x="31" y="40"/>
                    <a:pt x="37" y="32"/>
                  </a:cubicBezTo>
                  <a:cubicBezTo>
                    <a:pt x="43" y="23"/>
                    <a:pt x="41" y="12"/>
                    <a:pt x="32" y="6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5" name="Freeform 480"/>
            <p:cNvSpPr>
              <a:spLocks/>
            </p:cNvSpPr>
            <p:nvPr/>
          </p:nvSpPr>
          <p:spPr bwMode="auto">
            <a:xfrm rot="16200000">
              <a:off x="1878110" y="1863492"/>
              <a:ext cx="559298" cy="393902"/>
            </a:xfrm>
            <a:custGeom>
              <a:avLst/>
              <a:gdLst>
                <a:gd name="T0" fmla="*/ 96 w 96"/>
                <a:gd name="T1" fmla="*/ 68 h 68"/>
                <a:gd name="T2" fmla="*/ 0 w 96"/>
                <a:gd name="T3" fmla="*/ 0 h 68"/>
                <a:gd name="T4" fmla="*/ 96 w 96"/>
                <a:gd name="T5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6" h="68">
                  <a:moveTo>
                    <a:pt x="96" y="6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25" y="58"/>
                    <a:pt x="96" y="68"/>
                  </a:cubicBezTo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6" name="Freeform 481"/>
            <p:cNvSpPr>
              <a:spLocks/>
            </p:cNvSpPr>
            <p:nvPr/>
          </p:nvSpPr>
          <p:spPr bwMode="auto">
            <a:xfrm rot="16200000">
              <a:off x="1631105" y="1627368"/>
              <a:ext cx="652877" cy="528830"/>
            </a:xfrm>
            <a:custGeom>
              <a:avLst/>
              <a:gdLst>
                <a:gd name="T0" fmla="*/ 0 w 112"/>
                <a:gd name="T1" fmla="*/ 61 h 91"/>
                <a:gd name="T2" fmla="*/ 112 w 112"/>
                <a:gd name="T3" fmla="*/ 30 h 91"/>
                <a:gd name="T4" fmla="*/ 42 w 112"/>
                <a:gd name="T5" fmla="*/ 91 h 91"/>
                <a:gd name="T6" fmla="*/ 0 w 112"/>
                <a:gd name="T7" fmla="*/ 6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91">
                  <a:moveTo>
                    <a:pt x="0" y="61"/>
                  </a:moveTo>
                  <a:cubicBezTo>
                    <a:pt x="58" y="0"/>
                    <a:pt x="112" y="30"/>
                    <a:pt x="112" y="30"/>
                  </a:cubicBezTo>
                  <a:cubicBezTo>
                    <a:pt x="42" y="91"/>
                    <a:pt x="42" y="91"/>
                    <a:pt x="42" y="91"/>
                  </a:cubicBezTo>
                  <a:lnTo>
                    <a:pt x="0" y="61"/>
                  </a:lnTo>
                  <a:close/>
                </a:path>
              </a:pathLst>
            </a:custGeom>
            <a:solidFill>
              <a:srgbClr val="273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7" name="Freeform 482"/>
            <p:cNvSpPr>
              <a:spLocks/>
            </p:cNvSpPr>
            <p:nvPr/>
          </p:nvSpPr>
          <p:spPr bwMode="auto">
            <a:xfrm rot="16200000">
              <a:off x="1520115" y="2569687"/>
              <a:ext cx="89226" cy="278561"/>
            </a:xfrm>
            <a:custGeom>
              <a:avLst/>
              <a:gdLst>
                <a:gd name="T0" fmla="*/ 15 w 15"/>
                <a:gd name="T1" fmla="*/ 3 h 48"/>
                <a:gd name="T2" fmla="*/ 10 w 15"/>
                <a:gd name="T3" fmla="*/ 48 h 48"/>
                <a:gd name="T4" fmla="*/ 0 w 15"/>
                <a:gd name="T5" fmla="*/ 41 h 48"/>
                <a:gd name="T6" fmla="*/ 4 w 15"/>
                <a:gd name="T7" fmla="*/ 0 h 48"/>
                <a:gd name="T8" fmla="*/ 15 w 15"/>
                <a:gd name="T9" fmla="*/ 3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8">
                  <a:moveTo>
                    <a:pt x="15" y="3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8" y="1"/>
                    <a:pt x="11" y="2"/>
                    <a:pt x="15" y="3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8" name="Freeform 483"/>
            <p:cNvSpPr>
              <a:spLocks/>
            </p:cNvSpPr>
            <p:nvPr/>
          </p:nvSpPr>
          <p:spPr bwMode="auto">
            <a:xfrm rot="16200000">
              <a:off x="1367778" y="2926593"/>
              <a:ext cx="219802" cy="152338"/>
            </a:xfrm>
            <a:custGeom>
              <a:avLst/>
              <a:gdLst>
                <a:gd name="T0" fmla="*/ 38 w 38"/>
                <a:gd name="T1" fmla="*/ 0 h 26"/>
                <a:gd name="T2" fmla="*/ 36 w 38"/>
                <a:gd name="T3" fmla="*/ 26 h 26"/>
                <a:gd name="T4" fmla="*/ 0 w 38"/>
                <a:gd name="T5" fmla="*/ 1 h 26"/>
                <a:gd name="T6" fmla="*/ 38 w 38"/>
                <a:gd name="T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26">
                  <a:moveTo>
                    <a:pt x="38" y="0"/>
                  </a:moveTo>
                  <a:cubicBezTo>
                    <a:pt x="36" y="26"/>
                    <a:pt x="36" y="26"/>
                    <a:pt x="36" y="2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4" y="0"/>
                    <a:pt x="26" y="0"/>
                    <a:pt x="38" y="0"/>
                  </a:cubicBezTo>
                  <a:close/>
                </a:path>
              </a:pathLst>
            </a:custGeom>
            <a:solidFill>
              <a:srgbClr val="BF2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9" name="Freeform 484"/>
            <p:cNvSpPr>
              <a:spLocks/>
            </p:cNvSpPr>
            <p:nvPr/>
          </p:nvSpPr>
          <p:spPr bwMode="auto">
            <a:xfrm rot="16200000">
              <a:off x="1425448" y="1898312"/>
              <a:ext cx="796510" cy="748632"/>
            </a:xfrm>
            <a:custGeom>
              <a:avLst/>
              <a:gdLst>
                <a:gd name="T0" fmla="*/ 137 w 137"/>
                <a:gd name="T1" fmla="*/ 109 h 129"/>
                <a:gd name="T2" fmla="*/ 115 w 137"/>
                <a:gd name="T3" fmla="*/ 129 h 129"/>
                <a:gd name="T4" fmla="*/ 0 w 137"/>
                <a:gd name="T5" fmla="*/ 47 h 129"/>
                <a:gd name="T6" fmla="*/ 5 w 137"/>
                <a:gd name="T7" fmla="*/ 0 h 129"/>
                <a:gd name="T8" fmla="*/ 137 w 137"/>
                <a:gd name="T9" fmla="*/ 10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129">
                  <a:moveTo>
                    <a:pt x="137" y="109"/>
                  </a:moveTo>
                  <a:cubicBezTo>
                    <a:pt x="115" y="129"/>
                    <a:pt x="115" y="129"/>
                    <a:pt x="115" y="129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98" y="26"/>
                    <a:pt x="137" y="109"/>
                    <a:pt x="137" y="109"/>
                  </a:cubicBezTo>
                  <a:close/>
                </a:path>
              </a:pathLst>
            </a:custGeom>
            <a:solidFill>
              <a:srgbClr val="BF2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0" name="Freeform 485"/>
            <p:cNvSpPr>
              <a:spLocks/>
            </p:cNvSpPr>
            <p:nvPr/>
          </p:nvSpPr>
          <p:spPr bwMode="auto">
            <a:xfrm rot="16200000">
              <a:off x="1465709" y="2787313"/>
              <a:ext cx="52230" cy="180629"/>
            </a:xfrm>
            <a:custGeom>
              <a:avLst/>
              <a:gdLst>
                <a:gd name="T0" fmla="*/ 9 w 9"/>
                <a:gd name="T1" fmla="*/ 1 h 31"/>
                <a:gd name="T2" fmla="*/ 6 w 9"/>
                <a:gd name="T3" fmla="*/ 31 h 31"/>
                <a:gd name="T4" fmla="*/ 0 w 9"/>
                <a:gd name="T5" fmla="*/ 26 h 31"/>
                <a:gd name="T6" fmla="*/ 2 w 9"/>
                <a:gd name="T7" fmla="*/ 0 h 31"/>
                <a:gd name="T8" fmla="*/ 9 w 9"/>
                <a:gd name="T9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31">
                  <a:moveTo>
                    <a:pt x="9" y="1"/>
                  </a:moveTo>
                  <a:cubicBezTo>
                    <a:pt x="6" y="31"/>
                    <a:pt x="6" y="31"/>
                    <a:pt x="6" y="31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5" y="1"/>
                    <a:pt x="7" y="1"/>
                    <a:pt x="9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1" name="Freeform 486"/>
            <p:cNvSpPr>
              <a:spLocks/>
            </p:cNvSpPr>
            <p:nvPr/>
          </p:nvSpPr>
          <p:spPr bwMode="auto">
            <a:xfrm rot="16200000">
              <a:off x="1556024" y="2529426"/>
              <a:ext cx="52230" cy="278561"/>
            </a:xfrm>
            <a:custGeom>
              <a:avLst/>
              <a:gdLst>
                <a:gd name="T0" fmla="*/ 9 w 9"/>
                <a:gd name="T1" fmla="*/ 1 h 48"/>
                <a:gd name="T2" fmla="*/ 4 w 9"/>
                <a:gd name="T3" fmla="*/ 48 h 48"/>
                <a:gd name="T4" fmla="*/ 0 w 9"/>
                <a:gd name="T5" fmla="*/ 45 h 48"/>
                <a:gd name="T6" fmla="*/ 5 w 9"/>
                <a:gd name="T7" fmla="*/ 0 h 48"/>
                <a:gd name="T8" fmla="*/ 9 w 9"/>
                <a:gd name="T9" fmla="*/ 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8">
                  <a:moveTo>
                    <a:pt x="9" y="1"/>
                  </a:moveTo>
                  <a:cubicBezTo>
                    <a:pt x="4" y="48"/>
                    <a:pt x="4" y="48"/>
                    <a:pt x="4" y="48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0"/>
                    <a:pt x="7" y="0"/>
                    <a:pt x="9" y="1"/>
                  </a:cubicBezTo>
                  <a:close/>
                </a:path>
              </a:pathLst>
            </a:custGeom>
            <a:solidFill>
              <a:srgbClr val="2831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2" name="Freeform 487"/>
            <p:cNvSpPr>
              <a:spLocks/>
            </p:cNvSpPr>
            <p:nvPr/>
          </p:nvSpPr>
          <p:spPr bwMode="auto">
            <a:xfrm rot="16200000">
              <a:off x="1468973" y="2668707"/>
              <a:ext cx="132752" cy="254622"/>
            </a:xfrm>
            <a:custGeom>
              <a:avLst/>
              <a:gdLst>
                <a:gd name="T0" fmla="*/ 23 w 23"/>
                <a:gd name="T1" fmla="*/ 3 h 44"/>
                <a:gd name="T2" fmla="*/ 19 w 23"/>
                <a:gd name="T3" fmla="*/ 44 h 44"/>
                <a:gd name="T4" fmla="*/ 0 w 23"/>
                <a:gd name="T5" fmla="*/ 30 h 44"/>
                <a:gd name="T6" fmla="*/ 2 w 23"/>
                <a:gd name="T7" fmla="*/ 0 h 44"/>
                <a:gd name="T8" fmla="*/ 23 w 23"/>
                <a:gd name="T9" fmla="*/ 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44">
                  <a:moveTo>
                    <a:pt x="23" y="3"/>
                  </a:moveTo>
                  <a:cubicBezTo>
                    <a:pt x="19" y="44"/>
                    <a:pt x="19" y="44"/>
                    <a:pt x="19" y="44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0" y="1"/>
                    <a:pt x="16" y="2"/>
                    <a:pt x="23" y="3"/>
                  </a:cubicBezTo>
                  <a:close/>
                </a:path>
              </a:pathLst>
            </a:custGeom>
            <a:solidFill>
              <a:srgbClr val="2831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3" name="Freeform 488"/>
            <p:cNvSpPr>
              <a:spLocks/>
            </p:cNvSpPr>
            <p:nvPr/>
          </p:nvSpPr>
          <p:spPr bwMode="auto">
            <a:xfrm rot="16200000">
              <a:off x="1486383" y="2773167"/>
              <a:ext cx="17410" cy="174100"/>
            </a:xfrm>
            <a:custGeom>
              <a:avLst/>
              <a:gdLst>
                <a:gd name="T0" fmla="*/ 8 w 8"/>
                <a:gd name="T1" fmla="*/ 0 h 80"/>
                <a:gd name="T2" fmla="*/ 3 w 8"/>
                <a:gd name="T3" fmla="*/ 80 h 80"/>
                <a:gd name="T4" fmla="*/ 0 w 8"/>
                <a:gd name="T5" fmla="*/ 80 h 80"/>
                <a:gd name="T6" fmla="*/ 8 w 8"/>
                <a:gd name="T7" fmla="*/ 0 h 80"/>
                <a:gd name="T8" fmla="*/ 8 w 8"/>
                <a:gd name="T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0">
                  <a:moveTo>
                    <a:pt x="8" y="0"/>
                  </a:moveTo>
                  <a:lnTo>
                    <a:pt x="3" y="80"/>
                  </a:lnTo>
                  <a:lnTo>
                    <a:pt x="0" y="80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4" name="Freeform 489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15 w 63"/>
                <a:gd name="T1" fmla="*/ 54 h 62"/>
                <a:gd name="T2" fmla="*/ 9 w 63"/>
                <a:gd name="T3" fmla="*/ 15 h 62"/>
                <a:gd name="T4" fmla="*/ 48 w 63"/>
                <a:gd name="T5" fmla="*/ 8 h 62"/>
                <a:gd name="T6" fmla="*/ 54 w 63"/>
                <a:gd name="T7" fmla="*/ 47 h 62"/>
                <a:gd name="T8" fmla="*/ 15 w 63"/>
                <a:gd name="T9" fmla="*/ 5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15" y="54"/>
                  </a:moveTo>
                  <a:cubicBezTo>
                    <a:pt x="3" y="45"/>
                    <a:pt x="0" y="27"/>
                    <a:pt x="9" y="15"/>
                  </a:cubicBezTo>
                  <a:cubicBezTo>
                    <a:pt x="18" y="2"/>
                    <a:pt x="35" y="0"/>
                    <a:pt x="48" y="8"/>
                  </a:cubicBezTo>
                  <a:cubicBezTo>
                    <a:pt x="60" y="17"/>
                    <a:pt x="63" y="35"/>
                    <a:pt x="54" y="47"/>
                  </a:cubicBezTo>
                  <a:cubicBezTo>
                    <a:pt x="45" y="60"/>
                    <a:pt x="28" y="62"/>
                    <a:pt x="15" y="54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5" name="Freeform 490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15 w 63"/>
                <a:gd name="T1" fmla="*/ 54 h 62"/>
                <a:gd name="T2" fmla="*/ 9 w 63"/>
                <a:gd name="T3" fmla="*/ 15 h 62"/>
                <a:gd name="T4" fmla="*/ 48 w 63"/>
                <a:gd name="T5" fmla="*/ 8 h 62"/>
                <a:gd name="T6" fmla="*/ 54 w 63"/>
                <a:gd name="T7" fmla="*/ 47 h 62"/>
                <a:gd name="T8" fmla="*/ 15 w 63"/>
                <a:gd name="T9" fmla="*/ 5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15" y="54"/>
                  </a:moveTo>
                  <a:cubicBezTo>
                    <a:pt x="3" y="45"/>
                    <a:pt x="0" y="27"/>
                    <a:pt x="9" y="15"/>
                  </a:cubicBezTo>
                  <a:cubicBezTo>
                    <a:pt x="18" y="2"/>
                    <a:pt x="35" y="0"/>
                    <a:pt x="48" y="8"/>
                  </a:cubicBezTo>
                  <a:cubicBezTo>
                    <a:pt x="60" y="17"/>
                    <a:pt x="63" y="35"/>
                    <a:pt x="54" y="47"/>
                  </a:cubicBezTo>
                  <a:cubicBezTo>
                    <a:pt x="45" y="60"/>
                    <a:pt x="28" y="62"/>
                    <a:pt x="15" y="54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6" name="Freeform 491"/>
            <p:cNvSpPr>
              <a:spLocks/>
            </p:cNvSpPr>
            <p:nvPr/>
          </p:nvSpPr>
          <p:spPr bwMode="auto">
            <a:xfrm rot="16200000">
              <a:off x="1607166" y="2476108"/>
              <a:ext cx="298147" cy="291618"/>
            </a:xfrm>
            <a:custGeom>
              <a:avLst/>
              <a:gdLst>
                <a:gd name="T0" fmla="*/ 13 w 51"/>
                <a:gd name="T1" fmla="*/ 43 h 50"/>
                <a:gd name="T2" fmla="*/ 7 w 51"/>
                <a:gd name="T3" fmla="*/ 12 h 50"/>
                <a:gd name="T4" fmla="*/ 39 w 51"/>
                <a:gd name="T5" fmla="*/ 7 h 50"/>
                <a:gd name="T6" fmla="*/ 44 w 51"/>
                <a:gd name="T7" fmla="*/ 38 h 50"/>
                <a:gd name="T8" fmla="*/ 13 w 51"/>
                <a:gd name="T9" fmla="*/ 4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0">
                  <a:moveTo>
                    <a:pt x="13" y="43"/>
                  </a:moveTo>
                  <a:cubicBezTo>
                    <a:pt x="3" y="36"/>
                    <a:pt x="0" y="22"/>
                    <a:pt x="7" y="12"/>
                  </a:cubicBezTo>
                  <a:cubicBezTo>
                    <a:pt x="15" y="2"/>
                    <a:pt x="28" y="0"/>
                    <a:pt x="39" y="7"/>
                  </a:cubicBezTo>
                  <a:cubicBezTo>
                    <a:pt x="49" y="14"/>
                    <a:pt x="51" y="28"/>
                    <a:pt x="44" y="38"/>
                  </a:cubicBezTo>
                  <a:cubicBezTo>
                    <a:pt x="37" y="48"/>
                    <a:pt x="23" y="50"/>
                    <a:pt x="13" y="43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7" name="Freeform 492"/>
            <p:cNvSpPr>
              <a:spLocks/>
            </p:cNvSpPr>
            <p:nvPr/>
          </p:nvSpPr>
          <p:spPr bwMode="auto">
            <a:xfrm rot="16200000">
              <a:off x="1631105" y="2500047"/>
              <a:ext cx="250269" cy="243741"/>
            </a:xfrm>
            <a:custGeom>
              <a:avLst/>
              <a:gdLst>
                <a:gd name="T0" fmla="*/ 11 w 43"/>
                <a:gd name="T1" fmla="*/ 36 h 42"/>
                <a:gd name="T2" fmla="*/ 6 w 43"/>
                <a:gd name="T3" fmla="*/ 10 h 42"/>
                <a:gd name="T4" fmla="*/ 32 w 43"/>
                <a:gd name="T5" fmla="*/ 6 h 42"/>
                <a:gd name="T6" fmla="*/ 37 w 43"/>
                <a:gd name="T7" fmla="*/ 32 h 42"/>
                <a:gd name="T8" fmla="*/ 11 w 43"/>
                <a:gd name="T9" fmla="*/ 3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11" y="36"/>
                  </a:moveTo>
                  <a:cubicBezTo>
                    <a:pt x="2" y="30"/>
                    <a:pt x="0" y="19"/>
                    <a:pt x="6" y="10"/>
                  </a:cubicBezTo>
                  <a:cubicBezTo>
                    <a:pt x="12" y="2"/>
                    <a:pt x="24" y="0"/>
                    <a:pt x="32" y="6"/>
                  </a:cubicBezTo>
                  <a:cubicBezTo>
                    <a:pt x="41" y="12"/>
                    <a:pt x="43" y="23"/>
                    <a:pt x="37" y="32"/>
                  </a:cubicBezTo>
                  <a:cubicBezTo>
                    <a:pt x="31" y="40"/>
                    <a:pt x="19" y="42"/>
                    <a:pt x="11" y="36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8" name="Freeform 493"/>
            <p:cNvSpPr>
              <a:spLocks/>
            </p:cNvSpPr>
            <p:nvPr/>
          </p:nvSpPr>
          <p:spPr bwMode="auto">
            <a:xfrm rot="16200000">
              <a:off x="1878110" y="1863492"/>
              <a:ext cx="559298" cy="393902"/>
            </a:xfrm>
            <a:custGeom>
              <a:avLst/>
              <a:gdLst>
                <a:gd name="T0" fmla="*/ 96 w 96"/>
                <a:gd name="T1" fmla="*/ 68 h 68"/>
                <a:gd name="T2" fmla="*/ 0 w 96"/>
                <a:gd name="T3" fmla="*/ 0 h 68"/>
                <a:gd name="T4" fmla="*/ 96 w 96"/>
                <a:gd name="T5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6" h="68">
                  <a:moveTo>
                    <a:pt x="96" y="6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64" y="4"/>
                    <a:pt x="96" y="68"/>
                  </a:cubicBezTo>
                </a:path>
              </a:pathLst>
            </a:custGeom>
            <a:solidFill>
              <a:srgbClr val="151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9" name="Freeform 494"/>
            <p:cNvSpPr>
              <a:spLocks/>
            </p:cNvSpPr>
            <p:nvPr/>
          </p:nvSpPr>
          <p:spPr bwMode="auto">
            <a:xfrm rot="16200000">
              <a:off x="3651758" y="5933090"/>
              <a:ext cx="626762" cy="604999"/>
            </a:xfrm>
            <a:custGeom>
              <a:avLst/>
              <a:gdLst>
                <a:gd name="T0" fmla="*/ 25 w 108"/>
                <a:gd name="T1" fmla="*/ 104 h 104"/>
                <a:gd name="T2" fmla="*/ 61 w 108"/>
                <a:gd name="T3" fmla="*/ 0 h 104"/>
                <a:gd name="T4" fmla="*/ 25 w 108"/>
                <a:gd name="T5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8" h="104">
                  <a:moveTo>
                    <a:pt x="25" y="104"/>
                  </a:moveTo>
                  <a:cubicBezTo>
                    <a:pt x="25" y="104"/>
                    <a:pt x="0" y="8"/>
                    <a:pt x="61" y="0"/>
                  </a:cubicBezTo>
                  <a:cubicBezTo>
                    <a:pt x="61" y="0"/>
                    <a:pt x="108" y="32"/>
                    <a:pt x="25" y="104"/>
                  </a:cubicBezTo>
                  <a:close/>
                </a:path>
              </a:pathLst>
            </a:custGeom>
            <a:solidFill>
              <a:srgbClr val="FFD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0" name="Freeform 495"/>
            <p:cNvSpPr>
              <a:spLocks/>
            </p:cNvSpPr>
            <p:nvPr/>
          </p:nvSpPr>
          <p:spPr bwMode="auto">
            <a:xfrm rot="16200000">
              <a:off x="3693107" y="5996202"/>
              <a:ext cx="498363" cy="489658"/>
            </a:xfrm>
            <a:custGeom>
              <a:avLst/>
              <a:gdLst>
                <a:gd name="T0" fmla="*/ 20 w 86"/>
                <a:gd name="T1" fmla="*/ 84 h 84"/>
                <a:gd name="T2" fmla="*/ 49 w 86"/>
                <a:gd name="T3" fmla="*/ 0 h 84"/>
                <a:gd name="T4" fmla="*/ 20 w 86"/>
                <a:gd name="T5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84">
                  <a:moveTo>
                    <a:pt x="20" y="84"/>
                  </a:moveTo>
                  <a:cubicBezTo>
                    <a:pt x="20" y="84"/>
                    <a:pt x="0" y="6"/>
                    <a:pt x="49" y="0"/>
                  </a:cubicBezTo>
                  <a:cubicBezTo>
                    <a:pt x="49" y="0"/>
                    <a:pt x="86" y="26"/>
                    <a:pt x="20" y="84"/>
                  </a:cubicBezTo>
                  <a:close/>
                </a:path>
              </a:pathLst>
            </a:custGeom>
            <a:solidFill>
              <a:srgbClr val="FFED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1" name="Freeform 496"/>
            <p:cNvSpPr>
              <a:spLocks/>
            </p:cNvSpPr>
            <p:nvPr/>
          </p:nvSpPr>
          <p:spPr bwMode="auto">
            <a:xfrm rot="16200000">
              <a:off x="3570148" y="6125689"/>
              <a:ext cx="261151" cy="167572"/>
            </a:xfrm>
            <a:custGeom>
              <a:avLst/>
              <a:gdLst>
                <a:gd name="T0" fmla="*/ 107 w 120"/>
                <a:gd name="T1" fmla="*/ 77 h 77"/>
                <a:gd name="T2" fmla="*/ 0 w 120"/>
                <a:gd name="T3" fmla="*/ 40 h 77"/>
                <a:gd name="T4" fmla="*/ 13 w 120"/>
                <a:gd name="T5" fmla="*/ 0 h 77"/>
                <a:gd name="T6" fmla="*/ 120 w 120"/>
                <a:gd name="T7" fmla="*/ 37 h 77"/>
                <a:gd name="T8" fmla="*/ 107 w 120"/>
                <a:gd name="T9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77">
                  <a:moveTo>
                    <a:pt x="107" y="77"/>
                  </a:moveTo>
                  <a:lnTo>
                    <a:pt x="0" y="40"/>
                  </a:lnTo>
                  <a:lnTo>
                    <a:pt x="13" y="0"/>
                  </a:lnTo>
                  <a:lnTo>
                    <a:pt x="120" y="37"/>
                  </a:lnTo>
                  <a:lnTo>
                    <a:pt x="107" y="77"/>
                  </a:lnTo>
                  <a:close/>
                </a:path>
              </a:pathLst>
            </a:custGeom>
            <a:solidFill>
              <a:srgbClr val="0D3C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2" name="Freeform 497"/>
            <p:cNvSpPr>
              <a:spLocks/>
            </p:cNvSpPr>
            <p:nvPr/>
          </p:nvSpPr>
          <p:spPr bwMode="auto">
            <a:xfrm rot="16200000">
              <a:off x="3232829" y="6236678"/>
              <a:ext cx="587589" cy="341672"/>
            </a:xfrm>
            <a:custGeom>
              <a:avLst/>
              <a:gdLst>
                <a:gd name="T0" fmla="*/ 101 w 101"/>
                <a:gd name="T1" fmla="*/ 14 h 59"/>
                <a:gd name="T2" fmla="*/ 0 w 101"/>
                <a:gd name="T3" fmla="*/ 51 h 59"/>
                <a:gd name="T4" fmla="*/ 85 w 101"/>
                <a:gd name="T5" fmla="*/ 59 h 59"/>
                <a:gd name="T6" fmla="*/ 101 w 101"/>
                <a:gd name="T7" fmla="*/ 1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" h="59">
                  <a:moveTo>
                    <a:pt x="101" y="14"/>
                  </a:moveTo>
                  <a:cubicBezTo>
                    <a:pt x="24" y="0"/>
                    <a:pt x="0" y="51"/>
                    <a:pt x="0" y="51"/>
                  </a:cubicBezTo>
                  <a:cubicBezTo>
                    <a:pt x="85" y="59"/>
                    <a:pt x="85" y="59"/>
                    <a:pt x="85" y="59"/>
                  </a:cubicBezTo>
                  <a:lnTo>
                    <a:pt x="101" y="14"/>
                  </a:lnTo>
                  <a:close/>
                </a:path>
              </a:pathLst>
            </a:custGeom>
            <a:solidFill>
              <a:srgbClr val="1C7B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3" name="Freeform 498"/>
            <p:cNvSpPr>
              <a:spLocks/>
            </p:cNvSpPr>
            <p:nvPr/>
          </p:nvSpPr>
          <p:spPr bwMode="auto">
            <a:xfrm rot="16200000">
              <a:off x="2585393" y="5680645"/>
              <a:ext cx="306852" cy="511420"/>
            </a:xfrm>
            <a:custGeom>
              <a:avLst/>
              <a:gdLst>
                <a:gd name="T0" fmla="*/ 25 w 53"/>
                <a:gd name="T1" fmla="*/ 81 h 88"/>
                <a:gd name="T2" fmla="*/ 26 w 53"/>
                <a:gd name="T3" fmla="*/ 77 h 88"/>
                <a:gd name="T4" fmla="*/ 30 w 53"/>
                <a:gd name="T5" fmla="*/ 66 h 88"/>
                <a:gd name="T6" fmla="*/ 37 w 53"/>
                <a:gd name="T7" fmla="*/ 45 h 88"/>
                <a:gd name="T8" fmla="*/ 37 w 53"/>
                <a:gd name="T9" fmla="*/ 45 h 88"/>
                <a:gd name="T10" fmla="*/ 40 w 53"/>
                <a:gd name="T11" fmla="*/ 38 h 88"/>
                <a:gd name="T12" fmla="*/ 53 w 53"/>
                <a:gd name="T13" fmla="*/ 0 h 88"/>
                <a:gd name="T14" fmla="*/ 24 w 53"/>
                <a:gd name="T15" fmla="*/ 20 h 88"/>
                <a:gd name="T16" fmla="*/ 19 w 53"/>
                <a:gd name="T17" fmla="*/ 24 h 88"/>
                <a:gd name="T18" fmla="*/ 19 w 53"/>
                <a:gd name="T19" fmla="*/ 24 h 88"/>
                <a:gd name="T20" fmla="*/ 5 w 53"/>
                <a:gd name="T21" fmla="*/ 37 h 88"/>
                <a:gd name="T22" fmla="*/ 0 w 53"/>
                <a:gd name="T23" fmla="*/ 43 h 88"/>
                <a:gd name="T24" fmla="*/ 22 w 53"/>
                <a:gd name="T25" fmla="*/ 88 h 88"/>
                <a:gd name="T26" fmla="*/ 25 w 53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3" h="88">
                  <a:moveTo>
                    <a:pt x="25" y="81"/>
                  </a:moveTo>
                  <a:cubicBezTo>
                    <a:pt x="26" y="77"/>
                    <a:pt x="26" y="77"/>
                    <a:pt x="26" y="77"/>
                  </a:cubicBezTo>
                  <a:cubicBezTo>
                    <a:pt x="30" y="66"/>
                    <a:pt x="30" y="66"/>
                    <a:pt x="30" y="66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42" y="6"/>
                    <a:pt x="33" y="13"/>
                    <a:pt x="24" y="20"/>
                  </a:cubicBezTo>
                  <a:cubicBezTo>
                    <a:pt x="22" y="21"/>
                    <a:pt x="21" y="22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4" y="28"/>
                    <a:pt x="9" y="33"/>
                    <a:pt x="5" y="37"/>
                  </a:cubicBezTo>
                  <a:cubicBezTo>
                    <a:pt x="3" y="39"/>
                    <a:pt x="2" y="41"/>
                    <a:pt x="0" y="43"/>
                  </a:cubicBezTo>
                  <a:cubicBezTo>
                    <a:pt x="22" y="88"/>
                    <a:pt x="22" y="88"/>
                    <a:pt x="22" y="88"/>
                  </a:cubicBezTo>
                  <a:lnTo>
                    <a:pt x="25" y="81"/>
                  </a:ln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4" name="Freeform 499"/>
            <p:cNvSpPr>
              <a:spLocks/>
            </p:cNvSpPr>
            <p:nvPr/>
          </p:nvSpPr>
          <p:spPr bwMode="auto">
            <a:xfrm rot="16200000">
              <a:off x="3018468" y="5898270"/>
              <a:ext cx="232859" cy="511420"/>
            </a:xfrm>
            <a:custGeom>
              <a:avLst/>
              <a:gdLst>
                <a:gd name="T0" fmla="*/ 0 w 40"/>
                <a:gd name="T1" fmla="*/ 26 h 88"/>
                <a:gd name="T2" fmla="*/ 30 w 40"/>
                <a:gd name="T3" fmla="*/ 88 h 88"/>
                <a:gd name="T4" fmla="*/ 40 w 40"/>
                <a:gd name="T5" fmla="*/ 57 h 88"/>
                <a:gd name="T6" fmla="*/ 13 w 40"/>
                <a:gd name="T7" fmla="*/ 0 h 88"/>
                <a:gd name="T8" fmla="*/ 0 w 40"/>
                <a:gd name="T9" fmla="*/ 2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88">
                  <a:moveTo>
                    <a:pt x="0" y="26"/>
                  </a:moveTo>
                  <a:cubicBezTo>
                    <a:pt x="30" y="88"/>
                    <a:pt x="30" y="88"/>
                    <a:pt x="30" y="88"/>
                  </a:cubicBezTo>
                  <a:cubicBezTo>
                    <a:pt x="40" y="57"/>
                    <a:pt x="40" y="57"/>
                    <a:pt x="40" y="57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7" y="9"/>
                    <a:pt x="3" y="18"/>
                    <a:pt x="0" y="26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5" name="Freeform 500"/>
            <p:cNvSpPr>
              <a:spLocks/>
            </p:cNvSpPr>
            <p:nvPr/>
          </p:nvSpPr>
          <p:spPr bwMode="auto">
            <a:xfrm rot="16200000">
              <a:off x="3195832" y="5929826"/>
              <a:ext cx="306852" cy="639819"/>
            </a:xfrm>
            <a:custGeom>
              <a:avLst/>
              <a:gdLst>
                <a:gd name="T0" fmla="*/ 9 w 53"/>
                <a:gd name="T1" fmla="*/ 106 h 110"/>
                <a:gd name="T2" fmla="*/ 36 w 53"/>
                <a:gd name="T3" fmla="*/ 110 h 110"/>
                <a:gd name="T4" fmla="*/ 53 w 53"/>
                <a:gd name="T5" fmla="*/ 62 h 110"/>
                <a:gd name="T6" fmla="*/ 23 w 53"/>
                <a:gd name="T7" fmla="*/ 0 h 110"/>
                <a:gd name="T8" fmla="*/ 9 w 53"/>
                <a:gd name="T9" fmla="*/ 10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110">
                  <a:moveTo>
                    <a:pt x="9" y="106"/>
                  </a:moveTo>
                  <a:cubicBezTo>
                    <a:pt x="36" y="110"/>
                    <a:pt x="36" y="110"/>
                    <a:pt x="36" y="110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0" y="56"/>
                    <a:pt x="9" y="106"/>
                    <a:pt x="9" y="1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6" name="Freeform 501"/>
            <p:cNvSpPr>
              <a:spLocks/>
            </p:cNvSpPr>
            <p:nvPr/>
          </p:nvSpPr>
          <p:spPr bwMode="auto">
            <a:xfrm rot="16200000">
              <a:off x="2940122" y="5924385"/>
              <a:ext cx="174100" cy="365611"/>
            </a:xfrm>
            <a:custGeom>
              <a:avLst/>
              <a:gdLst>
                <a:gd name="T0" fmla="*/ 4 w 30"/>
                <a:gd name="T1" fmla="*/ 0 h 63"/>
                <a:gd name="T2" fmla="*/ 0 w 30"/>
                <a:gd name="T3" fmla="*/ 6 h 63"/>
                <a:gd name="T4" fmla="*/ 27 w 30"/>
                <a:gd name="T5" fmla="*/ 63 h 63"/>
                <a:gd name="T6" fmla="*/ 30 w 30"/>
                <a:gd name="T7" fmla="*/ 55 h 63"/>
                <a:gd name="T8" fmla="*/ 4 w 30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3">
                  <a:moveTo>
                    <a:pt x="4" y="0"/>
                  </a:moveTo>
                  <a:cubicBezTo>
                    <a:pt x="2" y="2"/>
                    <a:pt x="1" y="4"/>
                    <a:pt x="0" y="6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30" y="55"/>
                    <a:pt x="30" y="55"/>
                    <a:pt x="30" y="55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7" name="Freeform 502"/>
            <p:cNvSpPr>
              <a:spLocks/>
            </p:cNvSpPr>
            <p:nvPr/>
          </p:nvSpPr>
          <p:spPr bwMode="auto">
            <a:xfrm rot="16200000">
              <a:off x="2843279" y="5851481"/>
              <a:ext cx="211097" cy="430899"/>
            </a:xfrm>
            <a:custGeom>
              <a:avLst/>
              <a:gdLst>
                <a:gd name="T0" fmla="*/ 36 w 36"/>
                <a:gd name="T1" fmla="*/ 45 h 74"/>
                <a:gd name="T2" fmla="*/ 14 w 36"/>
                <a:gd name="T3" fmla="*/ 0 h 74"/>
                <a:gd name="T4" fmla="*/ 12 w 36"/>
                <a:gd name="T5" fmla="*/ 2 h 74"/>
                <a:gd name="T6" fmla="*/ 10 w 36"/>
                <a:gd name="T7" fmla="*/ 5 h 74"/>
                <a:gd name="T8" fmla="*/ 0 w 36"/>
                <a:gd name="T9" fmla="*/ 19 h 74"/>
                <a:gd name="T10" fmla="*/ 26 w 36"/>
                <a:gd name="T11" fmla="*/ 74 h 74"/>
                <a:gd name="T12" fmla="*/ 36 w 36"/>
                <a:gd name="T13" fmla="*/ 4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74">
                  <a:moveTo>
                    <a:pt x="36" y="45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3" y="1"/>
                    <a:pt x="12" y="2"/>
                  </a:cubicBezTo>
                  <a:cubicBezTo>
                    <a:pt x="12" y="3"/>
                    <a:pt x="11" y="4"/>
                    <a:pt x="10" y="5"/>
                  </a:cubicBezTo>
                  <a:cubicBezTo>
                    <a:pt x="6" y="10"/>
                    <a:pt x="3" y="14"/>
                    <a:pt x="0" y="19"/>
                  </a:cubicBezTo>
                  <a:cubicBezTo>
                    <a:pt x="26" y="74"/>
                    <a:pt x="26" y="74"/>
                    <a:pt x="26" y="74"/>
                  </a:cubicBezTo>
                  <a:lnTo>
                    <a:pt x="36" y="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8" name="Freeform 503"/>
            <p:cNvSpPr>
              <a:spLocks/>
            </p:cNvSpPr>
            <p:nvPr/>
          </p:nvSpPr>
          <p:spPr bwMode="auto">
            <a:xfrm rot="16200000">
              <a:off x="3471129" y="5902623"/>
              <a:ext cx="267679" cy="594118"/>
            </a:xfrm>
            <a:custGeom>
              <a:avLst/>
              <a:gdLst>
                <a:gd name="T0" fmla="*/ 10 w 46"/>
                <a:gd name="T1" fmla="*/ 102 h 102"/>
                <a:gd name="T2" fmla="*/ 46 w 46"/>
                <a:gd name="T3" fmla="*/ 0 h 102"/>
                <a:gd name="T4" fmla="*/ 10 w 46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102">
                  <a:moveTo>
                    <a:pt x="10" y="102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0" y="37"/>
                    <a:pt x="10" y="102"/>
                  </a:cubicBezTo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9" name="Freeform 504"/>
            <p:cNvSpPr>
              <a:spLocks/>
            </p:cNvSpPr>
            <p:nvPr/>
          </p:nvSpPr>
          <p:spPr bwMode="auto">
            <a:xfrm rot="16200000">
              <a:off x="3455895" y="5691526"/>
              <a:ext cx="496186" cy="535359"/>
            </a:xfrm>
            <a:custGeom>
              <a:avLst/>
              <a:gdLst>
                <a:gd name="T0" fmla="*/ 16 w 85"/>
                <a:gd name="T1" fmla="*/ 0 h 92"/>
                <a:gd name="T2" fmla="*/ 73 w 85"/>
                <a:gd name="T3" fmla="*/ 92 h 92"/>
                <a:gd name="T4" fmla="*/ 0 w 85"/>
                <a:gd name="T5" fmla="*/ 45 h 92"/>
                <a:gd name="T6" fmla="*/ 16 w 85"/>
                <a:gd name="T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" h="92">
                  <a:moveTo>
                    <a:pt x="16" y="0"/>
                  </a:moveTo>
                  <a:cubicBezTo>
                    <a:pt x="85" y="36"/>
                    <a:pt x="73" y="92"/>
                    <a:pt x="73" y="92"/>
                  </a:cubicBezTo>
                  <a:cubicBezTo>
                    <a:pt x="0" y="45"/>
                    <a:pt x="0" y="45"/>
                    <a:pt x="0" y="45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rgbClr val="166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0" name="Freeform 505"/>
            <p:cNvSpPr>
              <a:spLocks/>
            </p:cNvSpPr>
            <p:nvPr/>
          </p:nvSpPr>
          <p:spPr bwMode="auto">
            <a:xfrm rot="16200000">
              <a:off x="2608243" y="5575096"/>
              <a:ext cx="261151" cy="511420"/>
            </a:xfrm>
            <a:custGeom>
              <a:avLst/>
              <a:gdLst>
                <a:gd name="T0" fmla="*/ 3 w 45"/>
                <a:gd name="T1" fmla="*/ 81 h 88"/>
                <a:gd name="T2" fmla="*/ 4 w 45"/>
                <a:gd name="T3" fmla="*/ 77 h 88"/>
                <a:gd name="T4" fmla="*/ 8 w 45"/>
                <a:gd name="T5" fmla="*/ 66 h 88"/>
                <a:gd name="T6" fmla="*/ 15 w 45"/>
                <a:gd name="T7" fmla="*/ 45 h 88"/>
                <a:gd name="T8" fmla="*/ 15 w 45"/>
                <a:gd name="T9" fmla="*/ 45 h 88"/>
                <a:gd name="T10" fmla="*/ 18 w 45"/>
                <a:gd name="T11" fmla="*/ 38 h 88"/>
                <a:gd name="T12" fmla="*/ 31 w 45"/>
                <a:gd name="T13" fmla="*/ 0 h 88"/>
                <a:gd name="T14" fmla="*/ 41 w 45"/>
                <a:gd name="T15" fmla="*/ 33 h 88"/>
                <a:gd name="T16" fmla="*/ 42 w 45"/>
                <a:gd name="T17" fmla="*/ 39 h 88"/>
                <a:gd name="T18" fmla="*/ 42 w 45"/>
                <a:gd name="T19" fmla="*/ 40 h 88"/>
                <a:gd name="T20" fmla="*/ 45 w 45"/>
                <a:gd name="T21" fmla="*/ 58 h 88"/>
                <a:gd name="T22" fmla="*/ 45 w 45"/>
                <a:gd name="T23" fmla="*/ 66 h 88"/>
                <a:gd name="T24" fmla="*/ 0 w 45"/>
                <a:gd name="T25" fmla="*/ 88 h 88"/>
                <a:gd name="T26" fmla="*/ 3 w 45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88">
                  <a:moveTo>
                    <a:pt x="3" y="81"/>
                  </a:moveTo>
                  <a:cubicBezTo>
                    <a:pt x="4" y="77"/>
                    <a:pt x="4" y="77"/>
                    <a:pt x="4" y="77"/>
                  </a:cubicBezTo>
                  <a:cubicBezTo>
                    <a:pt x="8" y="66"/>
                    <a:pt x="8" y="66"/>
                    <a:pt x="8" y="66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5" y="11"/>
                    <a:pt x="39" y="22"/>
                    <a:pt x="41" y="33"/>
                  </a:cubicBezTo>
                  <a:cubicBezTo>
                    <a:pt x="41" y="35"/>
                    <a:pt x="42" y="37"/>
                    <a:pt x="42" y="39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4" y="46"/>
                    <a:pt x="44" y="52"/>
                    <a:pt x="45" y="58"/>
                  </a:cubicBezTo>
                  <a:cubicBezTo>
                    <a:pt x="45" y="61"/>
                    <a:pt x="45" y="63"/>
                    <a:pt x="45" y="66"/>
                  </a:cubicBezTo>
                  <a:cubicBezTo>
                    <a:pt x="0" y="88"/>
                    <a:pt x="0" y="88"/>
                    <a:pt x="0" y="88"/>
                  </a:cubicBezTo>
                  <a:lnTo>
                    <a:pt x="3" y="81"/>
                  </a:ln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1" name="Freeform 506"/>
            <p:cNvSpPr>
              <a:spLocks/>
            </p:cNvSpPr>
            <p:nvPr/>
          </p:nvSpPr>
          <p:spPr bwMode="auto">
            <a:xfrm rot="16200000">
              <a:off x="3023908" y="5729610"/>
              <a:ext cx="389550" cy="343848"/>
            </a:xfrm>
            <a:custGeom>
              <a:avLst/>
              <a:gdLst>
                <a:gd name="T0" fmla="*/ 62 w 67"/>
                <a:gd name="T1" fmla="*/ 29 h 59"/>
                <a:gd name="T2" fmla="*/ 0 w 67"/>
                <a:gd name="T3" fmla="*/ 59 h 59"/>
                <a:gd name="T4" fmla="*/ 10 w 67"/>
                <a:gd name="T5" fmla="*/ 28 h 59"/>
                <a:gd name="T6" fmla="*/ 67 w 67"/>
                <a:gd name="T7" fmla="*/ 0 h 59"/>
                <a:gd name="T8" fmla="*/ 62 w 67"/>
                <a:gd name="T9" fmla="*/ 2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59">
                  <a:moveTo>
                    <a:pt x="62" y="29"/>
                  </a:moveTo>
                  <a:cubicBezTo>
                    <a:pt x="0" y="59"/>
                    <a:pt x="0" y="59"/>
                    <a:pt x="0" y="59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6" y="10"/>
                    <a:pt x="64" y="20"/>
                    <a:pt x="62" y="29"/>
                  </a:cubicBez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2" name="Freeform 507"/>
            <p:cNvSpPr>
              <a:spLocks/>
            </p:cNvSpPr>
            <p:nvPr/>
          </p:nvSpPr>
          <p:spPr bwMode="auto">
            <a:xfrm rot="16200000">
              <a:off x="3253503" y="5698055"/>
              <a:ext cx="459190" cy="533183"/>
            </a:xfrm>
            <a:custGeom>
              <a:avLst/>
              <a:gdLst>
                <a:gd name="T0" fmla="*/ 24 w 79"/>
                <a:gd name="T1" fmla="*/ 92 h 92"/>
                <a:gd name="T2" fmla="*/ 0 w 79"/>
                <a:gd name="T3" fmla="*/ 78 h 92"/>
                <a:gd name="T4" fmla="*/ 17 w 79"/>
                <a:gd name="T5" fmla="*/ 30 h 92"/>
                <a:gd name="T6" fmla="*/ 79 w 79"/>
                <a:gd name="T7" fmla="*/ 0 h 92"/>
                <a:gd name="T8" fmla="*/ 24 w 79"/>
                <a:gd name="T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92">
                  <a:moveTo>
                    <a:pt x="24" y="92"/>
                  </a:moveTo>
                  <a:cubicBezTo>
                    <a:pt x="0" y="78"/>
                    <a:pt x="0" y="78"/>
                    <a:pt x="0" y="78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63" y="58"/>
                    <a:pt x="24" y="92"/>
                    <a:pt x="24" y="92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3" name="Freeform 508"/>
            <p:cNvSpPr>
              <a:spLocks/>
            </p:cNvSpPr>
            <p:nvPr/>
          </p:nvSpPr>
          <p:spPr bwMode="auto">
            <a:xfrm rot="16200000">
              <a:off x="2940122" y="5767695"/>
              <a:ext cx="337320" cy="202392"/>
            </a:xfrm>
            <a:custGeom>
              <a:avLst/>
              <a:gdLst>
                <a:gd name="T0" fmla="*/ 58 w 58"/>
                <a:gd name="T1" fmla="*/ 0 h 35"/>
                <a:gd name="T2" fmla="*/ 57 w 58"/>
                <a:gd name="T3" fmla="*/ 7 h 35"/>
                <a:gd name="T4" fmla="*/ 0 w 58"/>
                <a:gd name="T5" fmla="*/ 35 h 35"/>
                <a:gd name="T6" fmla="*/ 3 w 58"/>
                <a:gd name="T7" fmla="*/ 27 h 35"/>
                <a:gd name="T8" fmla="*/ 58 w 58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35">
                  <a:moveTo>
                    <a:pt x="58" y="0"/>
                  </a:moveTo>
                  <a:cubicBezTo>
                    <a:pt x="58" y="3"/>
                    <a:pt x="58" y="5"/>
                    <a:pt x="57" y="7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3" y="27"/>
                    <a:pt x="3" y="27"/>
                    <a:pt x="3" y="27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rgbClr val="C937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4" name="Freeform 509"/>
            <p:cNvSpPr>
              <a:spLocks/>
            </p:cNvSpPr>
            <p:nvPr/>
          </p:nvSpPr>
          <p:spPr bwMode="auto">
            <a:xfrm rot="16200000">
              <a:off x="2851984" y="5707848"/>
              <a:ext cx="326438" cy="298147"/>
            </a:xfrm>
            <a:custGeom>
              <a:avLst/>
              <a:gdLst>
                <a:gd name="T0" fmla="*/ 10 w 56"/>
                <a:gd name="T1" fmla="*/ 22 h 51"/>
                <a:gd name="T2" fmla="*/ 55 w 56"/>
                <a:gd name="T3" fmla="*/ 0 h 51"/>
                <a:gd name="T4" fmla="*/ 56 w 56"/>
                <a:gd name="T5" fmla="*/ 3 h 51"/>
                <a:gd name="T6" fmla="*/ 56 w 56"/>
                <a:gd name="T7" fmla="*/ 6 h 51"/>
                <a:gd name="T8" fmla="*/ 55 w 56"/>
                <a:gd name="T9" fmla="*/ 24 h 51"/>
                <a:gd name="T10" fmla="*/ 0 w 56"/>
                <a:gd name="T11" fmla="*/ 51 h 51"/>
                <a:gd name="T12" fmla="*/ 10 w 56"/>
                <a:gd name="T13" fmla="*/ 2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51">
                  <a:moveTo>
                    <a:pt x="10" y="22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55" y="1"/>
                    <a:pt x="56" y="2"/>
                    <a:pt x="56" y="3"/>
                  </a:cubicBezTo>
                  <a:cubicBezTo>
                    <a:pt x="56" y="4"/>
                    <a:pt x="56" y="5"/>
                    <a:pt x="56" y="6"/>
                  </a:cubicBezTo>
                  <a:cubicBezTo>
                    <a:pt x="56" y="13"/>
                    <a:pt x="56" y="18"/>
                    <a:pt x="55" y="24"/>
                  </a:cubicBezTo>
                  <a:cubicBezTo>
                    <a:pt x="0" y="51"/>
                    <a:pt x="0" y="51"/>
                    <a:pt x="0" y="51"/>
                  </a:cubicBezTo>
                  <a:lnTo>
                    <a:pt x="10" y="22"/>
                  </a:ln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5" name="Freeform 510"/>
            <p:cNvSpPr>
              <a:spLocks/>
            </p:cNvSpPr>
            <p:nvPr/>
          </p:nvSpPr>
          <p:spPr bwMode="auto">
            <a:xfrm rot="16200000">
              <a:off x="3464600" y="5839511"/>
              <a:ext cx="280737" cy="594118"/>
            </a:xfrm>
            <a:custGeom>
              <a:avLst/>
              <a:gdLst>
                <a:gd name="T0" fmla="*/ 0 w 48"/>
                <a:gd name="T1" fmla="*/ 102 h 102"/>
                <a:gd name="T2" fmla="*/ 36 w 48"/>
                <a:gd name="T3" fmla="*/ 0 h 102"/>
                <a:gd name="T4" fmla="*/ 0 w 48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02">
                  <a:moveTo>
                    <a:pt x="0" y="102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48" y="57"/>
                    <a:pt x="0" y="102"/>
                  </a:cubicBezTo>
                </a:path>
              </a:pathLst>
            </a:custGeom>
            <a:solidFill>
              <a:srgbClr val="D63A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6" name="Freeform 511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7" name="Freeform 512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8" name="Freeform 513"/>
            <p:cNvSpPr>
              <a:spLocks/>
            </p:cNvSpPr>
            <p:nvPr/>
          </p:nvSpPr>
          <p:spPr bwMode="auto">
            <a:xfrm rot="16200000">
              <a:off x="2731202" y="5778576"/>
              <a:ext cx="265503" cy="274208"/>
            </a:xfrm>
            <a:custGeom>
              <a:avLst/>
              <a:gdLst>
                <a:gd name="T0" fmla="*/ 42 w 46"/>
                <a:gd name="T1" fmla="*/ 30 h 47"/>
                <a:gd name="T2" fmla="*/ 30 w 46"/>
                <a:gd name="T3" fmla="*/ 4 h 47"/>
                <a:gd name="T4" fmla="*/ 3 w 46"/>
                <a:gd name="T5" fmla="*/ 17 h 47"/>
                <a:gd name="T6" fmla="*/ 16 w 46"/>
                <a:gd name="T7" fmla="*/ 43 h 47"/>
                <a:gd name="T8" fmla="*/ 42 w 46"/>
                <a:gd name="T9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42" y="30"/>
                  </a:moveTo>
                  <a:cubicBezTo>
                    <a:pt x="46" y="20"/>
                    <a:pt x="40" y="8"/>
                    <a:pt x="30" y="4"/>
                  </a:cubicBezTo>
                  <a:cubicBezTo>
                    <a:pt x="19" y="0"/>
                    <a:pt x="7" y="6"/>
                    <a:pt x="3" y="17"/>
                  </a:cubicBezTo>
                  <a:cubicBezTo>
                    <a:pt x="0" y="28"/>
                    <a:pt x="5" y="39"/>
                    <a:pt x="16" y="43"/>
                  </a:cubicBezTo>
                  <a:cubicBezTo>
                    <a:pt x="27" y="47"/>
                    <a:pt x="39" y="41"/>
                    <a:pt x="42" y="30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9" name="Freeform 514"/>
            <p:cNvSpPr>
              <a:spLocks/>
            </p:cNvSpPr>
            <p:nvPr/>
          </p:nvSpPr>
          <p:spPr bwMode="auto">
            <a:xfrm rot="16200000">
              <a:off x="2750788" y="5804691"/>
              <a:ext cx="226331" cy="226331"/>
            </a:xfrm>
            <a:custGeom>
              <a:avLst/>
              <a:gdLst>
                <a:gd name="T0" fmla="*/ 36 w 39"/>
                <a:gd name="T1" fmla="*/ 25 h 39"/>
                <a:gd name="T2" fmla="*/ 26 w 39"/>
                <a:gd name="T3" fmla="*/ 3 h 39"/>
                <a:gd name="T4" fmla="*/ 4 w 39"/>
                <a:gd name="T5" fmla="*/ 14 h 39"/>
                <a:gd name="T6" fmla="*/ 14 w 39"/>
                <a:gd name="T7" fmla="*/ 36 h 39"/>
                <a:gd name="T8" fmla="*/ 36 w 39"/>
                <a:gd name="T9" fmla="*/ 2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36" y="25"/>
                  </a:moveTo>
                  <a:cubicBezTo>
                    <a:pt x="39" y="16"/>
                    <a:pt x="35" y="6"/>
                    <a:pt x="26" y="3"/>
                  </a:cubicBezTo>
                  <a:cubicBezTo>
                    <a:pt x="17" y="0"/>
                    <a:pt x="7" y="5"/>
                    <a:pt x="4" y="14"/>
                  </a:cubicBezTo>
                  <a:cubicBezTo>
                    <a:pt x="0" y="23"/>
                    <a:pt x="5" y="33"/>
                    <a:pt x="14" y="36"/>
                  </a:cubicBezTo>
                  <a:cubicBezTo>
                    <a:pt x="23" y="39"/>
                    <a:pt x="33" y="34"/>
                    <a:pt x="36" y="25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0" name="Freeform 515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1" name="Freeform 516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444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2" name="Freeform 517"/>
            <p:cNvSpPr>
              <a:spLocks/>
            </p:cNvSpPr>
            <p:nvPr/>
          </p:nvSpPr>
          <p:spPr bwMode="auto">
            <a:xfrm rot="16200000">
              <a:off x="2731202" y="5778576"/>
              <a:ext cx="265503" cy="274208"/>
            </a:xfrm>
            <a:custGeom>
              <a:avLst/>
              <a:gdLst>
                <a:gd name="T0" fmla="*/ 3 w 46"/>
                <a:gd name="T1" fmla="*/ 17 h 47"/>
                <a:gd name="T2" fmla="*/ 30 w 46"/>
                <a:gd name="T3" fmla="*/ 4 h 47"/>
                <a:gd name="T4" fmla="*/ 42 w 46"/>
                <a:gd name="T5" fmla="*/ 30 h 47"/>
                <a:gd name="T6" fmla="*/ 16 w 46"/>
                <a:gd name="T7" fmla="*/ 43 h 47"/>
                <a:gd name="T8" fmla="*/ 3 w 46"/>
                <a:gd name="T9" fmla="*/ 1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3" y="17"/>
                  </a:moveTo>
                  <a:cubicBezTo>
                    <a:pt x="7" y="6"/>
                    <a:pt x="19" y="0"/>
                    <a:pt x="30" y="4"/>
                  </a:cubicBezTo>
                  <a:cubicBezTo>
                    <a:pt x="40" y="8"/>
                    <a:pt x="46" y="20"/>
                    <a:pt x="42" y="30"/>
                  </a:cubicBezTo>
                  <a:cubicBezTo>
                    <a:pt x="39" y="41"/>
                    <a:pt x="27" y="47"/>
                    <a:pt x="16" y="43"/>
                  </a:cubicBezTo>
                  <a:cubicBezTo>
                    <a:pt x="5" y="39"/>
                    <a:pt x="0" y="28"/>
                    <a:pt x="3" y="17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4" name="Freeform 519"/>
            <p:cNvSpPr>
              <a:spLocks/>
            </p:cNvSpPr>
            <p:nvPr/>
          </p:nvSpPr>
          <p:spPr bwMode="auto">
            <a:xfrm rot="16200000">
              <a:off x="2750789" y="5804692"/>
              <a:ext cx="226331" cy="226331"/>
            </a:xfrm>
            <a:custGeom>
              <a:avLst/>
              <a:gdLst>
                <a:gd name="T0" fmla="*/ 4 w 39"/>
                <a:gd name="T1" fmla="*/ 14 h 39"/>
                <a:gd name="T2" fmla="*/ 26 w 39"/>
                <a:gd name="T3" fmla="*/ 3 h 39"/>
                <a:gd name="T4" fmla="*/ 36 w 39"/>
                <a:gd name="T5" fmla="*/ 25 h 39"/>
                <a:gd name="T6" fmla="*/ 14 w 39"/>
                <a:gd name="T7" fmla="*/ 36 h 39"/>
                <a:gd name="T8" fmla="*/ 4 w 39"/>
                <a:gd name="T9" fmla="*/ 1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4" y="14"/>
                  </a:moveTo>
                  <a:cubicBezTo>
                    <a:pt x="7" y="5"/>
                    <a:pt x="17" y="0"/>
                    <a:pt x="26" y="3"/>
                  </a:cubicBezTo>
                  <a:cubicBezTo>
                    <a:pt x="35" y="6"/>
                    <a:pt x="39" y="16"/>
                    <a:pt x="36" y="25"/>
                  </a:cubicBezTo>
                  <a:cubicBezTo>
                    <a:pt x="33" y="34"/>
                    <a:pt x="23" y="39"/>
                    <a:pt x="14" y="36"/>
                  </a:cubicBezTo>
                  <a:cubicBezTo>
                    <a:pt x="5" y="33"/>
                    <a:pt x="0" y="23"/>
                    <a:pt x="4" y="14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5" name="Freeform 520"/>
            <p:cNvSpPr>
              <a:spLocks/>
            </p:cNvSpPr>
            <p:nvPr/>
          </p:nvSpPr>
          <p:spPr bwMode="auto">
            <a:xfrm rot="16200000">
              <a:off x="11777337" y="2224750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6" name="Freeform 521"/>
            <p:cNvSpPr>
              <a:spLocks/>
            </p:cNvSpPr>
            <p:nvPr/>
          </p:nvSpPr>
          <p:spPr bwMode="auto">
            <a:xfrm rot="16200000">
              <a:off x="9984102" y="1987539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7" name="Freeform 522"/>
            <p:cNvSpPr>
              <a:spLocks/>
            </p:cNvSpPr>
            <p:nvPr/>
          </p:nvSpPr>
          <p:spPr bwMode="auto">
            <a:xfrm rot="16200000">
              <a:off x="11498776" y="1835200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8" name="Freeform 523"/>
            <p:cNvSpPr>
              <a:spLocks/>
            </p:cNvSpPr>
            <p:nvPr/>
          </p:nvSpPr>
          <p:spPr bwMode="auto">
            <a:xfrm rot="16200000">
              <a:off x="12027606" y="718781"/>
              <a:ext cx="28292" cy="41350"/>
            </a:xfrm>
            <a:custGeom>
              <a:avLst/>
              <a:gdLst>
                <a:gd name="T0" fmla="*/ 5 w 5"/>
                <a:gd name="T1" fmla="*/ 4 h 7"/>
                <a:gd name="T2" fmla="*/ 5 w 5"/>
                <a:gd name="T3" fmla="*/ 3 h 7"/>
                <a:gd name="T4" fmla="*/ 0 w 5"/>
                <a:gd name="T5" fmla="*/ 3 h 7"/>
                <a:gd name="T6" fmla="*/ 0 w 5"/>
                <a:gd name="T7" fmla="*/ 4 h 7"/>
                <a:gd name="T8" fmla="*/ 5 w 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">
                  <a:moveTo>
                    <a:pt x="5" y="4"/>
                  </a:moveTo>
                  <a:cubicBezTo>
                    <a:pt x="5" y="4"/>
                    <a:pt x="5" y="3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0" y="7"/>
                    <a:pt x="5" y="7"/>
                    <a:pt x="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9" name="Freeform 524"/>
            <p:cNvSpPr>
              <a:spLocks/>
            </p:cNvSpPr>
            <p:nvPr/>
          </p:nvSpPr>
          <p:spPr bwMode="auto">
            <a:xfrm rot="16200000">
              <a:off x="11025440" y="164925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0" name="Freeform 525"/>
            <p:cNvSpPr>
              <a:spLocks/>
            </p:cNvSpPr>
            <p:nvPr/>
          </p:nvSpPr>
          <p:spPr bwMode="auto">
            <a:xfrm rot="16200000">
              <a:off x="11891589" y="127928"/>
              <a:ext cx="28292" cy="47878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1" name="Freeform 526"/>
            <p:cNvSpPr>
              <a:spLocks/>
            </p:cNvSpPr>
            <p:nvPr/>
          </p:nvSpPr>
          <p:spPr bwMode="auto">
            <a:xfrm rot="16200000">
              <a:off x="11512922" y="83303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2" name="Freeform 527"/>
            <p:cNvSpPr>
              <a:spLocks/>
            </p:cNvSpPr>
            <p:nvPr/>
          </p:nvSpPr>
          <p:spPr bwMode="auto">
            <a:xfrm rot="16200000">
              <a:off x="11914441" y="3349875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3" name="Freeform 528"/>
            <p:cNvSpPr>
              <a:spLocks/>
            </p:cNvSpPr>
            <p:nvPr/>
          </p:nvSpPr>
          <p:spPr bwMode="auto">
            <a:xfrm rot="16200000">
              <a:off x="11272446" y="2818867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4" name="Freeform 529"/>
            <p:cNvSpPr>
              <a:spLocks/>
            </p:cNvSpPr>
            <p:nvPr/>
          </p:nvSpPr>
          <p:spPr bwMode="auto">
            <a:xfrm rot="16200000">
              <a:off x="10408471" y="4313956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5" name="Freeform 530"/>
            <p:cNvSpPr>
              <a:spLocks/>
            </p:cNvSpPr>
            <p:nvPr/>
          </p:nvSpPr>
          <p:spPr bwMode="auto">
            <a:xfrm rot="16200000">
              <a:off x="9981926" y="3317231"/>
              <a:ext cx="39173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7" name="Freeform 532"/>
            <p:cNvSpPr>
              <a:spLocks/>
            </p:cNvSpPr>
            <p:nvPr/>
          </p:nvSpPr>
          <p:spPr bwMode="auto">
            <a:xfrm rot="16200000">
              <a:off x="5335093" y="201256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8" name="Freeform 533"/>
            <p:cNvSpPr>
              <a:spLocks/>
            </p:cNvSpPr>
            <p:nvPr/>
          </p:nvSpPr>
          <p:spPr bwMode="auto">
            <a:xfrm rot="16200000">
              <a:off x="4843259" y="4989684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9" name="Freeform 534"/>
            <p:cNvSpPr>
              <a:spLocks/>
            </p:cNvSpPr>
            <p:nvPr/>
          </p:nvSpPr>
          <p:spPr bwMode="auto">
            <a:xfrm rot="16200000">
              <a:off x="6366638" y="3879793"/>
              <a:ext cx="41350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0" name="Freeform 535"/>
            <p:cNvSpPr>
              <a:spLocks/>
            </p:cNvSpPr>
            <p:nvPr/>
          </p:nvSpPr>
          <p:spPr bwMode="auto">
            <a:xfrm rot="16200000">
              <a:off x="9882906" y="4574018"/>
              <a:ext cx="39173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1" name="Freeform 536"/>
            <p:cNvSpPr>
              <a:spLocks/>
            </p:cNvSpPr>
            <p:nvPr/>
          </p:nvSpPr>
          <p:spPr bwMode="auto">
            <a:xfrm rot="16200000">
              <a:off x="11244154" y="4200791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2" name="Freeform 537"/>
            <p:cNvSpPr>
              <a:spLocks/>
            </p:cNvSpPr>
            <p:nvPr/>
          </p:nvSpPr>
          <p:spPr bwMode="auto">
            <a:xfrm rot="16200000">
              <a:off x="11963406" y="4967920"/>
              <a:ext cx="41350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3" name="Freeform 538"/>
            <p:cNvSpPr>
              <a:spLocks/>
            </p:cNvSpPr>
            <p:nvPr/>
          </p:nvSpPr>
          <p:spPr bwMode="auto">
            <a:xfrm rot="16200000">
              <a:off x="11982992" y="6238854"/>
              <a:ext cx="36997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4" name="Freeform 539"/>
            <p:cNvSpPr>
              <a:spLocks/>
            </p:cNvSpPr>
            <p:nvPr/>
          </p:nvSpPr>
          <p:spPr bwMode="auto">
            <a:xfrm rot="16200000">
              <a:off x="11321411" y="6484771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5" name="Freeform 540"/>
            <p:cNvSpPr>
              <a:spLocks/>
            </p:cNvSpPr>
            <p:nvPr/>
          </p:nvSpPr>
          <p:spPr bwMode="auto">
            <a:xfrm rot="16200000">
              <a:off x="11759927" y="6847117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6" name="Freeform 541"/>
            <p:cNvSpPr>
              <a:spLocks/>
            </p:cNvSpPr>
            <p:nvPr/>
          </p:nvSpPr>
          <p:spPr bwMode="auto">
            <a:xfrm rot="16200000">
              <a:off x="10152762" y="6832972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7" name="Freeform 542"/>
            <p:cNvSpPr>
              <a:spLocks/>
            </p:cNvSpPr>
            <p:nvPr/>
          </p:nvSpPr>
          <p:spPr bwMode="auto">
            <a:xfrm rot="16200000">
              <a:off x="10060271" y="6163773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8" name="Freeform 543"/>
            <p:cNvSpPr>
              <a:spLocks/>
            </p:cNvSpPr>
            <p:nvPr/>
          </p:nvSpPr>
          <p:spPr bwMode="auto">
            <a:xfrm rot="16200000">
              <a:off x="9571701" y="574484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9" name="Freeform 544"/>
            <p:cNvSpPr>
              <a:spLocks/>
            </p:cNvSpPr>
            <p:nvPr/>
          </p:nvSpPr>
          <p:spPr bwMode="auto">
            <a:xfrm rot="16200000">
              <a:off x="9533617" y="6673017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0" name="Freeform 545"/>
            <p:cNvSpPr>
              <a:spLocks/>
            </p:cNvSpPr>
            <p:nvPr/>
          </p:nvSpPr>
          <p:spPr bwMode="auto">
            <a:xfrm rot="16200000">
              <a:off x="6521153" y="606475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1" name="Freeform 546"/>
            <p:cNvSpPr>
              <a:spLocks/>
            </p:cNvSpPr>
            <p:nvPr/>
          </p:nvSpPr>
          <p:spPr bwMode="auto">
            <a:xfrm rot="16200000">
              <a:off x="6096782" y="6704573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2" name="Freeform 547"/>
            <p:cNvSpPr>
              <a:spLocks/>
            </p:cNvSpPr>
            <p:nvPr/>
          </p:nvSpPr>
          <p:spPr bwMode="auto">
            <a:xfrm rot="16200000">
              <a:off x="9937313" y="3768803"/>
              <a:ext cx="30468" cy="45702"/>
            </a:xfrm>
            <a:custGeom>
              <a:avLst/>
              <a:gdLst>
                <a:gd name="T0" fmla="*/ 5 w 5"/>
                <a:gd name="T1" fmla="*/ 4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4 h 8"/>
                <a:gd name="T8" fmla="*/ 5 w 5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4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8"/>
                    <a:pt x="5" y="8"/>
                    <a:pt x="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3" name="Freeform 548"/>
            <p:cNvSpPr>
              <a:spLocks/>
            </p:cNvSpPr>
            <p:nvPr/>
          </p:nvSpPr>
          <p:spPr bwMode="auto">
            <a:xfrm rot="16200000">
              <a:off x="5730084" y="1743799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4" name="Freeform 549"/>
            <p:cNvSpPr>
              <a:spLocks/>
            </p:cNvSpPr>
            <p:nvPr/>
          </p:nvSpPr>
          <p:spPr bwMode="auto">
            <a:xfrm rot="16200000">
              <a:off x="5942267" y="4001664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5" name="Freeform 550"/>
            <p:cNvSpPr>
              <a:spLocks/>
            </p:cNvSpPr>
            <p:nvPr/>
          </p:nvSpPr>
          <p:spPr bwMode="auto">
            <a:xfrm rot="16200000">
              <a:off x="5102234" y="1692657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6" name="Freeform 551"/>
            <p:cNvSpPr>
              <a:spLocks/>
            </p:cNvSpPr>
            <p:nvPr/>
          </p:nvSpPr>
          <p:spPr bwMode="auto">
            <a:xfrm rot="16200000">
              <a:off x="5817134" y="117362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7" name="Freeform 552"/>
            <p:cNvSpPr>
              <a:spLocks/>
            </p:cNvSpPr>
            <p:nvPr/>
          </p:nvSpPr>
          <p:spPr bwMode="auto">
            <a:xfrm rot="16200000">
              <a:off x="6110928" y="374934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8" name="Freeform 553"/>
            <p:cNvSpPr>
              <a:spLocks/>
            </p:cNvSpPr>
            <p:nvPr/>
          </p:nvSpPr>
          <p:spPr bwMode="auto">
            <a:xfrm rot="16200000">
              <a:off x="9312726" y="991902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9" name="Freeform 554"/>
            <p:cNvSpPr>
              <a:spLocks/>
            </p:cNvSpPr>
            <p:nvPr/>
          </p:nvSpPr>
          <p:spPr bwMode="auto">
            <a:xfrm rot="16200000">
              <a:off x="9879642" y="46416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0" name="Freeform 555"/>
            <p:cNvSpPr>
              <a:spLocks/>
            </p:cNvSpPr>
            <p:nvPr/>
          </p:nvSpPr>
          <p:spPr bwMode="auto">
            <a:xfrm rot="16200000">
              <a:off x="6561413" y="68082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1" name="Freeform 556"/>
            <p:cNvSpPr>
              <a:spLocks/>
            </p:cNvSpPr>
            <p:nvPr/>
          </p:nvSpPr>
          <p:spPr bwMode="auto">
            <a:xfrm rot="16200000">
              <a:off x="5700704" y="86580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2" name="Freeform 557"/>
            <p:cNvSpPr>
              <a:spLocks/>
            </p:cNvSpPr>
            <p:nvPr/>
          </p:nvSpPr>
          <p:spPr bwMode="auto">
            <a:xfrm rot="16200000">
              <a:off x="4218674" y="4087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3" name="Freeform 558"/>
            <p:cNvSpPr>
              <a:spLocks/>
            </p:cNvSpPr>
            <p:nvPr/>
          </p:nvSpPr>
          <p:spPr bwMode="auto">
            <a:xfrm rot="16200000">
              <a:off x="4288314" y="97666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4" name="Freeform 559"/>
            <p:cNvSpPr>
              <a:spLocks/>
            </p:cNvSpPr>
            <p:nvPr/>
          </p:nvSpPr>
          <p:spPr bwMode="auto">
            <a:xfrm rot="16200000">
              <a:off x="3738809" y="451102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5" name="Freeform 560"/>
            <p:cNvSpPr>
              <a:spLocks/>
            </p:cNvSpPr>
            <p:nvPr/>
          </p:nvSpPr>
          <p:spPr bwMode="auto">
            <a:xfrm rot="16200000">
              <a:off x="4497235" y="11704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6" name="Freeform 561"/>
            <p:cNvSpPr>
              <a:spLocks/>
            </p:cNvSpPr>
            <p:nvPr/>
          </p:nvSpPr>
          <p:spPr bwMode="auto">
            <a:xfrm rot="16200000">
              <a:off x="3578855" y="95925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7" name="Freeform 562"/>
            <p:cNvSpPr>
              <a:spLocks/>
            </p:cNvSpPr>
            <p:nvPr/>
          </p:nvSpPr>
          <p:spPr bwMode="auto">
            <a:xfrm rot="16200000">
              <a:off x="3345995" y="1494617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8" name="Freeform 563"/>
            <p:cNvSpPr>
              <a:spLocks/>
            </p:cNvSpPr>
            <p:nvPr/>
          </p:nvSpPr>
          <p:spPr bwMode="auto">
            <a:xfrm rot="16200000">
              <a:off x="3418900" y="3095253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9" name="Freeform 564"/>
            <p:cNvSpPr>
              <a:spLocks/>
            </p:cNvSpPr>
            <p:nvPr/>
          </p:nvSpPr>
          <p:spPr bwMode="auto">
            <a:xfrm rot="16200000">
              <a:off x="2898774" y="474920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0" name="Freeform 565"/>
            <p:cNvSpPr>
              <a:spLocks/>
            </p:cNvSpPr>
            <p:nvPr/>
          </p:nvSpPr>
          <p:spPr bwMode="auto">
            <a:xfrm rot="16200000">
              <a:off x="3575590" y="4444532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1" name="Freeform 566"/>
            <p:cNvSpPr>
              <a:spLocks/>
            </p:cNvSpPr>
            <p:nvPr/>
          </p:nvSpPr>
          <p:spPr bwMode="auto">
            <a:xfrm rot="16200000">
              <a:off x="3945554" y="760132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2" name="Freeform 567"/>
            <p:cNvSpPr>
              <a:spLocks/>
            </p:cNvSpPr>
            <p:nvPr/>
          </p:nvSpPr>
          <p:spPr bwMode="auto">
            <a:xfrm rot="16200000">
              <a:off x="2978208" y="223684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3" name="Freeform 568"/>
            <p:cNvSpPr>
              <a:spLocks/>
            </p:cNvSpPr>
            <p:nvPr/>
          </p:nvSpPr>
          <p:spPr bwMode="auto">
            <a:xfrm rot="16200000">
              <a:off x="3131634" y="105175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4" name="Freeform 569"/>
            <p:cNvSpPr>
              <a:spLocks/>
            </p:cNvSpPr>
            <p:nvPr/>
          </p:nvSpPr>
          <p:spPr bwMode="auto">
            <a:xfrm rot="16200000">
              <a:off x="1818263" y="632820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5" name="Freeform 570"/>
            <p:cNvSpPr>
              <a:spLocks/>
            </p:cNvSpPr>
            <p:nvPr/>
          </p:nvSpPr>
          <p:spPr bwMode="auto">
            <a:xfrm rot="16200000">
              <a:off x="1418920" y="107254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6" name="Freeform 571"/>
            <p:cNvSpPr>
              <a:spLocks/>
            </p:cNvSpPr>
            <p:nvPr/>
          </p:nvSpPr>
          <p:spPr bwMode="auto">
            <a:xfrm rot="16200000">
              <a:off x="2178433" y="87667"/>
              <a:ext cx="28292" cy="45702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4 h 8"/>
                <a:gd name="T4" fmla="*/ 0 w 5"/>
                <a:gd name="T5" fmla="*/ 4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5"/>
                    <a:pt x="5" y="4"/>
                    <a:pt x="5" y="4"/>
                  </a:cubicBezTo>
                  <a:cubicBezTo>
                    <a:pt x="5" y="0"/>
                    <a:pt x="0" y="0"/>
                    <a:pt x="0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7" name="Freeform 572"/>
            <p:cNvSpPr>
              <a:spLocks/>
            </p:cNvSpPr>
            <p:nvPr/>
          </p:nvSpPr>
          <p:spPr bwMode="auto">
            <a:xfrm rot="16200000">
              <a:off x="940144" y="581678"/>
              <a:ext cx="28292" cy="45702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8" name="Freeform 573"/>
            <p:cNvSpPr>
              <a:spLocks/>
            </p:cNvSpPr>
            <p:nvPr/>
          </p:nvSpPr>
          <p:spPr bwMode="auto">
            <a:xfrm rot="16200000">
              <a:off x="441782" y="298764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9" name="Freeform 574"/>
            <p:cNvSpPr>
              <a:spLocks/>
            </p:cNvSpPr>
            <p:nvPr/>
          </p:nvSpPr>
          <p:spPr bwMode="auto">
            <a:xfrm rot="16200000">
              <a:off x="286180" y="1020194"/>
              <a:ext cx="39173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0" name="Freeform 575"/>
            <p:cNvSpPr>
              <a:spLocks/>
            </p:cNvSpPr>
            <p:nvPr/>
          </p:nvSpPr>
          <p:spPr bwMode="auto">
            <a:xfrm rot="16200000">
              <a:off x="590856" y="1616488"/>
              <a:ext cx="30468" cy="45702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1" name="Freeform 576"/>
            <p:cNvSpPr>
              <a:spLocks/>
            </p:cNvSpPr>
            <p:nvPr/>
          </p:nvSpPr>
          <p:spPr bwMode="auto">
            <a:xfrm rot="16200000">
              <a:off x="245918" y="2525075"/>
              <a:ext cx="39173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2" name="Freeform 577"/>
            <p:cNvSpPr>
              <a:spLocks/>
            </p:cNvSpPr>
            <p:nvPr/>
          </p:nvSpPr>
          <p:spPr bwMode="auto">
            <a:xfrm rot="16200000">
              <a:off x="937967" y="2420615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3" name="Freeform 578"/>
            <p:cNvSpPr>
              <a:spLocks/>
            </p:cNvSpPr>
            <p:nvPr/>
          </p:nvSpPr>
          <p:spPr bwMode="auto">
            <a:xfrm rot="16200000">
              <a:off x="695315" y="1074600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4" name="Freeform 579"/>
            <p:cNvSpPr>
              <a:spLocks/>
            </p:cNvSpPr>
            <p:nvPr/>
          </p:nvSpPr>
          <p:spPr bwMode="auto">
            <a:xfrm rot="16200000">
              <a:off x="2076149" y="2200812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5" name="Freeform 580"/>
            <p:cNvSpPr>
              <a:spLocks/>
            </p:cNvSpPr>
            <p:nvPr/>
          </p:nvSpPr>
          <p:spPr bwMode="auto">
            <a:xfrm rot="16200000">
              <a:off x="2585393" y="191790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6" name="Freeform 581"/>
            <p:cNvSpPr>
              <a:spLocks/>
            </p:cNvSpPr>
            <p:nvPr/>
          </p:nvSpPr>
          <p:spPr bwMode="auto">
            <a:xfrm rot="16200000">
              <a:off x="2067444" y="184173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7" name="Freeform 582"/>
            <p:cNvSpPr>
              <a:spLocks/>
            </p:cNvSpPr>
            <p:nvPr/>
          </p:nvSpPr>
          <p:spPr bwMode="auto">
            <a:xfrm rot="16200000">
              <a:off x="1838937" y="3019084"/>
              <a:ext cx="39173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8" name="Freeform 583"/>
            <p:cNvSpPr>
              <a:spLocks/>
            </p:cNvSpPr>
            <p:nvPr/>
          </p:nvSpPr>
          <p:spPr bwMode="auto">
            <a:xfrm rot="16200000">
              <a:off x="2265484" y="381341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9" name="Freeform 584"/>
            <p:cNvSpPr>
              <a:spLocks/>
            </p:cNvSpPr>
            <p:nvPr/>
          </p:nvSpPr>
          <p:spPr bwMode="auto">
            <a:xfrm rot="16200000">
              <a:off x="2245898" y="2594715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0" name="Freeform 585"/>
            <p:cNvSpPr>
              <a:spLocks/>
            </p:cNvSpPr>
            <p:nvPr/>
          </p:nvSpPr>
          <p:spPr bwMode="auto">
            <a:xfrm rot="16200000">
              <a:off x="1105539" y="3212771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1" name="Freeform 586"/>
            <p:cNvSpPr>
              <a:spLocks/>
            </p:cNvSpPr>
            <p:nvPr/>
          </p:nvSpPr>
          <p:spPr bwMode="auto">
            <a:xfrm rot="16200000">
              <a:off x="354732" y="3043023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2" name="Freeform 587"/>
            <p:cNvSpPr>
              <a:spLocks/>
            </p:cNvSpPr>
            <p:nvPr/>
          </p:nvSpPr>
          <p:spPr bwMode="auto">
            <a:xfrm rot="16200000">
              <a:off x="457015" y="381341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3" name="Freeform 588"/>
            <p:cNvSpPr>
              <a:spLocks/>
            </p:cNvSpPr>
            <p:nvPr/>
          </p:nvSpPr>
          <p:spPr bwMode="auto">
            <a:xfrm rot="16200000">
              <a:off x="213274" y="5079999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4" name="Freeform 589"/>
            <p:cNvSpPr>
              <a:spLocks/>
            </p:cNvSpPr>
            <p:nvPr/>
          </p:nvSpPr>
          <p:spPr bwMode="auto">
            <a:xfrm rot="16200000">
              <a:off x="841125" y="606475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5" name="Freeform 590"/>
            <p:cNvSpPr>
              <a:spLocks/>
            </p:cNvSpPr>
            <p:nvPr/>
          </p:nvSpPr>
          <p:spPr bwMode="auto">
            <a:xfrm rot="16200000">
              <a:off x="392816" y="6663224"/>
              <a:ext cx="30468" cy="45702"/>
            </a:xfrm>
            <a:custGeom>
              <a:avLst/>
              <a:gdLst>
                <a:gd name="T0" fmla="*/ 0 w 5"/>
                <a:gd name="T1" fmla="*/ 3 h 8"/>
                <a:gd name="T2" fmla="*/ 0 w 5"/>
                <a:gd name="T3" fmla="*/ 5 h 8"/>
                <a:gd name="T4" fmla="*/ 5 w 5"/>
                <a:gd name="T5" fmla="*/ 5 h 8"/>
                <a:gd name="T6" fmla="*/ 5 w 5"/>
                <a:gd name="T7" fmla="*/ 3 h 8"/>
                <a:gd name="T8" fmla="*/ 0 w 5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0" y="3"/>
                  </a:move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6" name="Freeform 591"/>
            <p:cNvSpPr>
              <a:spLocks/>
            </p:cNvSpPr>
            <p:nvPr/>
          </p:nvSpPr>
          <p:spPr bwMode="auto">
            <a:xfrm rot="16200000">
              <a:off x="1571259" y="6618611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7" name="Freeform 592"/>
            <p:cNvSpPr>
              <a:spLocks/>
            </p:cNvSpPr>
            <p:nvPr/>
          </p:nvSpPr>
          <p:spPr bwMode="auto">
            <a:xfrm rot="16200000">
              <a:off x="1270935" y="597008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8" name="Freeform 593"/>
            <p:cNvSpPr>
              <a:spLocks/>
            </p:cNvSpPr>
            <p:nvPr/>
          </p:nvSpPr>
          <p:spPr bwMode="auto">
            <a:xfrm rot="16200000">
              <a:off x="399344" y="589500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9" name="Freeform 594"/>
            <p:cNvSpPr>
              <a:spLocks/>
            </p:cNvSpPr>
            <p:nvPr/>
          </p:nvSpPr>
          <p:spPr bwMode="auto">
            <a:xfrm rot="16200000">
              <a:off x="2471140" y="6495653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0" name="Freeform 595"/>
            <p:cNvSpPr>
              <a:spLocks/>
            </p:cNvSpPr>
            <p:nvPr/>
          </p:nvSpPr>
          <p:spPr bwMode="auto">
            <a:xfrm rot="16200000">
              <a:off x="2236104" y="591894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1" name="Freeform 596"/>
            <p:cNvSpPr>
              <a:spLocks/>
            </p:cNvSpPr>
            <p:nvPr/>
          </p:nvSpPr>
          <p:spPr bwMode="auto">
            <a:xfrm rot="16200000">
              <a:off x="2119674" y="660337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2" name="Freeform 597"/>
            <p:cNvSpPr>
              <a:spLocks/>
            </p:cNvSpPr>
            <p:nvPr/>
          </p:nvSpPr>
          <p:spPr bwMode="auto">
            <a:xfrm rot="16200000">
              <a:off x="3305735" y="6807946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3" name="Freeform 598"/>
            <p:cNvSpPr>
              <a:spLocks/>
            </p:cNvSpPr>
            <p:nvPr/>
          </p:nvSpPr>
          <p:spPr bwMode="auto">
            <a:xfrm rot="16200000">
              <a:off x="2571248" y="5235601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4" name="Freeform 599"/>
            <p:cNvSpPr>
              <a:spLocks/>
            </p:cNvSpPr>
            <p:nvPr/>
          </p:nvSpPr>
          <p:spPr bwMode="auto">
            <a:xfrm rot="16200000">
              <a:off x="2595187" y="4473911"/>
              <a:ext cx="39173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5" name="Freeform 600"/>
            <p:cNvSpPr>
              <a:spLocks/>
            </p:cNvSpPr>
            <p:nvPr/>
          </p:nvSpPr>
          <p:spPr bwMode="auto">
            <a:xfrm rot="16200000">
              <a:off x="4378628" y="5852569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6" name="Freeform 601"/>
            <p:cNvSpPr>
              <a:spLocks/>
            </p:cNvSpPr>
            <p:nvPr/>
          </p:nvSpPr>
          <p:spPr bwMode="auto">
            <a:xfrm rot="16200000">
              <a:off x="4355778" y="6741569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7" name="Freeform 602"/>
            <p:cNvSpPr>
              <a:spLocks/>
            </p:cNvSpPr>
            <p:nvPr/>
          </p:nvSpPr>
          <p:spPr bwMode="auto">
            <a:xfrm rot="16200000">
              <a:off x="5008654" y="665669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8" name="Freeform 603"/>
            <p:cNvSpPr>
              <a:spLocks/>
            </p:cNvSpPr>
            <p:nvPr/>
          </p:nvSpPr>
          <p:spPr bwMode="auto">
            <a:xfrm rot="16200000">
              <a:off x="4726829" y="6224709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9" name="Freeform 604"/>
            <p:cNvSpPr>
              <a:spLocks/>
            </p:cNvSpPr>
            <p:nvPr/>
          </p:nvSpPr>
          <p:spPr bwMode="auto">
            <a:xfrm rot="16200000">
              <a:off x="5203430" y="5136581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0" name="Freeform 605"/>
            <p:cNvSpPr>
              <a:spLocks/>
            </p:cNvSpPr>
            <p:nvPr/>
          </p:nvSpPr>
          <p:spPr bwMode="auto">
            <a:xfrm rot="16200000">
              <a:off x="5703968" y="5241042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1" name="Freeform 606"/>
            <p:cNvSpPr>
              <a:spLocks/>
            </p:cNvSpPr>
            <p:nvPr/>
          </p:nvSpPr>
          <p:spPr bwMode="auto">
            <a:xfrm rot="16200000">
              <a:off x="4912899" y="5507632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2" name="Freeform 607"/>
            <p:cNvSpPr>
              <a:spLocks/>
            </p:cNvSpPr>
            <p:nvPr/>
          </p:nvSpPr>
          <p:spPr bwMode="auto">
            <a:xfrm rot="16200000">
              <a:off x="6137043" y="5795987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3" name="Freeform 608"/>
            <p:cNvSpPr>
              <a:spLocks/>
            </p:cNvSpPr>
            <p:nvPr/>
          </p:nvSpPr>
          <p:spPr bwMode="auto">
            <a:xfrm rot="16200000">
              <a:off x="10710972" y="6710014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4" name="Freeform 609"/>
            <p:cNvSpPr>
              <a:spLocks/>
            </p:cNvSpPr>
            <p:nvPr/>
          </p:nvSpPr>
          <p:spPr bwMode="auto">
            <a:xfrm rot="16200000">
              <a:off x="11961230" y="4099594"/>
              <a:ext cx="45702" cy="30468"/>
            </a:xfrm>
            <a:custGeom>
              <a:avLst/>
              <a:gdLst>
                <a:gd name="T0" fmla="*/ 4 w 8"/>
                <a:gd name="T1" fmla="*/ 5 h 5"/>
                <a:gd name="T2" fmla="*/ 5 w 8"/>
                <a:gd name="T3" fmla="*/ 5 h 5"/>
                <a:gd name="T4" fmla="*/ 5 w 8"/>
                <a:gd name="T5" fmla="*/ 0 h 5"/>
                <a:gd name="T6" fmla="*/ 4 w 8"/>
                <a:gd name="T7" fmla="*/ 0 h 5"/>
                <a:gd name="T8" fmla="*/ 4 w 8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4" y="5"/>
                  </a:moveTo>
                  <a:cubicBezTo>
                    <a:pt x="4" y="5"/>
                    <a:pt x="4" y="5"/>
                    <a:pt x="5" y="5"/>
                  </a:cubicBezTo>
                  <a:cubicBezTo>
                    <a:pt x="8" y="5"/>
                    <a:pt x="8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5" name="Freeform 610"/>
            <p:cNvSpPr>
              <a:spLocks/>
            </p:cNvSpPr>
            <p:nvPr/>
          </p:nvSpPr>
          <p:spPr bwMode="auto">
            <a:xfrm rot="16200000">
              <a:off x="10349713" y="2087646"/>
              <a:ext cx="58760" cy="41350"/>
            </a:xfrm>
            <a:custGeom>
              <a:avLst/>
              <a:gdLst>
                <a:gd name="T0" fmla="*/ 3 w 10"/>
                <a:gd name="T1" fmla="*/ 6 h 7"/>
                <a:gd name="T2" fmla="*/ 8 w 10"/>
                <a:gd name="T3" fmla="*/ 4 h 7"/>
                <a:gd name="T4" fmla="*/ 10 w 10"/>
                <a:gd name="T5" fmla="*/ 2 h 7"/>
                <a:gd name="T6" fmla="*/ 7 w 10"/>
                <a:gd name="T7" fmla="*/ 0 h 7"/>
                <a:gd name="T8" fmla="*/ 3 w 10"/>
                <a:gd name="T9" fmla="*/ 2 h 7"/>
                <a:gd name="T10" fmla="*/ 1 w 10"/>
                <a:gd name="T11" fmla="*/ 2 h 7"/>
                <a:gd name="T12" fmla="*/ 0 w 10"/>
                <a:gd name="T13" fmla="*/ 5 h 7"/>
                <a:gd name="T14" fmla="*/ 3 w 10"/>
                <a:gd name="T15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7">
                  <a:moveTo>
                    <a:pt x="3" y="6"/>
                  </a:moveTo>
                  <a:cubicBezTo>
                    <a:pt x="3" y="6"/>
                    <a:pt x="5" y="6"/>
                    <a:pt x="8" y="4"/>
                  </a:cubicBezTo>
                  <a:cubicBezTo>
                    <a:pt x="9" y="4"/>
                    <a:pt x="10" y="3"/>
                    <a:pt x="10" y="2"/>
                  </a:cubicBezTo>
                  <a:cubicBezTo>
                    <a:pt x="9" y="1"/>
                    <a:pt x="8" y="0"/>
                    <a:pt x="7" y="0"/>
                  </a:cubicBezTo>
                  <a:cubicBezTo>
                    <a:pt x="5" y="1"/>
                    <a:pt x="4" y="2"/>
                    <a:pt x="3" y="2"/>
                  </a:cubicBezTo>
                  <a:cubicBezTo>
                    <a:pt x="2" y="2"/>
                    <a:pt x="1" y="2"/>
                    <a:pt x="1" y="2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1" y="6"/>
                    <a:pt x="2" y="7"/>
                    <a:pt x="3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7" name="Freeform 612"/>
            <p:cNvSpPr>
              <a:spLocks/>
            </p:cNvSpPr>
            <p:nvPr/>
          </p:nvSpPr>
          <p:spPr bwMode="auto">
            <a:xfrm rot="16200000">
              <a:off x="5962942" y="638260"/>
              <a:ext cx="28292" cy="58760"/>
            </a:xfrm>
            <a:custGeom>
              <a:avLst/>
              <a:gdLst>
                <a:gd name="T0" fmla="*/ 5 w 5"/>
                <a:gd name="T1" fmla="*/ 8 h 10"/>
                <a:gd name="T2" fmla="*/ 5 w 5"/>
                <a:gd name="T3" fmla="*/ 2 h 10"/>
                <a:gd name="T4" fmla="*/ 2 w 5"/>
                <a:gd name="T5" fmla="*/ 0 h 10"/>
                <a:gd name="T6" fmla="*/ 1 w 5"/>
                <a:gd name="T7" fmla="*/ 3 h 10"/>
                <a:gd name="T8" fmla="*/ 1 w 5"/>
                <a:gd name="T9" fmla="*/ 8 h 10"/>
                <a:gd name="T10" fmla="*/ 3 w 5"/>
                <a:gd name="T11" fmla="*/ 10 h 10"/>
                <a:gd name="T12" fmla="*/ 5 w 5"/>
                <a:gd name="T13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0">
                  <a:moveTo>
                    <a:pt x="5" y="8"/>
                  </a:moveTo>
                  <a:cubicBezTo>
                    <a:pt x="5" y="6"/>
                    <a:pt x="5" y="4"/>
                    <a:pt x="5" y="2"/>
                  </a:cubicBezTo>
                  <a:cubicBezTo>
                    <a:pt x="4" y="1"/>
                    <a:pt x="4" y="0"/>
                    <a:pt x="2" y="0"/>
                  </a:cubicBezTo>
                  <a:cubicBezTo>
                    <a:pt x="1" y="0"/>
                    <a:pt x="0" y="1"/>
                    <a:pt x="1" y="3"/>
                  </a:cubicBezTo>
                  <a:cubicBezTo>
                    <a:pt x="1" y="5"/>
                    <a:pt x="1" y="6"/>
                    <a:pt x="1" y="8"/>
                  </a:cubicBezTo>
                  <a:cubicBezTo>
                    <a:pt x="1" y="10"/>
                    <a:pt x="1" y="10"/>
                    <a:pt x="3" y="10"/>
                  </a:cubicBezTo>
                  <a:cubicBezTo>
                    <a:pt x="4" y="10"/>
                    <a:pt x="5" y="10"/>
                    <a:pt x="5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8" name="Freeform 613"/>
            <p:cNvSpPr>
              <a:spLocks noEditPoints="1"/>
            </p:cNvSpPr>
            <p:nvPr/>
          </p:nvSpPr>
          <p:spPr bwMode="auto">
            <a:xfrm rot="16200000">
              <a:off x="6218653" y="4360746"/>
              <a:ext cx="587589" cy="4302458"/>
            </a:xfrm>
            <a:custGeom>
              <a:avLst/>
              <a:gdLst>
                <a:gd name="T0" fmla="*/ 38 w 101"/>
                <a:gd name="T1" fmla="*/ 739 h 740"/>
                <a:gd name="T2" fmla="*/ 52 w 101"/>
                <a:gd name="T3" fmla="*/ 705 h 740"/>
                <a:gd name="T4" fmla="*/ 56 w 101"/>
                <a:gd name="T5" fmla="*/ 707 h 740"/>
                <a:gd name="T6" fmla="*/ 57 w 101"/>
                <a:gd name="T7" fmla="*/ 695 h 740"/>
                <a:gd name="T8" fmla="*/ 64 w 101"/>
                <a:gd name="T9" fmla="*/ 682 h 740"/>
                <a:gd name="T10" fmla="*/ 67 w 101"/>
                <a:gd name="T11" fmla="*/ 675 h 740"/>
                <a:gd name="T12" fmla="*/ 70 w 101"/>
                <a:gd name="T13" fmla="*/ 661 h 740"/>
                <a:gd name="T14" fmla="*/ 78 w 101"/>
                <a:gd name="T15" fmla="*/ 651 h 740"/>
                <a:gd name="T16" fmla="*/ 84 w 101"/>
                <a:gd name="T17" fmla="*/ 615 h 740"/>
                <a:gd name="T18" fmla="*/ 87 w 101"/>
                <a:gd name="T19" fmla="*/ 616 h 740"/>
                <a:gd name="T20" fmla="*/ 86 w 101"/>
                <a:gd name="T21" fmla="*/ 604 h 740"/>
                <a:gd name="T22" fmla="*/ 91 w 101"/>
                <a:gd name="T23" fmla="*/ 590 h 740"/>
                <a:gd name="T24" fmla="*/ 92 w 101"/>
                <a:gd name="T25" fmla="*/ 582 h 740"/>
                <a:gd name="T26" fmla="*/ 92 w 101"/>
                <a:gd name="T27" fmla="*/ 568 h 740"/>
                <a:gd name="T28" fmla="*/ 98 w 101"/>
                <a:gd name="T29" fmla="*/ 557 h 740"/>
                <a:gd name="T30" fmla="*/ 97 w 101"/>
                <a:gd name="T31" fmla="*/ 521 h 740"/>
                <a:gd name="T32" fmla="*/ 101 w 101"/>
                <a:gd name="T33" fmla="*/ 521 h 740"/>
                <a:gd name="T34" fmla="*/ 97 w 101"/>
                <a:gd name="T35" fmla="*/ 501 h 740"/>
                <a:gd name="T36" fmla="*/ 101 w 101"/>
                <a:gd name="T37" fmla="*/ 501 h 740"/>
                <a:gd name="T38" fmla="*/ 96 w 101"/>
                <a:gd name="T39" fmla="*/ 473 h 740"/>
                <a:gd name="T40" fmla="*/ 100 w 101"/>
                <a:gd name="T41" fmla="*/ 473 h 740"/>
                <a:gd name="T42" fmla="*/ 95 w 101"/>
                <a:gd name="T43" fmla="*/ 461 h 740"/>
                <a:gd name="T44" fmla="*/ 96 w 101"/>
                <a:gd name="T45" fmla="*/ 447 h 740"/>
                <a:gd name="T46" fmla="*/ 95 w 101"/>
                <a:gd name="T47" fmla="*/ 439 h 740"/>
                <a:gd name="T48" fmla="*/ 91 w 101"/>
                <a:gd name="T49" fmla="*/ 426 h 740"/>
                <a:gd name="T50" fmla="*/ 92 w 101"/>
                <a:gd name="T51" fmla="*/ 413 h 740"/>
                <a:gd name="T52" fmla="*/ 79 w 101"/>
                <a:gd name="T53" fmla="*/ 379 h 740"/>
                <a:gd name="T54" fmla="*/ 83 w 101"/>
                <a:gd name="T55" fmla="*/ 378 h 740"/>
                <a:gd name="T56" fmla="*/ 76 w 101"/>
                <a:gd name="T57" fmla="*/ 368 h 740"/>
                <a:gd name="T58" fmla="*/ 73 w 101"/>
                <a:gd name="T59" fmla="*/ 354 h 740"/>
                <a:gd name="T60" fmla="*/ 70 w 101"/>
                <a:gd name="T61" fmla="*/ 347 h 740"/>
                <a:gd name="T62" fmla="*/ 62 w 101"/>
                <a:gd name="T63" fmla="*/ 335 h 740"/>
                <a:gd name="T64" fmla="*/ 61 w 101"/>
                <a:gd name="T65" fmla="*/ 322 h 740"/>
                <a:gd name="T66" fmla="*/ 39 w 101"/>
                <a:gd name="T67" fmla="*/ 293 h 740"/>
                <a:gd name="T68" fmla="*/ 49 w 101"/>
                <a:gd name="T69" fmla="*/ 301 h 740"/>
                <a:gd name="T70" fmla="*/ 39 w 101"/>
                <a:gd name="T71" fmla="*/ 293 h 740"/>
                <a:gd name="T72" fmla="*/ 36 w 101"/>
                <a:gd name="T73" fmla="*/ 281 h 740"/>
                <a:gd name="T74" fmla="*/ 17 w 101"/>
                <a:gd name="T75" fmla="*/ 250 h 740"/>
                <a:gd name="T76" fmla="*/ 21 w 101"/>
                <a:gd name="T77" fmla="*/ 249 h 740"/>
                <a:gd name="T78" fmla="*/ 13 w 101"/>
                <a:gd name="T79" fmla="*/ 239 h 740"/>
                <a:gd name="T80" fmla="*/ 10 w 101"/>
                <a:gd name="T81" fmla="*/ 225 h 740"/>
                <a:gd name="T82" fmla="*/ 8 w 101"/>
                <a:gd name="T83" fmla="*/ 217 h 740"/>
                <a:gd name="T84" fmla="*/ 4 w 101"/>
                <a:gd name="T85" fmla="*/ 204 h 740"/>
                <a:gd name="T86" fmla="*/ 6 w 101"/>
                <a:gd name="T87" fmla="*/ 191 h 740"/>
                <a:gd name="T88" fmla="*/ 0 w 101"/>
                <a:gd name="T89" fmla="*/ 155 h 740"/>
                <a:gd name="T90" fmla="*/ 4 w 101"/>
                <a:gd name="T91" fmla="*/ 167 h 740"/>
                <a:gd name="T92" fmla="*/ 0 w 101"/>
                <a:gd name="T93" fmla="*/ 155 h 740"/>
                <a:gd name="T94" fmla="*/ 5 w 101"/>
                <a:gd name="T95" fmla="*/ 144 h 740"/>
                <a:gd name="T96" fmla="*/ 8 w 101"/>
                <a:gd name="T97" fmla="*/ 108 h 740"/>
                <a:gd name="T98" fmla="*/ 12 w 101"/>
                <a:gd name="T99" fmla="*/ 109 h 740"/>
                <a:gd name="T100" fmla="*/ 11 w 101"/>
                <a:gd name="T101" fmla="*/ 96 h 740"/>
                <a:gd name="T102" fmla="*/ 17 w 101"/>
                <a:gd name="T103" fmla="*/ 83 h 740"/>
                <a:gd name="T104" fmla="*/ 20 w 101"/>
                <a:gd name="T105" fmla="*/ 76 h 740"/>
                <a:gd name="T106" fmla="*/ 24 w 101"/>
                <a:gd name="T107" fmla="*/ 62 h 740"/>
                <a:gd name="T108" fmla="*/ 33 w 101"/>
                <a:gd name="T109" fmla="*/ 53 h 740"/>
                <a:gd name="T110" fmla="*/ 48 w 101"/>
                <a:gd name="T111" fmla="*/ 20 h 740"/>
                <a:gd name="T112" fmla="*/ 51 w 101"/>
                <a:gd name="T113" fmla="*/ 22 h 740"/>
                <a:gd name="T114" fmla="*/ 55 w 101"/>
                <a:gd name="T115" fmla="*/ 10 h 740"/>
                <a:gd name="T116" fmla="*/ 65 w 101"/>
                <a:gd name="T117" fmla="*/ 4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1" h="740">
                  <a:moveTo>
                    <a:pt x="41" y="727"/>
                  </a:moveTo>
                  <a:cubicBezTo>
                    <a:pt x="39" y="730"/>
                    <a:pt x="37" y="733"/>
                    <a:pt x="35" y="737"/>
                  </a:cubicBezTo>
                  <a:cubicBezTo>
                    <a:pt x="34" y="738"/>
                    <a:pt x="34" y="739"/>
                    <a:pt x="35" y="739"/>
                  </a:cubicBezTo>
                  <a:cubicBezTo>
                    <a:pt x="36" y="740"/>
                    <a:pt x="38" y="740"/>
                    <a:pt x="38" y="739"/>
                  </a:cubicBezTo>
                  <a:cubicBezTo>
                    <a:pt x="40" y="736"/>
                    <a:pt x="42" y="732"/>
                    <a:pt x="44" y="729"/>
                  </a:cubicBezTo>
                  <a:cubicBezTo>
                    <a:pt x="45" y="728"/>
                    <a:pt x="45" y="726"/>
                    <a:pt x="44" y="726"/>
                  </a:cubicBezTo>
                  <a:cubicBezTo>
                    <a:pt x="43" y="725"/>
                    <a:pt x="42" y="726"/>
                    <a:pt x="41" y="727"/>
                  </a:cubicBezTo>
                  <a:close/>
                  <a:moveTo>
                    <a:pt x="52" y="705"/>
                  </a:moveTo>
                  <a:cubicBezTo>
                    <a:pt x="50" y="709"/>
                    <a:pt x="49" y="713"/>
                    <a:pt x="47" y="716"/>
                  </a:cubicBezTo>
                  <a:cubicBezTo>
                    <a:pt x="46" y="717"/>
                    <a:pt x="47" y="718"/>
                    <a:pt x="48" y="719"/>
                  </a:cubicBezTo>
                  <a:cubicBezTo>
                    <a:pt x="49" y="719"/>
                    <a:pt x="50" y="719"/>
                    <a:pt x="50" y="718"/>
                  </a:cubicBezTo>
                  <a:cubicBezTo>
                    <a:pt x="52" y="714"/>
                    <a:pt x="54" y="711"/>
                    <a:pt x="56" y="707"/>
                  </a:cubicBezTo>
                  <a:cubicBezTo>
                    <a:pt x="56" y="706"/>
                    <a:pt x="56" y="705"/>
                    <a:pt x="55" y="704"/>
                  </a:cubicBezTo>
                  <a:cubicBezTo>
                    <a:pt x="54" y="704"/>
                    <a:pt x="53" y="704"/>
                    <a:pt x="52" y="705"/>
                  </a:cubicBezTo>
                  <a:close/>
                  <a:moveTo>
                    <a:pt x="62" y="684"/>
                  </a:moveTo>
                  <a:cubicBezTo>
                    <a:pt x="60" y="687"/>
                    <a:pt x="59" y="691"/>
                    <a:pt x="57" y="695"/>
                  </a:cubicBezTo>
                  <a:cubicBezTo>
                    <a:pt x="57" y="696"/>
                    <a:pt x="57" y="697"/>
                    <a:pt x="58" y="697"/>
                  </a:cubicBezTo>
                  <a:cubicBezTo>
                    <a:pt x="59" y="698"/>
                    <a:pt x="60" y="697"/>
                    <a:pt x="61" y="696"/>
                  </a:cubicBezTo>
                  <a:cubicBezTo>
                    <a:pt x="62" y="693"/>
                    <a:pt x="64" y="689"/>
                    <a:pt x="66" y="685"/>
                  </a:cubicBezTo>
                  <a:cubicBezTo>
                    <a:pt x="66" y="684"/>
                    <a:pt x="65" y="683"/>
                    <a:pt x="64" y="682"/>
                  </a:cubicBezTo>
                  <a:cubicBezTo>
                    <a:pt x="63" y="682"/>
                    <a:pt x="62" y="683"/>
                    <a:pt x="62" y="684"/>
                  </a:cubicBezTo>
                  <a:close/>
                  <a:moveTo>
                    <a:pt x="70" y="661"/>
                  </a:moveTo>
                  <a:cubicBezTo>
                    <a:pt x="69" y="665"/>
                    <a:pt x="68" y="669"/>
                    <a:pt x="66" y="672"/>
                  </a:cubicBezTo>
                  <a:cubicBezTo>
                    <a:pt x="66" y="673"/>
                    <a:pt x="66" y="675"/>
                    <a:pt x="67" y="675"/>
                  </a:cubicBezTo>
                  <a:cubicBezTo>
                    <a:pt x="68" y="675"/>
                    <a:pt x="70" y="675"/>
                    <a:pt x="70" y="674"/>
                  </a:cubicBezTo>
                  <a:cubicBezTo>
                    <a:pt x="71" y="670"/>
                    <a:pt x="73" y="666"/>
                    <a:pt x="74" y="663"/>
                  </a:cubicBezTo>
                  <a:cubicBezTo>
                    <a:pt x="74" y="661"/>
                    <a:pt x="74" y="660"/>
                    <a:pt x="73" y="660"/>
                  </a:cubicBezTo>
                  <a:cubicBezTo>
                    <a:pt x="72" y="660"/>
                    <a:pt x="71" y="660"/>
                    <a:pt x="70" y="661"/>
                  </a:cubicBezTo>
                  <a:close/>
                  <a:moveTo>
                    <a:pt x="77" y="638"/>
                  </a:moveTo>
                  <a:cubicBezTo>
                    <a:pt x="76" y="642"/>
                    <a:pt x="75" y="646"/>
                    <a:pt x="74" y="650"/>
                  </a:cubicBezTo>
                  <a:cubicBezTo>
                    <a:pt x="74" y="651"/>
                    <a:pt x="74" y="652"/>
                    <a:pt x="75" y="652"/>
                  </a:cubicBezTo>
                  <a:cubicBezTo>
                    <a:pt x="76" y="653"/>
                    <a:pt x="77" y="652"/>
                    <a:pt x="78" y="651"/>
                  </a:cubicBezTo>
                  <a:cubicBezTo>
                    <a:pt x="79" y="647"/>
                    <a:pt x="80" y="643"/>
                    <a:pt x="81" y="640"/>
                  </a:cubicBezTo>
                  <a:cubicBezTo>
                    <a:pt x="82" y="638"/>
                    <a:pt x="81" y="637"/>
                    <a:pt x="80" y="637"/>
                  </a:cubicBezTo>
                  <a:cubicBezTo>
                    <a:pt x="79" y="637"/>
                    <a:pt x="78" y="637"/>
                    <a:pt x="77" y="638"/>
                  </a:cubicBezTo>
                  <a:close/>
                  <a:moveTo>
                    <a:pt x="84" y="615"/>
                  </a:moveTo>
                  <a:cubicBezTo>
                    <a:pt x="83" y="619"/>
                    <a:pt x="82" y="623"/>
                    <a:pt x="81" y="627"/>
                  </a:cubicBezTo>
                  <a:cubicBezTo>
                    <a:pt x="80" y="628"/>
                    <a:pt x="81" y="629"/>
                    <a:pt x="82" y="629"/>
                  </a:cubicBezTo>
                  <a:cubicBezTo>
                    <a:pt x="83" y="630"/>
                    <a:pt x="84" y="629"/>
                    <a:pt x="84" y="628"/>
                  </a:cubicBezTo>
                  <a:cubicBezTo>
                    <a:pt x="85" y="624"/>
                    <a:pt x="86" y="620"/>
                    <a:pt x="87" y="616"/>
                  </a:cubicBezTo>
                  <a:cubicBezTo>
                    <a:pt x="88" y="615"/>
                    <a:pt x="87" y="614"/>
                    <a:pt x="86" y="614"/>
                  </a:cubicBezTo>
                  <a:cubicBezTo>
                    <a:pt x="85" y="614"/>
                    <a:pt x="84" y="614"/>
                    <a:pt x="84" y="615"/>
                  </a:cubicBezTo>
                  <a:close/>
                  <a:moveTo>
                    <a:pt x="89" y="592"/>
                  </a:moveTo>
                  <a:cubicBezTo>
                    <a:pt x="88" y="596"/>
                    <a:pt x="87" y="600"/>
                    <a:pt x="86" y="604"/>
                  </a:cubicBezTo>
                  <a:cubicBezTo>
                    <a:pt x="86" y="605"/>
                    <a:pt x="87" y="606"/>
                    <a:pt x="88" y="606"/>
                  </a:cubicBezTo>
                  <a:cubicBezTo>
                    <a:pt x="89" y="606"/>
                    <a:pt x="90" y="606"/>
                    <a:pt x="90" y="604"/>
                  </a:cubicBezTo>
                  <a:cubicBezTo>
                    <a:pt x="91" y="601"/>
                    <a:pt x="92" y="597"/>
                    <a:pt x="92" y="593"/>
                  </a:cubicBezTo>
                  <a:cubicBezTo>
                    <a:pt x="93" y="592"/>
                    <a:pt x="92" y="591"/>
                    <a:pt x="91" y="590"/>
                  </a:cubicBezTo>
                  <a:cubicBezTo>
                    <a:pt x="90" y="590"/>
                    <a:pt x="89" y="591"/>
                    <a:pt x="89" y="592"/>
                  </a:cubicBezTo>
                  <a:close/>
                  <a:moveTo>
                    <a:pt x="92" y="568"/>
                  </a:moveTo>
                  <a:cubicBezTo>
                    <a:pt x="92" y="572"/>
                    <a:pt x="91" y="576"/>
                    <a:pt x="91" y="580"/>
                  </a:cubicBezTo>
                  <a:cubicBezTo>
                    <a:pt x="90" y="581"/>
                    <a:pt x="91" y="582"/>
                    <a:pt x="92" y="582"/>
                  </a:cubicBezTo>
                  <a:cubicBezTo>
                    <a:pt x="93" y="583"/>
                    <a:pt x="94" y="582"/>
                    <a:pt x="95" y="581"/>
                  </a:cubicBezTo>
                  <a:cubicBezTo>
                    <a:pt x="95" y="577"/>
                    <a:pt x="96" y="573"/>
                    <a:pt x="96" y="569"/>
                  </a:cubicBezTo>
                  <a:cubicBezTo>
                    <a:pt x="97" y="568"/>
                    <a:pt x="96" y="567"/>
                    <a:pt x="95" y="567"/>
                  </a:cubicBezTo>
                  <a:cubicBezTo>
                    <a:pt x="94" y="566"/>
                    <a:pt x="93" y="567"/>
                    <a:pt x="92" y="568"/>
                  </a:cubicBezTo>
                  <a:close/>
                  <a:moveTo>
                    <a:pt x="95" y="545"/>
                  </a:moveTo>
                  <a:cubicBezTo>
                    <a:pt x="95" y="549"/>
                    <a:pt x="94" y="553"/>
                    <a:pt x="94" y="556"/>
                  </a:cubicBezTo>
                  <a:cubicBezTo>
                    <a:pt x="94" y="558"/>
                    <a:pt x="95" y="559"/>
                    <a:pt x="96" y="559"/>
                  </a:cubicBezTo>
                  <a:cubicBezTo>
                    <a:pt x="97" y="559"/>
                    <a:pt x="98" y="558"/>
                    <a:pt x="98" y="557"/>
                  </a:cubicBezTo>
                  <a:cubicBezTo>
                    <a:pt x="98" y="553"/>
                    <a:pt x="99" y="549"/>
                    <a:pt x="99" y="545"/>
                  </a:cubicBezTo>
                  <a:cubicBezTo>
                    <a:pt x="99" y="544"/>
                    <a:pt x="98" y="543"/>
                    <a:pt x="97" y="543"/>
                  </a:cubicBezTo>
                  <a:cubicBezTo>
                    <a:pt x="96" y="543"/>
                    <a:pt x="95" y="543"/>
                    <a:pt x="95" y="545"/>
                  </a:cubicBezTo>
                  <a:close/>
                  <a:moveTo>
                    <a:pt x="97" y="521"/>
                  </a:moveTo>
                  <a:cubicBezTo>
                    <a:pt x="97" y="525"/>
                    <a:pt x="96" y="529"/>
                    <a:pt x="96" y="533"/>
                  </a:cubicBezTo>
                  <a:cubicBezTo>
                    <a:pt x="96" y="534"/>
                    <a:pt x="97" y="535"/>
                    <a:pt x="98" y="535"/>
                  </a:cubicBezTo>
                  <a:cubicBezTo>
                    <a:pt x="99" y="535"/>
                    <a:pt x="100" y="534"/>
                    <a:pt x="100" y="533"/>
                  </a:cubicBezTo>
                  <a:cubicBezTo>
                    <a:pt x="100" y="529"/>
                    <a:pt x="101" y="525"/>
                    <a:pt x="101" y="521"/>
                  </a:cubicBezTo>
                  <a:cubicBezTo>
                    <a:pt x="101" y="520"/>
                    <a:pt x="100" y="519"/>
                    <a:pt x="99" y="519"/>
                  </a:cubicBezTo>
                  <a:cubicBezTo>
                    <a:pt x="98" y="519"/>
                    <a:pt x="97" y="520"/>
                    <a:pt x="97" y="521"/>
                  </a:cubicBezTo>
                  <a:close/>
                  <a:moveTo>
                    <a:pt x="97" y="497"/>
                  </a:moveTo>
                  <a:cubicBezTo>
                    <a:pt x="97" y="498"/>
                    <a:pt x="97" y="499"/>
                    <a:pt x="97" y="501"/>
                  </a:cubicBezTo>
                  <a:cubicBezTo>
                    <a:pt x="97" y="503"/>
                    <a:pt x="97" y="506"/>
                    <a:pt x="97" y="509"/>
                  </a:cubicBezTo>
                  <a:cubicBezTo>
                    <a:pt x="97" y="510"/>
                    <a:pt x="98" y="511"/>
                    <a:pt x="99" y="511"/>
                  </a:cubicBezTo>
                  <a:cubicBezTo>
                    <a:pt x="100" y="511"/>
                    <a:pt x="101" y="510"/>
                    <a:pt x="101" y="509"/>
                  </a:cubicBezTo>
                  <a:cubicBezTo>
                    <a:pt x="101" y="506"/>
                    <a:pt x="101" y="503"/>
                    <a:pt x="101" y="501"/>
                  </a:cubicBezTo>
                  <a:cubicBezTo>
                    <a:pt x="101" y="499"/>
                    <a:pt x="101" y="498"/>
                    <a:pt x="101" y="497"/>
                  </a:cubicBezTo>
                  <a:cubicBezTo>
                    <a:pt x="101" y="496"/>
                    <a:pt x="100" y="495"/>
                    <a:pt x="99" y="495"/>
                  </a:cubicBezTo>
                  <a:cubicBezTo>
                    <a:pt x="98" y="495"/>
                    <a:pt x="97" y="496"/>
                    <a:pt x="97" y="497"/>
                  </a:cubicBezTo>
                  <a:close/>
                  <a:moveTo>
                    <a:pt x="96" y="473"/>
                  </a:moveTo>
                  <a:cubicBezTo>
                    <a:pt x="97" y="477"/>
                    <a:pt x="97" y="481"/>
                    <a:pt x="97" y="485"/>
                  </a:cubicBezTo>
                  <a:cubicBezTo>
                    <a:pt x="97" y="486"/>
                    <a:pt x="98" y="487"/>
                    <a:pt x="99" y="487"/>
                  </a:cubicBezTo>
                  <a:cubicBezTo>
                    <a:pt x="100" y="487"/>
                    <a:pt x="101" y="486"/>
                    <a:pt x="101" y="485"/>
                  </a:cubicBezTo>
                  <a:cubicBezTo>
                    <a:pt x="101" y="481"/>
                    <a:pt x="101" y="477"/>
                    <a:pt x="100" y="473"/>
                  </a:cubicBezTo>
                  <a:cubicBezTo>
                    <a:pt x="100" y="472"/>
                    <a:pt x="99" y="471"/>
                    <a:pt x="98" y="471"/>
                  </a:cubicBezTo>
                  <a:cubicBezTo>
                    <a:pt x="97" y="471"/>
                    <a:pt x="96" y="472"/>
                    <a:pt x="96" y="473"/>
                  </a:cubicBezTo>
                  <a:close/>
                  <a:moveTo>
                    <a:pt x="94" y="449"/>
                  </a:moveTo>
                  <a:cubicBezTo>
                    <a:pt x="95" y="453"/>
                    <a:pt x="95" y="457"/>
                    <a:pt x="95" y="461"/>
                  </a:cubicBezTo>
                  <a:cubicBezTo>
                    <a:pt x="96" y="462"/>
                    <a:pt x="97" y="463"/>
                    <a:pt x="98" y="463"/>
                  </a:cubicBezTo>
                  <a:cubicBezTo>
                    <a:pt x="99" y="463"/>
                    <a:pt x="100" y="462"/>
                    <a:pt x="99" y="461"/>
                  </a:cubicBezTo>
                  <a:cubicBezTo>
                    <a:pt x="99" y="457"/>
                    <a:pt x="99" y="453"/>
                    <a:pt x="98" y="449"/>
                  </a:cubicBezTo>
                  <a:cubicBezTo>
                    <a:pt x="98" y="448"/>
                    <a:pt x="97" y="447"/>
                    <a:pt x="96" y="447"/>
                  </a:cubicBezTo>
                  <a:cubicBezTo>
                    <a:pt x="95" y="447"/>
                    <a:pt x="94" y="448"/>
                    <a:pt x="94" y="449"/>
                  </a:cubicBezTo>
                  <a:close/>
                  <a:moveTo>
                    <a:pt x="91" y="426"/>
                  </a:moveTo>
                  <a:cubicBezTo>
                    <a:pt x="91" y="429"/>
                    <a:pt x="92" y="433"/>
                    <a:pt x="93" y="437"/>
                  </a:cubicBezTo>
                  <a:cubicBezTo>
                    <a:pt x="93" y="438"/>
                    <a:pt x="94" y="439"/>
                    <a:pt x="95" y="439"/>
                  </a:cubicBezTo>
                  <a:cubicBezTo>
                    <a:pt x="96" y="439"/>
                    <a:pt x="97" y="438"/>
                    <a:pt x="97" y="437"/>
                  </a:cubicBezTo>
                  <a:cubicBezTo>
                    <a:pt x="96" y="433"/>
                    <a:pt x="95" y="429"/>
                    <a:pt x="95" y="425"/>
                  </a:cubicBezTo>
                  <a:cubicBezTo>
                    <a:pt x="94" y="424"/>
                    <a:pt x="93" y="423"/>
                    <a:pt x="92" y="423"/>
                  </a:cubicBezTo>
                  <a:cubicBezTo>
                    <a:pt x="91" y="423"/>
                    <a:pt x="91" y="424"/>
                    <a:pt x="91" y="426"/>
                  </a:cubicBezTo>
                  <a:close/>
                  <a:moveTo>
                    <a:pt x="86" y="402"/>
                  </a:moveTo>
                  <a:cubicBezTo>
                    <a:pt x="87" y="406"/>
                    <a:pt x="88" y="410"/>
                    <a:pt x="88" y="414"/>
                  </a:cubicBezTo>
                  <a:cubicBezTo>
                    <a:pt x="89" y="415"/>
                    <a:pt x="90" y="416"/>
                    <a:pt x="91" y="415"/>
                  </a:cubicBezTo>
                  <a:cubicBezTo>
                    <a:pt x="92" y="415"/>
                    <a:pt x="93" y="414"/>
                    <a:pt x="92" y="413"/>
                  </a:cubicBezTo>
                  <a:cubicBezTo>
                    <a:pt x="92" y="409"/>
                    <a:pt x="91" y="405"/>
                    <a:pt x="90" y="401"/>
                  </a:cubicBezTo>
                  <a:cubicBezTo>
                    <a:pt x="89" y="400"/>
                    <a:pt x="88" y="399"/>
                    <a:pt x="87" y="400"/>
                  </a:cubicBezTo>
                  <a:cubicBezTo>
                    <a:pt x="86" y="400"/>
                    <a:pt x="86" y="401"/>
                    <a:pt x="86" y="402"/>
                  </a:cubicBezTo>
                  <a:close/>
                  <a:moveTo>
                    <a:pt x="79" y="379"/>
                  </a:moveTo>
                  <a:cubicBezTo>
                    <a:pt x="81" y="383"/>
                    <a:pt x="82" y="387"/>
                    <a:pt x="83" y="391"/>
                  </a:cubicBezTo>
                  <a:cubicBezTo>
                    <a:pt x="83" y="392"/>
                    <a:pt x="84" y="392"/>
                    <a:pt x="85" y="392"/>
                  </a:cubicBezTo>
                  <a:cubicBezTo>
                    <a:pt x="86" y="392"/>
                    <a:pt x="87" y="391"/>
                    <a:pt x="87" y="390"/>
                  </a:cubicBezTo>
                  <a:cubicBezTo>
                    <a:pt x="86" y="386"/>
                    <a:pt x="85" y="382"/>
                    <a:pt x="83" y="378"/>
                  </a:cubicBezTo>
                  <a:cubicBezTo>
                    <a:pt x="83" y="377"/>
                    <a:pt x="82" y="376"/>
                    <a:pt x="81" y="377"/>
                  </a:cubicBezTo>
                  <a:cubicBezTo>
                    <a:pt x="80" y="377"/>
                    <a:pt x="79" y="378"/>
                    <a:pt x="79" y="379"/>
                  </a:cubicBezTo>
                  <a:close/>
                  <a:moveTo>
                    <a:pt x="72" y="357"/>
                  </a:moveTo>
                  <a:cubicBezTo>
                    <a:pt x="73" y="360"/>
                    <a:pt x="74" y="364"/>
                    <a:pt x="76" y="368"/>
                  </a:cubicBezTo>
                  <a:cubicBezTo>
                    <a:pt x="76" y="369"/>
                    <a:pt x="77" y="369"/>
                    <a:pt x="78" y="369"/>
                  </a:cubicBezTo>
                  <a:cubicBezTo>
                    <a:pt x="79" y="369"/>
                    <a:pt x="80" y="368"/>
                    <a:pt x="80" y="366"/>
                  </a:cubicBezTo>
                  <a:cubicBezTo>
                    <a:pt x="78" y="363"/>
                    <a:pt x="77" y="359"/>
                    <a:pt x="75" y="355"/>
                  </a:cubicBezTo>
                  <a:cubicBezTo>
                    <a:pt x="75" y="354"/>
                    <a:pt x="74" y="354"/>
                    <a:pt x="73" y="354"/>
                  </a:cubicBezTo>
                  <a:cubicBezTo>
                    <a:pt x="72" y="354"/>
                    <a:pt x="71" y="356"/>
                    <a:pt x="72" y="357"/>
                  </a:cubicBezTo>
                  <a:close/>
                  <a:moveTo>
                    <a:pt x="62" y="335"/>
                  </a:moveTo>
                  <a:cubicBezTo>
                    <a:pt x="64" y="338"/>
                    <a:pt x="66" y="342"/>
                    <a:pt x="67" y="346"/>
                  </a:cubicBezTo>
                  <a:cubicBezTo>
                    <a:pt x="68" y="347"/>
                    <a:pt x="69" y="347"/>
                    <a:pt x="70" y="347"/>
                  </a:cubicBezTo>
                  <a:cubicBezTo>
                    <a:pt x="71" y="346"/>
                    <a:pt x="71" y="345"/>
                    <a:pt x="71" y="344"/>
                  </a:cubicBezTo>
                  <a:cubicBezTo>
                    <a:pt x="69" y="340"/>
                    <a:pt x="68" y="337"/>
                    <a:pt x="66" y="333"/>
                  </a:cubicBezTo>
                  <a:cubicBezTo>
                    <a:pt x="65" y="332"/>
                    <a:pt x="64" y="332"/>
                    <a:pt x="63" y="332"/>
                  </a:cubicBezTo>
                  <a:cubicBezTo>
                    <a:pt x="62" y="332"/>
                    <a:pt x="62" y="334"/>
                    <a:pt x="62" y="335"/>
                  </a:cubicBezTo>
                  <a:close/>
                  <a:moveTo>
                    <a:pt x="51" y="313"/>
                  </a:moveTo>
                  <a:cubicBezTo>
                    <a:pt x="53" y="317"/>
                    <a:pt x="55" y="320"/>
                    <a:pt x="57" y="324"/>
                  </a:cubicBezTo>
                  <a:cubicBezTo>
                    <a:pt x="57" y="325"/>
                    <a:pt x="59" y="325"/>
                    <a:pt x="60" y="325"/>
                  </a:cubicBezTo>
                  <a:cubicBezTo>
                    <a:pt x="61" y="324"/>
                    <a:pt x="61" y="323"/>
                    <a:pt x="61" y="322"/>
                  </a:cubicBezTo>
                  <a:cubicBezTo>
                    <a:pt x="59" y="319"/>
                    <a:pt x="57" y="315"/>
                    <a:pt x="55" y="311"/>
                  </a:cubicBezTo>
                  <a:cubicBezTo>
                    <a:pt x="54" y="311"/>
                    <a:pt x="53" y="310"/>
                    <a:pt x="52" y="311"/>
                  </a:cubicBezTo>
                  <a:cubicBezTo>
                    <a:pt x="51" y="311"/>
                    <a:pt x="51" y="312"/>
                    <a:pt x="51" y="313"/>
                  </a:cubicBezTo>
                  <a:close/>
                  <a:moveTo>
                    <a:pt x="39" y="293"/>
                  </a:moveTo>
                  <a:cubicBezTo>
                    <a:pt x="39" y="294"/>
                    <a:pt x="40" y="295"/>
                    <a:pt x="40" y="295"/>
                  </a:cubicBezTo>
                  <a:cubicBezTo>
                    <a:pt x="42" y="298"/>
                    <a:pt x="44" y="301"/>
                    <a:pt x="45" y="303"/>
                  </a:cubicBezTo>
                  <a:cubicBezTo>
                    <a:pt x="46" y="304"/>
                    <a:pt x="47" y="304"/>
                    <a:pt x="48" y="304"/>
                  </a:cubicBezTo>
                  <a:cubicBezTo>
                    <a:pt x="49" y="303"/>
                    <a:pt x="49" y="302"/>
                    <a:pt x="49" y="301"/>
                  </a:cubicBezTo>
                  <a:cubicBezTo>
                    <a:pt x="47" y="298"/>
                    <a:pt x="46" y="296"/>
                    <a:pt x="44" y="293"/>
                  </a:cubicBezTo>
                  <a:cubicBezTo>
                    <a:pt x="43" y="292"/>
                    <a:pt x="43" y="292"/>
                    <a:pt x="42" y="291"/>
                  </a:cubicBezTo>
                  <a:cubicBezTo>
                    <a:pt x="42" y="290"/>
                    <a:pt x="41" y="290"/>
                    <a:pt x="40" y="290"/>
                  </a:cubicBezTo>
                  <a:cubicBezTo>
                    <a:pt x="39" y="291"/>
                    <a:pt x="38" y="292"/>
                    <a:pt x="39" y="293"/>
                  </a:cubicBezTo>
                  <a:close/>
                  <a:moveTo>
                    <a:pt x="27" y="272"/>
                  </a:moveTo>
                  <a:cubicBezTo>
                    <a:pt x="29" y="276"/>
                    <a:pt x="31" y="279"/>
                    <a:pt x="33" y="283"/>
                  </a:cubicBezTo>
                  <a:cubicBezTo>
                    <a:pt x="33" y="284"/>
                    <a:pt x="34" y="284"/>
                    <a:pt x="35" y="283"/>
                  </a:cubicBezTo>
                  <a:cubicBezTo>
                    <a:pt x="36" y="283"/>
                    <a:pt x="37" y="282"/>
                    <a:pt x="36" y="281"/>
                  </a:cubicBezTo>
                  <a:cubicBezTo>
                    <a:pt x="34" y="277"/>
                    <a:pt x="32" y="274"/>
                    <a:pt x="30" y="270"/>
                  </a:cubicBezTo>
                  <a:cubicBezTo>
                    <a:pt x="30" y="269"/>
                    <a:pt x="29" y="269"/>
                    <a:pt x="28" y="269"/>
                  </a:cubicBezTo>
                  <a:cubicBezTo>
                    <a:pt x="27" y="270"/>
                    <a:pt x="26" y="271"/>
                    <a:pt x="27" y="272"/>
                  </a:cubicBezTo>
                  <a:close/>
                  <a:moveTo>
                    <a:pt x="17" y="250"/>
                  </a:moveTo>
                  <a:cubicBezTo>
                    <a:pt x="18" y="254"/>
                    <a:pt x="20" y="257"/>
                    <a:pt x="22" y="261"/>
                  </a:cubicBezTo>
                  <a:cubicBezTo>
                    <a:pt x="22" y="262"/>
                    <a:pt x="23" y="263"/>
                    <a:pt x="24" y="262"/>
                  </a:cubicBezTo>
                  <a:cubicBezTo>
                    <a:pt x="25" y="262"/>
                    <a:pt x="26" y="261"/>
                    <a:pt x="25" y="260"/>
                  </a:cubicBezTo>
                  <a:cubicBezTo>
                    <a:pt x="24" y="256"/>
                    <a:pt x="22" y="252"/>
                    <a:pt x="21" y="249"/>
                  </a:cubicBezTo>
                  <a:cubicBezTo>
                    <a:pt x="20" y="248"/>
                    <a:pt x="19" y="247"/>
                    <a:pt x="18" y="247"/>
                  </a:cubicBezTo>
                  <a:cubicBezTo>
                    <a:pt x="17" y="248"/>
                    <a:pt x="16" y="249"/>
                    <a:pt x="17" y="250"/>
                  </a:cubicBezTo>
                  <a:close/>
                  <a:moveTo>
                    <a:pt x="9" y="227"/>
                  </a:moveTo>
                  <a:cubicBezTo>
                    <a:pt x="10" y="231"/>
                    <a:pt x="11" y="235"/>
                    <a:pt x="13" y="239"/>
                  </a:cubicBezTo>
                  <a:cubicBezTo>
                    <a:pt x="13" y="240"/>
                    <a:pt x="14" y="240"/>
                    <a:pt x="15" y="240"/>
                  </a:cubicBezTo>
                  <a:cubicBezTo>
                    <a:pt x="16" y="240"/>
                    <a:pt x="17" y="238"/>
                    <a:pt x="16" y="237"/>
                  </a:cubicBezTo>
                  <a:cubicBezTo>
                    <a:pt x="15" y="234"/>
                    <a:pt x="14" y="230"/>
                    <a:pt x="13" y="226"/>
                  </a:cubicBezTo>
                  <a:cubicBezTo>
                    <a:pt x="12" y="225"/>
                    <a:pt x="11" y="224"/>
                    <a:pt x="10" y="225"/>
                  </a:cubicBezTo>
                  <a:cubicBezTo>
                    <a:pt x="9" y="225"/>
                    <a:pt x="9" y="226"/>
                    <a:pt x="9" y="227"/>
                  </a:cubicBezTo>
                  <a:close/>
                  <a:moveTo>
                    <a:pt x="4" y="204"/>
                  </a:moveTo>
                  <a:cubicBezTo>
                    <a:pt x="4" y="208"/>
                    <a:pt x="5" y="212"/>
                    <a:pt x="6" y="215"/>
                  </a:cubicBezTo>
                  <a:cubicBezTo>
                    <a:pt x="6" y="217"/>
                    <a:pt x="7" y="217"/>
                    <a:pt x="8" y="217"/>
                  </a:cubicBezTo>
                  <a:cubicBezTo>
                    <a:pt x="9" y="217"/>
                    <a:pt x="10" y="216"/>
                    <a:pt x="10" y="215"/>
                  </a:cubicBezTo>
                  <a:cubicBezTo>
                    <a:pt x="9" y="211"/>
                    <a:pt x="8" y="207"/>
                    <a:pt x="7" y="203"/>
                  </a:cubicBezTo>
                  <a:cubicBezTo>
                    <a:pt x="7" y="202"/>
                    <a:pt x="6" y="201"/>
                    <a:pt x="5" y="201"/>
                  </a:cubicBezTo>
                  <a:cubicBezTo>
                    <a:pt x="4" y="201"/>
                    <a:pt x="3" y="203"/>
                    <a:pt x="4" y="204"/>
                  </a:cubicBezTo>
                  <a:close/>
                  <a:moveTo>
                    <a:pt x="1" y="180"/>
                  </a:moveTo>
                  <a:cubicBezTo>
                    <a:pt x="1" y="184"/>
                    <a:pt x="1" y="188"/>
                    <a:pt x="2" y="192"/>
                  </a:cubicBezTo>
                  <a:cubicBezTo>
                    <a:pt x="2" y="193"/>
                    <a:pt x="3" y="194"/>
                    <a:pt x="4" y="193"/>
                  </a:cubicBezTo>
                  <a:cubicBezTo>
                    <a:pt x="5" y="193"/>
                    <a:pt x="6" y="192"/>
                    <a:pt x="6" y="191"/>
                  </a:cubicBezTo>
                  <a:cubicBezTo>
                    <a:pt x="5" y="187"/>
                    <a:pt x="5" y="183"/>
                    <a:pt x="5" y="179"/>
                  </a:cubicBezTo>
                  <a:cubicBezTo>
                    <a:pt x="5" y="178"/>
                    <a:pt x="4" y="177"/>
                    <a:pt x="3" y="177"/>
                  </a:cubicBezTo>
                  <a:cubicBezTo>
                    <a:pt x="1" y="178"/>
                    <a:pt x="1" y="178"/>
                    <a:pt x="1" y="180"/>
                  </a:cubicBezTo>
                  <a:close/>
                  <a:moveTo>
                    <a:pt x="0" y="155"/>
                  </a:moveTo>
                  <a:cubicBezTo>
                    <a:pt x="0" y="159"/>
                    <a:pt x="0" y="162"/>
                    <a:pt x="0" y="166"/>
                  </a:cubicBezTo>
                  <a:cubicBezTo>
                    <a:pt x="0" y="166"/>
                    <a:pt x="0" y="167"/>
                    <a:pt x="0" y="167"/>
                  </a:cubicBezTo>
                  <a:cubicBezTo>
                    <a:pt x="0" y="169"/>
                    <a:pt x="1" y="169"/>
                    <a:pt x="2" y="169"/>
                  </a:cubicBezTo>
                  <a:cubicBezTo>
                    <a:pt x="3" y="169"/>
                    <a:pt x="4" y="169"/>
                    <a:pt x="4" y="167"/>
                  </a:cubicBezTo>
                  <a:cubicBezTo>
                    <a:pt x="4" y="167"/>
                    <a:pt x="4" y="166"/>
                    <a:pt x="4" y="166"/>
                  </a:cubicBezTo>
                  <a:cubicBezTo>
                    <a:pt x="4" y="162"/>
                    <a:pt x="4" y="159"/>
                    <a:pt x="4" y="156"/>
                  </a:cubicBezTo>
                  <a:cubicBezTo>
                    <a:pt x="5" y="154"/>
                    <a:pt x="4" y="154"/>
                    <a:pt x="3" y="153"/>
                  </a:cubicBezTo>
                  <a:cubicBezTo>
                    <a:pt x="1" y="153"/>
                    <a:pt x="1" y="154"/>
                    <a:pt x="0" y="155"/>
                  </a:cubicBezTo>
                  <a:close/>
                  <a:moveTo>
                    <a:pt x="3" y="131"/>
                  </a:moveTo>
                  <a:cubicBezTo>
                    <a:pt x="2" y="135"/>
                    <a:pt x="2" y="139"/>
                    <a:pt x="1" y="143"/>
                  </a:cubicBezTo>
                  <a:cubicBezTo>
                    <a:pt x="1" y="144"/>
                    <a:pt x="2" y="145"/>
                    <a:pt x="3" y="145"/>
                  </a:cubicBezTo>
                  <a:cubicBezTo>
                    <a:pt x="4" y="146"/>
                    <a:pt x="5" y="145"/>
                    <a:pt x="5" y="144"/>
                  </a:cubicBezTo>
                  <a:cubicBezTo>
                    <a:pt x="6" y="140"/>
                    <a:pt x="6" y="136"/>
                    <a:pt x="7" y="132"/>
                  </a:cubicBezTo>
                  <a:cubicBezTo>
                    <a:pt x="7" y="131"/>
                    <a:pt x="6" y="130"/>
                    <a:pt x="5" y="130"/>
                  </a:cubicBezTo>
                  <a:cubicBezTo>
                    <a:pt x="4" y="129"/>
                    <a:pt x="3" y="130"/>
                    <a:pt x="3" y="131"/>
                  </a:cubicBezTo>
                  <a:close/>
                  <a:moveTo>
                    <a:pt x="8" y="108"/>
                  </a:moveTo>
                  <a:cubicBezTo>
                    <a:pt x="7" y="111"/>
                    <a:pt x="6" y="115"/>
                    <a:pt x="5" y="119"/>
                  </a:cubicBezTo>
                  <a:cubicBezTo>
                    <a:pt x="5" y="120"/>
                    <a:pt x="5" y="122"/>
                    <a:pt x="7" y="122"/>
                  </a:cubicBezTo>
                  <a:cubicBezTo>
                    <a:pt x="8" y="122"/>
                    <a:pt x="9" y="121"/>
                    <a:pt x="9" y="120"/>
                  </a:cubicBezTo>
                  <a:cubicBezTo>
                    <a:pt x="10" y="116"/>
                    <a:pt x="11" y="112"/>
                    <a:pt x="12" y="109"/>
                  </a:cubicBezTo>
                  <a:cubicBezTo>
                    <a:pt x="12" y="108"/>
                    <a:pt x="11" y="106"/>
                    <a:pt x="10" y="106"/>
                  </a:cubicBezTo>
                  <a:cubicBezTo>
                    <a:pt x="9" y="106"/>
                    <a:pt x="8" y="107"/>
                    <a:pt x="8" y="108"/>
                  </a:cubicBezTo>
                  <a:close/>
                  <a:moveTo>
                    <a:pt x="15" y="84"/>
                  </a:moveTo>
                  <a:cubicBezTo>
                    <a:pt x="13" y="88"/>
                    <a:pt x="12" y="92"/>
                    <a:pt x="11" y="96"/>
                  </a:cubicBezTo>
                  <a:cubicBezTo>
                    <a:pt x="11" y="97"/>
                    <a:pt x="11" y="98"/>
                    <a:pt x="12" y="98"/>
                  </a:cubicBezTo>
                  <a:cubicBezTo>
                    <a:pt x="13" y="99"/>
                    <a:pt x="14" y="98"/>
                    <a:pt x="15" y="97"/>
                  </a:cubicBezTo>
                  <a:cubicBezTo>
                    <a:pt x="16" y="93"/>
                    <a:pt x="17" y="90"/>
                    <a:pt x="19" y="86"/>
                  </a:cubicBezTo>
                  <a:cubicBezTo>
                    <a:pt x="19" y="85"/>
                    <a:pt x="18" y="84"/>
                    <a:pt x="17" y="83"/>
                  </a:cubicBezTo>
                  <a:cubicBezTo>
                    <a:pt x="16" y="83"/>
                    <a:pt x="15" y="83"/>
                    <a:pt x="15" y="84"/>
                  </a:cubicBezTo>
                  <a:close/>
                  <a:moveTo>
                    <a:pt x="24" y="62"/>
                  </a:moveTo>
                  <a:cubicBezTo>
                    <a:pt x="22" y="66"/>
                    <a:pt x="21" y="69"/>
                    <a:pt x="19" y="73"/>
                  </a:cubicBezTo>
                  <a:cubicBezTo>
                    <a:pt x="19" y="74"/>
                    <a:pt x="19" y="75"/>
                    <a:pt x="20" y="76"/>
                  </a:cubicBezTo>
                  <a:cubicBezTo>
                    <a:pt x="21" y="76"/>
                    <a:pt x="22" y="76"/>
                    <a:pt x="23" y="75"/>
                  </a:cubicBezTo>
                  <a:cubicBezTo>
                    <a:pt x="24" y="71"/>
                    <a:pt x="26" y="67"/>
                    <a:pt x="28" y="64"/>
                  </a:cubicBezTo>
                  <a:cubicBezTo>
                    <a:pt x="28" y="63"/>
                    <a:pt x="28" y="62"/>
                    <a:pt x="27" y="61"/>
                  </a:cubicBezTo>
                  <a:cubicBezTo>
                    <a:pt x="26" y="61"/>
                    <a:pt x="24" y="61"/>
                    <a:pt x="24" y="62"/>
                  </a:cubicBezTo>
                  <a:close/>
                  <a:moveTo>
                    <a:pt x="35" y="41"/>
                  </a:moveTo>
                  <a:cubicBezTo>
                    <a:pt x="33" y="44"/>
                    <a:pt x="31" y="47"/>
                    <a:pt x="29" y="51"/>
                  </a:cubicBezTo>
                  <a:cubicBezTo>
                    <a:pt x="29" y="52"/>
                    <a:pt x="29" y="53"/>
                    <a:pt x="30" y="54"/>
                  </a:cubicBezTo>
                  <a:cubicBezTo>
                    <a:pt x="31" y="54"/>
                    <a:pt x="32" y="54"/>
                    <a:pt x="33" y="53"/>
                  </a:cubicBezTo>
                  <a:cubicBezTo>
                    <a:pt x="35" y="49"/>
                    <a:pt x="37" y="46"/>
                    <a:pt x="38" y="43"/>
                  </a:cubicBezTo>
                  <a:cubicBezTo>
                    <a:pt x="39" y="42"/>
                    <a:pt x="39" y="40"/>
                    <a:pt x="38" y="40"/>
                  </a:cubicBezTo>
                  <a:cubicBezTo>
                    <a:pt x="37" y="39"/>
                    <a:pt x="36" y="40"/>
                    <a:pt x="35" y="41"/>
                  </a:cubicBezTo>
                  <a:close/>
                  <a:moveTo>
                    <a:pt x="48" y="20"/>
                  </a:moveTo>
                  <a:cubicBezTo>
                    <a:pt x="46" y="23"/>
                    <a:pt x="43" y="26"/>
                    <a:pt x="41" y="30"/>
                  </a:cubicBezTo>
                  <a:cubicBezTo>
                    <a:pt x="41" y="31"/>
                    <a:pt x="41" y="32"/>
                    <a:pt x="42" y="33"/>
                  </a:cubicBezTo>
                  <a:cubicBezTo>
                    <a:pt x="43" y="34"/>
                    <a:pt x="44" y="33"/>
                    <a:pt x="45" y="32"/>
                  </a:cubicBezTo>
                  <a:cubicBezTo>
                    <a:pt x="47" y="29"/>
                    <a:pt x="49" y="25"/>
                    <a:pt x="51" y="22"/>
                  </a:cubicBezTo>
                  <a:cubicBezTo>
                    <a:pt x="52" y="21"/>
                    <a:pt x="51" y="20"/>
                    <a:pt x="51" y="20"/>
                  </a:cubicBezTo>
                  <a:cubicBezTo>
                    <a:pt x="50" y="19"/>
                    <a:pt x="48" y="19"/>
                    <a:pt x="48" y="20"/>
                  </a:cubicBezTo>
                  <a:close/>
                  <a:moveTo>
                    <a:pt x="63" y="1"/>
                  </a:moveTo>
                  <a:cubicBezTo>
                    <a:pt x="63" y="1"/>
                    <a:pt x="60" y="4"/>
                    <a:pt x="55" y="10"/>
                  </a:cubicBezTo>
                  <a:cubicBezTo>
                    <a:pt x="54" y="11"/>
                    <a:pt x="54" y="12"/>
                    <a:pt x="55" y="13"/>
                  </a:cubicBezTo>
                  <a:cubicBezTo>
                    <a:pt x="56" y="14"/>
                    <a:pt x="57" y="14"/>
                    <a:pt x="58" y="13"/>
                  </a:cubicBezTo>
                  <a:cubicBezTo>
                    <a:pt x="60" y="10"/>
                    <a:pt x="62" y="7"/>
                    <a:pt x="64" y="6"/>
                  </a:cubicBezTo>
                  <a:cubicBezTo>
                    <a:pt x="64" y="5"/>
                    <a:pt x="65" y="4"/>
                    <a:pt x="65" y="4"/>
                  </a:cubicBezTo>
                  <a:cubicBezTo>
                    <a:pt x="65" y="4"/>
                    <a:pt x="66" y="3"/>
                    <a:pt x="66" y="3"/>
                  </a:cubicBezTo>
                  <a:cubicBezTo>
                    <a:pt x="66" y="3"/>
                    <a:pt x="66" y="1"/>
                    <a:pt x="65" y="1"/>
                  </a:cubicBezTo>
                  <a:cubicBezTo>
                    <a:pt x="65" y="0"/>
                    <a:pt x="63" y="0"/>
                    <a:pt x="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9" name="Freeform 614"/>
            <p:cNvSpPr>
              <a:spLocks noEditPoints="1"/>
            </p:cNvSpPr>
            <p:nvPr/>
          </p:nvSpPr>
          <p:spPr bwMode="auto">
            <a:xfrm rot="16200000">
              <a:off x="3427605" y="-593499"/>
              <a:ext cx="983668" cy="2894420"/>
            </a:xfrm>
            <a:custGeom>
              <a:avLst/>
              <a:gdLst>
                <a:gd name="T0" fmla="*/ 128 w 169"/>
                <a:gd name="T1" fmla="*/ 488 h 498"/>
                <a:gd name="T2" fmla="*/ 132 w 169"/>
                <a:gd name="T3" fmla="*/ 479 h 498"/>
                <a:gd name="T4" fmla="*/ 148 w 169"/>
                <a:gd name="T5" fmla="*/ 445 h 498"/>
                <a:gd name="T6" fmla="*/ 151 w 169"/>
                <a:gd name="T7" fmla="*/ 443 h 498"/>
                <a:gd name="T8" fmla="*/ 156 w 169"/>
                <a:gd name="T9" fmla="*/ 435 h 498"/>
                <a:gd name="T10" fmla="*/ 159 w 169"/>
                <a:gd name="T11" fmla="*/ 411 h 498"/>
                <a:gd name="T12" fmla="*/ 161 w 169"/>
                <a:gd name="T13" fmla="*/ 399 h 498"/>
                <a:gd name="T14" fmla="*/ 168 w 169"/>
                <a:gd name="T15" fmla="*/ 376 h 498"/>
                <a:gd name="T16" fmla="*/ 165 w 169"/>
                <a:gd name="T17" fmla="*/ 363 h 498"/>
                <a:gd name="T18" fmla="*/ 167 w 169"/>
                <a:gd name="T19" fmla="*/ 349 h 498"/>
                <a:gd name="T20" fmla="*/ 168 w 169"/>
                <a:gd name="T21" fmla="*/ 339 h 498"/>
                <a:gd name="T22" fmla="*/ 162 w 169"/>
                <a:gd name="T23" fmla="*/ 316 h 498"/>
                <a:gd name="T24" fmla="*/ 160 w 169"/>
                <a:gd name="T25" fmla="*/ 304 h 498"/>
                <a:gd name="T26" fmla="*/ 160 w 169"/>
                <a:gd name="T27" fmla="*/ 280 h 498"/>
                <a:gd name="T28" fmla="*/ 155 w 169"/>
                <a:gd name="T29" fmla="*/ 270 h 498"/>
                <a:gd name="T30" fmla="*/ 143 w 169"/>
                <a:gd name="T31" fmla="*/ 234 h 498"/>
                <a:gd name="T32" fmla="*/ 145 w 169"/>
                <a:gd name="T33" fmla="*/ 232 h 498"/>
                <a:gd name="T34" fmla="*/ 143 w 169"/>
                <a:gd name="T35" fmla="*/ 222 h 498"/>
                <a:gd name="T36" fmla="*/ 132 w 169"/>
                <a:gd name="T37" fmla="*/ 200 h 498"/>
                <a:gd name="T38" fmla="*/ 128 w 169"/>
                <a:gd name="T39" fmla="*/ 189 h 498"/>
                <a:gd name="T40" fmla="*/ 122 w 169"/>
                <a:gd name="T41" fmla="*/ 165 h 498"/>
                <a:gd name="T42" fmla="*/ 117 w 169"/>
                <a:gd name="T43" fmla="*/ 157 h 498"/>
                <a:gd name="T44" fmla="*/ 100 w 169"/>
                <a:gd name="T45" fmla="*/ 123 h 498"/>
                <a:gd name="T46" fmla="*/ 101 w 169"/>
                <a:gd name="T47" fmla="*/ 120 h 498"/>
                <a:gd name="T48" fmla="*/ 99 w 169"/>
                <a:gd name="T49" fmla="*/ 110 h 498"/>
                <a:gd name="T50" fmla="*/ 86 w 169"/>
                <a:gd name="T51" fmla="*/ 89 h 498"/>
                <a:gd name="T52" fmla="*/ 83 w 169"/>
                <a:gd name="T53" fmla="*/ 78 h 498"/>
                <a:gd name="T54" fmla="*/ 84 w 169"/>
                <a:gd name="T55" fmla="*/ 65 h 498"/>
                <a:gd name="T56" fmla="*/ 85 w 169"/>
                <a:gd name="T57" fmla="*/ 29 h 498"/>
                <a:gd name="T58" fmla="*/ 88 w 169"/>
                <a:gd name="T59" fmla="*/ 28 h 498"/>
                <a:gd name="T60" fmla="*/ 95 w 169"/>
                <a:gd name="T61" fmla="*/ 21 h 498"/>
                <a:gd name="T62" fmla="*/ 112 w 169"/>
                <a:gd name="T63" fmla="*/ 4 h 498"/>
                <a:gd name="T64" fmla="*/ 124 w 169"/>
                <a:gd name="T65" fmla="*/ 1 h 498"/>
                <a:gd name="T66" fmla="*/ 147 w 169"/>
                <a:gd name="T67" fmla="*/ 7 h 498"/>
                <a:gd name="T68" fmla="*/ 156 w 169"/>
                <a:gd name="T69" fmla="*/ 10 h 498"/>
                <a:gd name="T70" fmla="*/ 166 w 169"/>
                <a:gd name="T71" fmla="*/ 45 h 498"/>
                <a:gd name="T72" fmla="*/ 163 w 169"/>
                <a:gd name="T73" fmla="*/ 42 h 498"/>
                <a:gd name="T74" fmla="*/ 161 w 169"/>
                <a:gd name="T75" fmla="*/ 57 h 498"/>
                <a:gd name="T76" fmla="*/ 155 w 169"/>
                <a:gd name="T77" fmla="*/ 67 h 498"/>
                <a:gd name="T78" fmla="*/ 134 w 169"/>
                <a:gd name="T79" fmla="*/ 78 h 498"/>
                <a:gd name="T80" fmla="*/ 123 w 169"/>
                <a:gd name="T81" fmla="*/ 85 h 498"/>
                <a:gd name="T82" fmla="*/ 109 w 169"/>
                <a:gd name="T83" fmla="*/ 84 h 498"/>
                <a:gd name="T84" fmla="*/ 99 w 169"/>
                <a:gd name="T85" fmla="*/ 80 h 498"/>
                <a:gd name="T86" fmla="*/ 75 w 169"/>
                <a:gd name="T87" fmla="*/ 78 h 498"/>
                <a:gd name="T88" fmla="*/ 64 w 169"/>
                <a:gd name="T89" fmla="*/ 74 h 498"/>
                <a:gd name="T90" fmla="*/ 44 w 169"/>
                <a:gd name="T91" fmla="*/ 60 h 498"/>
                <a:gd name="T92" fmla="*/ 34 w 169"/>
                <a:gd name="T93" fmla="*/ 57 h 498"/>
                <a:gd name="T94" fmla="*/ 2 w 169"/>
                <a:gd name="T95" fmla="*/ 39 h 498"/>
                <a:gd name="T96" fmla="*/ 1 w 169"/>
                <a:gd name="T97" fmla="*/ 39 h 498"/>
                <a:gd name="T98" fmla="*/ 1 w 169"/>
                <a:gd name="T99" fmla="*/ 39 h 498"/>
                <a:gd name="T100" fmla="*/ 6 w 169"/>
                <a:gd name="T101" fmla="*/ 37 h 498"/>
                <a:gd name="T102" fmla="*/ 0 w 169"/>
                <a:gd name="T103" fmla="*/ 37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69" h="498">
                  <a:moveTo>
                    <a:pt x="125" y="486"/>
                  </a:moveTo>
                  <a:cubicBezTo>
                    <a:pt x="123" y="489"/>
                    <a:pt x="121" y="492"/>
                    <a:pt x="118" y="494"/>
                  </a:cubicBezTo>
                  <a:cubicBezTo>
                    <a:pt x="118" y="495"/>
                    <a:pt x="118" y="497"/>
                    <a:pt x="119" y="497"/>
                  </a:cubicBezTo>
                  <a:cubicBezTo>
                    <a:pt x="120" y="498"/>
                    <a:pt x="121" y="498"/>
                    <a:pt x="122" y="497"/>
                  </a:cubicBezTo>
                  <a:cubicBezTo>
                    <a:pt x="124" y="494"/>
                    <a:pt x="126" y="491"/>
                    <a:pt x="128" y="488"/>
                  </a:cubicBezTo>
                  <a:cubicBezTo>
                    <a:pt x="129" y="487"/>
                    <a:pt x="129" y="486"/>
                    <a:pt x="128" y="485"/>
                  </a:cubicBezTo>
                  <a:cubicBezTo>
                    <a:pt x="127" y="485"/>
                    <a:pt x="126" y="485"/>
                    <a:pt x="125" y="486"/>
                  </a:cubicBezTo>
                  <a:close/>
                  <a:moveTo>
                    <a:pt x="138" y="466"/>
                  </a:moveTo>
                  <a:cubicBezTo>
                    <a:pt x="136" y="469"/>
                    <a:pt x="134" y="473"/>
                    <a:pt x="132" y="476"/>
                  </a:cubicBezTo>
                  <a:cubicBezTo>
                    <a:pt x="131" y="477"/>
                    <a:pt x="131" y="478"/>
                    <a:pt x="132" y="479"/>
                  </a:cubicBezTo>
                  <a:cubicBezTo>
                    <a:pt x="133" y="479"/>
                    <a:pt x="135" y="479"/>
                    <a:pt x="135" y="478"/>
                  </a:cubicBezTo>
                  <a:cubicBezTo>
                    <a:pt x="137" y="475"/>
                    <a:pt x="139" y="471"/>
                    <a:pt x="141" y="468"/>
                  </a:cubicBezTo>
                  <a:cubicBezTo>
                    <a:pt x="142" y="467"/>
                    <a:pt x="142" y="466"/>
                    <a:pt x="141" y="465"/>
                  </a:cubicBezTo>
                  <a:cubicBezTo>
                    <a:pt x="140" y="465"/>
                    <a:pt x="138" y="465"/>
                    <a:pt x="138" y="466"/>
                  </a:cubicBezTo>
                  <a:close/>
                  <a:moveTo>
                    <a:pt x="148" y="445"/>
                  </a:moveTo>
                  <a:cubicBezTo>
                    <a:pt x="147" y="448"/>
                    <a:pt x="145" y="452"/>
                    <a:pt x="143" y="455"/>
                  </a:cubicBezTo>
                  <a:cubicBezTo>
                    <a:pt x="143" y="456"/>
                    <a:pt x="143" y="458"/>
                    <a:pt x="144" y="458"/>
                  </a:cubicBezTo>
                  <a:cubicBezTo>
                    <a:pt x="145" y="459"/>
                    <a:pt x="147" y="458"/>
                    <a:pt x="147" y="457"/>
                  </a:cubicBezTo>
                  <a:cubicBezTo>
                    <a:pt x="149" y="453"/>
                    <a:pt x="151" y="450"/>
                    <a:pt x="152" y="446"/>
                  </a:cubicBezTo>
                  <a:cubicBezTo>
                    <a:pt x="152" y="445"/>
                    <a:pt x="152" y="444"/>
                    <a:pt x="151" y="443"/>
                  </a:cubicBezTo>
                  <a:cubicBezTo>
                    <a:pt x="150" y="443"/>
                    <a:pt x="149" y="444"/>
                    <a:pt x="148" y="445"/>
                  </a:cubicBezTo>
                  <a:close/>
                  <a:moveTo>
                    <a:pt x="156" y="422"/>
                  </a:moveTo>
                  <a:cubicBezTo>
                    <a:pt x="155" y="426"/>
                    <a:pt x="154" y="430"/>
                    <a:pt x="153" y="433"/>
                  </a:cubicBezTo>
                  <a:cubicBezTo>
                    <a:pt x="152" y="435"/>
                    <a:pt x="153" y="436"/>
                    <a:pt x="154" y="436"/>
                  </a:cubicBezTo>
                  <a:cubicBezTo>
                    <a:pt x="155" y="436"/>
                    <a:pt x="156" y="436"/>
                    <a:pt x="156" y="435"/>
                  </a:cubicBezTo>
                  <a:cubicBezTo>
                    <a:pt x="158" y="431"/>
                    <a:pt x="159" y="427"/>
                    <a:pt x="160" y="423"/>
                  </a:cubicBezTo>
                  <a:cubicBezTo>
                    <a:pt x="160" y="422"/>
                    <a:pt x="160" y="421"/>
                    <a:pt x="159" y="421"/>
                  </a:cubicBezTo>
                  <a:cubicBezTo>
                    <a:pt x="158" y="420"/>
                    <a:pt x="156" y="421"/>
                    <a:pt x="156" y="422"/>
                  </a:cubicBezTo>
                  <a:close/>
                  <a:moveTo>
                    <a:pt x="161" y="399"/>
                  </a:moveTo>
                  <a:cubicBezTo>
                    <a:pt x="161" y="403"/>
                    <a:pt x="160" y="407"/>
                    <a:pt x="159" y="411"/>
                  </a:cubicBezTo>
                  <a:cubicBezTo>
                    <a:pt x="159" y="412"/>
                    <a:pt x="160" y="413"/>
                    <a:pt x="161" y="413"/>
                  </a:cubicBezTo>
                  <a:cubicBezTo>
                    <a:pt x="162" y="413"/>
                    <a:pt x="163" y="413"/>
                    <a:pt x="163" y="412"/>
                  </a:cubicBezTo>
                  <a:cubicBezTo>
                    <a:pt x="164" y="408"/>
                    <a:pt x="165" y="404"/>
                    <a:pt x="165" y="400"/>
                  </a:cubicBezTo>
                  <a:cubicBezTo>
                    <a:pt x="166" y="399"/>
                    <a:pt x="165" y="398"/>
                    <a:pt x="164" y="397"/>
                  </a:cubicBezTo>
                  <a:cubicBezTo>
                    <a:pt x="163" y="397"/>
                    <a:pt x="162" y="398"/>
                    <a:pt x="161" y="399"/>
                  </a:cubicBezTo>
                  <a:close/>
                  <a:moveTo>
                    <a:pt x="164" y="375"/>
                  </a:moveTo>
                  <a:cubicBezTo>
                    <a:pt x="164" y="379"/>
                    <a:pt x="164" y="383"/>
                    <a:pt x="163" y="387"/>
                  </a:cubicBezTo>
                  <a:cubicBezTo>
                    <a:pt x="163" y="388"/>
                    <a:pt x="164" y="389"/>
                    <a:pt x="165" y="389"/>
                  </a:cubicBezTo>
                  <a:cubicBezTo>
                    <a:pt x="166" y="390"/>
                    <a:pt x="167" y="389"/>
                    <a:pt x="167" y="388"/>
                  </a:cubicBezTo>
                  <a:cubicBezTo>
                    <a:pt x="168" y="384"/>
                    <a:pt x="168" y="380"/>
                    <a:pt x="168" y="376"/>
                  </a:cubicBezTo>
                  <a:cubicBezTo>
                    <a:pt x="168" y="375"/>
                    <a:pt x="167" y="374"/>
                    <a:pt x="166" y="373"/>
                  </a:cubicBezTo>
                  <a:cubicBezTo>
                    <a:pt x="165" y="373"/>
                    <a:pt x="164" y="374"/>
                    <a:pt x="164" y="375"/>
                  </a:cubicBezTo>
                  <a:close/>
                  <a:moveTo>
                    <a:pt x="165" y="352"/>
                  </a:moveTo>
                  <a:cubicBezTo>
                    <a:pt x="165" y="353"/>
                    <a:pt x="165" y="355"/>
                    <a:pt x="165" y="357"/>
                  </a:cubicBezTo>
                  <a:cubicBezTo>
                    <a:pt x="165" y="359"/>
                    <a:pt x="165" y="361"/>
                    <a:pt x="165" y="363"/>
                  </a:cubicBezTo>
                  <a:cubicBezTo>
                    <a:pt x="165" y="365"/>
                    <a:pt x="166" y="365"/>
                    <a:pt x="167" y="365"/>
                  </a:cubicBezTo>
                  <a:cubicBezTo>
                    <a:pt x="168" y="366"/>
                    <a:pt x="169" y="365"/>
                    <a:pt x="169" y="364"/>
                  </a:cubicBezTo>
                  <a:cubicBezTo>
                    <a:pt x="169" y="361"/>
                    <a:pt x="169" y="359"/>
                    <a:pt x="169" y="357"/>
                  </a:cubicBezTo>
                  <a:cubicBezTo>
                    <a:pt x="169" y="355"/>
                    <a:pt x="169" y="353"/>
                    <a:pt x="169" y="351"/>
                  </a:cubicBezTo>
                  <a:cubicBezTo>
                    <a:pt x="169" y="350"/>
                    <a:pt x="168" y="349"/>
                    <a:pt x="167" y="349"/>
                  </a:cubicBezTo>
                  <a:cubicBezTo>
                    <a:pt x="166" y="350"/>
                    <a:pt x="165" y="350"/>
                    <a:pt x="165" y="352"/>
                  </a:cubicBezTo>
                  <a:close/>
                  <a:moveTo>
                    <a:pt x="163" y="328"/>
                  </a:moveTo>
                  <a:cubicBezTo>
                    <a:pt x="164" y="332"/>
                    <a:pt x="164" y="336"/>
                    <a:pt x="164" y="340"/>
                  </a:cubicBezTo>
                  <a:cubicBezTo>
                    <a:pt x="164" y="341"/>
                    <a:pt x="165" y="342"/>
                    <a:pt x="166" y="341"/>
                  </a:cubicBezTo>
                  <a:cubicBezTo>
                    <a:pt x="167" y="341"/>
                    <a:pt x="168" y="340"/>
                    <a:pt x="168" y="339"/>
                  </a:cubicBezTo>
                  <a:cubicBezTo>
                    <a:pt x="168" y="335"/>
                    <a:pt x="168" y="331"/>
                    <a:pt x="167" y="327"/>
                  </a:cubicBezTo>
                  <a:cubicBezTo>
                    <a:pt x="167" y="326"/>
                    <a:pt x="166" y="325"/>
                    <a:pt x="165" y="326"/>
                  </a:cubicBezTo>
                  <a:cubicBezTo>
                    <a:pt x="164" y="326"/>
                    <a:pt x="163" y="327"/>
                    <a:pt x="163" y="328"/>
                  </a:cubicBezTo>
                  <a:close/>
                  <a:moveTo>
                    <a:pt x="160" y="304"/>
                  </a:moveTo>
                  <a:cubicBezTo>
                    <a:pt x="161" y="308"/>
                    <a:pt x="161" y="312"/>
                    <a:pt x="162" y="316"/>
                  </a:cubicBezTo>
                  <a:cubicBezTo>
                    <a:pt x="162" y="317"/>
                    <a:pt x="163" y="318"/>
                    <a:pt x="164" y="318"/>
                  </a:cubicBezTo>
                  <a:cubicBezTo>
                    <a:pt x="165" y="317"/>
                    <a:pt x="166" y="316"/>
                    <a:pt x="166" y="315"/>
                  </a:cubicBezTo>
                  <a:cubicBezTo>
                    <a:pt x="165" y="311"/>
                    <a:pt x="165" y="307"/>
                    <a:pt x="164" y="303"/>
                  </a:cubicBezTo>
                  <a:cubicBezTo>
                    <a:pt x="164" y="302"/>
                    <a:pt x="163" y="302"/>
                    <a:pt x="162" y="302"/>
                  </a:cubicBezTo>
                  <a:cubicBezTo>
                    <a:pt x="161" y="302"/>
                    <a:pt x="160" y="303"/>
                    <a:pt x="160" y="304"/>
                  </a:cubicBezTo>
                  <a:close/>
                  <a:moveTo>
                    <a:pt x="156" y="281"/>
                  </a:moveTo>
                  <a:cubicBezTo>
                    <a:pt x="157" y="284"/>
                    <a:pt x="157" y="288"/>
                    <a:pt x="158" y="292"/>
                  </a:cubicBezTo>
                  <a:cubicBezTo>
                    <a:pt x="158" y="293"/>
                    <a:pt x="159" y="294"/>
                    <a:pt x="160" y="294"/>
                  </a:cubicBezTo>
                  <a:cubicBezTo>
                    <a:pt x="162" y="294"/>
                    <a:pt x="162" y="293"/>
                    <a:pt x="162" y="291"/>
                  </a:cubicBezTo>
                  <a:cubicBezTo>
                    <a:pt x="161" y="288"/>
                    <a:pt x="161" y="284"/>
                    <a:pt x="160" y="280"/>
                  </a:cubicBezTo>
                  <a:cubicBezTo>
                    <a:pt x="159" y="279"/>
                    <a:pt x="158" y="278"/>
                    <a:pt x="157" y="278"/>
                  </a:cubicBezTo>
                  <a:cubicBezTo>
                    <a:pt x="156" y="278"/>
                    <a:pt x="155" y="279"/>
                    <a:pt x="156" y="281"/>
                  </a:cubicBezTo>
                  <a:close/>
                  <a:moveTo>
                    <a:pt x="150" y="257"/>
                  </a:moveTo>
                  <a:cubicBezTo>
                    <a:pt x="151" y="261"/>
                    <a:pt x="152" y="265"/>
                    <a:pt x="153" y="269"/>
                  </a:cubicBezTo>
                  <a:cubicBezTo>
                    <a:pt x="153" y="270"/>
                    <a:pt x="154" y="271"/>
                    <a:pt x="155" y="270"/>
                  </a:cubicBezTo>
                  <a:cubicBezTo>
                    <a:pt x="157" y="270"/>
                    <a:pt x="157" y="269"/>
                    <a:pt x="157" y="268"/>
                  </a:cubicBezTo>
                  <a:cubicBezTo>
                    <a:pt x="156" y="264"/>
                    <a:pt x="155" y="260"/>
                    <a:pt x="154" y="256"/>
                  </a:cubicBezTo>
                  <a:cubicBezTo>
                    <a:pt x="154" y="255"/>
                    <a:pt x="152" y="255"/>
                    <a:pt x="151" y="255"/>
                  </a:cubicBezTo>
                  <a:cubicBezTo>
                    <a:pt x="150" y="255"/>
                    <a:pt x="150" y="256"/>
                    <a:pt x="150" y="257"/>
                  </a:cubicBezTo>
                  <a:close/>
                  <a:moveTo>
                    <a:pt x="143" y="234"/>
                  </a:moveTo>
                  <a:cubicBezTo>
                    <a:pt x="144" y="238"/>
                    <a:pt x="146" y="242"/>
                    <a:pt x="147" y="246"/>
                  </a:cubicBezTo>
                  <a:cubicBezTo>
                    <a:pt x="147" y="247"/>
                    <a:pt x="148" y="247"/>
                    <a:pt x="149" y="247"/>
                  </a:cubicBezTo>
                  <a:cubicBezTo>
                    <a:pt x="150" y="247"/>
                    <a:pt x="151" y="246"/>
                    <a:pt x="151" y="245"/>
                  </a:cubicBezTo>
                  <a:cubicBezTo>
                    <a:pt x="149" y="241"/>
                    <a:pt x="148" y="237"/>
                    <a:pt x="147" y="233"/>
                  </a:cubicBezTo>
                  <a:cubicBezTo>
                    <a:pt x="147" y="232"/>
                    <a:pt x="146" y="231"/>
                    <a:pt x="145" y="232"/>
                  </a:cubicBezTo>
                  <a:cubicBezTo>
                    <a:pt x="144" y="232"/>
                    <a:pt x="143" y="233"/>
                    <a:pt x="143" y="234"/>
                  </a:cubicBezTo>
                  <a:close/>
                  <a:moveTo>
                    <a:pt x="136" y="212"/>
                  </a:moveTo>
                  <a:cubicBezTo>
                    <a:pt x="137" y="215"/>
                    <a:pt x="138" y="219"/>
                    <a:pt x="140" y="223"/>
                  </a:cubicBezTo>
                  <a:cubicBezTo>
                    <a:pt x="140" y="224"/>
                    <a:pt x="141" y="225"/>
                    <a:pt x="142" y="224"/>
                  </a:cubicBezTo>
                  <a:cubicBezTo>
                    <a:pt x="143" y="224"/>
                    <a:pt x="144" y="223"/>
                    <a:pt x="143" y="222"/>
                  </a:cubicBezTo>
                  <a:cubicBezTo>
                    <a:pt x="142" y="218"/>
                    <a:pt x="141" y="214"/>
                    <a:pt x="140" y="210"/>
                  </a:cubicBezTo>
                  <a:cubicBezTo>
                    <a:pt x="139" y="209"/>
                    <a:pt x="138" y="209"/>
                    <a:pt x="137" y="209"/>
                  </a:cubicBezTo>
                  <a:cubicBezTo>
                    <a:pt x="136" y="209"/>
                    <a:pt x="135" y="211"/>
                    <a:pt x="136" y="212"/>
                  </a:cubicBezTo>
                  <a:close/>
                  <a:moveTo>
                    <a:pt x="128" y="189"/>
                  </a:moveTo>
                  <a:cubicBezTo>
                    <a:pt x="129" y="193"/>
                    <a:pt x="130" y="197"/>
                    <a:pt x="132" y="200"/>
                  </a:cubicBezTo>
                  <a:cubicBezTo>
                    <a:pt x="132" y="201"/>
                    <a:pt x="133" y="202"/>
                    <a:pt x="134" y="202"/>
                  </a:cubicBezTo>
                  <a:cubicBezTo>
                    <a:pt x="135" y="201"/>
                    <a:pt x="136" y="200"/>
                    <a:pt x="135" y="199"/>
                  </a:cubicBezTo>
                  <a:cubicBezTo>
                    <a:pt x="134" y="195"/>
                    <a:pt x="133" y="191"/>
                    <a:pt x="131" y="188"/>
                  </a:cubicBezTo>
                  <a:cubicBezTo>
                    <a:pt x="131" y="187"/>
                    <a:pt x="130" y="186"/>
                    <a:pt x="129" y="187"/>
                  </a:cubicBezTo>
                  <a:cubicBezTo>
                    <a:pt x="128" y="187"/>
                    <a:pt x="127" y="188"/>
                    <a:pt x="128" y="189"/>
                  </a:cubicBezTo>
                  <a:close/>
                  <a:moveTo>
                    <a:pt x="119" y="167"/>
                  </a:moveTo>
                  <a:cubicBezTo>
                    <a:pt x="120" y="171"/>
                    <a:pt x="122" y="174"/>
                    <a:pt x="123" y="178"/>
                  </a:cubicBezTo>
                  <a:cubicBezTo>
                    <a:pt x="124" y="179"/>
                    <a:pt x="125" y="180"/>
                    <a:pt x="126" y="179"/>
                  </a:cubicBezTo>
                  <a:cubicBezTo>
                    <a:pt x="127" y="179"/>
                    <a:pt x="127" y="178"/>
                    <a:pt x="127" y="177"/>
                  </a:cubicBezTo>
                  <a:cubicBezTo>
                    <a:pt x="125" y="173"/>
                    <a:pt x="124" y="169"/>
                    <a:pt x="122" y="165"/>
                  </a:cubicBezTo>
                  <a:cubicBezTo>
                    <a:pt x="122" y="164"/>
                    <a:pt x="121" y="164"/>
                    <a:pt x="120" y="164"/>
                  </a:cubicBezTo>
                  <a:cubicBezTo>
                    <a:pt x="119" y="165"/>
                    <a:pt x="118" y="166"/>
                    <a:pt x="119" y="167"/>
                  </a:cubicBezTo>
                  <a:close/>
                  <a:moveTo>
                    <a:pt x="110" y="145"/>
                  </a:moveTo>
                  <a:cubicBezTo>
                    <a:pt x="111" y="148"/>
                    <a:pt x="113" y="152"/>
                    <a:pt x="114" y="156"/>
                  </a:cubicBezTo>
                  <a:cubicBezTo>
                    <a:pt x="115" y="157"/>
                    <a:pt x="116" y="157"/>
                    <a:pt x="117" y="157"/>
                  </a:cubicBezTo>
                  <a:cubicBezTo>
                    <a:pt x="118" y="156"/>
                    <a:pt x="118" y="155"/>
                    <a:pt x="118" y="154"/>
                  </a:cubicBezTo>
                  <a:cubicBezTo>
                    <a:pt x="116" y="151"/>
                    <a:pt x="115" y="147"/>
                    <a:pt x="113" y="143"/>
                  </a:cubicBezTo>
                  <a:cubicBezTo>
                    <a:pt x="113" y="142"/>
                    <a:pt x="112" y="142"/>
                    <a:pt x="111" y="142"/>
                  </a:cubicBezTo>
                  <a:cubicBezTo>
                    <a:pt x="110" y="143"/>
                    <a:pt x="109" y="144"/>
                    <a:pt x="110" y="145"/>
                  </a:cubicBezTo>
                  <a:close/>
                  <a:moveTo>
                    <a:pt x="100" y="123"/>
                  </a:moveTo>
                  <a:cubicBezTo>
                    <a:pt x="102" y="126"/>
                    <a:pt x="103" y="130"/>
                    <a:pt x="105" y="134"/>
                  </a:cubicBezTo>
                  <a:cubicBezTo>
                    <a:pt x="105" y="135"/>
                    <a:pt x="107" y="135"/>
                    <a:pt x="108" y="135"/>
                  </a:cubicBezTo>
                  <a:cubicBezTo>
                    <a:pt x="109" y="134"/>
                    <a:pt x="109" y="133"/>
                    <a:pt x="109" y="132"/>
                  </a:cubicBezTo>
                  <a:cubicBezTo>
                    <a:pt x="107" y="128"/>
                    <a:pt x="105" y="125"/>
                    <a:pt x="104" y="121"/>
                  </a:cubicBezTo>
                  <a:cubicBezTo>
                    <a:pt x="103" y="120"/>
                    <a:pt x="102" y="120"/>
                    <a:pt x="101" y="120"/>
                  </a:cubicBezTo>
                  <a:cubicBezTo>
                    <a:pt x="100" y="120"/>
                    <a:pt x="100" y="122"/>
                    <a:pt x="100" y="123"/>
                  </a:cubicBezTo>
                  <a:close/>
                  <a:moveTo>
                    <a:pt x="91" y="101"/>
                  </a:moveTo>
                  <a:cubicBezTo>
                    <a:pt x="92" y="104"/>
                    <a:pt x="94" y="108"/>
                    <a:pt x="95" y="112"/>
                  </a:cubicBezTo>
                  <a:cubicBezTo>
                    <a:pt x="96" y="113"/>
                    <a:pt x="97" y="113"/>
                    <a:pt x="98" y="113"/>
                  </a:cubicBezTo>
                  <a:cubicBezTo>
                    <a:pt x="99" y="112"/>
                    <a:pt x="100" y="111"/>
                    <a:pt x="99" y="110"/>
                  </a:cubicBezTo>
                  <a:cubicBezTo>
                    <a:pt x="97" y="106"/>
                    <a:pt x="96" y="103"/>
                    <a:pt x="94" y="99"/>
                  </a:cubicBezTo>
                  <a:cubicBezTo>
                    <a:pt x="94" y="98"/>
                    <a:pt x="93" y="98"/>
                    <a:pt x="92" y="98"/>
                  </a:cubicBezTo>
                  <a:cubicBezTo>
                    <a:pt x="91" y="98"/>
                    <a:pt x="90" y="100"/>
                    <a:pt x="91" y="101"/>
                  </a:cubicBezTo>
                  <a:close/>
                  <a:moveTo>
                    <a:pt x="83" y="78"/>
                  </a:moveTo>
                  <a:cubicBezTo>
                    <a:pt x="84" y="81"/>
                    <a:pt x="85" y="85"/>
                    <a:pt x="86" y="89"/>
                  </a:cubicBezTo>
                  <a:cubicBezTo>
                    <a:pt x="87" y="90"/>
                    <a:pt x="88" y="91"/>
                    <a:pt x="89" y="91"/>
                  </a:cubicBezTo>
                  <a:cubicBezTo>
                    <a:pt x="90" y="90"/>
                    <a:pt x="90" y="89"/>
                    <a:pt x="90" y="88"/>
                  </a:cubicBezTo>
                  <a:cubicBezTo>
                    <a:pt x="89" y="84"/>
                    <a:pt x="88" y="80"/>
                    <a:pt x="87" y="77"/>
                  </a:cubicBezTo>
                  <a:cubicBezTo>
                    <a:pt x="86" y="76"/>
                    <a:pt x="85" y="75"/>
                    <a:pt x="84" y="75"/>
                  </a:cubicBezTo>
                  <a:cubicBezTo>
                    <a:pt x="83" y="75"/>
                    <a:pt x="82" y="77"/>
                    <a:pt x="83" y="78"/>
                  </a:cubicBezTo>
                  <a:close/>
                  <a:moveTo>
                    <a:pt x="80" y="53"/>
                  </a:moveTo>
                  <a:cubicBezTo>
                    <a:pt x="80" y="54"/>
                    <a:pt x="80" y="55"/>
                    <a:pt x="80" y="55"/>
                  </a:cubicBezTo>
                  <a:cubicBezTo>
                    <a:pt x="80" y="59"/>
                    <a:pt x="80" y="62"/>
                    <a:pt x="81" y="66"/>
                  </a:cubicBezTo>
                  <a:cubicBezTo>
                    <a:pt x="81" y="67"/>
                    <a:pt x="82" y="67"/>
                    <a:pt x="83" y="67"/>
                  </a:cubicBezTo>
                  <a:cubicBezTo>
                    <a:pt x="84" y="67"/>
                    <a:pt x="85" y="66"/>
                    <a:pt x="84" y="65"/>
                  </a:cubicBezTo>
                  <a:cubicBezTo>
                    <a:pt x="84" y="62"/>
                    <a:pt x="84" y="58"/>
                    <a:pt x="84" y="55"/>
                  </a:cubicBezTo>
                  <a:cubicBezTo>
                    <a:pt x="84" y="55"/>
                    <a:pt x="84" y="54"/>
                    <a:pt x="84" y="53"/>
                  </a:cubicBezTo>
                  <a:cubicBezTo>
                    <a:pt x="84" y="52"/>
                    <a:pt x="83" y="51"/>
                    <a:pt x="82" y="51"/>
                  </a:cubicBezTo>
                  <a:cubicBezTo>
                    <a:pt x="81" y="51"/>
                    <a:pt x="80" y="52"/>
                    <a:pt x="80" y="53"/>
                  </a:cubicBezTo>
                  <a:close/>
                  <a:moveTo>
                    <a:pt x="85" y="29"/>
                  </a:moveTo>
                  <a:cubicBezTo>
                    <a:pt x="84" y="33"/>
                    <a:pt x="82" y="37"/>
                    <a:pt x="81" y="41"/>
                  </a:cubicBezTo>
                  <a:cubicBezTo>
                    <a:pt x="81" y="42"/>
                    <a:pt x="82" y="43"/>
                    <a:pt x="83" y="43"/>
                  </a:cubicBezTo>
                  <a:cubicBezTo>
                    <a:pt x="84" y="44"/>
                    <a:pt x="85" y="43"/>
                    <a:pt x="85" y="42"/>
                  </a:cubicBezTo>
                  <a:cubicBezTo>
                    <a:pt x="86" y="38"/>
                    <a:pt x="87" y="34"/>
                    <a:pt x="89" y="31"/>
                  </a:cubicBezTo>
                  <a:cubicBezTo>
                    <a:pt x="89" y="30"/>
                    <a:pt x="89" y="29"/>
                    <a:pt x="88" y="28"/>
                  </a:cubicBezTo>
                  <a:cubicBezTo>
                    <a:pt x="87" y="28"/>
                    <a:pt x="86" y="28"/>
                    <a:pt x="85" y="29"/>
                  </a:cubicBezTo>
                  <a:close/>
                  <a:moveTo>
                    <a:pt x="101" y="10"/>
                  </a:moveTo>
                  <a:cubicBezTo>
                    <a:pt x="98" y="13"/>
                    <a:pt x="95" y="15"/>
                    <a:pt x="92" y="19"/>
                  </a:cubicBezTo>
                  <a:cubicBezTo>
                    <a:pt x="91" y="20"/>
                    <a:pt x="91" y="21"/>
                    <a:pt x="92" y="22"/>
                  </a:cubicBezTo>
                  <a:cubicBezTo>
                    <a:pt x="93" y="22"/>
                    <a:pt x="94" y="22"/>
                    <a:pt x="95" y="21"/>
                  </a:cubicBezTo>
                  <a:cubicBezTo>
                    <a:pt x="97" y="18"/>
                    <a:pt x="100" y="16"/>
                    <a:pt x="103" y="13"/>
                  </a:cubicBezTo>
                  <a:cubicBezTo>
                    <a:pt x="104" y="13"/>
                    <a:pt x="104" y="11"/>
                    <a:pt x="104" y="11"/>
                  </a:cubicBezTo>
                  <a:cubicBezTo>
                    <a:pt x="103" y="10"/>
                    <a:pt x="102" y="9"/>
                    <a:pt x="101" y="10"/>
                  </a:cubicBezTo>
                  <a:close/>
                  <a:moveTo>
                    <a:pt x="124" y="1"/>
                  </a:moveTo>
                  <a:cubicBezTo>
                    <a:pt x="120" y="1"/>
                    <a:pt x="116" y="2"/>
                    <a:pt x="112" y="4"/>
                  </a:cubicBezTo>
                  <a:cubicBezTo>
                    <a:pt x="111" y="4"/>
                    <a:pt x="110" y="6"/>
                    <a:pt x="111" y="7"/>
                  </a:cubicBezTo>
                  <a:cubicBezTo>
                    <a:pt x="111" y="8"/>
                    <a:pt x="112" y="8"/>
                    <a:pt x="113" y="8"/>
                  </a:cubicBezTo>
                  <a:cubicBezTo>
                    <a:pt x="117" y="6"/>
                    <a:pt x="121" y="5"/>
                    <a:pt x="124" y="5"/>
                  </a:cubicBezTo>
                  <a:cubicBezTo>
                    <a:pt x="125" y="4"/>
                    <a:pt x="126" y="3"/>
                    <a:pt x="126" y="2"/>
                  </a:cubicBezTo>
                  <a:cubicBezTo>
                    <a:pt x="126" y="1"/>
                    <a:pt x="125" y="0"/>
                    <a:pt x="124" y="1"/>
                  </a:cubicBezTo>
                  <a:close/>
                  <a:moveTo>
                    <a:pt x="148" y="3"/>
                  </a:moveTo>
                  <a:cubicBezTo>
                    <a:pt x="145" y="1"/>
                    <a:pt x="140" y="0"/>
                    <a:pt x="136" y="0"/>
                  </a:cubicBezTo>
                  <a:cubicBezTo>
                    <a:pt x="135" y="0"/>
                    <a:pt x="134" y="1"/>
                    <a:pt x="134" y="2"/>
                  </a:cubicBezTo>
                  <a:cubicBezTo>
                    <a:pt x="134" y="3"/>
                    <a:pt x="135" y="4"/>
                    <a:pt x="136" y="4"/>
                  </a:cubicBezTo>
                  <a:cubicBezTo>
                    <a:pt x="140" y="4"/>
                    <a:pt x="143" y="5"/>
                    <a:pt x="147" y="7"/>
                  </a:cubicBezTo>
                  <a:cubicBezTo>
                    <a:pt x="148" y="7"/>
                    <a:pt x="149" y="6"/>
                    <a:pt x="149" y="5"/>
                  </a:cubicBezTo>
                  <a:cubicBezTo>
                    <a:pt x="150" y="4"/>
                    <a:pt x="149" y="3"/>
                    <a:pt x="148" y="3"/>
                  </a:cubicBezTo>
                  <a:close/>
                  <a:moveTo>
                    <a:pt x="166" y="20"/>
                  </a:moveTo>
                  <a:cubicBezTo>
                    <a:pt x="165" y="16"/>
                    <a:pt x="162" y="12"/>
                    <a:pt x="159" y="10"/>
                  </a:cubicBezTo>
                  <a:cubicBezTo>
                    <a:pt x="158" y="9"/>
                    <a:pt x="157" y="9"/>
                    <a:pt x="156" y="10"/>
                  </a:cubicBezTo>
                  <a:cubicBezTo>
                    <a:pt x="155" y="10"/>
                    <a:pt x="156" y="12"/>
                    <a:pt x="156" y="12"/>
                  </a:cubicBezTo>
                  <a:cubicBezTo>
                    <a:pt x="159" y="15"/>
                    <a:pt x="161" y="18"/>
                    <a:pt x="162" y="22"/>
                  </a:cubicBezTo>
                  <a:cubicBezTo>
                    <a:pt x="163" y="23"/>
                    <a:pt x="164" y="23"/>
                    <a:pt x="165" y="23"/>
                  </a:cubicBezTo>
                  <a:cubicBezTo>
                    <a:pt x="166" y="22"/>
                    <a:pt x="167" y="21"/>
                    <a:pt x="166" y="20"/>
                  </a:cubicBezTo>
                  <a:close/>
                  <a:moveTo>
                    <a:pt x="166" y="45"/>
                  </a:moveTo>
                  <a:cubicBezTo>
                    <a:pt x="166" y="44"/>
                    <a:pt x="166" y="43"/>
                    <a:pt x="166" y="43"/>
                  </a:cubicBezTo>
                  <a:cubicBezTo>
                    <a:pt x="167" y="39"/>
                    <a:pt x="168" y="36"/>
                    <a:pt x="168" y="33"/>
                  </a:cubicBezTo>
                  <a:cubicBezTo>
                    <a:pt x="168" y="32"/>
                    <a:pt x="167" y="31"/>
                    <a:pt x="166" y="31"/>
                  </a:cubicBezTo>
                  <a:cubicBezTo>
                    <a:pt x="165" y="31"/>
                    <a:pt x="164" y="32"/>
                    <a:pt x="164" y="33"/>
                  </a:cubicBezTo>
                  <a:cubicBezTo>
                    <a:pt x="164" y="35"/>
                    <a:pt x="163" y="38"/>
                    <a:pt x="163" y="42"/>
                  </a:cubicBezTo>
                  <a:cubicBezTo>
                    <a:pt x="162" y="42"/>
                    <a:pt x="162" y="43"/>
                    <a:pt x="162" y="44"/>
                  </a:cubicBezTo>
                  <a:cubicBezTo>
                    <a:pt x="162" y="45"/>
                    <a:pt x="162" y="46"/>
                    <a:pt x="163" y="46"/>
                  </a:cubicBezTo>
                  <a:cubicBezTo>
                    <a:pt x="164" y="47"/>
                    <a:pt x="165" y="46"/>
                    <a:pt x="166" y="45"/>
                  </a:cubicBezTo>
                  <a:close/>
                  <a:moveTo>
                    <a:pt x="155" y="67"/>
                  </a:moveTo>
                  <a:cubicBezTo>
                    <a:pt x="157" y="64"/>
                    <a:pt x="159" y="61"/>
                    <a:pt x="161" y="57"/>
                  </a:cubicBezTo>
                  <a:cubicBezTo>
                    <a:pt x="162" y="56"/>
                    <a:pt x="161" y="54"/>
                    <a:pt x="160" y="54"/>
                  </a:cubicBezTo>
                  <a:cubicBezTo>
                    <a:pt x="159" y="53"/>
                    <a:pt x="158" y="54"/>
                    <a:pt x="158" y="55"/>
                  </a:cubicBezTo>
                  <a:cubicBezTo>
                    <a:pt x="156" y="59"/>
                    <a:pt x="154" y="62"/>
                    <a:pt x="152" y="65"/>
                  </a:cubicBezTo>
                  <a:cubicBezTo>
                    <a:pt x="151" y="66"/>
                    <a:pt x="151" y="67"/>
                    <a:pt x="152" y="67"/>
                  </a:cubicBezTo>
                  <a:cubicBezTo>
                    <a:pt x="153" y="68"/>
                    <a:pt x="154" y="68"/>
                    <a:pt x="155" y="67"/>
                  </a:cubicBezTo>
                  <a:close/>
                  <a:moveTo>
                    <a:pt x="135" y="82"/>
                  </a:moveTo>
                  <a:cubicBezTo>
                    <a:pt x="139" y="80"/>
                    <a:pt x="143" y="78"/>
                    <a:pt x="146" y="76"/>
                  </a:cubicBezTo>
                  <a:cubicBezTo>
                    <a:pt x="147" y="75"/>
                    <a:pt x="147" y="74"/>
                    <a:pt x="146" y="73"/>
                  </a:cubicBezTo>
                  <a:cubicBezTo>
                    <a:pt x="146" y="72"/>
                    <a:pt x="145" y="72"/>
                    <a:pt x="144" y="73"/>
                  </a:cubicBezTo>
                  <a:cubicBezTo>
                    <a:pt x="141" y="75"/>
                    <a:pt x="137" y="77"/>
                    <a:pt x="134" y="78"/>
                  </a:cubicBezTo>
                  <a:cubicBezTo>
                    <a:pt x="133" y="79"/>
                    <a:pt x="132" y="80"/>
                    <a:pt x="133" y="81"/>
                  </a:cubicBezTo>
                  <a:cubicBezTo>
                    <a:pt x="133" y="82"/>
                    <a:pt x="134" y="82"/>
                    <a:pt x="135" y="82"/>
                  </a:cubicBezTo>
                  <a:close/>
                  <a:moveTo>
                    <a:pt x="111" y="86"/>
                  </a:moveTo>
                  <a:cubicBezTo>
                    <a:pt x="112" y="86"/>
                    <a:pt x="113" y="86"/>
                    <a:pt x="114" y="86"/>
                  </a:cubicBezTo>
                  <a:cubicBezTo>
                    <a:pt x="117" y="86"/>
                    <a:pt x="120" y="85"/>
                    <a:pt x="123" y="85"/>
                  </a:cubicBezTo>
                  <a:cubicBezTo>
                    <a:pt x="124" y="85"/>
                    <a:pt x="125" y="84"/>
                    <a:pt x="125" y="83"/>
                  </a:cubicBezTo>
                  <a:cubicBezTo>
                    <a:pt x="125" y="82"/>
                    <a:pt x="124" y="81"/>
                    <a:pt x="123" y="81"/>
                  </a:cubicBezTo>
                  <a:cubicBezTo>
                    <a:pt x="120" y="81"/>
                    <a:pt x="117" y="82"/>
                    <a:pt x="114" y="82"/>
                  </a:cubicBezTo>
                  <a:cubicBezTo>
                    <a:pt x="113" y="82"/>
                    <a:pt x="112" y="82"/>
                    <a:pt x="111" y="82"/>
                  </a:cubicBezTo>
                  <a:cubicBezTo>
                    <a:pt x="110" y="82"/>
                    <a:pt x="109" y="82"/>
                    <a:pt x="109" y="84"/>
                  </a:cubicBezTo>
                  <a:cubicBezTo>
                    <a:pt x="109" y="85"/>
                    <a:pt x="110" y="86"/>
                    <a:pt x="111" y="86"/>
                  </a:cubicBezTo>
                  <a:close/>
                  <a:moveTo>
                    <a:pt x="87" y="82"/>
                  </a:moveTo>
                  <a:cubicBezTo>
                    <a:pt x="91" y="83"/>
                    <a:pt x="95" y="84"/>
                    <a:pt x="99" y="84"/>
                  </a:cubicBezTo>
                  <a:cubicBezTo>
                    <a:pt x="100" y="84"/>
                    <a:pt x="101" y="84"/>
                    <a:pt x="101" y="83"/>
                  </a:cubicBezTo>
                  <a:cubicBezTo>
                    <a:pt x="101" y="82"/>
                    <a:pt x="100" y="81"/>
                    <a:pt x="99" y="80"/>
                  </a:cubicBezTo>
                  <a:cubicBezTo>
                    <a:pt x="95" y="80"/>
                    <a:pt x="92" y="79"/>
                    <a:pt x="88" y="78"/>
                  </a:cubicBezTo>
                  <a:cubicBezTo>
                    <a:pt x="87" y="77"/>
                    <a:pt x="86" y="78"/>
                    <a:pt x="85" y="79"/>
                  </a:cubicBezTo>
                  <a:cubicBezTo>
                    <a:pt x="85" y="80"/>
                    <a:pt x="86" y="81"/>
                    <a:pt x="87" y="82"/>
                  </a:cubicBezTo>
                  <a:close/>
                  <a:moveTo>
                    <a:pt x="64" y="74"/>
                  </a:moveTo>
                  <a:cubicBezTo>
                    <a:pt x="67" y="75"/>
                    <a:pt x="71" y="77"/>
                    <a:pt x="75" y="78"/>
                  </a:cubicBezTo>
                  <a:cubicBezTo>
                    <a:pt x="76" y="78"/>
                    <a:pt x="77" y="78"/>
                    <a:pt x="78" y="77"/>
                  </a:cubicBezTo>
                  <a:cubicBezTo>
                    <a:pt x="78" y="76"/>
                    <a:pt x="77" y="75"/>
                    <a:pt x="76" y="74"/>
                  </a:cubicBezTo>
                  <a:cubicBezTo>
                    <a:pt x="73" y="73"/>
                    <a:pt x="69" y="71"/>
                    <a:pt x="65" y="70"/>
                  </a:cubicBezTo>
                  <a:cubicBezTo>
                    <a:pt x="64" y="69"/>
                    <a:pt x="63" y="70"/>
                    <a:pt x="63" y="71"/>
                  </a:cubicBezTo>
                  <a:cubicBezTo>
                    <a:pt x="62" y="72"/>
                    <a:pt x="63" y="73"/>
                    <a:pt x="64" y="74"/>
                  </a:cubicBezTo>
                  <a:close/>
                  <a:moveTo>
                    <a:pt x="42" y="63"/>
                  </a:moveTo>
                  <a:cubicBezTo>
                    <a:pt x="45" y="65"/>
                    <a:pt x="49" y="67"/>
                    <a:pt x="53" y="69"/>
                  </a:cubicBezTo>
                  <a:cubicBezTo>
                    <a:pt x="54" y="69"/>
                    <a:pt x="55" y="69"/>
                    <a:pt x="55" y="68"/>
                  </a:cubicBezTo>
                  <a:cubicBezTo>
                    <a:pt x="56" y="67"/>
                    <a:pt x="55" y="65"/>
                    <a:pt x="54" y="65"/>
                  </a:cubicBezTo>
                  <a:cubicBezTo>
                    <a:pt x="51" y="63"/>
                    <a:pt x="47" y="61"/>
                    <a:pt x="44" y="60"/>
                  </a:cubicBezTo>
                  <a:cubicBezTo>
                    <a:pt x="43" y="59"/>
                    <a:pt x="42" y="59"/>
                    <a:pt x="41" y="60"/>
                  </a:cubicBezTo>
                  <a:cubicBezTo>
                    <a:pt x="41" y="61"/>
                    <a:pt x="41" y="63"/>
                    <a:pt x="42" y="63"/>
                  </a:cubicBezTo>
                  <a:close/>
                  <a:moveTo>
                    <a:pt x="21" y="51"/>
                  </a:moveTo>
                  <a:cubicBezTo>
                    <a:pt x="24" y="53"/>
                    <a:pt x="28" y="55"/>
                    <a:pt x="31" y="57"/>
                  </a:cubicBezTo>
                  <a:cubicBezTo>
                    <a:pt x="32" y="58"/>
                    <a:pt x="34" y="58"/>
                    <a:pt x="34" y="57"/>
                  </a:cubicBezTo>
                  <a:cubicBezTo>
                    <a:pt x="35" y="56"/>
                    <a:pt x="34" y="54"/>
                    <a:pt x="33" y="54"/>
                  </a:cubicBezTo>
                  <a:cubicBezTo>
                    <a:pt x="30" y="52"/>
                    <a:pt x="26" y="50"/>
                    <a:pt x="23" y="48"/>
                  </a:cubicBezTo>
                  <a:cubicBezTo>
                    <a:pt x="22" y="47"/>
                    <a:pt x="21" y="47"/>
                    <a:pt x="20" y="48"/>
                  </a:cubicBezTo>
                  <a:cubicBezTo>
                    <a:pt x="20" y="49"/>
                    <a:pt x="20" y="51"/>
                    <a:pt x="21" y="51"/>
                  </a:cubicBezTo>
                  <a:close/>
                  <a:moveTo>
                    <a:pt x="2" y="39"/>
                  </a:moveTo>
                  <a:cubicBezTo>
                    <a:pt x="2" y="37"/>
                    <a:pt x="2" y="37"/>
                    <a:pt x="2" y="37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2" y="39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3" y="39"/>
                    <a:pt x="4" y="41"/>
                  </a:cubicBezTo>
                  <a:cubicBezTo>
                    <a:pt x="6" y="42"/>
                    <a:pt x="8" y="43"/>
                    <a:pt x="11" y="45"/>
                  </a:cubicBezTo>
                  <a:cubicBezTo>
                    <a:pt x="12" y="45"/>
                    <a:pt x="13" y="45"/>
                    <a:pt x="14" y="44"/>
                  </a:cubicBezTo>
                  <a:cubicBezTo>
                    <a:pt x="14" y="43"/>
                    <a:pt x="14" y="42"/>
                    <a:pt x="13" y="41"/>
                  </a:cubicBezTo>
                  <a:cubicBezTo>
                    <a:pt x="10" y="39"/>
                    <a:pt x="8" y="38"/>
                    <a:pt x="6" y="37"/>
                  </a:cubicBezTo>
                  <a:cubicBezTo>
                    <a:pt x="5" y="36"/>
                    <a:pt x="4" y="36"/>
                    <a:pt x="4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1" y="35"/>
                    <a:pt x="0" y="36"/>
                    <a:pt x="0" y="37"/>
                  </a:cubicBezTo>
                  <a:cubicBezTo>
                    <a:pt x="0" y="38"/>
                    <a:pt x="1" y="39"/>
                    <a:pt x="2" y="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0" name="Freeform 615"/>
            <p:cNvSpPr>
              <a:spLocks/>
            </p:cNvSpPr>
            <p:nvPr/>
          </p:nvSpPr>
          <p:spPr bwMode="auto">
            <a:xfrm rot="16200000">
              <a:off x="4303548" y="467425"/>
              <a:ext cx="574532" cy="250270"/>
            </a:xfrm>
            <a:custGeom>
              <a:avLst/>
              <a:gdLst>
                <a:gd name="T0" fmla="*/ 99 w 99"/>
                <a:gd name="T1" fmla="*/ 43 h 43"/>
                <a:gd name="T2" fmla="*/ 35 w 99"/>
                <a:gd name="T3" fmla="*/ 3 h 43"/>
                <a:gd name="T4" fmla="*/ 0 w 99"/>
                <a:gd name="T5" fmla="*/ 1 h 43"/>
                <a:gd name="T6" fmla="*/ 99 w 99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9" h="43">
                  <a:moveTo>
                    <a:pt x="99" y="43"/>
                  </a:moveTo>
                  <a:cubicBezTo>
                    <a:pt x="84" y="23"/>
                    <a:pt x="62" y="8"/>
                    <a:pt x="35" y="3"/>
                  </a:cubicBezTo>
                  <a:cubicBezTo>
                    <a:pt x="23" y="0"/>
                    <a:pt x="11" y="0"/>
                    <a:pt x="0" y="1"/>
                  </a:cubicBezTo>
                  <a:cubicBezTo>
                    <a:pt x="16" y="13"/>
                    <a:pt x="50" y="32"/>
                    <a:pt x="99" y="43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1" name="Freeform 616"/>
            <p:cNvSpPr>
              <a:spLocks/>
            </p:cNvSpPr>
            <p:nvPr/>
          </p:nvSpPr>
          <p:spPr bwMode="auto">
            <a:xfrm rot="16200000">
              <a:off x="4212145" y="517479"/>
              <a:ext cx="826977" cy="306853"/>
            </a:xfrm>
            <a:custGeom>
              <a:avLst/>
              <a:gdLst>
                <a:gd name="T0" fmla="*/ 142 w 142"/>
                <a:gd name="T1" fmla="*/ 53 h 53"/>
                <a:gd name="T2" fmla="*/ 134 w 142"/>
                <a:gd name="T3" fmla="*/ 42 h 53"/>
                <a:gd name="T4" fmla="*/ 35 w 142"/>
                <a:gd name="T5" fmla="*/ 0 h 53"/>
                <a:gd name="T6" fmla="*/ 0 w 142"/>
                <a:gd name="T7" fmla="*/ 10 h 53"/>
                <a:gd name="T8" fmla="*/ 142 w 142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53">
                  <a:moveTo>
                    <a:pt x="142" y="53"/>
                  </a:moveTo>
                  <a:cubicBezTo>
                    <a:pt x="140" y="49"/>
                    <a:pt x="137" y="46"/>
                    <a:pt x="134" y="42"/>
                  </a:cubicBezTo>
                  <a:cubicBezTo>
                    <a:pt x="85" y="31"/>
                    <a:pt x="51" y="12"/>
                    <a:pt x="35" y="0"/>
                  </a:cubicBezTo>
                  <a:cubicBezTo>
                    <a:pt x="22" y="1"/>
                    <a:pt x="11" y="5"/>
                    <a:pt x="0" y="10"/>
                  </a:cubicBezTo>
                  <a:cubicBezTo>
                    <a:pt x="26" y="22"/>
                    <a:pt x="95" y="51"/>
                    <a:pt x="142" y="53"/>
                  </a:cubicBezTo>
                  <a:close/>
                </a:path>
              </a:pathLst>
            </a:custGeom>
            <a:solidFill>
              <a:srgbClr val="E8AD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2" name="Freeform 617"/>
            <p:cNvSpPr>
              <a:spLocks/>
            </p:cNvSpPr>
            <p:nvPr/>
          </p:nvSpPr>
          <p:spPr bwMode="auto">
            <a:xfrm rot="16200000">
              <a:off x="4191470" y="566444"/>
              <a:ext cx="983668" cy="309028"/>
            </a:xfrm>
            <a:custGeom>
              <a:avLst/>
              <a:gdLst>
                <a:gd name="T0" fmla="*/ 169 w 169"/>
                <a:gd name="T1" fmla="*/ 53 h 53"/>
                <a:gd name="T2" fmla="*/ 164 w 169"/>
                <a:gd name="T3" fmla="*/ 43 h 53"/>
                <a:gd name="T4" fmla="*/ 22 w 169"/>
                <a:gd name="T5" fmla="*/ 0 h 53"/>
                <a:gd name="T6" fmla="*/ 0 w 169"/>
                <a:gd name="T7" fmla="*/ 14 h 53"/>
                <a:gd name="T8" fmla="*/ 169 w 169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53">
                  <a:moveTo>
                    <a:pt x="169" y="53"/>
                  </a:moveTo>
                  <a:cubicBezTo>
                    <a:pt x="167" y="49"/>
                    <a:pt x="166" y="46"/>
                    <a:pt x="164" y="43"/>
                  </a:cubicBezTo>
                  <a:cubicBezTo>
                    <a:pt x="117" y="41"/>
                    <a:pt x="48" y="12"/>
                    <a:pt x="22" y="0"/>
                  </a:cubicBezTo>
                  <a:cubicBezTo>
                    <a:pt x="14" y="4"/>
                    <a:pt x="7" y="8"/>
                    <a:pt x="0" y="14"/>
                  </a:cubicBezTo>
                  <a:cubicBezTo>
                    <a:pt x="27" y="24"/>
                    <a:pt x="106" y="53"/>
                    <a:pt x="169" y="53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3" name="Freeform 618"/>
            <p:cNvSpPr>
              <a:spLocks/>
            </p:cNvSpPr>
            <p:nvPr/>
          </p:nvSpPr>
          <p:spPr bwMode="auto">
            <a:xfrm rot="16200000">
              <a:off x="5262189" y="764483"/>
              <a:ext cx="783452" cy="121870"/>
            </a:xfrm>
            <a:custGeom>
              <a:avLst/>
              <a:gdLst>
                <a:gd name="T0" fmla="*/ 16 w 135"/>
                <a:gd name="T1" fmla="*/ 11 h 21"/>
                <a:gd name="T2" fmla="*/ 103 w 135"/>
                <a:gd name="T3" fmla="*/ 21 h 21"/>
                <a:gd name="T4" fmla="*/ 135 w 135"/>
                <a:gd name="T5" fmla="*/ 4 h 21"/>
                <a:gd name="T6" fmla="*/ 0 w 135"/>
                <a:gd name="T7" fmla="*/ 0 h 21"/>
                <a:gd name="T8" fmla="*/ 16 w 135"/>
                <a:gd name="T9" fmla="*/ 1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21">
                  <a:moveTo>
                    <a:pt x="16" y="11"/>
                  </a:moveTo>
                  <a:cubicBezTo>
                    <a:pt x="35" y="15"/>
                    <a:pt x="71" y="21"/>
                    <a:pt x="103" y="21"/>
                  </a:cubicBezTo>
                  <a:cubicBezTo>
                    <a:pt x="115" y="17"/>
                    <a:pt x="125" y="11"/>
                    <a:pt x="135" y="4"/>
                  </a:cubicBezTo>
                  <a:cubicBezTo>
                    <a:pt x="93" y="10"/>
                    <a:pt x="28" y="3"/>
                    <a:pt x="0" y="0"/>
                  </a:cubicBezTo>
                  <a:cubicBezTo>
                    <a:pt x="5" y="4"/>
                    <a:pt x="10" y="8"/>
                    <a:pt x="16" y="11"/>
                  </a:cubicBezTo>
                  <a:close/>
                </a:path>
              </a:pathLst>
            </a:custGeom>
            <a:solidFill>
              <a:srgbClr val="FBDF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4" name="Freeform 619"/>
            <p:cNvSpPr>
              <a:spLocks/>
            </p:cNvSpPr>
            <p:nvPr/>
          </p:nvSpPr>
          <p:spPr bwMode="auto">
            <a:xfrm rot="16200000">
              <a:off x="5451523" y="825419"/>
              <a:ext cx="504891" cy="91403"/>
            </a:xfrm>
            <a:custGeom>
              <a:avLst/>
              <a:gdLst>
                <a:gd name="T0" fmla="*/ 32 w 87"/>
                <a:gd name="T1" fmla="*/ 12 h 16"/>
                <a:gd name="T2" fmla="*/ 87 w 87"/>
                <a:gd name="T3" fmla="*/ 10 h 16"/>
                <a:gd name="T4" fmla="*/ 0 w 87"/>
                <a:gd name="T5" fmla="*/ 0 h 16"/>
                <a:gd name="T6" fmla="*/ 32 w 87"/>
                <a:gd name="T7" fmla="*/ 1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7" h="16">
                  <a:moveTo>
                    <a:pt x="32" y="12"/>
                  </a:moveTo>
                  <a:cubicBezTo>
                    <a:pt x="51" y="16"/>
                    <a:pt x="70" y="15"/>
                    <a:pt x="87" y="10"/>
                  </a:cubicBezTo>
                  <a:cubicBezTo>
                    <a:pt x="55" y="10"/>
                    <a:pt x="19" y="4"/>
                    <a:pt x="0" y="0"/>
                  </a:cubicBezTo>
                  <a:cubicBezTo>
                    <a:pt x="9" y="6"/>
                    <a:pt x="20" y="10"/>
                    <a:pt x="32" y="12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5" name="Freeform 620"/>
            <p:cNvSpPr>
              <a:spLocks/>
            </p:cNvSpPr>
            <p:nvPr/>
          </p:nvSpPr>
          <p:spPr bwMode="auto">
            <a:xfrm rot="16200000">
              <a:off x="4340544" y="598000"/>
              <a:ext cx="1262228" cy="406961"/>
            </a:xfrm>
            <a:custGeom>
              <a:avLst/>
              <a:gdLst>
                <a:gd name="T0" fmla="*/ 217 w 217"/>
                <a:gd name="T1" fmla="*/ 49 h 70"/>
                <a:gd name="T2" fmla="*/ 214 w 217"/>
                <a:gd name="T3" fmla="*/ 31 h 70"/>
                <a:gd name="T4" fmla="*/ 14 w 217"/>
                <a:gd name="T5" fmla="*/ 0 h 70"/>
                <a:gd name="T6" fmla="*/ 0 w 217"/>
                <a:gd name="T7" fmla="*/ 34 h 70"/>
                <a:gd name="T8" fmla="*/ 217 w 217"/>
                <a:gd name="T9" fmla="*/ 4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7" h="70">
                  <a:moveTo>
                    <a:pt x="217" y="49"/>
                  </a:moveTo>
                  <a:cubicBezTo>
                    <a:pt x="216" y="43"/>
                    <a:pt x="215" y="37"/>
                    <a:pt x="214" y="31"/>
                  </a:cubicBezTo>
                  <a:cubicBezTo>
                    <a:pt x="147" y="41"/>
                    <a:pt x="52" y="13"/>
                    <a:pt x="14" y="0"/>
                  </a:cubicBezTo>
                  <a:cubicBezTo>
                    <a:pt x="8" y="10"/>
                    <a:pt x="3" y="22"/>
                    <a:pt x="0" y="34"/>
                  </a:cubicBezTo>
                  <a:cubicBezTo>
                    <a:pt x="35" y="43"/>
                    <a:pt x="149" y="70"/>
                    <a:pt x="217" y="49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6" name="Freeform 621"/>
            <p:cNvSpPr>
              <a:spLocks/>
            </p:cNvSpPr>
            <p:nvPr/>
          </p:nvSpPr>
          <p:spPr bwMode="auto">
            <a:xfrm rot="16200000">
              <a:off x="5107674" y="755778"/>
              <a:ext cx="948847" cy="139280"/>
            </a:xfrm>
            <a:custGeom>
              <a:avLst/>
              <a:gdLst>
                <a:gd name="T0" fmla="*/ 0 w 163"/>
                <a:gd name="T1" fmla="*/ 0 h 24"/>
                <a:gd name="T2" fmla="*/ 14 w 163"/>
                <a:gd name="T3" fmla="*/ 14 h 24"/>
                <a:gd name="T4" fmla="*/ 149 w 163"/>
                <a:gd name="T5" fmla="*/ 18 h 24"/>
                <a:gd name="T6" fmla="*/ 163 w 163"/>
                <a:gd name="T7" fmla="*/ 7 h 24"/>
                <a:gd name="T8" fmla="*/ 0 w 163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24">
                  <a:moveTo>
                    <a:pt x="0" y="0"/>
                  </a:moveTo>
                  <a:cubicBezTo>
                    <a:pt x="4" y="5"/>
                    <a:pt x="9" y="10"/>
                    <a:pt x="14" y="14"/>
                  </a:cubicBezTo>
                  <a:cubicBezTo>
                    <a:pt x="42" y="17"/>
                    <a:pt x="107" y="24"/>
                    <a:pt x="149" y="18"/>
                  </a:cubicBezTo>
                  <a:cubicBezTo>
                    <a:pt x="154" y="15"/>
                    <a:pt x="158" y="11"/>
                    <a:pt x="163" y="7"/>
                  </a:cubicBezTo>
                  <a:cubicBezTo>
                    <a:pt x="106" y="17"/>
                    <a:pt x="28" y="5"/>
                    <a:pt x="0" y="0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7" name="Freeform 622"/>
            <p:cNvSpPr>
              <a:spLocks/>
            </p:cNvSpPr>
            <p:nvPr/>
          </p:nvSpPr>
          <p:spPr bwMode="auto">
            <a:xfrm rot="16200000">
              <a:off x="5005390" y="740545"/>
              <a:ext cx="1053308" cy="156690"/>
            </a:xfrm>
            <a:custGeom>
              <a:avLst/>
              <a:gdLst>
                <a:gd name="T0" fmla="*/ 181 w 181"/>
                <a:gd name="T1" fmla="*/ 4 h 27"/>
                <a:gd name="T2" fmla="*/ 0 w 181"/>
                <a:gd name="T3" fmla="*/ 0 h 27"/>
                <a:gd name="T4" fmla="*/ 8 w 181"/>
                <a:gd name="T5" fmla="*/ 10 h 27"/>
                <a:gd name="T6" fmla="*/ 171 w 181"/>
                <a:gd name="T7" fmla="*/ 17 h 27"/>
                <a:gd name="T8" fmla="*/ 181 w 181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" h="27">
                  <a:moveTo>
                    <a:pt x="181" y="4"/>
                  </a:moveTo>
                  <a:cubicBezTo>
                    <a:pt x="124" y="19"/>
                    <a:pt x="35" y="5"/>
                    <a:pt x="0" y="0"/>
                  </a:cubicBezTo>
                  <a:cubicBezTo>
                    <a:pt x="3" y="3"/>
                    <a:pt x="5" y="7"/>
                    <a:pt x="8" y="10"/>
                  </a:cubicBezTo>
                  <a:cubicBezTo>
                    <a:pt x="36" y="15"/>
                    <a:pt x="114" y="27"/>
                    <a:pt x="171" y="17"/>
                  </a:cubicBezTo>
                  <a:cubicBezTo>
                    <a:pt x="175" y="13"/>
                    <a:pt x="178" y="8"/>
                    <a:pt x="181" y="4"/>
                  </a:cubicBezTo>
                  <a:close/>
                </a:path>
              </a:pathLst>
            </a:custGeom>
            <a:solidFill>
              <a:srgbClr val="A885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8" name="Freeform 623"/>
            <p:cNvSpPr>
              <a:spLocks/>
            </p:cNvSpPr>
            <p:nvPr/>
          </p:nvSpPr>
          <p:spPr bwMode="auto">
            <a:xfrm rot="16200000">
              <a:off x="4748591" y="609969"/>
              <a:ext cx="1249171" cy="383021"/>
            </a:xfrm>
            <a:custGeom>
              <a:avLst/>
              <a:gdLst>
                <a:gd name="T0" fmla="*/ 214 w 215"/>
                <a:gd name="T1" fmla="*/ 9 h 66"/>
                <a:gd name="T2" fmla="*/ 215 w 215"/>
                <a:gd name="T3" fmla="*/ 0 h 66"/>
                <a:gd name="T4" fmla="*/ 0 w 215"/>
                <a:gd name="T5" fmla="*/ 13 h 66"/>
                <a:gd name="T6" fmla="*/ 14 w 215"/>
                <a:gd name="T7" fmla="*/ 47 h 66"/>
                <a:gd name="T8" fmla="*/ 195 w 215"/>
                <a:gd name="T9" fmla="*/ 51 h 66"/>
                <a:gd name="T10" fmla="*/ 214 w 215"/>
                <a:gd name="T11" fmla="*/ 9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5" h="66">
                  <a:moveTo>
                    <a:pt x="214" y="9"/>
                  </a:moveTo>
                  <a:cubicBezTo>
                    <a:pt x="214" y="6"/>
                    <a:pt x="215" y="3"/>
                    <a:pt x="215" y="0"/>
                  </a:cubicBezTo>
                  <a:cubicBezTo>
                    <a:pt x="159" y="26"/>
                    <a:pt x="43" y="17"/>
                    <a:pt x="0" y="13"/>
                  </a:cubicBezTo>
                  <a:cubicBezTo>
                    <a:pt x="3" y="25"/>
                    <a:pt x="8" y="36"/>
                    <a:pt x="14" y="47"/>
                  </a:cubicBezTo>
                  <a:cubicBezTo>
                    <a:pt x="49" y="52"/>
                    <a:pt x="138" y="66"/>
                    <a:pt x="195" y="51"/>
                  </a:cubicBezTo>
                  <a:cubicBezTo>
                    <a:pt x="204" y="39"/>
                    <a:pt x="210" y="25"/>
                    <a:pt x="214" y="9"/>
                  </a:cubicBezTo>
                  <a:close/>
                </a:path>
              </a:pathLst>
            </a:custGeom>
            <a:solidFill>
              <a:srgbClr val="F5AF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9" name="Freeform 624"/>
            <p:cNvSpPr>
              <a:spLocks/>
            </p:cNvSpPr>
            <p:nvPr/>
          </p:nvSpPr>
          <p:spPr bwMode="auto">
            <a:xfrm rot="16200000">
              <a:off x="4505939" y="630643"/>
              <a:ext cx="1286168" cy="365611"/>
            </a:xfrm>
            <a:custGeom>
              <a:avLst/>
              <a:gdLst>
                <a:gd name="T0" fmla="*/ 221 w 221"/>
                <a:gd name="T1" fmla="*/ 15 h 63"/>
                <a:gd name="T2" fmla="*/ 4 w 221"/>
                <a:gd name="T3" fmla="*/ 0 h 63"/>
                <a:gd name="T4" fmla="*/ 4 w 221"/>
                <a:gd name="T5" fmla="*/ 2 h 63"/>
                <a:gd name="T6" fmla="*/ 5 w 221"/>
                <a:gd name="T7" fmla="*/ 50 h 63"/>
                <a:gd name="T8" fmla="*/ 220 w 221"/>
                <a:gd name="T9" fmla="*/ 37 h 63"/>
                <a:gd name="T10" fmla="*/ 221 w 221"/>
                <a:gd name="T11" fmla="*/ 1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1" h="63">
                  <a:moveTo>
                    <a:pt x="221" y="15"/>
                  </a:moveTo>
                  <a:cubicBezTo>
                    <a:pt x="153" y="36"/>
                    <a:pt x="39" y="9"/>
                    <a:pt x="4" y="0"/>
                  </a:cubicBezTo>
                  <a:cubicBezTo>
                    <a:pt x="4" y="1"/>
                    <a:pt x="4" y="1"/>
                    <a:pt x="4" y="2"/>
                  </a:cubicBezTo>
                  <a:cubicBezTo>
                    <a:pt x="0" y="18"/>
                    <a:pt x="1" y="35"/>
                    <a:pt x="5" y="50"/>
                  </a:cubicBezTo>
                  <a:cubicBezTo>
                    <a:pt x="48" y="54"/>
                    <a:pt x="164" y="63"/>
                    <a:pt x="220" y="37"/>
                  </a:cubicBezTo>
                  <a:cubicBezTo>
                    <a:pt x="221" y="29"/>
                    <a:pt x="221" y="22"/>
                    <a:pt x="221" y="15"/>
                  </a:cubicBezTo>
                  <a:close/>
                </a:path>
              </a:pathLst>
            </a:custGeom>
            <a:solidFill>
              <a:srgbClr val="CFA3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0" name="Freeform 625"/>
            <p:cNvSpPr>
              <a:spLocks/>
            </p:cNvSpPr>
            <p:nvPr/>
          </p:nvSpPr>
          <p:spPr bwMode="auto">
            <a:xfrm rot="16200000">
              <a:off x="4226290" y="572972"/>
              <a:ext cx="1164297" cy="393903"/>
            </a:xfrm>
            <a:custGeom>
              <a:avLst/>
              <a:gdLst>
                <a:gd name="T0" fmla="*/ 200 w 200"/>
                <a:gd name="T1" fmla="*/ 58 h 68"/>
                <a:gd name="T2" fmla="*/ 193 w 200"/>
                <a:gd name="T3" fmla="*/ 39 h 68"/>
                <a:gd name="T4" fmla="*/ 24 w 200"/>
                <a:gd name="T5" fmla="*/ 0 h 68"/>
                <a:gd name="T6" fmla="*/ 0 w 200"/>
                <a:gd name="T7" fmla="*/ 27 h 68"/>
                <a:gd name="T8" fmla="*/ 200 w 200"/>
                <a:gd name="T9" fmla="*/ 5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68">
                  <a:moveTo>
                    <a:pt x="200" y="58"/>
                  </a:moveTo>
                  <a:cubicBezTo>
                    <a:pt x="198" y="52"/>
                    <a:pt x="196" y="45"/>
                    <a:pt x="193" y="39"/>
                  </a:cubicBezTo>
                  <a:cubicBezTo>
                    <a:pt x="130" y="39"/>
                    <a:pt x="51" y="10"/>
                    <a:pt x="24" y="0"/>
                  </a:cubicBezTo>
                  <a:cubicBezTo>
                    <a:pt x="15" y="7"/>
                    <a:pt x="7" y="17"/>
                    <a:pt x="0" y="27"/>
                  </a:cubicBezTo>
                  <a:cubicBezTo>
                    <a:pt x="38" y="40"/>
                    <a:pt x="133" y="68"/>
                    <a:pt x="200" y="58"/>
                  </a:cubicBezTo>
                  <a:close/>
                </a:path>
              </a:pathLst>
            </a:custGeom>
            <a:solidFill>
              <a:srgbClr val="FB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1" name="Freeform 626"/>
            <p:cNvSpPr>
              <a:spLocks noEditPoints="1"/>
            </p:cNvSpPr>
            <p:nvPr/>
          </p:nvSpPr>
          <p:spPr bwMode="auto">
            <a:xfrm rot="16200000">
              <a:off x="-1546230" y="3239974"/>
              <a:ext cx="3762747" cy="670287"/>
            </a:xfrm>
            <a:custGeom>
              <a:avLst/>
              <a:gdLst>
                <a:gd name="T0" fmla="*/ 644 w 647"/>
                <a:gd name="T1" fmla="*/ 1 h 115"/>
                <a:gd name="T2" fmla="*/ 645 w 647"/>
                <a:gd name="T3" fmla="*/ 6 h 115"/>
                <a:gd name="T4" fmla="*/ 634 w 647"/>
                <a:gd name="T5" fmla="*/ 12 h 115"/>
                <a:gd name="T6" fmla="*/ 609 w 647"/>
                <a:gd name="T7" fmla="*/ 38 h 115"/>
                <a:gd name="T8" fmla="*/ 606 w 647"/>
                <a:gd name="T9" fmla="*/ 35 h 115"/>
                <a:gd name="T10" fmla="*/ 599 w 647"/>
                <a:gd name="T11" fmla="*/ 45 h 115"/>
                <a:gd name="T12" fmla="*/ 586 w 647"/>
                <a:gd name="T13" fmla="*/ 51 h 115"/>
                <a:gd name="T14" fmla="*/ 579 w 647"/>
                <a:gd name="T15" fmla="*/ 55 h 115"/>
                <a:gd name="T16" fmla="*/ 567 w 647"/>
                <a:gd name="T17" fmla="*/ 63 h 115"/>
                <a:gd name="T18" fmla="*/ 555 w 647"/>
                <a:gd name="T19" fmla="*/ 65 h 115"/>
                <a:gd name="T20" fmla="*/ 523 w 647"/>
                <a:gd name="T21" fmla="*/ 83 h 115"/>
                <a:gd name="T22" fmla="*/ 522 w 647"/>
                <a:gd name="T23" fmla="*/ 79 h 115"/>
                <a:gd name="T24" fmla="*/ 512 w 647"/>
                <a:gd name="T25" fmla="*/ 87 h 115"/>
                <a:gd name="T26" fmla="*/ 498 w 647"/>
                <a:gd name="T27" fmla="*/ 89 h 115"/>
                <a:gd name="T28" fmla="*/ 490 w 647"/>
                <a:gd name="T29" fmla="*/ 91 h 115"/>
                <a:gd name="T30" fmla="*/ 477 w 647"/>
                <a:gd name="T31" fmla="*/ 97 h 115"/>
                <a:gd name="T32" fmla="*/ 465 w 647"/>
                <a:gd name="T33" fmla="*/ 96 h 115"/>
                <a:gd name="T34" fmla="*/ 430 w 647"/>
                <a:gd name="T35" fmla="*/ 107 h 115"/>
                <a:gd name="T36" fmla="*/ 429 w 647"/>
                <a:gd name="T37" fmla="*/ 103 h 115"/>
                <a:gd name="T38" fmla="*/ 418 w 647"/>
                <a:gd name="T39" fmla="*/ 108 h 115"/>
                <a:gd name="T40" fmla="*/ 404 w 647"/>
                <a:gd name="T41" fmla="*/ 108 h 115"/>
                <a:gd name="T42" fmla="*/ 396 w 647"/>
                <a:gd name="T43" fmla="*/ 109 h 115"/>
                <a:gd name="T44" fmla="*/ 382 w 647"/>
                <a:gd name="T45" fmla="*/ 112 h 115"/>
                <a:gd name="T46" fmla="*/ 370 w 647"/>
                <a:gd name="T47" fmla="*/ 109 h 115"/>
                <a:gd name="T48" fmla="*/ 334 w 647"/>
                <a:gd name="T49" fmla="*/ 115 h 115"/>
                <a:gd name="T50" fmla="*/ 334 w 647"/>
                <a:gd name="T51" fmla="*/ 111 h 115"/>
                <a:gd name="T52" fmla="*/ 322 w 647"/>
                <a:gd name="T53" fmla="*/ 115 h 115"/>
                <a:gd name="T54" fmla="*/ 308 w 647"/>
                <a:gd name="T55" fmla="*/ 112 h 115"/>
                <a:gd name="T56" fmla="*/ 300 w 647"/>
                <a:gd name="T57" fmla="*/ 112 h 115"/>
                <a:gd name="T58" fmla="*/ 286 w 647"/>
                <a:gd name="T59" fmla="*/ 114 h 115"/>
                <a:gd name="T60" fmla="*/ 274 w 647"/>
                <a:gd name="T61" fmla="*/ 109 h 115"/>
                <a:gd name="T62" fmla="*/ 238 w 647"/>
                <a:gd name="T63" fmla="*/ 109 h 115"/>
                <a:gd name="T64" fmla="*/ 239 w 647"/>
                <a:gd name="T65" fmla="*/ 105 h 115"/>
                <a:gd name="T66" fmla="*/ 226 w 647"/>
                <a:gd name="T67" fmla="*/ 108 h 115"/>
                <a:gd name="T68" fmla="*/ 213 w 647"/>
                <a:gd name="T69" fmla="*/ 103 h 115"/>
                <a:gd name="T70" fmla="*/ 205 w 647"/>
                <a:gd name="T71" fmla="*/ 102 h 115"/>
                <a:gd name="T72" fmla="*/ 191 w 647"/>
                <a:gd name="T73" fmla="*/ 101 h 115"/>
                <a:gd name="T74" fmla="*/ 180 w 647"/>
                <a:gd name="T75" fmla="*/ 95 h 115"/>
                <a:gd name="T76" fmla="*/ 144 w 647"/>
                <a:gd name="T77" fmla="*/ 89 h 115"/>
                <a:gd name="T78" fmla="*/ 146 w 647"/>
                <a:gd name="T79" fmla="*/ 85 h 115"/>
                <a:gd name="T80" fmla="*/ 133 w 647"/>
                <a:gd name="T81" fmla="*/ 85 h 115"/>
                <a:gd name="T82" fmla="*/ 120 w 647"/>
                <a:gd name="T83" fmla="*/ 78 h 115"/>
                <a:gd name="T84" fmla="*/ 113 w 647"/>
                <a:gd name="T85" fmla="*/ 75 h 115"/>
                <a:gd name="T86" fmla="*/ 99 w 647"/>
                <a:gd name="T87" fmla="*/ 71 h 115"/>
                <a:gd name="T88" fmla="*/ 90 w 647"/>
                <a:gd name="T89" fmla="*/ 63 h 115"/>
                <a:gd name="T90" fmla="*/ 57 w 647"/>
                <a:gd name="T91" fmla="*/ 49 h 115"/>
                <a:gd name="T92" fmla="*/ 59 w 647"/>
                <a:gd name="T93" fmla="*/ 45 h 115"/>
                <a:gd name="T94" fmla="*/ 47 w 647"/>
                <a:gd name="T95" fmla="*/ 42 h 115"/>
                <a:gd name="T96" fmla="*/ 36 w 647"/>
                <a:gd name="T97" fmla="*/ 33 h 115"/>
                <a:gd name="T98" fmla="*/ 30 w 647"/>
                <a:gd name="T99" fmla="*/ 28 h 115"/>
                <a:gd name="T100" fmla="*/ 18 w 647"/>
                <a:gd name="T101" fmla="*/ 20 h 115"/>
                <a:gd name="T102" fmla="*/ 12 w 647"/>
                <a:gd name="T103" fmla="*/ 9 h 115"/>
                <a:gd name="T104" fmla="*/ 1 w 647"/>
                <a:gd name="T10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47" h="115">
                  <a:moveTo>
                    <a:pt x="645" y="6"/>
                  </a:moveTo>
                  <a:cubicBezTo>
                    <a:pt x="646" y="4"/>
                    <a:pt x="647" y="3"/>
                    <a:pt x="647" y="3"/>
                  </a:cubicBezTo>
                  <a:cubicBezTo>
                    <a:pt x="647" y="2"/>
                    <a:pt x="647" y="1"/>
                    <a:pt x="646" y="0"/>
                  </a:cubicBezTo>
                  <a:cubicBezTo>
                    <a:pt x="646" y="0"/>
                    <a:pt x="644" y="0"/>
                    <a:pt x="644" y="1"/>
                  </a:cubicBezTo>
                  <a:cubicBezTo>
                    <a:pt x="643" y="1"/>
                    <a:pt x="643" y="1"/>
                    <a:pt x="643" y="1"/>
                  </a:cubicBezTo>
                  <a:cubicBezTo>
                    <a:pt x="643" y="1"/>
                    <a:pt x="643" y="2"/>
                    <a:pt x="642" y="3"/>
                  </a:cubicBezTo>
                  <a:cubicBezTo>
                    <a:pt x="641" y="4"/>
                    <a:pt x="641" y="5"/>
                    <a:pt x="642" y="6"/>
                  </a:cubicBezTo>
                  <a:cubicBezTo>
                    <a:pt x="643" y="7"/>
                    <a:pt x="644" y="7"/>
                    <a:pt x="645" y="6"/>
                  </a:cubicBezTo>
                  <a:close/>
                  <a:moveTo>
                    <a:pt x="627" y="23"/>
                  </a:moveTo>
                  <a:cubicBezTo>
                    <a:pt x="631" y="20"/>
                    <a:pt x="634" y="17"/>
                    <a:pt x="636" y="15"/>
                  </a:cubicBezTo>
                  <a:cubicBezTo>
                    <a:pt x="637" y="14"/>
                    <a:pt x="637" y="13"/>
                    <a:pt x="636" y="12"/>
                  </a:cubicBezTo>
                  <a:cubicBezTo>
                    <a:pt x="636" y="11"/>
                    <a:pt x="634" y="11"/>
                    <a:pt x="634" y="12"/>
                  </a:cubicBezTo>
                  <a:cubicBezTo>
                    <a:pt x="631" y="14"/>
                    <a:pt x="628" y="17"/>
                    <a:pt x="625" y="20"/>
                  </a:cubicBezTo>
                  <a:cubicBezTo>
                    <a:pt x="624" y="21"/>
                    <a:pt x="624" y="22"/>
                    <a:pt x="625" y="23"/>
                  </a:cubicBezTo>
                  <a:cubicBezTo>
                    <a:pt x="625" y="24"/>
                    <a:pt x="627" y="24"/>
                    <a:pt x="627" y="23"/>
                  </a:cubicBezTo>
                  <a:close/>
                  <a:moveTo>
                    <a:pt x="609" y="38"/>
                  </a:moveTo>
                  <a:cubicBezTo>
                    <a:pt x="612" y="36"/>
                    <a:pt x="615" y="33"/>
                    <a:pt x="618" y="31"/>
                  </a:cubicBezTo>
                  <a:cubicBezTo>
                    <a:pt x="619" y="30"/>
                    <a:pt x="619" y="29"/>
                    <a:pt x="619" y="28"/>
                  </a:cubicBezTo>
                  <a:cubicBezTo>
                    <a:pt x="618" y="27"/>
                    <a:pt x="617" y="27"/>
                    <a:pt x="616" y="28"/>
                  </a:cubicBezTo>
                  <a:cubicBezTo>
                    <a:pt x="613" y="30"/>
                    <a:pt x="610" y="32"/>
                    <a:pt x="606" y="35"/>
                  </a:cubicBezTo>
                  <a:cubicBezTo>
                    <a:pt x="605" y="35"/>
                    <a:pt x="605" y="37"/>
                    <a:pt x="606" y="38"/>
                  </a:cubicBezTo>
                  <a:cubicBezTo>
                    <a:pt x="606" y="38"/>
                    <a:pt x="608" y="39"/>
                    <a:pt x="609" y="38"/>
                  </a:cubicBezTo>
                  <a:close/>
                  <a:moveTo>
                    <a:pt x="588" y="51"/>
                  </a:moveTo>
                  <a:cubicBezTo>
                    <a:pt x="592" y="49"/>
                    <a:pt x="595" y="47"/>
                    <a:pt x="599" y="45"/>
                  </a:cubicBezTo>
                  <a:cubicBezTo>
                    <a:pt x="600" y="44"/>
                    <a:pt x="600" y="43"/>
                    <a:pt x="599" y="42"/>
                  </a:cubicBezTo>
                  <a:cubicBezTo>
                    <a:pt x="599" y="41"/>
                    <a:pt x="597" y="41"/>
                    <a:pt x="596" y="42"/>
                  </a:cubicBezTo>
                  <a:cubicBezTo>
                    <a:pt x="593" y="44"/>
                    <a:pt x="590" y="46"/>
                    <a:pt x="586" y="48"/>
                  </a:cubicBezTo>
                  <a:cubicBezTo>
                    <a:pt x="585" y="49"/>
                    <a:pt x="585" y="50"/>
                    <a:pt x="586" y="51"/>
                  </a:cubicBezTo>
                  <a:cubicBezTo>
                    <a:pt x="586" y="52"/>
                    <a:pt x="588" y="52"/>
                    <a:pt x="588" y="51"/>
                  </a:cubicBezTo>
                  <a:close/>
                  <a:moveTo>
                    <a:pt x="567" y="63"/>
                  </a:moveTo>
                  <a:cubicBezTo>
                    <a:pt x="571" y="61"/>
                    <a:pt x="575" y="59"/>
                    <a:pt x="578" y="58"/>
                  </a:cubicBezTo>
                  <a:cubicBezTo>
                    <a:pt x="579" y="57"/>
                    <a:pt x="579" y="56"/>
                    <a:pt x="579" y="55"/>
                  </a:cubicBezTo>
                  <a:cubicBezTo>
                    <a:pt x="578" y="54"/>
                    <a:pt x="577" y="53"/>
                    <a:pt x="576" y="54"/>
                  </a:cubicBezTo>
                  <a:cubicBezTo>
                    <a:pt x="573" y="56"/>
                    <a:pt x="569" y="58"/>
                    <a:pt x="566" y="60"/>
                  </a:cubicBezTo>
                  <a:cubicBezTo>
                    <a:pt x="565" y="60"/>
                    <a:pt x="564" y="61"/>
                    <a:pt x="565" y="62"/>
                  </a:cubicBezTo>
                  <a:cubicBezTo>
                    <a:pt x="565" y="63"/>
                    <a:pt x="566" y="64"/>
                    <a:pt x="567" y="63"/>
                  </a:cubicBezTo>
                  <a:close/>
                  <a:moveTo>
                    <a:pt x="546" y="74"/>
                  </a:moveTo>
                  <a:cubicBezTo>
                    <a:pt x="549" y="72"/>
                    <a:pt x="553" y="70"/>
                    <a:pt x="557" y="69"/>
                  </a:cubicBezTo>
                  <a:cubicBezTo>
                    <a:pt x="558" y="68"/>
                    <a:pt x="558" y="67"/>
                    <a:pt x="558" y="66"/>
                  </a:cubicBezTo>
                  <a:cubicBezTo>
                    <a:pt x="557" y="65"/>
                    <a:pt x="556" y="65"/>
                    <a:pt x="555" y="65"/>
                  </a:cubicBezTo>
                  <a:cubicBezTo>
                    <a:pt x="551" y="67"/>
                    <a:pt x="548" y="68"/>
                    <a:pt x="544" y="70"/>
                  </a:cubicBezTo>
                  <a:cubicBezTo>
                    <a:pt x="543" y="70"/>
                    <a:pt x="543" y="72"/>
                    <a:pt x="543" y="73"/>
                  </a:cubicBezTo>
                  <a:cubicBezTo>
                    <a:pt x="543" y="74"/>
                    <a:pt x="545" y="74"/>
                    <a:pt x="546" y="74"/>
                  </a:cubicBezTo>
                  <a:close/>
                  <a:moveTo>
                    <a:pt x="523" y="83"/>
                  </a:moveTo>
                  <a:cubicBezTo>
                    <a:pt x="527" y="81"/>
                    <a:pt x="531" y="80"/>
                    <a:pt x="535" y="78"/>
                  </a:cubicBezTo>
                  <a:cubicBezTo>
                    <a:pt x="536" y="78"/>
                    <a:pt x="536" y="77"/>
                    <a:pt x="536" y="76"/>
                  </a:cubicBezTo>
                  <a:cubicBezTo>
                    <a:pt x="535" y="75"/>
                    <a:pt x="534" y="74"/>
                    <a:pt x="533" y="75"/>
                  </a:cubicBezTo>
                  <a:cubicBezTo>
                    <a:pt x="529" y="76"/>
                    <a:pt x="526" y="77"/>
                    <a:pt x="522" y="79"/>
                  </a:cubicBezTo>
                  <a:cubicBezTo>
                    <a:pt x="521" y="79"/>
                    <a:pt x="520" y="80"/>
                    <a:pt x="521" y="81"/>
                  </a:cubicBezTo>
                  <a:cubicBezTo>
                    <a:pt x="521" y="82"/>
                    <a:pt x="522" y="83"/>
                    <a:pt x="523" y="83"/>
                  </a:cubicBezTo>
                  <a:close/>
                  <a:moveTo>
                    <a:pt x="500" y="90"/>
                  </a:moveTo>
                  <a:cubicBezTo>
                    <a:pt x="504" y="89"/>
                    <a:pt x="508" y="88"/>
                    <a:pt x="512" y="87"/>
                  </a:cubicBezTo>
                  <a:cubicBezTo>
                    <a:pt x="513" y="86"/>
                    <a:pt x="514" y="85"/>
                    <a:pt x="513" y="84"/>
                  </a:cubicBezTo>
                  <a:cubicBezTo>
                    <a:pt x="513" y="83"/>
                    <a:pt x="512" y="82"/>
                    <a:pt x="511" y="83"/>
                  </a:cubicBezTo>
                  <a:cubicBezTo>
                    <a:pt x="507" y="84"/>
                    <a:pt x="503" y="85"/>
                    <a:pt x="499" y="87"/>
                  </a:cubicBezTo>
                  <a:cubicBezTo>
                    <a:pt x="498" y="87"/>
                    <a:pt x="498" y="88"/>
                    <a:pt x="498" y="89"/>
                  </a:cubicBezTo>
                  <a:cubicBezTo>
                    <a:pt x="498" y="90"/>
                    <a:pt x="499" y="91"/>
                    <a:pt x="500" y="90"/>
                  </a:cubicBezTo>
                  <a:close/>
                  <a:moveTo>
                    <a:pt x="477" y="97"/>
                  </a:moveTo>
                  <a:cubicBezTo>
                    <a:pt x="481" y="96"/>
                    <a:pt x="485" y="95"/>
                    <a:pt x="489" y="94"/>
                  </a:cubicBezTo>
                  <a:cubicBezTo>
                    <a:pt x="490" y="93"/>
                    <a:pt x="491" y="92"/>
                    <a:pt x="490" y="91"/>
                  </a:cubicBezTo>
                  <a:cubicBezTo>
                    <a:pt x="490" y="90"/>
                    <a:pt x="489" y="90"/>
                    <a:pt x="488" y="90"/>
                  </a:cubicBezTo>
                  <a:cubicBezTo>
                    <a:pt x="484" y="91"/>
                    <a:pt x="480" y="92"/>
                    <a:pt x="476" y="93"/>
                  </a:cubicBezTo>
                  <a:cubicBezTo>
                    <a:pt x="475" y="93"/>
                    <a:pt x="475" y="94"/>
                    <a:pt x="475" y="95"/>
                  </a:cubicBezTo>
                  <a:cubicBezTo>
                    <a:pt x="475" y="96"/>
                    <a:pt x="476" y="97"/>
                    <a:pt x="477" y="97"/>
                  </a:cubicBezTo>
                  <a:close/>
                  <a:moveTo>
                    <a:pt x="454" y="102"/>
                  </a:moveTo>
                  <a:cubicBezTo>
                    <a:pt x="458" y="101"/>
                    <a:pt x="462" y="101"/>
                    <a:pt x="466" y="100"/>
                  </a:cubicBezTo>
                  <a:cubicBezTo>
                    <a:pt x="467" y="99"/>
                    <a:pt x="467" y="98"/>
                    <a:pt x="467" y="97"/>
                  </a:cubicBezTo>
                  <a:cubicBezTo>
                    <a:pt x="467" y="96"/>
                    <a:pt x="466" y="96"/>
                    <a:pt x="465" y="96"/>
                  </a:cubicBezTo>
                  <a:cubicBezTo>
                    <a:pt x="461" y="97"/>
                    <a:pt x="457" y="97"/>
                    <a:pt x="453" y="98"/>
                  </a:cubicBezTo>
                  <a:cubicBezTo>
                    <a:pt x="452" y="99"/>
                    <a:pt x="451" y="100"/>
                    <a:pt x="451" y="101"/>
                  </a:cubicBezTo>
                  <a:cubicBezTo>
                    <a:pt x="452" y="102"/>
                    <a:pt x="453" y="102"/>
                    <a:pt x="454" y="102"/>
                  </a:cubicBezTo>
                  <a:close/>
                  <a:moveTo>
                    <a:pt x="430" y="107"/>
                  </a:moveTo>
                  <a:cubicBezTo>
                    <a:pt x="434" y="106"/>
                    <a:pt x="438" y="105"/>
                    <a:pt x="442" y="105"/>
                  </a:cubicBezTo>
                  <a:cubicBezTo>
                    <a:pt x="443" y="104"/>
                    <a:pt x="444" y="103"/>
                    <a:pt x="444" y="102"/>
                  </a:cubicBezTo>
                  <a:cubicBezTo>
                    <a:pt x="443" y="101"/>
                    <a:pt x="442" y="100"/>
                    <a:pt x="441" y="101"/>
                  </a:cubicBezTo>
                  <a:cubicBezTo>
                    <a:pt x="437" y="101"/>
                    <a:pt x="433" y="102"/>
                    <a:pt x="429" y="103"/>
                  </a:cubicBezTo>
                  <a:cubicBezTo>
                    <a:pt x="428" y="103"/>
                    <a:pt x="428" y="104"/>
                    <a:pt x="428" y="105"/>
                  </a:cubicBezTo>
                  <a:cubicBezTo>
                    <a:pt x="428" y="106"/>
                    <a:pt x="429" y="107"/>
                    <a:pt x="430" y="107"/>
                  </a:cubicBezTo>
                  <a:close/>
                  <a:moveTo>
                    <a:pt x="406" y="110"/>
                  </a:moveTo>
                  <a:cubicBezTo>
                    <a:pt x="410" y="109"/>
                    <a:pt x="414" y="109"/>
                    <a:pt x="418" y="108"/>
                  </a:cubicBezTo>
                  <a:cubicBezTo>
                    <a:pt x="419" y="108"/>
                    <a:pt x="420" y="107"/>
                    <a:pt x="420" y="106"/>
                  </a:cubicBezTo>
                  <a:cubicBezTo>
                    <a:pt x="420" y="105"/>
                    <a:pt x="419" y="104"/>
                    <a:pt x="418" y="104"/>
                  </a:cubicBezTo>
                  <a:cubicBezTo>
                    <a:pt x="414" y="105"/>
                    <a:pt x="410" y="105"/>
                    <a:pt x="406" y="106"/>
                  </a:cubicBezTo>
                  <a:cubicBezTo>
                    <a:pt x="405" y="106"/>
                    <a:pt x="404" y="107"/>
                    <a:pt x="404" y="108"/>
                  </a:cubicBezTo>
                  <a:cubicBezTo>
                    <a:pt x="404" y="109"/>
                    <a:pt x="405" y="110"/>
                    <a:pt x="406" y="110"/>
                  </a:cubicBezTo>
                  <a:close/>
                  <a:moveTo>
                    <a:pt x="382" y="112"/>
                  </a:moveTo>
                  <a:cubicBezTo>
                    <a:pt x="386" y="112"/>
                    <a:pt x="390" y="112"/>
                    <a:pt x="394" y="111"/>
                  </a:cubicBezTo>
                  <a:cubicBezTo>
                    <a:pt x="395" y="111"/>
                    <a:pt x="396" y="110"/>
                    <a:pt x="396" y="109"/>
                  </a:cubicBezTo>
                  <a:cubicBezTo>
                    <a:pt x="396" y="108"/>
                    <a:pt x="395" y="107"/>
                    <a:pt x="394" y="107"/>
                  </a:cubicBezTo>
                  <a:cubicBezTo>
                    <a:pt x="390" y="108"/>
                    <a:pt x="386" y="108"/>
                    <a:pt x="382" y="108"/>
                  </a:cubicBezTo>
                  <a:cubicBezTo>
                    <a:pt x="381" y="108"/>
                    <a:pt x="380" y="109"/>
                    <a:pt x="380" y="110"/>
                  </a:cubicBezTo>
                  <a:cubicBezTo>
                    <a:pt x="380" y="112"/>
                    <a:pt x="381" y="112"/>
                    <a:pt x="382" y="112"/>
                  </a:cubicBezTo>
                  <a:close/>
                  <a:moveTo>
                    <a:pt x="358" y="114"/>
                  </a:moveTo>
                  <a:cubicBezTo>
                    <a:pt x="362" y="114"/>
                    <a:pt x="366" y="113"/>
                    <a:pt x="370" y="113"/>
                  </a:cubicBezTo>
                  <a:cubicBezTo>
                    <a:pt x="371" y="113"/>
                    <a:pt x="372" y="112"/>
                    <a:pt x="372" y="111"/>
                  </a:cubicBezTo>
                  <a:cubicBezTo>
                    <a:pt x="372" y="110"/>
                    <a:pt x="371" y="109"/>
                    <a:pt x="370" y="109"/>
                  </a:cubicBezTo>
                  <a:cubicBezTo>
                    <a:pt x="366" y="109"/>
                    <a:pt x="362" y="110"/>
                    <a:pt x="358" y="110"/>
                  </a:cubicBezTo>
                  <a:cubicBezTo>
                    <a:pt x="357" y="110"/>
                    <a:pt x="356" y="111"/>
                    <a:pt x="356" y="112"/>
                  </a:cubicBezTo>
                  <a:cubicBezTo>
                    <a:pt x="356" y="113"/>
                    <a:pt x="357" y="114"/>
                    <a:pt x="358" y="114"/>
                  </a:cubicBezTo>
                  <a:close/>
                  <a:moveTo>
                    <a:pt x="334" y="115"/>
                  </a:moveTo>
                  <a:cubicBezTo>
                    <a:pt x="338" y="114"/>
                    <a:pt x="342" y="114"/>
                    <a:pt x="346" y="114"/>
                  </a:cubicBezTo>
                  <a:cubicBezTo>
                    <a:pt x="347" y="114"/>
                    <a:pt x="348" y="113"/>
                    <a:pt x="348" y="112"/>
                  </a:cubicBezTo>
                  <a:cubicBezTo>
                    <a:pt x="348" y="111"/>
                    <a:pt x="347" y="110"/>
                    <a:pt x="346" y="110"/>
                  </a:cubicBezTo>
                  <a:cubicBezTo>
                    <a:pt x="342" y="110"/>
                    <a:pt x="338" y="110"/>
                    <a:pt x="334" y="111"/>
                  </a:cubicBezTo>
                  <a:cubicBezTo>
                    <a:pt x="333" y="111"/>
                    <a:pt x="332" y="111"/>
                    <a:pt x="332" y="113"/>
                  </a:cubicBezTo>
                  <a:cubicBezTo>
                    <a:pt x="332" y="114"/>
                    <a:pt x="333" y="115"/>
                    <a:pt x="334" y="115"/>
                  </a:cubicBezTo>
                  <a:close/>
                  <a:moveTo>
                    <a:pt x="310" y="114"/>
                  </a:moveTo>
                  <a:cubicBezTo>
                    <a:pt x="314" y="115"/>
                    <a:pt x="318" y="115"/>
                    <a:pt x="322" y="115"/>
                  </a:cubicBezTo>
                  <a:cubicBezTo>
                    <a:pt x="323" y="115"/>
                    <a:pt x="324" y="114"/>
                    <a:pt x="324" y="113"/>
                  </a:cubicBezTo>
                  <a:cubicBezTo>
                    <a:pt x="324" y="111"/>
                    <a:pt x="323" y="111"/>
                    <a:pt x="322" y="111"/>
                  </a:cubicBezTo>
                  <a:cubicBezTo>
                    <a:pt x="318" y="111"/>
                    <a:pt x="314" y="111"/>
                    <a:pt x="310" y="110"/>
                  </a:cubicBezTo>
                  <a:cubicBezTo>
                    <a:pt x="309" y="110"/>
                    <a:pt x="308" y="111"/>
                    <a:pt x="308" y="112"/>
                  </a:cubicBezTo>
                  <a:cubicBezTo>
                    <a:pt x="308" y="114"/>
                    <a:pt x="309" y="114"/>
                    <a:pt x="310" y="114"/>
                  </a:cubicBezTo>
                  <a:close/>
                  <a:moveTo>
                    <a:pt x="286" y="114"/>
                  </a:moveTo>
                  <a:cubicBezTo>
                    <a:pt x="290" y="114"/>
                    <a:pt x="294" y="114"/>
                    <a:pt x="298" y="114"/>
                  </a:cubicBezTo>
                  <a:cubicBezTo>
                    <a:pt x="299" y="114"/>
                    <a:pt x="300" y="113"/>
                    <a:pt x="300" y="112"/>
                  </a:cubicBezTo>
                  <a:cubicBezTo>
                    <a:pt x="300" y="111"/>
                    <a:pt x="299" y="110"/>
                    <a:pt x="298" y="110"/>
                  </a:cubicBezTo>
                  <a:cubicBezTo>
                    <a:pt x="294" y="110"/>
                    <a:pt x="290" y="110"/>
                    <a:pt x="286" y="110"/>
                  </a:cubicBezTo>
                  <a:cubicBezTo>
                    <a:pt x="285" y="110"/>
                    <a:pt x="284" y="110"/>
                    <a:pt x="284" y="111"/>
                  </a:cubicBezTo>
                  <a:cubicBezTo>
                    <a:pt x="284" y="113"/>
                    <a:pt x="285" y="114"/>
                    <a:pt x="286" y="114"/>
                  </a:cubicBezTo>
                  <a:close/>
                  <a:moveTo>
                    <a:pt x="262" y="112"/>
                  </a:moveTo>
                  <a:cubicBezTo>
                    <a:pt x="266" y="112"/>
                    <a:pt x="270" y="113"/>
                    <a:pt x="274" y="113"/>
                  </a:cubicBezTo>
                  <a:cubicBezTo>
                    <a:pt x="275" y="113"/>
                    <a:pt x="276" y="112"/>
                    <a:pt x="276" y="111"/>
                  </a:cubicBezTo>
                  <a:cubicBezTo>
                    <a:pt x="276" y="110"/>
                    <a:pt x="276" y="109"/>
                    <a:pt x="274" y="109"/>
                  </a:cubicBezTo>
                  <a:cubicBezTo>
                    <a:pt x="270" y="109"/>
                    <a:pt x="266" y="108"/>
                    <a:pt x="263" y="108"/>
                  </a:cubicBezTo>
                  <a:cubicBezTo>
                    <a:pt x="261" y="108"/>
                    <a:pt x="260" y="109"/>
                    <a:pt x="260" y="110"/>
                  </a:cubicBezTo>
                  <a:cubicBezTo>
                    <a:pt x="260" y="111"/>
                    <a:pt x="261" y="112"/>
                    <a:pt x="262" y="112"/>
                  </a:cubicBezTo>
                  <a:close/>
                  <a:moveTo>
                    <a:pt x="238" y="109"/>
                  </a:moveTo>
                  <a:cubicBezTo>
                    <a:pt x="242" y="110"/>
                    <a:pt x="246" y="110"/>
                    <a:pt x="250" y="111"/>
                  </a:cubicBezTo>
                  <a:cubicBezTo>
                    <a:pt x="251" y="111"/>
                    <a:pt x="252" y="110"/>
                    <a:pt x="252" y="109"/>
                  </a:cubicBezTo>
                  <a:cubicBezTo>
                    <a:pt x="253" y="108"/>
                    <a:pt x="252" y="107"/>
                    <a:pt x="251" y="107"/>
                  </a:cubicBezTo>
                  <a:cubicBezTo>
                    <a:pt x="247" y="106"/>
                    <a:pt x="243" y="106"/>
                    <a:pt x="239" y="105"/>
                  </a:cubicBezTo>
                  <a:cubicBezTo>
                    <a:pt x="238" y="105"/>
                    <a:pt x="237" y="106"/>
                    <a:pt x="237" y="107"/>
                  </a:cubicBezTo>
                  <a:cubicBezTo>
                    <a:pt x="236" y="108"/>
                    <a:pt x="237" y="109"/>
                    <a:pt x="238" y="109"/>
                  </a:cubicBezTo>
                  <a:close/>
                  <a:moveTo>
                    <a:pt x="214" y="106"/>
                  </a:moveTo>
                  <a:cubicBezTo>
                    <a:pt x="218" y="106"/>
                    <a:pt x="222" y="107"/>
                    <a:pt x="226" y="108"/>
                  </a:cubicBezTo>
                  <a:cubicBezTo>
                    <a:pt x="227" y="108"/>
                    <a:pt x="228" y="107"/>
                    <a:pt x="229" y="106"/>
                  </a:cubicBezTo>
                  <a:cubicBezTo>
                    <a:pt x="229" y="105"/>
                    <a:pt x="228" y="104"/>
                    <a:pt x="227" y="104"/>
                  </a:cubicBezTo>
                  <a:cubicBezTo>
                    <a:pt x="223" y="103"/>
                    <a:pt x="219" y="102"/>
                    <a:pt x="215" y="102"/>
                  </a:cubicBezTo>
                  <a:cubicBezTo>
                    <a:pt x="214" y="102"/>
                    <a:pt x="213" y="102"/>
                    <a:pt x="213" y="103"/>
                  </a:cubicBezTo>
                  <a:cubicBezTo>
                    <a:pt x="213" y="104"/>
                    <a:pt x="213" y="106"/>
                    <a:pt x="214" y="106"/>
                  </a:cubicBezTo>
                  <a:close/>
                  <a:moveTo>
                    <a:pt x="191" y="101"/>
                  </a:moveTo>
                  <a:cubicBezTo>
                    <a:pt x="195" y="102"/>
                    <a:pt x="199" y="103"/>
                    <a:pt x="203" y="104"/>
                  </a:cubicBezTo>
                  <a:cubicBezTo>
                    <a:pt x="204" y="104"/>
                    <a:pt x="205" y="103"/>
                    <a:pt x="205" y="102"/>
                  </a:cubicBezTo>
                  <a:cubicBezTo>
                    <a:pt x="205" y="101"/>
                    <a:pt x="204" y="100"/>
                    <a:pt x="203" y="100"/>
                  </a:cubicBezTo>
                  <a:cubicBezTo>
                    <a:pt x="199" y="99"/>
                    <a:pt x="195" y="98"/>
                    <a:pt x="192" y="97"/>
                  </a:cubicBezTo>
                  <a:cubicBezTo>
                    <a:pt x="191" y="97"/>
                    <a:pt x="190" y="98"/>
                    <a:pt x="189" y="99"/>
                  </a:cubicBezTo>
                  <a:cubicBezTo>
                    <a:pt x="189" y="100"/>
                    <a:pt x="190" y="101"/>
                    <a:pt x="191" y="101"/>
                  </a:cubicBezTo>
                  <a:close/>
                  <a:moveTo>
                    <a:pt x="167" y="95"/>
                  </a:moveTo>
                  <a:cubicBezTo>
                    <a:pt x="171" y="96"/>
                    <a:pt x="175" y="97"/>
                    <a:pt x="179" y="98"/>
                  </a:cubicBezTo>
                  <a:cubicBezTo>
                    <a:pt x="180" y="99"/>
                    <a:pt x="181" y="98"/>
                    <a:pt x="181" y="97"/>
                  </a:cubicBezTo>
                  <a:cubicBezTo>
                    <a:pt x="182" y="96"/>
                    <a:pt x="181" y="95"/>
                    <a:pt x="180" y="95"/>
                  </a:cubicBezTo>
                  <a:cubicBezTo>
                    <a:pt x="176" y="94"/>
                    <a:pt x="172" y="93"/>
                    <a:pt x="168" y="92"/>
                  </a:cubicBezTo>
                  <a:cubicBezTo>
                    <a:pt x="167" y="91"/>
                    <a:pt x="166" y="92"/>
                    <a:pt x="166" y="93"/>
                  </a:cubicBezTo>
                  <a:cubicBezTo>
                    <a:pt x="166" y="94"/>
                    <a:pt x="166" y="95"/>
                    <a:pt x="167" y="95"/>
                  </a:cubicBezTo>
                  <a:close/>
                  <a:moveTo>
                    <a:pt x="144" y="89"/>
                  </a:moveTo>
                  <a:cubicBezTo>
                    <a:pt x="148" y="90"/>
                    <a:pt x="152" y="91"/>
                    <a:pt x="156" y="92"/>
                  </a:cubicBezTo>
                  <a:cubicBezTo>
                    <a:pt x="157" y="93"/>
                    <a:pt x="158" y="92"/>
                    <a:pt x="158" y="91"/>
                  </a:cubicBezTo>
                  <a:cubicBezTo>
                    <a:pt x="159" y="90"/>
                    <a:pt x="158" y="89"/>
                    <a:pt x="157" y="88"/>
                  </a:cubicBezTo>
                  <a:cubicBezTo>
                    <a:pt x="153" y="87"/>
                    <a:pt x="149" y="86"/>
                    <a:pt x="146" y="85"/>
                  </a:cubicBezTo>
                  <a:cubicBezTo>
                    <a:pt x="144" y="85"/>
                    <a:pt x="143" y="85"/>
                    <a:pt x="143" y="86"/>
                  </a:cubicBezTo>
                  <a:cubicBezTo>
                    <a:pt x="143" y="87"/>
                    <a:pt x="143" y="88"/>
                    <a:pt x="144" y="89"/>
                  </a:cubicBezTo>
                  <a:close/>
                  <a:moveTo>
                    <a:pt x="122" y="81"/>
                  </a:moveTo>
                  <a:cubicBezTo>
                    <a:pt x="125" y="82"/>
                    <a:pt x="129" y="83"/>
                    <a:pt x="133" y="85"/>
                  </a:cubicBezTo>
                  <a:cubicBezTo>
                    <a:pt x="134" y="85"/>
                    <a:pt x="135" y="85"/>
                    <a:pt x="135" y="84"/>
                  </a:cubicBezTo>
                  <a:cubicBezTo>
                    <a:pt x="136" y="83"/>
                    <a:pt x="135" y="81"/>
                    <a:pt x="134" y="81"/>
                  </a:cubicBezTo>
                  <a:cubicBezTo>
                    <a:pt x="130" y="80"/>
                    <a:pt x="127" y="78"/>
                    <a:pt x="123" y="77"/>
                  </a:cubicBezTo>
                  <a:cubicBezTo>
                    <a:pt x="122" y="77"/>
                    <a:pt x="121" y="77"/>
                    <a:pt x="120" y="78"/>
                  </a:cubicBezTo>
                  <a:cubicBezTo>
                    <a:pt x="120" y="79"/>
                    <a:pt x="121" y="80"/>
                    <a:pt x="122" y="81"/>
                  </a:cubicBezTo>
                  <a:close/>
                  <a:moveTo>
                    <a:pt x="99" y="71"/>
                  </a:moveTo>
                  <a:cubicBezTo>
                    <a:pt x="103" y="73"/>
                    <a:pt x="107" y="75"/>
                    <a:pt x="110" y="76"/>
                  </a:cubicBezTo>
                  <a:cubicBezTo>
                    <a:pt x="111" y="77"/>
                    <a:pt x="113" y="76"/>
                    <a:pt x="113" y="75"/>
                  </a:cubicBezTo>
                  <a:cubicBezTo>
                    <a:pt x="113" y="74"/>
                    <a:pt x="113" y="73"/>
                    <a:pt x="112" y="72"/>
                  </a:cubicBezTo>
                  <a:cubicBezTo>
                    <a:pt x="108" y="71"/>
                    <a:pt x="104" y="69"/>
                    <a:pt x="101" y="68"/>
                  </a:cubicBezTo>
                  <a:cubicBezTo>
                    <a:pt x="100" y="67"/>
                    <a:pt x="99" y="68"/>
                    <a:pt x="98" y="69"/>
                  </a:cubicBezTo>
                  <a:cubicBezTo>
                    <a:pt x="98" y="70"/>
                    <a:pt x="98" y="71"/>
                    <a:pt x="99" y="71"/>
                  </a:cubicBezTo>
                  <a:close/>
                  <a:moveTo>
                    <a:pt x="78" y="61"/>
                  </a:moveTo>
                  <a:cubicBezTo>
                    <a:pt x="81" y="63"/>
                    <a:pt x="85" y="64"/>
                    <a:pt x="88" y="66"/>
                  </a:cubicBezTo>
                  <a:cubicBezTo>
                    <a:pt x="89" y="67"/>
                    <a:pt x="91" y="66"/>
                    <a:pt x="91" y="65"/>
                  </a:cubicBezTo>
                  <a:cubicBezTo>
                    <a:pt x="92" y="64"/>
                    <a:pt x="91" y="63"/>
                    <a:pt x="90" y="63"/>
                  </a:cubicBezTo>
                  <a:cubicBezTo>
                    <a:pt x="86" y="61"/>
                    <a:pt x="83" y="59"/>
                    <a:pt x="79" y="57"/>
                  </a:cubicBezTo>
                  <a:cubicBezTo>
                    <a:pt x="79" y="57"/>
                    <a:pt x="77" y="57"/>
                    <a:pt x="77" y="58"/>
                  </a:cubicBezTo>
                  <a:cubicBezTo>
                    <a:pt x="76" y="59"/>
                    <a:pt x="77" y="60"/>
                    <a:pt x="78" y="61"/>
                  </a:cubicBezTo>
                  <a:close/>
                  <a:moveTo>
                    <a:pt x="57" y="49"/>
                  </a:moveTo>
                  <a:cubicBezTo>
                    <a:pt x="60" y="51"/>
                    <a:pt x="63" y="53"/>
                    <a:pt x="67" y="55"/>
                  </a:cubicBezTo>
                  <a:cubicBezTo>
                    <a:pt x="68" y="56"/>
                    <a:pt x="69" y="55"/>
                    <a:pt x="70" y="54"/>
                  </a:cubicBezTo>
                  <a:cubicBezTo>
                    <a:pt x="70" y="53"/>
                    <a:pt x="70" y="52"/>
                    <a:pt x="69" y="52"/>
                  </a:cubicBezTo>
                  <a:cubicBezTo>
                    <a:pt x="65" y="50"/>
                    <a:pt x="62" y="47"/>
                    <a:pt x="59" y="45"/>
                  </a:cubicBezTo>
                  <a:cubicBezTo>
                    <a:pt x="58" y="45"/>
                    <a:pt x="57" y="45"/>
                    <a:pt x="56" y="46"/>
                  </a:cubicBezTo>
                  <a:cubicBezTo>
                    <a:pt x="55" y="47"/>
                    <a:pt x="56" y="48"/>
                    <a:pt x="57" y="49"/>
                  </a:cubicBezTo>
                  <a:close/>
                  <a:moveTo>
                    <a:pt x="37" y="35"/>
                  </a:moveTo>
                  <a:cubicBezTo>
                    <a:pt x="40" y="38"/>
                    <a:pt x="43" y="40"/>
                    <a:pt x="47" y="42"/>
                  </a:cubicBezTo>
                  <a:cubicBezTo>
                    <a:pt x="47" y="43"/>
                    <a:pt x="49" y="43"/>
                    <a:pt x="49" y="42"/>
                  </a:cubicBezTo>
                  <a:cubicBezTo>
                    <a:pt x="50" y="41"/>
                    <a:pt x="50" y="40"/>
                    <a:pt x="49" y="39"/>
                  </a:cubicBezTo>
                  <a:cubicBezTo>
                    <a:pt x="45" y="37"/>
                    <a:pt x="42" y="34"/>
                    <a:pt x="39" y="32"/>
                  </a:cubicBezTo>
                  <a:cubicBezTo>
                    <a:pt x="38" y="32"/>
                    <a:pt x="37" y="32"/>
                    <a:pt x="36" y="33"/>
                  </a:cubicBezTo>
                  <a:cubicBezTo>
                    <a:pt x="36" y="33"/>
                    <a:pt x="36" y="35"/>
                    <a:pt x="37" y="35"/>
                  </a:cubicBezTo>
                  <a:close/>
                  <a:moveTo>
                    <a:pt x="18" y="20"/>
                  </a:moveTo>
                  <a:cubicBezTo>
                    <a:pt x="20" y="23"/>
                    <a:pt x="24" y="25"/>
                    <a:pt x="27" y="28"/>
                  </a:cubicBezTo>
                  <a:cubicBezTo>
                    <a:pt x="28" y="29"/>
                    <a:pt x="29" y="29"/>
                    <a:pt x="30" y="28"/>
                  </a:cubicBezTo>
                  <a:cubicBezTo>
                    <a:pt x="30" y="27"/>
                    <a:pt x="30" y="26"/>
                    <a:pt x="29" y="25"/>
                  </a:cubicBezTo>
                  <a:cubicBezTo>
                    <a:pt x="26" y="22"/>
                    <a:pt x="23" y="20"/>
                    <a:pt x="20" y="17"/>
                  </a:cubicBezTo>
                  <a:cubicBezTo>
                    <a:pt x="20" y="17"/>
                    <a:pt x="18" y="17"/>
                    <a:pt x="18" y="17"/>
                  </a:cubicBezTo>
                  <a:cubicBezTo>
                    <a:pt x="17" y="18"/>
                    <a:pt x="17" y="20"/>
                    <a:pt x="18" y="20"/>
                  </a:cubicBezTo>
                  <a:close/>
                  <a:moveTo>
                    <a:pt x="0" y="3"/>
                  </a:moveTo>
                  <a:cubicBezTo>
                    <a:pt x="1" y="3"/>
                    <a:pt x="3" y="6"/>
                    <a:pt x="9" y="12"/>
                  </a:cubicBezTo>
                  <a:cubicBezTo>
                    <a:pt x="10" y="13"/>
                    <a:pt x="11" y="13"/>
                    <a:pt x="12" y="12"/>
                  </a:cubicBezTo>
                  <a:cubicBezTo>
                    <a:pt x="12" y="11"/>
                    <a:pt x="12" y="10"/>
                    <a:pt x="12" y="9"/>
                  </a:cubicBezTo>
                  <a:cubicBezTo>
                    <a:pt x="9" y="6"/>
                    <a:pt x="7" y="4"/>
                    <a:pt x="6" y="3"/>
                  </a:cubicBezTo>
                  <a:cubicBezTo>
                    <a:pt x="5" y="2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0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2" name="Freeform 627"/>
            <p:cNvSpPr>
              <a:spLocks noEditPoints="1"/>
            </p:cNvSpPr>
            <p:nvPr/>
          </p:nvSpPr>
          <p:spPr bwMode="auto">
            <a:xfrm rot="16200000">
              <a:off x="9202827" y="1811262"/>
              <a:ext cx="4883518" cy="1140358"/>
            </a:xfrm>
            <a:custGeom>
              <a:avLst/>
              <a:gdLst>
                <a:gd name="T0" fmla="*/ 832 w 840"/>
                <a:gd name="T1" fmla="*/ 11 h 196"/>
                <a:gd name="T2" fmla="*/ 829 w 840"/>
                <a:gd name="T3" fmla="*/ 21 h 196"/>
                <a:gd name="T4" fmla="*/ 809 w 840"/>
                <a:gd name="T5" fmla="*/ 53 h 196"/>
                <a:gd name="T6" fmla="*/ 806 w 840"/>
                <a:gd name="T7" fmla="*/ 53 h 196"/>
                <a:gd name="T8" fmla="*/ 798 w 840"/>
                <a:gd name="T9" fmla="*/ 59 h 196"/>
                <a:gd name="T10" fmla="*/ 783 w 840"/>
                <a:gd name="T11" fmla="*/ 79 h 196"/>
                <a:gd name="T12" fmla="*/ 773 w 840"/>
                <a:gd name="T13" fmla="*/ 86 h 196"/>
                <a:gd name="T14" fmla="*/ 751 w 840"/>
                <a:gd name="T15" fmla="*/ 96 h 196"/>
                <a:gd name="T16" fmla="*/ 743 w 840"/>
                <a:gd name="T17" fmla="*/ 102 h 196"/>
                <a:gd name="T18" fmla="*/ 709 w 840"/>
                <a:gd name="T19" fmla="*/ 119 h 196"/>
                <a:gd name="T20" fmla="*/ 706 w 840"/>
                <a:gd name="T21" fmla="*/ 118 h 196"/>
                <a:gd name="T22" fmla="*/ 696 w 840"/>
                <a:gd name="T23" fmla="*/ 119 h 196"/>
                <a:gd name="T24" fmla="*/ 674 w 840"/>
                <a:gd name="T25" fmla="*/ 129 h 196"/>
                <a:gd name="T26" fmla="*/ 662 w 840"/>
                <a:gd name="T27" fmla="*/ 132 h 196"/>
                <a:gd name="T28" fmla="*/ 638 w 840"/>
                <a:gd name="T29" fmla="*/ 132 h 196"/>
                <a:gd name="T30" fmla="*/ 628 w 840"/>
                <a:gd name="T31" fmla="*/ 135 h 196"/>
                <a:gd name="T32" fmla="*/ 590 w 840"/>
                <a:gd name="T33" fmla="*/ 140 h 196"/>
                <a:gd name="T34" fmla="*/ 588 w 840"/>
                <a:gd name="T35" fmla="*/ 138 h 196"/>
                <a:gd name="T36" fmla="*/ 580 w 840"/>
                <a:gd name="T37" fmla="*/ 138 h 196"/>
                <a:gd name="T38" fmla="*/ 566 w 840"/>
                <a:gd name="T39" fmla="*/ 140 h 196"/>
                <a:gd name="T40" fmla="*/ 542 w 840"/>
                <a:gd name="T41" fmla="*/ 135 h 196"/>
                <a:gd name="T42" fmla="*/ 532 w 840"/>
                <a:gd name="T43" fmla="*/ 136 h 196"/>
                <a:gd name="T44" fmla="*/ 494 w 840"/>
                <a:gd name="T45" fmla="*/ 135 h 196"/>
                <a:gd name="T46" fmla="*/ 493 w 840"/>
                <a:gd name="T47" fmla="*/ 132 h 196"/>
                <a:gd name="T48" fmla="*/ 483 w 840"/>
                <a:gd name="T49" fmla="*/ 129 h 196"/>
                <a:gd name="T50" fmla="*/ 459 w 840"/>
                <a:gd name="T51" fmla="*/ 129 h 196"/>
                <a:gd name="T52" fmla="*/ 447 w 840"/>
                <a:gd name="T53" fmla="*/ 127 h 196"/>
                <a:gd name="T54" fmla="*/ 424 w 840"/>
                <a:gd name="T55" fmla="*/ 118 h 196"/>
                <a:gd name="T56" fmla="*/ 414 w 840"/>
                <a:gd name="T57" fmla="*/ 118 h 196"/>
                <a:gd name="T58" fmla="*/ 377 w 840"/>
                <a:gd name="T59" fmla="*/ 110 h 196"/>
                <a:gd name="T60" fmla="*/ 375 w 840"/>
                <a:gd name="T61" fmla="*/ 107 h 196"/>
                <a:gd name="T62" fmla="*/ 366 w 840"/>
                <a:gd name="T63" fmla="*/ 103 h 196"/>
                <a:gd name="T64" fmla="*/ 342 w 840"/>
                <a:gd name="T65" fmla="*/ 101 h 196"/>
                <a:gd name="T66" fmla="*/ 330 w 840"/>
                <a:gd name="T67" fmla="*/ 98 h 196"/>
                <a:gd name="T68" fmla="*/ 307 w 840"/>
                <a:gd name="T69" fmla="*/ 90 h 196"/>
                <a:gd name="T70" fmla="*/ 297 w 840"/>
                <a:gd name="T71" fmla="*/ 90 h 196"/>
                <a:gd name="T72" fmla="*/ 259 w 840"/>
                <a:gd name="T73" fmla="*/ 89 h 196"/>
                <a:gd name="T74" fmla="*/ 257 w 840"/>
                <a:gd name="T75" fmla="*/ 87 h 196"/>
                <a:gd name="T76" fmla="*/ 249 w 840"/>
                <a:gd name="T77" fmla="*/ 87 h 196"/>
                <a:gd name="T78" fmla="*/ 235 w 840"/>
                <a:gd name="T79" fmla="*/ 89 h 196"/>
                <a:gd name="T80" fmla="*/ 211 w 840"/>
                <a:gd name="T81" fmla="*/ 86 h 196"/>
                <a:gd name="T82" fmla="*/ 201 w 840"/>
                <a:gd name="T83" fmla="*/ 89 h 196"/>
                <a:gd name="T84" fmla="*/ 164 w 840"/>
                <a:gd name="T85" fmla="*/ 98 h 196"/>
                <a:gd name="T86" fmla="*/ 162 w 840"/>
                <a:gd name="T87" fmla="*/ 96 h 196"/>
                <a:gd name="T88" fmla="*/ 152 w 840"/>
                <a:gd name="T89" fmla="*/ 97 h 196"/>
                <a:gd name="T90" fmla="*/ 130 w 840"/>
                <a:gd name="T91" fmla="*/ 108 h 196"/>
                <a:gd name="T92" fmla="*/ 119 w 840"/>
                <a:gd name="T93" fmla="*/ 112 h 196"/>
                <a:gd name="T94" fmla="*/ 95 w 840"/>
                <a:gd name="T95" fmla="*/ 118 h 196"/>
                <a:gd name="T96" fmla="*/ 87 w 840"/>
                <a:gd name="T97" fmla="*/ 124 h 196"/>
                <a:gd name="T98" fmla="*/ 56 w 840"/>
                <a:gd name="T99" fmla="*/ 146 h 196"/>
                <a:gd name="T100" fmla="*/ 54 w 840"/>
                <a:gd name="T101" fmla="*/ 145 h 196"/>
                <a:gd name="T102" fmla="*/ 44 w 840"/>
                <a:gd name="T103" fmla="*/ 150 h 196"/>
                <a:gd name="T104" fmla="*/ 29 w 840"/>
                <a:gd name="T105" fmla="*/ 168 h 196"/>
                <a:gd name="T106" fmla="*/ 20 w 840"/>
                <a:gd name="T107" fmla="*/ 177 h 196"/>
                <a:gd name="T108" fmla="*/ 9 w 840"/>
                <a:gd name="T109" fmla="*/ 183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40" h="196">
                  <a:moveTo>
                    <a:pt x="835" y="13"/>
                  </a:moveTo>
                  <a:cubicBezTo>
                    <a:pt x="837" y="10"/>
                    <a:pt x="838" y="6"/>
                    <a:pt x="840" y="3"/>
                  </a:cubicBezTo>
                  <a:cubicBezTo>
                    <a:pt x="840" y="2"/>
                    <a:pt x="840" y="1"/>
                    <a:pt x="839" y="0"/>
                  </a:cubicBezTo>
                  <a:cubicBezTo>
                    <a:pt x="838" y="0"/>
                    <a:pt x="837" y="0"/>
                    <a:pt x="836" y="1"/>
                  </a:cubicBezTo>
                  <a:cubicBezTo>
                    <a:pt x="835" y="5"/>
                    <a:pt x="833" y="8"/>
                    <a:pt x="832" y="11"/>
                  </a:cubicBezTo>
                  <a:cubicBezTo>
                    <a:pt x="831" y="12"/>
                    <a:pt x="832" y="13"/>
                    <a:pt x="833" y="14"/>
                  </a:cubicBezTo>
                  <a:cubicBezTo>
                    <a:pt x="834" y="14"/>
                    <a:pt x="835" y="14"/>
                    <a:pt x="835" y="13"/>
                  </a:cubicBezTo>
                  <a:close/>
                  <a:moveTo>
                    <a:pt x="823" y="34"/>
                  </a:moveTo>
                  <a:cubicBezTo>
                    <a:pt x="825" y="31"/>
                    <a:pt x="828" y="27"/>
                    <a:pt x="830" y="24"/>
                  </a:cubicBezTo>
                  <a:cubicBezTo>
                    <a:pt x="830" y="23"/>
                    <a:pt x="830" y="21"/>
                    <a:pt x="829" y="21"/>
                  </a:cubicBezTo>
                  <a:cubicBezTo>
                    <a:pt x="828" y="20"/>
                    <a:pt x="827" y="21"/>
                    <a:pt x="826" y="22"/>
                  </a:cubicBezTo>
                  <a:cubicBezTo>
                    <a:pt x="824" y="25"/>
                    <a:pt x="822" y="28"/>
                    <a:pt x="820" y="32"/>
                  </a:cubicBezTo>
                  <a:cubicBezTo>
                    <a:pt x="819" y="33"/>
                    <a:pt x="820" y="34"/>
                    <a:pt x="820" y="35"/>
                  </a:cubicBezTo>
                  <a:cubicBezTo>
                    <a:pt x="821" y="35"/>
                    <a:pt x="823" y="35"/>
                    <a:pt x="823" y="34"/>
                  </a:cubicBezTo>
                  <a:close/>
                  <a:moveTo>
                    <a:pt x="809" y="53"/>
                  </a:moveTo>
                  <a:cubicBezTo>
                    <a:pt x="811" y="50"/>
                    <a:pt x="814" y="47"/>
                    <a:pt x="816" y="44"/>
                  </a:cubicBezTo>
                  <a:cubicBezTo>
                    <a:pt x="817" y="43"/>
                    <a:pt x="817" y="42"/>
                    <a:pt x="816" y="41"/>
                  </a:cubicBezTo>
                  <a:cubicBezTo>
                    <a:pt x="815" y="40"/>
                    <a:pt x="814" y="41"/>
                    <a:pt x="813" y="41"/>
                  </a:cubicBezTo>
                  <a:cubicBezTo>
                    <a:pt x="811" y="45"/>
                    <a:pt x="808" y="48"/>
                    <a:pt x="806" y="51"/>
                  </a:cubicBezTo>
                  <a:cubicBezTo>
                    <a:pt x="805" y="51"/>
                    <a:pt x="805" y="53"/>
                    <a:pt x="806" y="53"/>
                  </a:cubicBezTo>
                  <a:cubicBezTo>
                    <a:pt x="807" y="54"/>
                    <a:pt x="808" y="54"/>
                    <a:pt x="809" y="53"/>
                  </a:cubicBezTo>
                  <a:close/>
                  <a:moveTo>
                    <a:pt x="792" y="71"/>
                  </a:moveTo>
                  <a:cubicBezTo>
                    <a:pt x="795" y="68"/>
                    <a:pt x="798" y="65"/>
                    <a:pt x="800" y="62"/>
                  </a:cubicBezTo>
                  <a:cubicBezTo>
                    <a:pt x="801" y="61"/>
                    <a:pt x="801" y="60"/>
                    <a:pt x="800" y="59"/>
                  </a:cubicBezTo>
                  <a:cubicBezTo>
                    <a:pt x="800" y="59"/>
                    <a:pt x="798" y="59"/>
                    <a:pt x="798" y="59"/>
                  </a:cubicBezTo>
                  <a:cubicBezTo>
                    <a:pt x="795" y="62"/>
                    <a:pt x="792" y="65"/>
                    <a:pt x="789" y="68"/>
                  </a:cubicBezTo>
                  <a:cubicBezTo>
                    <a:pt x="788" y="68"/>
                    <a:pt x="788" y="70"/>
                    <a:pt x="789" y="71"/>
                  </a:cubicBezTo>
                  <a:cubicBezTo>
                    <a:pt x="790" y="71"/>
                    <a:pt x="791" y="71"/>
                    <a:pt x="792" y="71"/>
                  </a:cubicBezTo>
                  <a:close/>
                  <a:moveTo>
                    <a:pt x="773" y="86"/>
                  </a:moveTo>
                  <a:cubicBezTo>
                    <a:pt x="776" y="84"/>
                    <a:pt x="779" y="81"/>
                    <a:pt x="783" y="79"/>
                  </a:cubicBezTo>
                  <a:cubicBezTo>
                    <a:pt x="783" y="78"/>
                    <a:pt x="784" y="77"/>
                    <a:pt x="783" y="76"/>
                  </a:cubicBezTo>
                  <a:cubicBezTo>
                    <a:pt x="782" y="75"/>
                    <a:pt x="781" y="75"/>
                    <a:pt x="780" y="75"/>
                  </a:cubicBezTo>
                  <a:cubicBezTo>
                    <a:pt x="777" y="78"/>
                    <a:pt x="774" y="80"/>
                    <a:pt x="771" y="83"/>
                  </a:cubicBezTo>
                  <a:cubicBezTo>
                    <a:pt x="770" y="83"/>
                    <a:pt x="770" y="85"/>
                    <a:pt x="770" y="85"/>
                  </a:cubicBezTo>
                  <a:cubicBezTo>
                    <a:pt x="771" y="86"/>
                    <a:pt x="772" y="87"/>
                    <a:pt x="773" y="86"/>
                  </a:cubicBezTo>
                  <a:close/>
                  <a:moveTo>
                    <a:pt x="753" y="99"/>
                  </a:moveTo>
                  <a:cubicBezTo>
                    <a:pt x="756" y="97"/>
                    <a:pt x="760" y="95"/>
                    <a:pt x="763" y="93"/>
                  </a:cubicBezTo>
                  <a:cubicBezTo>
                    <a:pt x="764" y="92"/>
                    <a:pt x="764" y="91"/>
                    <a:pt x="764" y="90"/>
                  </a:cubicBezTo>
                  <a:cubicBezTo>
                    <a:pt x="763" y="89"/>
                    <a:pt x="762" y="89"/>
                    <a:pt x="761" y="89"/>
                  </a:cubicBezTo>
                  <a:cubicBezTo>
                    <a:pt x="758" y="92"/>
                    <a:pt x="754" y="94"/>
                    <a:pt x="751" y="96"/>
                  </a:cubicBezTo>
                  <a:cubicBezTo>
                    <a:pt x="750" y="96"/>
                    <a:pt x="749" y="97"/>
                    <a:pt x="750" y="98"/>
                  </a:cubicBezTo>
                  <a:cubicBezTo>
                    <a:pt x="750" y="99"/>
                    <a:pt x="752" y="100"/>
                    <a:pt x="753" y="99"/>
                  </a:cubicBezTo>
                  <a:close/>
                  <a:moveTo>
                    <a:pt x="731" y="110"/>
                  </a:moveTo>
                  <a:cubicBezTo>
                    <a:pt x="735" y="108"/>
                    <a:pt x="738" y="107"/>
                    <a:pt x="742" y="105"/>
                  </a:cubicBezTo>
                  <a:cubicBezTo>
                    <a:pt x="743" y="104"/>
                    <a:pt x="743" y="103"/>
                    <a:pt x="743" y="102"/>
                  </a:cubicBezTo>
                  <a:cubicBezTo>
                    <a:pt x="742" y="101"/>
                    <a:pt x="741" y="101"/>
                    <a:pt x="740" y="101"/>
                  </a:cubicBezTo>
                  <a:cubicBezTo>
                    <a:pt x="737" y="103"/>
                    <a:pt x="733" y="105"/>
                    <a:pt x="729" y="106"/>
                  </a:cubicBezTo>
                  <a:cubicBezTo>
                    <a:pt x="728" y="107"/>
                    <a:pt x="728" y="108"/>
                    <a:pt x="728" y="109"/>
                  </a:cubicBezTo>
                  <a:cubicBezTo>
                    <a:pt x="729" y="110"/>
                    <a:pt x="730" y="110"/>
                    <a:pt x="731" y="110"/>
                  </a:cubicBezTo>
                  <a:close/>
                  <a:moveTo>
                    <a:pt x="709" y="119"/>
                  </a:moveTo>
                  <a:cubicBezTo>
                    <a:pt x="713" y="118"/>
                    <a:pt x="716" y="116"/>
                    <a:pt x="720" y="115"/>
                  </a:cubicBezTo>
                  <a:cubicBezTo>
                    <a:pt x="721" y="114"/>
                    <a:pt x="722" y="113"/>
                    <a:pt x="721" y="112"/>
                  </a:cubicBezTo>
                  <a:cubicBezTo>
                    <a:pt x="721" y="111"/>
                    <a:pt x="720" y="111"/>
                    <a:pt x="719" y="111"/>
                  </a:cubicBezTo>
                  <a:cubicBezTo>
                    <a:pt x="715" y="112"/>
                    <a:pt x="711" y="114"/>
                    <a:pt x="707" y="115"/>
                  </a:cubicBezTo>
                  <a:cubicBezTo>
                    <a:pt x="706" y="116"/>
                    <a:pt x="706" y="117"/>
                    <a:pt x="706" y="118"/>
                  </a:cubicBezTo>
                  <a:cubicBezTo>
                    <a:pt x="707" y="119"/>
                    <a:pt x="708" y="119"/>
                    <a:pt x="709" y="119"/>
                  </a:cubicBezTo>
                  <a:close/>
                  <a:moveTo>
                    <a:pt x="686" y="126"/>
                  </a:moveTo>
                  <a:cubicBezTo>
                    <a:pt x="690" y="125"/>
                    <a:pt x="693" y="124"/>
                    <a:pt x="697" y="123"/>
                  </a:cubicBezTo>
                  <a:cubicBezTo>
                    <a:pt x="698" y="122"/>
                    <a:pt x="699" y="121"/>
                    <a:pt x="699" y="120"/>
                  </a:cubicBezTo>
                  <a:cubicBezTo>
                    <a:pt x="698" y="119"/>
                    <a:pt x="697" y="119"/>
                    <a:pt x="696" y="119"/>
                  </a:cubicBezTo>
                  <a:cubicBezTo>
                    <a:pt x="692" y="120"/>
                    <a:pt x="688" y="121"/>
                    <a:pt x="685" y="122"/>
                  </a:cubicBezTo>
                  <a:cubicBezTo>
                    <a:pt x="684" y="123"/>
                    <a:pt x="683" y="124"/>
                    <a:pt x="683" y="125"/>
                  </a:cubicBezTo>
                  <a:cubicBezTo>
                    <a:pt x="683" y="126"/>
                    <a:pt x="685" y="126"/>
                    <a:pt x="686" y="126"/>
                  </a:cubicBezTo>
                  <a:close/>
                  <a:moveTo>
                    <a:pt x="662" y="132"/>
                  </a:moveTo>
                  <a:cubicBezTo>
                    <a:pt x="666" y="131"/>
                    <a:pt x="670" y="130"/>
                    <a:pt x="674" y="129"/>
                  </a:cubicBezTo>
                  <a:cubicBezTo>
                    <a:pt x="675" y="129"/>
                    <a:pt x="676" y="128"/>
                    <a:pt x="675" y="127"/>
                  </a:cubicBezTo>
                  <a:cubicBezTo>
                    <a:pt x="675" y="126"/>
                    <a:pt x="674" y="125"/>
                    <a:pt x="673" y="125"/>
                  </a:cubicBezTo>
                  <a:cubicBezTo>
                    <a:pt x="669" y="126"/>
                    <a:pt x="665" y="127"/>
                    <a:pt x="661" y="128"/>
                  </a:cubicBezTo>
                  <a:cubicBezTo>
                    <a:pt x="660" y="128"/>
                    <a:pt x="660" y="129"/>
                    <a:pt x="660" y="130"/>
                  </a:cubicBezTo>
                  <a:cubicBezTo>
                    <a:pt x="660" y="131"/>
                    <a:pt x="661" y="132"/>
                    <a:pt x="662" y="132"/>
                  </a:cubicBezTo>
                  <a:close/>
                  <a:moveTo>
                    <a:pt x="638" y="136"/>
                  </a:moveTo>
                  <a:cubicBezTo>
                    <a:pt x="642" y="135"/>
                    <a:pt x="646" y="134"/>
                    <a:pt x="650" y="134"/>
                  </a:cubicBezTo>
                  <a:cubicBezTo>
                    <a:pt x="651" y="134"/>
                    <a:pt x="652" y="133"/>
                    <a:pt x="652" y="132"/>
                  </a:cubicBezTo>
                  <a:cubicBezTo>
                    <a:pt x="652" y="130"/>
                    <a:pt x="651" y="130"/>
                    <a:pt x="650" y="130"/>
                  </a:cubicBezTo>
                  <a:cubicBezTo>
                    <a:pt x="646" y="131"/>
                    <a:pt x="642" y="131"/>
                    <a:pt x="638" y="132"/>
                  </a:cubicBezTo>
                  <a:cubicBezTo>
                    <a:pt x="637" y="132"/>
                    <a:pt x="636" y="133"/>
                    <a:pt x="636" y="134"/>
                  </a:cubicBezTo>
                  <a:cubicBezTo>
                    <a:pt x="636" y="135"/>
                    <a:pt x="637" y="136"/>
                    <a:pt x="638" y="136"/>
                  </a:cubicBezTo>
                  <a:close/>
                  <a:moveTo>
                    <a:pt x="614" y="138"/>
                  </a:moveTo>
                  <a:cubicBezTo>
                    <a:pt x="618" y="138"/>
                    <a:pt x="622" y="138"/>
                    <a:pt x="626" y="137"/>
                  </a:cubicBezTo>
                  <a:cubicBezTo>
                    <a:pt x="627" y="137"/>
                    <a:pt x="628" y="136"/>
                    <a:pt x="628" y="135"/>
                  </a:cubicBezTo>
                  <a:cubicBezTo>
                    <a:pt x="628" y="134"/>
                    <a:pt x="627" y="133"/>
                    <a:pt x="626" y="133"/>
                  </a:cubicBezTo>
                  <a:cubicBezTo>
                    <a:pt x="622" y="134"/>
                    <a:pt x="618" y="134"/>
                    <a:pt x="614" y="134"/>
                  </a:cubicBezTo>
                  <a:cubicBezTo>
                    <a:pt x="613" y="134"/>
                    <a:pt x="612" y="135"/>
                    <a:pt x="612" y="136"/>
                  </a:cubicBezTo>
                  <a:cubicBezTo>
                    <a:pt x="612" y="138"/>
                    <a:pt x="613" y="138"/>
                    <a:pt x="614" y="138"/>
                  </a:cubicBezTo>
                  <a:close/>
                  <a:moveTo>
                    <a:pt x="590" y="140"/>
                  </a:moveTo>
                  <a:cubicBezTo>
                    <a:pt x="594" y="140"/>
                    <a:pt x="598" y="139"/>
                    <a:pt x="602" y="139"/>
                  </a:cubicBezTo>
                  <a:cubicBezTo>
                    <a:pt x="603" y="139"/>
                    <a:pt x="604" y="138"/>
                    <a:pt x="604" y="137"/>
                  </a:cubicBezTo>
                  <a:cubicBezTo>
                    <a:pt x="604" y="136"/>
                    <a:pt x="603" y="135"/>
                    <a:pt x="602" y="135"/>
                  </a:cubicBezTo>
                  <a:cubicBezTo>
                    <a:pt x="598" y="135"/>
                    <a:pt x="594" y="136"/>
                    <a:pt x="590" y="136"/>
                  </a:cubicBezTo>
                  <a:cubicBezTo>
                    <a:pt x="589" y="136"/>
                    <a:pt x="588" y="137"/>
                    <a:pt x="588" y="138"/>
                  </a:cubicBezTo>
                  <a:cubicBezTo>
                    <a:pt x="588" y="139"/>
                    <a:pt x="589" y="140"/>
                    <a:pt x="590" y="140"/>
                  </a:cubicBezTo>
                  <a:close/>
                  <a:moveTo>
                    <a:pt x="566" y="140"/>
                  </a:moveTo>
                  <a:cubicBezTo>
                    <a:pt x="568" y="140"/>
                    <a:pt x="571" y="140"/>
                    <a:pt x="573" y="140"/>
                  </a:cubicBezTo>
                  <a:cubicBezTo>
                    <a:pt x="575" y="140"/>
                    <a:pt x="576" y="140"/>
                    <a:pt x="578" y="140"/>
                  </a:cubicBezTo>
                  <a:cubicBezTo>
                    <a:pt x="579" y="140"/>
                    <a:pt x="580" y="139"/>
                    <a:pt x="580" y="138"/>
                  </a:cubicBezTo>
                  <a:cubicBezTo>
                    <a:pt x="580" y="137"/>
                    <a:pt x="579" y="136"/>
                    <a:pt x="578" y="136"/>
                  </a:cubicBezTo>
                  <a:cubicBezTo>
                    <a:pt x="576" y="136"/>
                    <a:pt x="575" y="136"/>
                    <a:pt x="573" y="136"/>
                  </a:cubicBezTo>
                  <a:cubicBezTo>
                    <a:pt x="571" y="136"/>
                    <a:pt x="568" y="136"/>
                    <a:pt x="566" y="136"/>
                  </a:cubicBezTo>
                  <a:cubicBezTo>
                    <a:pt x="565" y="136"/>
                    <a:pt x="564" y="137"/>
                    <a:pt x="564" y="138"/>
                  </a:cubicBezTo>
                  <a:cubicBezTo>
                    <a:pt x="564" y="139"/>
                    <a:pt x="565" y="140"/>
                    <a:pt x="566" y="140"/>
                  </a:cubicBezTo>
                  <a:close/>
                  <a:moveTo>
                    <a:pt x="542" y="139"/>
                  </a:moveTo>
                  <a:cubicBezTo>
                    <a:pt x="546" y="139"/>
                    <a:pt x="550" y="139"/>
                    <a:pt x="554" y="140"/>
                  </a:cubicBezTo>
                  <a:cubicBezTo>
                    <a:pt x="555" y="140"/>
                    <a:pt x="556" y="139"/>
                    <a:pt x="556" y="138"/>
                  </a:cubicBezTo>
                  <a:cubicBezTo>
                    <a:pt x="556" y="137"/>
                    <a:pt x="555" y="136"/>
                    <a:pt x="554" y="136"/>
                  </a:cubicBezTo>
                  <a:cubicBezTo>
                    <a:pt x="550" y="135"/>
                    <a:pt x="546" y="135"/>
                    <a:pt x="542" y="135"/>
                  </a:cubicBezTo>
                  <a:cubicBezTo>
                    <a:pt x="541" y="135"/>
                    <a:pt x="540" y="136"/>
                    <a:pt x="540" y="137"/>
                  </a:cubicBezTo>
                  <a:cubicBezTo>
                    <a:pt x="540" y="138"/>
                    <a:pt x="541" y="139"/>
                    <a:pt x="542" y="139"/>
                  </a:cubicBezTo>
                  <a:close/>
                  <a:moveTo>
                    <a:pt x="518" y="137"/>
                  </a:moveTo>
                  <a:cubicBezTo>
                    <a:pt x="522" y="138"/>
                    <a:pt x="526" y="138"/>
                    <a:pt x="530" y="138"/>
                  </a:cubicBezTo>
                  <a:cubicBezTo>
                    <a:pt x="531" y="138"/>
                    <a:pt x="532" y="138"/>
                    <a:pt x="532" y="136"/>
                  </a:cubicBezTo>
                  <a:cubicBezTo>
                    <a:pt x="532" y="135"/>
                    <a:pt x="532" y="134"/>
                    <a:pt x="530" y="134"/>
                  </a:cubicBezTo>
                  <a:cubicBezTo>
                    <a:pt x="526" y="134"/>
                    <a:pt x="523" y="134"/>
                    <a:pt x="519" y="133"/>
                  </a:cubicBezTo>
                  <a:cubicBezTo>
                    <a:pt x="517" y="133"/>
                    <a:pt x="516" y="134"/>
                    <a:pt x="516" y="135"/>
                  </a:cubicBezTo>
                  <a:cubicBezTo>
                    <a:pt x="516" y="136"/>
                    <a:pt x="517" y="137"/>
                    <a:pt x="518" y="137"/>
                  </a:cubicBezTo>
                  <a:close/>
                  <a:moveTo>
                    <a:pt x="494" y="135"/>
                  </a:moveTo>
                  <a:cubicBezTo>
                    <a:pt x="498" y="135"/>
                    <a:pt x="502" y="136"/>
                    <a:pt x="506" y="136"/>
                  </a:cubicBezTo>
                  <a:cubicBezTo>
                    <a:pt x="507" y="136"/>
                    <a:pt x="508" y="135"/>
                    <a:pt x="508" y="134"/>
                  </a:cubicBezTo>
                  <a:cubicBezTo>
                    <a:pt x="509" y="133"/>
                    <a:pt x="508" y="132"/>
                    <a:pt x="507" y="132"/>
                  </a:cubicBezTo>
                  <a:cubicBezTo>
                    <a:pt x="503" y="132"/>
                    <a:pt x="499" y="131"/>
                    <a:pt x="495" y="131"/>
                  </a:cubicBezTo>
                  <a:cubicBezTo>
                    <a:pt x="494" y="131"/>
                    <a:pt x="493" y="131"/>
                    <a:pt x="493" y="132"/>
                  </a:cubicBezTo>
                  <a:cubicBezTo>
                    <a:pt x="492" y="134"/>
                    <a:pt x="493" y="135"/>
                    <a:pt x="494" y="135"/>
                  </a:cubicBezTo>
                  <a:close/>
                  <a:moveTo>
                    <a:pt x="470" y="131"/>
                  </a:moveTo>
                  <a:cubicBezTo>
                    <a:pt x="474" y="132"/>
                    <a:pt x="478" y="132"/>
                    <a:pt x="482" y="133"/>
                  </a:cubicBezTo>
                  <a:cubicBezTo>
                    <a:pt x="483" y="133"/>
                    <a:pt x="484" y="132"/>
                    <a:pt x="485" y="131"/>
                  </a:cubicBezTo>
                  <a:cubicBezTo>
                    <a:pt x="485" y="130"/>
                    <a:pt x="484" y="129"/>
                    <a:pt x="483" y="129"/>
                  </a:cubicBezTo>
                  <a:cubicBezTo>
                    <a:pt x="479" y="129"/>
                    <a:pt x="475" y="128"/>
                    <a:pt x="471" y="127"/>
                  </a:cubicBezTo>
                  <a:cubicBezTo>
                    <a:pt x="470" y="127"/>
                    <a:pt x="469" y="128"/>
                    <a:pt x="469" y="129"/>
                  </a:cubicBezTo>
                  <a:cubicBezTo>
                    <a:pt x="469" y="130"/>
                    <a:pt x="469" y="131"/>
                    <a:pt x="470" y="131"/>
                  </a:cubicBezTo>
                  <a:close/>
                  <a:moveTo>
                    <a:pt x="447" y="127"/>
                  </a:moveTo>
                  <a:cubicBezTo>
                    <a:pt x="451" y="128"/>
                    <a:pt x="455" y="128"/>
                    <a:pt x="459" y="129"/>
                  </a:cubicBezTo>
                  <a:cubicBezTo>
                    <a:pt x="460" y="129"/>
                    <a:pt x="461" y="129"/>
                    <a:pt x="461" y="128"/>
                  </a:cubicBezTo>
                  <a:cubicBezTo>
                    <a:pt x="461" y="126"/>
                    <a:pt x="460" y="125"/>
                    <a:pt x="459" y="125"/>
                  </a:cubicBezTo>
                  <a:cubicBezTo>
                    <a:pt x="455" y="125"/>
                    <a:pt x="451" y="124"/>
                    <a:pt x="447" y="123"/>
                  </a:cubicBezTo>
                  <a:cubicBezTo>
                    <a:pt x="446" y="123"/>
                    <a:pt x="445" y="124"/>
                    <a:pt x="445" y="125"/>
                  </a:cubicBezTo>
                  <a:cubicBezTo>
                    <a:pt x="445" y="126"/>
                    <a:pt x="446" y="127"/>
                    <a:pt x="447" y="127"/>
                  </a:cubicBezTo>
                  <a:close/>
                  <a:moveTo>
                    <a:pt x="423" y="122"/>
                  </a:moveTo>
                  <a:cubicBezTo>
                    <a:pt x="427" y="123"/>
                    <a:pt x="431" y="124"/>
                    <a:pt x="435" y="125"/>
                  </a:cubicBezTo>
                  <a:cubicBezTo>
                    <a:pt x="436" y="125"/>
                    <a:pt x="437" y="124"/>
                    <a:pt x="437" y="123"/>
                  </a:cubicBezTo>
                  <a:cubicBezTo>
                    <a:pt x="438" y="122"/>
                    <a:pt x="437" y="121"/>
                    <a:pt x="436" y="121"/>
                  </a:cubicBezTo>
                  <a:cubicBezTo>
                    <a:pt x="432" y="120"/>
                    <a:pt x="428" y="119"/>
                    <a:pt x="424" y="118"/>
                  </a:cubicBezTo>
                  <a:cubicBezTo>
                    <a:pt x="423" y="118"/>
                    <a:pt x="422" y="118"/>
                    <a:pt x="422" y="120"/>
                  </a:cubicBezTo>
                  <a:cubicBezTo>
                    <a:pt x="421" y="121"/>
                    <a:pt x="422" y="122"/>
                    <a:pt x="423" y="122"/>
                  </a:cubicBezTo>
                  <a:close/>
                  <a:moveTo>
                    <a:pt x="400" y="116"/>
                  </a:moveTo>
                  <a:cubicBezTo>
                    <a:pt x="404" y="117"/>
                    <a:pt x="408" y="118"/>
                    <a:pt x="411" y="119"/>
                  </a:cubicBezTo>
                  <a:cubicBezTo>
                    <a:pt x="413" y="119"/>
                    <a:pt x="414" y="119"/>
                    <a:pt x="414" y="118"/>
                  </a:cubicBezTo>
                  <a:cubicBezTo>
                    <a:pt x="414" y="117"/>
                    <a:pt x="413" y="116"/>
                    <a:pt x="412" y="115"/>
                  </a:cubicBezTo>
                  <a:cubicBezTo>
                    <a:pt x="409" y="114"/>
                    <a:pt x="405" y="113"/>
                    <a:pt x="401" y="112"/>
                  </a:cubicBezTo>
                  <a:cubicBezTo>
                    <a:pt x="400" y="112"/>
                    <a:pt x="399" y="113"/>
                    <a:pt x="398" y="114"/>
                  </a:cubicBezTo>
                  <a:cubicBezTo>
                    <a:pt x="398" y="115"/>
                    <a:pt x="399" y="116"/>
                    <a:pt x="400" y="116"/>
                  </a:cubicBezTo>
                  <a:close/>
                  <a:moveTo>
                    <a:pt x="377" y="110"/>
                  </a:moveTo>
                  <a:cubicBezTo>
                    <a:pt x="380" y="111"/>
                    <a:pt x="384" y="112"/>
                    <a:pt x="388" y="113"/>
                  </a:cubicBezTo>
                  <a:cubicBezTo>
                    <a:pt x="389" y="113"/>
                    <a:pt x="390" y="113"/>
                    <a:pt x="391" y="112"/>
                  </a:cubicBezTo>
                  <a:cubicBezTo>
                    <a:pt x="391" y="111"/>
                    <a:pt x="390" y="110"/>
                    <a:pt x="389" y="109"/>
                  </a:cubicBezTo>
                  <a:cubicBezTo>
                    <a:pt x="385" y="108"/>
                    <a:pt x="382" y="107"/>
                    <a:pt x="378" y="106"/>
                  </a:cubicBezTo>
                  <a:cubicBezTo>
                    <a:pt x="377" y="106"/>
                    <a:pt x="376" y="106"/>
                    <a:pt x="375" y="107"/>
                  </a:cubicBezTo>
                  <a:cubicBezTo>
                    <a:pt x="375" y="108"/>
                    <a:pt x="376" y="109"/>
                    <a:pt x="377" y="110"/>
                  </a:cubicBezTo>
                  <a:close/>
                  <a:moveTo>
                    <a:pt x="354" y="103"/>
                  </a:moveTo>
                  <a:cubicBezTo>
                    <a:pt x="357" y="104"/>
                    <a:pt x="361" y="105"/>
                    <a:pt x="365" y="106"/>
                  </a:cubicBezTo>
                  <a:cubicBezTo>
                    <a:pt x="366" y="107"/>
                    <a:pt x="367" y="106"/>
                    <a:pt x="368" y="105"/>
                  </a:cubicBezTo>
                  <a:cubicBezTo>
                    <a:pt x="368" y="104"/>
                    <a:pt x="367" y="103"/>
                    <a:pt x="366" y="103"/>
                  </a:cubicBezTo>
                  <a:cubicBezTo>
                    <a:pt x="362" y="102"/>
                    <a:pt x="358" y="100"/>
                    <a:pt x="355" y="99"/>
                  </a:cubicBezTo>
                  <a:cubicBezTo>
                    <a:pt x="353" y="99"/>
                    <a:pt x="352" y="100"/>
                    <a:pt x="352" y="101"/>
                  </a:cubicBezTo>
                  <a:cubicBezTo>
                    <a:pt x="352" y="102"/>
                    <a:pt x="352" y="103"/>
                    <a:pt x="354" y="103"/>
                  </a:cubicBezTo>
                  <a:close/>
                  <a:moveTo>
                    <a:pt x="330" y="98"/>
                  </a:moveTo>
                  <a:cubicBezTo>
                    <a:pt x="334" y="99"/>
                    <a:pt x="338" y="100"/>
                    <a:pt x="342" y="101"/>
                  </a:cubicBezTo>
                  <a:cubicBezTo>
                    <a:pt x="343" y="101"/>
                    <a:pt x="344" y="100"/>
                    <a:pt x="344" y="99"/>
                  </a:cubicBezTo>
                  <a:cubicBezTo>
                    <a:pt x="345" y="98"/>
                    <a:pt x="344" y="97"/>
                    <a:pt x="343" y="97"/>
                  </a:cubicBezTo>
                  <a:cubicBezTo>
                    <a:pt x="339" y="96"/>
                    <a:pt x="335" y="95"/>
                    <a:pt x="331" y="94"/>
                  </a:cubicBezTo>
                  <a:cubicBezTo>
                    <a:pt x="330" y="94"/>
                    <a:pt x="329" y="94"/>
                    <a:pt x="329" y="96"/>
                  </a:cubicBezTo>
                  <a:cubicBezTo>
                    <a:pt x="328" y="97"/>
                    <a:pt x="329" y="98"/>
                    <a:pt x="330" y="98"/>
                  </a:cubicBezTo>
                  <a:close/>
                  <a:moveTo>
                    <a:pt x="307" y="94"/>
                  </a:moveTo>
                  <a:cubicBezTo>
                    <a:pt x="311" y="94"/>
                    <a:pt x="315" y="95"/>
                    <a:pt x="319" y="96"/>
                  </a:cubicBezTo>
                  <a:cubicBezTo>
                    <a:pt x="320" y="96"/>
                    <a:pt x="321" y="95"/>
                    <a:pt x="321" y="94"/>
                  </a:cubicBezTo>
                  <a:cubicBezTo>
                    <a:pt x="321" y="93"/>
                    <a:pt x="320" y="92"/>
                    <a:pt x="319" y="92"/>
                  </a:cubicBezTo>
                  <a:cubicBezTo>
                    <a:pt x="315" y="91"/>
                    <a:pt x="311" y="90"/>
                    <a:pt x="307" y="90"/>
                  </a:cubicBezTo>
                  <a:cubicBezTo>
                    <a:pt x="306" y="90"/>
                    <a:pt x="305" y="90"/>
                    <a:pt x="305" y="91"/>
                  </a:cubicBezTo>
                  <a:cubicBezTo>
                    <a:pt x="305" y="92"/>
                    <a:pt x="306" y="93"/>
                    <a:pt x="307" y="94"/>
                  </a:cubicBezTo>
                  <a:close/>
                  <a:moveTo>
                    <a:pt x="283" y="91"/>
                  </a:moveTo>
                  <a:cubicBezTo>
                    <a:pt x="287" y="91"/>
                    <a:pt x="291" y="91"/>
                    <a:pt x="295" y="92"/>
                  </a:cubicBezTo>
                  <a:cubicBezTo>
                    <a:pt x="296" y="92"/>
                    <a:pt x="297" y="91"/>
                    <a:pt x="297" y="90"/>
                  </a:cubicBezTo>
                  <a:cubicBezTo>
                    <a:pt x="297" y="89"/>
                    <a:pt x="297" y="88"/>
                    <a:pt x="295" y="88"/>
                  </a:cubicBezTo>
                  <a:cubicBezTo>
                    <a:pt x="291" y="88"/>
                    <a:pt x="287" y="87"/>
                    <a:pt x="283" y="87"/>
                  </a:cubicBezTo>
                  <a:cubicBezTo>
                    <a:pt x="282" y="87"/>
                    <a:pt x="281" y="87"/>
                    <a:pt x="281" y="88"/>
                  </a:cubicBezTo>
                  <a:cubicBezTo>
                    <a:pt x="281" y="90"/>
                    <a:pt x="282" y="91"/>
                    <a:pt x="283" y="91"/>
                  </a:cubicBezTo>
                  <a:close/>
                  <a:moveTo>
                    <a:pt x="259" y="89"/>
                  </a:moveTo>
                  <a:cubicBezTo>
                    <a:pt x="263" y="89"/>
                    <a:pt x="267" y="89"/>
                    <a:pt x="271" y="90"/>
                  </a:cubicBezTo>
                  <a:cubicBezTo>
                    <a:pt x="272" y="90"/>
                    <a:pt x="273" y="89"/>
                    <a:pt x="273" y="88"/>
                  </a:cubicBezTo>
                  <a:cubicBezTo>
                    <a:pt x="273" y="87"/>
                    <a:pt x="273" y="86"/>
                    <a:pt x="271" y="86"/>
                  </a:cubicBezTo>
                  <a:cubicBezTo>
                    <a:pt x="267" y="85"/>
                    <a:pt x="263" y="85"/>
                    <a:pt x="259" y="85"/>
                  </a:cubicBezTo>
                  <a:cubicBezTo>
                    <a:pt x="258" y="85"/>
                    <a:pt x="257" y="86"/>
                    <a:pt x="257" y="87"/>
                  </a:cubicBezTo>
                  <a:cubicBezTo>
                    <a:pt x="257" y="88"/>
                    <a:pt x="258" y="89"/>
                    <a:pt x="259" y="89"/>
                  </a:cubicBezTo>
                  <a:close/>
                  <a:moveTo>
                    <a:pt x="235" y="89"/>
                  </a:moveTo>
                  <a:cubicBezTo>
                    <a:pt x="238" y="89"/>
                    <a:pt x="241" y="89"/>
                    <a:pt x="244" y="89"/>
                  </a:cubicBezTo>
                  <a:cubicBezTo>
                    <a:pt x="245" y="89"/>
                    <a:pt x="246" y="89"/>
                    <a:pt x="247" y="89"/>
                  </a:cubicBezTo>
                  <a:cubicBezTo>
                    <a:pt x="248" y="89"/>
                    <a:pt x="249" y="88"/>
                    <a:pt x="249" y="87"/>
                  </a:cubicBezTo>
                  <a:cubicBezTo>
                    <a:pt x="249" y="86"/>
                    <a:pt x="248" y="85"/>
                    <a:pt x="247" y="85"/>
                  </a:cubicBezTo>
                  <a:cubicBezTo>
                    <a:pt x="246" y="85"/>
                    <a:pt x="245" y="85"/>
                    <a:pt x="244" y="85"/>
                  </a:cubicBezTo>
                  <a:cubicBezTo>
                    <a:pt x="241" y="85"/>
                    <a:pt x="238" y="85"/>
                    <a:pt x="235" y="85"/>
                  </a:cubicBezTo>
                  <a:cubicBezTo>
                    <a:pt x="234" y="85"/>
                    <a:pt x="233" y="86"/>
                    <a:pt x="233" y="87"/>
                  </a:cubicBezTo>
                  <a:cubicBezTo>
                    <a:pt x="233" y="88"/>
                    <a:pt x="234" y="89"/>
                    <a:pt x="235" y="89"/>
                  </a:cubicBezTo>
                  <a:close/>
                  <a:moveTo>
                    <a:pt x="212" y="90"/>
                  </a:moveTo>
                  <a:cubicBezTo>
                    <a:pt x="215" y="90"/>
                    <a:pt x="219" y="89"/>
                    <a:pt x="223" y="89"/>
                  </a:cubicBezTo>
                  <a:cubicBezTo>
                    <a:pt x="225" y="89"/>
                    <a:pt x="225" y="88"/>
                    <a:pt x="225" y="87"/>
                  </a:cubicBezTo>
                  <a:cubicBezTo>
                    <a:pt x="225" y="86"/>
                    <a:pt x="224" y="85"/>
                    <a:pt x="223" y="85"/>
                  </a:cubicBezTo>
                  <a:cubicBezTo>
                    <a:pt x="219" y="85"/>
                    <a:pt x="215" y="86"/>
                    <a:pt x="211" y="86"/>
                  </a:cubicBezTo>
                  <a:cubicBezTo>
                    <a:pt x="210" y="86"/>
                    <a:pt x="209" y="87"/>
                    <a:pt x="209" y="88"/>
                  </a:cubicBezTo>
                  <a:cubicBezTo>
                    <a:pt x="209" y="89"/>
                    <a:pt x="210" y="90"/>
                    <a:pt x="212" y="90"/>
                  </a:cubicBezTo>
                  <a:close/>
                  <a:moveTo>
                    <a:pt x="188" y="93"/>
                  </a:moveTo>
                  <a:cubicBezTo>
                    <a:pt x="192" y="92"/>
                    <a:pt x="196" y="92"/>
                    <a:pt x="200" y="91"/>
                  </a:cubicBezTo>
                  <a:cubicBezTo>
                    <a:pt x="201" y="91"/>
                    <a:pt x="202" y="90"/>
                    <a:pt x="201" y="89"/>
                  </a:cubicBezTo>
                  <a:cubicBezTo>
                    <a:pt x="201" y="88"/>
                    <a:pt x="200" y="87"/>
                    <a:pt x="199" y="87"/>
                  </a:cubicBezTo>
                  <a:cubicBezTo>
                    <a:pt x="195" y="88"/>
                    <a:pt x="191" y="88"/>
                    <a:pt x="187" y="89"/>
                  </a:cubicBezTo>
                  <a:cubicBezTo>
                    <a:pt x="186" y="89"/>
                    <a:pt x="185" y="90"/>
                    <a:pt x="186" y="91"/>
                  </a:cubicBezTo>
                  <a:cubicBezTo>
                    <a:pt x="186" y="92"/>
                    <a:pt x="187" y="93"/>
                    <a:pt x="188" y="93"/>
                  </a:cubicBezTo>
                  <a:close/>
                  <a:moveTo>
                    <a:pt x="164" y="98"/>
                  </a:moveTo>
                  <a:cubicBezTo>
                    <a:pt x="168" y="97"/>
                    <a:pt x="172" y="96"/>
                    <a:pt x="176" y="95"/>
                  </a:cubicBezTo>
                  <a:cubicBezTo>
                    <a:pt x="177" y="95"/>
                    <a:pt x="178" y="94"/>
                    <a:pt x="178" y="93"/>
                  </a:cubicBezTo>
                  <a:cubicBezTo>
                    <a:pt x="178" y="92"/>
                    <a:pt x="176" y="91"/>
                    <a:pt x="175" y="91"/>
                  </a:cubicBezTo>
                  <a:cubicBezTo>
                    <a:pt x="171" y="92"/>
                    <a:pt x="167" y="93"/>
                    <a:pt x="164" y="94"/>
                  </a:cubicBezTo>
                  <a:cubicBezTo>
                    <a:pt x="163" y="94"/>
                    <a:pt x="162" y="95"/>
                    <a:pt x="162" y="96"/>
                  </a:cubicBezTo>
                  <a:cubicBezTo>
                    <a:pt x="162" y="97"/>
                    <a:pt x="163" y="98"/>
                    <a:pt x="164" y="98"/>
                  </a:cubicBezTo>
                  <a:close/>
                  <a:moveTo>
                    <a:pt x="141" y="104"/>
                  </a:moveTo>
                  <a:cubicBezTo>
                    <a:pt x="145" y="103"/>
                    <a:pt x="149" y="102"/>
                    <a:pt x="153" y="100"/>
                  </a:cubicBezTo>
                  <a:cubicBezTo>
                    <a:pt x="154" y="100"/>
                    <a:pt x="155" y="99"/>
                    <a:pt x="154" y="98"/>
                  </a:cubicBezTo>
                  <a:cubicBezTo>
                    <a:pt x="154" y="97"/>
                    <a:pt x="153" y="96"/>
                    <a:pt x="152" y="97"/>
                  </a:cubicBezTo>
                  <a:cubicBezTo>
                    <a:pt x="148" y="98"/>
                    <a:pt x="144" y="99"/>
                    <a:pt x="140" y="100"/>
                  </a:cubicBezTo>
                  <a:cubicBezTo>
                    <a:pt x="139" y="100"/>
                    <a:pt x="139" y="101"/>
                    <a:pt x="139" y="102"/>
                  </a:cubicBezTo>
                  <a:cubicBezTo>
                    <a:pt x="139" y="104"/>
                    <a:pt x="140" y="104"/>
                    <a:pt x="141" y="104"/>
                  </a:cubicBezTo>
                  <a:close/>
                  <a:moveTo>
                    <a:pt x="119" y="112"/>
                  </a:moveTo>
                  <a:cubicBezTo>
                    <a:pt x="123" y="110"/>
                    <a:pt x="126" y="109"/>
                    <a:pt x="130" y="108"/>
                  </a:cubicBezTo>
                  <a:cubicBezTo>
                    <a:pt x="131" y="107"/>
                    <a:pt x="132" y="106"/>
                    <a:pt x="131" y="105"/>
                  </a:cubicBezTo>
                  <a:cubicBezTo>
                    <a:pt x="131" y="104"/>
                    <a:pt x="130" y="103"/>
                    <a:pt x="129" y="104"/>
                  </a:cubicBezTo>
                  <a:cubicBezTo>
                    <a:pt x="125" y="105"/>
                    <a:pt x="121" y="107"/>
                    <a:pt x="118" y="108"/>
                  </a:cubicBezTo>
                  <a:cubicBezTo>
                    <a:pt x="117" y="108"/>
                    <a:pt x="116" y="110"/>
                    <a:pt x="116" y="111"/>
                  </a:cubicBezTo>
                  <a:cubicBezTo>
                    <a:pt x="117" y="112"/>
                    <a:pt x="118" y="112"/>
                    <a:pt x="119" y="112"/>
                  </a:cubicBezTo>
                  <a:close/>
                  <a:moveTo>
                    <a:pt x="97" y="121"/>
                  </a:moveTo>
                  <a:cubicBezTo>
                    <a:pt x="101" y="120"/>
                    <a:pt x="104" y="118"/>
                    <a:pt x="108" y="116"/>
                  </a:cubicBezTo>
                  <a:cubicBezTo>
                    <a:pt x="109" y="116"/>
                    <a:pt x="110" y="115"/>
                    <a:pt x="109" y="114"/>
                  </a:cubicBezTo>
                  <a:cubicBezTo>
                    <a:pt x="109" y="113"/>
                    <a:pt x="107" y="112"/>
                    <a:pt x="106" y="113"/>
                  </a:cubicBezTo>
                  <a:cubicBezTo>
                    <a:pt x="103" y="114"/>
                    <a:pt x="99" y="116"/>
                    <a:pt x="95" y="118"/>
                  </a:cubicBezTo>
                  <a:cubicBezTo>
                    <a:pt x="95" y="118"/>
                    <a:pt x="94" y="120"/>
                    <a:pt x="95" y="121"/>
                  </a:cubicBezTo>
                  <a:cubicBezTo>
                    <a:pt x="95" y="122"/>
                    <a:pt x="96" y="122"/>
                    <a:pt x="97" y="121"/>
                  </a:cubicBezTo>
                  <a:close/>
                  <a:moveTo>
                    <a:pt x="76" y="133"/>
                  </a:moveTo>
                  <a:cubicBezTo>
                    <a:pt x="80" y="131"/>
                    <a:pt x="83" y="129"/>
                    <a:pt x="87" y="127"/>
                  </a:cubicBezTo>
                  <a:cubicBezTo>
                    <a:pt x="88" y="126"/>
                    <a:pt x="88" y="125"/>
                    <a:pt x="87" y="124"/>
                  </a:cubicBezTo>
                  <a:cubicBezTo>
                    <a:pt x="87" y="123"/>
                    <a:pt x="86" y="123"/>
                    <a:pt x="85" y="123"/>
                  </a:cubicBezTo>
                  <a:cubicBezTo>
                    <a:pt x="81" y="125"/>
                    <a:pt x="78" y="127"/>
                    <a:pt x="74" y="129"/>
                  </a:cubicBezTo>
                  <a:cubicBezTo>
                    <a:pt x="73" y="130"/>
                    <a:pt x="73" y="131"/>
                    <a:pt x="74" y="132"/>
                  </a:cubicBezTo>
                  <a:cubicBezTo>
                    <a:pt x="74" y="133"/>
                    <a:pt x="75" y="133"/>
                    <a:pt x="76" y="133"/>
                  </a:cubicBezTo>
                  <a:close/>
                  <a:moveTo>
                    <a:pt x="56" y="146"/>
                  </a:moveTo>
                  <a:cubicBezTo>
                    <a:pt x="59" y="144"/>
                    <a:pt x="63" y="141"/>
                    <a:pt x="66" y="139"/>
                  </a:cubicBezTo>
                  <a:cubicBezTo>
                    <a:pt x="67" y="139"/>
                    <a:pt x="67" y="137"/>
                    <a:pt x="67" y="136"/>
                  </a:cubicBezTo>
                  <a:cubicBezTo>
                    <a:pt x="66" y="135"/>
                    <a:pt x="65" y="135"/>
                    <a:pt x="64" y="136"/>
                  </a:cubicBezTo>
                  <a:cubicBezTo>
                    <a:pt x="61" y="138"/>
                    <a:pt x="57" y="140"/>
                    <a:pt x="54" y="143"/>
                  </a:cubicBezTo>
                  <a:cubicBezTo>
                    <a:pt x="53" y="143"/>
                    <a:pt x="53" y="144"/>
                    <a:pt x="54" y="145"/>
                  </a:cubicBezTo>
                  <a:cubicBezTo>
                    <a:pt x="54" y="146"/>
                    <a:pt x="55" y="146"/>
                    <a:pt x="56" y="146"/>
                  </a:cubicBezTo>
                  <a:close/>
                  <a:moveTo>
                    <a:pt x="37" y="160"/>
                  </a:moveTo>
                  <a:cubicBezTo>
                    <a:pt x="40" y="158"/>
                    <a:pt x="43" y="155"/>
                    <a:pt x="47" y="153"/>
                  </a:cubicBezTo>
                  <a:cubicBezTo>
                    <a:pt x="48" y="152"/>
                    <a:pt x="48" y="151"/>
                    <a:pt x="47" y="150"/>
                  </a:cubicBezTo>
                  <a:cubicBezTo>
                    <a:pt x="46" y="149"/>
                    <a:pt x="45" y="149"/>
                    <a:pt x="44" y="150"/>
                  </a:cubicBezTo>
                  <a:cubicBezTo>
                    <a:pt x="41" y="152"/>
                    <a:pt x="38" y="155"/>
                    <a:pt x="35" y="157"/>
                  </a:cubicBezTo>
                  <a:cubicBezTo>
                    <a:pt x="34" y="158"/>
                    <a:pt x="34" y="159"/>
                    <a:pt x="35" y="160"/>
                  </a:cubicBezTo>
                  <a:cubicBezTo>
                    <a:pt x="35" y="161"/>
                    <a:pt x="37" y="161"/>
                    <a:pt x="37" y="160"/>
                  </a:cubicBezTo>
                  <a:close/>
                  <a:moveTo>
                    <a:pt x="20" y="177"/>
                  </a:moveTo>
                  <a:cubicBezTo>
                    <a:pt x="22" y="174"/>
                    <a:pt x="25" y="171"/>
                    <a:pt x="29" y="168"/>
                  </a:cubicBezTo>
                  <a:cubicBezTo>
                    <a:pt x="29" y="168"/>
                    <a:pt x="29" y="166"/>
                    <a:pt x="29" y="165"/>
                  </a:cubicBezTo>
                  <a:cubicBezTo>
                    <a:pt x="28" y="165"/>
                    <a:pt x="27" y="165"/>
                    <a:pt x="26" y="165"/>
                  </a:cubicBezTo>
                  <a:cubicBezTo>
                    <a:pt x="23" y="168"/>
                    <a:pt x="20" y="171"/>
                    <a:pt x="17" y="174"/>
                  </a:cubicBezTo>
                  <a:cubicBezTo>
                    <a:pt x="16" y="175"/>
                    <a:pt x="16" y="176"/>
                    <a:pt x="17" y="177"/>
                  </a:cubicBezTo>
                  <a:cubicBezTo>
                    <a:pt x="18" y="177"/>
                    <a:pt x="19" y="177"/>
                    <a:pt x="20" y="177"/>
                  </a:cubicBezTo>
                  <a:close/>
                  <a:moveTo>
                    <a:pt x="4" y="194"/>
                  </a:moveTo>
                  <a:cubicBezTo>
                    <a:pt x="4" y="194"/>
                    <a:pt x="4" y="194"/>
                    <a:pt x="5" y="194"/>
                  </a:cubicBezTo>
                  <a:cubicBezTo>
                    <a:pt x="6" y="193"/>
                    <a:pt x="8" y="190"/>
                    <a:pt x="12" y="185"/>
                  </a:cubicBezTo>
                  <a:cubicBezTo>
                    <a:pt x="12" y="184"/>
                    <a:pt x="12" y="183"/>
                    <a:pt x="12" y="182"/>
                  </a:cubicBezTo>
                  <a:cubicBezTo>
                    <a:pt x="11" y="182"/>
                    <a:pt x="10" y="182"/>
                    <a:pt x="9" y="183"/>
                  </a:cubicBezTo>
                  <a:cubicBezTo>
                    <a:pt x="4" y="188"/>
                    <a:pt x="1" y="192"/>
                    <a:pt x="1" y="192"/>
                  </a:cubicBezTo>
                  <a:cubicBezTo>
                    <a:pt x="0" y="193"/>
                    <a:pt x="1" y="194"/>
                    <a:pt x="1" y="195"/>
                  </a:cubicBezTo>
                  <a:cubicBezTo>
                    <a:pt x="2" y="196"/>
                    <a:pt x="4" y="195"/>
                    <a:pt x="4" y="19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4" name="任意多边形 633"/>
            <p:cNvSpPr/>
            <p:nvPr/>
          </p:nvSpPr>
          <p:spPr>
            <a:xfrm>
              <a:off x="6047874" y="577516"/>
              <a:ext cx="3256547" cy="584802"/>
            </a:xfrm>
            <a:custGeom>
              <a:avLst/>
              <a:gdLst>
                <a:gd name="connsiteX0" fmla="*/ 0 w 3256547"/>
                <a:gd name="connsiteY0" fmla="*/ 272716 h 584802"/>
                <a:gd name="connsiteX1" fmla="*/ 1331494 w 3256547"/>
                <a:gd name="connsiteY1" fmla="*/ 577516 h 584802"/>
                <a:gd name="connsiteX2" fmla="*/ 3256547 w 3256547"/>
                <a:gd name="connsiteY2" fmla="*/ 0 h 584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56547" h="584802">
                  <a:moveTo>
                    <a:pt x="0" y="272716"/>
                  </a:moveTo>
                  <a:cubicBezTo>
                    <a:pt x="394368" y="447842"/>
                    <a:pt x="788736" y="622969"/>
                    <a:pt x="1331494" y="577516"/>
                  </a:cubicBezTo>
                  <a:cubicBezTo>
                    <a:pt x="1874252" y="532063"/>
                    <a:pt x="2565399" y="266031"/>
                    <a:pt x="3256547" y="0"/>
                  </a:cubicBezTo>
                </a:path>
              </a:pathLst>
            </a:custGeom>
            <a:noFill/>
            <a:ln w="285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grpSp>
          <p:nvGrpSpPr>
            <p:cNvPr id="652" name="组合 651"/>
            <p:cNvGrpSpPr/>
            <p:nvPr/>
          </p:nvGrpSpPr>
          <p:grpSpPr>
            <a:xfrm>
              <a:off x="7538552" y="4952687"/>
              <a:ext cx="1697480" cy="1856346"/>
              <a:chOff x="398318" y="444635"/>
              <a:chExt cx="1697480" cy="1856346"/>
            </a:xfrm>
          </p:grpSpPr>
          <p:sp>
            <p:nvSpPr>
              <p:cNvPr id="635" name="Freeform 318"/>
              <p:cNvSpPr>
                <a:spLocks/>
              </p:cNvSpPr>
              <p:nvPr/>
            </p:nvSpPr>
            <p:spPr bwMode="auto">
              <a:xfrm rot="16200000">
                <a:off x="903209" y="1132332"/>
                <a:ext cx="1168649" cy="1168649"/>
              </a:xfrm>
              <a:custGeom>
                <a:avLst/>
                <a:gdLst>
                  <a:gd name="T0" fmla="*/ 183 w 201"/>
                  <a:gd name="T1" fmla="*/ 133 h 201"/>
                  <a:gd name="T2" fmla="*/ 132 w 201"/>
                  <a:gd name="T3" fmla="*/ 18 h 201"/>
                  <a:gd name="T4" fmla="*/ 17 w 201"/>
                  <a:gd name="T5" fmla="*/ 69 h 201"/>
                  <a:gd name="T6" fmla="*/ 68 w 201"/>
                  <a:gd name="T7" fmla="*/ 184 h 201"/>
                  <a:gd name="T8" fmla="*/ 183 w 201"/>
                  <a:gd name="T9" fmla="*/ 13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1" h="201">
                    <a:moveTo>
                      <a:pt x="183" y="133"/>
                    </a:moveTo>
                    <a:cubicBezTo>
                      <a:pt x="201" y="87"/>
                      <a:pt x="178" y="35"/>
                      <a:pt x="132" y="18"/>
                    </a:cubicBezTo>
                    <a:cubicBezTo>
                      <a:pt x="86" y="0"/>
                      <a:pt x="35" y="23"/>
                      <a:pt x="17" y="69"/>
                    </a:cubicBezTo>
                    <a:cubicBezTo>
                      <a:pt x="0" y="115"/>
                      <a:pt x="23" y="166"/>
                      <a:pt x="68" y="184"/>
                    </a:cubicBezTo>
                    <a:cubicBezTo>
                      <a:pt x="114" y="201"/>
                      <a:pt x="165" y="178"/>
                      <a:pt x="183" y="133"/>
                    </a:cubicBezTo>
                    <a:close/>
                  </a:path>
                </a:pathLst>
              </a:custGeom>
              <a:solidFill>
                <a:srgbClr val="EFB2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6" name="Freeform 319"/>
              <p:cNvSpPr>
                <a:spLocks/>
              </p:cNvSpPr>
              <p:nvPr/>
            </p:nvSpPr>
            <p:spPr bwMode="auto">
              <a:xfrm rot="16200000">
                <a:off x="892328" y="1410893"/>
                <a:ext cx="970610" cy="574532"/>
              </a:xfrm>
              <a:custGeom>
                <a:avLst/>
                <a:gdLst>
                  <a:gd name="T0" fmla="*/ 30 w 167"/>
                  <a:gd name="T1" fmla="*/ 0 h 99"/>
                  <a:gd name="T2" fmla="*/ 160 w 167"/>
                  <a:gd name="T3" fmla="*/ 46 h 99"/>
                  <a:gd name="T4" fmla="*/ 161 w 167"/>
                  <a:gd name="T5" fmla="*/ 85 h 99"/>
                  <a:gd name="T6" fmla="*/ 0 w 167"/>
                  <a:gd name="T7" fmla="*/ 44 h 99"/>
                  <a:gd name="T8" fmla="*/ 30 w 167"/>
                  <a:gd name="T9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7" h="99">
                    <a:moveTo>
                      <a:pt x="30" y="0"/>
                    </a:moveTo>
                    <a:cubicBezTo>
                      <a:pt x="30" y="0"/>
                      <a:pt x="90" y="51"/>
                      <a:pt x="160" y="46"/>
                    </a:cubicBezTo>
                    <a:cubicBezTo>
                      <a:pt x="160" y="46"/>
                      <a:pt x="167" y="62"/>
                      <a:pt x="161" y="85"/>
                    </a:cubicBezTo>
                    <a:cubicBezTo>
                      <a:pt x="161" y="85"/>
                      <a:pt x="82" y="99"/>
                      <a:pt x="0" y="44"/>
                    </a:cubicBezTo>
                    <a:cubicBezTo>
                      <a:pt x="0" y="44"/>
                      <a:pt x="6" y="17"/>
                      <a:pt x="30" y="0"/>
                    </a:cubicBezTo>
                    <a:close/>
                  </a:path>
                </a:pathLst>
              </a:custGeom>
              <a:solidFill>
                <a:srgbClr val="EFBD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7" name="Freeform 320"/>
              <p:cNvSpPr>
                <a:spLocks/>
              </p:cNvSpPr>
              <p:nvPr/>
            </p:nvSpPr>
            <p:spPr bwMode="auto">
              <a:xfrm rot="16200000">
                <a:off x="1103425" y="1541468"/>
                <a:ext cx="948847" cy="383021"/>
              </a:xfrm>
              <a:custGeom>
                <a:avLst/>
                <a:gdLst>
                  <a:gd name="T0" fmla="*/ 0 w 163"/>
                  <a:gd name="T1" fmla="*/ 0 h 66"/>
                  <a:gd name="T2" fmla="*/ 163 w 163"/>
                  <a:gd name="T3" fmla="*/ 39 h 66"/>
                  <a:gd name="T4" fmla="*/ 153 w 163"/>
                  <a:gd name="T5" fmla="*/ 66 h 66"/>
                  <a:gd name="T6" fmla="*/ 0 w 163"/>
                  <a:gd name="T7" fmla="*/ 8 h 66"/>
                  <a:gd name="T8" fmla="*/ 0 w 163"/>
                  <a:gd name="T9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3" h="66">
                    <a:moveTo>
                      <a:pt x="0" y="0"/>
                    </a:moveTo>
                    <a:cubicBezTo>
                      <a:pt x="0" y="0"/>
                      <a:pt x="79" y="53"/>
                      <a:pt x="163" y="39"/>
                    </a:cubicBezTo>
                    <a:cubicBezTo>
                      <a:pt x="163" y="39"/>
                      <a:pt x="163" y="50"/>
                      <a:pt x="153" y="66"/>
                    </a:cubicBezTo>
                    <a:cubicBezTo>
                      <a:pt x="153" y="66"/>
                      <a:pt x="32" y="63"/>
                      <a:pt x="0" y="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C4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8" name="Freeform 321"/>
              <p:cNvSpPr>
                <a:spLocks/>
              </p:cNvSpPr>
              <p:nvPr/>
            </p:nvSpPr>
            <p:spPr bwMode="auto">
              <a:xfrm rot="16200000">
                <a:off x="1278613" y="1577377"/>
                <a:ext cx="872679" cy="400431"/>
              </a:xfrm>
              <a:custGeom>
                <a:avLst/>
                <a:gdLst>
                  <a:gd name="T0" fmla="*/ 150 w 150"/>
                  <a:gd name="T1" fmla="*/ 50 h 69"/>
                  <a:gd name="T2" fmla="*/ 0 w 150"/>
                  <a:gd name="T3" fmla="*/ 0 h 69"/>
                  <a:gd name="T4" fmla="*/ 5 w 150"/>
                  <a:gd name="T5" fmla="*/ 22 h 69"/>
                  <a:gd name="T6" fmla="*/ 141 w 150"/>
                  <a:gd name="T7" fmla="*/ 58 h 69"/>
                  <a:gd name="T8" fmla="*/ 150 w 150"/>
                  <a:gd name="T9" fmla="*/ 5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0" h="69">
                    <a:moveTo>
                      <a:pt x="150" y="50"/>
                    </a:moveTo>
                    <a:cubicBezTo>
                      <a:pt x="150" y="50"/>
                      <a:pt x="35" y="44"/>
                      <a:pt x="0" y="0"/>
                    </a:cubicBezTo>
                    <a:cubicBezTo>
                      <a:pt x="0" y="0"/>
                      <a:pt x="2" y="16"/>
                      <a:pt x="5" y="22"/>
                    </a:cubicBezTo>
                    <a:cubicBezTo>
                      <a:pt x="5" y="22"/>
                      <a:pt x="72" y="69"/>
                      <a:pt x="141" y="58"/>
                    </a:cubicBezTo>
                    <a:cubicBezTo>
                      <a:pt x="141" y="58"/>
                      <a:pt x="146" y="56"/>
                      <a:pt x="150" y="50"/>
                    </a:cubicBezTo>
                    <a:close/>
                  </a:path>
                </a:pathLst>
              </a:custGeom>
              <a:solidFill>
                <a:srgbClr val="EFCE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9" name="Freeform 322"/>
              <p:cNvSpPr>
                <a:spLocks/>
              </p:cNvSpPr>
              <p:nvPr/>
            </p:nvSpPr>
            <p:spPr bwMode="auto">
              <a:xfrm rot="16200000">
                <a:off x="1494062" y="1616549"/>
                <a:ext cx="737751" cy="361258"/>
              </a:xfrm>
              <a:custGeom>
                <a:avLst/>
                <a:gdLst>
                  <a:gd name="T0" fmla="*/ 0 w 127"/>
                  <a:gd name="T1" fmla="*/ 0 h 62"/>
                  <a:gd name="T2" fmla="*/ 127 w 127"/>
                  <a:gd name="T3" fmla="*/ 35 h 62"/>
                  <a:gd name="T4" fmla="*/ 0 w 127"/>
                  <a:gd name="T5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7" h="62">
                    <a:moveTo>
                      <a:pt x="0" y="0"/>
                    </a:moveTo>
                    <a:cubicBezTo>
                      <a:pt x="0" y="0"/>
                      <a:pt x="62" y="46"/>
                      <a:pt x="127" y="35"/>
                    </a:cubicBezTo>
                    <a:cubicBezTo>
                      <a:pt x="127" y="35"/>
                      <a:pt x="50" y="62"/>
                      <a:pt x="0" y="0"/>
                    </a:cubicBezTo>
                    <a:close/>
                  </a:path>
                </a:pathLst>
              </a:custGeom>
              <a:solidFill>
                <a:srgbClr val="EFDB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0" name="Freeform 323"/>
              <p:cNvSpPr>
                <a:spLocks/>
              </p:cNvSpPr>
              <p:nvPr/>
            </p:nvSpPr>
            <p:spPr bwMode="auto">
              <a:xfrm rot="16200000">
                <a:off x="1615933" y="1647017"/>
                <a:ext cx="639819" cy="319910"/>
              </a:xfrm>
              <a:custGeom>
                <a:avLst/>
                <a:gdLst>
                  <a:gd name="T0" fmla="*/ 0 w 110"/>
                  <a:gd name="T1" fmla="*/ 0 h 55"/>
                  <a:gd name="T2" fmla="*/ 110 w 110"/>
                  <a:gd name="T3" fmla="*/ 26 h 55"/>
                  <a:gd name="T4" fmla="*/ 0 w 110"/>
                  <a:gd name="T5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0" h="55">
                    <a:moveTo>
                      <a:pt x="0" y="0"/>
                    </a:moveTo>
                    <a:cubicBezTo>
                      <a:pt x="0" y="0"/>
                      <a:pt x="46" y="41"/>
                      <a:pt x="110" y="26"/>
                    </a:cubicBezTo>
                    <a:cubicBezTo>
                      <a:pt x="110" y="26"/>
                      <a:pt x="46" y="55"/>
                      <a:pt x="0" y="0"/>
                    </a:cubicBezTo>
                    <a:close/>
                  </a:path>
                </a:pathLst>
              </a:custGeom>
              <a:solidFill>
                <a:srgbClr val="EFE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1" name="Freeform 324"/>
              <p:cNvSpPr>
                <a:spLocks/>
              </p:cNvSpPr>
              <p:nvPr/>
            </p:nvSpPr>
            <p:spPr bwMode="auto">
              <a:xfrm rot="16200000">
                <a:off x="850979" y="1463123"/>
                <a:ext cx="685521" cy="289442"/>
              </a:xfrm>
              <a:custGeom>
                <a:avLst/>
                <a:gdLst>
                  <a:gd name="T0" fmla="*/ 0 w 118"/>
                  <a:gd name="T1" fmla="*/ 4 h 50"/>
                  <a:gd name="T2" fmla="*/ 118 w 118"/>
                  <a:gd name="T3" fmla="*/ 47 h 50"/>
                  <a:gd name="T4" fmla="*/ 112 w 118"/>
                  <a:gd name="T5" fmla="*/ 33 h 50"/>
                  <a:gd name="T6" fmla="*/ 6 w 118"/>
                  <a:gd name="T7" fmla="*/ 0 h 50"/>
                  <a:gd name="T8" fmla="*/ 0 w 118"/>
                  <a:gd name="T9" fmla="*/ 4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50">
                    <a:moveTo>
                      <a:pt x="0" y="4"/>
                    </a:moveTo>
                    <a:cubicBezTo>
                      <a:pt x="0" y="4"/>
                      <a:pt x="57" y="50"/>
                      <a:pt x="118" y="47"/>
                    </a:cubicBezTo>
                    <a:cubicBezTo>
                      <a:pt x="118" y="47"/>
                      <a:pt x="117" y="39"/>
                      <a:pt x="112" y="33"/>
                    </a:cubicBezTo>
                    <a:cubicBezTo>
                      <a:pt x="112" y="33"/>
                      <a:pt x="15" y="18"/>
                      <a:pt x="6" y="0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0BB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2" name="Freeform 325"/>
              <p:cNvSpPr>
                <a:spLocks/>
              </p:cNvSpPr>
              <p:nvPr/>
            </p:nvSpPr>
            <p:spPr bwMode="auto">
              <a:xfrm rot="16200000">
                <a:off x="806366" y="1459859"/>
                <a:ext cx="531006" cy="267679"/>
              </a:xfrm>
              <a:custGeom>
                <a:avLst/>
                <a:gdLst>
                  <a:gd name="T0" fmla="*/ 0 w 91"/>
                  <a:gd name="T1" fmla="*/ 16 h 46"/>
                  <a:gd name="T2" fmla="*/ 91 w 91"/>
                  <a:gd name="T3" fmla="*/ 45 h 46"/>
                  <a:gd name="T4" fmla="*/ 0 w 91"/>
                  <a:gd name="T5" fmla="*/ 1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1" h="46">
                    <a:moveTo>
                      <a:pt x="0" y="16"/>
                    </a:moveTo>
                    <a:cubicBezTo>
                      <a:pt x="0" y="16"/>
                      <a:pt x="62" y="46"/>
                      <a:pt x="91" y="45"/>
                    </a:cubicBezTo>
                    <a:cubicBezTo>
                      <a:pt x="91" y="45"/>
                      <a:pt x="61" y="0"/>
                      <a:pt x="0" y="16"/>
                    </a:cubicBezTo>
                    <a:close/>
                  </a:path>
                </a:pathLst>
              </a:custGeom>
              <a:solidFill>
                <a:srgbClr val="E6A9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3" name="Freeform 386"/>
              <p:cNvSpPr>
                <a:spLocks/>
              </p:cNvSpPr>
              <p:nvPr/>
            </p:nvSpPr>
            <p:spPr bwMode="auto">
              <a:xfrm rot="16200000">
                <a:off x="495161" y="800453"/>
                <a:ext cx="152338" cy="150162"/>
              </a:xfrm>
              <a:custGeom>
                <a:avLst/>
                <a:gdLst>
                  <a:gd name="T0" fmla="*/ 0 w 70"/>
                  <a:gd name="T1" fmla="*/ 32 h 69"/>
                  <a:gd name="T2" fmla="*/ 24 w 70"/>
                  <a:gd name="T3" fmla="*/ 24 h 69"/>
                  <a:gd name="T4" fmla="*/ 30 w 70"/>
                  <a:gd name="T5" fmla="*/ 0 h 69"/>
                  <a:gd name="T6" fmla="*/ 46 w 70"/>
                  <a:gd name="T7" fmla="*/ 19 h 69"/>
                  <a:gd name="T8" fmla="*/ 70 w 70"/>
                  <a:gd name="T9" fmla="*/ 19 h 69"/>
                  <a:gd name="T10" fmla="*/ 56 w 70"/>
                  <a:gd name="T11" fmla="*/ 37 h 69"/>
                  <a:gd name="T12" fmla="*/ 64 w 70"/>
                  <a:gd name="T13" fmla="*/ 61 h 69"/>
                  <a:gd name="T14" fmla="*/ 40 w 70"/>
                  <a:gd name="T15" fmla="*/ 53 h 69"/>
                  <a:gd name="T16" fmla="*/ 22 w 70"/>
                  <a:gd name="T17" fmla="*/ 69 h 69"/>
                  <a:gd name="T18" fmla="*/ 22 w 70"/>
                  <a:gd name="T19" fmla="*/ 45 h 69"/>
                  <a:gd name="T20" fmla="*/ 0 w 70"/>
                  <a:gd name="T21" fmla="*/ 32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0" h="69">
                    <a:moveTo>
                      <a:pt x="0" y="32"/>
                    </a:moveTo>
                    <a:lnTo>
                      <a:pt x="24" y="24"/>
                    </a:lnTo>
                    <a:lnTo>
                      <a:pt x="30" y="0"/>
                    </a:lnTo>
                    <a:lnTo>
                      <a:pt x="46" y="19"/>
                    </a:lnTo>
                    <a:lnTo>
                      <a:pt x="70" y="19"/>
                    </a:lnTo>
                    <a:lnTo>
                      <a:pt x="56" y="37"/>
                    </a:lnTo>
                    <a:lnTo>
                      <a:pt x="64" y="61"/>
                    </a:lnTo>
                    <a:lnTo>
                      <a:pt x="40" y="53"/>
                    </a:lnTo>
                    <a:lnTo>
                      <a:pt x="22" y="69"/>
                    </a:lnTo>
                    <a:lnTo>
                      <a:pt x="22" y="45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93FF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4" name="Freeform 417"/>
              <p:cNvSpPr>
                <a:spLocks/>
              </p:cNvSpPr>
              <p:nvPr/>
            </p:nvSpPr>
            <p:spPr bwMode="auto">
              <a:xfrm rot="16200000">
                <a:off x="1428775" y="756928"/>
                <a:ext cx="128399" cy="121870"/>
              </a:xfrm>
              <a:custGeom>
                <a:avLst/>
                <a:gdLst>
                  <a:gd name="T0" fmla="*/ 59 w 59"/>
                  <a:gd name="T1" fmla="*/ 38 h 56"/>
                  <a:gd name="T2" fmla="*/ 38 w 59"/>
                  <a:gd name="T3" fmla="*/ 38 h 56"/>
                  <a:gd name="T4" fmla="*/ 27 w 59"/>
                  <a:gd name="T5" fmla="*/ 56 h 56"/>
                  <a:gd name="T6" fmla="*/ 22 w 59"/>
                  <a:gd name="T7" fmla="*/ 38 h 56"/>
                  <a:gd name="T8" fmla="*/ 0 w 59"/>
                  <a:gd name="T9" fmla="*/ 32 h 56"/>
                  <a:gd name="T10" fmla="*/ 16 w 59"/>
                  <a:gd name="T11" fmla="*/ 19 h 56"/>
                  <a:gd name="T12" fmla="*/ 14 w 59"/>
                  <a:gd name="T13" fmla="*/ 0 h 56"/>
                  <a:gd name="T14" fmla="*/ 32 w 59"/>
                  <a:gd name="T15" fmla="*/ 11 h 56"/>
                  <a:gd name="T16" fmla="*/ 51 w 59"/>
                  <a:gd name="T17" fmla="*/ 3 h 56"/>
                  <a:gd name="T18" fmla="*/ 46 w 59"/>
                  <a:gd name="T19" fmla="*/ 22 h 56"/>
                  <a:gd name="T20" fmla="*/ 59 w 59"/>
                  <a:gd name="T21" fmla="*/ 3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9" h="56">
                    <a:moveTo>
                      <a:pt x="59" y="38"/>
                    </a:moveTo>
                    <a:lnTo>
                      <a:pt x="38" y="38"/>
                    </a:lnTo>
                    <a:lnTo>
                      <a:pt x="27" y="56"/>
                    </a:lnTo>
                    <a:lnTo>
                      <a:pt x="22" y="38"/>
                    </a:lnTo>
                    <a:lnTo>
                      <a:pt x="0" y="32"/>
                    </a:lnTo>
                    <a:lnTo>
                      <a:pt x="16" y="19"/>
                    </a:lnTo>
                    <a:lnTo>
                      <a:pt x="14" y="0"/>
                    </a:lnTo>
                    <a:lnTo>
                      <a:pt x="32" y="11"/>
                    </a:lnTo>
                    <a:lnTo>
                      <a:pt x="51" y="3"/>
                    </a:lnTo>
                    <a:lnTo>
                      <a:pt x="46" y="22"/>
                    </a:lnTo>
                    <a:lnTo>
                      <a:pt x="59" y="3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5" name="Freeform 422"/>
              <p:cNvSpPr>
                <a:spLocks/>
              </p:cNvSpPr>
              <p:nvPr/>
            </p:nvSpPr>
            <p:spPr bwMode="auto">
              <a:xfrm rot="16200000">
                <a:off x="395053" y="1716657"/>
                <a:ext cx="128399" cy="121870"/>
              </a:xfrm>
              <a:custGeom>
                <a:avLst/>
                <a:gdLst>
                  <a:gd name="T0" fmla="*/ 59 w 59"/>
                  <a:gd name="T1" fmla="*/ 37 h 56"/>
                  <a:gd name="T2" fmla="*/ 38 w 59"/>
                  <a:gd name="T3" fmla="*/ 37 h 56"/>
                  <a:gd name="T4" fmla="*/ 27 w 59"/>
                  <a:gd name="T5" fmla="*/ 56 h 56"/>
                  <a:gd name="T6" fmla="*/ 22 w 59"/>
                  <a:gd name="T7" fmla="*/ 37 h 56"/>
                  <a:gd name="T8" fmla="*/ 0 w 59"/>
                  <a:gd name="T9" fmla="*/ 32 h 56"/>
                  <a:gd name="T10" fmla="*/ 16 w 59"/>
                  <a:gd name="T11" fmla="*/ 18 h 56"/>
                  <a:gd name="T12" fmla="*/ 14 w 59"/>
                  <a:gd name="T13" fmla="*/ 0 h 56"/>
                  <a:gd name="T14" fmla="*/ 32 w 59"/>
                  <a:gd name="T15" fmla="*/ 10 h 56"/>
                  <a:gd name="T16" fmla="*/ 51 w 59"/>
                  <a:gd name="T17" fmla="*/ 2 h 56"/>
                  <a:gd name="T18" fmla="*/ 46 w 59"/>
                  <a:gd name="T19" fmla="*/ 21 h 56"/>
                  <a:gd name="T20" fmla="*/ 59 w 59"/>
                  <a:gd name="T21" fmla="*/ 37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9" h="56">
                    <a:moveTo>
                      <a:pt x="59" y="37"/>
                    </a:moveTo>
                    <a:lnTo>
                      <a:pt x="38" y="37"/>
                    </a:lnTo>
                    <a:lnTo>
                      <a:pt x="27" y="56"/>
                    </a:lnTo>
                    <a:lnTo>
                      <a:pt x="22" y="37"/>
                    </a:lnTo>
                    <a:lnTo>
                      <a:pt x="0" y="32"/>
                    </a:lnTo>
                    <a:lnTo>
                      <a:pt x="16" y="18"/>
                    </a:lnTo>
                    <a:lnTo>
                      <a:pt x="14" y="0"/>
                    </a:lnTo>
                    <a:lnTo>
                      <a:pt x="32" y="10"/>
                    </a:lnTo>
                    <a:lnTo>
                      <a:pt x="51" y="2"/>
                    </a:lnTo>
                    <a:lnTo>
                      <a:pt x="46" y="21"/>
                    </a:lnTo>
                    <a:lnTo>
                      <a:pt x="59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6" name="Freeform 569"/>
              <p:cNvSpPr>
                <a:spLocks/>
              </p:cNvSpPr>
              <p:nvPr/>
            </p:nvSpPr>
            <p:spPr bwMode="auto">
              <a:xfrm rot="16200000">
                <a:off x="1970663" y="785220"/>
                <a:ext cx="34820" cy="28292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7" name="Freeform 572"/>
              <p:cNvSpPr>
                <a:spLocks/>
              </p:cNvSpPr>
              <p:nvPr/>
            </p:nvSpPr>
            <p:spPr bwMode="auto">
              <a:xfrm rot="16200000">
                <a:off x="1092544" y="734078"/>
                <a:ext cx="28292" cy="45702"/>
              </a:xfrm>
              <a:custGeom>
                <a:avLst/>
                <a:gdLst>
                  <a:gd name="T0" fmla="*/ 5 w 5"/>
                  <a:gd name="T1" fmla="*/ 5 h 8"/>
                  <a:gd name="T2" fmla="*/ 5 w 5"/>
                  <a:gd name="T3" fmla="*/ 3 h 8"/>
                  <a:gd name="T4" fmla="*/ 0 w 5"/>
                  <a:gd name="T5" fmla="*/ 3 h 8"/>
                  <a:gd name="T6" fmla="*/ 0 w 5"/>
                  <a:gd name="T7" fmla="*/ 5 h 8"/>
                  <a:gd name="T8" fmla="*/ 5 w 5"/>
                  <a:gd name="T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8">
                    <a:moveTo>
                      <a:pt x="5" y="5"/>
                    </a:moveTo>
                    <a:cubicBezTo>
                      <a:pt x="5" y="4"/>
                      <a:pt x="5" y="4"/>
                      <a:pt x="5" y="3"/>
                    </a:cubicBezTo>
                    <a:cubicBezTo>
                      <a:pt x="5" y="0"/>
                      <a:pt x="0" y="0"/>
                      <a:pt x="0" y="3"/>
                    </a:cubicBezTo>
                    <a:cubicBezTo>
                      <a:pt x="0" y="4"/>
                      <a:pt x="0" y="4"/>
                      <a:pt x="0" y="5"/>
                    </a:cubicBezTo>
                    <a:cubicBezTo>
                      <a:pt x="0" y="8"/>
                      <a:pt x="5" y="8"/>
                      <a:pt x="5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8" name="Freeform 573"/>
              <p:cNvSpPr>
                <a:spLocks/>
              </p:cNvSpPr>
              <p:nvPr/>
            </p:nvSpPr>
            <p:spPr bwMode="auto">
              <a:xfrm rot="16200000">
                <a:off x="594182" y="451164"/>
                <a:ext cx="41350" cy="28292"/>
              </a:xfrm>
              <a:custGeom>
                <a:avLst/>
                <a:gdLst>
                  <a:gd name="T0" fmla="*/ 4 w 7"/>
                  <a:gd name="T1" fmla="*/ 5 h 5"/>
                  <a:gd name="T2" fmla="*/ 4 w 7"/>
                  <a:gd name="T3" fmla="*/ 0 h 5"/>
                  <a:gd name="T4" fmla="*/ 4 w 7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5">
                    <a:moveTo>
                      <a:pt x="4" y="5"/>
                    </a:moveTo>
                    <a:cubicBezTo>
                      <a:pt x="7" y="5"/>
                      <a:pt x="7" y="0"/>
                      <a:pt x="4" y="0"/>
                    </a:cubicBezTo>
                    <a:cubicBezTo>
                      <a:pt x="0" y="0"/>
                      <a:pt x="0" y="5"/>
                      <a:pt x="4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9" name="Freeform 574"/>
              <p:cNvSpPr>
                <a:spLocks/>
              </p:cNvSpPr>
              <p:nvPr/>
            </p:nvSpPr>
            <p:spPr bwMode="auto">
              <a:xfrm rot="16200000">
                <a:off x="438580" y="1172594"/>
                <a:ext cx="39173" cy="28292"/>
              </a:xfrm>
              <a:custGeom>
                <a:avLst/>
                <a:gdLst>
                  <a:gd name="T0" fmla="*/ 3 w 7"/>
                  <a:gd name="T1" fmla="*/ 5 h 5"/>
                  <a:gd name="T2" fmla="*/ 3 w 7"/>
                  <a:gd name="T3" fmla="*/ 0 h 5"/>
                  <a:gd name="T4" fmla="*/ 3 w 7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5">
                    <a:moveTo>
                      <a:pt x="3" y="5"/>
                    </a:moveTo>
                    <a:cubicBezTo>
                      <a:pt x="7" y="5"/>
                      <a:pt x="7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50" name="Freeform 575"/>
              <p:cNvSpPr>
                <a:spLocks/>
              </p:cNvSpPr>
              <p:nvPr/>
            </p:nvSpPr>
            <p:spPr bwMode="auto">
              <a:xfrm rot="16200000">
                <a:off x="743256" y="1768888"/>
                <a:ext cx="30468" cy="45702"/>
              </a:xfrm>
              <a:custGeom>
                <a:avLst/>
                <a:gdLst>
                  <a:gd name="T0" fmla="*/ 5 w 5"/>
                  <a:gd name="T1" fmla="*/ 5 h 8"/>
                  <a:gd name="T2" fmla="*/ 5 w 5"/>
                  <a:gd name="T3" fmla="*/ 3 h 8"/>
                  <a:gd name="T4" fmla="*/ 0 w 5"/>
                  <a:gd name="T5" fmla="*/ 3 h 8"/>
                  <a:gd name="T6" fmla="*/ 0 w 5"/>
                  <a:gd name="T7" fmla="*/ 5 h 8"/>
                  <a:gd name="T8" fmla="*/ 5 w 5"/>
                  <a:gd name="T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8">
                    <a:moveTo>
                      <a:pt x="5" y="5"/>
                    </a:moveTo>
                    <a:cubicBezTo>
                      <a:pt x="5" y="4"/>
                      <a:pt x="5" y="4"/>
                      <a:pt x="5" y="3"/>
                    </a:cubicBezTo>
                    <a:cubicBezTo>
                      <a:pt x="5" y="0"/>
                      <a:pt x="0" y="0"/>
                      <a:pt x="0" y="3"/>
                    </a:cubicBezTo>
                    <a:cubicBezTo>
                      <a:pt x="0" y="4"/>
                      <a:pt x="0" y="4"/>
                      <a:pt x="0" y="5"/>
                    </a:cubicBezTo>
                    <a:cubicBezTo>
                      <a:pt x="0" y="8"/>
                      <a:pt x="5" y="8"/>
                      <a:pt x="5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51" name="Freeform 578"/>
              <p:cNvSpPr>
                <a:spLocks/>
              </p:cNvSpPr>
              <p:nvPr/>
            </p:nvSpPr>
            <p:spPr bwMode="auto">
              <a:xfrm rot="16200000">
                <a:off x="847715" y="1227000"/>
                <a:ext cx="34820" cy="28292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654" name="Freeform 327"/>
            <p:cNvSpPr>
              <a:spLocks/>
            </p:cNvSpPr>
            <p:nvPr/>
          </p:nvSpPr>
          <p:spPr bwMode="auto">
            <a:xfrm rot="3009157">
              <a:off x="6133827" y="2022922"/>
              <a:ext cx="145809" cy="145809"/>
            </a:xfrm>
            <a:custGeom>
              <a:avLst/>
              <a:gdLst>
                <a:gd name="T0" fmla="*/ 23 w 25"/>
                <a:gd name="T1" fmla="*/ 9 h 25"/>
                <a:gd name="T2" fmla="*/ 9 w 25"/>
                <a:gd name="T3" fmla="*/ 2 h 25"/>
                <a:gd name="T4" fmla="*/ 2 w 25"/>
                <a:gd name="T5" fmla="*/ 16 h 25"/>
                <a:gd name="T6" fmla="*/ 16 w 25"/>
                <a:gd name="T7" fmla="*/ 23 h 25"/>
                <a:gd name="T8" fmla="*/ 23 w 25"/>
                <a:gd name="T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3" y="9"/>
                  </a:moveTo>
                  <a:cubicBezTo>
                    <a:pt x="22" y="3"/>
                    <a:pt x="15" y="0"/>
                    <a:pt x="9" y="2"/>
                  </a:cubicBezTo>
                  <a:cubicBezTo>
                    <a:pt x="3" y="4"/>
                    <a:pt x="0" y="10"/>
                    <a:pt x="2" y="16"/>
                  </a:cubicBezTo>
                  <a:cubicBezTo>
                    <a:pt x="4" y="22"/>
                    <a:pt x="10" y="25"/>
                    <a:pt x="16" y="23"/>
                  </a:cubicBezTo>
                  <a:cubicBezTo>
                    <a:pt x="22" y="22"/>
                    <a:pt x="25" y="15"/>
                    <a:pt x="23" y="9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1" name="Freeform 368"/>
            <p:cNvSpPr>
              <a:spLocks/>
            </p:cNvSpPr>
            <p:nvPr/>
          </p:nvSpPr>
          <p:spPr bwMode="auto">
            <a:xfrm rot="3009157">
              <a:off x="9257791" y="1087683"/>
              <a:ext cx="367787" cy="295971"/>
            </a:xfrm>
            <a:custGeom>
              <a:avLst/>
              <a:gdLst>
                <a:gd name="T0" fmla="*/ 4 w 63"/>
                <a:gd name="T1" fmla="*/ 17 h 51"/>
                <a:gd name="T2" fmla="*/ 44 w 63"/>
                <a:gd name="T3" fmla="*/ 25 h 51"/>
                <a:gd name="T4" fmla="*/ 4 w 63"/>
                <a:gd name="T5" fmla="*/ 1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" h="51">
                  <a:moveTo>
                    <a:pt x="4" y="17"/>
                  </a:moveTo>
                  <a:cubicBezTo>
                    <a:pt x="23" y="28"/>
                    <a:pt x="63" y="51"/>
                    <a:pt x="44" y="25"/>
                  </a:cubicBezTo>
                  <a:cubicBezTo>
                    <a:pt x="25" y="0"/>
                    <a:pt x="0" y="15"/>
                    <a:pt x="4" y="17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2" name="Freeform 369"/>
            <p:cNvSpPr>
              <a:spLocks/>
            </p:cNvSpPr>
            <p:nvPr/>
          </p:nvSpPr>
          <p:spPr bwMode="auto">
            <a:xfrm rot="3009157">
              <a:off x="9470639" y="1170988"/>
              <a:ext cx="121870" cy="208921"/>
            </a:xfrm>
            <a:custGeom>
              <a:avLst/>
              <a:gdLst>
                <a:gd name="T0" fmla="*/ 5 w 21"/>
                <a:gd name="T1" fmla="*/ 4 h 36"/>
                <a:gd name="T2" fmla="*/ 17 w 21"/>
                <a:gd name="T3" fmla="*/ 18 h 36"/>
                <a:gd name="T4" fmla="*/ 5 w 21"/>
                <a:gd name="T5" fmla="*/ 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36">
                  <a:moveTo>
                    <a:pt x="5" y="4"/>
                  </a:moveTo>
                  <a:cubicBezTo>
                    <a:pt x="0" y="11"/>
                    <a:pt x="13" y="36"/>
                    <a:pt x="17" y="18"/>
                  </a:cubicBezTo>
                  <a:cubicBezTo>
                    <a:pt x="21" y="0"/>
                    <a:pt x="8" y="1"/>
                    <a:pt x="5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3" name="Freeform 372"/>
            <p:cNvSpPr>
              <a:spLocks/>
            </p:cNvSpPr>
            <p:nvPr/>
          </p:nvSpPr>
          <p:spPr bwMode="auto">
            <a:xfrm rot="3009157">
              <a:off x="9242983" y="879626"/>
              <a:ext cx="150162" cy="215449"/>
            </a:xfrm>
            <a:custGeom>
              <a:avLst/>
              <a:gdLst>
                <a:gd name="T0" fmla="*/ 18 w 26"/>
                <a:gd name="T1" fmla="*/ 4 h 37"/>
                <a:gd name="T2" fmla="*/ 15 w 26"/>
                <a:gd name="T3" fmla="*/ 26 h 37"/>
                <a:gd name="T4" fmla="*/ 18 w 26"/>
                <a:gd name="T5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37">
                  <a:moveTo>
                    <a:pt x="18" y="4"/>
                  </a:moveTo>
                  <a:cubicBezTo>
                    <a:pt x="0" y="12"/>
                    <a:pt x="4" y="37"/>
                    <a:pt x="15" y="26"/>
                  </a:cubicBezTo>
                  <a:cubicBezTo>
                    <a:pt x="25" y="14"/>
                    <a:pt x="26" y="0"/>
                    <a:pt x="18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4" name="Freeform 373"/>
            <p:cNvSpPr>
              <a:spLocks/>
            </p:cNvSpPr>
            <p:nvPr/>
          </p:nvSpPr>
          <p:spPr bwMode="auto">
            <a:xfrm rot="3009157">
              <a:off x="9216161" y="1085088"/>
              <a:ext cx="261151" cy="110989"/>
            </a:xfrm>
            <a:custGeom>
              <a:avLst/>
              <a:gdLst>
                <a:gd name="T0" fmla="*/ 45 w 45"/>
                <a:gd name="T1" fmla="*/ 19 h 19"/>
                <a:gd name="T2" fmla="*/ 7 w 45"/>
                <a:gd name="T3" fmla="*/ 10 h 19"/>
                <a:gd name="T4" fmla="*/ 45 w 45"/>
                <a:gd name="T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19">
                  <a:moveTo>
                    <a:pt x="45" y="19"/>
                  </a:moveTo>
                  <a:cubicBezTo>
                    <a:pt x="32" y="17"/>
                    <a:pt x="0" y="0"/>
                    <a:pt x="7" y="10"/>
                  </a:cubicBezTo>
                  <a:cubicBezTo>
                    <a:pt x="15" y="19"/>
                    <a:pt x="45" y="19"/>
                    <a:pt x="45" y="19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5" name="Freeform 374"/>
            <p:cNvSpPr>
              <a:spLocks/>
            </p:cNvSpPr>
            <p:nvPr/>
          </p:nvSpPr>
          <p:spPr bwMode="auto">
            <a:xfrm rot="3009157">
              <a:off x="9491382" y="1342477"/>
              <a:ext cx="34820" cy="45701"/>
            </a:xfrm>
            <a:custGeom>
              <a:avLst/>
              <a:gdLst>
                <a:gd name="T0" fmla="*/ 6 w 6"/>
                <a:gd name="T1" fmla="*/ 4 h 8"/>
                <a:gd name="T2" fmla="*/ 5 w 6"/>
                <a:gd name="T3" fmla="*/ 3 h 8"/>
                <a:gd name="T4" fmla="*/ 0 w 6"/>
                <a:gd name="T5" fmla="*/ 4 h 8"/>
                <a:gd name="T6" fmla="*/ 1 w 6"/>
                <a:gd name="T7" fmla="*/ 5 h 8"/>
                <a:gd name="T8" fmla="*/ 6 w 6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6" y="4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5" y="0"/>
                    <a:pt x="0" y="1"/>
                    <a:pt x="0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8"/>
                    <a:pt x="6" y="7"/>
                    <a:pt x="6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6" name="Freeform 375"/>
            <p:cNvSpPr>
              <a:spLocks/>
            </p:cNvSpPr>
            <p:nvPr/>
          </p:nvSpPr>
          <p:spPr bwMode="auto">
            <a:xfrm rot="3009157">
              <a:off x="9463227" y="1036057"/>
              <a:ext cx="41349" cy="28291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7" name="Freeform 383"/>
            <p:cNvSpPr>
              <a:spLocks/>
            </p:cNvSpPr>
            <p:nvPr/>
          </p:nvSpPr>
          <p:spPr bwMode="auto">
            <a:xfrm rot="3009157">
              <a:off x="8221260" y="1524970"/>
              <a:ext cx="152338" cy="143633"/>
            </a:xfrm>
            <a:custGeom>
              <a:avLst/>
              <a:gdLst>
                <a:gd name="T0" fmla="*/ 16 w 70"/>
                <a:gd name="T1" fmla="*/ 0 h 66"/>
                <a:gd name="T2" fmla="*/ 38 w 70"/>
                <a:gd name="T3" fmla="*/ 13 h 66"/>
                <a:gd name="T4" fmla="*/ 59 w 70"/>
                <a:gd name="T5" fmla="*/ 2 h 66"/>
                <a:gd name="T6" fmla="*/ 54 w 70"/>
                <a:gd name="T7" fmla="*/ 26 h 66"/>
                <a:gd name="T8" fmla="*/ 70 w 70"/>
                <a:gd name="T9" fmla="*/ 45 h 66"/>
                <a:gd name="T10" fmla="*/ 46 w 70"/>
                <a:gd name="T11" fmla="*/ 45 h 66"/>
                <a:gd name="T12" fmla="*/ 35 w 70"/>
                <a:gd name="T13" fmla="*/ 66 h 66"/>
                <a:gd name="T14" fmla="*/ 24 w 70"/>
                <a:gd name="T15" fmla="*/ 45 h 66"/>
                <a:gd name="T16" fmla="*/ 0 w 70"/>
                <a:gd name="T17" fmla="*/ 40 h 66"/>
                <a:gd name="T18" fmla="*/ 19 w 70"/>
                <a:gd name="T19" fmla="*/ 24 h 66"/>
                <a:gd name="T20" fmla="*/ 16 w 70"/>
                <a:gd name="T2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6">
                  <a:moveTo>
                    <a:pt x="16" y="0"/>
                  </a:moveTo>
                  <a:lnTo>
                    <a:pt x="38" y="13"/>
                  </a:lnTo>
                  <a:lnTo>
                    <a:pt x="59" y="2"/>
                  </a:lnTo>
                  <a:lnTo>
                    <a:pt x="54" y="26"/>
                  </a:lnTo>
                  <a:lnTo>
                    <a:pt x="70" y="45"/>
                  </a:lnTo>
                  <a:lnTo>
                    <a:pt x="46" y="45"/>
                  </a:lnTo>
                  <a:lnTo>
                    <a:pt x="35" y="66"/>
                  </a:lnTo>
                  <a:lnTo>
                    <a:pt x="24" y="45"/>
                  </a:lnTo>
                  <a:lnTo>
                    <a:pt x="0" y="40"/>
                  </a:lnTo>
                  <a:lnTo>
                    <a:pt x="19" y="24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8" name="Freeform 384"/>
            <p:cNvSpPr>
              <a:spLocks/>
            </p:cNvSpPr>
            <p:nvPr/>
          </p:nvSpPr>
          <p:spPr bwMode="auto">
            <a:xfrm rot="3009157">
              <a:off x="7813205" y="287761"/>
              <a:ext cx="158867" cy="150162"/>
            </a:xfrm>
            <a:custGeom>
              <a:avLst/>
              <a:gdLst>
                <a:gd name="T0" fmla="*/ 16 w 73"/>
                <a:gd name="T1" fmla="*/ 0 h 69"/>
                <a:gd name="T2" fmla="*/ 38 w 73"/>
                <a:gd name="T3" fmla="*/ 13 h 69"/>
                <a:gd name="T4" fmla="*/ 62 w 73"/>
                <a:gd name="T5" fmla="*/ 3 h 69"/>
                <a:gd name="T6" fmla="*/ 54 w 73"/>
                <a:gd name="T7" fmla="*/ 27 h 69"/>
                <a:gd name="T8" fmla="*/ 73 w 73"/>
                <a:gd name="T9" fmla="*/ 45 h 69"/>
                <a:gd name="T10" fmla="*/ 46 w 73"/>
                <a:gd name="T11" fmla="*/ 48 h 69"/>
                <a:gd name="T12" fmla="*/ 35 w 73"/>
                <a:gd name="T13" fmla="*/ 69 h 69"/>
                <a:gd name="T14" fmla="*/ 24 w 73"/>
                <a:gd name="T15" fmla="*/ 45 h 69"/>
                <a:gd name="T16" fmla="*/ 0 w 73"/>
                <a:gd name="T17" fmla="*/ 43 h 69"/>
                <a:gd name="T18" fmla="*/ 19 w 73"/>
                <a:gd name="T19" fmla="*/ 27 h 69"/>
                <a:gd name="T20" fmla="*/ 16 w 73"/>
                <a:gd name="T2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" h="69">
                  <a:moveTo>
                    <a:pt x="16" y="0"/>
                  </a:moveTo>
                  <a:lnTo>
                    <a:pt x="38" y="13"/>
                  </a:lnTo>
                  <a:lnTo>
                    <a:pt x="62" y="3"/>
                  </a:lnTo>
                  <a:lnTo>
                    <a:pt x="54" y="27"/>
                  </a:lnTo>
                  <a:lnTo>
                    <a:pt x="73" y="45"/>
                  </a:lnTo>
                  <a:lnTo>
                    <a:pt x="46" y="48"/>
                  </a:lnTo>
                  <a:lnTo>
                    <a:pt x="35" y="69"/>
                  </a:lnTo>
                  <a:lnTo>
                    <a:pt x="24" y="45"/>
                  </a:lnTo>
                  <a:lnTo>
                    <a:pt x="0" y="43"/>
                  </a:lnTo>
                  <a:lnTo>
                    <a:pt x="19" y="2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9" name="Freeform 397"/>
            <p:cNvSpPr>
              <a:spLocks/>
            </p:cNvSpPr>
            <p:nvPr/>
          </p:nvSpPr>
          <p:spPr bwMode="auto">
            <a:xfrm rot="3009157">
              <a:off x="8376179" y="27784"/>
              <a:ext cx="250269" cy="243741"/>
            </a:xfrm>
            <a:custGeom>
              <a:avLst/>
              <a:gdLst>
                <a:gd name="T0" fmla="*/ 19 w 115"/>
                <a:gd name="T1" fmla="*/ 2 h 112"/>
                <a:gd name="T2" fmla="*/ 56 w 115"/>
                <a:gd name="T3" fmla="*/ 21 h 112"/>
                <a:gd name="T4" fmla="*/ 91 w 115"/>
                <a:gd name="T5" fmla="*/ 0 h 112"/>
                <a:gd name="T6" fmla="*/ 86 w 115"/>
                <a:gd name="T7" fmla="*/ 40 h 112"/>
                <a:gd name="T8" fmla="*/ 115 w 115"/>
                <a:gd name="T9" fmla="*/ 69 h 112"/>
                <a:gd name="T10" fmla="*/ 75 w 115"/>
                <a:gd name="T11" fmla="*/ 75 h 112"/>
                <a:gd name="T12" fmla="*/ 59 w 115"/>
                <a:gd name="T13" fmla="*/ 112 h 112"/>
                <a:gd name="T14" fmla="*/ 40 w 115"/>
                <a:gd name="T15" fmla="*/ 77 h 112"/>
                <a:gd name="T16" fmla="*/ 0 w 115"/>
                <a:gd name="T17" fmla="*/ 72 h 112"/>
                <a:gd name="T18" fmla="*/ 27 w 115"/>
                <a:gd name="T19" fmla="*/ 43 h 112"/>
                <a:gd name="T20" fmla="*/ 19 w 115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0"/>
                  </a:lnTo>
                  <a:lnTo>
                    <a:pt x="115" y="69"/>
                  </a:lnTo>
                  <a:lnTo>
                    <a:pt x="75" y="75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3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0" name="Freeform 398"/>
            <p:cNvSpPr>
              <a:spLocks/>
            </p:cNvSpPr>
            <p:nvPr/>
          </p:nvSpPr>
          <p:spPr bwMode="auto">
            <a:xfrm rot="3009157">
              <a:off x="6747540" y="1889736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6 w 117"/>
                <a:gd name="T3" fmla="*/ 21 h 112"/>
                <a:gd name="T4" fmla="*/ 93 w 117"/>
                <a:gd name="T5" fmla="*/ 0 h 112"/>
                <a:gd name="T6" fmla="*/ 88 w 117"/>
                <a:gd name="T7" fmla="*/ 43 h 112"/>
                <a:gd name="T8" fmla="*/ 117 w 117"/>
                <a:gd name="T9" fmla="*/ 69 h 112"/>
                <a:gd name="T10" fmla="*/ 77 w 117"/>
                <a:gd name="T11" fmla="*/ 77 h 112"/>
                <a:gd name="T12" fmla="*/ 58 w 117"/>
                <a:gd name="T13" fmla="*/ 112 h 112"/>
                <a:gd name="T14" fmla="*/ 40 w 117"/>
                <a:gd name="T15" fmla="*/ 77 h 112"/>
                <a:gd name="T16" fmla="*/ 0 w 117"/>
                <a:gd name="T17" fmla="*/ 72 h 112"/>
                <a:gd name="T18" fmla="*/ 29 w 117"/>
                <a:gd name="T19" fmla="*/ 43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6" y="21"/>
                  </a:lnTo>
                  <a:lnTo>
                    <a:pt x="93" y="0"/>
                  </a:lnTo>
                  <a:lnTo>
                    <a:pt x="88" y="43"/>
                  </a:lnTo>
                  <a:lnTo>
                    <a:pt x="117" y="69"/>
                  </a:lnTo>
                  <a:lnTo>
                    <a:pt x="77" y="77"/>
                  </a:lnTo>
                  <a:lnTo>
                    <a:pt x="58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9" y="43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1" name="Freeform 419"/>
            <p:cNvSpPr>
              <a:spLocks/>
            </p:cNvSpPr>
            <p:nvPr/>
          </p:nvSpPr>
          <p:spPr bwMode="auto">
            <a:xfrm rot="3009157">
              <a:off x="8794378" y="912620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40 h 59"/>
                <a:gd name="T8" fmla="*/ 0 w 59"/>
                <a:gd name="T9" fmla="*/ 35 h 59"/>
                <a:gd name="T10" fmla="*/ 16 w 59"/>
                <a:gd name="T11" fmla="*/ 21 h 59"/>
                <a:gd name="T12" fmla="*/ 13 w 59"/>
                <a:gd name="T13" fmla="*/ 0 h 59"/>
                <a:gd name="T14" fmla="*/ 32 w 59"/>
                <a:gd name="T15" fmla="*/ 11 h 59"/>
                <a:gd name="T16" fmla="*/ 51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40"/>
                  </a:lnTo>
                  <a:lnTo>
                    <a:pt x="0" y="35"/>
                  </a:lnTo>
                  <a:lnTo>
                    <a:pt x="16" y="21"/>
                  </a:lnTo>
                  <a:lnTo>
                    <a:pt x="13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2" name="Freeform 420"/>
            <p:cNvSpPr>
              <a:spLocks/>
            </p:cNvSpPr>
            <p:nvPr/>
          </p:nvSpPr>
          <p:spPr bwMode="auto">
            <a:xfrm rot="3009157">
              <a:off x="6760606" y="951720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38 h 59"/>
                <a:gd name="T8" fmla="*/ 0 w 59"/>
                <a:gd name="T9" fmla="*/ 35 h 59"/>
                <a:gd name="T10" fmla="*/ 16 w 59"/>
                <a:gd name="T11" fmla="*/ 22 h 59"/>
                <a:gd name="T12" fmla="*/ 13 w 59"/>
                <a:gd name="T13" fmla="*/ 0 h 59"/>
                <a:gd name="T14" fmla="*/ 29 w 59"/>
                <a:gd name="T15" fmla="*/ 11 h 59"/>
                <a:gd name="T16" fmla="*/ 48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38"/>
                  </a:lnTo>
                  <a:lnTo>
                    <a:pt x="0" y="35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3" name="Freeform 494"/>
            <p:cNvSpPr>
              <a:spLocks/>
            </p:cNvSpPr>
            <p:nvPr/>
          </p:nvSpPr>
          <p:spPr bwMode="auto">
            <a:xfrm rot="3009157">
              <a:off x="6931989" y="1035640"/>
              <a:ext cx="626762" cy="604999"/>
            </a:xfrm>
            <a:custGeom>
              <a:avLst/>
              <a:gdLst>
                <a:gd name="T0" fmla="*/ 25 w 108"/>
                <a:gd name="T1" fmla="*/ 104 h 104"/>
                <a:gd name="T2" fmla="*/ 61 w 108"/>
                <a:gd name="T3" fmla="*/ 0 h 104"/>
                <a:gd name="T4" fmla="*/ 25 w 108"/>
                <a:gd name="T5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8" h="104">
                  <a:moveTo>
                    <a:pt x="25" y="104"/>
                  </a:moveTo>
                  <a:cubicBezTo>
                    <a:pt x="25" y="104"/>
                    <a:pt x="0" y="8"/>
                    <a:pt x="61" y="0"/>
                  </a:cubicBezTo>
                  <a:cubicBezTo>
                    <a:pt x="61" y="0"/>
                    <a:pt x="108" y="32"/>
                    <a:pt x="25" y="104"/>
                  </a:cubicBezTo>
                  <a:close/>
                </a:path>
              </a:pathLst>
            </a:custGeom>
            <a:solidFill>
              <a:srgbClr val="FFD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4" name="Freeform 495"/>
            <p:cNvSpPr>
              <a:spLocks/>
            </p:cNvSpPr>
            <p:nvPr/>
          </p:nvSpPr>
          <p:spPr bwMode="auto">
            <a:xfrm rot="3009157">
              <a:off x="7010246" y="1074492"/>
              <a:ext cx="498363" cy="489658"/>
            </a:xfrm>
            <a:custGeom>
              <a:avLst/>
              <a:gdLst>
                <a:gd name="T0" fmla="*/ 20 w 86"/>
                <a:gd name="T1" fmla="*/ 84 h 84"/>
                <a:gd name="T2" fmla="*/ 49 w 86"/>
                <a:gd name="T3" fmla="*/ 0 h 84"/>
                <a:gd name="T4" fmla="*/ 20 w 86"/>
                <a:gd name="T5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84">
                  <a:moveTo>
                    <a:pt x="20" y="84"/>
                  </a:moveTo>
                  <a:cubicBezTo>
                    <a:pt x="20" y="84"/>
                    <a:pt x="0" y="6"/>
                    <a:pt x="49" y="0"/>
                  </a:cubicBezTo>
                  <a:cubicBezTo>
                    <a:pt x="49" y="0"/>
                    <a:pt x="86" y="26"/>
                    <a:pt x="20" y="84"/>
                  </a:cubicBezTo>
                  <a:close/>
                </a:path>
              </a:pathLst>
            </a:custGeom>
            <a:solidFill>
              <a:srgbClr val="FFED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5" name="Freeform 496"/>
            <p:cNvSpPr>
              <a:spLocks/>
            </p:cNvSpPr>
            <p:nvPr/>
          </p:nvSpPr>
          <p:spPr bwMode="auto">
            <a:xfrm rot="3009157">
              <a:off x="7334534" y="1104981"/>
              <a:ext cx="261151" cy="167572"/>
            </a:xfrm>
            <a:custGeom>
              <a:avLst/>
              <a:gdLst>
                <a:gd name="T0" fmla="*/ 107 w 120"/>
                <a:gd name="T1" fmla="*/ 77 h 77"/>
                <a:gd name="T2" fmla="*/ 0 w 120"/>
                <a:gd name="T3" fmla="*/ 40 h 77"/>
                <a:gd name="T4" fmla="*/ 13 w 120"/>
                <a:gd name="T5" fmla="*/ 0 h 77"/>
                <a:gd name="T6" fmla="*/ 120 w 120"/>
                <a:gd name="T7" fmla="*/ 37 h 77"/>
                <a:gd name="T8" fmla="*/ 107 w 120"/>
                <a:gd name="T9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77">
                  <a:moveTo>
                    <a:pt x="107" y="77"/>
                  </a:moveTo>
                  <a:lnTo>
                    <a:pt x="0" y="40"/>
                  </a:lnTo>
                  <a:lnTo>
                    <a:pt x="13" y="0"/>
                  </a:lnTo>
                  <a:lnTo>
                    <a:pt x="120" y="37"/>
                  </a:lnTo>
                  <a:lnTo>
                    <a:pt x="107" y="77"/>
                  </a:lnTo>
                  <a:close/>
                </a:path>
              </a:pathLst>
            </a:custGeom>
            <a:solidFill>
              <a:srgbClr val="0D3C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6" name="Freeform 497"/>
            <p:cNvSpPr>
              <a:spLocks/>
            </p:cNvSpPr>
            <p:nvPr/>
          </p:nvSpPr>
          <p:spPr bwMode="auto">
            <a:xfrm rot="3009157">
              <a:off x="7178088" y="754332"/>
              <a:ext cx="587589" cy="341672"/>
            </a:xfrm>
            <a:custGeom>
              <a:avLst/>
              <a:gdLst>
                <a:gd name="T0" fmla="*/ 101 w 101"/>
                <a:gd name="T1" fmla="*/ 14 h 59"/>
                <a:gd name="T2" fmla="*/ 0 w 101"/>
                <a:gd name="T3" fmla="*/ 51 h 59"/>
                <a:gd name="T4" fmla="*/ 85 w 101"/>
                <a:gd name="T5" fmla="*/ 59 h 59"/>
                <a:gd name="T6" fmla="*/ 101 w 101"/>
                <a:gd name="T7" fmla="*/ 1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" h="59">
                  <a:moveTo>
                    <a:pt x="101" y="14"/>
                  </a:moveTo>
                  <a:cubicBezTo>
                    <a:pt x="24" y="0"/>
                    <a:pt x="0" y="51"/>
                    <a:pt x="0" y="51"/>
                  </a:cubicBezTo>
                  <a:cubicBezTo>
                    <a:pt x="85" y="59"/>
                    <a:pt x="85" y="59"/>
                    <a:pt x="85" y="59"/>
                  </a:cubicBezTo>
                  <a:lnTo>
                    <a:pt x="101" y="14"/>
                  </a:lnTo>
                  <a:close/>
                </a:path>
              </a:pathLst>
            </a:custGeom>
            <a:solidFill>
              <a:srgbClr val="1C7B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7" name="Freeform 498"/>
            <p:cNvSpPr>
              <a:spLocks/>
            </p:cNvSpPr>
            <p:nvPr/>
          </p:nvSpPr>
          <p:spPr bwMode="auto">
            <a:xfrm rot="3009157">
              <a:off x="8225189" y="526410"/>
              <a:ext cx="306852" cy="511420"/>
            </a:xfrm>
            <a:custGeom>
              <a:avLst/>
              <a:gdLst>
                <a:gd name="T0" fmla="*/ 25 w 53"/>
                <a:gd name="T1" fmla="*/ 81 h 88"/>
                <a:gd name="T2" fmla="*/ 26 w 53"/>
                <a:gd name="T3" fmla="*/ 77 h 88"/>
                <a:gd name="T4" fmla="*/ 30 w 53"/>
                <a:gd name="T5" fmla="*/ 66 h 88"/>
                <a:gd name="T6" fmla="*/ 37 w 53"/>
                <a:gd name="T7" fmla="*/ 45 h 88"/>
                <a:gd name="T8" fmla="*/ 37 w 53"/>
                <a:gd name="T9" fmla="*/ 45 h 88"/>
                <a:gd name="T10" fmla="*/ 40 w 53"/>
                <a:gd name="T11" fmla="*/ 38 h 88"/>
                <a:gd name="T12" fmla="*/ 53 w 53"/>
                <a:gd name="T13" fmla="*/ 0 h 88"/>
                <a:gd name="T14" fmla="*/ 24 w 53"/>
                <a:gd name="T15" fmla="*/ 20 h 88"/>
                <a:gd name="T16" fmla="*/ 19 w 53"/>
                <a:gd name="T17" fmla="*/ 24 h 88"/>
                <a:gd name="T18" fmla="*/ 19 w 53"/>
                <a:gd name="T19" fmla="*/ 24 h 88"/>
                <a:gd name="T20" fmla="*/ 5 w 53"/>
                <a:gd name="T21" fmla="*/ 37 h 88"/>
                <a:gd name="T22" fmla="*/ 0 w 53"/>
                <a:gd name="T23" fmla="*/ 43 h 88"/>
                <a:gd name="T24" fmla="*/ 22 w 53"/>
                <a:gd name="T25" fmla="*/ 88 h 88"/>
                <a:gd name="T26" fmla="*/ 25 w 53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3" h="88">
                  <a:moveTo>
                    <a:pt x="25" y="81"/>
                  </a:moveTo>
                  <a:cubicBezTo>
                    <a:pt x="26" y="77"/>
                    <a:pt x="26" y="77"/>
                    <a:pt x="26" y="77"/>
                  </a:cubicBezTo>
                  <a:cubicBezTo>
                    <a:pt x="30" y="66"/>
                    <a:pt x="30" y="66"/>
                    <a:pt x="30" y="66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42" y="6"/>
                    <a:pt x="33" y="13"/>
                    <a:pt x="24" y="20"/>
                  </a:cubicBezTo>
                  <a:cubicBezTo>
                    <a:pt x="22" y="21"/>
                    <a:pt x="21" y="22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4" y="28"/>
                    <a:pt x="9" y="33"/>
                    <a:pt x="5" y="37"/>
                  </a:cubicBezTo>
                  <a:cubicBezTo>
                    <a:pt x="3" y="39"/>
                    <a:pt x="2" y="41"/>
                    <a:pt x="0" y="43"/>
                  </a:cubicBezTo>
                  <a:cubicBezTo>
                    <a:pt x="22" y="88"/>
                    <a:pt x="22" y="88"/>
                    <a:pt x="22" y="88"/>
                  </a:cubicBezTo>
                  <a:lnTo>
                    <a:pt x="25" y="81"/>
                  </a:ln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8" name="Freeform 499"/>
            <p:cNvSpPr>
              <a:spLocks/>
            </p:cNvSpPr>
            <p:nvPr/>
          </p:nvSpPr>
          <p:spPr bwMode="auto">
            <a:xfrm rot="3009157">
              <a:off x="7818653" y="613113"/>
              <a:ext cx="232859" cy="511420"/>
            </a:xfrm>
            <a:custGeom>
              <a:avLst/>
              <a:gdLst>
                <a:gd name="T0" fmla="*/ 0 w 40"/>
                <a:gd name="T1" fmla="*/ 26 h 88"/>
                <a:gd name="T2" fmla="*/ 30 w 40"/>
                <a:gd name="T3" fmla="*/ 88 h 88"/>
                <a:gd name="T4" fmla="*/ 40 w 40"/>
                <a:gd name="T5" fmla="*/ 57 h 88"/>
                <a:gd name="T6" fmla="*/ 13 w 40"/>
                <a:gd name="T7" fmla="*/ 0 h 88"/>
                <a:gd name="T8" fmla="*/ 0 w 40"/>
                <a:gd name="T9" fmla="*/ 2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88">
                  <a:moveTo>
                    <a:pt x="0" y="26"/>
                  </a:moveTo>
                  <a:cubicBezTo>
                    <a:pt x="30" y="88"/>
                    <a:pt x="30" y="88"/>
                    <a:pt x="30" y="88"/>
                  </a:cubicBezTo>
                  <a:cubicBezTo>
                    <a:pt x="40" y="57"/>
                    <a:pt x="40" y="57"/>
                    <a:pt x="40" y="57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7" y="9"/>
                    <a:pt x="3" y="18"/>
                    <a:pt x="0" y="26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9" name="Freeform 500"/>
            <p:cNvSpPr>
              <a:spLocks/>
            </p:cNvSpPr>
            <p:nvPr/>
          </p:nvSpPr>
          <p:spPr bwMode="auto">
            <a:xfrm rot="3009157">
              <a:off x="7555725" y="612747"/>
              <a:ext cx="306852" cy="639819"/>
            </a:xfrm>
            <a:custGeom>
              <a:avLst/>
              <a:gdLst>
                <a:gd name="T0" fmla="*/ 9 w 53"/>
                <a:gd name="T1" fmla="*/ 106 h 110"/>
                <a:gd name="T2" fmla="*/ 36 w 53"/>
                <a:gd name="T3" fmla="*/ 110 h 110"/>
                <a:gd name="T4" fmla="*/ 53 w 53"/>
                <a:gd name="T5" fmla="*/ 62 h 110"/>
                <a:gd name="T6" fmla="*/ 23 w 53"/>
                <a:gd name="T7" fmla="*/ 0 h 110"/>
                <a:gd name="T8" fmla="*/ 9 w 53"/>
                <a:gd name="T9" fmla="*/ 10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110">
                  <a:moveTo>
                    <a:pt x="9" y="106"/>
                  </a:moveTo>
                  <a:cubicBezTo>
                    <a:pt x="36" y="110"/>
                    <a:pt x="36" y="110"/>
                    <a:pt x="36" y="110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0" y="56"/>
                    <a:pt x="9" y="106"/>
                    <a:pt x="9" y="1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0" name="Freeform 501"/>
            <p:cNvSpPr>
              <a:spLocks/>
            </p:cNvSpPr>
            <p:nvPr/>
          </p:nvSpPr>
          <p:spPr bwMode="auto">
            <a:xfrm rot="3009157">
              <a:off x="7960719" y="652916"/>
              <a:ext cx="174100" cy="365611"/>
            </a:xfrm>
            <a:custGeom>
              <a:avLst/>
              <a:gdLst>
                <a:gd name="T0" fmla="*/ 4 w 30"/>
                <a:gd name="T1" fmla="*/ 0 h 63"/>
                <a:gd name="T2" fmla="*/ 0 w 30"/>
                <a:gd name="T3" fmla="*/ 6 h 63"/>
                <a:gd name="T4" fmla="*/ 27 w 30"/>
                <a:gd name="T5" fmla="*/ 63 h 63"/>
                <a:gd name="T6" fmla="*/ 30 w 30"/>
                <a:gd name="T7" fmla="*/ 55 h 63"/>
                <a:gd name="T8" fmla="*/ 4 w 30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3">
                  <a:moveTo>
                    <a:pt x="4" y="0"/>
                  </a:moveTo>
                  <a:cubicBezTo>
                    <a:pt x="2" y="2"/>
                    <a:pt x="1" y="4"/>
                    <a:pt x="0" y="6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30" y="55"/>
                    <a:pt x="30" y="55"/>
                    <a:pt x="30" y="55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1" name="Freeform 502"/>
            <p:cNvSpPr>
              <a:spLocks/>
            </p:cNvSpPr>
            <p:nvPr/>
          </p:nvSpPr>
          <p:spPr bwMode="auto">
            <a:xfrm rot="3009157">
              <a:off x="8028166" y="600983"/>
              <a:ext cx="211097" cy="430899"/>
            </a:xfrm>
            <a:custGeom>
              <a:avLst/>
              <a:gdLst>
                <a:gd name="T0" fmla="*/ 36 w 36"/>
                <a:gd name="T1" fmla="*/ 45 h 74"/>
                <a:gd name="T2" fmla="*/ 14 w 36"/>
                <a:gd name="T3" fmla="*/ 0 h 74"/>
                <a:gd name="T4" fmla="*/ 12 w 36"/>
                <a:gd name="T5" fmla="*/ 2 h 74"/>
                <a:gd name="T6" fmla="*/ 10 w 36"/>
                <a:gd name="T7" fmla="*/ 5 h 74"/>
                <a:gd name="T8" fmla="*/ 0 w 36"/>
                <a:gd name="T9" fmla="*/ 19 h 74"/>
                <a:gd name="T10" fmla="*/ 26 w 36"/>
                <a:gd name="T11" fmla="*/ 74 h 74"/>
                <a:gd name="T12" fmla="*/ 36 w 36"/>
                <a:gd name="T13" fmla="*/ 4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74">
                  <a:moveTo>
                    <a:pt x="36" y="45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3" y="1"/>
                    <a:pt x="12" y="2"/>
                  </a:cubicBezTo>
                  <a:cubicBezTo>
                    <a:pt x="12" y="3"/>
                    <a:pt x="11" y="4"/>
                    <a:pt x="10" y="5"/>
                  </a:cubicBezTo>
                  <a:cubicBezTo>
                    <a:pt x="6" y="10"/>
                    <a:pt x="3" y="14"/>
                    <a:pt x="0" y="19"/>
                  </a:cubicBezTo>
                  <a:cubicBezTo>
                    <a:pt x="26" y="74"/>
                    <a:pt x="26" y="74"/>
                    <a:pt x="26" y="74"/>
                  </a:cubicBezTo>
                  <a:lnTo>
                    <a:pt x="36" y="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2" name="Freeform 503"/>
            <p:cNvSpPr>
              <a:spLocks/>
            </p:cNvSpPr>
            <p:nvPr/>
          </p:nvSpPr>
          <p:spPr bwMode="auto">
            <a:xfrm rot="3009157">
              <a:off x="7411061" y="837872"/>
              <a:ext cx="267679" cy="594118"/>
            </a:xfrm>
            <a:custGeom>
              <a:avLst/>
              <a:gdLst>
                <a:gd name="T0" fmla="*/ 10 w 46"/>
                <a:gd name="T1" fmla="*/ 102 h 102"/>
                <a:gd name="T2" fmla="*/ 46 w 46"/>
                <a:gd name="T3" fmla="*/ 0 h 102"/>
                <a:gd name="T4" fmla="*/ 10 w 46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102">
                  <a:moveTo>
                    <a:pt x="10" y="102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0" y="37"/>
                    <a:pt x="10" y="102"/>
                  </a:cubicBezTo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3" name="Freeform 504"/>
            <p:cNvSpPr>
              <a:spLocks/>
            </p:cNvSpPr>
            <p:nvPr/>
          </p:nvSpPr>
          <p:spPr bwMode="auto">
            <a:xfrm rot="3009157">
              <a:off x="7374869" y="1115324"/>
              <a:ext cx="496186" cy="535359"/>
            </a:xfrm>
            <a:custGeom>
              <a:avLst/>
              <a:gdLst>
                <a:gd name="T0" fmla="*/ 16 w 85"/>
                <a:gd name="T1" fmla="*/ 0 h 92"/>
                <a:gd name="T2" fmla="*/ 73 w 85"/>
                <a:gd name="T3" fmla="*/ 92 h 92"/>
                <a:gd name="T4" fmla="*/ 0 w 85"/>
                <a:gd name="T5" fmla="*/ 45 h 92"/>
                <a:gd name="T6" fmla="*/ 16 w 85"/>
                <a:gd name="T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" h="92">
                  <a:moveTo>
                    <a:pt x="16" y="0"/>
                  </a:moveTo>
                  <a:cubicBezTo>
                    <a:pt x="85" y="36"/>
                    <a:pt x="73" y="92"/>
                    <a:pt x="73" y="92"/>
                  </a:cubicBezTo>
                  <a:cubicBezTo>
                    <a:pt x="0" y="45"/>
                    <a:pt x="0" y="45"/>
                    <a:pt x="0" y="45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rgbClr val="166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4" name="Freeform 505"/>
            <p:cNvSpPr>
              <a:spLocks/>
            </p:cNvSpPr>
            <p:nvPr/>
          </p:nvSpPr>
          <p:spPr bwMode="auto">
            <a:xfrm rot="3009157">
              <a:off x="8315670" y="607445"/>
              <a:ext cx="261151" cy="511420"/>
            </a:xfrm>
            <a:custGeom>
              <a:avLst/>
              <a:gdLst>
                <a:gd name="T0" fmla="*/ 3 w 45"/>
                <a:gd name="T1" fmla="*/ 81 h 88"/>
                <a:gd name="T2" fmla="*/ 4 w 45"/>
                <a:gd name="T3" fmla="*/ 77 h 88"/>
                <a:gd name="T4" fmla="*/ 8 w 45"/>
                <a:gd name="T5" fmla="*/ 66 h 88"/>
                <a:gd name="T6" fmla="*/ 15 w 45"/>
                <a:gd name="T7" fmla="*/ 45 h 88"/>
                <a:gd name="T8" fmla="*/ 15 w 45"/>
                <a:gd name="T9" fmla="*/ 45 h 88"/>
                <a:gd name="T10" fmla="*/ 18 w 45"/>
                <a:gd name="T11" fmla="*/ 38 h 88"/>
                <a:gd name="T12" fmla="*/ 31 w 45"/>
                <a:gd name="T13" fmla="*/ 0 h 88"/>
                <a:gd name="T14" fmla="*/ 41 w 45"/>
                <a:gd name="T15" fmla="*/ 33 h 88"/>
                <a:gd name="T16" fmla="*/ 42 w 45"/>
                <a:gd name="T17" fmla="*/ 39 h 88"/>
                <a:gd name="T18" fmla="*/ 42 w 45"/>
                <a:gd name="T19" fmla="*/ 40 h 88"/>
                <a:gd name="T20" fmla="*/ 45 w 45"/>
                <a:gd name="T21" fmla="*/ 58 h 88"/>
                <a:gd name="T22" fmla="*/ 45 w 45"/>
                <a:gd name="T23" fmla="*/ 66 h 88"/>
                <a:gd name="T24" fmla="*/ 0 w 45"/>
                <a:gd name="T25" fmla="*/ 88 h 88"/>
                <a:gd name="T26" fmla="*/ 3 w 45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88">
                  <a:moveTo>
                    <a:pt x="3" y="81"/>
                  </a:moveTo>
                  <a:cubicBezTo>
                    <a:pt x="4" y="77"/>
                    <a:pt x="4" y="77"/>
                    <a:pt x="4" y="77"/>
                  </a:cubicBezTo>
                  <a:cubicBezTo>
                    <a:pt x="8" y="66"/>
                    <a:pt x="8" y="66"/>
                    <a:pt x="8" y="66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5" y="11"/>
                    <a:pt x="39" y="22"/>
                    <a:pt x="41" y="33"/>
                  </a:cubicBezTo>
                  <a:cubicBezTo>
                    <a:pt x="41" y="35"/>
                    <a:pt x="42" y="37"/>
                    <a:pt x="42" y="39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4" y="46"/>
                    <a:pt x="44" y="52"/>
                    <a:pt x="45" y="58"/>
                  </a:cubicBezTo>
                  <a:cubicBezTo>
                    <a:pt x="45" y="61"/>
                    <a:pt x="45" y="63"/>
                    <a:pt x="45" y="66"/>
                  </a:cubicBezTo>
                  <a:cubicBezTo>
                    <a:pt x="0" y="88"/>
                    <a:pt x="0" y="88"/>
                    <a:pt x="0" y="88"/>
                  </a:cubicBezTo>
                  <a:lnTo>
                    <a:pt x="3" y="81"/>
                  </a:ln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5" name="Freeform 506"/>
            <p:cNvSpPr>
              <a:spLocks/>
            </p:cNvSpPr>
            <p:nvPr/>
          </p:nvSpPr>
          <p:spPr bwMode="auto">
            <a:xfrm rot="3009157">
              <a:off x="7837734" y="944400"/>
              <a:ext cx="389550" cy="343848"/>
            </a:xfrm>
            <a:custGeom>
              <a:avLst/>
              <a:gdLst>
                <a:gd name="T0" fmla="*/ 62 w 67"/>
                <a:gd name="T1" fmla="*/ 29 h 59"/>
                <a:gd name="T2" fmla="*/ 0 w 67"/>
                <a:gd name="T3" fmla="*/ 59 h 59"/>
                <a:gd name="T4" fmla="*/ 10 w 67"/>
                <a:gd name="T5" fmla="*/ 28 h 59"/>
                <a:gd name="T6" fmla="*/ 67 w 67"/>
                <a:gd name="T7" fmla="*/ 0 h 59"/>
                <a:gd name="T8" fmla="*/ 62 w 67"/>
                <a:gd name="T9" fmla="*/ 2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59">
                  <a:moveTo>
                    <a:pt x="62" y="29"/>
                  </a:moveTo>
                  <a:cubicBezTo>
                    <a:pt x="0" y="59"/>
                    <a:pt x="0" y="59"/>
                    <a:pt x="0" y="59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6" y="10"/>
                    <a:pt x="64" y="20"/>
                    <a:pt x="62" y="29"/>
                  </a:cubicBez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6" name="Freeform 507"/>
            <p:cNvSpPr>
              <a:spLocks/>
            </p:cNvSpPr>
            <p:nvPr/>
          </p:nvSpPr>
          <p:spPr bwMode="auto">
            <a:xfrm rot="3009157">
              <a:off x="7559470" y="970701"/>
              <a:ext cx="459190" cy="533183"/>
            </a:xfrm>
            <a:custGeom>
              <a:avLst/>
              <a:gdLst>
                <a:gd name="T0" fmla="*/ 24 w 79"/>
                <a:gd name="T1" fmla="*/ 92 h 92"/>
                <a:gd name="T2" fmla="*/ 0 w 79"/>
                <a:gd name="T3" fmla="*/ 78 h 92"/>
                <a:gd name="T4" fmla="*/ 17 w 79"/>
                <a:gd name="T5" fmla="*/ 30 h 92"/>
                <a:gd name="T6" fmla="*/ 79 w 79"/>
                <a:gd name="T7" fmla="*/ 0 h 92"/>
                <a:gd name="T8" fmla="*/ 24 w 79"/>
                <a:gd name="T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92">
                  <a:moveTo>
                    <a:pt x="24" y="92"/>
                  </a:moveTo>
                  <a:cubicBezTo>
                    <a:pt x="0" y="78"/>
                    <a:pt x="0" y="78"/>
                    <a:pt x="0" y="78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63" y="58"/>
                    <a:pt x="24" y="92"/>
                    <a:pt x="24" y="92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7" name="Freeform 508"/>
            <p:cNvSpPr>
              <a:spLocks/>
            </p:cNvSpPr>
            <p:nvPr/>
          </p:nvSpPr>
          <p:spPr bwMode="auto">
            <a:xfrm rot="3009157">
              <a:off x="7969142" y="969772"/>
              <a:ext cx="337320" cy="202392"/>
            </a:xfrm>
            <a:custGeom>
              <a:avLst/>
              <a:gdLst>
                <a:gd name="T0" fmla="*/ 58 w 58"/>
                <a:gd name="T1" fmla="*/ 0 h 35"/>
                <a:gd name="T2" fmla="*/ 57 w 58"/>
                <a:gd name="T3" fmla="*/ 7 h 35"/>
                <a:gd name="T4" fmla="*/ 0 w 58"/>
                <a:gd name="T5" fmla="*/ 35 h 35"/>
                <a:gd name="T6" fmla="*/ 3 w 58"/>
                <a:gd name="T7" fmla="*/ 27 h 35"/>
                <a:gd name="T8" fmla="*/ 58 w 58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35">
                  <a:moveTo>
                    <a:pt x="58" y="0"/>
                  </a:moveTo>
                  <a:cubicBezTo>
                    <a:pt x="58" y="3"/>
                    <a:pt x="58" y="5"/>
                    <a:pt x="57" y="7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3" y="27"/>
                    <a:pt x="3" y="27"/>
                    <a:pt x="3" y="27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rgbClr val="C937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8" name="Freeform 509"/>
            <p:cNvSpPr>
              <a:spLocks/>
            </p:cNvSpPr>
            <p:nvPr/>
          </p:nvSpPr>
          <p:spPr bwMode="auto">
            <a:xfrm rot="3009157">
              <a:off x="8054098" y="871124"/>
              <a:ext cx="326438" cy="298147"/>
            </a:xfrm>
            <a:custGeom>
              <a:avLst/>
              <a:gdLst>
                <a:gd name="T0" fmla="*/ 10 w 56"/>
                <a:gd name="T1" fmla="*/ 22 h 51"/>
                <a:gd name="T2" fmla="*/ 55 w 56"/>
                <a:gd name="T3" fmla="*/ 0 h 51"/>
                <a:gd name="T4" fmla="*/ 56 w 56"/>
                <a:gd name="T5" fmla="*/ 3 h 51"/>
                <a:gd name="T6" fmla="*/ 56 w 56"/>
                <a:gd name="T7" fmla="*/ 6 h 51"/>
                <a:gd name="T8" fmla="*/ 55 w 56"/>
                <a:gd name="T9" fmla="*/ 24 h 51"/>
                <a:gd name="T10" fmla="*/ 0 w 56"/>
                <a:gd name="T11" fmla="*/ 51 h 51"/>
                <a:gd name="T12" fmla="*/ 10 w 56"/>
                <a:gd name="T13" fmla="*/ 2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51">
                  <a:moveTo>
                    <a:pt x="10" y="22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55" y="1"/>
                    <a:pt x="56" y="2"/>
                    <a:pt x="56" y="3"/>
                  </a:cubicBezTo>
                  <a:cubicBezTo>
                    <a:pt x="56" y="4"/>
                    <a:pt x="56" y="5"/>
                    <a:pt x="56" y="6"/>
                  </a:cubicBezTo>
                  <a:cubicBezTo>
                    <a:pt x="56" y="13"/>
                    <a:pt x="56" y="18"/>
                    <a:pt x="55" y="24"/>
                  </a:cubicBezTo>
                  <a:cubicBezTo>
                    <a:pt x="0" y="51"/>
                    <a:pt x="0" y="51"/>
                    <a:pt x="0" y="51"/>
                  </a:cubicBezTo>
                  <a:lnTo>
                    <a:pt x="10" y="22"/>
                  </a:ln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9" name="Freeform 510"/>
            <p:cNvSpPr>
              <a:spLocks/>
            </p:cNvSpPr>
            <p:nvPr/>
          </p:nvSpPr>
          <p:spPr bwMode="auto">
            <a:xfrm rot="3009157">
              <a:off x="7444970" y="886326"/>
              <a:ext cx="280737" cy="594118"/>
            </a:xfrm>
            <a:custGeom>
              <a:avLst/>
              <a:gdLst>
                <a:gd name="T0" fmla="*/ 0 w 48"/>
                <a:gd name="T1" fmla="*/ 102 h 102"/>
                <a:gd name="T2" fmla="*/ 36 w 48"/>
                <a:gd name="T3" fmla="*/ 0 h 102"/>
                <a:gd name="T4" fmla="*/ 0 w 48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02">
                  <a:moveTo>
                    <a:pt x="0" y="102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48" y="57"/>
                    <a:pt x="0" y="102"/>
                  </a:cubicBezTo>
                </a:path>
              </a:pathLst>
            </a:custGeom>
            <a:solidFill>
              <a:srgbClr val="D63A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0" name="Freeform 511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1" name="Freeform 512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2" name="Freeform 513"/>
            <p:cNvSpPr>
              <a:spLocks/>
            </p:cNvSpPr>
            <p:nvPr/>
          </p:nvSpPr>
          <p:spPr bwMode="auto">
            <a:xfrm rot="3009157">
              <a:off x="8163039" y="741069"/>
              <a:ext cx="265503" cy="274208"/>
            </a:xfrm>
            <a:custGeom>
              <a:avLst/>
              <a:gdLst>
                <a:gd name="T0" fmla="*/ 42 w 46"/>
                <a:gd name="T1" fmla="*/ 30 h 47"/>
                <a:gd name="T2" fmla="*/ 30 w 46"/>
                <a:gd name="T3" fmla="*/ 4 h 47"/>
                <a:gd name="T4" fmla="*/ 3 w 46"/>
                <a:gd name="T5" fmla="*/ 17 h 47"/>
                <a:gd name="T6" fmla="*/ 16 w 46"/>
                <a:gd name="T7" fmla="*/ 43 h 47"/>
                <a:gd name="T8" fmla="*/ 42 w 46"/>
                <a:gd name="T9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42" y="30"/>
                  </a:moveTo>
                  <a:cubicBezTo>
                    <a:pt x="46" y="20"/>
                    <a:pt x="40" y="8"/>
                    <a:pt x="30" y="4"/>
                  </a:cubicBezTo>
                  <a:cubicBezTo>
                    <a:pt x="19" y="0"/>
                    <a:pt x="7" y="6"/>
                    <a:pt x="3" y="17"/>
                  </a:cubicBezTo>
                  <a:cubicBezTo>
                    <a:pt x="0" y="28"/>
                    <a:pt x="5" y="39"/>
                    <a:pt x="16" y="43"/>
                  </a:cubicBezTo>
                  <a:cubicBezTo>
                    <a:pt x="27" y="47"/>
                    <a:pt x="39" y="41"/>
                    <a:pt x="42" y="30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3" name="Freeform 514"/>
            <p:cNvSpPr>
              <a:spLocks/>
            </p:cNvSpPr>
            <p:nvPr/>
          </p:nvSpPr>
          <p:spPr bwMode="auto">
            <a:xfrm rot="3009157">
              <a:off x="8181230" y="763336"/>
              <a:ext cx="226331" cy="226331"/>
            </a:xfrm>
            <a:custGeom>
              <a:avLst/>
              <a:gdLst>
                <a:gd name="T0" fmla="*/ 36 w 39"/>
                <a:gd name="T1" fmla="*/ 25 h 39"/>
                <a:gd name="T2" fmla="*/ 26 w 39"/>
                <a:gd name="T3" fmla="*/ 3 h 39"/>
                <a:gd name="T4" fmla="*/ 4 w 39"/>
                <a:gd name="T5" fmla="*/ 14 h 39"/>
                <a:gd name="T6" fmla="*/ 14 w 39"/>
                <a:gd name="T7" fmla="*/ 36 h 39"/>
                <a:gd name="T8" fmla="*/ 36 w 39"/>
                <a:gd name="T9" fmla="*/ 2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36" y="25"/>
                  </a:moveTo>
                  <a:cubicBezTo>
                    <a:pt x="39" y="16"/>
                    <a:pt x="35" y="6"/>
                    <a:pt x="26" y="3"/>
                  </a:cubicBezTo>
                  <a:cubicBezTo>
                    <a:pt x="17" y="0"/>
                    <a:pt x="7" y="5"/>
                    <a:pt x="4" y="14"/>
                  </a:cubicBezTo>
                  <a:cubicBezTo>
                    <a:pt x="0" y="23"/>
                    <a:pt x="5" y="33"/>
                    <a:pt x="14" y="36"/>
                  </a:cubicBezTo>
                  <a:cubicBezTo>
                    <a:pt x="23" y="39"/>
                    <a:pt x="33" y="34"/>
                    <a:pt x="36" y="25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4" name="Freeform 515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5" name="Freeform 516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444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6" name="Freeform 517"/>
            <p:cNvSpPr>
              <a:spLocks/>
            </p:cNvSpPr>
            <p:nvPr/>
          </p:nvSpPr>
          <p:spPr bwMode="auto">
            <a:xfrm rot="3009157">
              <a:off x="8163039" y="741069"/>
              <a:ext cx="265503" cy="274208"/>
            </a:xfrm>
            <a:custGeom>
              <a:avLst/>
              <a:gdLst>
                <a:gd name="T0" fmla="*/ 3 w 46"/>
                <a:gd name="T1" fmla="*/ 17 h 47"/>
                <a:gd name="T2" fmla="*/ 30 w 46"/>
                <a:gd name="T3" fmla="*/ 4 h 47"/>
                <a:gd name="T4" fmla="*/ 42 w 46"/>
                <a:gd name="T5" fmla="*/ 30 h 47"/>
                <a:gd name="T6" fmla="*/ 16 w 46"/>
                <a:gd name="T7" fmla="*/ 43 h 47"/>
                <a:gd name="T8" fmla="*/ 3 w 46"/>
                <a:gd name="T9" fmla="*/ 1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3" y="17"/>
                  </a:moveTo>
                  <a:cubicBezTo>
                    <a:pt x="7" y="6"/>
                    <a:pt x="19" y="0"/>
                    <a:pt x="30" y="4"/>
                  </a:cubicBezTo>
                  <a:cubicBezTo>
                    <a:pt x="40" y="8"/>
                    <a:pt x="46" y="20"/>
                    <a:pt x="42" y="30"/>
                  </a:cubicBezTo>
                  <a:cubicBezTo>
                    <a:pt x="39" y="41"/>
                    <a:pt x="27" y="47"/>
                    <a:pt x="16" y="43"/>
                  </a:cubicBezTo>
                  <a:cubicBezTo>
                    <a:pt x="5" y="39"/>
                    <a:pt x="0" y="28"/>
                    <a:pt x="3" y="17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7" name="Freeform 519"/>
            <p:cNvSpPr>
              <a:spLocks/>
            </p:cNvSpPr>
            <p:nvPr/>
          </p:nvSpPr>
          <p:spPr bwMode="auto">
            <a:xfrm rot="3009157">
              <a:off x="8181229" y="763336"/>
              <a:ext cx="226331" cy="226331"/>
            </a:xfrm>
            <a:custGeom>
              <a:avLst/>
              <a:gdLst>
                <a:gd name="T0" fmla="*/ 4 w 39"/>
                <a:gd name="T1" fmla="*/ 14 h 39"/>
                <a:gd name="T2" fmla="*/ 26 w 39"/>
                <a:gd name="T3" fmla="*/ 3 h 39"/>
                <a:gd name="T4" fmla="*/ 36 w 39"/>
                <a:gd name="T5" fmla="*/ 25 h 39"/>
                <a:gd name="T6" fmla="*/ 14 w 39"/>
                <a:gd name="T7" fmla="*/ 36 h 39"/>
                <a:gd name="T8" fmla="*/ 4 w 39"/>
                <a:gd name="T9" fmla="*/ 1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4" y="14"/>
                  </a:moveTo>
                  <a:cubicBezTo>
                    <a:pt x="7" y="5"/>
                    <a:pt x="17" y="0"/>
                    <a:pt x="26" y="3"/>
                  </a:cubicBezTo>
                  <a:cubicBezTo>
                    <a:pt x="35" y="6"/>
                    <a:pt x="39" y="16"/>
                    <a:pt x="36" y="25"/>
                  </a:cubicBezTo>
                  <a:cubicBezTo>
                    <a:pt x="33" y="34"/>
                    <a:pt x="23" y="39"/>
                    <a:pt x="14" y="36"/>
                  </a:cubicBezTo>
                  <a:cubicBezTo>
                    <a:pt x="5" y="33"/>
                    <a:pt x="0" y="23"/>
                    <a:pt x="4" y="14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8" name="Freeform 533"/>
            <p:cNvSpPr>
              <a:spLocks/>
            </p:cNvSpPr>
            <p:nvPr/>
          </p:nvSpPr>
          <p:spPr bwMode="auto">
            <a:xfrm rot="3009157">
              <a:off x="7323188" y="2843657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9" name="Freeform 564"/>
            <p:cNvSpPr>
              <a:spLocks/>
            </p:cNvSpPr>
            <p:nvPr/>
          </p:nvSpPr>
          <p:spPr bwMode="auto">
            <a:xfrm rot="3009157">
              <a:off x="8975930" y="1780273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0" name="Freeform 594"/>
            <p:cNvSpPr>
              <a:spLocks/>
            </p:cNvSpPr>
            <p:nvPr/>
          </p:nvSpPr>
          <p:spPr bwMode="auto">
            <a:xfrm rot="3009157">
              <a:off x="8179450" y="167520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1" name="Freeform 595"/>
            <p:cNvSpPr>
              <a:spLocks/>
            </p:cNvSpPr>
            <p:nvPr/>
          </p:nvSpPr>
          <p:spPr bwMode="auto">
            <a:xfrm rot="3009157">
              <a:off x="8735891" y="459523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2" name="Freeform 596"/>
            <p:cNvSpPr>
              <a:spLocks/>
            </p:cNvSpPr>
            <p:nvPr/>
          </p:nvSpPr>
          <p:spPr bwMode="auto">
            <a:xfrm rot="3009157">
              <a:off x="8386037" y="-14247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3" name="Freeform 597"/>
            <p:cNvSpPr>
              <a:spLocks/>
            </p:cNvSpPr>
            <p:nvPr/>
          </p:nvSpPr>
          <p:spPr bwMode="auto">
            <a:xfrm rot="3009157">
              <a:off x="7344358" y="460427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4" name="Freeform 598"/>
            <p:cNvSpPr>
              <a:spLocks/>
            </p:cNvSpPr>
            <p:nvPr/>
          </p:nvSpPr>
          <p:spPr bwMode="auto">
            <a:xfrm rot="3009157">
              <a:off x="8912585" y="1200300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5" name="Freeform 600"/>
            <p:cNvSpPr>
              <a:spLocks/>
            </p:cNvSpPr>
            <p:nvPr/>
          </p:nvSpPr>
          <p:spPr bwMode="auto">
            <a:xfrm rot="3009157">
              <a:off x="7127719" y="1885387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6" name="Freeform 601"/>
            <p:cNvSpPr>
              <a:spLocks/>
            </p:cNvSpPr>
            <p:nvPr/>
          </p:nvSpPr>
          <p:spPr bwMode="auto">
            <a:xfrm rot="3009157">
              <a:off x="6577564" y="1187515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7" name="Freeform 602"/>
            <p:cNvSpPr>
              <a:spLocks/>
            </p:cNvSpPr>
            <p:nvPr/>
          </p:nvSpPr>
          <p:spPr bwMode="auto">
            <a:xfrm rot="3009157">
              <a:off x="6134545" y="1669609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8" name="Freeform 603"/>
            <p:cNvSpPr>
              <a:spLocks/>
            </p:cNvSpPr>
            <p:nvPr/>
          </p:nvSpPr>
          <p:spPr bwMode="auto">
            <a:xfrm rot="3009157">
              <a:off x="6621939" y="1822783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9" name="Freeform 604"/>
            <p:cNvSpPr>
              <a:spLocks/>
            </p:cNvSpPr>
            <p:nvPr/>
          </p:nvSpPr>
          <p:spPr bwMode="auto">
            <a:xfrm rot="3009157">
              <a:off x="6953239" y="2963577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10" name="Freeform 606"/>
            <p:cNvSpPr>
              <a:spLocks/>
            </p:cNvSpPr>
            <p:nvPr/>
          </p:nvSpPr>
          <p:spPr bwMode="auto">
            <a:xfrm rot="3009157">
              <a:off x="6937850" y="2490622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E89127D-20E2-423E-B34A-075C299BBCD4}"/>
              </a:ext>
            </a:extLst>
          </p:cNvPr>
          <p:cNvSpPr/>
          <p:nvPr/>
        </p:nvSpPr>
        <p:spPr>
          <a:xfrm>
            <a:off x="352289" y="560350"/>
            <a:ext cx="11559975" cy="6050643"/>
          </a:xfrm>
          <a:prstGeom prst="roundRect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sp>
        <p:nvSpPr>
          <p:cNvPr id="656" name="Rounded Rectangle 72">
            <a:extLst>
              <a:ext uri="{FF2B5EF4-FFF2-40B4-BE49-F238E27FC236}">
                <a16:creationId xmlns:a16="http://schemas.microsoft.com/office/drawing/2014/main" id="{4C1277A7-51F5-4C25-93BF-CC594F445022}"/>
              </a:ext>
            </a:extLst>
          </p:cNvPr>
          <p:cNvSpPr/>
          <p:nvPr/>
        </p:nvSpPr>
        <p:spPr>
          <a:xfrm>
            <a:off x="3614762" y="1153845"/>
            <a:ext cx="7744731" cy="2299466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pic>
        <p:nvPicPr>
          <p:cNvPr id="657" name="Picture 656">
            <a:extLst>
              <a:ext uri="{FF2B5EF4-FFF2-40B4-BE49-F238E27FC236}">
                <a16:creationId xmlns:a16="http://schemas.microsoft.com/office/drawing/2014/main" id="{02FA7FEF-5463-48BF-B722-EA4481CB08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449" y="3404545"/>
            <a:ext cx="2120430" cy="2709173"/>
          </a:xfrm>
          <a:prstGeom prst="rect">
            <a:avLst/>
          </a:prstGeom>
        </p:spPr>
      </p:pic>
      <p:sp>
        <p:nvSpPr>
          <p:cNvPr id="658" name="TextBox 657">
            <a:extLst>
              <a:ext uri="{FF2B5EF4-FFF2-40B4-BE49-F238E27FC236}">
                <a16:creationId xmlns:a16="http://schemas.microsoft.com/office/drawing/2014/main" id="{20BEEDB6-DA99-4493-AD6B-BF0E9004FEB9}"/>
              </a:ext>
            </a:extLst>
          </p:cNvPr>
          <p:cNvSpPr txBox="1"/>
          <p:nvPr/>
        </p:nvSpPr>
        <p:spPr>
          <a:xfrm>
            <a:off x="3606057" y="1293567"/>
            <a:ext cx="7633477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ctr">
              <a:defRPr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cuộc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836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6" grpId="0" animBg="1"/>
      <p:bldP spid="65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2" name="组合 721"/>
          <p:cNvGrpSpPr/>
          <p:nvPr/>
        </p:nvGrpSpPr>
        <p:grpSpPr>
          <a:xfrm>
            <a:off x="0" y="-144654"/>
            <a:ext cx="12214765" cy="7102759"/>
            <a:chOff x="0" y="-144654"/>
            <a:chExt cx="12214765" cy="7102759"/>
          </a:xfrm>
        </p:grpSpPr>
        <p:sp>
          <p:nvSpPr>
            <p:cNvPr id="433" name="Freeform 318"/>
            <p:cNvSpPr>
              <a:spLocks/>
            </p:cNvSpPr>
            <p:nvPr/>
          </p:nvSpPr>
          <p:spPr bwMode="auto">
            <a:xfrm rot="16200000">
              <a:off x="750809" y="979932"/>
              <a:ext cx="1168649" cy="1168649"/>
            </a:xfrm>
            <a:custGeom>
              <a:avLst/>
              <a:gdLst>
                <a:gd name="T0" fmla="*/ 183 w 201"/>
                <a:gd name="T1" fmla="*/ 133 h 201"/>
                <a:gd name="T2" fmla="*/ 132 w 201"/>
                <a:gd name="T3" fmla="*/ 18 h 201"/>
                <a:gd name="T4" fmla="*/ 17 w 201"/>
                <a:gd name="T5" fmla="*/ 69 h 201"/>
                <a:gd name="T6" fmla="*/ 68 w 201"/>
                <a:gd name="T7" fmla="*/ 184 h 201"/>
                <a:gd name="T8" fmla="*/ 183 w 201"/>
                <a:gd name="T9" fmla="*/ 133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" h="201">
                  <a:moveTo>
                    <a:pt x="183" y="133"/>
                  </a:moveTo>
                  <a:cubicBezTo>
                    <a:pt x="201" y="87"/>
                    <a:pt x="178" y="35"/>
                    <a:pt x="132" y="18"/>
                  </a:cubicBezTo>
                  <a:cubicBezTo>
                    <a:pt x="86" y="0"/>
                    <a:pt x="35" y="23"/>
                    <a:pt x="17" y="69"/>
                  </a:cubicBezTo>
                  <a:cubicBezTo>
                    <a:pt x="0" y="115"/>
                    <a:pt x="23" y="166"/>
                    <a:pt x="68" y="184"/>
                  </a:cubicBezTo>
                  <a:cubicBezTo>
                    <a:pt x="114" y="201"/>
                    <a:pt x="165" y="178"/>
                    <a:pt x="183" y="133"/>
                  </a:cubicBezTo>
                  <a:close/>
                </a:path>
              </a:pathLst>
            </a:custGeom>
            <a:solidFill>
              <a:srgbClr val="EFB2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4" name="Freeform 319"/>
            <p:cNvSpPr>
              <a:spLocks/>
            </p:cNvSpPr>
            <p:nvPr/>
          </p:nvSpPr>
          <p:spPr bwMode="auto">
            <a:xfrm rot="16200000">
              <a:off x="739928" y="1258493"/>
              <a:ext cx="970610" cy="574532"/>
            </a:xfrm>
            <a:custGeom>
              <a:avLst/>
              <a:gdLst>
                <a:gd name="T0" fmla="*/ 30 w 167"/>
                <a:gd name="T1" fmla="*/ 0 h 99"/>
                <a:gd name="T2" fmla="*/ 160 w 167"/>
                <a:gd name="T3" fmla="*/ 46 h 99"/>
                <a:gd name="T4" fmla="*/ 161 w 167"/>
                <a:gd name="T5" fmla="*/ 85 h 99"/>
                <a:gd name="T6" fmla="*/ 0 w 167"/>
                <a:gd name="T7" fmla="*/ 44 h 99"/>
                <a:gd name="T8" fmla="*/ 30 w 167"/>
                <a:gd name="T9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99">
                  <a:moveTo>
                    <a:pt x="30" y="0"/>
                  </a:moveTo>
                  <a:cubicBezTo>
                    <a:pt x="30" y="0"/>
                    <a:pt x="90" y="51"/>
                    <a:pt x="160" y="46"/>
                  </a:cubicBezTo>
                  <a:cubicBezTo>
                    <a:pt x="160" y="46"/>
                    <a:pt x="167" y="62"/>
                    <a:pt x="161" y="85"/>
                  </a:cubicBezTo>
                  <a:cubicBezTo>
                    <a:pt x="161" y="85"/>
                    <a:pt x="82" y="99"/>
                    <a:pt x="0" y="44"/>
                  </a:cubicBezTo>
                  <a:cubicBezTo>
                    <a:pt x="0" y="44"/>
                    <a:pt x="6" y="17"/>
                    <a:pt x="30" y="0"/>
                  </a:cubicBezTo>
                  <a:close/>
                </a:path>
              </a:pathLst>
            </a:custGeom>
            <a:solidFill>
              <a:srgbClr val="EFBD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5" name="Freeform 320"/>
            <p:cNvSpPr>
              <a:spLocks/>
            </p:cNvSpPr>
            <p:nvPr/>
          </p:nvSpPr>
          <p:spPr bwMode="auto">
            <a:xfrm rot="16200000">
              <a:off x="951025" y="1389068"/>
              <a:ext cx="948847" cy="383021"/>
            </a:xfrm>
            <a:custGeom>
              <a:avLst/>
              <a:gdLst>
                <a:gd name="T0" fmla="*/ 0 w 163"/>
                <a:gd name="T1" fmla="*/ 0 h 66"/>
                <a:gd name="T2" fmla="*/ 163 w 163"/>
                <a:gd name="T3" fmla="*/ 39 h 66"/>
                <a:gd name="T4" fmla="*/ 153 w 163"/>
                <a:gd name="T5" fmla="*/ 66 h 66"/>
                <a:gd name="T6" fmla="*/ 0 w 163"/>
                <a:gd name="T7" fmla="*/ 8 h 66"/>
                <a:gd name="T8" fmla="*/ 0 w 163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66">
                  <a:moveTo>
                    <a:pt x="0" y="0"/>
                  </a:moveTo>
                  <a:cubicBezTo>
                    <a:pt x="0" y="0"/>
                    <a:pt x="79" y="53"/>
                    <a:pt x="163" y="39"/>
                  </a:cubicBezTo>
                  <a:cubicBezTo>
                    <a:pt x="163" y="39"/>
                    <a:pt x="163" y="50"/>
                    <a:pt x="153" y="66"/>
                  </a:cubicBezTo>
                  <a:cubicBezTo>
                    <a:pt x="153" y="66"/>
                    <a:pt x="32" y="63"/>
                    <a:pt x="0" y="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FC4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6" name="Freeform 321"/>
            <p:cNvSpPr>
              <a:spLocks/>
            </p:cNvSpPr>
            <p:nvPr/>
          </p:nvSpPr>
          <p:spPr bwMode="auto">
            <a:xfrm rot="16200000">
              <a:off x="1126213" y="1424977"/>
              <a:ext cx="872679" cy="400431"/>
            </a:xfrm>
            <a:custGeom>
              <a:avLst/>
              <a:gdLst>
                <a:gd name="T0" fmla="*/ 150 w 150"/>
                <a:gd name="T1" fmla="*/ 50 h 69"/>
                <a:gd name="T2" fmla="*/ 0 w 150"/>
                <a:gd name="T3" fmla="*/ 0 h 69"/>
                <a:gd name="T4" fmla="*/ 5 w 150"/>
                <a:gd name="T5" fmla="*/ 22 h 69"/>
                <a:gd name="T6" fmla="*/ 141 w 150"/>
                <a:gd name="T7" fmla="*/ 58 h 69"/>
                <a:gd name="T8" fmla="*/ 150 w 150"/>
                <a:gd name="T9" fmla="*/ 5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" h="69">
                  <a:moveTo>
                    <a:pt x="150" y="50"/>
                  </a:moveTo>
                  <a:cubicBezTo>
                    <a:pt x="150" y="50"/>
                    <a:pt x="35" y="44"/>
                    <a:pt x="0" y="0"/>
                  </a:cubicBezTo>
                  <a:cubicBezTo>
                    <a:pt x="0" y="0"/>
                    <a:pt x="2" y="16"/>
                    <a:pt x="5" y="22"/>
                  </a:cubicBezTo>
                  <a:cubicBezTo>
                    <a:pt x="5" y="22"/>
                    <a:pt x="72" y="69"/>
                    <a:pt x="141" y="58"/>
                  </a:cubicBezTo>
                  <a:cubicBezTo>
                    <a:pt x="141" y="58"/>
                    <a:pt x="146" y="56"/>
                    <a:pt x="150" y="50"/>
                  </a:cubicBezTo>
                  <a:close/>
                </a:path>
              </a:pathLst>
            </a:custGeom>
            <a:solidFill>
              <a:srgbClr val="EFCE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7" name="Freeform 322"/>
            <p:cNvSpPr>
              <a:spLocks/>
            </p:cNvSpPr>
            <p:nvPr/>
          </p:nvSpPr>
          <p:spPr bwMode="auto">
            <a:xfrm rot="16200000">
              <a:off x="1341662" y="1464149"/>
              <a:ext cx="737751" cy="361258"/>
            </a:xfrm>
            <a:custGeom>
              <a:avLst/>
              <a:gdLst>
                <a:gd name="T0" fmla="*/ 0 w 127"/>
                <a:gd name="T1" fmla="*/ 0 h 62"/>
                <a:gd name="T2" fmla="*/ 127 w 127"/>
                <a:gd name="T3" fmla="*/ 35 h 62"/>
                <a:gd name="T4" fmla="*/ 0 w 127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62">
                  <a:moveTo>
                    <a:pt x="0" y="0"/>
                  </a:moveTo>
                  <a:cubicBezTo>
                    <a:pt x="0" y="0"/>
                    <a:pt x="62" y="46"/>
                    <a:pt x="127" y="35"/>
                  </a:cubicBezTo>
                  <a:cubicBezTo>
                    <a:pt x="127" y="35"/>
                    <a:pt x="50" y="62"/>
                    <a:pt x="0" y="0"/>
                  </a:cubicBezTo>
                  <a:close/>
                </a:path>
              </a:pathLst>
            </a:custGeom>
            <a:solidFill>
              <a:srgbClr val="EFD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8" name="Freeform 323"/>
            <p:cNvSpPr>
              <a:spLocks/>
            </p:cNvSpPr>
            <p:nvPr/>
          </p:nvSpPr>
          <p:spPr bwMode="auto">
            <a:xfrm rot="16200000">
              <a:off x="1463533" y="1494617"/>
              <a:ext cx="639819" cy="319910"/>
            </a:xfrm>
            <a:custGeom>
              <a:avLst/>
              <a:gdLst>
                <a:gd name="T0" fmla="*/ 0 w 110"/>
                <a:gd name="T1" fmla="*/ 0 h 55"/>
                <a:gd name="T2" fmla="*/ 110 w 110"/>
                <a:gd name="T3" fmla="*/ 26 h 55"/>
                <a:gd name="T4" fmla="*/ 0 w 110"/>
                <a:gd name="T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0" h="55">
                  <a:moveTo>
                    <a:pt x="0" y="0"/>
                  </a:moveTo>
                  <a:cubicBezTo>
                    <a:pt x="0" y="0"/>
                    <a:pt x="46" y="41"/>
                    <a:pt x="110" y="26"/>
                  </a:cubicBezTo>
                  <a:cubicBezTo>
                    <a:pt x="110" y="26"/>
                    <a:pt x="46" y="55"/>
                    <a:pt x="0" y="0"/>
                  </a:cubicBezTo>
                  <a:close/>
                </a:path>
              </a:pathLst>
            </a:custGeom>
            <a:solidFill>
              <a:srgbClr val="EFE3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9" name="Freeform 324"/>
            <p:cNvSpPr>
              <a:spLocks/>
            </p:cNvSpPr>
            <p:nvPr/>
          </p:nvSpPr>
          <p:spPr bwMode="auto">
            <a:xfrm rot="16200000">
              <a:off x="698579" y="1310723"/>
              <a:ext cx="685521" cy="289442"/>
            </a:xfrm>
            <a:custGeom>
              <a:avLst/>
              <a:gdLst>
                <a:gd name="T0" fmla="*/ 0 w 118"/>
                <a:gd name="T1" fmla="*/ 4 h 50"/>
                <a:gd name="T2" fmla="*/ 118 w 118"/>
                <a:gd name="T3" fmla="*/ 47 h 50"/>
                <a:gd name="T4" fmla="*/ 112 w 118"/>
                <a:gd name="T5" fmla="*/ 33 h 50"/>
                <a:gd name="T6" fmla="*/ 6 w 118"/>
                <a:gd name="T7" fmla="*/ 0 h 50"/>
                <a:gd name="T8" fmla="*/ 0 w 118"/>
                <a:gd name="T9" fmla="*/ 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50">
                  <a:moveTo>
                    <a:pt x="0" y="4"/>
                  </a:moveTo>
                  <a:cubicBezTo>
                    <a:pt x="0" y="4"/>
                    <a:pt x="57" y="50"/>
                    <a:pt x="118" y="47"/>
                  </a:cubicBezTo>
                  <a:cubicBezTo>
                    <a:pt x="118" y="47"/>
                    <a:pt x="117" y="39"/>
                    <a:pt x="112" y="33"/>
                  </a:cubicBezTo>
                  <a:cubicBezTo>
                    <a:pt x="112" y="33"/>
                    <a:pt x="15" y="18"/>
                    <a:pt x="6" y="0"/>
                  </a:cubicBezTo>
                  <a:lnTo>
                    <a:pt x="0" y="4"/>
                  </a:lnTo>
                  <a:close/>
                </a:path>
              </a:pathLst>
            </a:custGeom>
            <a:solidFill>
              <a:srgbClr val="F0BB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0" name="Freeform 325"/>
            <p:cNvSpPr>
              <a:spLocks/>
            </p:cNvSpPr>
            <p:nvPr/>
          </p:nvSpPr>
          <p:spPr bwMode="auto">
            <a:xfrm rot="16200000">
              <a:off x="653966" y="1307459"/>
              <a:ext cx="531006" cy="267679"/>
            </a:xfrm>
            <a:custGeom>
              <a:avLst/>
              <a:gdLst>
                <a:gd name="T0" fmla="*/ 0 w 91"/>
                <a:gd name="T1" fmla="*/ 16 h 46"/>
                <a:gd name="T2" fmla="*/ 91 w 91"/>
                <a:gd name="T3" fmla="*/ 45 h 46"/>
                <a:gd name="T4" fmla="*/ 0 w 91"/>
                <a:gd name="T5" fmla="*/ 1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1" h="46">
                  <a:moveTo>
                    <a:pt x="0" y="16"/>
                  </a:moveTo>
                  <a:cubicBezTo>
                    <a:pt x="0" y="16"/>
                    <a:pt x="62" y="46"/>
                    <a:pt x="91" y="45"/>
                  </a:cubicBezTo>
                  <a:cubicBezTo>
                    <a:pt x="91" y="45"/>
                    <a:pt x="61" y="0"/>
                    <a:pt x="0" y="16"/>
                  </a:cubicBezTo>
                  <a:close/>
                </a:path>
              </a:pathLst>
            </a:custGeom>
            <a:solidFill>
              <a:srgbClr val="E6A9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1" name="Freeform 326"/>
            <p:cNvSpPr>
              <a:spLocks/>
            </p:cNvSpPr>
            <p:nvPr/>
          </p:nvSpPr>
          <p:spPr bwMode="auto">
            <a:xfrm rot="16200000">
              <a:off x="4961864" y="5558774"/>
              <a:ext cx="1053308" cy="1057660"/>
            </a:xfrm>
            <a:custGeom>
              <a:avLst/>
              <a:gdLst>
                <a:gd name="T0" fmla="*/ 168 w 181"/>
                <a:gd name="T1" fmla="*/ 68 h 182"/>
                <a:gd name="T2" fmla="*/ 67 w 181"/>
                <a:gd name="T3" fmla="*/ 13 h 182"/>
                <a:gd name="T4" fmla="*/ 13 w 181"/>
                <a:gd name="T5" fmla="*/ 114 h 182"/>
                <a:gd name="T6" fmla="*/ 114 w 181"/>
                <a:gd name="T7" fmla="*/ 169 h 182"/>
                <a:gd name="T8" fmla="*/ 168 w 181"/>
                <a:gd name="T9" fmla="*/ 68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" h="182">
                  <a:moveTo>
                    <a:pt x="168" y="68"/>
                  </a:moveTo>
                  <a:cubicBezTo>
                    <a:pt x="155" y="25"/>
                    <a:pt x="110" y="0"/>
                    <a:pt x="67" y="13"/>
                  </a:cubicBezTo>
                  <a:cubicBezTo>
                    <a:pt x="24" y="26"/>
                    <a:pt x="0" y="71"/>
                    <a:pt x="13" y="114"/>
                  </a:cubicBezTo>
                  <a:cubicBezTo>
                    <a:pt x="25" y="157"/>
                    <a:pt x="71" y="182"/>
                    <a:pt x="114" y="169"/>
                  </a:cubicBezTo>
                  <a:cubicBezTo>
                    <a:pt x="157" y="156"/>
                    <a:pt x="181" y="111"/>
                    <a:pt x="168" y="68"/>
                  </a:cubicBezTo>
                  <a:close/>
                </a:path>
              </a:pathLst>
            </a:custGeom>
            <a:solidFill>
              <a:srgbClr val="F15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2" name="Freeform 327"/>
            <p:cNvSpPr>
              <a:spLocks/>
            </p:cNvSpPr>
            <p:nvPr/>
          </p:nvSpPr>
          <p:spPr bwMode="auto">
            <a:xfrm rot="16200000">
              <a:off x="5175137" y="6246471"/>
              <a:ext cx="145809" cy="145809"/>
            </a:xfrm>
            <a:custGeom>
              <a:avLst/>
              <a:gdLst>
                <a:gd name="T0" fmla="*/ 23 w 25"/>
                <a:gd name="T1" fmla="*/ 9 h 25"/>
                <a:gd name="T2" fmla="*/ 9 w 25"/>
                <a:gd name="T3" fmla="*/ 2 h 25"/>
                <a:gd name="T4" fmla="*/ 2 w 25"/>
                <a:gd name="T5" fmla="*/ 16 h 25"/>
                <a:gd name="T6" fmla="*/ 16 w 25"/>
                <a:gd name="T7" fmla="*/ 23 h 25"/>
                <a:gd name="T8" fmla="*/ 23 w 25"/>
                <a:gd name="T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3" y="9"/>
                  </a:moveTo>
                  <a:cubicBezTo>
                    <a:pt x="22" y="3"/>
                    <a:pt x="15" y="0"/>
                    <a:pt x="9" y="2"/>
                  </a:cubicBezTo>
                  <a:cubicBezTo>
                    <a:pt x="3" y="4"/>
                    <a:pt x="0" y="10"/>
                    <a:pt x="2" y="16"/>
                  </a:cubicBezTo>
                  <a:cubicBezTo>
                    <a:pt x="4" y="22"/>
                    <a:pt x="10" y="25"/>
                    <a:pt x="16" y="23"/>
                  </a:cubicBezTo>
                  <a:cubicBezTo>
                    <a:pt x="22" y="22"/>
                    <a:pt x="25" y="15"/>
                    <a:pt x="23" y="9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3" name="Freeform 328"/>
            <p:cNvSpPr>
              <a:spLocks/>
            </p:cNvSpPr>
            <p:nvPr/>
          </p:nvSpPr>
          <p:spPr bwMode="auto">
            <a:xfrm rot="16200000">
              <a:off x="5599507" y="5717641"/>
              <a:ext cx="145809" cy="145809"/>
            </a:xfrm>
            <a:custGeom>
              <a:avLst/>
              <a:gdLst>
                <a:gd name="T0" fmla="*/ 23 w 25"/>
                <a:gd name="T1" fmla="*/ 9 h 25"/>
                <a:gd name="T2" fmla="*/ 9 w 25"/>
                <a:gd name="T3" fmla="*/ 2 h 25"/>
                <a:gd name="T4" fmla="*/ 2 w 25"/>
                <a:gd name="T5" fmla="*/ 16 h 25"/>
                <a:gd name="T6" fmla="*/ 16 w 25"/>
                <a:gd name="T7" fmla="*/ 23 h 25"/>
                <a:gd name="T8" fmla="*/ 23 w 25"/>
                <a:gd name="T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3" y="9"/>
                  </a:moveTo>
                  <a:cubicBezTo>
                    <a:pt x="22" y="3"/>
                    <a:pt x="15" y="0"/>
                    <a:pt x="9" y="2"/>
                  </a:cubicBezTo>
                  <a:cubicBezTo>
                    <a:pt x="3" y="3"/>
                    <a:pt x="0" y="10"/>
                    <a:pt x="2" y="16"/>
                  </a:cubicBezTo>
                  <a:cubicBezTo>
                    <a:pt x="3" y="22"/>
                    <a:pt x="10" y="25"/>
                    <a:pt x="16" y="23"/>
                  </a:cubicBezTo>
                  <a:cubicBezTo>
                    <a:pt x="22" y="21"/>
                    <a:pt x="25" y="15"/>
                    <a:pt x="23" y="9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4" name="Freeform 329"/>
            <p:cNvSpPr>
              <a:spLocks/>
            </p:cNvSpPr>
            <p:nvPr/>
          </p:nvSpPr>
          <p:spPr bwMode="auto">
            <a:xfrm rot="16200000">
              <a:off x="5342709" y="6281291"/>
              <a:ext cx="93579" cy="93579"/>
            </a:xfrm>
            <a:custGeom>
              <a:avLst/>
              <a:gdLst>
                <a:gd name="T0" fmla="*/ 15 w 16"/>
                <a:gd name="T1" fmla="*/ 6 h 16"/>
                <a:gd name="T2" fmla="*/ 6 w 16"/>
                <a:gd name="T3" fmla="*/ 2 h 16"/>
                <a:gd name="T4" fmla="*/ 2 w 16"/>
                <a:gd name="T5" fmla="*/ 10 h 16"/>
                <a:gd name="T6" fmla="*/ 10 w 16"/>
                <a:gd name="T7" fmla="*/ 15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4" y="2"/>
                    <a:pt x="10" y="0"/>
                    <a:pt x="6" y="2"/>
                  </a:cubicBezTo>
                  <a:cubicBezTo>
                    <a:pt x="3" y="3"/>
                    <a:pt x="0" y="7"/>
                    <a:pt x="2" y="10"/>
                  </a:cubicBezTo>
                  <a:cubicBezTo>
                    <a:pt x="3" y="14"/>
                    <a:pt x="7" y="16"/>
                    <a:pt x="10" y="15"/>
                  </a:cubicBezTo>
                  <a:cubicBezTo>
                    <a:pt x="14" y="14"/>
                    <a:pt x="16" y="10"/>
                    <a:pt x="15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5" name="Freeform 330"/>
            <p:cNvSpPr>
              <a:spLocks/>
            </p:cNvSpPr>
            <p:nvPr/>
          </p:nvSpPr>
          <p:spPr bwMode="auto">
            <a:xfrm rot="16200000">
              <a:off x="5349238" y="5758990"/>
              <a:ext cx="93579" cy="93579"/>
            </a:xfrm>
            <a:custGeom>
              <a:avLst/>
              <a:gdLst>
                <a:gd name="T0" fmla="*/ 15 w 16"/>
                <a:gd name="T1" fmla="*/ 6 h 16"/>
                <a:gd name="T2" fmla="*/ 6 w 16"/>
                <a:gd name="T3" fmla="*/ 1 h 16"/>
                <a:gd name="T4" fmla="*/ 1 w 16"/>
                <a:gd name="T5" fmla="*/ 10 h 16"/>
                <a:gd name="T6" fmla="*/ 10 w 16"/>
                <a:gd name="T7" fmla="*/ 14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4" y="2"/>
                    <a:pt x="10" y="0"/>
                    <a:pt x="6" y="1"/>
                  </a:cubicBezTo>
                  <a:cubicBezTo>
                    <a:pt x="2" y="2"/>
                    <a:pt x="0" y="6"/>
                    <a:pt x="1" y="10"/>
                  </a:cubicBezTo>
                  <a:cubicBezTo>
                    <a:pt x="2" y="13"/>
                    <a:pt x="6" y="16"/>
                    <a:pt x="10" y="14"/>
                  </a:cubicBezTo>
                  <a:cubicBezTo>
                    <a:pt x="14" y="13"/>
                    <a:pt x="16" y="9"/>
                    <a:pt x="15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6" name="Freeform 331"/>
            <p:cNvSpPr>
              <a:spLocks/>
            </p:cNvSpPr>
            <p:nvPr/>
          </p:nvSpPr>
          <p:spPr bwMode="auto">
            <a:xfrm rot="16200000">
              <a:off x="5759462" y="6180095"/>
              <a:ext cx="87050" cy="93579"/>
            </a:xfrm>
            <a:custGeom>
              <a:avLst/>
              <a:gdLst>
                <a:gd name="T0" fmla="*/ 14 w 15"/>
                <a:gd name="T1" fmla="*/ 6 h 16"/>
                <a:gd name="T2" fmla="*/ 6 w 15"/>
                <a:gd name="T3" fmla="*/ 1 h 16"/>
                <a:gd name="T4" fmla="*/ 1 w 15"/>
                <a:gd name="T5" fmla="*/ 10 h 16"/>
                <a:gd name="T6" fmla="*/ 10 w 15"/>
                <a:gd name="T7" fmla="*/ 15 h 16"/>
                <a:gd name="T8" fmla="*/ 14 w 15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6">
                  <a:moveTo>
                    <a:pt x="14" y="6"/>
                  </a:moveTo>
                  <a:cubicBezTo>
                    <a:pt x="13" y="2"/>
                    <a:pt x="9" y="0"/>
                    <a:pt x="6" y="1"/>
                  </a:cubicBezTo>
                  <a:cubicBezTo>
                    <a:pt x="2" y="2"/>
                    <a:pt x="0" y="6"/>
                    <a:pt x="1" y="10"/>
                  </a:cubicBezTo>
                  <a:cubicBezTo>
                    <a:pt x="2" y="14"/>
                    <a:pt x="6" y="16"/>
                    <a:pt x="10" y="15"/>
                  </a:cubicBezTo>
                  <a:cubicBezTo>
                    <a:pt x="13" y="13"/>
                    <a:pt x="15" y="10"/>
                    <a:pt x="14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7" name="Freeform 332"/>
            <p:cNvSpPr>
              <a:spLocks/>
            </p:cNvSpPr>
            <p:nvPr/>
          </p:nvSpPr>
          <p:spPr bwMode="auto">
            <a:xfrm rot="16200000">
              <a:off x="5174049" y="5788369"/>
              <a:ext cx="65288" cy="63111"/>
            </a:xfrm>
            <a:custGeom>
              <a:avLst/>
              <a:gdLst>
                <a:gd name="T0" fmla="*/ 10 w 11"/>
                <a:gd name="T1" fmla="*/ 5 h 11"/>
                <a:gd name="T2" fmla="*/ 4 w 11"/>
                <a:gd name="T3" fmla="*/ 1 h 11"/>
                <a:gd name="T4" fmla="*/ 1 w 11"/>
                <a:gd name="T5" fmla="*/ 7 h 11"/>
                <a:gd name="T6" fmla="*/ 7 w 11"/>
                <a:gd name="T7" fmla="*/ 11 h 11"/>
                <a:gd name="T8" fmla="*/ 10 w 11"/>
                <a:gd name="T9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0" y="5"/>
                  </a:moveTo>
                  <a:cubicBezTo>
                    <a:pt x="9" y="2"/>
                    <a:pt x="7" y="0"/>
                    <a:pt x="4" y="1"/>
                  </a:cubicBezTo>
                  <a:cubicBezTo>
                    <a:pt x="1" y="2"/>
                    <a:pt x="0" y="5"/>
                    <a:pt x="1" y="7"/>
                  </a:cubicBezTo>
                  <a:cubicBezTo>
                    <a:pt x="1" y="10"/>
                    <a:pt x="4" y="11"/>
                    <a:pt x="7" y="11"/>
                  </a:cubicBezTo>
                  <a:cubicBezTo>
                    <a:pt x="9" y="10"/>
                    <a:pt x="11" y="7"/>
                    <a:pt x="10" y="5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8" name="Freeform 333"/>
            <p:cNvSpPr>
              <a:spLocks/>
            </p:cNvSpPr>
            <p:nvPr/>
          </p:nvSpPr>
          <p:spPr bwMode="auto">
            <a:xfrm rot="16200000">
              <a:off x="5122907" y="5939619"/>
              <a:ext cx="87050" cy="87050"/>
            </a:xfrm>
            <a:custGeom>
              <a:avLst/>
              <a:gdLst>
                <a:gd name="T0" fmla="*/ 14 w 15"/>
                <a:gd name="T1" fmla="*/ 6 h 15"/>
                <a:gd name="T2" fmla="*/ 6 w 15"/>
                <a:gd name="T3" fmla="*/ 1 h 15"/>
                <a:gd name="T4" fmla="*/ 1 w 15"/>
                <a:gd name="T5" fmla="*/ 9 h 15"/>
                <a:gd name="T6" fmla="*/ 9 w 15"/>
                <a:gd name="T7" fmla="*/ 14 h 15"/>
                <a:gd name="T8" fmla="*/ 14 w 15"/>
                <a:gd name="T9" fmla="*/ 6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4" y="6"/>
                  </a:moveTo>
                  <a:cubicBezTo>
                    <a:pt x="13" y="2"/>
                    <a:pt x="9" y="0"/>
                    <a:pt x="6" y="1"/>
                  </a:cubicBezTo>
                  <a:cubicBezTo>
                    <a:pt x="2" y="2"/>
                    <a:pt x="0" y="6"/>
                    <a:pt x="1" y="9"/>
                  </a:cubicBezTo>
                  <a:cubicBezTo>
                    <a:pt x="2" y="13"/>
                    <a:pt x="6" y="15"/>
                    <a:pt x="9" y="14"/>
                  </a:cubicBezTo>
                  <a:cubicBezTo>
                    <a:pt x="13" y="13"/>
                    <a:pt x="15" y="9"/>
                    <a:pt x="14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9" name="Freeform 334"/>
            <p:cNvSpPr>
              <a:spLocks/>
            </p:cNvSpPr>
            <p:nvPr/>
          </p:nvSpPr>
          <p:spPr bwMode="auto">
            <a:xfrm rot="16200000">
              <a:off x="5325299" y="6420572"/>
              <a:ext cx="41349" cy="41349"/>
            </a:xfrm>
            <a:custGeom>
              <a:avLst/>
              <a:gdLst>
                <a:gd name="T0" fmla="*/ 7 w 7"/>
                <a:gd name="T1" fmla="*/ 2 h 7"/>
                <a:gd name="T2" fmla="*/ 3 w 7"/>
                <a:gd name="T3" fmla="*/ 0 h 7"/>
                <a:gd name="T4" fmla="*/ 1 w 7"/>
                <a:gd name="T5" fmla="*/ 4 h 7"/>
                <a:gd name="T6" fmla="*/ 5 w 7"/>
                <a:gd name="T7" fmla="*/ 6 h 7"/>
                <a:gd name="T8" fmla="*/ 7 w 7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2"/>
                  </a:moveTo>
                  <a:cubicBezTo>
                    <a:pt x="6" y="1"/>
                    <a:pt x="5" y="0"/>
                    <a:pt x="3" y="0"/>
                  </a:cubicBezTo>
                  <a:cubicBezTo>
                    <a:pt x="1" y="1"/>
                    <a:pt x="0" y="3"/>
                    <a:pt x="1" y="4"/>
                  </a:cubicBezTo>
                  <a:cubicBezTo>
                    <a:pt x="1" y="6"/>
                    <a:pt x="3" y="7"/>
                    <a:pt x="5" y="6"/>
                  </a:cubicBezTo>
                  <a:cubicBezTo>
                    <a:pt x="6" y="6"/>
                    <a:pt x="7" y="4"/>
                    <a:pt x="7" y="2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0" name="Freeform 335"/>
            <p:cNvSpPr>
              <a:spLocks/>
            </p:cNvSpPr>
            <p:nvPr/>
          </p:nvSpPr>
          <p:spPr bwMode="auto">
            <a:xfrm rot="16200000">
              <a:off x="5538572" y="5702407"/>
              <a:ext cx="45701" cy="41349"/>
            </a:xfrm>
            <a:custGeom>
              <a:avLst/>
              <a:gdLst>
                <a:gd name="T0" fmla="*/ 7 w 8"/>
                <a:gd name="T1" fmla="*/ 3 h 7"/>
                <a:gd name="T2" fmla="*/ 3 w 8"/>
                <a:gd name="T3" fmla="*/ 1 h 7"/>
                <a:gd name="T4" fmla="*/ 1 w 8"/>
                <a:gd name="T5" fmla="*/ 5 h 7"/>
                <a:gd name="T6" fmla="*/ 5 w 8"/>
                <a:gd name="T7" fmla="*/ 7 h 7"/>
                <a:gd name="T8" fmla="*/ 7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7" y="3"/>
                  </a:moveTo>
                  <a:cubicBezTo>
                    <a:pt x="7" y="1"/>
                    <a:pt x="5" y="0"/>
                    <a:pt x="3" y="1"/>
                  </a:cubicBezTo>
                  <a:cubicBezTo>
                    <a:pt x="1" y="1"/>
                    <a:pt x="0" y="3"/>
                    <a:pt x="1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7" y="6"/>
                    <a:pt x="8" y="4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1" name="Freeform 336"/>
            <p:cNvSpPr>
              <a:spLocks/>
            </p:cNvSpPr>
            <p:nvPr/>
          </p:nvSpPr>
          <p:spPr bwMode="auto">
            <a:xfrm rot="16200000">
              <a:off x="5108761" y="5884125"/>
              <a:ext cx="45701" cy="39173"/>
            </a:xfrm>
            <a:custGeom>
              <a:avLst/>
              <a:gdLst>
                <a:gd name="T0" fmla="*/ 7 w 8"/>
                <a:gd name="T1" fmla="*/ 3 h 7"/>
                <a:gd name="T2" fmla="*/ 3 w 8"/>
                <a:gd name="T3" fmla="*/ 1 h 7"/>
                <a:gd name="T4" fmla="*/ 1 w 8"/>
                <a:gd name="T5" fmla="*/ 5 h 7"/>
                <a:gd name="T6" fmla="*/ 5 w 8"/>
                <a:gd name="T7" fmla="*/ 7 h 7"/>
                <a:gd name="T8" fmla="*/ 7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7" y="3"/>
                  </a:moveTo>
                  <a:cubicBezTo>
                    <a:pt x="7" y="1"/>
                    <a:pt x="5" y="0"/>
                    <a:pt x="3" y="1"/>
                  </a:cubicBezTo>
                  <a:cubicBezTo>
                    <a:pt x="1" y="1"/>
                    <a:pt x="0" y="3"/>
                    <a:pt x="1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7" y="6"/>
                    <a:pt x="8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2" name="Freeform 337"/>
            <p:cNvSpPr>
              <a:spLocks/>
            </p:cNvSpPr>
            <p:nvPr/>
          </p:nvSpPr>
          <p:spPr bwMode="auto">
            <a:xfrm rot="16200000">
              <a:off x="5357943" y="5976615"/>
              <a:ext cx="41349" cy="45701"/>
            </a:xfrm>
            <a:custGeom>
              <a:avLst/>
              <a:gdLst>
                <a:gd name="T0" fmla="*/ 7 w 7"/>
                <a:gd name="T1" fmla="*/ 3 h 8"/>
                <a:gd name="T2" fmla="*/ 3 w 7"/>
                <a:gd name="T3" fmla="*/ 1 h 8"/>
                <a:gd name="T4" fmla="*/ 0 w 7"/>
                <a:gd name="T5" fmla="*/ 5 h 8"/>
                <a:gd name="T6" fmla="*/ 4 w 7"/>
                <a:gd name="T7" fmla="*/ 7 h 8"/>
                <a:gd name="T8" fmla="*/ 7 w 7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8">
                  <a:moveTo>
                    <a:pt x="7" y="3"/>
                  </a:moveTo>
                  <a:cubicBezTo>
                    <a:pt x="6" y="1"/>
                    <a:pt x="4" y="0"/>
                    <a:pt x="3" y="1"/>
                  </a:cubicBezTo>
                  <a:cubicBezTo>
                    <a:pt x="1" y="1"/>
                    <a:pt x="0" y="3"/>
                    <a:pt x="0" y="5"/>
                  </a:cubicBezTo>
                  <a:cubicBezTo>
                    <a:pt x="1" y="7"/>
                    <a:pt x="3" y="8"/>
                    <a:pt x="4" y="7"/>
                  </a:cubicBezTo>
                  <a:cubicBezTo>
                    <a:pt x="6" y="7"/>
                    <a:pt x="7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3" name="Freeform 338"/>
            <p:cNvSpPr>
              <a:spLocks/>
            </p:cNvSpPr>
            <p:nvPr/>
          </p:nvSpPr>
          <p:spPr bwMode="auto">
            <a:xfrm rot="16200000">
              <a:off x="5860658" y="6183360"/>
              <a:ext cx="41349" cy="41349"/>
            </a:xfrm>
            <a:custGeom>
              <a:avLst/>
              <a:gdLst>
                <a:gd name="T0" fmla="*/ 7 w 7"/>
                <a:gd name="T1" fmla="*/ 3 h 7"/>
                <a:gd name="T2" fmla="*/ 3 w 7"/>
                <a:gd name="T3" fmla="*/ 1 h 7"/>
                <a:gd name="T4" fmla="*/ 1 w 7"/>
                <a:gd name="T5" fmla="*/ 5 h 7"/>
                <a:gd name="T6" fmla="*/ 5 w 7"/>
                <a:gd name="T7" fmla="*/ 7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6" y="1"/>
                    <a:pt x="4" y="0"/>
                    <a:pt x="3" y="1"/>
                  </a:cubicBezTo>
                  <a:cubicBezTo>
                    <a:pt x="1" y="1"/>
                    <a:pt x="0" y="3"/>
                    <a:pt x="1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6" y="6"/>
                    <a:pt x="7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4" name="Freeform 339"/>
            <p:cNvSpPr>
              <a:spLocks/>
            </p:cNvSpPr>
            <p:nvPr/>
          </p:nvSpPr>
          <p:spPr bwMode="auto">
            <a:xfrm rot="16200000">
              <a:off x="5649561" y="6063666"/>
              <a:ext cx="45701" cy="41349"/>
            </a:xfrm>
            <a:custGeom>
              <a:avLst/>
              <a:gdLst>
                <a:gd name="T0" fmla="*/ 7 w 8"/>
                <a:gd name="T1" fmla="*/ 2 h 7"/>
                <a:gd name="T2" fmla="*/ 3 w 8"/>
                <a:gd name="T3" fmla="*/ 0 h 7"/>
                <a:gd name="T4" fmla="*/ 1 w 8"/>
                <a:gd name="T5" fmla="*/ 4 h 7"/>
                <a:gd name="T6" fmla="*/ 5 w 8"/>
                <a:gd name="T7" fmla="*/ 6 h 7"/>
                <a:gd name="T8" fmla="*/ 7 w 8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7" y="2"/>
                  </a:moveTo>
                  <a:cubicBezTo>
                    <a:pt x="7" y="1"/>
                    <a:pt x="5" y="0"/>
                    <a:pt x="3" y="0"/>
                  </a:cubicBezTo>
                  <a:cubicBezTo>
                    <a:pt x="1" y="1"/>
                    <a:pt x="0" y="2"/>
                    <a:pt x="1" y="4"/>
                  </a:cubicBezTo>
                  <a:cubicBezTo>
                    <a:pt x="1" y="6"/>
                    <a:pt x="3" y="7"/>
                    <a:pt x="5" y="6"/>
                  </a:cubicBezTo>
                  <a:cubicBezTo>
                    <a:pt x="7" y="6"/>
                    <a:pt x="8" y="4"/>
                    <a:pt x="7" y="2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5" name="Freeform 340"/>
            <p:cNvSpPr>
              <a:spLocks/>
            </p:cNvSpPr>
            <p:nvPr/>
          </p:nvSpPr>
          <p:spPr bwMode="auto">
            <a:xfrm rot="16200000">
              <a:off x="5552717" y="6352020"/>
              <a:ext cx="41349" cy="39173"/>
            </a:xfrm>
            <a:custGeom>
              <a:avLst/>
              <a:gdLst>
                <a:gd name="T0" fmla="*/ 7 w 7"/>
                <a:gd name="T1" fmla="*/ 3 h 7"/>
                <a:gd name="T2" fmla="*/ 3 w 7"/>
                <a:gd name="T3" fmla="*/ 1 h 7"/>
                <a:gd name="T4" fmla="*/ 0 w 7"/>
                <a:gd name="T5" fmla="*/ 5 h 7"/>
                <a:gd name="T6" fmla="*/ 5 w 7"/>
                <a:gd name="T7" fmla="*/ 7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6" y="1"/>
                    <a:pt x="4" y="0"/>
                    <a:pt x="3" y="1"/>
                  </a:cubicBezTo>
                  <a:cubicBezTo>
                    <a:pt x="1" y="1"/>
                    <a:pt x="0" y="3"/>
                    <a:pt x="0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6" y="6"/>
                    <a:pt x="7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6" name="Freeform 341"/>
            <p:cNvSpPr>
              <a:spLocks/>
            </p:cNvSpPr>
            <p:nvPr/>
          </p:nvSpPr>
          <p:spPr bwMode="auto">
            <a:xfrm rot="16200000">
              <a:off x="9763211" y="5285653"/>
              <a:ext cx="1540789" cy="581060"/>
            </a:xfrm>
            <a:custGeom>
              <a:avLst/>
              <a:gdLst>
                <a:gd name="T0" fmla="*/ 128 w 265"/>
                <a:gd name="T1" fmla="*/ 72 h 100"/>
                <a:gd name="T2" fmla="*/ 265 w 265"/>
                <a:gd name="T3" fmla="*/ 33 h 100"/>
                <a:gd name="T4" fmla="*/ 236 w 265"/>
                <a:gd name="T5" fmla="*/ 0 h 100"/>
                <a:gd name="T6" fmla="*/ 148 w 265"/>
                <a:gd name="T7" fmla="*/ 33 h 100"/>
                <a:gd name="T8" fmla="*/ 20 w 265"/>
                <a:gd name="T9" fmla="*/ 36 h 100"/>
                <a:gd name="T10" fmla="*/ 0 w 265"/>
                <a:gd name="T11" fmla="*/ 97 h 100"/>
                <a:gd name="T12" fmla="*/ 128 w 265"/>
                <a:gd name="T13" fmla="*/ 7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5" h="100">
                  <a:moveTo>
                    <a:pt x="128" y="72"/>
                  </a:moveTo>
                  <a:cubicBezTo>
                    <a:pt x="188" y="42"/>
                    <a:pt x="229" y="27"/>
                    <a:pt x="265" y="33"/>
                  </a:cubicBezTo>
                  <a:cubicBezTo>
                    <a:pt x="257" y="21"/>
                    <a:pt x="247" y="10"/>
                    <a:pt x="236" y="0"/>
                  </a:cubicBezTo>
                  <a:cubicBezTo>
                    <a:pt x="211" y="3"/>
                    <a:pt x="180" y="13"/>
                    <a:pt x="148" y="33"/>
                  </a:cubicBezTo>
                  <a:cubicBezTo>
                    <a:pt x="109" y="58"/>
                    <a:pt x="52" y="47"/>
                    <a:pt x="20" y="36"/>
                  </a:cubicBezTo>
                  <a:cubicBezTo>
                    <a:pt x="9" y="54"/>
                    <a:pt x="2" y="75"/>
                    <a:pt x="0" y="97"/>
                  </a:cubicBezTo>
                  <a:cubicBezTo>
                    <a:pt x="24" y="100"/>
                    <a:pt x="71" y="100"/>
                    <a:pt x="128" y="72"/>
                  </a:cubicBezTo>
                  <a:close/>
                </a:path>
              </a:pathLst>
            </a:custGeom>
            <a:solidFill>
              <a:srgbClr val="E8BD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7" name="Freeform 342"/>
            <p:cNvSpPr>
              <a:spLocks/>
            </p:cNvSpPr>
            <p:nvPr/>
          </p:nvSpPr>
          <p:spPr bwMode="auto">
            <a:xfrm rot="16200000">
              <a:off x="9737096" y="5387937"/>
              <a:ext cx="1255700" cy="430899"/>
            </a:xfrm>
            <a:custGeom>
              <a:avLst/>
              <a:gdLst>
                <a:gd name="T0" fmla="*/ 128 w 216"/>
                <a:gd name="T1" fmla="*/ 49 h 74"/>
                <a:gd name="T2" fmla="*/ 216 w 216"/>
                <a:gd name="T3" fmla="*/ 16 h 74"/>
                <a:gd name="T4" fmla="*/ 193 w 216"/>
                <a:gd name="T5" fmla="*/ 0 h 74"/>
                <a:gd name="T6" fmla="*/ 121 w 216"/>
                <a:gd name="T7" fmla="*/ 28 h 74"/>
                <a:gd name="T8" fmla="*/ 25 w 216"/>
                <a:gd name="T9" fmla="*/ 20 h 74"/>
                <a:gd name="T10" fmla="*/ 0 w 216"/>
                <a:gd name="T11" fmla="*/ 52 h 74"/>
                <a:gd name="T12" fmla="*/ 128 w 216"/>
                <a:gd name="T13" fmla="*/ 4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6" h="74">
                  <a:moveTo>
                    <a:pt x="128" y="49"/>
                  </a:moveTo>
                  <a:cubicBezTo>
                    <a:pt x="160" y="29"/>
                    <a:pt x="191" y="19"/>
                    <a:pt x="216" y="16"/>
                  </a:cubicBezTo>
                  <a:cubicBezTo>
                    <a:pt x="209" y="10"/>
                    <a:pt x="201" y="5"/>
                    <a:pt x="193" y="0"/>
                  </a:cubicBezTo>
                  <a:cubicBezTo>
                    <a:pt x="176" y="9"/>
                    <a:pt x="151" y="21"/>
                    <a:pt x="121" y="28"/>
                  </a:cubicBezTo>
                  <a:cubicBezTo>
                    <a:pt x="81" y="37"/>
                    <a:pt x="44" y="27"/>
                    <a:pt x="25" y="20"/>
                  </a:cubicBezTo>
                  <a:cubicBezTo>
                    <a:pt x="15" y="29"/>
                    <a:pt x="7" y="40"/>
                    <a:pt x="0" y="52"/>
                  </a:cubicBezTo>
                  <a:cubicBezTo>
                    <a:pt x="32" y="63"/>
                    <a:pt x="89" y="74"/>
                    <a:pt x="128" y="49"/>
                  </a:cubicBezTo>
                  <a:close/>
                </a:path>
              </a:pathLst>
            </a:custGeom>
            <a:solidFill>
              <a:srgbClr val="EDC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8" name="Freeform 343"/>
            <p:cNvSpPr>
              <a:spLocks/>
            </p:cNvSpPr>
            <p:nvPr/>
          </p:nvSpPr>
          <p:spPr bwMode="auto">
            <a:xfrm rot="16200000">
              <a:off x="9728391" y="5442344"/>
              <a:ext cx="842211" cy="256798"/>
            </a:xfrm>
            <a:custGeom>
              <a:avLst/>
              <a:gdLst>
                <a:gd name="T0" fmla="*/ 145 w 145"/>
                <a:gd name="T1" fmla="*/ 18 h 44"/>
                <a:gd name="T2" fmla="*/ 57 w 145"/>
                <a:gd name="T3" fmla="*/ 6 h 44"/>
                <a:gd name="T4" fmla="*/ 0 w 145"/>
                <a:gd name="T5" fmla="*/ 29 h 44"/>
                <a:gd name="T6" fmla="*/ 145 w 145"/>
                <a:gd name="T7" fmla="*/ 1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5" h="44">
                  <a:moveTo>
                    <a:pt x="145" y="18"/>
                  </a:moveTo>
                  <a:cubicBezTo>
                    <a:pt x="119" y="5"/>
                    <a:pt x="88" y="0"/>
                    <a:pt x="57" y="6"/>
                  </a:cubicBezTo>
                  <a:cubicBezTo>
                    <a:pt x="36" y="10"/>
                    <a:pt x="17" y="18"/>
                    <a:pt x="0" y="29"/>
                  </a:cubicBezTo>
                  <a:cubicBezTo>
                    <a:pt x="20" y="35"/>
                    <a:pt x="72" y="44"/>
                    <a:pt x="145" y="18"/>
                  </a:cubicBezTo>
                  <a:close/>
                </a:path>
              </a:pathLst>
            </a:custGeom>
            <a:solidFill>
              <a:srgbClr val="FCC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9" name="Freeform 344"/>
            <p:cNvSpPr>
              <a:spLocks/>
            </p:cNvSpPr>
            <p:nvPr/>
          </p:nvSpPr>
          <p:spPr bwMode="auto">
            <a:xfrm rot="16200000">
              <a:off x="9917725" y="5259538"/>
              <a:ext cx="1575609" cy="611528"/>
            </a:xfrm>
            <a:custGeom>
              <a:avLst/>
              <a:gdLst>
                <a:gd name="T0" fmla="*/ 152 w 271"/>
                <a:gd name="T1" fmla="*/ 52 h 105"/>
                <a:gd name="T2" fmla="*/ 271 w 271"/>
                <a:gd name="T3" fmla="*/ 15 h 105"/>
                <a:gd name="T4" fmla="*/ 266 w 271"/>
                <a:gd name="T5" fmla="*/ 6 h 105"/>
                <a:gd name="T6" fmla="*/ 129 w 271"/>
                <a:gd name="T7" fmla="*/ 45 h 105"/>
                <a:gd name="T8" fmla="*/ 1 w 271"/>
                <a:gd name="T9" fmla="*/ 70 h 105"/>
                <a:gd name="T10" fmla="*/ 3 w 271"/>
                <a:gd name="T11" fmla="*/ 104 h 105"/>
                <a:gd name="T12" fmla="*/ 152 w 271"/>
                <a:gd name="T13" fmla="*/ 5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1" h="105">
                  <a:moveTo>
                    <a:pt x="152" y="52"/>
                  </a:moveTo>
                  <a:cubicBezTo>
                    <a:pt x="210" y="10"/>
                    <a:pt x="251" y="11"/>
                    <a:pt x="271" y="15"/>
                  </a:cubicBezTo>
                  <a:cubicBezTo>
                    <a:pt x="269" y="12"/>
                    <a:pt x="267" y="9"/>
                    <a:pt x="266" y="6"/>
                  </a:cubicBezTo>
                  <a:cubicBezTo>
                    <a:pt x="230" y="0"/>
                    <a:pt x="189" y="15"/>
                    <a:pt x="129" y="45"/>
                  </a:cubicBezTo>
                  <a:cubicBezTo>
                    <a:pt x="72" y="73"/>
                    <a:pt x="25" y="73"/>
                    <a:pt x="1" y="70"/>
                  </a:cubicBezTo>
                  <a:cubicBezTo>
                    <a:pt x="0" y="81"/>
                    <a:pt x="1" y="93"/>
                    <a:pt x="3" y="104"/>
                  </a:cubicBezTo>
                  <a:cubicBezTo>
                    <a:pt x="27" y="105"/>
                    <a:pt x="83" y="100"/>
                    <a:pt x="152" y="52"/>
                  </a:cubicBezTo>
                  <a:close/>
                </a:path>
              </a:pathLst>
            </a:custGeom>
            <a:solidFill>
              <a:srgbClr val="DBB3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0" name="Freeform 345"/>
            <p:cNvSpPr>
              <a:spLocks/>
            </p:cNvSpPr>
            <p:nvPr/>
          </p:nvSpPr>
          <p:spPr bwMode="auto">
            <a:xfrm rot="16200000">
              <a:off x="9757770" y="5478252"/>
              <a:ext cx="977139" cy="237212"/>
            </a:xfrm>
            <a:custGeom>
              <a:avLst/>
              <a:gdLst>
                <a:gd name="T0" fmla="*/ 96 w 168"/>
                <a:gd name="T1" fmla="*/ 32 h 41"/>
                <a:gd name="T2" fmla="*/ 168 w 168"/>
                <a:gd name="T3" fmla="*/ 4 h 41"/>
                <a:gd name="T4" fmla="*/ 161 w 168"/>
                <a:gd name="T5" fmla="*/ 0 h 41"/>
                <a:gd name="T6" fmla="*/ 16 w 168"/>
                <a:gd name="T7" fmla="*/ 11 h 41"/>
                <a:gd name="T8" fmla="*/ 0 w 168"/>
                <a:gd name="T9" fmla="*/ 24 h 41"/>
                <a:gd name="T10" fmla="*/ 96 w 168"/>
                <a:gd name="T11" fmla="*/ 3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" h="41">
                  <a:moveTo>
                    <a:pt x="96" y="32"/>
                  </a:moveTo>
                  <a:cubicBezTo>
                    <a:pt x="126" y="25"/>
                    <a:pt x="151" y="13"/>
                    <a:pt x="168" y="4"/>
                  </a:cubicBezTo>
                  <a:cubicBezTo>
                    <a:pt x="166" y="3"/>
                    <a:pt x="163" y="1"/>
                    <a:pt x="161" y="0"/>
                  </a:cubicBezTo>
                  <a:cubicBezTo>
                    <a:pt x="88" y="26"/>
                    <a:pt x="36" y="17"/>
                    <a:pt x="16" y="11"/>
                  </a:cubicBezTo>
                  <a:cubicBezTo>
                    <a:pt x="11" y="15"/>
                    <a:pt x="5" y="20"/>
                    <a:pt x="0" y="24"/>
                  </a:cubicBezTo>
                  <a:cubicBezTo>
                    <a:pt x="19" y="31"/>
                    <a:pt x="56" y="41"/>
                    <a:pt x="96" y="32"/>
                  </a:cubicBezTo>
                  <a:close/>
                </a:path>
              </a:pathLst>
            </a:custGeom>
            <a:solidFill>
              <a:srgbClr val="F2C5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1" name="Freeform 346"/>
            <p:cNvSpPr>
              <a:spLocks/>
            </p:cNvSpPr>
            <p:nvPr/>
          </p:nvSpPr>
          <p:spPr bwMode="auto">
            <a:xfrm rot="16200000">
              <a:off x="11182130" y="5118082"/>
              <a:ext cx="768218" cy="295971"/>
            </a:xfrm>
            <a:custGeom>
              <a:avLst/>
              <a:gdLst>
                <a:gd name="T0" fmla="*/ 48 w 132"/>
                <a:gd name="T1" fmla="*/ 48 h 51"/>
                <a:gd name="T2" fmla="*/ 132 w 132"/>
                <a:gd name="T3" fmla="*/ 0 h 51"/>
                <a:gd name="T4" fmla="*/ 0 w 132"/>
                <a:gd name="T5" fmla="*/ 48 h 51"/>
                <a:gd name="T6" fmla="*/ 48 w 132"/>
                <a:gd name="T7" fmla="*/ 4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2" h="51">
                  <a:moveTo>
                    <a:pt x="48" y="48"/>
                  </a:moveTo>
                  <a:cubicBezTo>
                    <a:pt x="82" y="42"/>
                    <a:pt x="111" y="24"/>
                    <a:pt x="132" y="0"/>
                  </a:cubicBezTo>
                  <a:cubicBezTo>
                    <a:pt x="71" y="32"/>
                    <a:pt x="23" y="44"/>
                    <a:pt x="0" y="48"/>
                  </a:cubicBezTo>
                  <a:cubicBezTo>
                    <a:pt x="15" y="51"/>
                    <a:pt x="31" y="51"/>
                    <a:pt x="48" y="48"/>
                  </a:cubicBezTo>
                  <a:close/>
                </a:path>
              </a:pathLst>
            </a:custGeom>
            <a:solidFill>
              <a:srgbClr val="5949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2" name="Freeform 347"/>
            <p:cNvSpPr>
              <a:spLocks/>
            </p:cNvSpPr>
            <p:nvPr/>
          </p:nvSpPr>
          <p:spPr bwMode="auto">
            <a:xfrm rot="16200000">
              <a:off x="10214784" y="5073469"/>
              <a:ext cx="1558199" cy="779100"/>
            </a:xfrm>
            <a:custGeom>
              <a:avLst/>
              <a:gdLst>
                <a:gd name="T0" fmla="*/ 148 w 268"/>
                <a:gd name="T1" fmla="*/ 44 h 134"/>
                <a:gd name="T2" fmla="*/ 0 w 268"/>
                <a:gd name="T3" fmla="*/ 116 h 134"/>
                <a:gd name="T4" fmla="*/ 12 w 268"/>
                <a:gd name="T5" fmla="*/ 134 h 134"/>
                <a:gd name="T6" fmla="*/ 146 w 268"/>
                <a:gd name="T7" fmla="*/ 91 h 134"/>
                <a:gd name="T8" fmla="*/ 268 w 268"/>
                <a:gd name="T9" fmla="*/ 45 h 134"/>
                <a:gd name="T10" fmla="*/ 266 w 268"/>
                <a:gd name="T11" fmla="*/ 22 h 134"/>
                <a:gd name="T12" fmla="*/ 260 w 268"/>
                <a:gd name="T13" fmla="*/ 0 h 134"/>
                <a:gd name="T14" fmla="*/ 148 w 268"/>
                <a:gd name="T15" fmla="*/ 4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8" h="134">
                  <a:moveTo>
                    <a:pt x="148" y="44"/>
                  </a:moveTo>
                  <a:cubicBezTo>
                    <a:pt x="75" y="95"/>
                    <a:pt x="23" y="111"/>
                    <a:pt x="0" y="116"/>
                  </a:cubicBezTo>
                  <a:cubicBezTo>
                    <a:pt x="3" y="123"/>
                    <a:pt x="7" y="129"/>
                    <a:pt x="12" y="134"/>
                  </a:cubicBezTo>
                  <a:cubicBezTo>
                    <a:pt x="37" y="132"/>
                    <a:pt x="97" y="123"/>
                    <a:pt x="146" y="91"/>
                  </a:cubicBezTo>
                  <a:cubicBezTo>
                    <a:pt x="193" y="60"/>
                    <a:pt x="237" y="44"/>
                    <a:pt x="268" y="45"/>
                  </a:cubicBezTo>
                  <a:cubicBezTo>
                    <a:pt x="268" y="37"/>
                    <a:pt x="267" y="30"/>
                    <a:pt x="266" y="22"/>
                  </a:cubicBezTo>
                  <a:cubicBezTo>
                    <a:pt x="265" y="15"/>
                    <a:pt x="263" y="7"/>
                    <a:pt x="260" y="0"/>
                  </a:cubicBezTo>
                  <a:cubicBezTo>
                    <a:pt x="237" y="0"/>
                    <a:pt x="201" y="8"/>
                    <a:pt x="148" y="44"/>
                  </a:cubicBezTo>
                  <a:close/>
                </a:path>
              </a:pathLst>
            </a:custGeom>
            <a:solidFill>
              <a:srgbClr val="C7A1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3" name="Freeform 348"/>
            <p:cNvSpPr>
              <a:spLocks/>
            </p:cNvSpPr>
            <p:nvPr/>
          </p:nvSpPr>
          <p:spPr bwMode="auto">
            <a:xfrm rot="16200000">
              <a:off x="10066799" y="5123522"/>
              <a:ext cx="1603900" cy="820448"/>
            </a:xfrm>
            <a:custGeom>
              <a:avLst/>
              <a:gdLst>
                <a:gd name="T0" fmla="*/ 149 w 276"/>
                <a:gd name="T1" fmla="*/ 42 h 141"/>
                <a:gd name="T2" fmla="*/ 0 w 276"/>
                <a:gd name="T3" fmla="*/ 94 h 141"/>
                <a:gd name="T4" fmla="*/ 0 w 276"/>
                <a:gd name="T5" fmla="*/ 96 h 141"/>
                <a:gd name="T6" fmla="*/ 16 w 276"/>
                <a:gd name="T7" fmla="*/ 141 h 141"/>
                <a:gd name="T8" fmla="*/ 164 w 276"/>
                <a:gd name="T9" fmla="*/ 69 h 141"/>
                <a:gd name="T10" fmla="*/ 276 w 276"/>
                <a:gd name="T11" fmla="*/ 25 h 141"/>
                <a:gd name="T12" fmla="*/ 268 w 276"/>
                <a:gd name="T13" fmla="*/ 5 h 141"/>
                <a:gd name="T14" fmla="*/ 149 w 276"/>
                <a:gd name="T15" fmla="*/ 4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6" h="141">
                  <a:moveTo>
                    <a:pt x="149" y="42"/>
                  </a:moveTo>
                  <a:cubicBezTo>
                    <a:pt x="80" y="90"/>
                    <a:pt x="24" y="95"/>
                    <a:pt x="0" y="94"/>
                  </a:cubicBezTo>
                  <a:cubicBezTo>
                    <a:pt x="0" y="95"/>
                    <a:pt x="0" y="96"/>
                    <a:pt x="0" y="96"/>
                  </a:cubicBezTo>
                  <a:cubicBezTo>
                    <a:pt x="3" y="113"/>
                    <a:pt x="8" y="128"/>
                    <a:pt x="16" y="141"/>
                  </a:cubicBezTo>
                  <a:cubicBezTo>
                    <a:pt x="39" y="136"/>
                    <a:pt x="91" y="120"/>
                    <a:pt x="164" y="69"/>
                  </a:cubicBezTo>
                  <a:cubicBezTo>
                    <a:pt x="217" y="33"/>
                    <a:pt x="253" y="25"/>
                    <a:pt x="276" y="25"/>
                  </a:cubicBezTo>
                  <a:cubicBezTo>
                    <a:pt x="274" y="18"/>
                    <a:pt x="271" y="11"/>
                    <a:pt x="268" y="5"/>
                  </a:cubicBezTo>
                  <a:cubicBezTo>
                    <a:pt x="248" y="1"/>
                    <a:pt x="207" y="0"/>
                    <a:pt x="149" y="42"/>
                  </a:cubicBezTo>
                  <a:close/>
                </a:path>
              </a:pathLst>
            </a:custGeom>
            <a:solidFill>
              <a:srgbClr val="D4AD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4" name="Freeform 349"/>
            <p:cNvSpPr>
              <a:spLocks/>
            </p:cNvSpPr>
            <p:nvPr/>
          </p:nvSpPr>
          <p:spPr bwMode="auto">
            <a:xfrm rot="16200000">
              <a:off x="10431322" y="5111553"/>
              <a:ext cx="1488559" cy="633290"/>
            </a:xfrm>
            <a:custGeom>
              <a:avLst/>
              <a:gdLst>
                <a:gd name="T0" fmla="*/ 134 w 256"/>
                <a:gd name="T1" fmla="*/ 47 h 109"/>
                <a:gd name="T2" fmla="*/ 0 w 256"/>
                <a:gd name="T3" fmla="*/ 90 h 109"/>
                <a:gd name="T4" fmla="*/ 10 w 256"/>
                <a:gd name="T5" fmla="*/ 103 h 109"/>
                <a:gd name="T6" fmla="*/ 144 w 256"/>
                <a:gd name="T7" fmla="*/ 74 h 109"/>
                <a:gd name="T8" fmla="*/ 254 w 256"/>
                <a:gd name="T9" fmla="*/ 28 h 109"/>
                <a:gd name="T10" fmla="*/ 256 w 256"/>
                <a:gd name="T11" fmla="*/ 1 h 109"/>
                <a:gd name="T12" fmla="*/ 134 w 256"/>
                <a:gd name="T13" fmla="*/ 47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6" h="109">
                  <a:moveTo>
                    <a:pt x="134" y="47"/>
                  </a:moveTo>
                  <a:cubicBezTo>
                    <a:pt x="85" y="79"/>
                    <a:pt x="25" y="88"/>
                    <a:pt x="0" y="90"/>
                  </a:cubicBezTo>
                  <a:cubicBezTo>
                    <a:pt x="3" y="95"/>
                    <a:pt x="7" y="99"/>
                    <a:pt x="10" y="103"/>
                  </a:cubicBezTo>
                  <a:cubicBezTo>
                    <a:pt x="35" y="106"/>
                    <a:pt x="88" y="109"/>
                    <a:pt x="144" y="74"/>
                  </a:cubicBezTo>
                  <a:cubicBezTo>
                    <a:pt x="205" y="36"/>
                    <a:pt x="229" y="24"/>
                    <a:pt x="254" y="28"/>
                  </a:cubicBezTo>
                  <a:cubicBezTo>
                    <a:pt x="255" y="19"/>
                    <a:pt x="256" y="10"/>
                    <a:pt x="256" y="1"/>
                  </a:cubicBezTo>
                  <a:cubicBezTo>
                    <a:pt x="225" y="0"/>
                    <a:pt x="181" y="16"/>
                    <a:pt x="134" y="47"/>
                  </a:cubicBezTo>
                  <a:close/>
                </a:path>
              </a:pathLst>
            </a:custGeom>
            <a:solidFill>
              <a:srgbClr val="B593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5" name="Freeform 350"/>
            <p:cNvSpPr>
              <a:spLocks/>
            </p:cNvSpPr>
            <p:nvPr/>
          </p:nvSpPr>
          <p:spPr bwMode="auto">
            <a:xfrm rot="16200000">
              <a:off x="10771906" y="5132227"/>
              <a:ext cx="1268757" cy="476600"/>
            </a:xfrm>
            <a:custGeom>
              <a:avLst/>
              <a:gdLst>
                <a:gd name="T0" fmla="*/ 122 w 218"/>
                <a:gd name="T1" fmla="*/ 35 h 82"/>
                <a:gd name="T2" fmla="*/ 0 w 218"/>
                <a:gd name="T3" fmla="*/ 65 h 82"/>
                <a:gd name="T4" fmla="*/ 28 w 218"/>
                <a:gd name="T5" fmla="*/ 82 h 82"/>
                <a:gd name="T6" fmla="*/ 125 w 218"/>
                <a:gd name="T7" fmla="*/ 57 h 82"/>
                <a:gd name="T8" fmla="*/ 211 w 218"/>
                <a:gd name="T9" fmla="*/ 15 h 82"/>
                <a:gd name="T10" fmla="*/ 218 w 218"/>
                <a:gd name="T11" fmla="*/ 0 h 82"/>
                <a:gd name="T12" fmla="*/ 122 w 218"/>
                <a:gd name="T13" fmla="*/ 35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82">
                  <a:moveTo>
                    <a:pt x="122" y="35"/>
                  </a:moveTo>
                  <a:cubicBezTo>
                    <a:pt x="58" y="63"/>
                    <a:pt x="20" y="66"/>
                    <a:pt x="0" y="65"/>
                  </a:cubicBezTo>
                  <a:cubicBezTo>
                    <a:pt x="9" y="72"/>
                    <a:pt x="18" y="77"/>
                    <a:pt x="28" y="82"/>
                  </a:cubicBezTo>
                  <a:cubicBezTo>
                    <a:pt x="47" y="82"/>
                    <a:pt x="78" y="78"/>
                    <a:pt x="125" y="57"/>
                  </a:cubicBezTo>
                  <a:cubicBezTo>
                    <a:pt x="184" y="30"/>
                    <a:pt x="192" y="17"/>
                    <a:pt x="211" y="15"/>
                  </a:cubicBezTo>
                  <a:cubicBezTo>
                    <a:pt x="214" y="10"/>
                    <a:pt x="216" y="5"/>
                    <a:pt x="218" y="0"/>
                  </a:cubicBezTo>
                  <a:cubicBezTo>
                    <a:pt x="205" y="1"/>
                    <a:pt x="181" y="9"/>
                    <a:pt x="122" y="35"/>
                  </a:cubicBezTo>
                  <a:close/>
                </a:path>
              </a:pathLst>
            </a:custGeom>
            <a:solidFill>
              <a:srgbClr val="8F73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6" name="Freeform 351"/>
            <p:cNvSpPr>
              <a:spLocks/>
            </p:cNvSpPr>
            <p:nvPr/>
          </p:nvSpPr>
          <p:spPr bwMode="auto">
            <a:xfrm rot="16200000">
              <a:off x="10565161" y="5127875"/>
              <a:ext cx="1418919" cy="552769"/>
            </a:xfrm>
            <a:custGeom>
              <a:avLst/>
              <a:gdLst>
                <a:gd name="T0" fmla="*/ 134 w 244"/>
                <a:gd name="T1" fmla="*/ 50 h 95"/>
                <a:gd name="T2" fmla="*/ 0 w 244"/>
                <a:gd name="T3" fmla="*/ 79 h 95"/>
                <a:gd name="T4" fmla="*/ 19 w 244"/>
                <a:gd name="T5" fmla="*/ 94 h 95"/>
                <a:gd name="T6" fmla="*/ 141 w 244"/>
                <a:gd name="T7" fmla="*/ 64 h 95"/>
                <a:gd name="T8" fmla="*/ 237 w 244"/>
                <a:gd name="T9" fmla="*/ 29 h 95"/>
                <a:gd name="T10" fmla="*/ 244 w 244"/>
                <a:gd name="T11" fmla="*/ 4 h 95"/>
                <a:gd name="T12" fmla="*/ 134 w 244"/>
                <a:gd name="T13" fmla="*/ 5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4" h="95">
                  <a:moveTo>
                    <a:pt x="134" y="50"/>
                  </a:moveTo>
                  <a:cubicBezTo>
                    <a:pt x="78" y="85"/>
                    <a:pt x="25" y="82"/>
                    <a:pt x="0" y="79"/>
                  </a:cubicBezTo>
                  <a:cubicBezTo>
                    <a:pt x="6" y="84"/>
                    <a:pt x="12" y="90"/>
                    <a:pt x="19" y="94"/>
                  </a:cubicBezTo>
                  <a:cubicBezTo>
                    <a:pt x="39" y="95"/>
                    <a:pt x="77" y="92"/>
                    <a:pt x="141" y="64"/>
                  </a:cubicBezTo>
                  <a:cubicBezTo>
                    <a:pt x="200" y="38"/>
                    <a:pt x="224" y="30"/>
                    <a:pt x="237" y="29"/>
                  </a:cubicBezTo>
                  <a:cubicBezTo>
                    <a:pt x="240" y="21"/>
                    <a:pt x="242" y="12"/>
                    <a:pt x="244" y="4"/>
                  </a:cubicBezTo>
                  <a:cubicBezTo>
                    <a:pt x="219" y="0"/>
                    <a:pt x="195" y="12"/>
                    <a:pt x="134" y="50"/>
                  </a:cubicBezTo>
                  <a:close/>
                </a:path>
              </a:pathLst>
            </a:custGeom>
            <a:solidFill>
              <a:srgbClr val="A18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7" name="Freeform 352"/>
            <p:cNvSpPr>
              <a:spLocks/>
            </p:cNvSpPr>
            <p:nvPr/>
          </p:nvSpPr>
          <p:spPr bwMode="auto">
            <a:xfrm rot="16200000">
              <a:off x="10943830" y="5088702"/>
              <a:ext cx="1064189" cy="441780"/>
            </a:xfrm>
            <a:custGeom>
              <a:avLst/>
              <a:gdLst>
                <a:gd name="T0" fmla="*/ 97 w 183"/>
                <a:gd name="T1" fmla="*/ 42 h 76"/>
                <a:gd name="T2" fmla="*/ 0 w 183"/>
                <a:gd name="T3" fmla="*/ 67 h 76"/>
                <a:gd name="T4" fmla="*/ 33 w 183"/>
                <a:gd name="T5" fmla="*/ 76 h 76"/>
                <a:gd name="T6" fmla="*/ 165 w 183"/>
                <a:gd name="T7" fmla="*/ 28 h 76"/>
                <a:gd name="T8" fmla="*/ 183 w 183"/>
                <a:gd name="T9" fmla="*/ 0 h 76"/>
                <a:gd name="T10" fmla="*/ 97 w 183"/>
                <a:gd name="T11" fmla="*/ 42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3" h="76">
                  <a:moveTo>
                    <a:pt x="97" y="42"/>
                  </a:moveTo>
                  <a:cubicBezTo>
                    <a:pt x="50" y="63"/>
                    <a:pt x="19" y="67"/>
                    <a:pt x="0" y="67"/>
                  </a:cubicBezTo>
                  <a:cubicBezTo>
                    <a:pt x="11" y="71"/>
                    <a:pt x="22" y="74"/>
                    <a:pt x="33" y="76"/>
                  </a:cubicBezTo>
                  <a:cubicBezTo>
                    <a:pt x="56" y="72"/>
                    <a:pt x="104" y="60"/>
                    <a:pt x="165" y="28"/>
                  </a:cubicBezTo>
                  <a:cubicBezTo>
                    <a:pt x="172" y="19"/>
                    <a:pt x="178" y="10"/>
                    <a:pt x="183" y="0"/>
                  </a:cubicBezTo>
                  <a:cubicBezTo>
                    <a:pt x="164" y="2"/>
                    <a:pt x="156" y="15"/>
                    <a:pt x="97" y="42"/>
                  </a:cubicBezTo>
                  <a:close/>
                </a:path>
              </a:pathLst>
            </a:custGeom>
            <a:solidFill>
              <a:srgbClr val="786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8" name="Oval 353"/>
            <p:cNvSpPr>
              <a:spLocks noChangeArrowheads="1"/>
            </p:cNvSpPr>
            <p:nvPr/>
          </p:nvSpPr>
          <p:spPr bwMode="auto">
            <a:xfrm rot="16200000">
              <a:off x="9870936" y="492450"/>
              <a:ext cx="1464620" cy="1464620"/>
            </a:xfrm>
            <a:prstGeom prst="ellipse">
              <a:avLst/>
            </a:prstGeom>
            <a:solidFill>
              <a:srgbClr val="6FC8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9" name="Freeform 354"/>
            <p:cNvSpPr>
              <a:spLocks/>
            </p:cNvSpPr>
            <p:nvPr/>
          </p:nvSpPr>
          <p:spPr bwMode="auto">
            <a:xfrm rot="16200000">
              <a:off x="10231106" y="502243"/>
              <a:ext cx="768218" cy="1397156"/>
            </a:xfrm>
            <a:custGeom>
              <a:avLst/>
              <a:gdLst>
                <a:gd name="T0" fmla="*/ 48 w 132"/>
                <a:gd name="T1" fmla="*/ 0 h 240"/>
                <a:gd name="T2" fmla="*/ 9 w 132"/>
                <a:gd name="T3" fmla="*/ 37 h 240"/>
                <a:gd name="T4" fmla="*/ 53 w 132"/>
                <a:gd name="T5" fmla="*/ 90 h 240"/>
                <a:gd name="T6" fmla="*/ 17 w 132"/>
                <a:gd name="T7" fmla="*/ 143 h 240"/>
                <a:gd name="T8" fmla="*/ 46 w 132"/>
                <a:gd name="T9" fmla="*/ 190 h 240"/>
                <a:gd name="T10" fmla="*/ 59 w 132"/>
                <a:gd name="T11" fmla="*/ 237 h 240"/>
                <a:gd name="T12" fmla="*/ 77 w 132"/>
                <a:gd name="T13" fmla="*/ 167 h 240"/>
                <a:gd name="T14" fmla="*/ 55 w 132"/>
                <a:gd name="T15" fmla="*/ 112 h 240"/>
                <a:gd name="T16" fmla="*/ 62 w 132"/>
                <a:gd name="T17" fmla="*/ 94 h 240"/>
                <a:gd name="T18" fmla="*/ 73 w 132"/>
                <a:gd name="T19" fmla="*/ 93 h 240"/>
                <a:gd name="T20" fmla="*/ 77 w 132"/>
                <a:gd name="T21" fmla="*/ 90 h 240"/>
                <a:gd name="T22" fmla="*/ 109 w 132"/>
                <a:gd name="T23" fmla="*/ 61 h 240"/>
                <a:gd name="T24" fmla="*/ 48 w 132"/>
                <a:gd name="T25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2" h="240">
                  <a:moveTo>
                    <a:pt x="48" y="0"/>
                  </a:moveTo>
                  <a:cubicBezTo>
                    <a:pt x="42" y="0"/>
                    <a:pt x="0" y="24"/>
                    <a:pt x="9" y="37"/>
                  </a:cubicBezTo>
                  <a:cubicBezTo>
                    <a:pt x="18" y="51"/>
                    <a:pt x="55" y="73"/>
                    <a:pt x="53" y="90"/>
                  </a:cubicBezTo>
                  <a:cubicBezTo>
                    <a:pt x="51" y="107"/>
                    <a:pt x="13" y="127"/>
                    <a:pt x="17" y="143"/>
                  </a:cubicBezTo>
                  <a:cubicBezTo>
                    <a:pt x="22" y="159"/>
                    <a:pt x="45" y="177"/>
                    <a:pt x="46" y="190"/>
                  </a:cubicBezTo>
                  <a:cubicBezTo>
                    <a:pt x="47" y="203"/>
                    <a:pt x="58" y="240"/>
                    <a:pt x="59" y="237"/>
                  </a:cubicBezTo>
                  <a:cubicBezTo>
                    <a:pt x="60" y="233"/>
                    <a:pt x="65" y="178"/>
                    <a:pt x="77" y="167"/>
                  </a:cubicBezTo>
                  <a:cubicBezTo>
                    <a:pt x="120" y="125"/>
                    <a:pt x="83" y="112"/>
                    <a:pt x="55" y="112"/>
                  </a:cubicBezTo>
                  <a:cubicBezTo>
                    <a:pt x="55" y="112"/>
                    <a:pt x="61" y="102"/>
                    <a:pt x="62" y="94"/>
                  </a:cubicBezTo>
                  <a:cubicBezTo>
                    <a:pt x="73" y="93"/>
                    <a:pt x="73" y="93"/>
                    <a:pt x="73" y="93"/>
                  </a:cubicBezTo>
                  <a:cubicBezTo>
                    <a:pt x="77" y="90"/>
                    <a:pt x="77" y="90"/>
                    <a:pt x="77" y="90"/>
                  </a:cubicBezTo>
                  <a:cubicBezTo>
                    <a:pt x="77" y="90"/>
                    <a:pt x="100" y="74"/>
                    <a:pt x="109" y="61"/>
                  </a:cubicBezTo>
                  <a:cubicBezTo>
                    <a:pt x="117" y="47"/>
                    <a:pt x="132" y="0"/>
                    <a:pt x="48" y="0"/>
                  </a:cubicBezTo>
                </a:path>
              </a:pathLst>
            </a:custGeom>
            <a:solidFill>
              <a:srgbClr val="577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0" name="Freeform 355"/>
            <p:cNvSpPr>
              <a:spLocks/>
            </p:cNvSpPr>
            <p:nvPr/>
          </p:nvSpPr>
          <p:spPr bwMode="auto">
            <a:xfrm rot="16200000">
              <a:off x="10524901" y="360787"/>
              <a:ext cx="393902" cy="587589"/>
            </a:xfrm>
            <a:custGeom>
              <a:avLst/>
              <a:gdLst>
                <a:gd name="T0" fmla="*/ 55 w 68"/>
                <a:gd name="T1" fmla="*/ 1 h 101"/>
                <a:gd name="T2" fmla="*/ 18 w 68"/>
                <a:gd name="T3" fmla="*/ 50 h 101"/>
                <a:gd name="T4" fmla="*/ 35 w 68"/>
                <a:gd name="T5" fmla="*/ 82 h 101"/>
                <a:gd name="T6" fmla="*/ 35 w 68"/>
                <a:gd name="T7" fmla="*/ 101 h 101"/>
                <a:gd name="T8" fmla="*/ 55 w 68"/>
                <a:gd name="T9" fmla="*/ 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101">
                  <a:moveTo>
                    <a:pt x="55" y="1"/>
                  </a:moveTo>
                  <a:cubicBezTo>
                    <a:pt x="54" y="0"/>
                    <a:pt x="0" y="32"/>
                    <a:pt x="18" y="50"/>
                  </a:cubicBezTo>
                  <a:cubicBezTo>
                    <a:pt x="36" y="69"/>
                    <a:pt x="40" y="77"/>
                    <a:pt x="35" y="82"/>
                  </a:cubicBezTo>
                  <a:cubicBezTo>
                    <a:pt x="29" y="87"/>
                    <a:pt x="35" y="101"/>
                    <a:pt x="35" y="101"/>
                  </a:cubicBezTo>
                  <a:cubicBezTo>
                    <a:pt x="35" y="101"/>
                    <a:pt x="68" y="62"/>
                    <a:pt x="55" y="1"/>
                  </a:cubicBezTo>
                </a:path>
              </a:pathLst>
            </a:custGeom>
            <a:solidFill>
              <a:srgbClr val="577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1" name="Freeform 356"/>
            <p:cNvSpPr>
              <a:spLocks noEditPoints="1"/>
            </p:cNvSpPr>
            <p:nvPr/>
          </p:nvSpPr>
          <p:spPr bwMode="auto">
            <a:xfrm rot="16200000">
              <a:off x="9932959" y="763394"/>
              <a:ext cx="1371041" cy="1016311"/>
            </a:xfrm>
            <a:custGeom>
              <a:avLst/>
              <a:gdLst>
                <a:gd name="T0" fmla="*/ 116 w 236"/>
                <a:gd name="T1" fmla="*/ 51 h 175"/>
                <a:gd name="T2" fmla="*/ 5 w 236"/>
                <a:gd name="T3" fmla="*/ 71 h 175"/>
                <a:gd name="T4" fmla="*/ 44 w 236"/>
                <a:gd name="T5" fmla="*/ 175 h 175"/>
                <a:gd name="T6" fmla="*/ 108 w 236"/>
                <a:gd name="T7" fmla="*/ 150 h 175"/>
                <a:gd name="T8" fmla="*/ 81 w 236"/>
                <a:gd name="T9" fmla="*/ 110 h 175"/>
                <a:gd name="T10" fmla="*/ 117 w 236"/>
                <a:gd name="T11" fmla="*/ 57 h 175"/>
                <a:gd name="T12" fmla="*/ 116 w 236"/>
                <a:gd name="T13" fmla="*/ 51 h 175"/>
                <a:gd name="T14" fmla="*/ 210 w 236"/>
                <a:gd name="T15" fmla="*/ 0 h 175"/>
                <a:gd name="T16" fmla="*/ 170 w 236"/>
                <a:gd name="T17" fmla="*/ 31 h 175"/>
                <a:gd name="T18" fmla="*/ 141 w 236"/>
                <a:gd name="T19" fmla="*/ 57 h 175"/>
                <a:gd name="T20" fmla="*/ 137 w 236"/>
                <a:gd name="T21" fmla="*/ 60 h 175"/>
                <a:gd name="T22" fmla="*/ 126 w 236"/>
                <a:gd name="T23" fmla="*/ 61 h 175"/>
                <a:gd name="T24" fmla="*/ 119 w 236"/>
                <a:gd name="T25" fmla="*/ 79 h 175"/>
                <a:gd name="T26" fmla="*/ 119 w 236"/>
                <a:gd name="T27" fmla="*/ 79 h 175"/>
                <a:gd name="T28" fmla="*/ 150 w 236"/>
                <a:gd name="T29" fmla="*/ 124 h 175"/>
                <a:gd name="T30" fmla="*/ 236 w 236"/>
                <a:gd name="T31" fmla="*/ 38 h 175"/>
                <a:gd name="T32" fmla="*/ 210 w 236"/>
                <a:gd name="T33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6" h="175">
                  <a:moveTo>
                    <a:pt x="116" y="51"/>
                  </a:moveTo>
                  <a:cubicBezTo>
                    <a:pt x="61" y="67"/>
                    <a:pt x="5" y="71"/>
                    <a:pt x="5" y="71"/>
                  </a:cubicBezTo>
                  <a:cubicBezTo>
                    <a:pt x="0" y="135"/>
                    <a:pt x="44" y="175"/>
                    <a:pt x="44" y="175"/>
                  </a:cubicBezTo>
                  <a:cubicBezTo>
                    <a:pt x="67" y="169"/>
                    <a:pt x="89" y="160"/>
                    <a:pt x="108" y="150"/>
                  </a:cubicBezTo>
                  <a:cubicBezTo>
                    <a:pt x="102" y="138"/>
                    <a:pt x="85" y="123"/>
                    <a:pt x="81" y="110"/>
                  </a:cubicBezTo>
                  <a:cubicBezTo>
                    <a:pt x="77" y="94"/>
                    <a:pt x="115" y="74"/>
                    <a:pt x="117" y="57"/>
                  </a:cubicBezTo>
                  <a:cubicBezTo>
                    <a:pt x="117" y="55"/>
                    <a:pt x="117" y="53"/>
                    <a:pt x="116" y="51"/>
                  </a:cubicBezTo>
                  <a:moveTo>
                    <a:pt x="210" y="0"/>
                  </a:moveTo>
                  <a:cubicBezTo>
                    <a:pt x="201" y="13"/>
                    <a:pt x="187" y="23"/>
                    <a:pt x="170" y="31"/>
                  </a:cubicBezTo>
                  <a:cubicBezTo>
                    <a:pt x="161" y="44"/>
                    <a:pt x="141" y="57"/>
                    <a:pt x="141" y="57"/>
                  </a:cubicBezTo>
                  <a:cubicBezTo>
                    <a:pt x="137" y="60"/>
                    <a:pt x="137" y="60"/>
                    <a:pt x="137" y="60"/>
                  </a:cubicBezTo>
                  <a:cubicBezTo>
                    <a:pt x="126" y="61"/>
                    <a:pt x="126" y="61"/>
                    <a:pt x="126" y="61"/>
                  </a:cubicBezTo>
                  <a:cubicBezTo>
                    <a:pt x="125" y="69"/>
                    <a:pt x="119" y="79"/>
                    <a:pt x="119" y="79"/>
                  </a:cubicBezTo>
                  <a:cubicBezTo>
                    <a:pt x="119" y="79"/>
                    <a:pt x="119" y="79"/>
                    <a:pt x="119" y="79"/>
                  </a:cubicBezTo>
                  <a:cubicBezTo>
                    <a:pt x="145" y="79"/>
                    <a:pt x="178" y="90"/>
                    <a:pt x="150" y="124"/>
                  </a:cubicBezTo>
                  <a:cubicBezTo>
                    <a:pt x="205" y="83"/>
                    <a:pt x="236" y="38"/>
                    <a:pt x="236" y="38"/>
                  </a:cubicBezTo>
                  <a:cubicBezTo>
                    <a:pt x="223" y="11"/>
                    <a:pt x="210" y="0"/>
                    <a:pt x="210" y="0"/>
                  </a:cubicBezTo>
                </a:path>
              </a:pathLst>
            </a:custGeom>
            <a:solidFill>
              <a:srgbClr val="79DB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2" name="Freeform 357"/>
            <p:cNvSpPr>
              <a:spLocks/>
            </p:cNvSpPr>
            <p:nvPr/>
          </p:nvSpPr>
          <p:spPr bwMode="auto">
            <a:xfrm rot="16200000">
              <a:off x="10342095" y="870031"/>
              <a:ext cx="585413" cy="692049"/>
            </a:xfrm>
            <a:custGeom>
              <a:avLst/>
              <a:gdLst>
                <a:gd name="T0" fmla="*/ 93 w 101"/>
                <a:gd name="T1" fmla="*/ 0 h 119"/>
                <a:gd name="T2" fmla="*/ 39 w 101"/>
                <a:gd name="T3" fmla="*/ 20 h 119"/>
                <a:gd name="T4" fmla="*/ 40 w 101"/>
                <a:gd name="T5" fmla="*/ 26 h 119"/>
                <a:gd name="T6" fmla="*/ 4 w 101"/>
                <a:gd name="T7" fmla="*/ 79 h 119"/>
                <a:gd name="T8" fmla="*/ 31 w 101"/>
                <a:gd name="T9" fmla="*/ 119 h 119"/>
                <a:gd name="T10" fmla="*/ 73 w 101"/>
                <a:gd name="T11" fmla="*/ 93 h 119"/>
                <a:gd name="T12" fmla="*/ 42 w 101"/>
                <a:gd name="T13" fmla="*/ 48 h 119"/>
                <a:gd name="T14" fmla="*/ 42 w 101"/>
                <a:gd name="T15" fmla="*/ 48 h 119"/>
                <a:gd name="T16" fmla="*/ 49 w 101"/>
                <a:gd name="T17" fmla="*/ 30 h 119"/>
                <a:gd name="T18" fmla="*/ 60 w 101"/>
                <a:gd name="T19" fmla="*/ 29 h 119"/>
                <a:gd name="T20" fmla="*/ 64 w 101"/>
                <a:gd name="T21" fmla="*/ 26 h 119"/>
                <a:gd name="T22" fmla="*/ 93 w 101"/>
                <a:gd name="T23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1" h="119">
                  <a:moveTo>
                    <a:pt x="93" y="0"/>
                  </a:moveTo>
                  <a:cubicBezTo>
                    <a:pt x="77" y="8"/>
                    <a:pt x="58" y="15"/>
                    <a:pt x="39" y="20"/>
                  </a:cubicBezTo>
                  <a:cubicBezTo>
                    <a:pt x="40" y="22"/>
                    <a:pt x="40" y="24"/>
                    <a:pt x="40" y="26"/>
                  </a:cubicBezTo>
                  <a:cubicBezTo>
                    <a:pt x="38" y="43"/>
                    <a:pt x="0" y="63"/>
                    <a:pt x="4" y="79"/>
                  </a:cubicBezTo>
                  <a:cubicBezTo>
                    <a:pt x="8" y="92"/>
                    <a:pt x="25" y="107"/>
                    <a:pt x="31" y="119"/>
                  </a:cubicBezTo>
                  <a:cubicBezTo>
                    <a:pt x="46" y="111"/>
                    <a:pt x="60" y="102"/>
                    <a:pt x="73" y="93"/>
                  </a:cubicBezTo>
                  <a:cubicBezTo>
                    <a:pt x="101" y="59"/>
                    <a:pt x="68" y="48"/>
                    <a:pt x="42" y="48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42" y="48"/>
                    <a:pt x="48" y="38"/>
                    <a:pt x="49" y="30"/>
                  </a:cubicBezTo>
                  <a:cubicBezTo>
                    <a:pt x="60" y="29"/>
                    <a:pt x="60" y="29"/>
                    <a:pt x="60" y="29"/>
                  </a:cubicBezTo>
                  <a:cubicBezTo>
                    <a:pt x="64" y="26"/>
                    <a:pt x="64" y="26"/>
                    <a:pt x="64" y="26"/>
                  </a:cubicBezTo>
                  <a:cubicBezTo>
                    <a:pt x="64" y="26"/>
                    <a:pt x="84" y="13"/>
                    <a:pt x="93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3" name="Freeform 358"/>
            <p:cNvSpPr>
              <a:spLocks noEditPoints="1"/>
            </p:cNvSpPr>
            <p:nvPr/>
          </p:nvSpPr>
          <p:spPr bwMode="auto">
            <a:xfrm rot="16200000">
              <a:off x="10287689" y="604527"/>
              <a:ext cx="1092480" cy="924909"/>
            </a:xfrm>
            <a:custGeom>
              <a:avLst/>
              <a:gdLst>
                <a:gd name="T0" fmla="*/ 51 w 188"/>
                <a:gd name="T1" fmla="*/ 116 h 159"/>
                <a:gd name="T2" fmla="*/ 0 w 188"/>
                <a:gd name="T3" fmla="*/ 141 h 159"/>
                <a:gd name="T4" fmla="*/ 39 w 188"/>
                <a:gd name="T5" fmla="*/ 159 h 159"/>
                <a:gd name="T6" fmla="*/ 61 w 188"/>
                <a:gd name="T7" fmla="*/ 152 h 159"/>
                <a:gd name="T8" fmla="*/ 51 w 188"/>
                <a:gd name="T9" fmla="*/ 116 h 159"/>
                <a:gd name="T10" fmla="*/ 147 w 188"/>
                <a:gd name="T11" fmla="*/ 46 h 159"/>
                <a:gd name="T12" fmla="*/ 74 w 188"/>
                <a:gd name="T13" fmla="*/ 103 h 159"/>
                <a:gd name="T14" fmla="*/ 65 w 188"/>
                <a:gd name="T15" fmla="*/ 150 h 159"/>
                <a:gd name="T16" fmla="*/ 162 w 188"/>
                <a:gd name="T17" fmla="*/ 75 h 159"/>
                <a:gd name="T18" fmla="*/ 149 w 188"/>
                <a:gd name="T19" fmla="*/ 60 h 159"/>
                <a:gd name="T20" fmla="*/ 147 w 188"/>
                <a:gd name="T21" fmla="*/ 46 h 159"/>
                <a:gd name="T22" fmla="*/ 187 w 188"/>
                <a:gd name="T23" fmla="*/ 17 h 159"/>
                <a:gd name="T24" fmla="*/ 188 w 188"/>
                <a:gd name="T25" fmla="*/ 21 h 159"/>
                <a:gd name="T26" fmla="*/ 187 w 188"/>
                <a:gd name="T27" fmla="*/ 17 h 159"/>
                <a:gd name="T28" fmla="*/ 180 w 188"/>
                <a:gd name="T29" fmla="*/ 0 h 159"/>
                <a:gd name="T30" fmla="*/ 165 w 188"/>
                <a:gd name="T31" fmla="*/ 24 h 159"/>
                <a:gd name="T32" fmla="*/ 186 w 188"/>
                <a:gd name="T33" fmla="*/ 11 h 159"/>
                <a:gd name="T34" fmla="*/ 180 w 188"/>
                <a:gd name="T35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8" h="159">
                  <a:moveTo>
                    <a:pt x="51" y="116"/>
                  </a:moveTo>
                  <a:cubicBezTo>
                    <a:pt x="22" y="132"/>
                    <a:pt x="0" y="141"/>
                    <a:pt x="0" y="141"/>
                  </a:cubicBezTo>
                  <a:cubicBezTo>
                    <a:pt x="19" y="155"/>
                    <a:pt x="39" y="159"/>
                    <a:pt x="39" y="159"/>
                  </a:cubicBezTo>
                  <a:cubicBezTo>
                    <a:pt x="46" y="157"/>
                    <a:pt x="53" y="155"/>
                    <a:pt x="61" y="152"/>
                  </a:cubicBezTo>
                  <a:cubicBezTo>
                    <a:pt x="57" y="143"/>
                    <a:pt x="53" y="126"/>
                    <a:pt x="51" y="116"/>
                  </a:cubicBezTo>
                  <a:moveTo>
                    <a:pt x="147" y="46"/>
                  </a:moveTo>
                  <a:cubicBezTo>
                    <a:pt x="125" y="69"/>
                    <a:pt x="99" y="88"/>
                    <a:pt x="74" y="103"/>
                  </a:cubicBezTo>
                  <a:cubicBezTo>
                    <a:pt x="70" y="118"/>
                    <a:pt x="67" y="139"/>
                    <a:pt x="65" y="150"/>
                  </a:cubicBezTo>
                  <a:cubicBezTo>
                    <a:pt x="103" y="134"/>
                    <a:pt x="139" y="100"/>
                    <a:pt x="162" y="75"/>
                  </a:cubicBezTo>
                  <a:cubicBezTo>
                    <a:pt x="159" y="71"/>
                    <a:pt x="155" y="66"/>
                    <a:pt x="149" y="60"/>
                  </a:cubicBezTo>
                  <a:cubicBezTo>
                    <a:pt x="145" y="56"/>
                    <a:pt x="145" y="51"/>
                    <a:pt x="147" y="46"/>
                  </a:cubicBezTo>
                  <a:moveTo>
                    <a:pt x="187" y="17"/>
                  </a:moveTo>
                  <a:cubicBezTo>
                    <a:pt x="187" y="19"/>
                    <a:pt x="188" y="20"/>
                    <a:pt x="188" y="21"/>
                  </a:cubicBezTo>
                  <a:cubicBezTo>
                    <a:pt x="188" y="20"/>
                    <a:pt x="187" y="19"/>
                    <a:pt x="187" y="17"/>
                  </a:cubicBezTo>
                  <a:moveTo>
                    <a:pt x="180" y="0"/>
                  </a:moveTo>
                  <a:cubicBezTo>
                    <a:pt x="176" y="8"/>
                    <a:pt x="171" y="17"/>
                    <a:pt x="165" y="24"/>
                  </a:cubicBezTo>
                  <a:cubicBezTo>
                    <a:pt x="175" y="17"/>
                    <a:pt x="184" y="11"/>
                    <a:pt x="186" y="11"/>
                  </a:cubicBezTo>
                  <a:cubicBezTo>
                    <a:pt x="183" y="2"/>
                    <a:pt x="180" y="0"/>
                    <a:pt x="180" y="0"/>
                  </a:cubicBezTo>
                </a:path>
              </a:pathLst>
            </a:custGeom>
            <a:solidFill>
              <a:srgbClr val="79DB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4" name="Freeform 359"/>
            <p:cNvSpPr>
              <a:spLocks/>
            </p:cNvSpPr>
            <p:nvPr/>
          </p:nvSpPr>
          <p:spPr bwMode="auto">
            <a:xfrm rot="16200000">
              <a:off x="11046114" y="1108331"/>
              <a:ext cx="132752" cy="285090"/>
            </a:xfrm>
            <a:custGeom>
              <a:avLst/>
              <a:gdLst>
                <a:gd name="T0" fmla="*/ 23 w 23"/>
                <a:gd name="T1" fmla="*/ 0 h 49"/>
                <a:gd name="T2" fmla="*/ 0 w 23"/>
                <a:gd name="T3" fmla="*/ 13 h 49"/>
                <a:gd name="T4" fmla="*/ 10 w 23"/>
                <a:gd name="T5" fmla="*/ 49 h 49"/>
                <a:gd name="T6" fmla="*/ 14 w 23"/>
                <a:gd name="T7" fmla="*/ 47 h 49"/>
                <a:gd name="T8" fmla="*/ 23 w 23"/>
                <a:gd name="T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49">
                  <a:moveTo>
                    <a:pt x="23" y="0"/>
                  </a:moveTo>
                  <a:cubicBezTo>
                    <a:pt x="15" y="5"/>
                    <a:pt x="8" y="9"/>
                    <a:pt x="0" y="13"/>
                  </a:cubicBezTo>
                  <a:cubicBezTo>
                    <a:pt x="2" y="23"/>
                    <a:pt x="6" y="40"/>
                    <a:pt x="10" y="49"/>
                  </a:cubicBezTo>
                  <a:cubicBezTo>
                    <a:pt x="11" y="49"/>
                    <a:pt x="13" y="48"/>
                    <a:pt x="14" y="47"/>
                  </a:cubicBezTo>
                  <a:cubicBezTo>
                    <a:pt x="16" y="36"/>
                    <a:pt x="19" y="15"/>
                    <a:pt x="23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5" name="Freeform 360"/>
            <p:cNvSpPr>
              <a:spLocks/>
            </p:cNvSpPr>
            <p:nvPr/>
          </p:nvSpPr>
          <p:spPr bwMode="auto">
            <a:xfrm rot="16200000">
              <a:off x="10492257" y="456542"/>
              <a:ext cx="256798" cy="372140"/>
            </a:xfrm>
            <a:custGeom>
              <a:avLst/>
              <a:gdLst>
                <a:gd name="T0" fmla="*/ 41 w 44"/>
                <a:gd name="T1" fmla="*/ 0 h 64"/>
                <a:gd name="T2" fmla="*/ 20 w 44"/>
                <a:gd name="T3" fmla="*/ 13 h 64"/>
                <a:gd name="T4" fmla="*/ 2 w 44"/>
                <a:gd name="T5" fmla="*/ 35 h 64"/>
                <a:gd name="T6" fmla="*/ 4 w 44"/>
                <a:gd name="T7" fmla="*/ 49 h 64"/>
                <a:gd name="T8" fmla="*/ 17 w 44"/>
                <a:gd name="T9" fmla="*/ 64 h 64"/>
                <a:gd name="T10" fmla="*/ 44 w 44"/>
                <a:gd name="T11" fmla="*/ 32 h 64"/>
                <a:gd name="T12" fmla="*/ 43 w 44"/>
                <a:gd name="T13" fmla="*/ 10 h 64"/>
                <a:gd name="T14" fmla="*/ 42 w 44"/>
                <a:gd name="T15" fmla="*/ 6 h 64"/>
                <a:gd name="T16" fmla="*/ 41 w 44"/>
                <a:gd name="T17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64">
                  <a:moveTo>
                    <a:pt x="41" y="0"/>
                  </a:moveTo>
                  <a:cubicBezTo>
                    <a:pt x="39" y="0"/>
                    <a:pt x="30" y="6"/>
                    <a:pt x="20" y="13"/>
                  </a:cubicBezTo>
                  <a:cubicBezTo>
                    <a:pt x="15" y="21"/>
                    <a:pt x="8" y="28"/>
                    <a:pt x="2" y="35"/>
                  </a:cubicBezTo>
                  <a:cubicBezTo>
                    <a:pt x="0" y="40"/>
                    <a:pt x="0" y="45"/>
                    <a:pt x="4" y="49"/>
                  </a:cubicBezTo>
                  <a:cubicBezTo>
                    <a:pt x="10" y="55"/>
                    <a:pt x="14" y="60"/>
                    <a:pt x="17" y="64"/>
                  </a:cubicBezTo>
                  <a:cubicBezTo>
                    <a:pt x="34" y="46"/>
                    <a:pt x="44" y="32"/>
                    <a:pt x="44" y="32"/>
                  </a:cubicBezTo>
                  <a:cubicBezTo>
                    <a:pt x="44" y="23"/>
                    <a:pt x="44" y="16"/>
                    <a:pt x="43" y="10"/>
                  </a:cubicBezTo>
                  <a:cubicBezTo>
                    <a:pt x="43" y="9"/>
                    <a:pt x="42" y="8"/>
                    <a:pt x="42" y="6"/>
                  </a:cubicBezTo>
                  <a:cubicBezTo>
                    <a:pt x="42" y="4"/>
                    <a:pt x="41" y="2"/>
                    <a:pt x="41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6" name="Freeform 361"/>
            <p:cNvSpPr>
              <a:spLocks noEditPoints="1"/>
            </p:cNvSpPr>
            <p:nvPr/>
          </p:nvSpPr>
          <p:spPr bwMode="auto">
            <a:xfrm rot="16200000">
              <a:off x="9658751" y="1146415"/>
              <a:ext cx="1109890" cy="393902"/>
            </a:xfrm>
            <a:custGeom>
              <a:avLst/>
              <a:gdLst>
                <a:gd name="T0" fmla="*/ 86 w 191"/>
                <a:gd name="T1" fmla="*/ 43 h 68"/>
                <a:gd name="T2" fmla="*/ 1 w 191"/>
                <a:gd name="T3" fmla="*/ 61 h 68"/>
                <a:gd name="T4" fmla="*/ 0 w 191"/>
                <a:gd name="T5" fmla="*/ 68 h 68"/>
                <a:gd name="T6" fmla="*/ 97 w 191"/>
                <a:gd name="T7" fmla="*/ 53 h 68"/>
                <a:gd name="T8" fmla="*/ 86 w 191"/>
                <a:gd name="T9" fmla="*/ 43 h 68"/>
                <a:gd name="T10" fmla="*/ 177 w 191"/>
                <a:gd name="T11" fmla="*/ 0 h 68"/>
                <a:gd name="T12" fmla="*/ 166 w 191"/>
                <a:gd name="T13" fmla="*/ 7 h 68"/>
                <a:gd name="T14" fmla="*/ 169 w 191"/>
                <a:gd name="T15" fmla="*/ 25 h 68"/>
                <a:gd name="T16" fmla="*/ 191 w 191"/>
                <a:gd name="T17" fmla="*/ 10 h 68"/>
                <a:gd name="T18" fmla="*/ 177 w 191"/>
                <a:gd name="T1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1" h="68">
                  <a:moveTo>
                    <a:pt x="86" y="43"/>
                  </a:moveTo>
                  <a:cubicBezTo>
                    <a:pt x="62" y="50"/>
                    <a:pt x="34" y="57"/>
                    <a:pt x="1" y="61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46" y="66"/>
                    <a:pt x="97" y="53"/>
                  </a:cubicBezTo>
                  <a:cubicBezTo>
                    <a:pt x="94" y="50"/>
                    <a:pt x="90" y="46"/>
                    <a:pt x="86" y="43"/>
                  </a:cubicBezTo>
                  <a:moveTo>
                    <a:pt x="177" y="0"/>
                  </a:moveTo>
                  <a:cubicBezTo>
                    <a:pt x="177" y="0"/>
                    <a:pt x="174" y="2"/>
                    <a:pt x="166" y="7"/>
                  </a:cubicBezTo>
                  <a:cubicBezTo>
                    <a:pt x="169" y="13"/>
                    <a:pt x="170" y="19"/>
                    <a:pt x="169" y="25"/>
                  </a:cubicBezTo>
                  <a:cubicBezTo>
                    <a:pt x="177" y="20"/>
                    <a:pt x="184" y="15"/>
                    <a:pt x="191" y="10"/>
                  </a:cubicBezTo>
                  <a:cubicBezTo>
                    <a:pt x="191" y="10"/>
                    <a:pt x="185" y="5"/>
                    <a:pt x="177" y="0"/>
                  </a:cubicBezTo>
                </a:path>
              </a:pathLst>
            </a:custGeom>
            <a:solidFill>
              <a:srgbClr val="79DB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7" name="Freeform 362"/>
            <p:cNvSpPr>
              <a:spLocks/>
            </p:cNvSpPr>
            <p:nvPr/>
          </p:nvSpPr>
          <p:spPr bwMode="auto">
            <a:xfrm rot="16200000">
              <a:off x="9946017" y="1022369"/>
              <a:ext cx="489658" cy="265503"/>
            </a:xfrm>
            <a:custGeom>
              <a:avLst/>
              <a:gdLst>
                <a:gd name="T0" fmla="*/ 80 w 84"/>
                <a:gd name="T1" fmla="*/ 0 h 46"/>
                <a:gd name="T2" fmla="*/ 0 w 84"/>
                <a:gd name="T3" fmla="*/ 36 h 46"/>
                <a:gd name="T4" fmla="*/ 11 w 84"/>
                <a:gd name="T5" fmla="*/ 46 h 46"/>
                <a:gd name="T6" fmla="*/ 83 w 84"/>
                <a:gd name="T7" fmla="*/ 18 h 46"/>
                <a:gd name="T8" fmla="*/ 80 w 84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46">
                  <a:moveTo>
                    <a:pt x="80" y="0"/>
                  </a:moveTo>
                  <a:cubicBezTo>
                    <a:pt x="66" y="9"/>
                    <a:pt x="39" y="23"/>
                    <a:pt x="0" y="36"/>
                  </a:cubicBezTo>
                  <a:cubicBezTo>
                    <a:pt x="4" y="39"/>
                    <a:pt x="8" y="43"/>
                    <a:pt x="11" y="46"/>
                  </a:cubicBezTo>
                  <a:cubicBezTo>
                    <a:pt x="36" y="40"/>
                    <a:pt x="61" y="31"/>
                    <a:pt x="83" y="18"/>
                  </a:cubicBezTo>
                  <a:cubicBezTo>
                    <a:pt x="84" y="12"/>
                    <a:pt x="83" y="6"/>
                    <a:pt x="80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8" name="Freeform 363"/>
            <p:cNvSpPr>
              <a:spLocks/>
            </p:cNvSpPr>
            <p:nvPr/>
          </p:nvSpPr>
          <p:spPr bwMode="auto">
            <a:xfrm rot="16200000">
              <a:off x="605000" y="4002751"/>
              <a:ext cx="1832407" cy="1832407"/>
            </a:xfrm>
            <a:custGeom>
              <a:avLst/>
              <a:gdLst>
                <a:gd name="T0" fmla="*/ 296 w 315"/>
                <a:gd name="T1" fmla="*/ 123 h 315"/>
                <a:gd name="T2" fmla="*/ 123 w 315"/>
                <a:gd name="T3" fmla="*/ 19 h 315"/>
                <a:gd name="T4" fmla="*/ 19 w 315"/>
                <a:gd name="T5" fmla="*/ 192 h 315"/>
                <a:gd name="T6" fmla="*/ 192 w 315"/>
                <a:gd name="T7" fmla="*/ 296 h 315"/>
                <a:gd name="T8" fmla="*/ 296 w 315"/>
                <a:gd name="T9" fmla="*/ 123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5" h="315">
                  <a:moveTo>
                    <a:pt x="296" y="123"/>
                  </a:moveTo>
                  <a:cubicBezTo>
                    <a:pt x="277" y="46"/>
                    <a:pt x="200" y="0"/>
                    <a:pt x="123" y="19"/>
                  </a:cubicBezTo>
                  <a:cubicBezTo>
                    <a:pt x="46" y="38"/>
                    <a:pt x="0" y="115"/>
                    <a:pt x="19" y="192"/>
                  </a:cubicBezTo>
                  <a:cubicBezTo>
                    <a:pt x="38" y="268"/>
                    <a:pt x="115" y="315"/>
                    <a:pt x="192" y="296"/>
                  </a:cubicBezTo>
                  <a:cubicBezTo>
                    <a:pt x="269" y="277"/>
                    <a:pt x="315" y="199"/>
                    <a:pt x="296" y="123"/>
                  </a:cubicBezTo>
                  <a:close/>
                </a:path>
              </a:pathLst>
            </a:custGeom>
            <a:solidFill>
              <a:srgbClr val="6FC8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9" name="Freeform 364"/>
            <p:cNvSpPr>
              <a:spLocks/>
            </p:cNvSpPr>
            <p:nvPr/>
          </p:nvSpPr>
          <p:spPr bwMode="auto">
            <a:xfrm rot="16200000">
              <a:off x="1020665" y="5315034"/>
              <a:ext cx="191511" cy="348201"/>
            </a:xfrm>
            <a:custGeom>
              <a:avLst/>
              <a:gdLst>
                <a:gd name="T0" fmla="*/ 23 w 33"/>
                <a:gd name="T1" fmla="*/ 3 h 60"/>
                <a:gd name="T2" fmla="*/ 15 w 33"/>
                <a:gd name="T3" fmla="*/ 45 h 60"/>
                <a:gd name="T4" fmla="*/ 23 w 33"/>
                <a:gd name="T5" fmla="*/ 3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60">
                  <a:moveTo>
                    <a:pt x="23" y="3"/>
                  </a:moveTo>
                  <a:cubicBezTo>
                    <a:pt x="7" y="10"/>
                    <a:pt x="0" y="60"/>
                    <a:pt x="15" y="45"/>
                  </a:cubicBezTo>
                  <a:cubicBezTo>
                    <a:pt x="31" y="30"/>
                    <a:pt x="33" y="0"/>
                    <a:pt x="23" y="3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0" name="Freeform 365"/>
            <p:cNvSpPr>
              <a:spLocks/>
            </p:cNvSpPr>
            <p:nvPr/>
          </p:nvSpPr>
          <p:spPr bwMode="auto">
            <a:xfrm rot="16200000">
              <a:off x="891178" y="5148550"/>
              <a:ext cx="191511" cy="215449"/>
            </a:xfrm>
            <a:custGeom>
              <a:avLst/>
              <a:gdLst>
                <a:gd name="T0" fmla="*/ 3 w 33"/>
                <a:gd name="T1" fmla="*/ 3 h 37"/>
                <a:gd name="T2" fmla="*/ 29 w 33"/>
                <a:gd name="T3" fmla="*/ 19 h 37"/>
                <a:gd name="T4" fmla="*/ 3 w 33"/>
                <a:gd name="T5" fmla="*/ 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37">
                  <a:moveTo>
                    <a:pt x="3" y="3"/>
                  </a:moveTo>
                  <a:cubicBezTo>
                    <a:pt x="15" y="15"/>
                    <a:pt x="33" y="37"/>
                    <a:pt x="29" y="19"/>
                  </a:cubicBezTo>
                  <a:cubicBezTo>
                    <a:pt x="24" y="0"/>
                    <a:pt x="0" y="0"/>
                    <a:pt x="3" y="3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1" name="Freeform 366"/>
            <p:cNvSpPr>
              <a:spLocks/>
            </p:cNvSpPr>
            <p:nvPr/>
          </p:nvSpPr>
          <p:spPr bwMode="auto">
            <a:xfrm rot="16200000">
              <a:off x="1056573" y="5216014"/>
              <a:ext cx="139280" cy="202392"/>
            </a:xfrm>
            <a:custGeom>
              <a:avLst/>
              <a:gdLst>
                <a:gd name="T0" fmla="*/ 8 w 24"/>
                <a:gd name="T1" fmla="*/ 5 h 35"/>
                <a:gd name="T2" fmla="*/ 13 w 24"/>
                <a:gd name="T3" fmla="*/ 25 h 35"/>
                <a:gd name="T4" fmla="*/ 8 w 24"/>
                <a:gd name="T5" fmla="*/ 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35">
                  <a:moveTo>
                    <a:pt x="8" y="5"/>
                  </a:moveTo>
                  <a:cubicBezTo>
                    <a:pt x="0" y="11"/>
                    <a:pt x="1" y="35"/>
                    <a:pt x="13" y="25"/>
                  </a:cubicBezTo>
                  <a:cubicBezTo>
                    <a:pt x="24" y="15"/>
                    <a:pt x="16" y="0"/>
                    <a:pt x="8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2" name="Freeform 367"/>
            <p:cNvSpPr>
              <a:spLocks/>
            </p:cNvSpPr>
            <p:nvPr/>
          </p:nvSpPr>
          <p:spPr bwMode="auto">
            <a:xfrm rot="16200000">
              <a:off x="1213263" y="4173588"/>
              <a:ext cx="243741" cy="389550"/>
            </a:xfrm>
            <a:custGeom>
              <a:avLst/>
              <a:gdLst>
                <a:gd name="T0" fmla="*/ 17 w 42"/>
                <a:gd name="T1" fmla="*/ 6 h 67"/>
                <a:gd name="T2" fmla="*/ 28 w 42"/>
                <a:gd name="T3" fmla="*/ 47 h 67"/>
                <a:gd name="T4" fmla="*/ 17 w 42"/>
                <a:gd name="T5" fmla="*/ 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67">
                  <a:moveTo>
                    <a:pt x="17" y="6"/>
                  </a:moveTo>
                  <a:cubicBezTo>
                    <a:pt x="0" y="19"/>
                    <a:pt x="13" y="67"/>
                    <a:pt x="28" y="47"/>
                  </a:cubicBezTo>
                  <a:cubicBezTo>
                    <a:pt x="42" y="27"/>
                    <a:pt x="26" y="0"/>
                    <a:pt x="17" y="6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3" name="Freeform 368"/>
            <p:cNvSpPr>
              <a:spLocks/>
            </p:cNvSpPr>
            <p:nvPr/>
          </p:nvSpPr>
          <p:spPr bwMode="auto">
            <a:xfrm rot="16200000">
              <a:off x="2029359" y="4759000"/>
              <a:ext cx="367787" cy="295971"/>
            </a:xfrm>
            <a:custGeom>
              <a:avLst/>
              <a:gdLst>
                <a:gd name="T0" fmla="*/ 4 w 63"/>
                <a:gd name="T1" fmla="*/ 17 h 51"/>
                <a:gd name="T2" fmla="*/ 44 w 63"/>
                <a:gd name="T3" fmla="*/ 25 h 51"/>
                <a:gd name="T4" fmla="*/ 4 w 63"/>
                <a:gd name="T5" fmla="*/ 1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" h="51">
                  <a:moveTo>
                    <a:pt x="4" y="17"/>
                  </a:moveTo>
                  <a:cubicBezTo>
                    <a:pt x="23" y="28"/>
                    <a:pt x="63" y="51"/>
                    <a:pt x="44" y="25"/>
                  </a:cubicBezTo>
                  <a:cubicBezTo>
                    <a:pt x="25" y="0"/>
                    <a:pt x="0" y="15"/>
                    <a:pt x="4" y="17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4" name="Freeform 369"/>
            <p:cNvSpPr>
              <a:spLocks/>
            </p:cNvSpPr>
            <p:nvPr/>
          </p:nvSpPr>
          <p:spPr bwMode="auto">
            <a:xfrm rot="16200000">
              <a:off x="2108793" y="4714387"/>
              <a:ext cx="121870" cy="208921"/>
            </a:xfrm>
            <a:custGeom>
              <a:avLst/>
              <a:gdLst>
                <a:gd name="T0" fmla="*/ 5 w 21"/>
                <a:gd name="T1" fmla="*/ 4 h 36"/>
                <a:gd name="T2" fmla="*/ 17 w 21"/>
                <a:gd name="T3" fmla="*/ 18 h 36"/>
                <a:gd name="T4" fmla="*/ 5 w 21"/>
                <a:gd name="T5" fmla="*/ 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36">
                  <a:moveTo>
                    <a:pt x="5" y="4"/>
                  </a:moveTo>
                  <a:cubicBezTo>
                    <a:pt x="0" y="11"/>
                    <a:pt x="13" y="36"/>
                    <a:pt x="17" y="18"/>
                  </a:cubicBezTo>
                  <a:cubicBezTo>
                    <a:pt x="21" y="0"/>
                    <a:pt x="8" y="1"/>
                    <a:pt x="5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5" name="Freeform 370"/>
            <p:cNvSpPr>
              <a:spLocks/>
            </p:cNvSpPr>
            <p:nvPr/>
          </p:nvSpPr>
          <p:spPr bwMode="auto">
            <a:xfrm rot="16200000">
              <a:off x="916204" y="4296546"/>
              <a:ext cx="250269" cy="337320"/>
            </a:xfrm>
            <a:custGeom>
              <a:avLst/>
              <a:gdLst>
                <a:gd name="T0" fmla="*/ 9 w 43"/>
                <a:gd name="T1" fmla="*/ 8 h 58"/>
                <a:gd name="T2" fmla="*/ 42 w 43"/>
                <a:gd name="T3" fmla="*/ 37 h 58"/>
                <a:gd name="T4" fmla="*/ 9 w 43"/>
                <a:gd name="T5" fmla="*/ 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58">
                  <a:moveTo>
                    <a:pt x="9" y="8"/>
                  </a:moveTo>
                  <a:cubicBezTo>
                    <a:pt x="0" y="19"/>
                    <a:pt x="40" y="58"/>
                    <a:pt x="42" y="37"/>
                  </a:cubicBezTo>
                  <a:cubicBezTo>
                    <a:pt x="43" y="16"/>
                    <a:pt x="16" y="0"/>
                    <a:pt x="9" y="8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6" name="Freeform 371"/>
            <p:cNvSpPr>
              <a:spLocks/>
            </p:cNvSpPr>
            <p:nvPr/>
          </p:nvSpPr>
          <p:spPr bwMode="auto">
            <a:xfrm rot="16200000">
              <a:off x="1100098" y="4460853"/>
              <a:ext cx="167572" cy="100108"/>
            </a:xfrm>
            <a:custGeom>
              <a:avLst/>
              <a:gdLst>
                <a:gd name="T0" fmla="*/ 19 w 29"/>
                <a:gd name="T1" fmla="*/ 3 h 17"/>
                <a:gd name="T2" fmla="*/ 11 w 29"/>
                <a:gd name="T3" fmla="*/ 13 h 17"/>
                <a:gd name="T4" fmla="*/ 19 w 29"/>
                <a:gd name="T5" fmla="*/ 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17">
                  <a:moveTo>
                    <a:pt x="19" y="3"/>
                  </a:moveTo>
                  <a:cubicBezTo>
                    <a:pt x="9" y="6"/>
                    <a:pt x="0" y="17"/>
                    <a:pt x="11" y="13"/>
                  </a:cubicBezTo>
                  <a:cubicBezTo>
                    <a:pt x="21" y="9"/>
                    <a:pt x="29" y="0"/>
                    <a:pt x="19" y="3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7" name="Freeform 372"/>
            <p:cNvSpPr>
              <a:spLocks/>
            </p:cNvSpPr>
            <p:nvPr/>
          </p:nvSpPr>
          <p:spPr bwMode="auto">
            <a:xfrm rot="16200000">
              <a:off x="2073973" y="5069117"/>
              <a:ext cx="150162" cy="215449"/>
            </a:xfrm>
            <a:custGeom>
              <a:avLst/>
              <a:gdLst>
                <a:gd name="T0" fmla="*/ 18 w 26"/>
                <a:gd name="T1" fmla="*/ 4 h 37"/>
                <a:gd name="T2" fmla="*/ 15 w 26"/>
                <a:gd name="T3" fmla="*/ 26 h 37"/>
                <a:gd name="T4" fmla="*/ 18 w 26"/>
                <a:gd name="T5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37">
                  <a:moveTo>
                    <a:pt x="18" y="4"/>
                  </a:moveTo>
                  <a:cubicBezTo>
                    <a:pt x="0" y="12"/>
                    <a:pt x="4" y="37"/>
                    <a:pt x="15" y="26"/>
                  </a:cubicBezTo>
                  <a:cubicBezTo>
                    <a:pt x="25" y="14"/>
                    <a:pt x="26" y="0"/>
                    <a:pt x="18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8" name="Freeform 373"/>
            <p:cNvSpPr>
              <a:spLocks/>
            </p:cNvSpPr>
            <p:nvPr/>
          </p:nvSpPr>
          <p:spPr bwMode="auto">
            <a:xfrm rot="16200000">
              <a:off x="2094647" y="4985331"/>
              <a:ext cx="261151" cy="110989"/>
            </a:xfrm>
            <a:custGeom>
              <a:avLst/>
              <a:gdLst>
                <a:gd name="T0" fmla="*/ 45 w 45"/>
                <a:gd name="T1" fmla="*/ 19 h 19"/>
                <a:gd name="T2" fmla="*/ 7 w 45"/>
                <a:gd name="T3" fmla="*/ 10 h 19"/>
                <a:gd name="T4" fmla="*/ 45 w 45"/>
                <a:gd name="T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19">
                  <a:moveTo>
                    <a:pt x="45" y="19"/>
                  </a:moveTo>
                  <a:cubicBezTo>
                    <a:pt x="32" y="17"/>
                    <a:pt x="0" y="0"/>
                    <a:pt x="7" y="10"/>
                  </a:cubicBezTo>
                  <a:cubicBezTo>
                    <a:pt x="15" y="19"/>
                    <a:pt x="45" y="19"/>
                    <a:pt x="45" y="19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9" name="Freeform 374"/>
            <p:cNvSpPr>
              <a:spLocks/>
            </p:cNvSpPr>
            <p:nvPr/>
          </p:nvSpPr>
          <p:spPr bwMode="auto">
            <a:xfrm rot="16200000">
              <a:off x="2227399" y="4741590"/>
              <a:ext cx="34820" cy="45701"/>
            </a:xfrm>
            <a:custGeom>
              <a:avLst/>
              <a:gdLst>
                <a:gd name="T0" fmla="*/ 6 w 6"/>
                <a:gd name="T1" fmla="*/ 4 h 8"/>
                <a:gd name="T2" fmla="*/ 5 w 6"/>
                <a:gd name="T3" fmla="*/ 3 h 8"/>
                <a:gd name="T4" fmla="*/ 0 w 6"/>
                <a:gd name="T5" fmla="*/ 4 h 8"/>
                <a:gd name="T6" fmla="*/ 1 w 6"/>
                <a:gd name="T7" fmla="*/ 5 h 8"/>
                <a:gd name="T8" fmla="*/ 6 w 6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6" y="4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5" y="0"/>
                    <a:pt x="0" y="1"/>
                    <a:pt x="0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8"/>
                    <a:pt x="6" y="7"/>
                    <a:pt x="6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0" name="Freeform 375"/>
            <p:cNvSpPr>
              <a:spLocks/>
            </p:cNvSpPr>
            <p:nvPr/>
          </p:nvSpPr>
          <p:spPr bwMode="auto">
            <a:xfrm rot="16200000">
              <a:off x="2041329" y="5008182"/>
              <a:ext cx="41349" cy="28291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1" name="Freeform 376"/>
            <p:cNvSpPr>
              <a:spLocks/>
            </p:cNvSpPr>
            <p:nvPr/>
          </p:nvSpPr>
          <p:spPr bwMode="auto">
            <a:xfrm rot="16200000">
              <a:off x="841124" y="4569666"/>
              <a:ext cx="34820" cy="28291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2" name="Freeform 377"/>
            <p:cNvSpPr>
              <a:spLocks/>
            </p:cNvSpPr>
            <p:nvPr/>
          </p:nvSpPr>
          <p:spPr bwMode="auto">
            <a:xfrm rot="16200000">
              <a:off x="1070719" y="4520700"/>
              <a:ext cx="41349" cy="28291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3" name="Freeform 378"/>
            <p:cNvSpPr>
              <a:spLocks/>
            </p:cNvSpPr>
            <p:nvPr/>
          </p:nvSpPr>
          <p:spPr bwMode="auto">
            <a:xfrm rot="16200000">
              <a:off x="1317724" y="4197526"/>
              <a:ext cx="34820" cy="28291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4" name="Freeform 379"/>
            <p:cNvSpPr>
              <a:spLocks/>
            </p:cNvSpPr>
            <p:nvPr/>
          </p:nvSpPr>
          <p:spPr bwMode="auto">
            <a:xfrm rot="16200000">
              <a:off x="834595" y="5168136"/>
              <a:ext cx="47878" cy="41349"/>
            </a:xfrm>
            <a:custGeom>
              <a:avLst/>
              <a:gdLst>
                <a:gd name="T0" fmla="*/ 4 w 8"/>
                <a:gd name="T1" fmla="*/ 1 h 7"/>
                <a:gd name="T2" fmla="*/ 3 w 8"/>
                <a:gd name="T3" fmla="*/ 1 h 7"/>
                <a:gd name="T4" fmla="*/ 4 w 8"/>
                <a:gd name="T5" fmla="*/ 6 h 7"/>
                <a:gd name="T6" fmla="*/ 5 w 8"/>
                <a:gd name="T7" fmla="*/ 6 h 7"/>
                <a:gd name="T8" fmla="*/ 4 w 8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4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0" y="2"/>
                    <a:pt x="1" y="7"/>
                    <a:pt x="4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8" y="5"/>
                    <a:pt x="7" y="0"/>
                    <a:pt x="4" y="1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5" name="Freeform 380"/>
            <p:cNvSpPr>
              <a:spLocks/>
            </p:cNvSpPr>
            <p:nvPr/>
          </p:nvSpPr>
          <p:spPr bwMode="auto">
            <a:xfrm rot="16200000">
              <a:off x="1270934" y="5580537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6" name="Freeform 381"/>
            <p:cNvSpPr>
              <a:spLocks/>
            </p:cNvSpPr>
            <p:nvPr/>
          </p:nvSpPr>
          <p:spPr bwMode="auto">
            <a:xfrm rot="16200000">
              <a:off x="295972" y="4451060"/>
              <a:ext cx="2576687" cy="900970"/>
            </a:xfrm>
            <a:custGeom>
              <a:avLst/>
              <a:gdLst>
                <a:gd name="T0" fmla="*/ 347 w 443"/>
                <a:gd name="T1" fmla="*/ 3 h 155"/>
                <a:gd name="T2" fmla="*/ 349 w 443"/>
                <a:gd name="T3" fmla="*/ 8 h 155"/>
                <a:gd name="T4" fmla="*/ 396 w 443"/>
                <a:gd name="T5" fmla="*/ 19 h 155"/>
                <a:gd name="T6" fmla="*/ 360 w 443"/>
                <a:gd name="T7" fmla="*/ 57 h 155"/>
                <a:gd name="T8" fmla="*/ 228 w 443"/>
                <a:gd name="T9" fmla="*/ 106 h 155"/>
                <a:gd name="T10" fmla="*/ 89 w 443"/>
                <a:gd name="T11" fmla="*/ 125 h 155"/>
                <a:gd name="T12" fmla="*/ 39 w 443"/>
                <a:gd name="T13" fmla="*/ 108 h 155"/>
                <a:gd name="T14" fmla="*/ 76 w 443"/>
                <a:gd name="T15" fmla="*/ 75 h 155"/>
                <a:gd name="T16" fmla="*/ 76 w 443"/>
                <a:gd name="T17" fmla="*/ 71 h 155"/>
                <a:gd name="T18" fmla="*/ 4 w 443"/>
                <a:gd name="T19" fmla="*/ 131 h 155"/>
                <a:gd name="T20" fmla="*/ 103 w 443"/>
                <a:gd name="T21" fmla="*/ 151 h 155"/>
                <a:gd name="T22" fmla="*/ 234 w 443"/>
                <a:gd name="T23" fmla="*/ 129 h 155"/>
                <a:gd name="T24" fmla="*/ 360 w 443"/>
                <a:gd name="T25" fmla="*/ 87 h 155"/>
                <a:gd name="T26" fmla="*/ 439 w 443"/>
                <a:gd name="T27" fmla="*/ 23 h 155"/>
                <a:gd name="T28" fmla="*/ 347 w 443"/>
                <a:gd name="T29" fmla="*/ 3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43" h="155">
                  <a:moveTo>
                    <a:pt x="347" y="3"/>
                  </a:moveTo>
                  <a:cubicBezTo>
                    <a:pt x="347" y="5"/>
                    <a:pt x="348" y="6"/>
                    <a:pt x="349" y="8"/>
                  </a:cubicBezTo>
                  <a:cubicBezTo>
                    <a:pt x="377" y="8"/>
                    <a:pt x="394" y="9"/>
                    <a:pt x="396" y="19"/>
                  </a:cubicBezTo>
                  <a:cubicBezTo>
                    <a:pt x="399" y="29"/>
                    <a:pt x="385" y="43"/>
                    <a:pt x="360" y="57"/>
                  </a:cubicBezTo>
                  <a:cubicBezTo>
                    <a:pt x="329" y="74"/>
                    <a:pt x="282" y="92"/>
                    <a:pt x="228" y="106"/>
                  </a:cubicBezTo>
                  <a:cubicBezTo>
                    <a:pt x="174" y="119"/>
                    <a:pt x="124" y="125"/>
                    <a:pt x="89" y="125"/>
                  </a:cubicBezTo>
                  <a:cubicBezTo>
                    <a:pt x="61" y="124"/>
                    <a:pt x="42" y="118"/>
                    <a:pt x="39" y="108"/>
                  </a:cubicBezTo>
                  <a:cubicBezTo>
                    <a:pt x="37" y="97"/>
                    <a:pt x="52" y="89"/>
                    <a:pt x="76" y="75"/>
                  </a:cubicBezTo>
                  <a:cubicBezTo>
                    <a:pt x="76" y="74"/>
                    <a:pt x="76" y="72"/>
                    <a:pt x="76" y="71"/>
                  </a:cubicBezTo>
                  <a:cubicBezTo>
                    <a:pt x="28" y="93"/>
                    <a:pt x="0" y="115"/>
                    <a:pt x="4" y="131"/>
                  </a:cubicBezTo>
                  <a:cubicBezTo>
                    <a:pt x="8" y="148"/>
                    <a:pt x="47" y="155"/>
                    <a:pt x="103" y="151"/>
                  </a:cubicBezTo>
                  <a:cubicBezTo>
                    <a:pt x="141" y="148"/>
                    <a:pt x="186" y="141"/>
                    <a:pt x="234" y="129"/>
                  </a:cubicBezTo>
                  <a:cubicBezTo>
                    <a:pt x="282" y="117"/>
                    <a:pt x="325" y="102"/>
                    <a:pt x="360" y="87"/>
                  </a:cubicBezTo>
                  <a:cubicBezTo>
                    <a:pt x="412" y="64"/>
                    <a:pt x="443" y="40"/>
                    <a:pt x="439" y="23"/>
                  </a:cubicBezTo>
                  <a:cubicBezTo>
                    <a:pt x="435" y="7"/>
                    <a:pt x="399" y="0"/>
                    <a:pt x="347" y="3"/>
                  </a:cubicBez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7" name="Freeform 382"/>
            <p:cNvSpPr>
              <a:spLocks/>
            </p:cNvSpPr>
            <p:nvPr/>
          </p:nvSpPr>
          <p:spPr bwMode="auto">
            <a:xfrm rot="16200000">
              <a:off x="11253946" y="3287851"/>
              <a:ext cx="256798" cy="245917"/>
            </a:xfrm>
            <a:custGeom>
              <a:avLst/>
              <a:gdLst>
                <a:gd name="T0" fmla="*/ 59 w 118"/>
                <a:gd name="T1" fmla="*/ 0 h 113"/>
                <a:gd name="T2" fmla="*/ 78 w 118"/>
                <a:gd name="T3" fmla="*/ 38 h 113"/>
                <a:gd name="T4" fmla="*/ 118 w 118"/>
                <a:gd name="T5" fmla="*/ 43 h 113"/>
                <a:gd name="T6" fmla="*/ 88 w 118"/>
                <a:gd name="T7" fmla="*/ 73 h 113"/>
                <a:gd name="T8" fmla="*/ 96 w 118"/>
                <a:gd name="T9" fmla="*/ 113 h 113"/>
                <a:gd name="T10" fmla="*/ 59 w 118"/>
                <a:gd name="T11" fmla="*/ 94 h 113"/>
                <a:gd name="T12" fmla="*/ 24 w 118"/>
                <a:gd name="T13" fmla="*/ 113 h 113"/>
                <a:gd name="T14" fmla="*/ 30 w 118"/>
                <a:gd name="T15" fmla="*/ 73 h 113"/>
                <a:gd name="T16" fmla="*/ 0 w 118"/>
                <a:gd name="T17" fmla="*/ 43 h 113"/>
                <a:gd name="T18" fmla="*/ 40 w 118"/>
                <a:gd name="T19" fmla="*/ 38 h 113"/>
                <a:gd name="T20" fmla="*/ 59 w 118"/>
                <a:gd name="T2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3">
                  <a:moveTo>
                    <a:pt x="59" y="0"/>
                  </a:moveTo>
                  <a:lnTo>
                    <a:pt x="78" y="38"/>
                  </a:lnTo>
                  <a:lnTo>
                    <a:pt x="118" y="43"/>
                  </a:lnTo>
                  <a:lnTo>
                    <a:pt x="88" y="73"/>
                  </a:lnTo>
                  <a:lnTo>
                    <a:pt x="96" y="113"/>
                  </a:lnTo>
                  <a:lnTo>
                    <a:pt x="59" y="94"/>
                  </a:lnTo>
                  <a:lnTo>
                    <a:pt x="24" y="113"/>
                  </a:lnTo>
                  <a:lnTo>
                    <a:pt x="30" y="73"/>
                  </a:lnTo>
                  <a:lnTo>
                    <a:pt x="0" y="43"/>
                  </a:lnTo>
                  <a:lnTo>
                    <a:pt x="40" y="38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8" name="Freeform 383"/>
            <p:cNvSpPr>
              <a:spLocks/>
            </p:cNvSpPr>
            <p:nvPr/>
          </p:nvSpPr>
          <p:spPr bwMode="auto">
            <a:xfrm rot="16200000">
              <a:off x="3246974" y="5291095"/>
              <a:ext cx="152338" cy="143633"/>
            </a:xfrm>
            <a:custGeom>
              <a:avLst/>
              <a:gdLst>
                <a:gd name="T0" fmla="*/ 16 w 70"/>
                <a:gd name="T1" fmla="*/ 0 h 66"/>
                <a:gd name="T2" fmla="*/ 38 w 70"/>
                <a:gd name="T3" fmla="*/ 13 h 66"/>
                <a:gd name="T4" fmla="*/ 59 w 70"/>
                <a:gd name="T5" fmla="*/ 2 h 66"/>
                <a:gd name="T6" fmla="*/ 54 w 70"/>
                <a:gd name="T7" fmla="*/ 26 h 66"/>
                <a:gd name="T8" fmla="*/ 70 w 70"/>
                <a:gd name="T9" fmla="*/ 45 h 66"/>
                <a:gd name="T10" fmla="*/ 46 w 70"/>
                <a:gd name="T11" fmla="*/ 45 h 66"/>
                <a:gd name="T12" fmla="*/ 35 w 70"/>
                <a:gd name="T13" fmla="*/ 66 h 66"/>
                <a:gd name="T14" fmla="*/ 24 w 70"/>
                <a:gd name="T15" fmla="*/ 45 h 66"/>
                <a:gd name="T16" fmla="*/ 0 w 70"/>
                <a:gd name="T17" fmla="*/ 40 h 66"/>
                <a:gd name="T18" fmla="*/ 19 w 70"/>
                <a:gd name="T19" fmla="*/ 24 h 66"/>
                <a:gd name="T20" fmla="*/ 16 w 70"/>
                <a:gd name="T2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6">
                  <a:moveTo>
                    <a:pt x="16" y="0"/>
                  </a:moveTo>
                  <a:lnTo>
                    <a:pt x="38" y="13"/>
                  </a:lnTo>
                  <a:lnTo>
                    <a:pt x="59" y="2"/>
                  </a:lnTo>
                  <a:lnTo>
                    <a:pt x="54" y="26"/>
                  </a:lnTo>
                  <a:lnTo>
                    <a:pt x="70" y="45"/>
                  </a:lnTo>
                  <a:lnTo>
                    <a:pt x="46" y="45"/>
                  </a:lnTo>
                  <a:lnTo>
                    <a:pt x="35" y="66"/>
                  </a:lnTo>
                  <a:lnTo>
                    <a:pt x="24" y="45"/>
                  </a:lnTo>
                  <a:lnTo>
                    <a:pt x="0" y="40"/>
                  </a:lnTo>
                  <a:lnTo>
                    <a:pt x="19" y="24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9" name="Freeform 384"/>
            <p:cNvSpPr>
              <a:spLocks/>
            </p:cNvSpPr>
            <p:nvPr/>
          </p:nvSpPr>
          <p:spPr bwMode="auto">
            <a:xfrm rot="16200000">
              <a:off x="2763846" y="6494564"/>
              <a:ext cx="158867" cy="150162"/>
            </a:xfrm>
            <a:custGeom>
              <a:avLst/>
              <a:gdLst>
                <a:gd name="T0" fmla="*/ 16 w 73"/>
                <a:gd name="T1" fmla="*/ 0 h 69"/>
                <a:gd name="T2" fmla="*/ 38 w 73"/>
                <a:gd name="T3" fmla="*/ 13 h 69"/>
                <a:gd name="T4" fmla="*/ 62 w 73"/>
                <a:gd name="T5" fmla="*/ 3 h 69"/>
                <a:gd name="T6" fmla="*/ 54 w 73"/>
                <a:gd name="T7" fmla="*/ 27 h 69"/>
                <a:gd name="T8" fmla="*/ 73 w 73"/>
                <a:gd name="T9" fmla="*/ 45 h 69"/>
                <a:gd name="T10" fmla="*/ 46 w 73"/>
                <a:gd name="T11" fmla="*/ 48 h 69"/>
                <a:gd name="T12" fmla="*/ 35 w 73"/>
                <a:gd name="T13" fmla="*/ 69 h 69"/>
                <a:gd name="T14" fmla="*/ 24 w 73"/>
                <a:gd name="T15" fmla="*/ 45 h 69"/>
                <a:gd name="T16" fmla="*/ 0 w 73"/>
                <a:gd name="T17" fmla="*/ 43 h 69"/>
                <a:gd name="T18" fmla="*/ 19 w 73"/>
                <a:gd name="T19" fmla="*/ 27 h 69"/>
                <a:gd name="T20" fmla="*/ 16 w 73"/>
                <a:gd name="T2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" h="69">
                  <a:moveTo>
                    <a:pt x="16" y="0"/>
                  </a:moveTo>
                  <a:lnTo>
                    <a:pt x="38" y="13"/>
                  </a:lnTo>
                  <a:lnTo>
                    <a:pt x="62" y="3"/>
                  </a:lnTo>
                  <a:lnTo>
                    <a:pt x="54" y="27"/>
                  </a:lnTo>
                  <a:lnTo>
                    <a:pt x="73" y="45"/>
                  </a:lnTo>
                  <a:lnTo>
                    <a:pt x="46" y="48"/>
                  </a:lnTo>
                  <a:lnTo>
                    <a:pt x="35" y="69"/>
                  </a:lnTo>
                  <a:lnTo>
                    <a:pt x="24" y="45"/>
                  </a:lnTo>
                  <a:lnTo>
                    <a:pt x="0" y="43"/>
                  </a:lnTo>
                  <a:lnTo>
                    <a:pt x="19" y="2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0" name="Freeform 385"/>
            <p:cNvSpPr>
              <a:spLocks/>
            </p:cNvSpPr>
            <p:nvPr/>
          </p:nvSpPr>
          <p:spPr bwMode="auto">
            <a:xfrm rot="16200000">
              <a:off x="3350347" y="1007136"/>
              <a:ext cx="150162" cy="152338"/>
            </a:xfrm>
            <a:custGeom>
              <a:avLst/>
              <a:gdLst>
                <a:gd name="T0" fmla="*/ 0 w 69"/>
                <a:gd name="T1" fmla="*/ 32 h 70"/>
                <a:gd name="T2" fmla="*/ 21 w 69"/>
                <a:gd name="T3" fmla="*/ 24 h 70"/>
                <a:gd name="T4" fmla="*/ 29 w 69"/>
                <a:gd name="T5" fmla="*/ 0 h 70"/>
                <a:gd name="T6" fmla="*/ 45 w 69"/>
                <a:gd name="T7" fmla="*/ 19 h 70"/>
                <a:gd name="T8" fmla="*/ 69 w 69"/>
                <a:gd name="T9" fmla="*/ 19 h 70"/>
                <a:gd name="T10" fmla="*/ 53 w 69"/>
                <a:gd name="T11" fmla="*/ 38 h 70"/>
                <a:gd name="T12" fmla="*/ 64 w 69"/>
                <a:gd name="T13" fmla="*/ 62 h 70"/>
                <a:gd name="T14" fmla="*/ 40 w 69"/>
                <a:gd name="T15" fmla="*/ 54 h 70"/>
                <a:gd name="T16" fmla="*/ 21 w 69"/>
                <a:gd name="T17" fmla="*/ 70 h 70"/>
                <a:gd name="T18" fmla="*/ 18 w 69"/>
                <a:gd name="T19" fmla="*/ 46 h 70"/>
                <a:gd name="T20" fmla="*/ 0 w 69"/>
                <a:gd name="T21" fmla="*/ 3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" h="70">
                  <a:moveTo>
                    <a:pt x="0" y="32"/>
                  </a:moveTo>
                  <a:lnTo>
                    <a:pt x="21" y="24"/>
                  </a:lnTo>
                  <a:lnTo>
                    <a:pt x="29" y="0"/>
                  </a:lnTo>
                  <a:lnTo>
                    <a:pt x="45" y="19"/>
                  </a:lnTo>
                  <a:lnTo>
                    <a:pt x="69" y="19"/>
                  </a:lnTo>
                  <a:lnTo>
                    <a:pt x="53" y="38"/>
                  </a:lnTo>
                  <a:lnTo>
                    <a:pt x="64" y="62"/>
                  </a:lnTo>
                  <a:lnTo>
                    <a:pt x="40" y="54"/>
                  </a:lnTo>
                  <a:lnTo>
                    <a:pt x="21" y="70"/>
                  </a:lnTo>
                  <a:lnTo>
                    <a:pt x="18" y="46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1" name="Freeform 386"/>
            <p:cNvSpPr>
              <a:spLocks/>
            </p:cNvSpPr>
            <p:nvPr/>
          </p:nvSpPr>
          <p:spPr bwMode="auto">
            <a:xfrm rot="16200000">
              <a:off x="342761" y="648053"/>
              <a:ext cx="152338" cy="150162"/>
            </a:xfrm>
            <a:custGeom>
              <a:avLst/>
              <a:gdLst>
                <a:gd name="T0" fmla="*/ 0 w 70"/>
                <a:gd name="T1" fmla="*/ 32 h 69"/>
                <a:gd name="T2" fmla="*/ 24 w 70"/>
                <a:gd name="T3" fmla="*/ 24 h 69"/>
                <a:gd name="T4" fmla="*/ 30 w 70"/>
                <a:gd name="T5" fmla="*/ 0 h 69"/>
                <a:gd name="T6" fmla="*/ 46 w 70"/>
                <a:gd name="T7" fmla="*/ 19 h 69"/>
                <a:gd name="T8" fmla="*/ 70 w 70"/>
                <a:gd name="T9" fmla="*/ 19 h 69"/>
                <a:gd name="T10" fmla="*/ 56 w 70"/>
                <a:gd name="T11" fmla="*/ 37 h 69"/>
                <a:gd name="T12" fmla="*/ 64 w 70"/>
                <a:gd name="T13" fmla="*/ 61 h 69"/>
                <a:gd name="T14" fmla="*/ 40 w 70"/>
                <a:gd name="T15" fmla="*/ 53 h 69"/>
                <a:gd name="T16" fmla="*/ 22 w 70"/>
                <a:gd name="T17" fmla="*/ 69 h 69"/>
                <a:gd name="T18" fmla="*/ 22 w 70"/>
                <a:gd name="T19" fmla="*/ 45 h 69"/>
                <a:gd name="T20" fmla="*/ 0 w 70"/>
                <a:gd name="T21" fmla="*/ 3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9">
                  <a:moveTo>
                    <a:pt x="0" y="32"/>
                  </a:moveTo>
                  <a:lnTo>
                    <a:pt x="24" y="24"/>
                  </a:lnTo>
                  <a:lnTo>
                    <a:pt x="30" y="0"/>
                  </a:lnTo>
                  <a:lnTo>
                    <a:pt x="46" y="19"/>
                  </a:lnTo>
                  <a:lnTo>
                    <a:pt x="70" y="19"/>
                  </a:lnTo>
                  <a:lnTo>
                    <a:pt x="56" y="37"/>
                  </a:lnTo>
                  <a:lnTo>
                    <a:pt x="64" y="61"/>
                  </a:lnTo>
                  <a:lnTo>
                    <a:pt x="40" y="53"/>
                  </a:lnTo>
                  <a:lnTo>
                    <a:pt x="22" y="69"/>
                  </a:lnTo>
                  <a:lnTo>
                    <a:pt x="22" y="45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2" name="Freeform 387"/>
            <p:cNvSpPr>
              <a:spLocks/>
            </p:cNvSpPr>
            <p:nvPr/>
          </p:nvSpPr>
          <p:spPr bwMode="auto">
            <a:xfrm rot="16200000">
              <a:off x="1823703" y="46319"/>
              <a:ext cx="145809" cy="150162"/>
            </a:xfrm>
            <a:custGeom>
              <a:avLst/>
              <a:gdLst>
                <a:gd name="T0" fmla="*/ 0 w 67"/>
                <a:gd name="T1" fmla="*/ 10 h 69"/>
                <a:gd name="T2" fmla="*/ 24 w 67"/>
                <a:gd name="T3" fmla="*/ 16 h 69"/>
                <a:gd name="T4" fmla="*/ 43 w 67"/>
                <a:gd name="T5" fmla="*/ 0 h 69"/>
                <a:gd name="T6" fmla="*/ 45 w 67"/>
                <a:gd name="T7" fmla="*/ 24 h 69"/>
                <a:gd name="T8" fmla="*/ 67 w 67"/>
                <a:gd name="T9" fmla="*/ 34 h 69"/>
                <a:gd name="T10" fmla="*/ 45 w 67"/>
                <a:gd name="T11" fmla="*/ 45 h 69"/>
                <a:gd name="T12" fmla="*/ 40 w 67"/>
                <a:gd name="T13" fmla="*/ 69 h 69"/>
                <a:gd name="T14" fmla="*/ 24 w 67"/>
                <a:gd name="T15" fmla="*/ 50 h 69"/>
                <a:gd name="T16" fmla="*/ 0 w 67"/>
                <a:gd name="T17" fmla="*/ 53 h 69"/>
                <a:gd name="T18" fmla="*/ 11 w 67"/>
                <a:gd name="T19" fmla="*/ 32 h 69"/>
                <a:gd name="T20" fmla="*/ 0 w 67"/>
                <a:gd name="T21" fmla="*/ 1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69">
                  <a:moveTo>
                    <a:pt x="0" y="10"/>
                  </a:moveTo>
                  <a:lnTo>
                    <a:pt x="24" y="16"/>
                  </a:lnTo>
                  <a:lnTo>
                    <a:pt x="43" y="0"/>
                  </a:lnTo>
                  <a:lnTo>
                    <a:pt x="45" y="24"/>
                  </a:lnTo>
                  <a:lnTo>
                    <a:pt x="67" y="34"/>
                  </a:lnTo>
                  <a:lnTo>
                    <a:pt x="45" y="45"/>
                  </a:lnTo>
                  <a:lnTo>
                    <a:pt x="40" y="69"/>
                  </a:lnTo>
                  <a:lnTo>
                    <a:pt x="24" y="50"/>
                  </a:lnTo>
                  <a:lnTo>
                    <a:pt x="0" y="53"/>
                  </a:lnTo>
                  <a:lnTo>
                    <a:pt x="11" y="32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3" name="Freeform 388"/>
            <p:cNvSpPr>
              <a:spLocks/>
            </p:cNvSpPr>
            <p:nvPr/>
          </p:nvSpPr>
          <p:spPr bwMode="auto">
            <a:xfrm rot="16200000">
              <a:off x="390639" y="2230191"/>
              <a:ext cx="145809" cy="156690"/>
            </a:xfrm>
            <a:custGeom>
              <a:avLst/>
              <a:gdLst>
                <a:gd name="T0" fmla="*/ 0 w 67"/>
                <a:gd name="T1" fmla="*/ 13 h 72"/>
                <a:gd name="T2" fmla="*/ 25 w 67"/>
                <a:gd name="T3" fmla="*/ 18 h 72"/>
                <a:gd name="T4" fmla="*/ 43 w 67"/>
                <a:gd name="T5" fmla="*/ 0 h 72"/>
                <a:gd name="T6" fmla="*/ 46 w 67"/>
                <a:gd name="T7" fmla="*/ 26 h 72"/>
                <a:gd name="T8" fmla="*/ 67 w 67"/>
                <a:gd name="T9" fmla="*/ 37 h 72"/>
                <a:gd name="T10" fmla="*/ 46 w 67"/>
                <a:gd name="T11" fmla="*/ 48 h 72"/>
                <a:gd name="T12" fmla="*/ 41 w 67"/>
                <a:gd name="T13" fmla="*/ 72 h 72"/>
                <a:gd name="T14" fmla="*/ 25 w 67"/>
                <a:gd name="T15" fmla="*/ 53 h 72"/>
                <a:gd name="T16" fmla="*/ 0 w 67"/>
                <a:gd name="T17" fmla="*/ 56 h 72"/>
                <a:gd name="T18" fmla="*/ 11 w 67"/>
                <a:gd name="T19" fmla="*/ 34 h 72"/>
                <a:gd name="T20" fmla="*/ 0 w 67"/>
                <a:gd name="T21" fmla="*/ 1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72">
                  <a:moveTo>
                    <a:pt x="0" y="13"/>
                  </a:moveTo>
                  <a:lnTo>
                    <a:pt x="25" y="18"/>
                  </a:lnTo>
                  <a:lnTo>
                    <a:pt x="43" y="0"/>
                  </a:lnTo>
                  <a:lnTo>
                    <a:pt x="46" y="26"/>
                  </a:lnTo>
                  <a:lnTo>
                    <a:pt x="67" y="37"/>
                  </a:lnTo>
                  <a:lnTo>
                    <a:pt x="46" y="48"/>
                  </a:lnTo>
                  <a:lnTo>
                    <a:pt x="41" y="72"/>
                  </a:lnTo>
                  <a:lnTo>
                    <a:pt x="25" y="53"/>
                  </a:lnTo>
                  <a:lnTo>
                    <a:pt x="0" y="56"/>
                  </a:lnTo>
                  <a:lnTo>
                    <a:pt x="11" y="34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4" name="Freeform 389"/>
            <p:cNvSpPr>
              <a:spLocks/>
            </p:cNvSpPr>
            <p:nvPr/>
          </p:nvSpPr>
          <p:spPr bwMode="auto">
            <a:xfrm rot="16200000">
              <a:off x="413489" y="5293271"/>
              <a:ext cx="152338" cy="152338"/>
            </a:xfrm>
            <a:custGeom>
              <a:avLst/>
              <a:gdLst>
                <a:gd name="T0" fmla="*/ 3 w 70"/>
                <a:gd name="T1" fmla="*/ 11 h 70"/>
                <a:gd name="T2" fmla="*/ 27 w 70"/>
                <a:gd name="T3" fmla="*/ 16 h 70"/>
                <a:gd name="T4" fmla="*/ 46 w 70"/>
                <a:gd name="T5" fmla="*/ 0 h 70"/>
                <a:gd name="T6" fmla="*/ 46 w 70"/>
                <a:gd name="T7" fmla="*/ 24 h 70"/>
                <a:gd name="T8" fmla="*/ 70 w 70"/>
                <a:gd name="T9" fmla="*/ 35 h 70"/>
                <a:gd name="T10" fmla="*/ 46 w 70"/>
                <a:gd name="T11" fmla="*/ 46 h 70"/>
                <a:gd name="T12" fmla="*/ 41 w 70"/>
                <a:gd name="T13" fmla="*/ 70 h 70"/>
                <a:gd name="T14" fmla="*/ 24 w 70"/>
                <a:gd name="T15" fmla="*/ 51 h 70"/>
                <a:gd name="T16" fmla="*/ 0 w 70"/>
                <a:gd name="T17" fmla="*/ 54 h 70"/>
                <a:gd name="T18" fmla="*/ 14 w 70"/>
                <a:gd name="T19" fmla="*/ 32 h 70"/>
                <a:gd name="T20" fmla="*/ 3 w 70"/>
                <a:gd name="T21" fmla="*/ 1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70">
                  <a:moveTo>
                    <a:pt x="3" y="11"/>
                  </a:moveTo>
                  <a:lnTo>
                    <a:pt x="27" y="16"/>
                  </a:lnTo>
                  <a:lnTo>
                    <a:pt x="46" y="0"/>
                  </a:lnTo>
                  <a:lnTo>
                    <a:pt x="46" y="24"/>
                  </a:lnTo>
                  <a:lnTo>
                    <a:pt x="70" y="35"/>
                  </a:lnTo>
                  <a:lnTo>
                    <a:pt x="46" y="46"/>
                  </a:lnTo>
                  <a:lnTo>
                    <a:pt x="41" y="70"/>
                  </a:lnTo>
                  <a:lnTo>
                    <a:pt x="24" y="51"/>
                  </a:lnTo>
                  <a:lnTo>
                    <a:pt x="0" y="54"/>
                  </a:lnTo>
                  <a:lnTo>
                    <a:pt x="14" y="32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5" name="Freeform 390"/>
            <p:cNvSpPr>
              <a:spLocks/>
            </p:cNvSpPr>
            <p:nvPr/>
          </p:nvSpPr>
          <p:spPr bwMode="auto">
            <a:xfrm rot="16200000">
              <a:off x="2168640" y="3031053"/>
              <a:ext cx="145809" cy="156690"/>
            </a:xfrm>
            <a:custGeom>
              <a:avLst/>
              <a:gdLst>
                <a:gd name="T0" fmla="*/ 0 w 67"/>
                <a:gd name="T1" fmla="*/ 14 h 72"/>
                <a:gd name="T2" fmla="*/ 24 w 67"/>
                <a:gd name="T3" fmla="*/ 16 h 72"/>
                <a:gd name="T4" fmla="*/ 43 w 67"/>
                <a:gd name="T5" fmla="*/ 0 h 72"/>
                <a:gd name="T6" fmla="*/ 45 w 67"/>
                <a:gd name="T7" fmla="*/ 24 h 72"/>
                <a:gd name="T8" fmla="*/ 67 w 67"/>
                <a:gd name="T9" fmla="*/ 38 h 72"/>
                <a:gd name="T10" fmla="*/ 45 w 67"/>
                <a:gd name="T11" fmla="*/ 48 h 72"/>
                <a:gd name="T12" fmla="*/ 40 w 67"/>
                <a:gd name="T13" fmla="*/ 72 h 72"/>
                <a:gd name="T14" fmla="*/ 24 w 67"/>
                <a:gd name="T15" fmla="*/ 54 h 72"/>
                <a:gd name="T16" fmla="*/ 0 w 67"/>
                <a:gd name="T17" fmla="*/ 56 h 72"/>
                <a:gd name="T18" fmla="*/ 10 w 67"/>
                <a:gd name="T19" fmla="*/ 35 h 72"/>
                <a:gd name="T20" fmla="*/ 0 w 67"/>
                <a:gd name="T21" fmla="*/ 1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72">
                  <a:moveTo>
                    <a:pt x="0" y="14"/>
                  </a:moveTo>
                  <a:lnTo>
                    <a:pt x="24" y="16"/>
                  </a:lnTo>
                  <a:lnTo>
                    <a:pt x="43" y="0"/>
                  </a:lnTo>
                  <a:lnTo>
                    <a:pt x="45" y="24"/>
                  </a:lnTo>
                  <a:lnTo>
                    <a:pt x="67" y="38"/>
                  </a:lnTo>
                  <a:lnTo>
                    <a:pt x="45" y="48"/>
                  </a:lnTo>
                  <a:lnTo>
                    <a:pt x="40" y="72"/>
                  </a:lnTo>
                  <a:lnTo>
                    <a:pt x="24" y="54"/>
                  </a:lnTo>
                  <a:lnTo>
                    <a:pt x="0" y="56"/>
                  </a:lnTo>
                  <a:lnTo>
                    <a:pt x="10" y="35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6" name="Freeform 391"/>
            <p:cNvSpPr>
              <a:spLocks/>
            </p:cNvSpPr>
            <p:nvPr/>
          </p:nvSpPr>
          <p:spPr bwMode="auto">
            <a:xfrm rot="16200000">
              <a:off x="2307920" y="4136591"/>
              <a:ext cx="152338" cy="150162"/>
            </a:xfrm>
            <a:custGeom>
              <a:avLst/>
              <a:gdLst>
                <a:gd name="T0" fmla="*/ 3 w 70"/>
                <a:gd name="T1" fmla="*/ 11 h 69"/>
                <a:gd name="T2" fmla="*/ 27 w 70"/>
                <a:gd name="T3" fmla="*/ 16 h 69"/>
                <a:gd name="T4" fmla="*/ 46 w 70"/>
                <a:gd name="T5" fmla="*/ 0 h 69"/>
                <a:gd name="T6" fmla="*/ 48 w 70"/>
                <a:gd name="T7" fmla="*/ 24 h 69"/>
                <a:gd name="T8" fmla="*/ 70 w 70"/>
                <a:gd name="T9" fmla="*/ 35 h 69"/>
                <a:gd name="T10" fmla="*/ 46 w 70"/>
                <a:gd name="T11" fmla="*/ 45 h 69"/>
                <a:gd name="T12" fmla="*/ 43 w 70"/>
                <a:gd name="T13" fmla="*/ 69 h 69"/>
                <a:gd name="T14" fmla="*/ 24 w 70"/>
                <a:gd name="T15" fmla="*/ 51 h 69"/>
                <a:gd name="T16" fmla="*/ 0 w 70"/>
                <a:gd name="T17" fmla="*/ 53 h 69"/>
                <a:gd name="T18" fmla="*/ 13 w 70"/>
                <a:gd name="T19" fmla="*/ 32 h 69"/>
                <a:gd name="T20" fmla="*/ 3 w 70"/>
                <a:gd name="T21" fmla="*/ 1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9">
                  <a:moveTo>
                    <a:pt x="3" y="11"/>
                  </a:moveTo>
                  <a:lnTo>
                    <a:pt x="27" y="16"/>
                  </a:lnTo>
                  <a:lnTo>
                    <a:pt x="46" y="0"/>
                  </a:lnTo>
                  <a:lnTo>
                    <a:pt x="48" y="24"/>
                  </a:lnTo>
                  <a:lnTo>
                    <a:pt x="70" y="35"/>
                  </a:lnTo>
                  <a:lnTo>
                    <a:pt x="46" y="45"/>
                  </a:lnTo>
                  <a:lnTo>
                    <a:pt x="43" y="69"/>
                  </a:lnTo>
                  <a:lnTo>
                    <a:pt x="24" y="51"/>
                  </a:lnTo>
                  <a:lnTo>
                    <a:pt x="0" y="53"/>
                  </a:lnTo>
                  <a:lnTo>
                    <a:pt x="13" y="32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7" name="Freeform 392"/>
            <p:cNvSpPr>
              <a:spLocks/>
            </p:cNvSpPr>
            <p:nvPr/>
          </p:nvSpPr>
          <p:spPr bwMode="auto">
            <a:xfrm rot="16200000">
              <a:off x="192599" y="6090869"/>
              <a:ext cx="145809" cy="156690"/>
            </a:xfrm>
            <a:custGeom>
              <a:avLst/>
              <a:gdLst>
                <a:gd name="T0" fmla="*/ 0 w 67"/>
                <a:gd name="T1" fmla="*/ 13 h 72"/>
                <a:gd name="T2" fmla="*/ 24 w 67"/>
                <a:gd name="T3" fmla="*/ 19 h 72"/>
                <a:gd name="T4" fmla="*/ 43 w 67"/>
                <a:gd name="T5" fmla="*/ 0 h 72"/>
                <a:gd name="T6" fmla="*/ 46 w 67"/>
                <a:gd name="T7" fmla="*/ 27 h 72"/>
                <a:gd name="T8" fmla="*/ 67 w 67"/>
                <a:gd name="T9" fmla="*/ 37 h 72"/>
                <a:gd name="T10" fmla="*/ 46 w 67"/>
                <a:gd name="T11" fmla="*/ 48 h 72"/>
                <a:gd name="T12" fmla="*/ 40 w 67"/>
                <a:gd name="T13" fmla="*/ 72 h 72"/>
                <a:gd name="T14" fmla="*/ 24 w 67"/>
                <a:gd name="T15" fmla="*/ 53 h 72"/>
                <a:gd name="T16" fmla="*/ 0 w 67"/>
                <a:gd name="T17" fmla="*/ 56 h 72"/>
                <a:gd name="T18" fmla="*/ 11 w 67"/>
                <a:gd name="T19" fmla="*/ 35 h 72"/>
                <a:gd name="T20" fmla="*/ 0 w 67"/>
                <a:gd name="T21" fmla="*/ 1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72">
                  <a:moveTo>
                    <a:pt x="0" y="13"/>
                  </a:moveTo>
                  <a:lnTo>
                    <a:pt x="24" y="19"/>
                  </a:lnTo>
                  <a:lnTo>
                    <a:pt x="43" y="0"/>
                  </a:lnTo>
                  <a:lnTo>
                    <a:pt x="46" y="27"/>
                  </a:lnTo>
                  <a:lnTo>
                    <a:pt x="67" y="37"/>
                  </a:lnTo>
                  <a:lnTo>
                    <a:pt x="46" y="48"/>
                  </a:lnTo>
                  <a:lnTo>
                    <a:pt x="40" y="72"/>
                  </a:lnTo>
                  <a:lnTo>
                    <a:pt x="24" y="53"/>
                  </a:lnTo>
                  <a:lnTo>
                    <a:pt x="0" y="56"/>
                  </a:lnTo>
                  <a:lnTo>
                    <a:pt x="11" y="35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8" name="Freeform 393"/>
            <p:cNvSpPr>
              <a:spLocks/>
            </p:cNvSpPr>
            <p:nvPr/>
          </p:nvSpPr>
          <p:spPr bwMode="auto">
            <a:xfrm rot="16200000">
              <a:off x="11585825" y="1212791"/>
              <a:ext cx="256798" cy="243741"/>
            </a:xfrm>
            <a:custGeom>
              <a:avLst/>
              <a:gdLst>
                <a:gd name="T0" fmla="*/ 19 w 118"/>
                <a:gd name="T1" fmla="*/ 2 h 112"/>
                <a:gd name="T2" fmla="*/ 56 w 118"/>
                <a:gd name="T3" fmla="*/ 21 h 112"/>
                <a:gd name="T4" fmla="*/ 91 w 118"/>
                <a:gd name="T5" fmla="*/ 0 h 112"/>
                <a:gd name="T6" fmla="*/ 86 w 118"/>
                <a:gd name="T7" fmla="*/ 42 h 112"/>
                <a:gd name="T8" fmla="*/ 118 w 118"/>
                <a:gd name="T9" fmla="*/ 69 h 112"/>
                <a:gd name="T10" fmla="*/ 77 w 118"/>
                <a:gd name="T11" fmla="*/ 77 h 112"/>
                <a:gd name="T12" fmla="*/ 59 w 118"/>
                <a:gd name="T13" fmla="*/ 112 h 112"/>
                <a:gd name="T14" fmla="*/ 40 w 118"/>
                <a:gd name="T15" fmla="*/ 77 h 112"/>
                <a:gd name="T16" fmla="*/ 0 w 118"/>
                <a:gd name="T17" fmla="*/ 72 h 112"/>
                <a:gd name="T18" fmla="*/ 27 w 118"/>
                <a:gd name="T19" fmla="*/ 42 h 112"/>
                <a:gd name="T20" fmla="*/ 19 w 118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2"/>
                  </a:lnTo>
                  <a:lnTo>
                    <a:pt x="118" y="69"/>
                  </a:lnTo>
                  <a:lnTo>
                    <a:pt x="77" y="77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2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9" name="Freeform 394"/>
            <p:cNvSpPr>
              <a:spLocks/>
            </p:cNvSpPr>
            <p:nvPr/>
          </p:nvSpPr>
          <p:spPr bwMode="auto">
            <a:xfrm rot="16200000">
              <a:off x="5263275" y="1583843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8 w 117"/>
                <a:gd name="T3" fmla="*/ 21 h 112"/>
                <a:gd name="T4" fmla="*/ 93 w 117"/>
                <a:gd name="T5" fmla="*/ 0 h 112"/>
                <a:gd name="T6" fmla="*/ 88 w 117"/>
                <a:gd name="T7" fmla="*/ 40 h 112"/>
                <a:gd name="T8" fmla="*/ 117 w 117"/>
                <a:gd name="T9" fmla="*/ 69 h 112"/>
                <a:gd name="T10" fmla="*/ 77 w 117"/>
                <a:gd name="T11" fmla="*/ 74 h 112"/>
                <a:gd name="T12" fmla="*/ 61 w 117"/>
                <a:gd name="T13" fmla="*/ 112 h 112"/>
                <a:gd name="T14" fmla="*/ 42 w 117"/>
                <a:gd name="T15" fmla="*/ 77 h 112"/>
                <a:gd name="T16" fmla="*/ 0 w 117"/>
                <a:gd name="T17" fmla="*/ 72 h 112"/>
                <a:gd name="T18" fmla="*/ 29 w 117"/>
                <a:gd name="T19" fmla="*/ 42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8" y="21"/>
                  </a:lnTo>
                  <a:lnTo>
                    <a:pt x="93" y="0"/>
                  </a:lnTo>
                  <a:lnTo>
                    <a:pt x="88" y="40"/>
                  </a:lnTo>
                  <a:lnTo>
                    <a:pt x="117" y="69"/>
                  </a:lnTo>
                  <a:lnTo>
                    <a:pt x="77" y="74"/>
                  </a:lnTo>
                  <a:lnTo>
                    <a:pt x="61" y="112"/>
                  </a:lnTo>
                  <a:lnTo>
                    <a:pt x="42" y="77"/>
                  </a:lnTo>
                  <a:lnTo>
                    <a:pt x="0" y="72"/>
                  </a:lnTo>
                  <a:lnTo>
                    <a:pt x="29" y="42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0" name="Freeform 395"/>
            <p:cNvSpPr>
              <a:spLocks/>
            </p:cNvSpPr>
            <p:nvPr/>
          </p:nvSpPr>
          <p:spPr bwMode="auto">
            <a:xfrm rot="16200000">
              <a:off x="768219" y="72434"/>
              <a:ext cx="256798" cy="243741"/>
            </a:xfrm>
            <a:custGeom>
              <a:avLst/>
              <a:gdLst>
                <a:gd name="T0" fmla="*/ 19 w 118"/>
                <a:gd name="T1" fmla="*/ 2 h 112"/>
                <a:gd name="T2" fmla="*/ 56 w 118"/>
                <a:gd name="T3" fmla="*/ 21 h 112"/>
                <a:gd name="T4" fmla="*/ 91 w 118"/>
                <a:gd name="T5" fmla="*/ 0 h 112"/>
                <a:gd name="T6" fmla="*/ 86 w 118"/>
                <a:gd name="T7" fmla="*/ 40 h 112"/>
                <a:gd name="T8" fmla="*/ 118 w 118"/>
                <a:gd name="T9" fmla="*/ 69 h 112"/>
                <a:gd name="T10" fmla="*/ 78 w 118"/>
                <a:gd name="T11" fmla="*/ 75 h 112"/>
                <a:gd name="T12" fmla="*/ 59 w 118"/>
                <a:gd name="T13" fmla="*/ 112 h 112"/>
                <a:gd name="T14" fmla="*/ 40 w 118"/>
                <a:gd name="T15" fmla="*/ 77 h 112"/>
                <a:gd name="T16" fmla="*/ 0 w 118"/>
                <a:gd name="T17" fmla="*/ 72 h 112"/>
                <a:gd name="T18" fmla="*/ 27 w 118"/>
                <a:gd name="T19" fmla="*/ 42 h 112"/>
                <a:gd name="T20" fmla="*/ 19 w 118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0"/>
                  </a:lnTo>
                  <a:lnTo>
                    <a:pt x="118" y="69"/>
                  </a:lnTo>
                  <a:lnTo>
                    <a:pt x="78" y="75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2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1" name="Freeform 396"/>
            <p:cNvSpPr>
              <a:spLocks/>
            </p:cNvSpPr>
            <p:nvPr/>
          </p:nvSpPr>
          <p:spPr bwMode="auto">
            <a:xfrm rot="16200000">
              <a:off x="240477" y="4317220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9 w 117"/>
                <a:gd name="T3" fmla="*/ 18 h 112"/>
                <a:gd name="T4" fmla="*/ 93 w 117"/>
                <a:gd name="T5" fmla="*/ 0 h 112"/>
                <a:gd name="T6" fmla="*/ 88 w 117"/>
                <a:gd name="T7" fmla="*/ 40 h 112"/>
                <a:gd name="T8" fmla="*/ 117 w 117"/>
                <a:gd name="T9" fmla="*/ 66 h 112"/>
                <a:gd name="T10" fmla="*/ 77 w 117"/>
                <a:gd name="T11" fmla="*/ 74 h 112"/>
                <a:gd name="T12" fmla="*/ 61 w 117"/>
                <a:gd name="T13" fmla="*/ 112 h 112"/>
                <a:gd name="T14" fmla="*/ 43 w 117"/>
                <a:gd name="T15" fmla="*/ 74 h 112"/>
                <a:gd name="T16" fmla="*/ 0 w 117"/>
                <a:gd name="T17" fmla="*/ 72 h 112"/>
                <a:gd name="T18" fmla="*/ 29 w 117"/>
                <a:gd name="T19" fmla="*/ 42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9" y="18"/>
                  </a:lnTo>
                  <a:lnTo>
                    <a:pt x="93" y="0"/>
                  </a:lnTo>
                  <a:lnTo>
                    <a:pt x="88" y="40"/>
                  </a:lnTo>
                  <a:lnTo>
                    <a:pt x="117" y="66"/>
                  </a:lnTo>
                  <a:lnTo>
                    <a:pt x="77" y="74"/>
                  </a:lnTo>
                  <a:lnTo>
                    <a:pt x="61" y="112"/>
                  </a:lnTo>
                  <a:lnTo>
                    <a:pt x="43" y="74"/>
                  </a:lnTo>
                  <a:lnTo>
                    <a:pt x="0" y="72"/>
                  </a:lnTo>
                  <a:lnTo>
                    <a:pt x="29" y="42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2" name="Freeform 397"/>
            <p:cNvSpPr>
              <a:spLocks/>
            </p:cNvSpPr>
            <p:nvPr/>
          </p:nvSpPr>
          <p:spPr bwMode="auto">
            <a:xfrm rot="16200000">
              <a:off x="2114233" y="6221444"/>
              <a:ext cx="250269" cy="243741"/>
            </a:xfrm>
            <a:custGeom>
              <a:avLst/>
              <a:gdLst>
                <a:gd name="T0" fmla="*/ 19 w 115"/>
                <a:gd name="T1" fmla="*/ 2 h 112"/>
                <a:gd name="T2" fmla="*/ 56 w 115"/>
                <a:gd name="T3" fmla="*/ 21 h 112"/>
                <a:gd name="T4" fmla="*/ 91 w 115"/>
                <a:gd name="T5" fmla="*/ 0 h 112"/>
                <a:gd name="T6" fmla="*/ 86 w 115"/>
                <a:gd name="T7" fmla="*/ 40 h 112"/>
                <a:gd name="T8" fmla="*/ 115 w 115"/>
                <a:gd name="T9" fmla="*/ 69 h 112"/>
                <a:gd name="T10" fmla="*/ 75 w 115"/>
                <a:gd name="T11" fmla="*/ 75 h 112"/>
                <a:gd name="T12" fmla="*/ 59 w 115"/>
                <a:gd name="T13" fmla="*/ 112 h 112"/>
                <a:gd name="T14" fmla="*/ 40 w 115"/>
                <a:gd name="T15" fmla="*/ 77 h 112"/>
                <a:gd name="T16" fmla="*/ 0 w 115"/>
                <a:gd name="T17" fmla="*/ 72 h 112"/>
                <a:gd name="T18" fmla="*/ 27 w 115"/>
                <a:gd name="T19" fmla="*/ 43 h 112"/>
                <a:gd name="T20" fmla="*/ 19 w 115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0"/>
                  </a:lnTo>
                  <a:lnTo>
                    <a:pt x="115" y="69"/>
                  </a:lnTo>
                  <a:lnTo>
                    <a:pt x="75" y="75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3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3" name="Freeform 398"/>
            <p:cNvSpPr>
              <a:spLocks/>
            </p:cNvSpPr>
            <p:nvPr/>
          </p:nvSpPr>
          <p:spPr bwMode="auto">
            <a:xfrm rot="16200000">
              <a:off x="4553816" y="5834071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6 w 117"/>
                <a:gd name="T3" fmla="*/ 21 h 112"/>
                <a:gd name="T4" fmla="*/ 93 w 117"/>
                <a:gd name="T5" fmla="*/ 0 h 112"/>
                <a:gd name="T6" fmla="*/ 88 w 117"/>
                <a:gd name="T7" fmla="*/ 43 h 112"/>
                <a:gd name="T8" fmla="*/ 117 w 117"/>
                <a:gd name="T9" fmla="*/ 69 h 112"/>
                <a:gd name="T10" fmla="*/ 77 w 117"/>
                <a:gd name="T11" fmla="*/ 77 h 112"/>
                <a:gd name="T12" fmla="*/ 58 w 117"/>
                <a:gd name="T13" fmla="*/ 112 h 112"/>
                <a:gd name="T14" fmla="*/ 40 w 117"/>
                <a:gd name="T15" fmla="*/ 77 h 112"/>
                <a:gd name="T16" fmla="*/ 0 w 117"/>
                <a:gd name="T17" fmla="*/ 72 h 112"/>
                <a:gd name="T18" fmla="*/ 29 w 117"/>
                <a:gd name="T19" fmla="*/ 43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6" y="21"/>
                  </a:lnTo>
                  <a:lnTo>
                    <a:pt x="93" y="0"/>
                  </a:lnTo>
                  <a:lnTo>
                    <a:pt x="88" y="43"/>
                  </a:lnTo>
                  <a:lnTo>
                    <a:pt x="117" y="69"/>
                  </a:lnTo>
                  <a:lnTo>
                    <a:pt x="77" y="77"/>
                  </a:lnTo>
                  <a:lnTo>
                    <a:pt x="58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9" y="43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4" name="Freeform 399"/>
            <p:cNvSpPr>
              <a:spLocks/>
            </p:cNvSpPr>
            <p:nvPr/>
          </p:nvSpPr>
          <p:spPr bwMode="auto">
            <a:xfrm rot="16200000">
              <a:off x="9810001" y="6483682"/>
              <a:ext cx="126223" cy="121870"/>
            </a:xfrm>
            <a:custGeom>
              <a:avLst/>
              <a:gdLst>
                <a:gd name="T0" fmla="*/ 45 w 58"/>
                <a:gd name="T1" fmla="*/ 0 h 56"/>
                <a:gd name="T2" fmla="*/ 42 w 58"/>
                <a:gd name="T3" fmla="*/ 19 h 56"/>
                <a:gd name="T4" fmla="*/ 58 w 58"/>
                <a:gd name="T5" fmla="*/ 32 h 56"/>
                <a:gd name="T6" fmla="*/ 37 w 58"/>
                <a:gd name="T7" fmla="*/ 38 h 56"/>
                <a:gd name="T8" fmla="*/ 29 w 58"/>
                <a:gd name="T9" fmla="*/ 56 h 56"/>
                <a:gd name="T10" fmla="*/ 18 w 58"/>
                <a:gd name="T11" fmla="*/ 38 h 56"/>
                <a:gd name="T12" fmla="*/ 0 w 58"/>
                <a:gd name="T13" fmla="*/ 35 h 56"/>
                <a:gd name="T14" fmla="*/ 13 w 58"/>
                <a:gd name="T15" fmla="*/ 22 h 56"/>
                <a:gd name="T16" fmla="*/ 10 w 58"/>
                <a:gd name="T17" fmla="*/ 0 h 56"/>
                <a:gd name="T18" fmla="*/ 26 w 58"/>
                <a:gd name="T19" fmla="*/ 8 h 56"/>
                <a:gd name="T20" fmla="*/ 45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5" y="0"/>
                  </a:moveTo>
                  <a:lnTo>
                    <a:pt x="42" y="19"/>
                  </a:lnTo>
                  <a:lnTo>
                    <a:pt x="58" y="32"/>
                  </a:lnTo>
                  <a:lnTo>
                    <a:pt x="37" y="38"/>
                  </a:lnTo>
                  <a:lnTo>
                    <a:pt x="29" y="56"/>
                  </a:lnTo>
                  <a:lnTo>
                    <a:pt x="18" y="38"/>
                  </a:lnTo>
                  <a:lnTo>
                    <a:pt x="0" y="35"/>
                  </a:lnTo>
                  <a:lnTo>
                    <a:pt x="13" y="22"/>
                  </a:lnTo>
                  <a:lnTo>
                    <a:pt x="10" y="0"/>
                  </a:lnTo>
                  <a:lnTo>
                    <a:pt x="26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5" name="Freeform 400"/>
            <p:cNvSpPr>
              <a:spLocks/>
            </p:cNvSpPr>
            <p:nvPr/>
          </p:nvSpPr>
          <p:spPr bwMode="auto">
            <a:xfrm rot="16200000">
              <a:off x="6137042" y="5959205"/>
              <a:ext cx="126223" cy="121870"/>
            </a:xfrm>
            <a:custGeom>
              <a:avLst/>
              <a:gdLst>
                <a:gd name="T0" fmla="*/ 45 w 58"/>
                <a:gd name="T1" fmla="*/ 0 h 56"/>
                <a:gd name="T2" fmla="*/ 42 w 58"/>
                <a:gd name="T3" fmla="*/ 22 h 56"/>
                <a:gd name="T4" fmla="*/ 58 w 58"/>
                <a:gd name="T5" fmla="*/ 35 h 56"/>
                <a:gd name="T6" fmla="*/ 37 w 58"/>
                <a:gd name="T7" fmla="*/ 40 h 56"/>
                <a:gd name="T8" fmla="*/ 29 w 58"/>
                <a:gd name="T9" fmla="*/ 56 h 56"/>
                <a:gd name="T10" fmla="*/ 21 w 58"/>
                <a:gd name="T11" fmla="*/ 40 h 56"/>
                <a:gd name="T12" fmla="*/ 0 w 58"/>
                <a:gd name="T13" fmla="*/ 38 h 56"/>
                <a:gd name="T14" fmla="*/ 13 w 58"/>
                <a:gd name="T15" fmla="*/ 22 h 56"/>
                <a:gd name="T16" fmla="*/ 10 w 58"/>
                <a:gd name="T17" fmla="*/ 3 h 56"/>
                <a:gd name="T18" fmla="*/ 29 w 58"/>
                <a:gd name="T19" fmla="*/ 11 h 56"/>
                <a:gd name="T20" fmla="*/ 45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5" y="0"/>
                  </a:moveTo>
                  <a:lnTo>
                    <a:pt x="42" y="22"/>
                  </a:lnTo>
                  <a:lnTo>
                    <a:pt x="58" y="35"/>
                  </a:lnTo>
                  <a:lnTo>
                    <a:pt x="37" y="40"/>
                  </a:lnTo>
                  <a:lnTo>
                    <a:pt x="29" y="56"/>
                  </a:lnTo>
                  <a:lnTo>
                    <a:pt x="21" y="40"/>
                  </a:lnTo>
                  <a:lnTo>
                    <a:pt x="0" y="38"/>
                  </a:lnTo>
                  <a:lnTo>
                    <a:pt x="13" y="22"/>
                  </a:lnTo>
                  <a:lnTo>
                    <a:pt x="10" y="3"/>
                  </a:lnTo>
                  <a:lnTo>
                    <a:pt x="29" y="11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6" name="Freeform 401"/>
            <p:cNvSpPr>
              <a:spLocks/>
            </p:cNvSpPr>
            <p:nvPr/>
          </p:nvSpPr>
          <p:spPr bwMode="auto">
            <a:xfrm rot="16200000">
              <a:off x="11275709" y="297675"/>
              <a:ext cx="128399" cy="121870"/>
            </a:xfrm>
            <a:custGeom>
              <a:avLst/>
              <a:gdLst>
                <a:gd name="T0" fmla="*/ 46 w 59"/>
                <a:gd name="T1" fmla="*/ 0 h 56"/>
                <a:gd name="T2" fmla="*/ 43 w 59"/>
                <a:gd name="T3" fmla="*/ 18 h 56"/>
                <a:gd name="T4" fmla="*/ 59 w 59"/>
                <a:gd name="T5" fmla="*/ 32 h 56"/>
                <a:gd name="T6" fmla="*/ 38 w 59"/>
                <a:gd name="T7" fmla="*/ 37 h 56"/>
                <a:gd name="T8" fmla="*/ 30 w 59"/>
                <a:gd name="T9" fmla="*/ 56 h 56"/>
                <a:gd name="T10" fmla="*/ 19 w 59"/>
                <a:gd name="T11" fmla="*/ 37 h 56"/>
                <a:gd name="T12" fmla="*/ 0 w 59"/>
                <a:gd name="T13" fmla="*/ 34 h 56"/>
                <a:gd name="T14" fmla="*/ 14 w 59"/>
                <a:gd name="T15" fmla="*/ 18 h 56"/>
                <a:gd name="T16" fmla="*/ 11 w 59"/>
                <a:gd name="T17" fmla="*/ 0 h 56"/>
                <a:gd name="T18" fmla="*/ 30 w 59"/>
                <a:gd name="T19" fmla="*/ 8 h 56"/>
                <a:gd name="T20" fmla="*/ 46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6" y="0"/>
                  </a:moveTo>
                  <a:lnTo>
                    <a:pt x="43" y="18"/>
                  </a:lnTo>
                  <a:lnTo>
                    <a:pt x="59" y="32"/>
                  </a:lnTo>
                  <a:lnTo>
                    <a:pt x="38" y="37"/>
                  </a:lnTo>
                  <a:lnTo>
                    <a:pt x="30" y="56"/>
                  </a:lnTo>
                  <a:lnTo>
                    <a:pt x="19" y="37"/>
                  </a:lnTo>
                  <a:lnTo>
                    <a:pt x="0" y="34"/>
                  </a:lnTo>
                  <a:lnTo>
                    <a:pt x="14" y="18"/>
                  </a:lnTo>
                  <a:lnTo>
                    <a:pt x="11" y="0"/>
                  </a:lnTo>
                  <a:lnTo>
                    <a:pt x="30" y="8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7" name="Freeform 402"/>
            <p:cNvSpPr>
              <a:spLocks/>
            </p:cNvSpPr>
            <p:nvPr/>
          </p:nvSpPr>
          <p:spPr bwMode="auto">
            <a:xfrm rot="16200000">
              <a:off x="10269191" y="3634964"/>
              <a:ext cx="126223" cy="121870"/>
            </a:xfrm>
            <a:custGeom>
              <a:avLst/>
              <a:gdLst>
                <a:gd name="T0" fmla="*/ 45 w 58"/>
                <a:gd name="T1" fmla="*/ 0 h 56"/>
                <a:gd name="T2" fmla="*/ 42 w 58"/>
                <a:gd name="T3" fmla="*/ 22 h 56"/>
                <a:gd name="T4" fmla="*/ 58 w 58"/>
                <a:gd name="T5" fmla="*/ 35 h 56"/>
                <a:gd name="T6" fmla="*/ 37 w 58"/>
                <a:gd name="T7" fmla="*/ 38 h 56"/>
                <a:gd name="T8" fmla="*/ 29 w 58"/>
                <a:gd name="T9" fmla="*/ 56 h 56"/>
                <a:gd name="T10" fmla="*/ 21 w 58"/>
                <a:gd name="T11" fmla="*/ 40 h 56"/>
                <a:gd name="T12" fmla="*/ 0 w 58"/>
                <a:gd name="T13" fmla="*/ 38 h 56"/>
                <a:gd name="T14" fmla="*/ 13 w 58"/>
                <a:gd name="T15" fmla="*/ 22 h 56"/>
                <a:gd name="T16" fmla="*/ 10 w 58"/>
                <a:gd name="T17" fmla="*/ 3 h 56"/>
                <a:gd name="T18" fmla="*/ 29 w 58"/>
                <a:gd name="T19" fmla="*/ 11 h 56"/>
                <a:gd name="T20" fmla="*/ 45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5" y="0"/>
                  </a:moveTo>
                  <a:lnTo>
                    <a:pt x="42" y="22"/>
                  </a:lnTo>
                  <a:lnTo>
                    <a:pt x="58" y="35"/>
                  </a:lnTo>
                  <a:lnTo>
                    <a:pt x="37" y="38"/>
                  </a:lnTo>
                  <a:lnTo>
                    <a:pt x="29" y="56"/>
                  </a:lnTo>
                  <a:lnTo>
                    <a:pt x="21" y="40"/>
                  </a:lnTo>
                  <a:lnTo>
                    <a:pt x="0" y="38"/>
                  </a:lnTo>
                  <a:lnTo>
                    <a:pt x="13" y="22"/>
                  </a:lnTo>
                  <a:lnTo>
                    <a:pt x="10" y="3"/>
                  </a:lnTo>
                  <a:lnTo>
                    <a:pt x="29" y="11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8" name="Freeform 403"/>
            <p:cNvSpPr>
              <a:spLocks/>
            </p:cNvSpPr>
            <p:nvPr/>
          </p:nvSpPr>
          <p:spPr bwMode="auto">
            <a:xfrm rot="16200000">
              <a:off x="10089649" y="4402094"/>
              <a:ext cx="128399" cy="121870"/>
            </a:xfrm>
            <a:custGeom>
              <a:avLst/>
              <a:gdLst>
                <a:gd name="T0" fmla="*/ 45 w 59"/>
                <a:gd name="T1" fmla="*/ 0 h 56"/>
                <a:gd name="T2" fmla="*/ 43 w 59"/>
                <a:gd name="T3" fmla="*/ 18 h 56"/>
                <a:gd name="T4" fmla="*/ 59 w 59"/>
                <a:gd name="T5" fmla="*/ 32 h 56"/>
                <a:gd name="T6" fmla="*/ 37 w 59"/>
                <a:gd name="T7" fmla="*/ 37 h 56"/>
                <a:gd name="T8" fmla="*/ 29 w 59"/>
                <a:gd name="T9" fmla="*/ 56 h 56"/>
                <a:gd name="T10" fmla="*/ 21 w 59"/>
                <a:gd name="T11" fmla="*/ 37 h 56"/>
                <a:gd name="T12" fmla="*/ 0 w 59"/>
                <a:gd name="T13" fmla="*/ 34 h 56"/>
                <a:gd name="T14" fmla="*/ 13 w 59"/>
                <a:gd name="T15" fmla="*/ 18 h 56"/>
                <a:gd name="T16" fmla="*/ 11 w 59"/>
                <a:gd name="T17" fmla="*/ 0 h 56"/>
                <a:gd name="T18" fmla="*/ 29 w 59"/>
                <a:gd name="T19" fmla="*/ 8 h 56"/>
                <a:gd name="T20" fmla="*/ 45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5" y="0"/>
                  </a:moveTo>
                  <a:lnTo>
                    <a:pt x="43" y="18"/>
                  </a:lnTo>
                  <a:lnTo>
                    <a:pt x="59" y="32"/>
                  </a:lnTo>
                  <a:lnTo>
                    <a:pt x="37" y="37"/>
                  </a:lnTo>
                  <a:lnTo>
                    <a:pt x="29" y="56"/>
                  </a:lnTo>
                  <a:lnTo>
                    <a:pt x="21" y="37"/>
                  </a:lnTo>
                  <a:lnTo>
                    <a:pt x="0" y="34"/>
                  </a:lnTo>
                  <a:lnTo>
                    <a:pt x="13" y="18"/>
                  </a:lnTo>
                  <a:lnTo>
                    <a:pt x="11" y="0"/>
                  </a:lnTo>
                  <a:lnTo>
                    <a:pt x="29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9" name="Freeform 404"/>
            <p:cNvSpPr>
              <a:spLocks/>
            </p:cNvSpPr>
            <p:nvPr/>
          </p:nvSpPr>
          <p:spPr bwMode="auto">
            <a:xfrm rot="16200000">
              <a:off x="11350790" y="6803592"/>
              <a:ext cx="126223" cy="121870"/>
            </a:xfrm>
            <a:custGeom>
              <a:avLst/>
              <a:gdLst>
                <a:gd name="T0" fmla="*/ 48 w 58"/>
                <a:gd name="T1" fmla="*/ 0 h 56"/>
                <a:gd name="T2" fmla="*/ 45 w 58"/>
                <a:gd name="T3" fmla="*/ 22 h 56"/>
                <a:gd name="T4" fmla="*/ 58 w 58"/>
                <a:gd name="T5" fmla="*/ 35 h 56"/>
                <a:gd name="T6" fmla="*/ 40 w 58"/>
                <a:gd name="T7" fmla="*/ 38 h 56"/>
                <a:gd name="T8" fmla="*/ 32 w 58"/>
                <a:gd name="T9" fmla="*/ 56 h 56"/>
                <a:gd name="T10" fmla="*/ 21 w 58"/>
                <a:gd name="T11" fmla="*/ 40 h 56"/>
                <a:gd name="T12" fmla="*/ 0 w 58"/>
                <a:gd name="T13" fmla="*/ 38 h 56"/>
                <a:gd name="T14" fmla="*/ 16 w 58"/>
                <a:gd name="T15" fmla="*/ 22 h 56"/>
                <a:gd name="T16" fmla="*/ 10 w 58"/>
                <a:gd name="T17" fmla="*/ 3 h 56"/>
                <a:gd name="T18" fmla="*/ 29 w 58"/>
                <a:gd name="T19" fmla="*/ 11 h 56"/>
                <a:gd name="T20" fmla="*/ 48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8" y="0"/>
                  </a:moveTo>
                  <a:lnTo>
                    <a:pt x="45" y="22"/>
                  </a:lnTo>
                  <a:lnTo>
                    <a:pt x="58" y="35"/>
                  </a:lnTo>
                  <a:lnTo>
                    <a:pt x="40" y="38"/>
                  </a:lnTo>
                  <a:lnTo>
                    <a:pt x="32" y="56"/>
                  </a:lnTo>
                  <a:lnTo>
                    <a:pt x="21" y="40"/>
                  </a:lnTo>
                  <a:lnTo>
                    <a:pt x="0" y="38"/>
                  </a:lnTo>
                  <a:lnTo>
                    <a:pt x="16" y="22"/>
                  </a:lnTo>
                  <a:lnTo>
                    <a:pt x="10" y="3"/>
                  </a:lnTo>
                  <a:lnTo>
                    <a:pt x="29" y="11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0" name="Freeform 405"/>
            <p:cNvSpPr>
              <a:spLocks/>
            </p:cNvSpPr>
            <p:nvPr/>
          </p:nvSpPr>
          <p:spPr bwMode="auto">
            <a:xfrm rot="16200000">
              <a:off x="9690306" y="5515248"/>
              <a:ext cx="121870" cy="121870"/>
            </a:xfrm>
            <a:custGeom>
              <a:avLst/>
              <a:gdLst>
                <a:gd name="T0" fmla="*/ 45 w 56"/>
                <a:gd name="T1" fmla="*/ 0 h 56"/>
                <a:gd name="T2" fmla="*/ 42 w 56"/>
                <a:gd name="T3" fmla="*/ 19 h 56"/>
                <a:gd name="T4" fmla="*/ 56 w 56"/>
                <a:gd name="T5" fmla="*/ 32 h 56"/>
                <a:gd name="T6" fmla="*/ 37 w 56"/>
                <a:gd name="T7" fmla="*/ 38 h 56"/>
                <a:gd name="T8" fmla="*/ 29 w 56"/>
                <a:gd name="T9" fmla="*/ 56 h 56"/>
                <a:gd name="T10" fmla="*/ 18 w 56"/>
                <a:gd name="T11" fmla="*/ 38 h 56"/>
                <a:gd name="T12" fmla="*/ 0 w 56"/>
                <a:gd name="T13" fmla="*/ 35 h 56"/>
                <a:gd name="T14" fmla="*/ 13 w 56"/>
                <a:gd name="T15" fmla="*/ 22 h 56"/>
                <a:gd name="T16" fmla="*/ 8 w 56"/>
                <a:gd name="T17" fmla="*/ 0 h 56"/>
                <a:gd name="T18" fmla="*/ 26 w 56"/>
                <a:gd name="T19" fmla="*/ 8 h 56"/>
                <a:gd name="T20" fmla="*/ 45 w 56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45" y="0"/>
                  </a:moveTo>
                  <a:lnTo>
                    <a:pt x="42" y="19"/>
                  </a:lnTo>
                  <a:lnTo>
                    <a:pt x="56" y="32"/>
                  </a:lnTo>
                  <a:lnTo>
                    <a:pt x="37" y="38"/>
                  </a:lnTo>
                  <a:lnTo>
                    <a:pt x="29" y="56"/>
                  </a:lnTo>
                  <a:lnTo>
                    <a:pt x="18" y="38"/>
                  </a:lnTo>
                  <a:lnTo>
                    <a:pt x="0" y="35"/>
                  </a:lnTo>
                  <a:lnTo>
                    <a:pt x="13" y="22"/>
                  </a:lnTo>
                  <a:lnTo>
                    <a:pt x="8" y="0"/>
                  </a:lnTo>
                  <a:lnTo>
                    <a:pt x="26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1" name="Freeform 406"/>
            <p:cNvSpPr>
              <a:spLocks/>
            </p:cNvSpPr>
            <p:nvPr/>
          </p:nvSpPr>
          <p:spPr bwMode="auto">
            <a:xfrm rot="16200000">
              <a:off x="11843712" y="2669794"/>
              <a:ext cx="128399" cy="121870"/>
            </a:xfrm>
            <a:custGeom>
              <a:avLst/>
              <a:gdLst>
                <a:gd name="T0" fmla="*/ 48 w 59"/>
                <a:gd name="T1" fmla="*/ 0 h 56"/>
                <a:gd name="T2" fmla="*/ 46 w 59"/>
                <a:gd name="T3" fmla="*/ 22 h 56"/>
                <a:gd name="T4" fmla="*/ 59 w 59"/>
                <a:gd name="T5" fmla="*/ 35 h 56"/>
                <a:gd name="T6" fmla="*/ 40 w 59"/>
                <a:gd name="T7" fmla="*/ 38 h 56"/>
                <a:gd name="T8" fmla="*/ 30 w 59"/>
                <a:gd name="T9" fmla="*/ 56 h 56"/>
                <a:gd name="T10" fmla="*/ 22 w 59"/>
                <a:gd name="T11" fmla="*/ 38 h 56"/>
                <a:gd name="T12" fmla="*/ 0 w 59"/>
                <a:gd name="T13" fmla="*/ 38 h 56"/>
                <a:gd name="T14" fmla="*/ 16 w 59"/>
                <a:gd name="T15" fmla="*/ 22 h 56"/>
                <a:gd name="T16" fmla="*/ 11 w 59"/>
                <a:gd name="T17" fmla="*/ 3 h 56"/>
                <a:gd name="T18" fmla="*/ 30 w 59"/>
                <a:gd name="T19" fmla="*/ 11 h 56"/>
                <a:gd name="T20" fmla="*/ 48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8" y="0"/>
                  </a:moveTo>
                  <a:lnTo>
                    <a:pt x="46" y="22"/>
                  </a:lnTo>
                  <a:lnTo>
                    <a:pt x="59" y="35"/>
                  </a:lnTo>
                  <a:lnTo>
                    <a:pt x="40" y="38"/>
                  </a:lnTo>
                  <a:lnTo>
                    <a:pt x="30" y="56"/>
                  </a:lnTo>
                  <a:lnTo>
                    <a:pt x="22" y="38"/>
                  </a:lnTo>
                  <a:lnTo>
                    <a:pt x="0" y="38"/>
                  </a:lnTo>
                  <a:lnTo>
                    <a:pt x="16" y="22"/>
                  </a:lnTo>
                  <a:lnTo>
                    <a:pt x="11" y="3"/>
                  </a:lnTo>
                  <a:lnTo>
                    <a:pt x="30" y="11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2" name="Freeform 407"/>
            <p:cNvSpPr>
              <a:spLocks/>
            </p:cNvSpPr>
            <p:nvPr/>
          </p:nvSpPr>
          <p:spPr bwMode="auto">
            <a:xfrm rot="16200000">
              <a:off x="6201242" y="-7000"/>
              <a:ext cx="128399" cy="121870"/>
            </a:xfrm>
            <a:custGeom>
              <a:avLst/>
              <a:gdLst>
                <a:gd name="T0" fmla="*/ 45 w 59"/>
                <a:gd name="T1" fmla="*/ 0 h 56"/>
                <a:gd name="T2" fmla="*/ 43 w 59"/>
                <a:gd name="T3" fmla="*/ 21 h 56"/>
                <a:gd name="T4" fmla="*/ 59 w 59"/>
                <a:gd name="T5" fmla="*/ 34 h 56"/>
                <a:gd name="T6" fmla="*/ 37 w 59"/>
                <a:gd name="T7" fmla="*/ 37 h 56"/>
                <a:gd name="T8" fmla="*/ 29 w 59"/>
                <a:gd name="T9" fmla="*/ 56 h 56"/>
                <a:gd name="T10" fmla="*/ 21 w 59"/>
                <a:gd name="T11" fmla="*/ 37 h 56"/>
                <a:gd name="T12" fmla="*/ 0 w 59"/>
                <a:gd name="T13" fmla="*/ 34 h 56"/>
                <a:gd name="T14" fmla="*/ 13 w 59"/>
                <a:gd name="T15" fmla="*/ 21 h 56"/>
                <a:gd name="T16" fmla="*/ 10 w 59"/>
                <a:gd name="T17" fmla="*/ 0 h 56"/>
                <a:gd name="T18" fmla="*/ 29 w 59"/>
                <a:gd name="T19" fmla="*/ 10 h 56"/>
                <a:gd name="T20" fmla="*/ 45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5" y="0"/>
                  </a:moveTo>
                  <a:lnTo>
                    <a:pt x="43" y="21"/>
                  </a:lnTo>
                  <a:lnTo>
                    <a:pt x="59" y="34"/>
                  </a:lnTo>
                  <a:lnTo>
                    <a:pt x="37" y="37"/>
                  </a:lnTo>
                  <a:lnTo>
                    <a:pt x="29" y="56"/>
                  </a:lnTo>
                  <a:lnTo>
                    <a:pt x="21" y="37"/>
                  </a:lnTo>
                  <a:lnTo>
                    <a:pt x="0" y="34"/>
                  </a:lnTo>
                  <a:lnTo>
                    <a:pt x="13" y="21"/>
                  </a:lnTo>
                  <a:lnTo>
                    <a:pt x="10" y="0"/>
                  </a:lnTo>
                  <a:lnTo>
                    <a:pt x="29" y="1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3" name="Freeform 408"/>
            <p:cNvSpPr>
              <a:spLocks/>
            </p:cNvSpPr>
            <p:nvPr/>
          </p:nvSpPr>
          <p:spPr bwMode="auto">
            <a:xfrm rot="16200000">
              <a:off x="11912264" y="5654529"/>
              <a:ext cx="121870" cy="121870"/>
            </a:xfrm>
            <a:custGeom>
              <a:avLst/>
              <a:gdLst>
                <a:gd name="T0" fmla="*/ 45 w 56"/>
                <a:gd name="T1" fmla="*/ 0 h 56"/>
                <a:gd name="T2" fmla="*/ 42 w 56"/>
                <a:gd name="T3" fmla="*/ 18 h 56"/>
                <a:gd name="T4" fmla="*/ 56 w 56"/>
                <a:gd name="T5" fmla="*/ 32 h 56"/>
                <a:gd name="T6" fmla="*/ 37 w 56"/>
                <a:gd name="T7" fmla="*/ 37 h 56"/>
                <a:gd name="T8" fmla="*/ 29 w 56"/>
                <a:gd name="T9" fmla="*/ 56 h 56"/>
                <a:gd name="T10" fmla="*/ 18 w 56"/>
                <a:gd name="T11" fmla="*/ 37 h 56"/>
                <a:gd name="T12" fmla="*/ 0 w 56"/>
                <a:gd name="T13" fmla="*/ 34 h 56"/>
                <a:gd name="T14" fmla="*/ 13 w 56"/>
                <a:gd name="T15" fmla="*/ 21 h 56"/>
                <a:gd name="T16" fmla="*/ 8 w 56"/>
                <a:gd name="T17" fmla="*/ 0 h 56"/>
                <a:gd name="T18" fmla="*/ 26 w 56"/>
                <a:gd name="T19" fmla="*/ 8 h 56"/>
                <a:gd name="T20" fmla="*/ 45 w 56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45" y="0"/>
                  </a:moveTo>
                  <a:lnTo>
                    <a:pt x="42" y="18"/>
                  </a:lnTo>
                  <a:lnTo>
                    <a:pt x="56" y="32"/>
                  </a:lnTo>
                  <a:lnTo>
                    <a:pt x="37" y="37"/>
                  </a:lnTo>
                  <a:lnTo>
                    <a:pt x="29" y="56"/>
                  </a:lnTo>
                  <a:lnTo>
                    <a:pt x="18" y="37"/>
                  </a:lnTo>
                  <a:lnTo>
                    <a:pt x="0" y="34"/>
                  </a:lnTo>
                  <a:lnTo>
                    <a:pt x="13" y="21"/>
                  </a:lnTo>
                  <a:lnTo>
                    <a:pt x="8" y="0"/>
                  </a:lnTo>
                  <a:lnTo>
                    <a:pt x="26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4" name="Freeform 409"/>
            <p:cNvSpPr>
              <a:spLocks/>
            </p:cNvSpPr>
            <p:nvPr/>
          </p:nvSpPr>
          <p:spPr bwMode="auto">
            <a:xfrm rot="16200000">
              <a:off x="11571680" y="4530493"/>
              <a:ext cx="128399" cy="121870"/>
            </a:xfrm>
            <a:custGeom>
              <a:avLst/>
              <a:gdLst>
                <a:gd name="T0" fmla="*/ 59 w 59"/>
                <a:gd name="T1" fmla="*/ 21 h 56"/>
                <a:gd name="T2" fmla="*/ 43 w 59"/>
                <a:gd name="T3" fmla="*/ 34 h 56"/>
                <a:gd name="T4" fmla="*/ 46 w 59"/>
                <a:gd name="T5" fmla="*/ 56 h 56"/>
                <a:gd name="T6" fmla="*/ 30 w 59"/>
                <a:gd name="T7" fmla="*/ 45 h 56"/>
                <a:gd name="T8" fmla="*/ 11 w 59"/>
                <a:gd name="T9" fmla="*/ 53 h 56"/>
                <a:gd name="T10" fmla="*/ 14 w 59"/>
                <a:gd name="T11" fmla="*/ 34 h 56"/>
                <a:gd name="T12" fmla="*/ 0 w 59"/>
                <a:gd name="T13" fmla="*/ 18 h 56"/>
                <a:gd name="T14" fmla="*/ 22 w 59"/>
                <a:gd name="T15" fmla="*/ 18 h 56"/>
                <a:gd name="T16" fmla="*/ 30 w 59"/>
                <a:gd name="T17" fmla="*/ 0 h 56"/>
                <a:gd name="T18" fmla="*/ 38 w 59"/>
                <a:gd name="T19" fmla="*/ 18 h 56"/>
                <a:gd name="T20" fmla="*/ 59 w 59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1"/>
                  </a:moveTo>
                  <a:lnTo>
                    <a:pt x="43" y="34"/>
                  </a:lnTo>
                  <a:lnTo>
                    <a:pt x="46" y="56"/>
                  </a:lnTo>
                  <a:lnTo>
                    <a:pt x="30" y="45"/>
                  </a:lnTo>
                  <a:lnTo>
                    <a:pt x="11" y="53"/>
                  </a:lnTo>
                  <a:lnTo>
                    <a:pt x="14" y="34"/>
                  </a:lnTo>
                  <a:lnTo>
                    <a:pt x="0" y="18"/>
                  </a:lnTo>
                  <a:lnTo>
                    <a:pt x="22" y="18"/>
                  </a:lnTo>
                  <a:lnTo>
                    <a:pt x="30" y="0"/>
                  </a:lnTo>
                  <a:lnTo>
                    <a:pt x="38" y="18"/>
                  </a:lnTo>
                  <a:lnTo>
                    <a:pt x="59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5" name="Freeform 410"/>
            <p:cNvSpPr>
              <a:spLocks/>
            </p:cNvSpPr>
            <p:nvPr/>
          </p:nvSpPr>
          <p:spPr bwMode="auto">
            <a:xfrm rot="16200000">
              <a:off x="10949270" y="2064795"/>
              <a:ext cx="128399" cy="121870"/>
            </a:xfrm>
            <a:custGeom>
              <a:avLst/>
              <a:gdLst>
                <a:gd name="T0" fmla="*/ 59 w 59"/>
                <a:gd name="T1" fmla="*/ 21 h 56"/>
                <a:gd name="T2" fmla="*/ 43 w 59"/>
                <a:gd name="T3" fmla="*/ 35 h 56"/>
                <a:gd name="T4" fmla="*/ 48 w 59"/>
                <a:gd name="T5" fmla="*/ 56 h 56"/>
                <a:gd name="T6" fmla="*/ 29 w 59"/>
                <a:gd name="T7" fmla="*/ 45 h 56"/>
                <a:gd name="T8" fmla="*/ 11 w 59"/>
                <a:gd name="T9" fmla="*/ 56 h 56"/>
                <a:gd name="T10" fmla="*/ 16 w 59"/>
                <a:gd name="T11" fmla="*/ 35 h 56"/>
                <a:gd name="T12" fmla="*/ 0 w 59"/>
                <a:gd name="T13" fmla="*/ 21 h 56"/>
                <a:gd name="T14" fmla="*/ 21 w 59"/>
                <a:gd name="T15" fmla="*/ 19 h 56"/>
                <a:gd name="T16" fmla="*/ 29 w 59"/>
                <a:gd name="T17" fmla="*/ 0 h 56"/>
                <a:gd name="T18" fmla="*/ 37 w 59"/>
                <a:gd name="T19" fmla="*/ 19 h 56"/>
                <a:gd name="T20" fmla="*/ 59 w 59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1"/>
                  </a:moveTo>
                  <a:lnTo>
                    <a:pt x="43" y="35"/>
                  </a:lnTo>
                  <a:lnTo>
                    <a:pt x="48" y="56"/>
                  </a:lnTo>
                  <a:lnTo>
                    <a:pt x="29" y="45"/>
                  </a:lnTo>
                  <a:lnTo>
                    <a:pt x="11" y="56"/>
                  </a:lnTo>
                  <a:lnTo>
                    <a:pt x="16" y="35"/>
                  </a:lnTo>
                  <a:lnTo>
                    <a:pt x="0" y="21"/>
                  </a:lnTo>
                  <a:lnTo>
                    <a:pt x="21" y="19"/>
                  </a:lnTo>
                  <a:lnTo>
                    <a:pt x="29" y="0"/>
                  </a:lnTo>
                  <a:lnTo>
                    <a:pt x="37" y="19"/>
                  </a:lnTo>
                  <a:lnTo>
                    <a:pt x="59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6" name="Freeform 411"/>
            <p:cNvSpPr>
              <a:spLocks/>
            </p:cNvSpPr>
            <p:nvPr/>
          </p:nvSpPr>
          <p:spPr bwMode="auto">
            <a:xfrm rot="16200000">
              <a:off x="11832830" y="3716573"/>
              <a:ext cx="128399" cy="121870"/>
            </a:xfrm>
            <a:custGeom>
              <a:avLst/>
              <a:gdLst>
                <a:gd name="T0" fmla="*/ 59 w 59"/>
                <a:gd name="T1" fmla="*/ 24 h 56"/>
                <a:gd name="T2" fmla="*/ 46 w 59"/>
                <a:gd name="T3" fmla="*/ 37 h 56"/>
                <a:gd name="T4" fmla="*/ 48 w 59"/>
                <a:gd name="T5" fmla="*/ 56 h 56"/>
                <a:gd name="T6" fmla="*/ 30 w 59"/>
                <a:gd name="T7" fmla="*/ 48 h 56"/>
                <a:gd name="T8" fmla="*/ 11 w 59"/>
                <a:gd name="T9" fmla="*/ 56 h 56"/>
                <a:gd name="T10" fmla="*/ 16 w 59"/>
                <a:gd name="T11" fmla="*/ 37 h 56"/>
                <a:gd name="T12" fmla="*/ 0 w 59"/>
                <a:gd name="T13" fmla="*/ 21 h 56"/>
                <a:gd name="T14" fmla="*/ 22 w 59"/>
                <a:gd name="T15" fmla="*/ 19 h 56"/>
                <a:gd name="T16" fmla="*/ 32 w 59"/>
                <a:gd name="T17" fmla="*/ 0 h 56"/>
                <a:gd name="T18" fmla="*/ 40 w 59"/>
                <a:gd name="T19" fmla="*/ 19 h 56"/>
                <a:gd name="T20" fmla="*/ 59 w 59"/>
                <a:gd name="T21" fmla="*/ 2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4"/>
                  </a:moveTo>
                  <a:lnTo>
                    <a:pt x="46" y="37"/>
                  </a:lnTo>
                  <a:lnTo>
                    <a:pt x="48" y="56"/>
                  </a:lnTo>
                  <a:lnTo>
                    <a:pt x="30" y="48"/>
                  </a:lnTo>
                  <a:lnTo>
                    <a:pt x="11" y="56"/>
                  </a:lnTo>
                  <a:lnTo>
                    <a:pt x="16" y="37"/>
                  </a:lnTo>
                  <a:lnTo>
                    <a:pt x="0" y="21"/>
                  </a:lnTo>
                  <a:lnTo>
                    <a:pt x="22" y="19"/>
                  </a:lnTo>
                  <a:lnTo>
                    <a:pt x="32" y="0"/>
                  </a:lnTo>
                  <a:lnTo>
                    <a:pt x="40" y="19"/>
                  </a:lnTo>
                  <a:lnTo>
                    <a:pt x="59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7" name="Freeform 412"/>
            <p:cNvSpPr>
              <a:spLocks/>
            </p:cNvSpPr>
            <p:nvPr/>
          </p:nvSpPr>
          <p:spPr bwMode="auto">
            <a:xfrm rot="16200000">
              <a:off x="10075504" y="200832"/>
              <a:ext cx="121870" cy="121870"/>
            </a:xfrm>
            <a:custGeom>
              <a:avLst/>
              <a:gdLst>
                <a:gd name="T0" fmla="*/ 56 w 56"/>
                <a:gd name="T1" fmla="*/ 21 h 56"/>
                <a:gd name="T2" fmla="*/ 42 w 56"/>
                <a:gd name="T3" fmla="*/ 37 h 56"/>
                <a:gd name="T4" fmla="*/ 45 w 56"/>
                <a:gd name="T5" fmla="*/ 56 h 56"/>
                <a:gd name="T6" fmla="*/ 26 w 56"/>
                <a:gd name="T7" fmla="*/ 45 h 56"/>
                <a:gd name="T8" fmla="*/ 10 w 56"/>
                <a:gd name="T9" fmla="*/ 56 h 56"/>
                <a:gd name="T10" fmla="*/ 13 w 56"/>
                <a:gd name="T11" fmla="*/ 34 h 56"/>
                <a:gd name="T12" fmla="*/ 0 w 56"/>
                <a:gd name="T13" fmla="*/ 21 h 56"/>
                <a:gd name="T14" fmla="*/ 18 w 56"/>
                <a:gd name="T15" fmla="*/ 18 h 56"/>
                <a:gd name="T16" fmla="*/ 29 w 56"/>
                <a:gd name="T17" fmla="*/ 0 h 56"/>
                <a:gd name="T18" fmla="*/ 37 w 56"/>
                <a:gd name="T19" fmla="*/ 18 h 56"/>
                <a:gd name="T20" fmla="*/ 56 w 56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56" y="21"/>
                  </a:moveTo>
                  <a:lnTo>
                    <a:pt x="42" y="37"/>
                  </a:lnTo>
                  <a:lnTo>
                    <a:pt x="45" y="56"/>
                  </a:lnTo>
                  <a:lnTo>
                    <a:pt x="26" y="45"/>
                  </a:lnTo>
                  <a:lnTo>
                    <a:pt x="10" y="56"/>
                  </a:lnTo>
                  <a:lnTo>
                    <a:pt x="13" y="34"/>
                  </a:lnTo>
                  <a:lnTo>
                    <a:pt x="0" y="21"/>
                  </a:lnTo>
                  <a:lnTo>
                    <a:pt x="18" y="18"/>
                  </a:lnTo>
                  <a:lnTo>
                    <a:pt x="29" y="0"/>
                  </a:lnTo>
                  <a:lnTo>
                    <a:pt x="37" y="18"/>
                  </a:lnTo>
                  <a:lnTo>
                    <a:pt x="56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8" name="Freeform 413"/>
            <p:cNvSpPr>
              <a:spLocks/>
            </p:cNvSpPr>
            <p:nvPr/>
          </p:nvSpPr>
          <p:spPr bwMode="auto">
            <a:xfrm rot="16200000">
              <a:off x="10466142" y="6832971"/>
              <a:ext cx="128399" cy="121870"/>
            </a:xfrm>
            <a:custGeom>
              <a:avLst/>
              <a:gdLst>
                <a:gd name="T0" fmla="*/ 59 w 59"/>
                <a:gd name="T1" fmla="*/ 22 h 56"/>
                <a:gd name="T2" fmla="*/ 46 w 59"/>
                <a:gd name="T3" fmla="*/ 35 h 56"/>
                <a:gd name="T4" fmla="*/ 48 w 59"/>
                <a:gd name="T5" fmla="*/ 56 h 56"/>
                <a:gd name="T6" fmla="*/ 30 w 59"/>
                <a:gd name="T7" fmla="*/ 46 h 56"/>
                <a:gd name="T8" fmla="*/ 11 w 59"/>
                <a:gd name="T9" fmla="*/ 56 h 56"/>
                <a:gd name="T10" fmla="*/ 16 w 59"/>
                <a:gd name="T11" fmla="*/ 35 h 56"/>
                <a:gd name="T12" fmla="*/ 0 w 59"/>
                <a:gd name="T13" fmla="*/ 22 h 56"/>
                <a:gd name="T14" fmla="*/ 22 w 59"/>
                <a:gd name="T15" fmla="*/ 19 h 56"/>
                <a:gd name="T16" fmla="*/ 30 w 59"/>
                <a:gd name="T17" fmla="*/ 0 h 56"/>
                <a:gd name="T18" fmla="*/ 40 w 59"/>
                <a:gd name="T19" fmla="*/ 19 h 56"/>
                <a:gd name="T20" fmla="*/ 59 w 59"/>
                <a:gd name="T21" fmla="*/ 2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2"/>
                  </a:moveTo>
                  <a:lnTo>
                    <a:pt x="46" y="35"/>
                  </a:lnTo>
                  <a:lnTo>
                    <a:pt x="48" y="56"/>
                  </a:lnTo>
                  <a:lnTo>
                    <a:pt x="30" y="46"/>
                  </a:lnTo>
                  <a:lnTo>
                    <a:pt x="11" y="56"/>
                  </a:lnTo>
                  <a:lnTo>
                    <a:pt x="16" y="35"/>
                  </a:lnTo>
                  <a:lnTo>
                    <a:pt x="0" y="22"/>
                  </a:lnTo>
                  <a:lnTo>
                    <a:pt x="22" y="19"/>
                  </a:lnTo>
                  <a:lnTo>
                    <a:pt x="30" y="0"/>
                  </a:lnTo>
                  <a:lnTo>
                    <a:pt x="40" y="19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9" name="Freeform 414"/>
            <p:cNvSpPr>
              <a:spLocks/>
            </p:cNvSpPr>
            <p:nvPr/>
          </p:nvSpPr>
          <p:spPr bwMode="auto">
            <a:xfrm rot="16200000">
              <a:off x="11774071" y="419546"/>
              <a:ext cx="128399" cy="121870"/>
            </a:xfrm>
            <a:custGeom>
              <a:avLst/>
              <a:gdLst>
                <a:gd name="T0" fmla="*/ 59 w 59"/>
                <a:gd name="T1" fmla="*/ 22 h 56"/>
                <a:gd name="T2" fmla="*/ 43 w 59"/>
                <a:gd name="T3" fmla="*/ 35 h 56"/>
                <a:gd name="T4" fmla="*/ 46 w 59"/>
                <a:gd name="T5" fmla="*/ 56 h 56"/>
                <a:gd name="T6" fmla="*/ 30 w 59"/>
                <a:gd name="T7" fmla="*/ 46 h 56"/>
                <a:gd name="T8" fmla="*/ 11 w 59"/>
                <a:gd name="T9" fmla="*/ 56 h 56"/>
                <a:gd name="T10" fmla="*/ 14 w 59"/>
                <a:gd name="T11" fmla="*/ 35 h 56"/>
                <a:gd name="T12" fmla="*/ 0 w 59"/>
                <a:gd name="T13" fmla="*/ 22 h 56"/>
                <a:gd name="T14" fmla="*/ 19 w 59"/>
                <a:gd name="T15" fmla="*/ 19 h 56"/>
                <a:gd name="T16" fmla="*/ 30 w 59"/>
                <a:gd name="T17" fmla="*/ 0 h 56"/>
                <a:gd name="T18" fmla="*/ 38 w 59"/>
                <a:gd name="T19" fmla="*/ 19 h 56"/>
                <a:gd name="T20" fmla="*/ 59 w 59"/>
                <a:gd name="T21" fmla="*/ 2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2"/>
                  </a:moveTo>
                  <a:lnTo>
                    <a:pt x="43" y="35"/>
                  </a:lnTo>
                  <a:lnTo>
                    <a:pt x="46" y="56"/>
                  </a:lnTo>
                  <a:lnTo>
                    <a:pt x="30" y="46"/>
                  </a:lnTo>
                  <a:lnTo>
                    <a:pt x="11" y="56"/>
                  </a:lnTo>
                  <a:lnTo>
                    <a:pt x="14" y="35"/>
                  </a:lnTo>
                  <a:lnTo>
                    <a:pt x="0" y="22"/>
                  </a:lnTo>
                  <a:lnTo>
                    <a:pt x="19" y="19"/>
                  </a:lnTo>
                  <a:lnTo>
                    <a:pt x="30" y="0"/>
                  </a:lnTo>
                  <a:lnTo>
                    <a:pt x="38" y="19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0" name="Freeform 415"/>
            <p:cNvSpPr>
              <a:spLocks/>
            </p:cNvSpPr>
            <p:nvPr/>
          </p:nvSpPr>
          <p:spPr bwMode="auto">
            <a:xfrm rot="16200000">
              <a:off x="5837807" y="356435"/>
              <a:ext cx="128399" cy="117518"/>
            </a:xfrm>
            <a:custGeom>
              <a:avLst/>
              <a:gdLst>
                <a:gd name="T0" fmla="*/ 59 w 59"/>
                <a:gd name="T1" fmla="*/ 22 h 54"/>
                <a:gd name="T2" fmla="*/ 43 w 59"/>
                <a:gd name="T3" fmla="*/ 35 h 54"/>
                <a:gd name="T4" fmla="*/ 48 w 59"/>
                <a:gd name="T5" fmla="*/ 54 h 54"/>
                <a:gd name="T6" fmla="*/ 30 w 59"/>
                <a:gd name="T7" fmla="*/ 46 h 54"/>
                <a:gd name="T8" fmla="*/ 11 w 59"/>
                <a:gd name="T9" fmla="*/ 54 h 54"/>
                <a:gd name="T10" fmla="*/ 13 w 59"/>
                <a:gd name="T11" fmla="*/ 35 h 54"/>
                <a:gd name="T12" fmla="*/ 0 w 59"/>
                <a:gd name="T13" fmla="*/ 19 h 54"/>
                <a:gd name="T14" fmla="*/ 21 w 59"/>
                <a:gd name="T15" fmla="*/ 16 h 54"/>
                <a:gd name="T16" fmla="*/ 30 w 59"/>
                <a:gd name="T17" fmla="*/ 0 h 54"/>
                <a:gd name="T18" fmla="*/ 38 w 59"/>
                <a:gd name="T19" fmla="*/ 16 h 54"/>
                <a:gd name="T20" fmla="*/ 59 w 59"/>
                <a:gd name="T21" fmla="*/ 2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4">
                  <a:moveTo>
                    <a:pt x="59" y="22"/>
                  </a:moveTo>
                  <a:lnTo>
                    <a:pt x="43" y="35"/>
                  </a:lnTo>
                  <a:lnTo>
                    <a:pt x="48" y="54"/>
                  </a:lnTo>
                  <a:lnTo>
                    <a:pt x="30" y="46"/>
                  </a:lnTo>
                  <a:lnTo>
                    <a:pt x="11" y="54"/>
                  </a:lnTo>
                  <a:lnTo>
                    <a:pt x="13" y="35"/>
                  </a:lnTo>
                  <a:lnTo>
                    <a:pt x="0" y="19"/>
                  </a:lnTo>
                  <a:lnTo>
                    <a:pt x="21" y="16"/>
                  </a:lnTo>
                  <a:lnTo>
                    <a:pt x="30" y="0"/>
                  </a:lnTo>
                  <a:lnTo>
                    <a:pt x="38" y="16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1" name="Freeform 416"/>
            <p:cNvSpPr>
              <a:spLocks/>
            </p:cNvSpPr>
            <p:nvPr/>
          </p:nvSpPr>
          <p:spPr bwMode="auto">
            <a:xfrm rot="16200000">
              <a:off x="3641965" y="69169"/>
              <a:ext cx="128399" cy="121870"/>
            </a:xfrm>
            <a:custGeom>
              <a:avLst/>
              <a:gdLst>
                <a:gd name="T0" fmla="*/ 59 w 59"/>
                <a:gd name="T1" fmla="*/ 38 h 56"/>
                <a:gd name="T2" fmla="*/ 37 w 59"/>
                <a:gd name="T3" fmla="*/ 40 h 56"/>
                <a:gd name="T4" fmla="*/ 27 w 59"/>
                <a:gd name="T5" fmla="*/ 56 h 56"/>
                <a:gd name="T6" fmla="*/ 19 w 59"/>
                <a:gd name="T7" fmla="*/ 38 h 56"/>
                <a:gd name="T8" fmla="*/ 0 w 59"/>
                <a:gd name="T9" fmla="*/ 32 h 56"/>
                <a:gd name="T10" fmla="*/ 16 w 59"/>
                <a:gd name="T11" fmla="*/ 22 h 56"/>
                <a:gd name="T12" fmla="*/ 13 w 59"/>
                <a:gd name="T13" fmla="*/ 0 h 56"/>
                <a:gd name="T14" fmla="*/ 29 w 59"/>
                <a:gd name="T15" fmla="*/ 11 h 56"/>
                <a:gd name="T16" fmla="*/ 48 w 59"/>
                <a:gd name="T17" fmla="*/ 3 h 56"/>
                <a:gd name="T18" fmla="*/ 45 w 59"/>
                <a:gd name="T19" fmla="*/ 22 h 56"/>
                <a:gd name="T20" fmla="*/ 59 w 59"/>
                <a:gd name="T21" fmla="*/ 3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8"/>
                  </a:moveTo>
                  <a:lnTo>
                    <a:pt x="37" y="40"/>
                  </a:lnTo>
                  <a:lnTo>
                    <a:pt x="27" y="56"/>
                  </a:lnTo>
                  <a:lnTo>
                    <a:pt x="19" y="38"/>
                  </a:lnTo>
                  <a:lnTo>
                    <a:pt x="0" y="32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2"/>
                  </a:lnTo>
                  <a:lnTo>
                    <a:pt x="5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2" name="Freeform 417"/>
            <p:cNvSpPr>
              <a:spLocks/>
            </p:cNvSpPr>
            <p:nvPr/>
          </p:nvSpPr>
          <p:spPr bwMode="auto">
            <a:xfrm rot="16200000">
              <a:off x="1276375" y="604528"/>
              <a:ext cx="128399" cy="121870"/>
            </a:xfrm>
            <a:custGeom>
              <a:avLst/>
              <a:gdLst>
                <a:gd name="T0" fmla="*/ 59 w 59"/>
                <a:gd name="T1" fmla="*/ 38 h 56"/>
                <a:gd name="T2" fmla="*/ 38 w 59"/>
                <a:gd name="T3" fmla="*/ 38 h 56"/>
                <a:gd name="T4" fmla="*/ 27 w 59"/>
                <a:gd name="T5" fmla="*/ 56 h 56"/>
                <a:gd name="T6" fmla="*/ 22 w 59"/>
                <a:gd name="T7" fmla="*/ 38 h 56"/>
                <a:gd name="T8" fmla="*/ 0 w 59"/>
                <a:gd name="T9" fmla="*/ 32 h 56"/>
                <a:gd name="T10" fmla="*/ 16 w 59"/>
                <a:gd name="T11" fmla="*/ 19 h 56"/>
                <a:gd name="T12" fmla="*/ 14 w 59"/>
                <a:gd name="T13" fmla="*/ 0 h 56"/>
                <a:gd name="T14" fmla="*/ 32 w 59"/>
                <a:gd name="T15" fmla="*/ 11 h 56"/>
                <a:gd name="T16" fmla="*/ 51 w 59"/>
                <a:gd name="T17" fmla="*/ 3 h 56"/>
                <a:gd name="T18" fmla="*/ 46 w 59"/>
                <a:gd name="T19" fmla="*/ 22 h 56"/>
                <a:gd name="T20" fmla="*/ 59 w 59"/>
                <a:gd name="T21" fmla="*/ 3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8"/>
                  </a:moveTo>
                  <a:lnTo>
                    <a:pt x="38" y="38"/>
                  </a:lnTo>
                  <a:lnTo>
                    <a:pt x="27" y="56"/>
                  </a:lnTo>
                  <a:lnTo>
                    <a:pt x="22" y="38"/>
                  </a:lnTo>
                  <a:lnTo>
                    <a:pt x="0" y="32"/>
                  </a:lnTo>
                  <a:lnTo>
                    <a:pt x="16" y="19"/>
                  </a:lnTo>
                  <a:lnTo>
                    <a:pt x="14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6" y="22"/>
                  </a:lnTo>
                  <a:lnTo>
                    <a:pt x="5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3" name="Freeform 418"/>
            <p:cNvSpPr>
              <a:spLocks/>
            </p:cNvSpPr>
            <p:nvPr/>
          </p:nvSpPr>
          <p:spPr bwMode="auto">
            <a:xfrm rot="16200000">
              <a:off x="1800852" y="3575117"/>
              <a:ext cx="128399" cy="121870"/>
            </a:xfrm>
            <a:custGeom>
              <a:avLst/>
              <a:gdLst>
                <a:gd name="T0" fmla="*/ 59 w 59"/>
                <a:gd name="T1" fmla="*/ 37 h 56"/>
                <a:gd name="T2" fmla="*/ 37 w 59"/>
                <a:gd name="T3" fmla="*/ 40 h 56"/>
                <a:gd name="T4" fmla="*/ 27 w 59"/>
                <a:gd name="T5" fmla="*/ 56 h 56"/>
                <a:gd name="T6" fmla="*/ 21 w 59"/>
                <a:gd name="T7" fmla="*/ 37 h 56"/>
                <a:gd name="T8" fmla="*/ 0 w 59"/>
                <a:gd name="T9" fmla="*/ 34 h 56"/>
                <a:gd name="T10" fmla="*/ 16 w 59"/>
                <a:gd name="T11" fmla="*/ 21 h 56"/>
                <a:gd name="T12" fmla="*/ 13 w 59"/>
                <a:gd name="T13" fmla="*/ 0 h 56"/>
                <a:gd name="T14" fmla="*/ 32 w 59"/>
                <a:gd name="T15" fmla="*/ 10 h 56"/>
                <a:gd name="T16" fmla="*/ 51 w 59"/>
                <a:gd name="T17" fmla="*/ 2 h 56"/>
                <a:gd name="T18" fmla="*/ 45 w 59"/>
                <a:gd name="T19" fmla="*/ 24 h 56"/>
                <a:gd name="T20" fmla="*/ 59 w 59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7"/>
                  </a:moveTo>
                  <a:lnTo>
                    <a:pt x="37" y="40"/>
                  </a:lnTo>
                  <a:lnTo>
                    <a:pt x="27" y="56"/>
                  </a:lnTo>
                  <a:lnTo>
                    <a:pt x="21" y="37"/>
                  </a:lnTo>
                  <a:lnTo>
                    <a:pt x="0" y="34"/>
                  </a:lnTo>
                  <a:lnTo>
                    <a:pt x="16" y="21"/>
                  </a:lnTo>
                  <a:lnTo>
                    <a:pt x="13" y="0"/>
                  </a:lnTo>
                  <a:lnTo>
                    <a:pt x="32" y="10"/>
                  </a:lnTo>
                  <a:lnTo>
                    <a:pt x="51" y="2"/>
                  </a:lnTo>
                  <a:lnTo>
                    <a:pt x="45" y="24"/>
                  </a:lnTo>
                  <a:lnTo>
                    <a:pt x="59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4" name="Freeform 419"/>
            <p:cNvSpPr>
              <a:spLocks/>
            </p:cNvSpPr>
            <p:nvPr/>
          </p:nvSpPr>
          <p:spPr bwMode="auto">
            <a:xfrm rot="16200000">
              <a:off x="2430879" y="5415141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40 h 59"/>
                <a:gd name="T8" fmla="*/ 0 w 59"/>
                <a:gd name="T9" fmla="*/ 35 h 59"/>
                <a:gd name="T10" fmla="*/ 16 w 59"/>
                <a:gd name="T11" fmla="*/ 21 h 59"/>
                <a:gd name="T12" fmla="*/ 13 w 59"/>
                <a:gd name="T13" fmla="*/ 0 h 59"/>
                <a:gd name="T14" fmla="*/ 32 w 59"/>
                <a:gd name="T15" fmla="*/ 11 h 59"/>
                <a:gd name="T16" fmla="*/ 51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40"/>
                  </a:lnTo>
                  <a:lnTo>
                    <a:pt x="0" y="35"/>
                  </a:lnTo>
                  <a:lnTo>
                    <a:pt x="16" y="21"/>
                  </a:lnTo>
                  <a:lnTo>
                    <a:pt x="13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5" name="Freeform 420"/>
            <p:cNvSpPr>
              <a:spLocks/>
            </p:cNvSpPr>
            <p:nvPr/>
          </p:nvSpPr>
          <p:spPr bwMode="auto">
            <a:xfrm rot="16200000">
              <a:off x="4017369" y="6688251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38 h 59"/>
                <a:gd name="T8" fmla="*/ 0 w 59"/>
                <a:gd name="T9" fmla="*/ 35 h 59"/>
                <a:gd name="T10" fmla="*/ 16 w 59"/>
                <a:gd name="T11" fmla="*/ 22 h 59"/>
                <a:gd name="T12" fmla="*/ 13 w 59"/>
                <a:gd name="T13" fmla="*/ 0 h 59"/>
                <a:gd name="T14" fmla="*/ 29 w 59"/>
                <a:gd name="T15" fmla="*/ 11 h 59"/>
                <a:gd name="T16" fmla="*/ 48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38"/>
                  </a:lnTo>
                  <a:lnTo>
                    <a:pt x="0" y="35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6" name="Freeform 421"/>
            <p:cNvSpPr>
              <a:spLocks/>
            </p:cNvSpPr>
            <p:nvPr/>
          </p:nvSpPr>
          <p:spPr bwMode="auto">
            <a:xfrm rot="16200000">
              <a:off x="6514623" y="6732864"/>
              <a:ext cx="128399" cy="121870"/>
            </a:xfrm>
            <a:custGeom>
              <a:avLst/>
              <a:gdLst>
                <a:gd name="T0" fmla="*/ 59 w 59"/>
                <a:gd name="T1" fmla="*/ 37 h 56"/>
                <a:gd name="T2" fmla="*/ 40 w 59"/>
                <a:gd name="T3" fmla="*/ 40 h 56"/>
                <a:gd name="T4" fmla="*/ 30 w 59"/>
                <a:gd name="T5" fmla="*/ 56 h 56"/>
                <a:gd name="T6" fmla="*/ 22 w 59"/>
                <a:gd name="T7" fmla="*/ 37 h 56"/>
                <a:gd name="T8" fmla="*/ 0 w 59"/>
                <a:gd name="T9" fmla="*/ 32 h 56"/>
                <a:gd name="T10" fmla="*/ 16 w 59"/>
                <a:gd name="T11" fmla="*/ 19 h 56"/>
                <a:gd name="T12" fmla="*/ 16 w 59"/>
                <a:gd name="T13" fmla="*/ 0 h 56"/>
                <a:gd name="T14" fmla="*/ 32 w 59"/>
                <a:gd name="T15" fmla="*/ 11 h 56"/>
                <a:gd name="T16" fmla="*/ 51 w 59"/>
                <a:gd name="T17" fmla="*/ 3 h 56"/>
                <a:gd name="T18" fmla="*/ 46 w 59"/>
                <a:gd name="T19" fmla="*/ 21 h 56"/>
                <a:gd name="T20" fmla="*/ 59 w 59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7"/>
                  </a:moveTo>
                  <a:lnTo>
                    <a:pt x="40" y="40"/>
                  </a:lnTo>
                  <a:lnTo>
                    <a:pt x="30" y="56"/>
                  </a:lnTo>
                  <a:lnTo>
                    <a:pt x="22" y="37"/>
                  </a:lnTo>
                  <a:lnTo>
                    <a:pt x="0" y="32"/>
                  </a:lnTo>
                  <a:lnTo>
                    <a:pt x="16" y="19"/>
                  </a:lnTo>
                  <a:lnTo>
                    <a:pt x="16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6" y="21"/>
                  </a:lnTo>
                  <a:lnTo>
                    <a:pt x="59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7" name="Freeform 422"/>
            <p:cNvSpPr>
              <a:spLocks/>
            </p:cNvSpPr>
            <p:nvPr/>
          </p:nvSpPr>
          <p:spPr bwMode="auto">
            <a:xfrm rot="16200000">
              <a:off x="242653" y="1564257"/>
              <a:ext cx="128399" cy="121870"/>
            </a:xfrm>
            <a:custGeom>
              <a:avLst/>
              <a:gdLst>
                <a:gd name="T0" fmla="*/ 59 w 59"/>
                <a:gd name="T1" fmla="*/ 37 h 56"/>
                <a:gd name="T2" fmla="*/ 38 w 59"/>
                <a:gd name="T3" fmla="*/ 37 h 56"/>
                <a:gd name="T4" fmla="*/ 27 w 59"/>
                <a:gd name="T5" fmla="*/ 56 h 56"/>
                <a:gd name="T6" fmla="*/ 22 w 59"/>
                <a:gd name="T7" fmla="*/ 37 h 56"/>
                <a:gd name="T8" fmla="*/ 0 w 59"/>
                <a:gd name="T9" fmla="*/ 32 h 56"/>
                <a:gd name="T10" fmla="*/ 16 w 59"/>
                <a:gd name="T11" fmla="*/ 18 h 56"/>
                <a:gd name="T12" fmla="*/ 14 w 59"/>
                <a:gd name="T13" fmla="*/ 0 h 56"/>
                <a:gd name="T14" fmla="*/ 32 w 59"/>
                <a:gd name="T15" fmla="*/ 10 h 56"/>
                <a:gd name="T16" fmla="*/ 51 w 59"/>
                <a:gd name="T17" fmla="*/ 2 h 56"/>
                <a:gd name="T18" fmla="*/ 46 w 59"/>
                <a:gd name="T19" fmla="*/ 21 h 56"/>
                <a:gd name="T20" fmla="*/ 59 w 59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7"/>
                  </a:moveTo>
                  <a:lnTo>
                    <a:pt x="38" y="37"/>
                  </a:lnTo>
                  <a:lnTo>
                    <a:pt x="27" y="56"/>
                  </a:lnTo>
                  <a:lnTo>
                    <a:pt x="22" y="37"/>
                  </a:lnTo>
                  <a:lnTo>
                    <a:pt x="0" y="32"/>
                  </a:lnTo>
                  <a:lnTo>
                    <a:pt x="16" y="18"/>
                  </a:lnTo>
                  <a:lnTo>
                    <a:pt x="14" y="0"/>
                  </a:lnTo>
                  <a:lnTo>
                    <a:pt x="32" y="10"/>
                  </a:lnTo>
                  <a:lnTo>
                    <a:pt x="51" y="2"/>
                  </a:lnTo>
                  <a:lnTo>
                    <a:pt x="46" y="21"/>
                  </a:lnTo>
                  <a:lnTo>
                    <a:pt x="59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8" name="Freeform 423"/>
            <p:cNvSpPr>
              <a:spLocks/>
            </p:cNvSpPr>
            <p:nvPr/>
          </p:nvSpPr>
          <p:spPr bwMode="auto">
            <a:xfrm rot="16200000">
              <a:off x="180630" y="3269353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38 h 59"/>
                <a:gd name="T8" fmla="*/ 0 w 59"/>
                <a:gd name="T9" fmla="*/ 35 h 59"/>
                <a:gd name="T10" fmla="*/ 16 w 59"/>
                <a:gd name="T11" fmla="*/ 22 h 59"/>
                <a:gd name="T12" fmla="*/ 13 w 59"/>
                <a:gd name="T13" fmla="*/ 0 h 59"/>
                <a:gd name="T14" fmla="*/ 29 w 59"/>
                <a:gd name="T15" fmla="*/ 11 h 59"/>
                <a:gd name="T16" fmla="*/ 48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38"/>
                  </a:lnTo>
                  <a:lnTo>
                    <a:pt x="0" y="35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9" name="Freeform 424"/>
            <p:cNvSpPr>
              <a:spLocks/>
            </p:cNvSpPr>
            <p:nvPr/>
          </p:nvSpPr>
          <p:spPr bwMode="auto">
            <a:xfrm rot="16200000">
              <a:off x="756250" y="3764452"/>
              <a:ext cx="128399" cy="126223"/>
            </a:xfrm>
            <a:custGeom>
              <a:avLst/>
              <a:gdLst>
                <a:gd name="T0" fmla="*/ 59 w 59"/>
                <a:gd name="T1" fmla="*/ 40 h 58"/>
                <a:gd name="T2" fmla="*/ 40 w 59"/>
                <a:gd name="T3" fmla="*/ 40 h 58"/>
                <a:gd name="T4" fmla="*/ 29 w 59"/>
                <a:gd name="T5" fmla="*/ 58 h 58"/>
                <a:gd name="T6" fmla="*/ 21 w 59"/>
                <a:gd name="T7" fmla="*/ 40 h 58"/>
                <a:gd name="T8" fmla="*/ 0 w 59"/>
                <a:gd name="T9" fmla="*/ 34 h 58"/>
                <a:gd name="T10" fmla="*/ 16 w 59"/>
                <a:gd name="T11" fmla="*/ 21 h 58"/>
                <a:gd name="T12" fmla="*/ 16 w 59"/>
                <a:gd name="T13" fmla="*/ 0 h 58"/>
                <a:gd name="T14" fmla="*/ 32 w 59"/>
                <a:gd name="T15" fmla="*/ 13 h 58"/>
                <a:gd name="T16" fmla="*/ 51 w 59"/>
                <a:gd name="T17" fmla="*/ 5 h 58"/>
                <a:gd name="T18" fmla="*/ 45 w 59"/>
                <a:gd name="T19" fmla="*/ 24 h 58"/>
                <a:gd name="T20" fmla="*/ 59 w 59"/>
                <a:gd name="T21" fmla="*/ 4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8">
                  <a:moveTo>
                    <a:pt x="59" y="40"/>
                  </a:moveTo>
                  <a:lnTo>
                    <a:pt x="40" y="40"/>
                  </a:lnTo>
                  <a:lnTo>
                    <a:pt x="29" y="58"/>
                  </a:lnTo>
                  <a:lnTo>
                    <a:pt x="21" y="40"/>
                  </a:lnTo>
                  <a:lnTo>
                    <a:pt x="0" y="34"/>
                  </a:lnTo>
                  <a:lnTo>
                    <a:pt x="16" y="21"/>
                  </a:lnTo>
                  <a:lnTo>
                    <a:pt x="16" y="0"/>
                  </a:lnTo>
                  <a:lnTo>
                    <a:pt x="32" y="13"/>
                  </a:lnTo>
                  <a:lnTo>
                    <a:pt x="51" y="5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0" name="Freeform 425"/>
            <p:cNvSpPr>
              <a:spLocks/>
            </p:cNvSpPr>
            <p:nvPr/>
          </p:nvSpPr>
          <p:spPr bwMode="auto">
            <a:xfrm rot="16200000">
              <a:off x="698579" y="6572909"/>
              <a:ext cx="121870" cy="121870"/>
            </a:xfrm>
            <a:custGeom>
              <a:avLst/>
              <a:gdLst>
                <a:gd name="T0" fmla="*/ 56 w 56"/>
                <a:gd name="T1" fmla="*/ 37 h 56"/>
                <a:gd name="T2" fmla="*/ 37 w 56"/>
                <a:gd name="T3" fmla="*/ 40 h 56"/>
                <a:gd name="T4" fmla="*/ 27 w 56"/>
                <a:gd name="T5" fmla="*/ 56 h 56"/>
                <a:gd name="T6" fmla="*/ 19 w 56"/>
                <a:gd name="T7" fmla="*/ 37 h 56"/>
                <a:gd name="T8" fmla="*/ 0 w 56"/>
                <a:gd name="T9" fmla="*/ 32 h 56"/>
                <a:gd name="T10" fmla="*/ 16 w 56"/>
                <a:gd name="T11" fmla="*/ 19 h 56"/>
                <a:gd name="T12" fmla="*/ 13 w 56"/>
                <a:gd name="T13" fmla="*/ 0 h 56"/>
                <a:gd name="T14" fmla="*/ 29 w 56"/>
                <a:gd name="T15" fmla="*/ 11 h 56"/>
                <a:gd name="T16" fmla="*/ 48 w 56"/>
                <a:gd name="T17" fmla="*/ 3 h 56"/>
                <a:gd name="T18" fmla="*/ 43 w 56"/>
                <a:gd name="T19" fmla="*/ 21 h 56"/>
                <a:gd name="T20" fmla="*/ 56 w 56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56" y="37"/>
                  </a:moveTo>
                  <a:lnTo>
                    <a:pt x="37" y="40"/>
                  </a:lnTo>
                  <a:lnTo>
                    <a:pt x="27" y="56"/>
                  </a:lnTo>
                  <a:lnTo>
                    <a:pt x="19" y="37"/>
                  </a:lnTo>
                  <a:lnTo>
                    <a:pt x="0" y="32"/>
                  </a:lnTo>
                  <a:lnTo>
                    <a:pt x="16" y="19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3" y="21"/>
                  </a:lnTo>
                  <a:lnTo>
                    <a:pt x="56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1" name="Freeform 426"/>
            <p:cNvSpPr>
              <a:spLocks/>
            </p:cNvSpPr>
            <p:nvPr/>
          </p:nvSpPr>
          <p:spPr bwMode="auto">
            <a:xfrm rot="16200000">
              <a:off x="9903580" y="4925483"/>
              <a:ext cx="126223" cy="121870"/>
            </a:xfrm>
            <a:custGeom>
              <a:avLst/>
              <a:gdLst>
                <a:gd name="T0" fmla="*/ 58 w 58"/>
                <a:gd name="T1" fmla="*/ 21 h 56"/>
                <a:gd name="T2" fmla="*/ 45 w 58"/>
                <a:gd name="T3" fmla="*/ 35 h 56"/>
                <a:gd name="T4" fmla="*/ 48 w 58"/>
                <a:gd name="T5" fmla="*/ 56 h 56"/>
                <a:gd name="T6" fmla="*/ 29 w 58"/>
                <a:gd name="T7" fmla="*/ 45 h 56"/>
                <a:gd name="T8" fmla="*/ 10 w 58"/>
                <a:gd name="T9" fmla="*/ 56 h 56"/>
                <a:gd name="T10" fmla="*/ 16 w 58"/>
                <a:gd name="T11" fmla="*/ 35 h 56"/>
                <a:gd name="T12" fmla="*/ 0 w 58"/>
                <a:gd name="T13" fmla="*/ 21 h 56"/>
                <a:gd name="T14" fmla="*/ 21 w 58"/>
                <a:gd name="T15" fmla="*/ 19 h 56"/>
                <a:gd name="T16" fmla="*/ 32 w 58"/>
                <a:gd name="T17" fmla="*/ 0 h 56"/>
                <a:gd name="T18" fmla="*/ 40 w 58"/>
                <a:gd name="T19" fmla="*/ 19 h 56"/>
                <a:gd name="T20" fmla="*/ 58 w 58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58" y="21"/>
                  </a:moveTo>
                  <a:lnTo>
                    <a:pt x="45" y="35"/>
                  </a:lnTo>
                  <a:lnTo>
                    <a:pt x="48" y="56"/>
                  </a:lnTo>
                  <a:lnTo>
                    <a:pt x="29" y="45"/>
                  </a:lnTo>
                  <a:lnTo>
                    <a:pt x="10" y="56"/>
                  </a:lnTo>
                  <a:lnTo>
                    <a:pt x="16" y="35"/>
                  </a:lnTo>
                  <a:lnTo>
                    <a:pt x="0" y="21"/>
                  </a:lnTo>
                  <a:lnTo>
                    <a:pt x="21" y="19"/>
                  </a:lnTo>
                  <a:lnTo>
                    <a:pt x="32" y="0"/>
                  </a:lnTo>
                  <a:lnTo>
                    <a:pt x="40" y="19"/>
                  </a:lnTo>
                  <a:lnTo>
                    <a:pt x="58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2" name="Freeform 427"/>
            <p:cNvSpPr>
              <a:spLocks/>
            </p:cNvSpPr>
            <p:nvPr/>
          </p:nvSpPr>
          <p:spPr bwMode="auto">
            <a:xfrm rot="16200000">
              <a:off x="10906833" y="4364009"/>
              <a:ext cx="121870" cy="121870"/>
            </a:xfrm>
            <a:custGeom>
              <a:avLst/>
              <a:gdLst>
                <a:gd name="T0" fmla="*/ 56 w 56"/>
                <a:gd name="T1" fmla="*/ 21 h 56"/>
                <a:gd name="T2" fmla="*/ 42 w 56"/>
                <a:gd name="T3" fmla="*/ 34 h 56"/>
                <a:gd name="T4" fmla="*/ 45 w 56"/>
                <a:gd name="T5" fmla="*/ 56 h 56"/>
                <a:gd name="T6" fmla="*/ 26 w 56"/>
                <a:gd name="T7" fmla="*/ 45 h 56"/>
                <a:gd name="T8" fmla="*/ 8 w 56"/>
                <a:gd name="T9" fmla="*/ 56 h 56"/>
                <a:gd name="T10" fmla="*/ 13 w 56"/>
                <a:gd name="T11" fmla="*/ 34 h 56"/>
                <a:gd name="T12" fmla="*/ 0 w 56"/>
                <a:gd name="T13" fmla="*/ 21 h 56"/>
                <a:gd name="T14" fmla="*/ 18 w 56"/>
                <a:gd name="T15" fmla="*/ 18 h 56"/>
                <a:gd name="T16" fmla="*/ 29 w 56"/>
                <a:gd name="T17" fmla="*/ 0 h 56"/>
                <a:gd name="T18" fmla="*/ 37 w 56"/>
                <a:gd name="T19" fmla="*/ 18 h 56"/>
                <a:gd name="T20" fmla="*/ 56 w 56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56" y="21"/>
                  </a:moveTo>
                  <a:lnTo>
                    <a:pt x="42" y="34"/>
                  </a:lnTo>
                  <a:lnTo>
                    <a:pt x="45" y="56"/>
                  </a:lnTo>
                  <a:lnTo>
                    <a:pt x="26" y="45"/>
                  </a:lnTo>
                  <a:lnTo>
                    <a:pt x="8" y="56"/>
                  </a:lnTo>
                  <a:lnTo>
                    <a:pt x="13" y="34"/>
                  </a:lnTo>
                  <a:lnTo>
                    <a:pt x="0" y="21"/>
                  </a:lnTo>
                  <a:lnTo>
                    <a:pt x="18" y="18"/>
                  </a:lnTo>
                  <a:lnTo>
                    <a:pt x="29" y="0"/>
                  </a:lnTo>
                  <a:lnTo>
                    <a:pt x="37" y="18"/>
                  </a:lnTo>
                  <a:lnTo>
                    <a:pt x="56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3" name="Freeform 428"/>
            <p:cNvSpPr>
              <a:spLocks/>
            </p:cNvSpPr>
            <p:nvPr/>
          </p:nvSpPr>
          <p:spPr bwMode="auto">
            <a:xfrm rot="16200000">
              <a:off x="9841556" y="2345532"/>
              <a:ext cx="128399" cy="117518"/>
            </a:xfrm>
            <a:custGeom>
              <a:avLst/>
              <a:gdLst>
                <a:gd name="T0" fmla="*/ 59 w 59"/>
                <a:gd name="T1" fmla="*/ 22 h 54"/>
                <a:gd name="T2" fmla="*/ 43 w 59"/>
                <a:gd name="T3" fmla="*/ 35 h 54"/>
                <a:gd name="T4" fmla="*/ 48 w 59"/>
                <a:gd name="T5" fmla="*/ 54 h 54"/>
                <a:gd name="T6" fmla="*/ 29 w 59"/>
                <a:gd name="T7" fmla="*/ 46 h 54"/>
                <a:gd name="T8" fmla="*/ 10 w 59"/>
                <a:gd name="T9" fmla="*/ 54 h 54"/>
                <a:gd name="T10" fmla="*/ 13 w 59"/>
                <a:gd name="T11" fmla="*/ 35 h 54"/>
                <a:gd name="T12" fmla="*/ 0 w 59"/>
                <a:gd name="T13" fmla="*/ 19 h 54"/>
                <a:gd name="T14" fmla="*/ 21 w 59"/>
                <a:gd name="T15" fmla="*/ 16 h 54"/>
                <a:gd name="T16" fmla="*/ 29 w 59"/>
                <a:gd name="T17" fmla="*/ 0 h 54"/>
                <a:gd name="T18" fmla="*/ 37 w 59"/>
                <a:gd name="T19" fmla="*/ 16 h 54"/>
                <a:gd name="T20" fmla="*/ 59 w 59"/>
                <a:gd name="T21" fmla="*/ 2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4">
                  <a:moveTo>
                    <a:pt x="59" y="22"/>
                  </a:moveTo>
                  <a:lnTo>
                    <a:pt x="43" y="35"/>
                  </a:lnTo>
                  <a:lnTo>
                    <a:pt x="48" y="54"/>
                  </a:lnTo>
                  <a:lnTo>
                    <a:pt x="29" y="46"/>
                  </a:lnTo>
                  <a:lnTo>
                    <a:pt x="10" y="54"/>
                  </a:lnTo>
                  <a:lnTo>
                    <a:pt x="13" y="35"/>
                  </a:lnTo>
                  <a:lnTo>
                    <a:pt x="0" y="19"/>
                  </a:lnTo>
                  <a:lnTo>
                    <a:pt x="21" y="16"/>
                  </a:lnTo>
                  <a:lnTo>
                    <a:pt x="29" y="0"/>
                  </a:lnTo>
                  <a:lnTo>
                    <a:pt x="37" y="16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4" name="Freeform 429"/>
            <p:cNvSpPr>
              <a:spLocks/>
            </p:cNvSpPr>
            <p:nvPr/>
          </p:nvSpPr>
          <p:spPr bwMode="auto">
            <a:xfrm rot="16200000">
              <a:off x="9227852" y="5779664"/>
              <a:ext cx="128399" cy="121870"/>
            </a:xfrm>
            <a:custGeom>
              <a:avLst/>
              <a:gdLst>
                <a:gd name="T0" fmla="*/ 59 w 59"/>
                <a:gd name="T1" fmla="*/ 22 h 56"/>
                <a:gd name="T2" fmla="*/ 43 w 59"/>
                <a:gd name="T3" fmla="*/ 35 h 56"/>
                <a:gd name="T4" fmla="*/ 45 w 59"/>
                <a:gd name="T5" fmla="*/ 56 h 56"/>
                <a:gd name="T6" fmla="*/ 27 w 59"/>
                <a:gd name="T7" fmla="*/ 46 h 56"/>
                <a:gd name="T8" fmla="*/ 10 w 59"/>
                <a:gd name="T9" fmla="*/ 54 h 56"/>
                <a:gd name="T10" fmla="*/ 13 w 59"/>
                <a:gd name="T11" fmla="*/ 35 h 56"/>
                <a:gd name="T12" fmla="*/ 0 w 59"/>
                <a:gd name="T13" fmla="*/ 19 h 56"/>
                <a:gd name="T14" fmla="*/ 19 w 59"/>
                <a:gd name="T15" fmla="*/ 16 h 56"/>
                <a:gd name="T16" fmla="*/ 29 w 59"/>
                <a:gd name="T17" fmla="*/ 0 h 56"/>
                <a:gd name="T18" fmla="*/ 37 w 59"/>
                <a:gd name="T19" fmla="*/ 19 h 56"/>
                <a:gd name="T20" fmla="*/ 59 w 59"/>
                <a:gd name="T21" fmla="*/ 2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2"/>
                  </a:moveTo>
                  <a:lnTo>
                    <a:pt x="43" y="35"/>
                  </a:lnTo>
                  <a:lnTo>
                    <a:pt x="45" y="56"/>
                  </a:lnTo>
                  <a:lnTo>
                    <a:pt x="27" y="46"/>
                  </a:lnTo>
                  <a:lnTo>
                    <a:pt x="10" y="54"/>
                  </a:lnTo>
                  <a:lnTo>
                    <a:pt x="13" y="35"/>
                  </a:lnTo>
                  <a:lnTo>
                    <a:pt x="0" y="19"/>
                  </a:lnTo>
                  <a:lnTo>
                    <a:pt x="19" y="16"/>
                  </a:lnTo>
                  <a:lnTo>
                    <a:pt x="29" y="0"/>
                  </a:lnTo>
                  <a:lnTo>
                    <a:pt x="37" y="19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5" name="Freeform 430"/>
            <p:cNvSpPr>
              <a:spLocks/>
            </p:cNvSpPr>
            <p:nvPr/>
          </p:nvSpPr>
          <p:spPr bwMode="auto">
            <a:xfrm rot="16200000">
              <a:off x="9382366" y="328143"/>
              <a:ext cx="256798" cy="245917"/>
            </a:xfrm>
            <a:custGeom>
              <a:avLst/>
              <a:gdLst>
                <a:gd name="T0" fmla="*/ 59 w 118"/>
                <a:gd name="T1" fmla="*/ 0 h 113"/>
                <a:gd name="T2" fmla="*/ 75 w 118"/>
                <a:gd name="T3" fmla="*/ 38 h 113"/>
                <a:gd name="T4" fmla="*/ 118 w 118"/>
                <a:gd name="T5" fmla="*/ 43 h 113"/>
                <a:gd name="T6" fmla="*/ 88 w 118"/>
                <a:gd name="T7" fmla="*/ 72 h 113"/>
                <a:gd name="T8" fmla="*/ 94 w 118"/>
                <a:gd name="T9" fmla="*/ 113 h 113"/>
                <a:gd name="T10" fmla="*/ 59 w 118"/>
                <a:gd name="T11" fmla="*/ 94 h 113"/>
                <a:gd name="T12" fmla="*/ 21 w 118"/>
                <a:gd name="T13" fmla="*/ 113 h 113"/>
                <a:gd name="T14" fmla="*/ 30 w 118"/>
                <a:gd name="T15" fmla="*/ 72 h 113"/>
                <a:gd name="T16" fmla="*/ 0 w 118"/>
                <a:gd name="T17" fmla="*/ 43 h 113"/>
                <a:gd name="T18" fmla="*/ 40 w 118"/>
                <a:gd name="T19" fmla="*/ 38 h 113"/>
                <a:gd name="T20" fmla="*/ 59 w 118"/>
                <a:gd name="T2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3">
                  <a:moveTo>
                    <a:pt x="59" y="0"/>
                  </a:moveTo>
                  <a:lnTo>
                    <a:pt x="75" y="38"/>
                  </a:lnTo>
                  <a:lnTo>
                    <a:pt x="118" y="43"/>
                  </a:lnTo>
                  <a:lnTo>
                    <a:pt x="88" y="72"/>
                  </a:lnTo>
                  <a:lnTo>
                    <a:pt x="94" y="113"/>
                  </a:lnTo>
                  <a:lnTo>
                    <a:pt x="59" y="94"/>
                  </a:lnTo>
                  <a:lnTo>
                    <a:pt x="21" y="113"/>
                  </a:lnTo>
                  <a:lnTo>
                    <a:pt x="30" y="72"/>
                  </a:lnTo>
                  <a:lnTo>
                    <a:pt x="0" y="43"/>
                  </a:lnTo>
                  <a:lnTo>
                    <a:pt x="40" y="38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6" name="Freeform 431"/>
            <p:cNvSpPr>
              <a:spLocks/>
            </p:cNvSpPr>
            <p:nvPr/>
          </p:nvSpPr>
          <p:spPr bwMode="auto">
            <a:xfrm rot="16200000">
              <a:off x="5248042" y="5237777"/>
              <a:ext cx="256798" cy="250269"/>
            </a:xfrm>
            <a:custGeom>
              <a:avLst/>
              <a:gdLst>
                <a:gd name="T0" fmla="*/ 32 w 118"/>
                <a:gd name="T1" fmla="*/ 0 h 115"/>
                <a:gd name="T2" fmla="*/ 67 w 118"/>
                <a:gd name="T3" fmla="*/ 24 h 115"/>
                <a:gd name="T4" fmla="*/ 104 w 118"/>
                <a:gd name="T5" fmla="*/ 10 h 115"/>
                <a:gd name="T6" fmla="*/ 91 w 118"/>
                <a:gd name="T7" fmla="*/ 48 h 115"/>
                <a:gd name="T8" fmla="*/ 118 w 118"/>
                <a:gd name="T9" fmla="*/ 80 h 115"/>
                <a:gd name="T10" fmla="*/ 78 w 118"/>
                <a:gd name="T11" fmla="*/ 82 h 115"/>
                <a:gd name="T12" fmla="*/ 54 w 118"/>
                <a:gd name="T13" fmla="*/ 115 h 115"/>
                <a:gd name="T14" fmla="*/ 40 w 118"/>
                <a:gd name="T15" fmla="*/ 77 h 115"/>
                <a:gd name="T16" fmla="*/ 0 w 118"/>
                <a:gd name="T17" fmla="*/ 66 h 115"/>
                <a:gd name="T18" fmla="*/ 35 w 118"/>
                <a:gd name="T19" fmla="*/ 42 h 115"/>
                <a:gd name="T20" fmla="*/ 32 w 118"/>
                <a:gd name="T21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5">
                  <a:moveTo>
                    <a:pt x="32" y="0"/>
                  </a:moveTo>
                  <a:lnTo>
                    <a:pt x="67" y="24"/>
                  </a:lnTo>
                  <a:lnTo>
                    <a:pt x="104" y="10"/>
                  </a:lnTo>
                  <a:lnTo>
                    <a:pt x="91" y="48"/>
                  </a:lnTo>
                  <a:lnTo>
                    <a:pt x="118" y="80"/>
                  </a:lnTo>
                  <a:lnTo>
                    <a:pt x="78" y="82"/>
                  </a:lnTo>
                  <a:lnTo>
                    <a:pt x="54" y="115"/>
                  </a:lnTo>
                  <a:lnTo>
                    <a:pt x="40" y="77"/>
                  </a:lnTo>
                  <a:lnTo>
                    <a:pt x="0" y="66"/>
                  </a:lnTo>
                  <a:lnTo>
                    <a:pt x="35" y="4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7" name="Freeform 432"/>
            <p:cNvSpPr>
              <a:spLocks/>
            </p:cNvSpPr>
            <p:nvPr/>
          </p:nvSpPr>
          <p:spPr bwMode="auto">
            <a:xfrm rot="16200000">
              <a:off x="2157758" y="1002783"/>
              <a:ext cx="250269" cy="248093"/>
            </a:xfrm>
            <a:custGeom>
              <a:avLst/>
              <a:gdLst>
                <a:gd name="T0" fmla="*/ 29 w 115"/>
                <a:gd name="T1" fmla="*/ 0 h 114"/>
                <a:gd name="T2" fmla="*/ 64 w 115"/>
                <a:gd name="T3" fmla="*/ 21 h 114"/>
                <a:gd name="T4" fmla="*/ 101 w 115"/>
                <a:gd name="T5" fmla="*/ 8 h 114"/>
                <a:gd name="T6" fmla="*/ 91 w 115"/>
                <a:gd name="T7" fmla="*/ 48 h 114"/>
                <a:gd name="T8" fmla="*/ 115 w 115"/>
                <a:gd name="T9" fmla="*/ 80 h 114"/>
                <a:gd name="T10" fmla="*/ 75 w 115"/>
                <a:gd name="T11" fmla="*/ 80 h 114"/>
                <a:gd name="T12" fmla="*/ 53 w 115"/>
                <a:gd name="T13" fmla="*/ 114 h 114"/>
                <a:gd name="T14" fmla="*/ 40 w 115"/>
                <a:gd name="T15" fmla="*/ 74 h 114"/>
                <a:gd name="T16" fmla="*/ 0 w 115"/>
                <a:gd name="T17" fmla="*/ 64 h 114"/>
                <a:gd name="T18" fmla="*/ 32 w 115"/>
                <a:gd name="T19" fmla="*/ 40 h 114"/>
                <a:gd name="T20" fmla="*/ 29 w 115"/>
                <a:gd name="T21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4">
                  <a:moveTo>
                    <a:pt x="29" y="0"/>
                  </a:moveTo>
                  <a:lnTo>
                    <a:pt x="64" y="21"/>
                  </a:lnTo>
                  <a:lnTo>
                    <a:pt x="101" y="8"/>
                  </a:lnTo>
                  <a:lnTo>
                    <a:pt x="91" y="48"/>
                  </a:lnTo>
                  <a:lnTo>
                    <a:pt x="115" y="80"/>
                  </a:lnTo>
                  <a:lnTo>
                    <a:pt x="75" y="80"/>
                  </a:lnTo>
                  <a:lnTo>
                    <a:pt x="53" y="114"/>
                  </a:lnTo>
                  <a:lnTo>
                    <a:pt x="40" y="74"/>
                  </a:lnTo>
                  <a:lnTo>
                    <a:pt x="0" y="64"/>
                  </a:lnTo>
                  <a:lnTo>
                    <a:pt x="32" y="4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8" name="Freeform 433"/>
            <p:cNvSpPr>
              <a:spLocks/>
            </p:cNvSpPr>
            <p:nvPr/>
          </p:nvSpPr>
          <p:spPr bwMode="auto">
            <a:xfrm rot="16200000">
              <a:off x="772572" y="2731818"/>
              <a:ext cx="254622" cy="250269"/>
            </a:xfrm>
            <a:custGeom>
              <a:avLst/>
              <a:gdLst>
                <a:gd name="T0" fmla="*/ 32 w 117"/>
                <a:gd name="T1" fmla="*/ 0 h 115"/>
                <a:gd name="T2" fmla="*/ 64 w 117"/>
                <a:gd name="T3" fmla="*/ 24 h 115"/>
                <a:gd name="T4" fmla="*/ 104 w 117"/>
                <a:gd name="T5" fmla="*/ 8 h 115"/>
                <a:gd name="T6" fmla="*/ 90 w 117"/>
                <a:gd name="T7" fmla="*/ 48 h 115"/>
                <a:gd name="T8" fmla="*/ 117 w 117"/>
                <a:gd name="T9" fmla="*/ 80 h 115"/>
                <a:gd name="T10" fmla="*/ 74 w 117"/>
                <a:gd name="T11" fmla="*/ 80 h 115"/>
                <a:gd name="T12" fmla="*/ 53 w 117"/>
                <a:gd name="T13" fmla="*/ 115 h 115"/>
                <a:gd name="T14" fmla="*/ 40 w 117"/>
                <a:gd name="T15" fmla="*/ 75 h 115"/>
                <a:gd name="T16" fmla="*/ 0 w 117"/>
                <a:gd name="T17" fmla="*/ 64 h 115"/>
                <a:gd name="T18" fmla="*/ 32 w 117"/>
                <a:gd name="T19" fmla="*/ 40 h 115"/>
                <a:gd name="T20" fmla="*/ 32 w 117"/>
                <a:gd name="T21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5">
                  <a:moveTo>
                    <a:pt x="32" y="0"/>
                  </a:moveTo>
                  <a:lnTo>
                    <a:pt x="64" y="24"/>
                  </a:lnTo>
                  <a:lnTo>
                    <a:pt x="104" y="8"/>
                  </a:lnTo>
                  <a:lnTo>
                    <a:pt x="90" y="48"/>
                  </a:lnTo>
                  <a:lnTo>
                    <a:pt x="117" y="80"/>
                  </a:lnTo>
                  <a:lnTo>
                    <a:pt x="74" y="80"/>
                  </a:lnTo>
                  <a:lnTo>
                    <a:pt x="53" y="115"/>
                  </a:lnTo>
                  <a:lnTo>
                    <a:pt x="40" y="75"/>
                  </a:lnTo>
                  <a:lnTo>
                    <a:pt x="0" y="64"/>
                  </a:lnTo>
                  <a:lnTo>
                    <a:pt x="32" y="4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9" name="Freeform 434"/>
            <p:cNvSpPr>
              <a:spLocks/>
            </p:cNvSpPr>
            <p:nvPr/>
          </p:nvSpPr>
          <p:spPr bwMode="auto">
            <a:xfrm rot="16200000">
              <a:off x="1273110" y="6218180"/>
              <a:ext cx="250269" cy="250269"/>
            </a:xfrm>
            <a:custGeom>
              <a:avLst/>
              <a:gdLst>
                <a:gd name="T0" fmla="*/ 30 w 115"/>
                <a:gd name="T1" fmla="*/ 0 h 115"/>
                <a:gd name="T2" fmla="*/ 64 w 115"/>
                <a:gd name="T3" fmla="*/ 25 h 115"/>
                <a:gd name="T4" fmla="*/ 102 w 115"/>
                <a:gd name="T5" fmla="*/ 11 h 115"/>
                <a:gd name="T6" fmla="*/ 91 w 115"/>
                <a:gd name="T7" fmla="*/ 49 h 115"/>
                <a:gd name="T8" fmla="*/ 115 w 115"/>
                <a:gd name="T9" fmla="*/ 81 h 115"/>
                <a:gd name="T10" fmla="*/ 75 w 115"/>
                <a:gd name="T11" fmla="*/ 83 h 115"/>
                <a:gd name="T12" fmla="*/ 54 w 115"/>
                <a:gd name="T13" fmla="*/ 115 h 115"/>
                <a:gd name="T14" fmla="*/ 40 w 115"/>
                <a:gd name="T15" fmla="*/ 78 h 115"/>
                <a:gd name="T16" fmla="*/ 0 w 115"/>
                <a:gd name="T17" fmla="*/ 67 h 115"/>
                <a:gd name="T18" fmla="*/ 32 w 115"/>
                <a:gd name="T19" fmla="*/ 43 h 115"/>
                <a:gd name="T20" fmla="*/ 30 w 115"/>
                <a:gd name="T21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5">
                  <a:moveTo>
                    <a:pt x="30" y="0"/>
                  </a:moveTo>
                  <a:lnTo>
                    <a:pt x="64" y="25"/>
                  </a:lnTo>
                  <a:lnTo>
                    <a:pt x="102" y="11"/>
                  </a:lnTo>
                  <a:lnTo>
                    <a:pt x="91" y="49"/>
                  </a:lnTo>
                  <a:lnTo>
                    <a:pt x="115" y="81"/>
                  </a:lnTo>
                  <a:lnTo>
                    <a:pt x="75" y="83"/>
                  </a:lnTo>
                  <a:lnTo>
                    <a:pt x="54" y="115"/>
                  </a:lnTo>
                  <a:lnTo>
                    <a:pt x="40" y="78"/>
                  </a:lnTo>
                  <a:lnTo>
                    <a:pt x="0" y="67"/>
                  </a:lnTo>
                  <a:lnTo>
                    <a:pt x="32" y="43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0" name="Freeform 435"/>
            <p:cNvSpPr>
              <a:spLocks/>
            </p:cNvSpPr>
            <p:nvPr/>
          </p:nvSpPr>
          <p:spPr bwMode="auto">
            <a:xfrm rot="16200000">
              <a:off x="11643496" y="6386839"/>
              <a:ext cx="256798" cy="245917"/>
            </a:xfrm>
            <a:custGeom>
              <a:avLst/>
              <a:gdLst>
                <a:gd name="T0" fmla="*/ 19 w 118"/>
                <a:gd name="T1" fmla="*/ 3 h 113"/>
                <a:gd name="T2" fmla="*/ 56 w 118"/>
                <a:gd name="T3" fmla="*/ 22 h 113"/>
                <a:gd name="T4" fmla="*/ 91 w 118"/>
                <a:gd name="T5" fmla="*/ 0 h 113"/>
                <a:gd name="T6" fmla="*/ 86 w 118"/>
                <a:gd name="T7" fmla="*/ 41 h 113"/>
                <a:gd name="T8" fmla="*/ 118 w 118"/>
                <a:gd name="T9" fmla="*/ 67 h 113"/>
                <a:gd name="T10" fmla="*/ 78 w 118"/>
                <a:gd name="T11" fmla="*/ 75 h 113"/>
                <a:gd name="T12" fmla="*/ 59 w 118"/>
                <a:gd name="T13" fmla="*/ 113 h 113"/>
                <a:gd name="T14" fmla="*/ 40 w 118"/>
                <a:gd name="T15" fmla="*/ 78 h 113"/>
                <a:gd name="T16" fmla="*/ 0 w 118"/>
                <a:gd name="T17" fmla="*/ 73 h 113"/>
                <a:gd name="T18" fmla="*/ 27 w 118"/>
                <a:gd name="T19" fmla="*/ 43 h 113"/>
                <a:gd name="T20" fmla="*/ 19 w 118"/>
                <a:gd name="T21" fmla="*/ 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3">
                  <a:moveTo>
                    <a:pt x="19" y="3"/>
                  </a:moveTo>
                  <a:lnTo>
                    <a:pt x="56" y="22"/>
                  </a:lnTo>
                  <a:lnTo>
                    <a:pt x="91" y="0"/>
                  </a:lnTo>
                  <a:lnTo>
                    <a:pt x="86" y="41"/>
                  </a:lnTo>
                  <a:lnTo>
                    <a:pt x="118" y="67"/>
                  </a:lnTo>
                  <a:lnTo>
                    <a:pt x="78" y="75"/>
                  </a:lnTo>
                  <a:lnTo>
                    <a:pt x="59" y="113"/>
                  </a:lnTo>
                  <a:lnTo>
                    <a:pt x="40" y="78"/>
                  </a:lnTo>
                  <a:lnTo>
                    <a:pt x="0" y="73"/>
                  </a:lnTo>
                  <a:lnTo>
                    <a:pt x="27" y="43"/>
                  </a:lnTo>
                  <a:lnTo>
                    <a:pt x="19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1" name="Freeform 436"/>
            <p:cNvSpPr>
              <a:spLocks/>
            </p:cNvSpPr>
            <p:nvPr/>
          </p:nvSpPr>
          <p:spPr bwMode="auto">
            <a:xfrm rot="16200000">
              <a:off x="10263750" y="2210604"/>
              <a:ext cx="646348" cy="604999"/>
            </a:xfrm>
            <a:custGeom>
              <a:avLst/>
              <a:gdLst>
                <a:gd name="T0" fmla="*/ 111 w 111"/>
                <a:gd name="T1" fmla="*/ 23 h 104"/>
                <a:gd name="T2" fmla="*/ 3 w 111"/>
                <a:gd name="T3" fmla="*/ 58 h 104"/>
                <a:gd name="T4" fmla="*/ 111 w 111"/>
                <a:gd name="T5" fmla="*/ 23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1" h="104">
                  <a:moveTo>
                    <a:pt x="111" y="23"/>
                  </a:moveTo>
                  <a:cubicBezTo>
                    <a:pt x="111" y="23"/>
                    <a:pt x="48" y="104"/>
                    <a:pt x="3" y="58"/>
                  </a:cubicBezTo>
                  <a:cubicBezTo>
                    <a:pt x="3" y="58"/>
                    <a:pt x="0" y="0"/>
                    <a:pt x="111" y="23"/>
                  </a:cubicBezTo>
                  <a:close/>
                </a:path>
              </a:pathLst>
            </a:custGeom>
            <a:solidFill>
              <a:srgbClr val="FFC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2" name="Freeform 437"/>
            <p:cNvSpPr>
              <a:spLocks/>
            </p:cNvSpPr>
            <p:nvPr/>
          </p:nvSpPr>
          <p:spPr bwMode="auto">
            <a:xfrm rot="16200000">
              <a:off x="10314892" y="2292214"/>
              <a:ext cx="524478" cy="480953"/>
            </a:xfrm>
            <a:custGeom>
              <a:avLst/>
              <a:gdLst>
                <a:gd name="T0" fmla="*/ 90 w 90"/>
                <a:gd name="T1" fmla="*/ 18 h 83"/>
                <a:gd name="T2" fmla="*/ 3 w 90"/>
                <a:gd name="T3" fmla="*/ 47 h 83"/>
                <a:gd name="T4" fmla="*/ 90 w 90"/>
                <a:gd name="T5" fmla="*/ 18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83">
                  <a:moveTo>
                    <a:pt x="90" y="18"/>
                  </a:moveTo>
                  <a:cubicBezTo>
                    <a:pt x="90" y="18"/>
                    <a:pt x="39" y="83"/>
                    <a:pt x="3" y="47"/>
                  </a:cubicBezTo>
                  <a:cubicBezTo>
                    <a:pt x="3" y="47"/>
                    <a:pt x="0" y="0"/>
                    <a:pt x="90" y="18"/>
                  </a:cubicBezTo>
                  <a:close/>
                </a:path>
              </a:pathLst>
            </a:custGeom>
            <a:solidFill>
              <a:srgbClr val="FFE3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3" name="Freeform 438"/>
            <p:cNvSpPr>
              <a:spLocks/>
            </p:cNvSpPr>
            <p:nvPr/>
          </p:nvSpPr>
          <p:spPr bwMode="auto">
            <a:xfrm rot="16200000">
              <a:off x="10521636" y="2638238"/>
              <a:ext cx="174100" cy="278561"/>
            </a:xfrm>
            <a:custGeom>
              <a:avLst/>
              <a:gdLst>
                <a:gd name="T0" fmla="*/ 43 w 80"/>
                <a:gd name="T1" fmla="*/ 0 h 128"/>
                <a:gd name="T2" fmla="*/ 80 w 80"/>
                <a:gd name="T3" fmla="*/ 115 h 128"/>
                <a:gd name="T4" fmla="*/ 38 w 80"/>
                <a:gd name="T5" fmla="*/ 128 h 128"/>
                <a:gd name="T6" fmla="*/ 0 w 80"/>
                <a:gd name="T7" fmla="*/ 14 h 128"/>
                <a:gd name="T8" fmla="*/ 43 w 80"/>
                <a:gd name="T9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128">
                  <a:moveTo>
                    <a:pt x="43" y="0"/>
                  </a:moveTo>
                  <a:lnTo>
                    <a:pt x="80" y="115"/>
                  </a:lnTo>
                  <a:lnTo>
                    <a:pt x="38" y="128"/>
                  </a:lnTo>
                  <a:lnTo>
                    <a:pt x="0" y="14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2859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4" name="Freeform 439"/>
            <p:cNvSpPr>
              <a:spLocks/>
            </p:cNvSpPr>
            <p:nvPr/>
          </p:nvSpPr>
          <p:spPr bwMode="auto">
            <a:xfrm rot="16200000">
              <a:off x="10590188" y="2523985"/>
              <a:ext cx="539711" cy="511420"/>
            </a:xfrm>
            <a:custGeom>
              <a:avLst/>
              <a:gdLst>
                <a:gd name="T0" fmla="*/ 0 w 93"/>
                <a:gd name="T1" fmla="*/ 16 h 88"/>
                <a:gd name="T2" fmla="*/ 93 w 93"/>
                <a:gd name="T3" fmla="*/ 76 h 88"/>
                <a:gd name="T4" fmla="*/ 46 w 93"/>
                <a:gd name="T5" fmla="*/ 0 h 88"/>
                <a:gd name="T6" fmla="*/ 0 w 93"/>
                <a:gd name="T7" fmla="*/ 1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88">
                  <a:moveTo>
                    <a:pt x="0" y="16"/>
                  </a:moveTo>
                  <a:cubicBezTo>
                    <a:pt x="36" y="88"/>
                    <a:pt x="93" y="76"/>
                    <a:pt x="93" y="76"/>
                  </a:cubicBezTo>
                  <a:cubicBezTo>
                    <a:pt x="46" y="0"/>
                    <a:pt x="46" y="0"/>
                    <a:pt x="46" y="0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5" name="Freeform 440"/>
            <p:cNvSpPr>
              <a:spLocks/>
            </p:cNvSpPr>
            <p:nvPr/>
          </p:nvSpPr>
          <p:spPr bwMode="auto">
            <a:xfrm rot="16200000">
              <a:off x="10936213" y="3516358"/>
              <a:ext cx="115342" cy="243741"/>
            </a:xfrm>
            <a:custGeom>
              <a:avLst/>
              <a:gdLst>
                <a:gd name="T0" fmla="*/ 11 w 20"/>
                <a:gd name="T1" fmla="*/ 42 h 42"/>
                <a:gd name="T2" fmla="*/ 20 w 20"/>
                <a:gd name="T3" fmla="*/ 0 h 42"/>
                <a:gd name="T4" fmla="*/ 8 w 20"/>
                <a:gd name="T5" fmla="*/ 3 h 42"/>
                <a:gd name="T6" fmla="*/ 0 w 20"/>
                <a:gd name="T7" fmla="*/ 42 h 42"/>
                <a:gd name="T8" fmla="*/ 11 w 20"/>
                <a:gd name="T9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2">
                  <a:moveTo>
                    <a:pt x="11" y="42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4" y="42"/>
                    <a:pt x="7" y="42"/>
                    <a:pt x="11" y="42"/>
                  </a:cubicBezTo>
                  <a:close/>
                </a:path>
              </a:pathLst>
            </a:custGeom>
            <a:solidFill>
              <a:srgbClr val="273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6" name="Freeform 441"/>
            <p:cNvSpPr>
              <a:spLocks/>
            </p:cNvSpPr>
            <p:nvPr/>
          </p:nvSpPr>
          <p:spPr bwMode="auto">
            <a:xfrm rot="16200000">
              <a:off x="10899217" y="3864559"/>
              <a:ext cx="232859" cy="139280"/>
            </a:xfrm>
            <a:custGeom>
              <a:avLst/>
              <a:gdLst>
                <a:gd name="T0" fmla="*/ 35 w 40"/>
                <a:gd name="T1" fmla="*/ 24 h 24"/>
                <a:gd name="T2" fmla="*/ 40 w 40"/>
                <a:gd name="T3" fmla="*/ 0 h 24"/>
                <a:gd name="T4" fmla="*/ 0 w 40"/>
                <a:gd name="T5" fmla="*/ 13 h 24"/>
                <a:gd name="T6" fmla="*/ 35 w 40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24">
                  <a:moveTo>
                    <a:pt x="35" y="24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2" y="18"/>
                    <a:pt x="24" y="21"/>
                    <a:pt x="35" y="24"/>
                  </a:cubicBezTo>
                  <a:close/>
                </a:path>
              </a:pathLst>
            </a:custGeom>
            <a:solidFill>
              <a:srgbClr val="3AC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7" name="Freeform 442"/>
            <p:cNvSpPr>
              <a:spLocks/>
            </p:cNvSpPr>
            <p:nvPr/>
          </p:nvSpPr>
          <p:spPr bwMode="auto">
            <a:xfrm rot="16200000">
              <a:off x="10434586" y="2910270"/>
              <a:ext cx="879207" cy="517949"/>
            </a:xfrm>
            <a:custGeom>
              <a:avLst/>
              <a:gdLst>
                <a:gd name="T0" fmla="*/ 151 w 151"/>
                <a:gd name="T1" fmla="*/ 25 h 89"/>
                <a:gd name="T2" fmla="*/ 137 w 151"/>
                <a:gd name="T3" fmla="*/ 0 h 89"/>
                <a:gd name="T4" fmla="*/ 9 w 151"/>
                <a:gd name="T5" fmla="*/ 42 h 89"/>
                <a:gd name="T6" fmla="*/ 0 w 151"/>
                <a:gd name="T7" fmla="*/ 87 h 89"/>
                <a:gd name="T8" fmla="*/ 151 w 151"/>
                <a:gd name="T9" fmla="*/ 25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89">
                  <a:moveTo>
                    <a:pt x="151" y="25"/>
                  </a:moveTo>
                  <a:cubicBezTo>
                    <a:pt x="137" y="0"/>
                    <a:pt x="137" y="0"/>
                    <a:pt x="137" y="0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92" y="89"/>
                    <a:pt x="151" y="25"/>
                    <a:pt x="151" y="25"/>
                  </a:cubicBezTo>
                  <a:close/>
                </a:path>
              </a:pathLst>
            </a:custGeom>
            <a:solidFill>
              <a:srgbClr val="3AC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8" name="Freeform 443"/>
            <p:cNvSpPr>
              <a:spLocks/>
            </p:cNvSpPr>
            <p:nvPr/>
          </p:nvSpPr>
          <p:spPr bwMode="auto">
            <a:xfrm rot="16200000">
              <a:off x="10981914" y="3729631"/>
              <a:ext cx="69640" cy="163219"/>
            </a:xfrm>
            <a:custGeom>
              <a:avLst/>
              <a:gdLst>
                <a:gd name="T0" fmla="*/ 6 w 12"/>
                <a:gd name="T1" fmla="*/ 28 h 28"/>
                <a:gd name="T2" fmla="*/ 12 w 12"/>
                <a:gd name="T3" fmla="*/ 0 h 28"/>
                <a:gd name="T4" fmla="*/ 5 w 12"/>
                <a:gd name="T5" fmla="*/ 2 h 28"/>
                <a:gd name="T6" fmla="*/ 0 w 12"/>
                <a:gd name="T7" fmla="*/ 26 h 28"/>
                <a:gd name="T8" fmla="*/ 6 w 12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8">
                  <a:moveTo>
                    <a:pt x="6" y="28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2" y="27"/>
                    <a:pt x="4" y="27"/>
                    <a:pt x="6" y="28"/>
                  </a:cubicBezTo>
                  <a:close/>
                </a:path>
              </a:pathLst>
            </a:custGeom>
            <a:solidFill>
              <a:srgbClr val="273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9" name="Freeform 444"/>
            <p:cNvSpPr>
              <a:spLocks/>
            </p:cNvSpPr>
            <p:nvPr/>
          </p:nvSpPr>
          <p:spPr bwMode="auto">
            <a:xfrm rot="16200000">
              <a:off x="10951447" y="3464127"/>
              <a:ext cx="76169" cy="261151"/>
            </a:xfrm>
            <a:custGeom>
              <a:avLst/>
              <a:gdLst>
                <a:gd name="T0" fmla="*/ 4 w 13"/>
                <a:gd name="T1" fmla="*/ 45 h 45"/>
                <a:gd name="T2" fmla="*/ 13 w 13"/>
                <a:gd name="T3" fmla="*/ 0 h 45"/>
                <a:gd name="T4" fmla="*/ 9 w 13"/>
                <a:gd name="T5" fmla="*/ 2 h 45"/>
                <a:gd name="T6" fmla="*/ 0 w 13"/>
                <a:gd name="T7" fmla="*/ 44 h 45"/>
                <a:gd name="T8" fmla="*/ 4 w 13"/>
                <a:gd name="T9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5">
                  <a:moveTo>
                    <a:pt x="4" y="45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" y="44"/>
                    <a:pt x="2" y="44"/>
                    <a:pt x="4" y="45"/>
                  </a:cubicBez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0" name="Freeform 445"/>
            <p:cNvSpPr>
              <a:spLocks/>
            </p:cNvSpPr>
            <p:nvPr/>
          </p:nvSpPr>
          <p:spPr bwMode="auto">
            <a:xfrm rot="16200000">
              <a:off x="10924244" y="3615377"/>
              <a:ext cx="156690" cy="226331"/>
            </a:xfrm>
            <a:custGeom>
              <a:avLst/>
              <a:gdLst>
                <a:gd name="T0" fmla="*/ 19 w 27"/>
                <a:gd name="T1" fmla="*/ 39 h 39"/>
                <a:gd name="T2" fmla="*/ 27 w 27"/>
                <a:gd name="T3" fmla="*/ 0 h 39"/>
                <a:gd name="T4" fmla="*/ 6 w 27"/>
                <a:gd name="T5" fmla="*/ 7 h 39"/>
                <a:gd name="T6" fmla="*/ 0 w 27"/>
                <a:gd name="T7" fmla="*/ 36 h 39"/>
                <a:gd name="T8" fmla="*/ 19 w 27"/>
                <a:gd name="T9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9">
                  <a:moveTo>
                    <a:pt x="19" y="39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6" y="37"/>
                    <a:pt x="13" y="38"/>
                    <a:pt x="19" y="39"/>
                  </a:cubicBez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1" name="Freeform 446"/>
            <p:cNvSpPr>
              <a:spLocks/>
            </p:cNvSpPr>
            <p:nvPr/>
          </p:nvSpPr>
          <p:spPr bwMode="auto">
            <a:xfrm rot="16200000">
              <a:off x="10993884" y="3706780"/>
              <a:ext cx="39173" cy="169748"/>
            </a:xfrm>
            <a:custGeom>
              <a:avLst/>
              <a:gdLst>
                <a:gd name="T0" fmla="*/ 2 w 18"/>
                <a:gd name="T1" fmla="*/ 78 h 78"/>
                <a:gd name="T2" fmla="*/ 18 w 18"/>
                <a:gd name="T3" fmla="*/ 0 h 78"/>
                <a:gd name="T4" fmla="*/ 16 w 18"/>
                <a:gd name="T5" fmla="*/ 3 h 78"/>
                <a:gd name="T6" fmla="*/ 0 w 18"/>
                <a:gd name="T7" fmla="*/ 78 h 78"/>
                <a:gd name="T8" fmla="*/ 2 w 18"/>
                <a:gd name="T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78">
                  <a:moveTo>
                    <a:pt x="2" y="78"/>
                  </a:moveTo>
                  <a:lnTo>
                    <a:pt x="18" y="0"/>
                  </a:lnTo>
                  <a:lnTo>
                    <a:pt x="16" y="3"/>
                  </a:lnTo>
                  <a:lnTo>
                    <a:pt x="0" y="78"/>
                  </a:lnTo>
                  <a:lnTo>
                    <a:pt x="2" y="78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2" name="Freeform 447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21 w 59"/>
                <a:gd name="T1" fmla="*/ 5 h 60"/>
                <a:gd name="T2" fmla="*/ 4 w 59"/>
                <a:gd name="T3" fmla="*/ 38 h 60"/>
                <a:gd name="T4" fmla="*/ 38 w 59"/>
                <a:gd name="T5" fmla="*/ 55 h 60"/>
                <a:gd name="T6" fmla="*/ 54 w 59"/>
                <a:gd name="T7" fmla="*/ 22 h 60"/>
                <a:gd name="T8" fmla="*/ 21 w 59"/>
                <a:gd name="T9" fmla="*/ 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21" y="5"/>
                  </a:moveTo>
                  <a:cubicBezTo>
                    <a:pt x="7" y="10"/>
                    <a:pt x="0" y="24"/>
                    <a:pt x="4" y="38"/>
                  </a:cubicBezTo>
                  <a:cubicBezTo>
                    <a:pt x="9" y="52"/>
                    <a:pt x="24" y="60"/>
                    <a:pt x="38" y="55"/>
                  </a:cubicBezTo>
                  <a:cubicBezTo>
                    <a:pt x="51" y="51"/>
                    <a:pt x="59" y="36"/>
                    <a:pt x="54" y="22"/>
                  </a:cubicBezTo>
                  <a:cubicBezTo>
                    <a:pt x="50" y="8"/>
                    <a:pt x="35" y="0"/>
                    <a:pt x="21" y="5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3" name="Freeform 448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21 w 59"/>
                <a:gd name="T1" fmla="*/ 5 h 60"/>
                <a:gd name="T2" fmla="*/ 4 w 59"/>
                <a:gd name="T3" fmla="*/ 38 h 60"/>
                <a:gd name="T4" fmla="*/ 38 w 59"/>
                <a:gd name="T5" fmla="*/ 55 h 60"/>
                <a:gd name="T6" fmla="*/ 54 w 59"/>
                <a:gd name="T7" fmla="*/ 22 h 60"/>
                <a:gd name="T8" fmla="*/ 21 w 59"/>
                <a:gd name="T9" fmla="*/ 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21" y="5"/>
                  </a:moveTo>
                  <a:cubicBezTo>
                    <a:pt x="7" y="10"/>
                    <a:pt x="0" y="24"/>
                    <a:pt x="4" y="38"/>
                  </a:cubicBezTo>
                  <a:cubicBezTo>
                    <a:pt x="9" y="52"/>
                    <a:pt x="24" y="60"/>
                    <a:pt x="38" y="55"/>
                  </a:cubicBezTo>
                  <a:cubicBezTo>
                    <a:pt x="51" y="51"/>
                    <a:pt x="59" y="36"/>
                    <a:pt x="54" y="22"/>
                  </a:cubicBezTo>
                  <a:cubicBezTo>
                    <a:pt x="50" y="8"/>
                    <a:pt x="35" y="0"/>
                    <a:pt x="21" y="5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4" name="Freeform 449"/>
            <p:cNvSpPr>
              <a:spLocks/>
            </p:cNvSpPr>
            <p:nvPr/>
          </p:nvSpPr>
          <p:spPr bwMode="auto">
            <a:xfrm rot="16200000">
              <a:off x="10702265" y="3365108"/>
              <a:ext cx="278561" cy="278561"/>
            </a:xfrm>
            <a:custGeom>
              <a:avLst/>
              <a:gdLst>
                <a:gd name="T0" fmla="*/ 18 w 48"/>
                <a:gd name="T1" fmla="*/ 4 h 48"/>
                <a:gd name="T2" fmla="*/ 4 w 48"/>
                <a:gd name="T3" fmla="*/ 31 h 48"/>
                <a:gd name="T4" fmla="*/ 31 w 48"/>
                <a:gd name="T5" fmla="*/ 44 h 48"/>
                <a:gd name="T6" fmla="*/ 45 w 48"/>
                <a:gd name="T7" fmla="*/ 17 h 48"/>
                <a:gd name="T8" fmla="*/ 18 w 48"/>
                <a:gd name="T9" fmla="*/ 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18" y="4"/>
                  </a:moveTo>
                  <a:cubicBezTo>
                    <a:pt x="6" y="8"/>
                    <a:pt x="0" y="20"/>
                    <a:pt x="4" y="31"/>
                  </a:cubicBezTo>
                  <a:cubicBezTo>
                    <a:pt x="8" y="42"/>
                    <a:pt x="20" y="48"/>
                    <a:pt x="31" y="44"/>
                  </a:cubicBezTo>
                  <a:cubicBezTo>
                    <a:pt x="42" y="41"/>
                    <a:pt x="48" y="29"/>
                    <a:pt x="45" y="17"/>
                  </a:cubicBezTo>
                  <a:cubicBezTo>
                    <a:pt x="41" y="6"/>
                    <a:pt x="29" y="0"/>
                    <a:pt x="18" y="4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5" name="Freeform 450"/>
            <p:cNvSpPr>
              <a:spLocks/>
            </p:cNvSpPr>
            <p:nvPr/>
          </p:nvSpPr>
          <p:spPr bwMode="auto">
            <a:xfrm rot="16200000">
              <a:off x="10726204" y="3386870"/>
              <a:ext cx="232859" cy="232859"/>
            </a:xfrm>
            <a:custGeom>
              <a:avLst/>
              <a:gdLst>
                <a:gd name="T0" fmla="*/ 15 w 40"/>
                <a:gd name="T1" fmla="*/ 3 h 40"/>
                <a:gd name="T2" fmla="*/ 3 w 40"/>
                <a:gd name="T3" fmla="*/ 26 h 40"/>
                <a:gd name="T4" fmla="*/ 26 w 40"/>
                <a:gd name="T5" fmla="*/ 37 h 40"/>
                <a:gd name="T6" fmla="*/ 37 w 40"/>
                <a:gd name="T7" fmla="*/ 15 h 40"/>
                <a:gd name="T8" fmla="*/ 15 w 4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15" y="3"/>
                  </a:moveTo>
                  <a:cubicBezTo>
                    <a:pt x="5" y="6"/>
                    <a:pt x="0" y="16"/>
                    <a:pt x="3" y="26"/>
                  </a:cubicBezTo>
                  <a:cubicBezTo>
                    <a:pt x="6" y="35"/>
                    <a:pt x="16" y="40"/>
                    <a:pt x="26" y="37"/>
                  </a:cubicBezTo>
                  <a:cubicBezTo>
                    <a:pt x="35" y="34"/>
                    <a:pt x="40" y="24"/>
                    <a:pt x="37" y="15"/>
                  </a:cubicBezTo>
                  <a:cubicBezTo>
                    <a:pt x="34" y="5"/>
                    <a:pt x="24" y="0"/>
                    <a:pt x="15" y="3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6" name="Freeform 451"/>
            <p:cNvSpPr>
              <a:spLocks/>
            </p:cNvSpPr>
            <p:nvPr/>
          </p:nvSpPr>
          <p:spPr bwMode="auto">
            <a:xfrm rot="16200000">
              <a:off x="10366034" y="2737258"/>
              <a:ext cx="620233" cy="282913"/>
            </a:xfrm>
            <a:custGeom>
              <a:avLst/>
              <a:gdLst>
                <a:gd name="T0" fmla="*/ 107 w 107"/>
                <a:gd name="T1" fmla="*/ 0 h 49"/>
                <a:gd name="T2" fmla="*/ 0 w 107"/>
                <a:gd name="T3" fmla="*/ 35 h 49"/>
                <a:gd name="T4" fmla="*/ 107 w 107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7" h="49">
                  <a:moveTo>
                    <a:pt x="107" y="0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59" y="49"/>
                    <a:pt x="107" y="0"/>
                  </a:cubicBezTo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7" name="Freeform 452"/>
            <p:cNvSpPr>
              <a:spLocks/>
            </p:cNvSpPr>
            <p:nvPr/>
          </p:nvSpPr>
          <p:spPr bwMode="auto">
            <a:xfrm rot="16200000">
              <a:off x="10219137" y="2655648"/>
              <a:ext cx="350377" cy="602823"/>
            </a:xfrm>
            <a:custGeom>
              <a:avLst/>
              <a:gdLst>
                <a:gd name="T0" fmla="*/ 14 w 60"/>
                <a:gd name="T1" fmla="*/ 104 h 104"/>
                <a:gd name="T2" fmla="*/ 53 w 60"/>
                <a:gd name="T3" fmla="*/ 0 h 104"/>
                <a:gd name="T4" fmla="*/ 60 w 60"/>
                <a:gd name="T5" fmla="*/ 88 h 104"/>
                <a:gd name="T6" fmla="*/ 14 w 60"/>
                <a:gd name="T7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104">
                  <a:moveTo>
                    <a:pt x="14" y="104"/>
                  </a:moveTo>
                  <a:cubicBezTo>
                    <a:pt x="0" y="24"/>
                    <a:pt x="53" y="0"/>
                    <a:pt x="53" y="0"/>
                  </a:cubicBezTo>
                  <a:cubicBezTo>
                    <a:pt x="60" y="88"/>
                    <a:pt x="60" y="88"/>
                    <a:pt x="60" y="88"/>
                  </a:cubicBezTo>
                  <a:lnTo>
                    <a:pt x="14" y="104"/>
                  </a:lnTo>
                  <a:close/>
                </a:path>
              </a:pathLst>
            </a:custGeom>
            <a:solidFill>
              <a:srgbClr val="A7A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8" name="Freeform 453"/>
            <p:cNvSpPr>
              <a:spLocks/>
            </p:cNvSpPr>
            <p:nvPr/>
          </p:nvSpPr>
          <p:spPr bwMode="auto">
            <a:xfrm rot="16200000">
              <a:off x="10673974" y="3602320"/>
              <a:ext cx="237212" cy="193687"/>
            </a:xfrm>
            <a:custGeom>
              <a:avLst/>
              <a:gdLst>
                <a:gd name="T0" fmla="*/ 8 w 41"/>
                <a:gd name="T1" fmla="*/ 0 h 33"/>
                <a:gd name="T2" fmla="*/ 41 w 41"/>
                <a:gd name="T3" fmla="*/ 30 h 33"/>
                <a:gd name="T4" fmla="*/ 29 w 41"/>
                <a:gd name="T5" fmla="*/ 33 h 33"/>
                <a:gd name="T6" fmla="*/ 0 w 41"/>
                <a:gd name="T7" fmla="*/ 7 h 33"/>
                <a:gd name="T8" fmla="*/ 8 w 41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33">
                  <a:moveTo>
                    <a:pt x="8" y="0"/>
                  </a:moveTo>
                  <a:cubicBezTo>
                    <a:pt x="41" y="30"/>
                    <a:pt x="41" y="30"/>
                    <a:pt x="41" y="30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5"/>
                    <a:pt x="5" y="3"/>
                    <a:pt x="8" y="0"/>
                  </a:cubicBezTo>
                  <a:close/>
                </a:path>
              </a:pathLst>
            </a:custGeom>
            <a:solidFill>
              <a:srgbClr val="1014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9" name="Freeform 454"/>
            <p:cNvSpPr>
              <a:spLocks/>
            </p:cNvSpPr>
            <p:nvPr/>
          </p:nvSpPr>
          <p:spPr bwMode="auto">
            <a:xfrm rot="16200000">
              <a:off x="10820871" y="3849325"/>
              <a:ext cx="232859" cy="169748"/>
            </a:xfrm>
            <a:custGeom>
              <a:avLst/>
              <a:gdLst>
                <a:gd name="T0" fmla="*/ 21 w 40"/>
                <a:gd name="T1" fmla="*/ 0 h 29"/>
                <a:gd name="T2" fmla="*/ 40 w 40"/>
                <a:gd name="T3" fmla="*/ 16 h 29"/>
                <a:gd name="T4" fmla="*/ 0 w 40"/>
                <a:gd name="T5" fmla="*/ 29 h 29"/>
                <a:gd name="T6" fmla="*/ 21 w 40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29">
                  <a:moveTo>
                    <a:pt x="21" y="0"/>
                  </a:moveTo>
                  <a:cubicBezTo>
                    <a:pt x="40" y="16"/>
                    <a:pt x="40" y="16"/>
                    <a:pt x="40" y="16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7" y="18"/>
                    <a:pt x="14" y="8"/>
                    <a:pt x="21" y="0"/>
                  </a:cubicBezTo>
                  <a:close/>
                </a:path>
              </a:pathLst>
            </a:custGeom>
            <a:solidFill>
              <a:srgbClr val="3A8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0" name="Freeform 455"/>
            <p:cNvSpPr>
              <a:spLocks/>
            </p:cNvSpPr>
            <p:nvPr/>
          </p:nvSpPr>
          <p:spPr bwMode="auto">
            <a:xfrm rot="16200000">
              <a:off x="10135351" y="3031053"/>
              <a:ext cx="942319" cy="504891"/>
            </a:xfrm>
            <a:custGeom>
              <a:avLst/>
              <a:gdLst>
                <a:gd name="T0" fmla="*/ 159 w 162"/>
                <a:gd name="T1" fmla="*/ 16 h 87"/>
                <a:gd name="T2" fmla="*/ 162 w 162"/>
                <a:gd name="T3" fmla="*/ 45 h 87"/>
                <a:gd name="T4" fmla="*/ 34 w 162"/>
                <a:gd name="T5" fmla="*/ 87 h 87"/>
                <a:gd name="T6" fmla="*/ 0 w 162"/>
                <a:gd name="T7" fmla="*/ 57 h 87"/>
                <a:gd name="T8" fmla="*/ 159 w 162"/>
                <a:gd name="T9" fmla="*/ 1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87">
                  <a:moveTo>
                    <a:pt x="159" y="16"/>
                  </a:moveTo>
                  <a:cubicBezTo>
                    <a:pt x="162" y="45"/>
                    <a:pt x="162" y="45"/>
                    <a:pt x="162" y="45"/>
                  </a:cubicBezTo>
                  <a:cubicBezTo>
                    <a:pt x="34" y="87"/>
                    <a:pt x="34" y="87"/>
                    <a:pt x="34" y="8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73" y="0"/>
                    <a:pt x="159" y="16"/>
                    <a:pt x="159" y="16"/>
                  </a:cubicBezTo>
                  <a:close/>
                </a:path>
              </a:pathLst>
            </a:custGeom>
            <a:solidFill>
              <a:srgbClr val="3A8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1" name="Freeform 456"/>
            <p:cNvSpPr>
              <a:spLocks/>
            </p:cNvSpPr>
            <p:nvPr/>
          </p:nvSpPr>
          <p:spPr bwMode="auto">
            <a:xfrm rot="16200000">
              <a:off x="10805638" y="3788390"/>
              <a:ext cx="152338" cy="128399"/>
            </a:xfrm>
            <a:custGeom>
              <a:avLst/>
              <a:gdLst>
                <a:gd name="T0" fmla="*/ 5 w 26"/>
                <a:gd name="T1" fmla="*/ 0 h 22"/>
                <a:gd name="T2" fmla="*/ 26 w 26"/>
                <a:gd name="T3" fmla="*/ 20 h 22"/>
                <a:gd name="T4" fmla="*/ 19 w 26"/>
                <a:gd name="T5" fmla="*/ 22 h 22"/>
                <a:gd name="T6" fmla="*/ 0 w 26"/>
                <a:gd name="T7" fmla="*/ 6 h 22"/>
                <a:gd name="T8" fmla="*/ 5 w 26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2">
                  <a:moveTo>
                    <a:pt x="5" y="0"/>
                  </a:moveTo>
                  <a:cubicBezTo>
                    <a:pt x="26" y="20"/>
                    <a:pt x="26" y="20"/>
                    <a:pt x="26" y="20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" y="4"/>
                    <a:pt x="3" y="2"/>
                    <a:pt x="5" y="0"/>
                  </a:cubicBezTo>
                  <a:close/>
                </a:path>
              </a:pathLst>
            </a:custGeom>
            <a:solidFill>
              <a:srgbClr val="1014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2" name="Freeform 457"/>
            <p:cNvSpPr>
              <a:spLocks/>
            </p:cNvSpPr>
            <p:nvPr/>
          </p:nvSpPr>
          <p:spPr bwMode="auto">
            <a:xfrm rot="16200000">
              <a:off x="10670710" y="3570764"/>
              <a:ext cx="215449" cy="187158"/>
            </a:xfrm>
            <a:custGeom>
              <a:avLst/>
              <a:gdLst>
                <a:gd name="T0" fmla="*/ 3 w 37"/>
                <a:gd name="T1" fmla="*/ 0 h 32"/>
                <a:gd name="T2" fmla="*/ 37 w 37"/>
                <a:gd name="T3" fmla="*/ 30 h 32"/>
                <a:gd name="T4" fmla="*/ 33 w 37"/>
                <a:gd name="T5" fmla="*/ 32 h 32"/>
                <a:gd name="T6" fmla="*/ 0 w 37"/>
                <a:gd name="T7" fmla="*/ 2 h 32"/>
                <a:gd name="T8" fmla="*/ 3 w 37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2">
                  <a:moveTo>
                    <a:pt x="3" y="0"/>
                  </a:moveTo>
                  <a:cubicBezTo>
                    <a:pt x="37" y="30"/>
                    <a:pt x="37" y="30"/>
                    <a:pt x="37" y="30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A82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3" name="Freeform 458"/>
            <p:cNvSpPr>
              <a:spLocks/>
            </p:cNvSpPr>
            <p:nvPr/>
          </p:nvSpPr>
          <p:spPr bwMode="auto">
            <a:xfrm rot="16200000">
              <a:off x="10708794" y="3678489"/>
              <a:ext cx="248093" cy="191511"/>
            </a:xfrm>
            <a:custGeom>
              <a:avLst/>
              <a:gdLst>
                <a:gd name="T0" fmla="*/ 14 w 43"/>
                <a:gd name="T1" fmla="*/ 0 h 33"/>
                <a:gd name="T2" fmla="*/ 43 w 43"/>
                <a:gd name="T3" fmla="*/ 26 h 33"/>
                <a:gd name="T4" fmla="*/ 22 w 43"/>
                <a:gd name="T5" fmla="*/ 33 h 33"/>
                <a:gd name="T6" fmla="*/ 0 w 43"/>
                <a:gd name="T7" fmla="*/ 14 h 33"/>
                <a:gd name="T8" fmla="*/ 14 w 43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33">
                  <a:moveTo>
                    <a:pt x="14" y="0"/>
                  </a:moveTo>
                  <a:cubicBezTo>
                    <a:pt x="43" y="26"/>
                    <a:pt x="43" y="26"/>
                    <a:pt x="43" y="26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5" y="9"/>
                    <a:pt x="9" y="5"/>
                    <a:pt x="14" y="0"/>
                  </a:cubicBezTo>
                  <a:close/>
                </a:path>
              </a:pathLst>
            </a:custGeom>
            <a:solidFill>
              <a:srgbClr val="A82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4" name="Freeform 459"/>
            <p:cNvSpPr>
              <a:spLocks/>
            </p:cNvSpPr>
            <p:nvPr/>
          </p:nvSpPr>
          <p:spPr bwMode="auto">
            <a:xfrm rot="16200000">
              <a:off x="10813254" y="3776420"/>
              <a:ext cx="126223" cy="117518"/>
            </a:xfrm>
            <a:custGeom>
              <a:avLst/>
              <a:gdLst>
                <a:gd name="T0" fmla="*/ 0 w 58"/>
                <a:gd name="T1" fmla="*/ 0 h 54"/>
                <a:gd name="T2" fmla="*/ 58 w 58"/>
                <a:gd name="T3" fmla="*/ 51 h 54"/>
                <a:gd name="T4" fmla="*/ 56 w 58"/>
                <a:gd name="T5" fmla="*/ 54 h 54"/>
                <a:gd name="T6" fmla="*/ 0 w 58"/>
                <a:gd name="T7" fmla="*/ 0 h 54"/>
                <a:gd name="T8" fmla="*/ 0 w 58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4">
                  <a:moveTo>
                    <a:pt x="0" y="0"/>
                  </a:moveTo>
                  <a:lnTo>
                    <a:pt x="58" y="51"/>
                  </a:lnTo>
                  <a:lnTo>
                    <a:pt x="56" y="5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5" name="Freeform 460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38 w 59"/>
                <a:gd name="T1" fmla="*/ 55 h 60"/>
                <a:gd name="T2" fmla="*/ 4 w 59"/>
                <a:gd name="T3" fmla="*/ 38 h 60"/>
                <a:gd name="T4" fmla="*/ 21 w 59"/>
                <a:gd name="T5" fmla="*/ 5 h 60"/>
                <a:gd name="T6" fmla="*/ 54 w 59"/>
                <a:gd name="T7" fmla="*/ 22 h 60"/>
                <a:gd name="T8" fmla="*/ 38 w 59"/>
                <a:gd name="T9" fmla="*/ 5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38" y="55"/>
                  </a:moveTo>
                  <a:cubicBezTo>
                    <a:pt x="24" y="60"/>
                    <a:pt x="9" y="52"/>
                    <a:pt x="4" y="38"/>
                  </a:cubicBezTo>
                  <a:cubicBezTo>
                    <a:pt x="0" y="24"/>
                    <a:pt x="7" y="10"/>
                    <a:pt x="21" y="5"/>
                  </a:cubicBezTo>
                  <a:cubicBezTo>
                    <a:pt x="35" y="0"/>
                    <a:pt x="50" y="8"/>
                    <a:pt x="54" y="22"/>
                  </a:cubicBezTo>
                  <a:cubicBezTo>
                    <a:pt x="59" y="36"/>
                    <a:pt x="51" y="51"/>
                    <a:pt x="38" y="55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6" name="Freeform 461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38 w 59"/>
                <a:gd name="T1" fmla="*/ 55 h 60"/>
                <a:gd name="T2" fmla="*/ 4 w 59"/>
                <a:gd name="T3" fmla="*/ 38 h 60"/>
                <a:gd name="T4" fmla="*/ 21 w 59"/>
                <a:gd name="T5" fmla="*/ 5 h 60"/>
                <a:gd name="T6" fmla="*/ 54 w 59"/>
                <a:gd name="T7" fmla="*/ 22 h 60"/>
                <a:gd name="T8" fmla="*/ 38 w 59"/>
                <a:gd name="T9" fmla="*/ 5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38" y="55"/>
                  </a:moveTo>
                  <a:cubicBezTo>
                    <a:pt x="24" y="60"/>
                    <a:pt x="9" y="52"/>
                    <a:pt x="4" y="38"/>
                  </a:cubicBezTo>
                  <a:cubicBezTo>
                    <a:pt x="0" y="24"/>
                    <a:pt x="7" y="10"/>
                    <a:pt x="21" y="5"/>
                  </a:cubicBezTo>
                  <a:cubicBezTo>
                    <a:pt x="35" y="0"/>
                    <a:pt x="50" y="8"/>
                    <a:pt x="54" y="22"/>
                  </a:cubicBezTo>
                  <a:cubicBezTo>
                    <a:pt x="59" y="36"/>
                    <a:pt x="51" y="51"/>
                    <a:pt x="38" y="55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7" name="Freeform 462"/>
            <p:cNvSpPr>
              <a:spLocks/>
            </p:cNvSpPr>
            <p:nvPr/>
          </p:nvSpPr>
          <p:spPr bwMode="auto">
            <a:xfrm rot="16200000">
              <a:off x="10702265" y="3365108"/>
              <a:ext cx="278561" cy="278561"/>
            </a:xfrm>
            <a:custGeom>
              <a:avLst/>
              <a:gdLst>
                <a:gd name="T0" fmla="*/ 31 w 48"/>
                <a:gd name="T1" fmla="*/ 44 h 48"/>
                <a:gd name="T2" fmla="*/ 4 w 48"/>
                <a:gd name="T3" fmla="*/ 31 h 48"/>
                <a:gd name="T4" fmla="*/ 18 w 48"/>
                <a:gd name="T5" fmla="*/ 4 h 48"/>
                <a:gd name="T6" fmla="*/ 45 w 48"/>
                <a:gd name="T7" fmla="*/ 17 h 48"/>
                <a:gd name="T8" fmla="*/ 31 w 48"/>
                <a:gd name="T9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31" y="44"/>
                  </a:moveTo>
                  <a:cubicBezTo>
                    <a:pt x="20" y="48"/>
                    <a:pt x="8" y="42"/>
                    <a:pt x="4" y="31"/>
                  </a:cubicBezTo>
                  <a:cubicBezTo>
                    <a:pt x="0" y="20"/>
                    <a:pt x="6" y="8"/>
                    <a:pt x="18" y="4"/>
                  </a:cubicBezTo>
                  <a:cubicBezTo>
                    <a:pt x="29" y="0"/>
                    <a:pt x="41" y="6"/>
                    <a:pt x="45" y="17"/>
                  </a:cubicBezTo>
                  <a:cubicBezTo>
                    <a:pt x="48" y="29"/>
                    <a:pt x="42" y="41"/>
                    <a:pt x="31" y="44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8" name="Freeform 463"/>
            <p:cNvSpPr>
              <a:spLocks/>
            </p:cNvSpPr>
            <p:nvPr/>
          </p:nvSpPr>
          <p:spPr bwMode="auto">
            <a:xfrm rot="16200000">
              <a:off x="10726204" y="3386870"/>
              <a:ext cx="232859" cy="232859"/>
            </a:xfrm>
            <a:custGeom>
              <a:avLst/>
              <a:gdLst>
                <a:gd name="T0" fmla="*/ 26 w 40"/>
                <a:gd name="T1" fmla="*/ 37 h 40"/>
                <a:gd name="T2" fmla="*/ 3 w 40"/>
                <a:gd name="T3" fmla="*/ 26 h 40"/>
                <a:gd name="T4" fmla="*/ 15 w 40"/>
                <a:gd name="T5" fmla="*/ 3 h 40"/>
                <a:gd name="T6" fmla="*/ 37 w 40"/>
                <a:gd name="T7" fmla="*/ 15 h 40"/>
                <a:gd name="T8" fmla="*/ 26 w 40"/>
                <a:gd name="T9" fmla="*/ 3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26" y="37"/>
                  </a:moveTo>
                  <a:cubicBezTo>
                    <a:pt x="16" y="40"/>
                    <a:pt x="6" y="35"/>
                    <a:pt x="3" y="26"/>
                  </a:cubicBezTo>
                  <a:cubicBezTo>
                    <a:pt x="0" y="16"/>
                    <a:pt x="5" y="6"/>
                    <a:pt x="15" y="3"/>
                  </a:cubicBezTo>
                  <a:cubicBezTo>
                    <a:pt x="24" y="0"/>
                    <a:pt x="34" y="5"/>
                    <a:pt x="37" y="15"/>
                  </a:cubicBezTo>
                  <a:cubicBezTo>
                    <a:pt x="40" y="24"/>
                    <a:pt x="35" y="34"/>
                    <a:pt x="26" y="37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9" name="Freeform 464"/>
            <p:cNvSpPr>
              <a:spLocks/>
            </p:cNvSpPr>
            <p:nvPr/>
          </p:nvSpPr>
          <p:spPr bwMode="auto">
            <a:xfrm rot="16200000">
              <a:off x="10293129" y="2744875"/>
              <a:ext cx="620233" cy="267679"/>
            </a:xfrm>
            <a:custGeom>
              <a:avLst/>
              <a:gdLst>
                <a:gd name="T0" fmla="*/ 107 w 107"/>
                <a:gd name="T1" fmla="*/ 11 h 46"/>
                <a:gd name="T2" fmla="*/ 0 w 107"/>
                <a:gd name="T3" fmla="*/ 46 h 46"/>
                <a:gd name="T4" fmla="*/ 107 w 107"/>
                <a:gd name="T5" fmla="*/ 1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7" h="46">
                  <a:moveTo>
                    <a:pt x="107" y="11"/>
                  </a:moveTo>
                  <a:cubicBezTo>
                    <a:pt x="0" y="46"/>
                    <a:pt x="0" y="46"/>
                    <a:pt x="0" y="46"/>
                  </a:cubicBezTo>
                  <a:cubicBezTo>
                    <a:pt x="0" y="46"/>
                    <a:pt x="40" y="0"/>
                    <a:pt x="107" y="11"/>
                  </a:cubicBezTo>
                </a:path>
              </a:pathLst>
            </a:custGeom>
            <a:solidFill>
              <a:srgbClr val="151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0" name="Freeform 465"/>
            <p:cNvSpPr>
              <a:spLocks/>
            </p:cNvSpPr>
            <p:nvPr/>
          </p:nvSpPr>
          <p:spPr bwMode="auto">
            <a:xfrm rot="16200000">
              <a:off x="1971689" y="1443475"/>
              <a:ext cx="628938" cy="628938"/>
            </a:xfrm>
            <a:custGeom>
              <a:avLst/>
              <a:gdLst>
                <a:gd name="T0" fmla="*/ 108 w 108"/>
                <a:gd name="T1" fmla="*/ 108 h 108"/>
                <a:gd name="T2" fmla="*/ 11 w 108"/>
                <a:gd name="T3" fmla="*/ 39 h 108"/>
                <a:gd name="T4" fmla="*/ 108 w 108"/>
                <a:gd name="T5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8" h="108">
                  <a:moveTo>
                    <a:pt x="108" y="108"/>
                  </a:moveTo>
                  <a:cubicBezTo>
                    <a:pt x="108" y="108"/>
                    <a:pt x="0" y="105"/>
                    <a:pt x="11" y="39"/>
                  </a:cubicBezTo>
                  <a:cubicBezTo>
                    <a:pt x="11" y="39"/>
                    <a:pt x="58" y="0"/>
                    <a:pt x="108" y="108"/>
                  </a:cubicBezTo>
                  <a:close/>
                </a:path>
              </a:pathLst>
            </a:custGeom>
            <a:solidFill>
              <a:srgbClr val="FFC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1" name="Freeform 466"/>
            <p:cNvSpPr>
              <a:spLocks/>
            </p:cNvSpPr>
            <p:nvPr/>
          </p:nvSpPr>
          <p:spPr bwMode="auto">
            <a:xfrm rot="16200000">
              <a:off x="2043505" y="1523996"/>
              <a:ext cx="500539" cy="504891"/>
            </a:xfrm>
            <a:custGeom>
              <a:avLst/>
              <a:gdLst>
                <a:gd name="T0" fmla="*/ 86 w 86"/>
                <a:gd name="T1" fmla="*/ 87 h 87"/>
                <a:gd name="T2" fmla="*/ 9 w 86"/>
                <a:gd name="T3" fmla="*/ 31 h 87"/>
                <a:gd name="T4" fmla="*/ 86 w 86"/>
                <a:gd name="T5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87">
                  <a:moveTo>
                    <a:pt x="86" y="87"/>
                  </a:moveTo>
                  <a:cubicBezTo>
                    <a:pt x="86" y="87"/>
                    <a:pt x="0" y="84"/>
                    <a:pt x="9" y="31"/>
                  </a:cubicBezTo>
                  <a:cubicBezTo>
                    <a:pt x="9" y="31"/>
                    <a:pt x="47" y="0"/>
                    <a:pt x="86" y="87"/>
                  </a:cubicBezTo>
                  <a:close/>
                </a:path>
              </a:pathLst>
            </a:custGeom>
            <a:solidFill>
              <a:srgbClr val="FFE3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2" name="Freeform 467"/>
            <p:cNvSpPr>
              <a:spLocks/>
            </p:cNvSpPr>
            <p:nvPr/>
          </p:nvSpPr>
          <p:spPr bwMode="auto">
            <a:xfrm rot="16200000">
              <a:off x="2107705" y="1836289"/>
              <a:ext cx="239388" cy="280737"/>
            </a:xfrm>
            <a:custGeom>
              <a:avLst/>
              <a:gdLst>
                <a:gd name="T0" fmla="*/ 110 w 110"/>
                <a:gd name="T1" fmla="*/ 27 h 129"/>
                <a:gd name="T2" fmla="*/ 38 w 110"/>
                <a:gd name="T3" fmla="*/ 129 h 129"/>
                <a:gd name="T4" fmla="*/ 0 w 110"/>
                <a:gd name="T5" fmla="*/ 102 h 129"/>
                <a:gd name="T6" fmla="*/ 73 w 110"/>
                <a:gd name="T7" fmla="*/ 0 h 129"/>
                <a:gd name="T8" fmla="*/ 110 w 110"/>
                <a:gd name="T9" fmla="*/ 27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129">
                  <a:moveTo>
                    <a:pt x="110" y="27"/>
                  </a:moveTo>
                  <a:lnTo>
                    <a:pt x="38" y="129"/>
                  </a:lnTo>
                  <a:lnTo>
                    <a:pt x="0" y="102"/>
                  </a:lnTo>
                  <a:lnTo>
                    <a:pt x="73" y="0"/>
                  </a:lnTo>
                  <a:lnTo>
                    <a:pt x="110" y="27"/>
                  </a:lnTo>
                  <a:close/>
                </a:path>
              </a:pathLst>
            </a:custGeom>
            <a:solidFill>
              <a:srgbClr val="9C24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3" name="Freeform 468"/>
            <p:cNvSpPr>
              <a:spLocks/>
            </p:cNvSpPr>
            <p:nvPr/>
          </p:nvSpPr>
          <p:spPr bwMode="auto">
            <a:xfrm rot="16200000">
              <a:off x="2150142" y="1872197"/>
              <a:ext cx="470071" cy="674639"/>
            </a:xfrm>
            <a:custGeom>
              <a:avLst/>
              <a:gdLst>
                <a:gd name="T0" fmla="*/ 39 w 81"/>
                <a:gd name="T1" fmla="*/ 0 h 116"/>
                <a:gd name="T2" fmla="*/ 46 w 81"/>
                <a:gd name="T3" fmla="*/ 116 h 116"/>
                <a:gd name="T4" fmla="*/ 81 w 81"/>
                <a:gd name="T5" fmla="*/ 30 h 116"/>
                <a:gd name="T6" fmla="*/ 39 w 81"/>
                <a:gd name="T7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116">
                  <a:moveTo>
                    <a:pt x="39" y="0"/>
                  </a:moveTo>
                  <a:cubicBezTo>
                    <a:pt x="0" y="75"/>
                    <a:pt x="46" y="116"/>
                    <a:pt x="46" y="116"/>
                  </a:cubicBezTo>
                  <a:cubicBezTo>
                    <a:pt x="81" y="30"/>
                    <a:pt x="81" y="30"/>
                    <a:pt x="81" y="30"/>
                  </a:cubicBezTo>
                  <a:lnTo>
                    <a:pt x="39" y="0"/>
                  </a:lnTo>
                  <a:close/>
                </a:path>
              </a:pathLst>
            </a:custGeom>
            <a:solidFill>
              <a:srgbClr val="3642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4" name="Freeform 469"/>
            <p:cNvSpPr>
              <a:spLocks/>
            </p:cNvSpPr>
            <p:nvPr/>
          </p:nvSpPr>
          <p:spPr bwMode="auto">
            <a:xfrm rot="16200000">
              <a:off x="1602813" y="2754669"/>
              <a:ext cx="272032" cy="152338"/>
            </a:xfrm>
            <a:custGeom>
              <a:avLst/>
              <a:gdLst>
                <a:gd name="T0" fmla="*/ 6 w 47"/>
                <a:gd name="T1" fmla="*/ 26 h 26"/>
                <a:gd name="T2" fmla="*/ 47 w 47"/>
                <a:gd name="T3" fmla="*/ 7 h 26"/>
                <a:gd name="T4" fmla="*/ 37 w 47"/>
                <a:gd name="T5" fmla="*/ 0 h 26"/>
                <a:gd name="T6" fmla="*/ 0 w 47"/>
                <a:gd name="T7" fmla="*/ 17 h 26"/>
                <a:gd name="T8" fmla="*/ 6 w 47"/>
                <a:gd name="T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6">
                  <a:moveTo>
                    <a:pt x="6" y="26"/>
                  </a:moveTo>
                  <a:cubicBezTo>
                    <a:pt x="47" y="7"/>
                    <a:pt x="47" y="7"/>
                    <a:pt x="47" y="7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2" y="20"/>
                    <a:pt x="4" y="23"/>
                    <a:pt x="6" y="26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5" name="Freeform 470"/>
            <p:cNvSpPr>
              <a:spLocks/>
            </p:cNvSpPr>
            <p:nvPr/>
          </p:nvSpPr>
          <p:spPr bwMode="auto">
            <a:xfrm rot="16200000">
              <a:off x="1408038" y="2903742"/>
              <a:ext cx="208921" cy="208921"/>
            </a:xfrm>
            <a:custGeom>
              <a:avLst/>
              <a:gdLst>
                <a:gd name="T0" fmla="*/ 12 w 36"/>
                <a:gd name="T1" fmla="*/ 36 h 36"/>
                <a:gd name="T2" fmla="*/ 36 w 36"/>
                <a:gd name="T3" fmla="*/ 25 h 36"/>
                <a:gd name="T4" fmla="*/ 0 w 36"/>
                <a:gd name="T5" fmla="*/ 0 h 36"/>
                <a:gd name="T6" fmla="*/ 12 w 3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6">
                  <a:moveTo>
                    <a:pt x="12" y="36"/>
                  </a:moveTo>
                  <a:cubicBezTo>
                    <a:pt x="36" y="25"/>
                    <a:pt x="36" y="25"/>
                    <a:pt x="36" y="2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13"/>
                    <a:pt x="8" y="25"/>
                    <a:pt x="12" y="36"/>
                  </a:cubicBez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6" name="Freeform 471"/>
            <p:cNvSpPr>
              <a:spLocks/>
            </p:cNvSpPr>
            <p:nvPr/>
          </p:nvSpPr>
          <p:spPr bwMode="auto">
            <a:xfrm rot="16200000">
              <a:off x="1582139" y="2142053"/>
              <a:ext cx="918380" cy="639819"/>
            </a:xfrm>
            <a:custGeom>
              <a:avLst/>
              <a:gdLst>
                <a:gd name="T0" fmla="*/ 146 w 158"/>
                <a:gd name="T1" fmla="*/ 110 h 110"/>
                <a:gd name="T2" fmla="*/ 158 w 158"/>
                <a:gd name="T3" fmla="*/ 82 h 110"/>
                <a:gd name="T4" fmla="*/ 43 w 158"/>
                <a:gd name="T5" fmla="*/ 0 h 110"/>
                <a:gd name="T6" fmla="*/ 0 w 158"/>
                <a:gd name="T7" fmla="*/ 20 h 110"/>
                <a:gd name="T8" fmla="*/ 146 w 158"/>
                <a:gd name="T9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" h="110">
                  <a:moveTo>
                    <a:pt x="146" y="110"/>
                  </a:moveTo>
                  <a:cubicBezTo>
                    <a:pt x="158" y="82"/>
                    <a:pt x="158" y="82"/>
                    <a:pt x="158" y="82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5" y="99"/>
                    <a:pt x="146" y="110"/>
                    <a:pt x="146" y="110"/>
                  </a:cubicBez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7" name="Freeform 472"/>
            <p:cNvSpPr>
              <a:spLocks/>
            </p:cNvSpPr>
            <p:nvPr/>
          </p:nvSpPr>
          <p:spPr bwMode="auto">
            <a:xfrm rot="16200000">
              <a:off x="1515763" y="2907007"/>
              <a:ext cx="174100" cy="97932"/>
            </a:xfrm>
            <a:custGeom>
              <a:avLst/>
              <a:gdLst>
                <a:gd name="T0" fmla="*/ 3 w 30"/>
                <a:gd name="T1" fmla="*/ 17 h 17"/>
                <a:gd name="T2" fmla="*/ 30 w 30"/>
                <a:gd name="T3" fmla="*/ 5 h 17"/>
                <a:gd name="T4" fmla="*/ 24 w 30"/>
                <a:gd name="T5" fmla="*/ 0 h 17"/>
                <a:gd name="T6" fmla="*/ 0 w 30"/>
                <a:gd name="T7" fmla="*/ 11 h 17"/>
                <a:gd name="T8" fmla="*/ 3 w 30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7">
                  <a:moveTo>
                    <a:pt x="3" y="17"/>
                  </a:moveTo>
                  <a:cubicBezTo>
                    <a:pt x="30" y="5"/>
                    <a:pt x="30" y="5"/>
                    <a:pt x="30" y="5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" y="13"/>
                    <a:pt x="2" y="15"/>
                    <a:pt x="3" y="17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8" name="Freeform 473"/>
            <p:cNvSpPr>
              <a:spLocks/>
            </p:cNvSpPr>
            <p:nvPr/>
          </p:nvSpPr>
          <p:spPr bwMode="auto">
            <a:xfrm rot="16200000">
              <a:off x="1640898" y="2733994"/>
              <a:ext cx="261151" cy="134928"/>
            </a:xfrm>
            <a:custGeom>
              <a:avLst/>
              <a:gdLst>
                <a:gd name="T0" fmla="*/ 2 w 45"/>
                <a:gd name="T1" fmla="*/ 23 h 23"/>
                <a:gd name="T2" fmla="*/ 45 w 45"/>
                <a:gd name="T3" fmla="*/ 3 h 23"/>
                <a:gd name="T4" fmla="*/ 41 w 45"/>
                <a:gd name="T5" fmla="*/ 0 h 23"/>
                <a:gd name="T6" fmla="*/ 0 w 45"/>
                <a:gd name="T7" fmla="*/ 19 h 23"/>
                <a:gd name="T8" fmla="*/ 2 w 45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23">
                  <a:moveTo>
                    <a:pt x="2" y="23"/>
                  </a:moveTo>
                  <a:cubicBezTo>
                    <a:pt x="45" y="3"/>
                    <a:pt x="45" y="3"/>
                    <a:pt x="45" y="3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0"/>
                    <a:pt x="1" y="22"/>
                    <a:pt x="2" y="23"/>
                  </a:cubicBezTo>
                  <a:close/>
                </a:path>
              </a:pathLst>
            </a:custGeom>
            <a:solidFill>
              <a:srgbClr val="3642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9" name="Freeform 474"/>
            <p:cNvSpPr>
              <a:spLocks/>
            </p:cNvSpPr>
            <p:nvPr/>
          </p:nvSpPr>
          <p:spPr bwMode="auto">
            <a:xfrm rot="16200000">
              <a:off x="1536437" y="2799282"/>
              <a:ext cx="272032" cy="180629"/>
            </a:xfrm>
            <a:custGeom>
              <a:avLst/>
              <a:gdLst>
                <a:gd name="T0" fmla="*/ 10 w 47"/>
                <a:gd name="T1" fmla="*/ 31 h 31"/>
                <a:gd name="T2" fmla="*/ 47 w 47"/>
                <a:gd name="T3" fmla="*/ 14 h 31"/>
                <a:gd name="T4" fmla="*/ 28 w 47"/>
                <a:gd name="T5" fmla="*/ 0 h 31"/>
                <a:gd name="T6" fmla="*/ 0 w 47"/>
                <a:gd name="T7" fmla="*/ 12 h 31"/>
                <a:gd name="T8" fmla="*/ 10 w 47"/>
                <a:gd name="T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31">
                  <a:moveTo>
                    <a:pt x="10" y="31"/>
                  </a:moveTo>
                  <a:cubicBezTo>
                    <a:pt x="47" y="14"/>
                    <a:pt x="47" y="14"/>
                    <a:pt x="47" y="14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3" y="19"/>
                    <a:pt x="6" y="25"/>
                    <a:pt x="10" y="31"/>
                  </a:cubicBezTo>
                  <a:close/>
                </a:path>
              </a:pathLst>
            </a:custGeom>
            <a:solidFill>
              <a:srgbClr val="3642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0" name="Freeform 475"/>
            <p:cNvSpPr>
              <a:spLocks/>
            </p:cNvSpPr>
            <p:nvPr/>
          </p:nvSpPr>
          <p:spPr bwMode="auto">
            <a:xfrm rot="16200000">
              <a:off x="1535349" y="2909183"/>
              <a:ext cx="163219" cy="69640"/>
            </a:xfrm>
            <a:custGeom>
              <a:avLst/>
              <a:gdLst>
                <a:gd name="T0" fmla="*/ 0 w 75"/>
                <a:gd name="T1" fmla="*/ 32 h 32"/>
                <a:gd name="T2" fmla="*/ 75 w 75"/>
                <a:gd name="T3" fmla="*/ 0 h 32"/>
                <a:gd name="T4" fmla="*/ 72 w 75"/>
                <a:gd name="T5" fmla="*/ 0 h 32"/>
                <a:gd name="T6" fmla="*/ 0 w 75"/>
                <a:gd name="T7" fmla="*/ 32 h 32"/>
                <a:gd name="T8" fmla="*/ 0 w 75"/>
                <a:gd name="T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32">
                  <a:moveTo>
                    <a:pt x="0" y="32"/>
                  </a:moveTo>
                  <a:lnTo>
                    <a:pt x="75" y="0"/>
                  </a:lnTo>
                  <a:lnTo>
                    <a:pt x="72" y="0"/>
                  </a:lnTo>
                  <a:lnTo>
                    <a:pt x="0" y="32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1" name="Freeform 476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48 w 63"/>
                <a:gd name="T1" fmla="*/ 8 h 62"/>
                <a:gd name="T2" fmla="*/ 9 w 63"/>
                <a:gd name="T3" fmla="*/ 15 h 62"/>
                <a:gd name="T4" fmla="*/ 15 w 63"/>
                <a:gd name="T5" fmla="*/ 54 h 62"/>
                <a:gd name="T6" fmla="*/ 54 w 63"/>
                <a:gd name="T7" fmla="*/ 47 h 62"/>
                <a:gd name="T8" fmla="*/ 48 w 63"/>
                <a:gd name="T9" fmla="*/ 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48" y="8"/>
                  </a:moveTo>
                  <a:cubicBezTo>
                    <a:pt x="35" y="0"/>
                    <a:pt x="18" y="2"/>
                    <a:pt x="9" y="15"/>
                  </a:cubicBezTo>
                  <a:cubicBezTo>
                    <a:pt x="0" y="27"/>
                    <a:pt x="3" y="45"/>
                    <a:pt x="15" y="54"/>
                  </a:cubicBezTo>
                  <a:cubicBezTo>
                    <a:pt x="28" y="62"/>
                    <a:pt x="45" y="60"/>
                    <a:pt x="54" y="47"/>
                  </a:cubicBezTo>
                  <a:cubicBezTo>
                    <a:pt x="63" y="35"/>
                    <a:pt x="60" y="17"/>
                    <a:pt x="48" y="8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2" name="Freeform 477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48 w 63"/>
                <a:gd name="T1" fmla="*/ 8 h 62"/>
                <a:gd name="T2" fmla="*/ 9 w 63"/>
                <a:gd name="T3" fmla="*/ 15 h 62"/>
                <a:gd name="T4" fmla="*/ 15 w 63"/>
                <a:gd name="T5" fmla="*/ 54 h 62"/>
                <a:gd name="T6" fmla="*/ 54 w 63"/>
                <a:gd name="T7" fmla="*/ 47 h 62"/>
                <a:gd name="T8" fmla="*/ 48 w 63"/>
                <a:gd name="T9" fmla="*/ 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48" y="8"/>
                  </a:moveTo>
                  <a:cubicBezTo>
                    <a:pt x="35" y="0"/>
                    <a:pt x="18" y="2"/>
                    <a:pt x="9" y="15"/>
                  </a:cubicBezTo>
                  <a:cubicBezTo>
                    <a:pt x="0" y="27"/>
                    <a:pt x="3" y="45"/>
                    <a:pt x="15" y="54"/>
                  </a:cubicBezTo>
                  <a:cubicBezTo>
                    <a:pt x="28" y="62"/>
                    <a:pt x="45" y="60"/>
                    <a:pt x="54" y="47"/>
                  </a:cubicBezTo>
                  <a:cubicBezTo>
                    <a:pt x="63" y="35"/>
                    <a:pt x="60" y="17"/>
                    <a:pt x="48" y="8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3" name="Freeform 478"/>
            <p:cNvSpPr>
              <a:spLocks/>
            </p:cNvSpPr>
            <p:nvPr/>
          </p:nvSpPr>
          <p:spPr bwMode="auto">
            <a:xfrm rot="16200000">
              <a:off x="1607166" y="2476108"/>
              <a:ext cx="298147" cy="291618"/>
            </a:xfrm>
            <a:custGeom>
              <a:avLst/>
              <a:gdLst>
                <a:gd name="T0" fmla="*/ 39 w 51"/>
                <a:gd name="T1" fmla="*/ 7 h 50"/>
                <a:gd name="T2" fmla="*/ 7 w 51"/>
                <a:gd name="T3" fmla="*/ 12 h 50"/>
                <a:gd name="T4" fmla="*/ 13 w 51"/>
                <a:gd name="T5" fmla="*/ 43 h 50"/>
                <a:gd name="T6" fmla="*/ 44 w 51"/>
                <a:gd name="T7" fmla="*/ 38 h 50"/>
                <a:gd name="T8" fmla="*/ 39 w 51"/>
                <a:gd name="T9" fmla="*/ 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0">
                  <a:moveTo>
                    <a:pt x="39" y="7"/>
                  </a:moveTo>
                  <a:cubicBezTo>
                    <a:pt x="28" y="0"/>
                    <a:pt x="15" y="2"/>
                    <a:pt x="7" y="12"/>
                  </a:cubicBezTo>
                  <a:cubicBezTo>
                    <a:pt x="0" y="22"/>
                    <a:pt x="3" y="36"/>
                    <a:pt x="13" y="43"/>
                  </a:cubicBezTo>
                  <a:cubicBezTo>
                    <a:pt x="23" y="50"/>
                    <a:pt x="37" y="48"/>
                    <a:pt x="44" y="38"/>
                  </a:cubicBezTo>
                  <a:cubicBezTo>
                    <a:pt x="51" y="28"/>
                    <a:pt x="49" y="14"/>
                    <a:pt x="39" y="7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4" name="Freeform 479"/>
            <p:cNvSpPr>
              <a:spLocks/>
            </p:cNvSpPr>
            <p:nvPr/>
          </p:nvSpPr>
          <p:spPr bwMode="auto">
            <a:xfrm rot="16200000">
              <a:off x="1631105" y="2500047"/>
              <a:ext cx="250269" cy="243741"/>
            </a:xfrm>
            <a:custGeom>
              <a:avLst/>
              <a:gdLst>
                <a:gd name="T0" fmla="*/ 32 w 43"/>
                <a:gd name="T1" fmla="*/ 6 h 42"/>
                <a:gd name="T2" fmla="*/ 6 w 43"/>
                <a:gd name="T3" fmla="*/ 10 h 42"/>
                <a:gd name="T4" fmla="*/ 11 w 43"/>
                <a:gd name="T5" fmla="*/ 36 h 42"/>
                <a:gd name="T6" fmla="*/ 37 w 43"/>
                <a:gd name="T7" fmla="*/ 32 h 42"/>
                <a:gd name="T8" fmla="*/ 32 w 43"/>
                <a:gd name="T9" fmla="*/ 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32" y="6"/>
                  </a:moveTo>
                  <a:cubicBezTo>
                    <a:pt x="24" y="0"/>
                    <a:pt x="12" y="2"/>
                    <a:pt x="6" y="10"/>
                  </a:cubicBezTo>
                  <a:cubicBezTo>
                    <a:pt x="0" y="19"/>
                    <a:pt x="2" y="30"/>
                    <a:pt x="11" y="36"/>
                  </a:cubicBezTo>
                  <a:cubicBezTo>
                    <a:pt x="19" y="42"/>
                    <a:pt x="31" y="40"/>
                    <a:pt x="37" y="32"/>
                  </a:cubicBezTo>
                  <a:cubicBezTo>
                    <a:pt x="43" y="23"/>
                    <a:pt x="41" y="12"/>
                    <a:pt x="32" y="6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5" name="Freeform 480"/>
            <p:cNvSpPr>
              <a:spLocks/>
            </p:cNvSpPr>
            <p:nvPr/>
          </p:nvSpPr>
          <p:spPr bwMode="auto">
            <a:xfrm rot="16200000">
              <a:off x="1878110" y="1863492"/>
              <a:ext cx="559298" cy="393902"/>
            </a:xfrm>
            <a:custGeom>
              <a:avLst/>
              <a:gdLst>
                <a:gd name="T0" fmla="*/ 96 w 96"/>
                <a:gd name="T1" fmla="*/ 68 h 68"/>
                <a:gd name="T2" fmla="*/ 0 w 96"/>
                <a:gd name="T3" fmla="*/ 0 h 68"/>
                <a:gd name="T4" fmla="*/ 96 w 96"/>
                <a:gd name="T5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6" h="68">
                  <a:moveTo>
                    <a:pt x="96" y="6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25" y="58"/>
                    <a:pt x="96" y="68"/>
                  </a:cubicBezTo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6" name="Freeform 481"/>
            <p:cNvSpPr>
              <a:spLocks/>
            </p:cNvSpPr>
            <p:nvPr/>
          </p:nvSpPr>
          <p:spPr bwMode="auto">
            <a:xfrm rot="16200000">
              <a:off x="1631105" y="1627368"/>
              <a:ext cx="652877" cy="528830"/>
            </a:xfrm>
            <a:custGeom>
              <a:avLst/>
              <a:gdLst>
                <a:gd name="T0" fmla="*/ 0 w 112"/>
                <a:gd name="T1" fmla="*/ 61 h 91"/>
                <a:gd name="T2" fmla="*/ 112 w 112"/>
                <a:gd name="T3" fmla="*/ 30 h 91"/>
                <a:gd name="T4" fmla="*/ 42 w 112"/>
                <a:gd name="T5" fmla="*/ 91 h 91"/>
                <a:gd name="T6" fmla="*/ 0 w 112"/>
                <a:gd name="T7" fmla="*/ 6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91">
                  <a:moveTo>
                    <a:pt x="0" y="61"/>
                  </a:moveTo>
                  <a:cubicBezTo>
                    <a:pt x="58" y="0"/>
                    <a:pt x="112" y="30"/>
                    <a:pt x="112" y="30"/>
                  </a:cubicBezTo>
                  <a:cubicBezTo>
                    <a:pt x="42" y="91"/>
                    <a:pt x="42" y="91"/>
                    <a:pt x="42" y="91"/>
                  </a:cubicBezTo>
                  <a:lnTo>
                    <a:pt x="0" y="61"/>
                  </a:lnTo>
                  <a:close/>
                </a:path>
              </a:pathLst>
            </a:custGeom>
            <a:solidFill>
              <a:srgbClr val="273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7" name="Freeform 482"/>
            <p:cNvSpPr>
              <a:spLocks/>
            </p:cNvSpPr>
            <p:nvPr/>
          </p:nvSpPr>
          <p:spPr bwMode="auto">
            <a:xfrm rot="16200000">
              <a:off x="1520115" y="2569687"/>
              <a:ext cx="89226" cy="278561"/>
            </a:xfrm>
            <a:custGeom>
              <a:avLst/>
              <a:gdLst>
                <a:gd name="T0" fmla="*/ 15 w 15"/>
                <a:gd name="T1" fmla="*/ 3 h 48"/>
                <a:gd name="T2" fmla="*/ 10 w 15"/>
                <a:gd name="T3" fmla="*/ 48 h 48"/>
                <a:gd name="T4" fmla="*/ 0 w 15"/>
                <a:gd name="T5" fmla="*/ 41 h 48"/>
                <a:gd name="T6" fmla="*/ 4 w 15"/>
                <a:gd name="T7" fmla="*/ 0 h 48"/>
                <a:gd name="T8" fmla="*/ 15 w 15"/>
                <a:gd name="T9" fmla="*/ 3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8">
                  <a:moveTo>
                    <a:pt x="15" y="3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8" y="1"/>
                    <a:pt x="11" y="2"/>
                    <a:pt x="15" y="3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8" name="Freeform 483"/>
            <p:cNvSpPr>
              <a:spLocks/>
            </p:cNvSpPr>
            <p:nvPr/>
          </p:nvSpPr>
          <p:spPr bwMode="auto">
            <a:xfrm rot="16200000">
              <a:off x="1367778" y="2926593"/>
              <a:ext cx="219802" cy="152338"/>
            </a:xfrm>
            <a:custGeom>
              <a:avLst/>
              <a:gdLst>
                <a:gd name="T0" fmla="*/ 38 w 38"/>
                <a:gd name="T1" fmla="*/ 0 h 26"/>
                <a:gd name="T2" fmla="*/ 36 w 38"/>
                <a:gd name="T3" fmla="*/ 26 h 26"/>
                <a:gd name="T4" fmla="*/ 0 w 38"/>
                <a:gd name="T5" fmla="*/ 1 h 26"/>
                <a:gd name="T6" fmla="*/ 38 w 38"/>
                <a:gd name="T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26">
                  <a:moveTo>
                    <a:pt x="38" y="0"/>
                  </a:moveTo>
                  <a:cubicBezTo>
                    <a:pt x="36" y="26"/>
                    <a:pt x="36" y="26"/>
                    <a:pt x="36" y="2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4" y="0"/>
                    <a:pt x="26" y="0"/>
                    <a:pt x="38" y="0"/>
                  </a:cubicBezTo>
                  <a:close/>
                </a:path>
              </a:pathLst>
            </a:custGeom>
            <a:solidFill>
              <a:srgbClr val="BF2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9" name="Freeform 484"/>
            <p:cNvSpPr>
              <a:spLocks/>
            </p:cNvSpPr>
            <p:nvPr/>
          </p:nvSpPr>
          <p:spPr bwMode="auto">
            <a:xfrm rot="16200000">
              <a:off x="1425448" y="1898312"/>
              <a:ext cx="796510" cy="748632"/>
            </a:xfrm>
            <a:custGeom>
              <a:avLst/>
              <a:gdLst>
                <a:gd name="T0" fmla="*/ 137 w 137"/>
                <a:gd name="T1" fmla="*/ 109 h 129"/>
                <a:gd name="T2" fmla="*/ 115 w 137"/>
                <a:gd name="T3" fmla="*/ 129 h 129"/>
                <a:gd name="T4" fmla="*/ 0 w 137"/>
                <a:gd name="T5" fmla="*/ 47 h 129"/>
                <a:gd name="T6" fmla="*/ 5 w 137"/>
                <a:gd name="T7" fmla="*/ 0 h 129"/>
                <a:gd name="T8" fmla="*/ 137 w 137"/>
                <a:gd name="T9" fmla="*/ 10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129">
                  <a:moveTo>
                    <a:pt x="137" y="109"/>
                  </a:moveTo>
                  <a:cubicBezTo>
                    <a:pt x="115" y="129"/>
                    <a:pt x="115" y="129"/>
                    <a:pt x="115" y="129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98" y="26"/>
                    <a:pt x="137" y="109"/>
                    <a:pt x="137" y="109"/>
                  </a:cubicBezTo>
                  <a:close/>
                </a:path>
              </a:pathLst>
            </a:custGeom>
            <a:solidFill>
              <a:srgbClr val="BF2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0" name="Freeform 485"/>
            <p:cNvSpPr>
              <a:spLocks/>
            </p:cNvSpPr>
            <p:nvPr/>
          </p:nvSpPr>
          <p:spPr bwMode="auto">
            <a:xfrm rot="16200000">
              <a:off x="1465709" y="2787313"/>
              <a:ext cx="52230" cy="180629"/>
            </a:xfrm>
            <a:custGeom>
              <a:avLst/>
              <a:gdLst>
                <a:gd name="T0" fmla="*/ 9 w 9"/>
                <a:gd name="T1" fmla="*/ 1 h 31"/>
                <a:gd name="T2" fmla="*/ 6 w 9"/>
                <a:gd name="T3" fmla="*/ 31 h 31"/>
                <a:gd name="T4" fmla="*/ 0 w 9"/>
                <a:gd name="T5" fmla="*/ 26 h 31"/>
                <a:gd name="T6" fmla="*/ 2 w 9"/>
                <a:gd name="T7" fmla="*/ 0 h 31"/>
                <a:gd name="T8" fmla="*/ 9 w 9"/>
                <a:gd name="T9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31">
                  <a:moveTo>
                    <a:pt x="9" y="1"/>
                  </a:moveTo>
                  <a:cubicBezTo>
                    <a:pt x="6" y="31"/>
                    <a:pt x="6" y="31"/>
                    <a:pt x="6" y="31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5" y="1"/>
                    <a:pt x="7" y="1"/>
                    <a:pt x="9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1" name="Freeform 486"/>
            <p:cNvSpPr>
              <a:spLocks/>
            </p:cNvSpPr>
            <p:nvPr/>
          </p:nvSpPr>
          <p:spPr bwMode="auto">
            <a:xfrm rot="16200000">
              <a:off x="1556024" y="2529426"/>
              <a:ext cx="52230" cy="278561"/>
            </a:xfrm>
            <a:custGeom>
              <a:avLst/>
              <a:gdLst>
                <a:gd name="T0" fmla="*/ 9 w 9"/>
                <a:gd name="T1" fmla="*/ 1 h 48"/>
                <a:gd name="T2" fmla="*/ 4 w 9"/>
                <a:gd name="T3" fmla="*/ 48 h 48"/>
                <a:gd name="T4" fmla="*/ 0 w 9"/>
                <a:gd name="T5" fmla="*/ 45 h 48"/>
                <a:gd name="T6" fmla="*/ 5 w 9"/>
                <a:gd name="T7" fmla="*/ 0 h 48"/>
                <a:gd name="T8" fmla="*/ 9 w 9"/>
                <a:gd name="T9" fmla="*/ 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8">
                  <a:moveTo>
                    <a:pt x="9" y="1"/>
                  </a:moveTo>
                  <a:cubicBezTo>
                    <a:pt x="4" y="48"/>
                    <a:pt x="4" y="48"/>
                    <a:pt x="4" y="48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0"/>
                    <a:pt x="7" y="0"/>
                    <a:pt x="9" y="1"/>
                  </a:cubicBezTo>
                  <a:close/>
                </a:path>
              </a:pathLst>
            </a:custGeom>
            <a:solidFill>
              <a:srgbClr val="2831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2" name="Freeform 487"/>
            <p:cNvSpPr>
              <a:spLocks/>
            </p:cNvSpPr>
            <p:nvPr/>
          </p:nvSpPr>
          <p:spPr bwMode="auto">
            <a:xfrm rot="16200000">
              <a:off x="1468973" y="2668707"/>
              <a:ext cx="132752" cy="254622"/>
            </a:xfrm>
            <a:custGeom>
              <a:avLst/>
              <a:gdLst>
                <a:gd name="T0" fmla="*/ 23 w 23"/>
                <a:gd name="T1" fmla="*/ 3 h 44"/>
                <a:gd name="T2" fmla="*/ 19 w 23"/>
                <a:gd name="T3" fmla="*/ 44 h 44"/>
                <a:gd name="T4" fmla="*/ 0 w 23"/>
                <a:gd name="T5" fmla="*/ 30 h 44"/>
                <a:gd name="T6" fmla="*/ 2 w 23"/>
                <a:gd name="T7" fmla="*/ 0 h 44"/>
                <a:gd name="T8" fmla="*/ 23 w 23"/>
                <a:gd name="T9" fmla="*/ 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44">
                  <a:moveTo>
                    <a:pt x="23" y="3"/>
                  </a:moveTo>
                  <a:cubicBezTo>
                    <a:pt x="19" y="44"/>
                    <a:pt x="19" y="44"/>
                    <a:pt x="19" y="44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0" y="1"/>
                    <a:pt x="16" y="2"/>
                    <a:pt x="23" y="3"/>
                  </a:cubicBezTo>
                  <a:close/>
                </a:path>
              </a:pathLst>
            </a:custGeom>
            <a:solidFill>
              <a:srgbClr val="2831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3" name="Freeform 488"/>
            <p:cNvSpPr>
              <a:spLocks/>
            </p:cNvSpPr>
            <p:nvPr/>
          </p:nvSpPr>
          <p:spPr bwMode="auto">
            <a:xfrm rot="16200000">
              <a:off x="1486383" y="2773167"/>
              <a:ext cx="17410" cy="174100"/>
            </a:xfrm>
            <a:custGeom>
              <a:avLst/>
              <a:gdLst>
                <a:gd name="T0" fmla="*/ 8 w 8"/>
                <a:gd name="T1" fmla="*/ 0 h 80"/>
                <a:gd name="T2" fmla="*/ 3 w 8"/>
                <a:gd name="T3" fmla="*/ 80 h 80"/>
                <a:gd name="T4" fmla="*/ 0 w 8"/>
                <a:gd name="T5" fmla="*/ 80 h 80"/>
                <a:gd name="T6" fmla="*/ 8 w 8"/>
                <a:gd name="T7" fmla="*/ 0 h 80"/>
                <a:gd name="T8" fmla="*/ 8 w 8"/>
                <a:gd name="T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0">
                  <a:moveTo>
                    <a:pt x="8" y="0"/>
                  </a:moveTo>
                  <a:lnTo>
                    <a:pt x="3" y="80"/>
                  </a:lnTo>
                  <a:lnTo>
                    <a:pt x="0" y="80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4" name="Freeform 489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15 w 63"/>
                <a:gd name="T1" fmla="*/ 54 h 62"/>
                <a:gd name="T2" fmla="*/ 9 w 63"/>
                <a:gd name="T3" fmla="*/ 15 h 62"/>
                <a:gd name="T4" fmla="*/ 48 w 63"/>
                <a:gd name="T5" fmla="*/ 8 h 62"/>
                <a:gd name="T6" fmla="*/ 54 w 63"/>
                <a:gd name="T7" fmla="*/ 47 h 62"/>
                <a:gd name="T8" fmla="*/ 15 w 63"/>
                <a:gd name="T9" fmla="*/ 5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15" y="54"/>
                  </a:moveTo>
                  <a:cubicBezTo>
                    <a:pt x="3" y="45"/>
                    <a:pt x="0" y="27"/>
                    <a:pt x="9" y="15"/>
                  </a:cubicBezTo>
                  <a:cubicBezTo>
                    <a:pt x="18" y="2"/>
                    <a:pt x="35" y="0"/>
                    <a:pt x="48" y="8"/>
                  </a:cubicBezTo>
                  <a:cubicBezTo>
                    <a:pt x="60" y="17"/>
                    <a:pt x="63" y="35"/>
                    <a:pt x="54" y="47"/>
                  </a:cubicBezTo>
                  <a:cubicBezTo>
                    <a:pt x="45" y="60"/>
                    <a:pt x="28" y="62"/>
                    <a:pt x="15" y="54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5" name="Freeform 490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15 w 63"/>
                <a:gd name="T1" fmla="*/ 54 h 62"/>
                <a:gd name="T2" fmla="*/ 9 w 63"/>
                <a:gd name="T3" fmla="*/ 15 h 62"/>
                <a:gd name="T4" fmla="*/ 48 w 63"/>
                <a:gd name="T5" fmla="*/ 8 h 62"/>
                <a:gd name="T6" fmla="*/ 54 w 63"/>
                <a:gd name="T7" fmla="*/ 47 h 62"/>
                <a:gd name="T8" fmla="*/ 15 w 63"/>
                <a:gd name="T9" fmla="*/ 5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15" y="54"/>
                  </a:moveTo>
                  <a:cubicBezTo>
                    <a:pt x="3" y="45"/>
                    <a:pt x="0" y="27"/>
                    <a:pt x="9" y="15"/>
                  </a:cubicBezTo>
                  <a:cubicBezTo>
                    <a:pt x="18" y="2"/>
                    <a:pt x="35" y="0"/>
                    <a:pt x="48" y="8"/>
                  </a:cubicBezTo>
                  <a:cubicBezTo>
                    <a:pt x="60" y="17"/>
                    <a:pt x="63" y="35"/>
                    <a:pt x="54" y="47"/>
                  </a:cubicBezTo>
                  <a:cubicBezTo>
                    <a:pt x="45" y="60"/>
                    <a:pt x="28" y="62"/>
                    <a:pt x="15" y="54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6" name="Freeform 491"/>
            <p:cNvSpPr>
              <a:spLocks/>
            </p:cNvSpPr>
            <p:nvPr/>
          </p:nvSpPr>
          <p:spPr bwMode="auto">
            <a:xfrm rot="16200000">
              <a:off x="1607166" y="2476108"/>
              <a:ext cx="298147" cy="291618"/>
            </a:xfrm>
            <a:custGeom>
              <a:avLst/>
              <a:gdLst>
                <a:gd name="T0" fmla="*/ 13 w 51"/>
                <a:gd name="T1" fmla="*/ 43 h 50"/>
                <a:gd name="T2" fmla="*/ 7 w 51"/>
                <a:gd name="T3" fmla="*/ 12 h 50"/>
                <a:gd name="T4" fmla="*/ 39 w 51"/>
                <a:gd name="T5" fmla="*/ 7 h 50"/>
                <a:gd name="T6" fmla="*/ 44 w 51"/>
                <a:gd name="T7" fmla="*/ 38 h 50"/>
                <a:gd name="T8" fmla="*/ 13 w 51"/>
                <a:gd name="T9" fmla="*/ 4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0">
                  <a:moveTo>
                    <a:pt x="13" y="43"/>
                  </a:moveTo>
                  <a:cubicBezTo>
                    <a:pt x="3" y="36"/>
                    <a:pt x="0" y="22"/>
                    <a:pt x="7" y="12"/>
                  </a:cubicBezTo>
                  <a:cubicBezTo>
                    <a:pt x="15" y="2"/>
                    <a:pt x="28" y="0"/>
                    <a:pt x="39" y="7"/>
                  </a:cubicBezTo>
                  <a:cubicBezTo>
                    <a:pt x="49" y="14"/>
                    <a:pt x="51" y="28"/>
                    <a:pt x="44" y="38"/>
                  </a:cubicBezTo>
                  <a:cubicBezTo>
                    <a:pt x="37" y="48"/>
                    <a:pt x="23" y="50"/>
                    <a:pt x="13" y="43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7" name="Freeform 492"/>
            <p:cNvSpPr>
              <a:spLocks/>
            </p:cNvSpPr>
            <p:nvPr/>
          </p:nvSpPr>
          <p:spPr bwMode="auto">
            <a:xfrm rot="16200000">
              <a:off x="1631105" y="2500047"/>
              <a:ext cx="250269" cy="243741"/>
            </a:xfrm>
            <a:custGeom>
              <a:avLst/>
              <a:gdLst>
                <a:gd name="T0" fmla="*/ 11 w 43"/>
                <a:gd name="T1" fmla="*/ 36 h 42"/>
                <a:gd name="T2" fmla="*/ 6 w 43"/>
                <a:gd name="T3" fmla="*/ 10 h 42"/>
                <a:gd name="T4" fmla="*/ 32 w 43"/>
                <a:gd name="T5" fmla="*/ 6 h 42"/>
                <a:gd name="T6" fmla="*/ 37 w 43"/>
                <a:gd name="T7" fmla="*/ 32 h 42"/>
                <a:gd name="T8" fmla="*/ 11 w 43"/>
                <a:gd name="T9" fmla="*/ 3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11" y="36"/>
                  </a:moveTo>
                  <a:cubicBezTo>
                    <a:pt x="2" y="30"/>
                    <a:pt x="0" y="19"/>
                    <a:pt x="6" y="10"/>
                  </a:cubicBezTo>
                  <a:cubicBezTo>
                    <a:pt x="12" y="2"/>
                    <a:pt x="24" y="0"/>
                    <a:pt x="32" y="6"/>
                  </a:cubicBezTo>
                  <a:cubicBezTo>
                    <a:pt x="41" y="12"/>
                    <a:pt x="43" y="23"/>
                    <a:pt x="37" y="32"/>
                  </a:cubicBezTo>
                  <a:cubicBezTo>
                    <a:pt x="31" y="40"/>
                    <a:pt x="19" y="42"/>
                    <a:pt x="11" y="36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8" name="Freeform 493"/>
            <p:cNvSpPr>
              <a:spLocks/>
            </p:cNvSpPr>
            <p:nvPr/>
          </p:nvSpPr>
          <p:spPr bwMode="auto">
            <a:xfrm rot="16200000">
              <a:off x="1878110" y="1863492"/>
              <a:ext cx="559298" cy="393902"/>
            </a:xfrm>
            <a:custGeom>
              <a:avLst/>
              <a:gdLst>
                <a:gd name="T0" fmla="*/ 96 w 96"/>
                <a:gd name="T1" fmla="*/ 68 h 68"/>
                <a:gd name="T2" fmla="*/ 0 w 96"/>
                <a:gd name="T3" fmla="*/ 0 h 68"/>
                <a:gd name="T4" fmla="*/ 96 w 96"/>
                <a:gd name="T5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6" h="68">
                  <a:moveTo>
                    <a:pt x="96" y="6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64" y="4"/>
                    <a:pt x="96" y="68"/>
                  </a:cubicBezTo>
                </a:path>
              </a:pathLst>
            </a:custGeom>
            <a:solidFill>
              <a:srgbClr val="151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9" name="Freeform 494"/>
            <p:cNvSpPr>
              <a:spLocks/>
            </p:cNvSpPr>
            <p:nvPr/>
          </p:nvSpPr>
          <p:spPr bwMode="auto">
            <a:xfrm rot="16200000">
              <a:off x="3651758" y="5933090"/>
              <a:ext cx="626762" cy="604999"/>
            </a:xfrm>
            <a:custGeom>
              <a:avLst/>
              <a:gdLst>
                <a:gd name="T0" fmla="*/ 25 w 108"/>
                <a:gd name="T1" fmla="*/ 104 h 104"/>
                <a:gd name="T2" fmla="*/ 61 w 108"/>
                <a:gd name="T3" fmla="*/ 0 h 104"/>
                <a:gd name="T4" fmla="*/ 25 w 108"/>
                <a:gd name="T5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8" h="104">
                  <a:moveTo>
                    <a:pt x="25" y="104"/>
                  </a:moveTo>
                  <a:cubicBezTo>
                    <a:pt x="25" y="104"/>
                    <a:pt x="0" y="8"/>
                    <a:pt x="61" y="0"/>
                  </a:cubicBezTo>
                  <a:cubicBezTo>
                    <a:pt x="61" y="0"/>
                    <a:pt x="108" y="32"/>
                    <a:pt x="25" y="104"/>
                  </a:cubicBezTo>
                  <a:close/>
                </a:path>
              </a:pathLst>
            </a:custGeom>
            <a:solidFill>
              <a:srgbClr val="FFD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0" name="Freeform 495"/>
            <p:cNvSpPr>
              <a:spLocks/>
            </p:cNvSpPr>
            <p:nvPr/>
          </p:nvSpPr>
          <p:spPr bwMode="auto">
            <a:xfrm rot="16200000">
              <a:off x="3693107" y="5996202"/>
              <a:ext cx="498363" cy="489658"/>
            </a:xfrm>
            <a:custGeom>
              <a:avLst/>
              <a:gdLst>
                <a:gd name="T0" fmla="*/ 20 w 86"/>
                <a:gd name="T1" fmla="*/ 84 h 84"/>
                <a:gd name="T2" fmla="*/ 49 w 86"/>
                <a:gd name="T3" fmla="*/ 0 h 84"/>
                <a:gd name="T4" fmla="*/ 20 w 86"/>
                <a:gd name="T5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84">
                  <a:moveTo>
                    <a:pt x="20" y="84"/>
                  </a:moveTo>
                  <a:cubicBezTo>
                    <a:pt x="20" y="84"/>
                    <a:pt x="0" y="6"/>
                    <a:pt x="49" y="0"/>
                  </a:cubicBezTo>
                  <a:cubicBezTo>
                    <a:pt x="49" y="0"/>
                    <a:pt x="86" y="26"/>
                    <a:pt x="20" y="84"/>
                  </a:cubicBezTo>
                  <a:close/>
                </a:path>
              </a:pathLst>
            </a:custGeom>
            <a:solidFill>
              <a:srgbClr val="FFED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1" name="Freeform 496"/>
            <p:cNvSpPr>
              <a:spLocks/>
            </p:cNvSpPr>
            <p:nvPr/>
          </p:nvSpPr>
          <p:spPr bwMode="auto">
            <a:xfrm rot="16200000">
              <a:off x="3570148" y="6125689"/>
              <a:ext cx="261151" cy="167572"/>
            </a:xfrm>
            <a:custGeom>
              <a:avLst/>
              <a:gdLst>
                <a:gd name="T0" fmla="*/ 107 w 120"/>
                <a:gd name="T1" fmla="*/ 77 h 77"/>
                <a:gd name="T2" fmla="*/ 0 w 120"/>
                <a:gd name="T3" fmla="*/ 40 h 77"/>
                <a:gd name="T4" fmla="*/ 13 w 120"/>
                <a:gd name="T5" fmla="*/ 0 h 77"/>
                <a:gd name="T6" fmla="*/ 120 w 120"/>
                <a:gd name="T7" fmla="*/ 37 h 77"/>
                <a:gd name="T8" fmla="*/ 107 w 120"/>
                <a:gd name="T9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77">
                  <a:moveTo>
                    <a:pt x="107" y="77"/>
                  </a:moveTo>
                  <a:lnTo>
                    <a:pt x="0" y="40"/>
                  </a:lnTo>
                  <a:lnTo>
                    <a:pt x="13" y="0"/>
                  </a:lnTo>
                  <a:lnTo>
                    <a:pt x="120" y="37"/>
                  </a:lnTo>
                  <a:lnTo>
                    <a:pt x="107" y="77"/>
                  </a:lnTo>
                  <a:close/>
                </a:path>
              </a:pathLst>
            </a:custGeom>
            <a:solidFill>
              <a:srgbClr val="0D3C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2" name="Freeform 497"/>
            <p:cNvSpPr>
              <a:spLocks/>
            </p:cNvSpPr>
            <p:nvPr/>
          </p:nvSpPr>
          <p:spPr bwMode="auto">
            <a:xfrm rot="16200000">
              <a:off x="3232829" y="6236678"/>
              <a:ext cx="587589" cy="341672"/>
            </a:xfrm>
            <a:custGeom>
              <a:avLst/>
              <a:gdLst>
                <a:gd name="T0" fmla="*/ 101 w 101"/>
                <a:gd name="T1" fmla="*/ 14 h 59"/>
                <a:gd name="T2" fmla="*/ 0 w 101"/>
                <a:gd name="T3" fmla="*/ 51 h 59"/>
                <a:gd name="T4" fmla="*/ 85 w 101"/>
                <a:gd name="T5" fmla="*/ 59 h 59"/>
                <a:gd name="T6" fmla="*/ 101 w 101"/>
                <a:gd name="T7" fmla="*/ 1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" h="59">
                  <a:moveTo>
                    <a:pt x="101" y="14"/>
                  </a:moveTo>
                  <a:cubicBezTo>
                    <a:pt x="24" y="0"/>
                    <a:pt x="0" y="51"/>
                    <a:pt x="0" y="51"/>
                  </a:cubicBezTo>
                  <a:cubicBezTo>
                    <a:pt x="85" y="59"/>
                    <a:pt x="85" y="59"/>
                    <a:pt x="85" y="59"/>
                  </a:cubicBezTo>
                  <a:lnTo>
                    <a:pt x="101" y="14"/>
                  </a:lnTo>
                  <a:close/>
                </a:path>
              </a:pathLst>
            </a:custGeom>
            <a:solidFill>
              <a:srgbClr val="1C7B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3" name="Freeform 498"/>
            <p:cNvSpPr>
              <a:spLocks/>
            </p:cNvSpPr>
            <p:nvPr/>
          </p:nvSpPr>
          <p:spPr bwMode="auto">
            <a:xfrm rot="16200000">
              <a:off x="2585393" y="5680645"/>
              <a:ext cx="306852" cy="511420"/>
            </a:xfrm>
            <a:custGeom>
              <a:avLst/>
              <a:gdLst>
                <a:gd name="T0" fmla="*/ 25 w 53"/>
                <a:gd name="T1" fmla="*/ 81 h 88"/>
                <a:gd name="T2" fmla="*/ 26 w 53"/>
                <a:gd name="T3" fmla="*/ 77 h 88"/>
                <a:gd name="T4" fmla="*/ 30 w 53"/>
                <a:gd name="T5" fmla="*/ 66 h 88"/>
                <a:gd name="T6" fmla="*/ 37 w 53"/>
                <a:gd name="T7" fmla="*/ 45 h 88"/>
                <a:gd name="T8" fmla="*/ 37 w 53"/>
                <a:gd name="T9" fmla="*/ 45 h 88"/>
                <a:gd name="T10" fmla="*/ 40 w 53"/>
                <a:gd name="T11" fmla="*/ 38 h 88"/>
                <a:gd name="T12" fmla="*/ 53 w 53"/>
                <a:gd name="T13" fmla="*/ 0 h 88"/>
                <a:gd name="T14" fmla="*/ 24 w 53"/>
                <a:gd name="T15" fmla="*/ 20 h 88"/>
                <a:gd name="T16" fmla="*/ 19 w 53"/>
                <a:gd name="T17" fmla="*/ 24 h 88"/>
                <a:gd name="T18" fmla="*/ 19 w 53"/>
                <a:gd name="T19" fmla="*/ 24 h 88"/>
                <a:gd name="T20" fmla="*/ 5 w 53"/>
                <a:gd name="T21" fmla="*/ 37 h 88"/>
                <a:gd name="T22" fmla="*/ 0 w 53"/>
                <a:gd name="T23" fmla="*/ 43 h 88"/>
                <a:gd name="T24" fmla="*/ 22 w 53"/>
                <a:gd name="T25" fmla="*/ 88 h 88"/>
                <a:gd name="T26" fmla="*/ 25 w 53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3" h="88">
                  <a:moveTo>
                    <a:pt x="25" y="81"/>
                  </a:moveTo>
                  <a:cubicBezTo>
                    <a:pt x="26" y="77"/>
                    <a:pt x="26" y="77"/>
                    <a:pt x="26" y="77"/>
                  </a:cubicBezTo>
                  <a:cubicBezTo>
                    <a:pt x="30" y="66"/>
                    <a:pt x="30" y="66"/>
                    <a:pt x="30" y="66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42" y="6"/>
                    <a:pt x="33" y="13"/>
                    <a:pt x="24" y="20"/>
                  </a:cubicBezTo>
                  <a:cubicBezTo>
                    <a:pt x="22" y="21"/>
                    <a:pt x="21" y="22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4" y="28"/>
                    <a:pt x="9" y="33"/>
                    <a:pt x="5" y="37"/>
                  </a:cubicBezTo>
                  <a:cubicBezTo>
                    <a:pt x="3" y="39"/>
                    <a:pt x="2" y="41"/>
                    <a:pt x="0" y="43"/>
                  </a:cubicBezTo>
                  <a:cubicBezTo>
                    <a:pt x="22" y="88"/>
                    <a:pt x="22" y="88"/>
                    <a:pt x="22" y="88"/>
                  </a:cubicBezTo>
                  <a:lnTo>
                    <a:pt x="25" y="81"/>
                  </a:ln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4" name="Freeform 499"/>
            <p:cNvSpPr>
              <a:spLocks/>
            </p:cNvSpPr>
            <p:nvPr/>
          </p:nvSpPr>
          <p:spPr bwMode="auto">
            <a:xfrm rot="16200000">
              <a:off x="3018468" y="5898270"/>
              <a:ext cx="232859" cy="511420"/>
            </a:xfrm>
            <a:custGeom>
              <a:avLst/>
              <a:gdLst>
                <a:gd name="T0" fmla="*/ 0 w 40"/>
                <a:gd name="T1" fmla="*/ 26 h 88"/>
                <a:gd name="T2" fmla="*/ 30 w 40"/>
                <a:gd name="T3" fmla="*/ 88 h 88"/>
                <a:gd name="T4" fmla="*/ 40 w 40"/>
                <a:gd name="T5" fmla="*/ 57 h 88"/>
                <a:gd name="T6" fmla="*/ 13 w 40"/>
                <a:gd name="T7" fmla="*/ 0 h 88"/>
                <a:gd name="T8" fmla="*/ 0 w 40"/>
                <a:gd name="T9" fmla="*/ 2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88">
                  <a:moveTo>
                    <a:pt x="0" y="26"/>
                  </a:moveTo>
                  <a:cubicBezTo>
                    <a:pt x="30" y="88"/>
                    <a:pt x="30" y="88"/>
                    <a:pt x="30" y="88"/>
                  </a:cubicBezTo>
                  <a:cubicBezTo>
                    <a:pt x="40" y="57"/>
                    <a:pt x="40" y="57"/>
                    <a:pt x="40" y="57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7" y="9"/>
                    <a:pt x="3" y="18"/>
                    <a:pt x="0" y="26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5" name="Freeform 500"/>
            <p:cNvSpPr>
              <a:spLocks/>
            </p:cNvSpPr>
            <p:nvPr/>
          </p:nvSpPr>
          <p:spPr bwMode="auto">
            <a:xfrm rot="16200000">
              <a:off x="3195832" y="5929826"/>
              <a:ext cx="306852" cy="639819"/>
            </a:xfrm>
            <a:custGeom>
              <a:avLst/>
              <a:gdLst>
                <a:gd name="T0" fmla="*/ 9 w 53"/>
                <a:gd name="T1" fmla="*/ 106 h 110"/>
                <a:gd name="T2" fmla="*/ 36 w 53"/>
                <a:gd name="T3" fmla="*/ 110 h 110"/>
                <a:gd name="T4" fmla="*/ 53 w 53"/>
                <a:gd name="T5" fmla="*/ 62 h 110"/>
                <a:gd name="T6" fmla="*/ 23 w 53"/>
                <a:gd name="T7" fmla="*/ 0 h 110"/>
                <a:gd name="T8" fmla="*/ 9 w 53"/>
                <a:gd name="T9" fmla="*/ 10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110">
                  <a:moveTo>
                    <a:pt x="9" y="106"/>
                  </a:moveTo>
                  <a:cubicBezTo>
                    <a:pt x="36" y="110"/>
                    <a:pt x="36" y="110"/>
                    <a:pt x="36" y="110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0" y="56"/>
                    <a:pt x="9" y="106"/>
                    <a:pt x="9" y="1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6" name="Freeform 501"/>
            <p:cNvSpPr>
              <a:spLocks/>
            </p:cNvSpPr>
            <p:nvPr/>
          </p:nvSpPr>
          <p:spPr bwMode="auto">
            <a:xfrm rot="16200000">
              <a:off x="2940122" y="5924385"/>
              <a:ext cx="174100" cy="365611"/>
            </a:xfrm>
            <a:custGeom>
              <a:avLst/>
              <a:gdLst>
                <a:gd name="T0" fmla="*/ 4 w 30"/>
                <a:gd name="T1" fmla="*/ 0 h 63"/>
                <a:gd name="T2" fmla="*/ 0 w 30"/>
                <a:gd name="T3" fmla="*/ 6 h 63"/>
                <a:gd name="T4" fmla="*/ 27 w 30"/>
                <a:gd name="T5" fmla="*/ 63 h 63"/>
                <a:gd name="T6" fmla="*/ 30 w 30"/>
                <a:gd name="T7" fmla="*/ 55 h 63"/>
                <a:gd name="T8" fmla="*/ 4 w 30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3">
                  <a:moveTo>
                    <a:pt x="4" y="0"/>
                  </a:moveTo>
                  <a:cubicBezTo>
                    <a:pt x="2" y="2"/>
                    <a:pt x="1" y="4"/>
                    <a:pt x="0" y="6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30" y="55"/>
                    <a:pt x="30" y="55"/>
                    <a:pt x="30" y="55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7" name="Freeform 502"/>
            <p:cNvSpPr>
              <a:spLocks/>
            </p:cNvSpPr>
            <p:nvPr/>
          </p:nvSpPr>
          <p:spPr bwMode="auto">
            <a:xfrm rot="16200000">
              <a:off x="2843279" y="5851481"/>
              <a:ext cx="211097" cy="430899"/>
            </a:xfrm>
            <a:custGeom>
              <a:avLst/>
              <a:gdLst>
                <a:gd name="T0" fmla="*/ 36 w 36"/>
                <a:gd name="T1" fmla="*/ 45 h 74"/>
                <a:gd name="T2" fmla="*/ 14 w 36"/>
                <a:gd name="T3" fmla="*/ 0 h 74"/>
                <a:gd name="T4" fmla="*/ 12 w 36"/>
                <a:gd name="T5" fmla="*/ 2 h 74"/>
                <a:gd name="T6" fmla="*/ 10 w 36"/>
                <a:gd name="T7" fmla="*/ 5 h 74"/>
                <a:gd name="T8" fmla="*/ 0 w 36"/>
                <a:gd name="T9" fmla="*/ 19 h 74"/>
                <a:gd name="T10" fmla="*/ 26 w 36"/>
                <a:gd name="T11" fmla="*/ 74 h 74"/>
                <a:gd name="T12" fmla="*/ 36 w 36"/>
                <a:gd name="T13" fmla="*/ 4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74">
                  <a:moveTo>
                    <a:pt x="36" y="45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3" y="1"/>
                    <a:pt x="12" y="2"/>
                  </a:cubicBezTo>
                  <a:cubicBezTo>
                    <a:pt x="12" y="3"/>
                    <a:pt x="11" y="4"/>
                    <a:pt x="10" y="5"/>
                  </a:cubicBezTo>
                  <a:cubicBezTo>
                    <a:pt x="6" y="10"/>
                    <a:pt x="3" y="14"/>
                    <a:pt x="0" y="19"/>
                  </a:cubicBezTo>
                  <a:cubicBezTo>
                    <a:pt x="26" y="74"/>
                    <a:pt x="26" y="74"/>
                    <a:pt x="26" y="74"/>
                  </a:cubicBezTo>
                  <a:lnTo>
                    <a:pt x="36" y="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8" name="Freeform 503"/>
            <p:cNvSpPr>
              <a:spLocks/>
            </p:cNvSpPr>
            <p:nvPr/>
          </p:nvSpPr>
          <p:spPr bwMode="auto">
            <a:xfrm rot="16200000">
              <a:off x="3471129" y="5902623"/>
              <a:ext cx="267679" cy="594118"/>
            </a:xfrm>
            <a:custGeom>
              <a:avLst/>
              <a:gdLst>
                <a:gd name="T0" fmla="*/ 10 w 46"/>
                <a:gd name="T1" fmla="*/ 102 h 102"/>
                <a:gd name="T2" fmla="*/ 46 w 46"/>
                <a:gd name="T3" fmla="*/ 0 h 102"/>
                <a:gd name="T4" fmla="*/ 10 w 46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102">
                  <a:moveTo>
                    <a:pt x="10" y="102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0" y="37"/>
                    <a:pt x="10" y="102"/>
                  </a:cubicBezTo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9" name="Freeform 504"/>
            <p:cNvSpPr>
              <a:spLocks/>
            </p:cNvSpPr>
            <p:nvPr/>
          </p:nvSpPr>
          <p:spPr bwMode="auto">
            <a:xfrm rot="16200000">
              <a:off x="3455895" y="5691526"/>
              <a:ext cx="496186" cy="535359"/>
            </a:xfrm>
            <a:custGeom>
              <a:avLst/>
              <a:gdLst>
                <a:gd name="T0" fmla="*/ 16 w 85"/>
                <a:gd name="T1" fmla="*/ 0 h 92"/>
                <a:gd name="T2" fmla="*/ 73 w 85"/>
                <a:gd name="T3" fmla="*/ 92 h 92"/>
                <a:gd name="T4" fmla="*/ 0 w 85"/>
                <a:gd name="T5" fmla="*/ 45 h 92"/>
                <a:gd name="T6" fmla="*/ 16 w 85"/>
                <a:gd name="T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" h="92">
                  <a:moveTo>
                    <a:pt x="16" y="0"/>
                  </a:moveTo>
                  <a:cubicBezTo>
                    <a:pt x="85" y="36"/>
                    <a:pt x="73" y="92"/>
                    <a:pt x="73" y="92"/>
                  </a:cubicBezTo>
                  <a:cubicBezTo>
                    <a:pt x="0" y="45"/>
                    <a:pt x="0" y="45"/>
                    <a:pt x="0" y="45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rgbClr val="166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0" name="Freeform 505"/>
            <p:cNvSpPr>
              <a:spLocks/>
            </p:cNvSpPr>
            <p:nvPr/>
          </p:nvSpPr>
          <p:spPr bwMode="auto">
            <a:xfrm rot="16200000">
              <a:off x="2608243" y="5575096"/>
              <a:ext cx="261151" cy="511420"/>
            </a:xfrm>
            <a:custGeom>
              <a:avLst/>
              <a:gdLst>
                <a:gd name="T0" fmla="*/ 3 w 45"/>
                <a:gd name="T1" fmla="*/ 81 h 88"/>
                <a:gd name="T2" fmla="*/ 4 w 45"/>
                <a:gd name="T3" fmla="*/ 77 h 88"/>
                <a:gd name="T4" fmla="*/ 8 w 45"/>
                <a:gd name="T5" fmla="*/ 66 h 88"/>
                <a:gd name="T6" fmla="*/ 15 w 45"/>
                <a:gd name="T7" fmla="*/ 45 h 88"/>
                <a:gd name="T8" fmla="*/ 15 w 45"/>
                <a:gd name="T9" fmla="*/ 45 h 88"/>
                <a:gd name="T10" fmla="*/ 18 w 45"/>
                <a:gd name="T11" fmla="*/ 38 h 88"/>
                <a:gd name="T12" fmla="*/ 31 w 45"/>
                <a:gd name="T13" fmla="*/ 0 h 88"/>
                <a:gd name="T14" fmla="*/ 41 w 45"/>
                <a:gd name="T15" fmla="*/ 33 h 88"/>
                <a:gd name="T16" fmla="*/ 42 w 45"/>
                <a:gd name="T17" fmla="*/ 39 h 88"/>
                <a:gd name="T18" fmla="*/ 42 w 45"/>
                <a:gd name="T19" fmla="*/ 40 h 88"/>
                <a:gd name="T20" fmla="*/ 45 w 45"/>
                <a:gd name="T21" fmla="*/ 58 h 88"/>
                <a:gd name="T22" fmla="*/ 45 w 45"/>
                <a:gd name="T23" fmla="*/ 66 h 88"/>
                <a:gd name="T24" fmla="*/ 0 w 45"/>
                <a:gd name="T25" fmla="*/ 88 h 88"/>
                <a:gd name="T26" fmla="*/ 3 w 45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88">
                  <a:moveTo>
                    <a:pt x="3" y="81"/>
                  </a:moveTo>
                  <a:cubicBezTo>
                    <a:pt x="4" y="77"/>
                    <a:pt x="4" y="77"/>
                    <a:pt x="4" y="77"/>
                  </a:cubicBezTo>
                  <a:cubicBezTo>
                    <a:pt x="8" y="66"/>
                    <a:pt x="8" y="66"/>
                    <a:pt x="8" y="66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5" y="11"/>
                    <a:pt x="39" y="22"/>
                    <a:pt x="41" y="33"/>
                  </a:cubicBezTo>
                  <a:cubicBezTo>
                    <a:pt x="41" y="35"/>
                    <a:pt x="42" y="37"/>
                    <a:pt x="42" y="39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4" y="46"/>
                    <a:pt x="44" y="52"/>
                    <a:pt x="45" y="58"/>
                  </a:cubicBezTo>
                  <a:cubicBezTo>
                    <a:pt x="45" y="61"/>
                    <a:pt x="45" y="63"/>
                    <a:pt x="45" y="66"/>
                  </a:cubicBezTo>
                  <a:cubicBezTo>
                    <a:pt x="0" y="88"/>
                    <a:pt x="0" y="88"/>
                    <a:pt x="0" y="88"/>
                  </a:cubicBezTo>
                  <a:lnTo>
                    <a:pt x="3" y="81"/>
                  </a:ln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1" name="Freeform 506"/>
            <p:cNvSpPr>
              <a:spLocks/>
            </p:cNvSpPr>
            <p:nvPr/>
          </p:nvSpPr>
          <p:spPr bwMode="auto">
            <a:xfrm rot="16200000">
              <a:off x="3023908" y="5729610"/>
              <a:ext cx="389550" cy="343848"/>
            </a:xfrm>
            <a:custGeom>
              <a:avLst/>
              <a:gdLst>
                <a:gd name="T0" fmla="*/ 62 w 67"/>
                <a:gd name="T1" fmla="*/ 29 h 59"/>
                <a:gd name="T2" fmla="*/ 0 w 67"/>
                <a:gd name="T3" fmla="*/ 59 h 59"/>
                <a:gd name="T4" fmla="*/ 10 w 67"/>
                <a:gd name="T5" fmla="*/ 28 h 59"/>
                <a:gd name="T6" fmla="*/ 67 w 67"/>
                <a:gd name="T7" fmla="*/ 0 h 59"/>
                <a:gd name="T8" fmla="*/ 62 w 67"/>
                <a:gd name="T9" fmla="*/ 2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59">
                  <a:moveTo>
                    <a:pt x="62" y="29"/>
                  </a:moveTo>
                  <a:cubicBezTo>
                    <a:pt x="0" y="59"/>
                    <a:pt x="0" y="59"/>
                    <a:pt x="0" y="59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6" y="10"/>
                    <a:pt x="64" y="20"/>
                    <a:pt x="62" y="29"/>
                  </a:cubicBez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2" name="Freeform 507"/>
            <p:cNvSpPr>
              <a:spLocks/>
            </p:cNvSpPr>
            <p:nvPr/>
          </p:nvSpPr>
          <p:spPr bwMode="auto">
            <a:xfrm rot="16200000">
              <a:off x="3253503" y="5698055"/>
              <a:ext cx="459190" cy="533183"/>
            </a:xfrm>
            <a:custGeom>
              <a:avLst/>
              <a:gdLst>
                <a:gd name="T0" fmla="*/ 24 w 79"/>
                <a:gd name="T1" fmla="*/ 92 h 92"/>
                <a:gd name="T2" fmla="*/ 0 w 79"/>
                <a:gd name="T3" fmla="*/ 78 h 92"/>
                <a:gd name="T4" fmla="*/ 17 w 79"/>
                <a:gd name="T5" fmla="*/ 30 h 92"/>
                <a:gd name="T6" fmla="*/ 79 w 79"/>
                <a:gd name="T7" fmla="*/ 0 h 92"/>
                <a:gd name="T8" fmla="*/ 24 w 79"/>
                <a:gd name="T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92">
                  <a:moveTo>
                    <a:pt x="24" y="92"/>
                  </a:moveTo>
                  <a:cubicBezTo>
                    <a:pt x="0" y="78"/>
                    <a:pt x="0" y="78"/>
                    <a:pt x="0" y="78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63" y="58"/>
                    <a:pt x="24" y="92"/>
                    <a:pt x="24" y="92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3" name="Freeform 508"/>
            <p:cNvSpPr>
              <a:spLocks/>
            </p:cNvSpPr>
            <p:nvPr/>
          </p:nvSpPr>
          <p:spPr bwMode="auto">
            <a:xfrm rot="16200000">
              <a:off x="2940122" y="5767695"/>
              <a:ext cx="337320" cy="202392"/>
            </a:xfrm>
            <a:custGeom>
              <a:avLst/>
              <a:gdLst>
                <a:gd name="T0" fmla="*/ 58 w 58"/>
                <a:gd name="T1" fmla="*/ 0 h 35"/>
                <a:gd name="T2" fmla="*/ 57 w 58"/>
                <a:gd name="T3" fmla="*/ 7 h 35"/>
                <a:gd name="T4" fmla="*/ 0 w 58"/>
                <a:gd name="T5" fmla="*/ 35 h 35"/>
                <a:gd name="T6" fmla="*/ 3 w 58"/>
                <a:gd name="T7" fmla="*/ 27 h 35"/>
                <a:gd name="T8" fmla="*/ 58 w 58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35">
                  <a:moveTo>
                    <a:pt x="58" y="0"/>
                  </a:moveTo>
                  <a:cubicBezTo>
                    <a:pt x="58" y="3"/>
                    <a:pt x="58" y="5"/>
                    <a:pt x="57" y="7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3" y="27"/>
                    <a:pt x="3" y="27"/>
                    <a:pt x="3" y="27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rgbClr val="C937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4" name="Freeform 509"/>
            <p:cNvSpPr>
              <a:spLocks/>
            </p:cNvSpPr>
            <p:nvPr/>
          </p:nvSpPr>
          <p:spPr bwMode="auto">
            <a:xfrm rot="16200000">
              <a:off x="2851984" y="5707848"/>
              <a:ext cx="326438" cy="298147"/>
            </a:xfrm>
            <a:custGeom>
              <a:avLst/>
              <a:gdLst>
                <a:gd name="T0" fmla="*/ 10 w 56"/>
                <a:gd name="T1" fmla="*/ 22 h 51"/>
                <a:gd name="T2" fmla="*/ 55 w 56"/>
                <a:gd name="T3" fmla="*/ 0 h 51"/>
                <a:gd name="T4" fmla="*/ 56 w 56"/>
                <a:gd name="T5" fmla="*/ 3 h 51"/>
                <a:gd name="T6" fmla="*/ 56 w 56"/>
                <a:gd name="T7" fmla="*/ 6 h 51"/>
                <a:gd name="T8" fmla="*/ 55 w 56"/>
                <a:gd name="T9" fmla="*/ 24 h 51"/>
                <a:gd name="T10" fmla="*/ 0 w 56"/>
                <a:gd name="T11" fmla="*/ 51 h 51"/>
                <a:gd name="T12" fmla="*/ 10 w 56"/>
                <a:gd name="T13" fmla="*/ 2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51">
                  <a:moveTo>
                    <a:pt x="10" y="22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55" y="1"/>
                    <a:pt x="56" y="2"/>
                    <a:pt x="56" y="3"/>
                  </a:cubicBezTo>
                  <a:cubicBezTo>
                    <a:pt x="56" y="4"/>
                    <a:pt x="56" y="5"/>
                    <a:pt x="56" y="6"/>
                  </a:cubicBezTo>
                  <a:cubicBezTo>
                    <a:pt x="56" y="13"/>
                    <a:pt x="56" y="18"/>
                    <a:pt x="55" y="24"/>
                  </a:cubicBezTo>
                  <a:cubicBezTo>
                    <a:pt x="0" y="51"/>
                    <a:pt x="0" y="51"/>
                    <a:pt x="0" y="51"/>
                  </a:cubicBezTo>
                  <a:lnTo>
                    <a:pt x="10" y="22"/>
                  </a:ln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5" name="Freeform 510"/>
            <p:cNvSpPr>
              <a:spLocks/>
            </p:cNvSpPr>
            <p:nvPr/>
          </p:nvSpPr>
          <p:spPr bwMode="auto">
            <a:xfrm rot="16200000">
              <a:off x="3464600" y="5839511"/>
              <a:ext cx="280737" cy="594118"/>
            </a:xfrm>
            <a:custGeom>
              <a:avLst/>
              <a:gdLst>
                <a:gd name="T0" fmla="*/ 0 w 48"/>
                <a:gd name="T1" fmla="*/ 102 h 102"/>
                <a:gd name="T2" fmla="*/ 36 w 48"/>
                <a:gd name="T3" fmla="*/ 0 h 102"/>
                <a:gd name="T4" fmla="*/ 0 w 48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02">
                  <a:moveTo>
                    <a:pt x="0" y="102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48" y="57"/>
                    <a:pt x="0" y="102"/>
                  </a:cubicBezTo>
                </a:path>
              </a:pathLst>
            </a:custGeom>
            <a:solidFill>
              <a:srgbClr val="D63A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6" name="Freeform 511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7" name="Freeform 512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8" name="Freeform 513"/>
            <p:cNvSpPr>
              <a:spLocks/>
            </p:cNvSpPr>
            <p:nvPr/>
          </p:nvSpPr>
          <p:spPr bwMode="auto">
            <a:xfrm rot="16200000">
              <a:off x="2731202" y="5778576"/>
              <a:ext cx="265503" cy="274208"/>
            </a:xfrm>
            <a:custGeom>
              <a:avLst/>
              <a:gdLst>
                <a:gd name="T0" fmla="*/ 42 w 46"/>
                <a:gd name="T1" fmla="*/ 30 h 47"/>
                <a:gd name="T2" fmla="*/ 30 w 46"/>
                <a:gd name="T3" fmla="*/ 4 h 47"/>
                <a:gd name="T4" fmla="*/ 3 w 46"/>
                <a:gd name="T5" fmla="*/ 17 h 47"/>
                <a:gd name="T6" fmla="*/ 16 w 46"/>
                <a:gd name="T7" fmla="*/ 43 h 47"/>
                <a:gd name="T8" fmla="*/ 42 w 46"/>
                <a:gd name="T9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42" y="30"/>
                  </a:moveTo>
                  <a:cubicBezTo>
                    <a:pt x="46" y="20"/>
                    <a:pt x="40" y="8"/>
                    <a:pt x="30" y="4"/>
                  </a:cubicBezTo>
                  <a:cubicBezTo>
                    <a:pt x="19" y="0"/>
                    <a:pt x="7" y="6"/>
                    <a:pt x="3" y="17"/>
                  </a:cubicBezTo>
                  <a:cubicBezTo>
                    <a:pt x="0" y="28"/>
                    <a:pt x="5" y="39"/>
                    <a:pt x="16" y="43"/>
                  </a:cubicBezTo>
                  <a:cubicBezTo>
                    <a:pt x="27" y="47"/>
                    <a:pt x="39" y="41"/>
                    <a:pt x="42" y="30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9" name="Freeform 514"/>
            <p:cNvSpPr>
              <a:spLocks/>
            </p:cNvSpPr>
            <p:nvPr/>
          </p:nvSpPr>
          <p:spPr bwMode="auto">
            <a:xfrm rot="16200000">
              <a:off x="2750788" y="5804691"/>
              <a:ext cx="226331" cy="226331"/>
            </a:xfrm>
            <a:custGeom>
              <a:avLst/>
              <a:gdLst>
                <a:gd name="T0" fmla="*/ 36 w 39"/>
                <a:gd name="T1" fmla="*/ 25 h 39"/>
                <a:gd name="T2" fmla="*/ 26 w 39"/>
                <a:gd name="T3" fmla="*/ 3 h 39"/>
                <a:gd name="T4" fmla="*/ 4 w 39"/>
                <a:gd name="T5" fmla="*/ 14 h 39"/>
                <a:gd name="T6" fmla="*/ 14 w 39"/>
                <a:gd name="T7" fmla="*/ 36 h 39"/>
                <a:gd name="T8" fmla="*/ 36 w 39"/>
                <a:gd name="T9" fmla="*/ 2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36" y="25"/>
                  </a:moveTo>
                  <a:cubicBezTo>
                    <a:pt x="39" y="16"/>
                    <a:pt x="35" y="6"/>
                    <a:pt x="26" y="3"/>
                  </a:cubicBezTo>
                  <a:cubicBezTo>
                    <a:pt x="17" y="0"/>
                    <a:pt x="7" y="5"/>
                    <a:pt x="4" y="14"/>
                  </a:cubicBezTo>
                  <a:cubicBezTo>
                    <a:pt x="0" y="23"/>
                    <a:pt x="5" y="33"/>
                    <a:pt x="14" y="36"/>
                  </a:cubicBezTo>
                  <a:cubicBezTo>
                    <a:pt x="23" y="39"/>
                    <a:pt x="33" y="34"/>
                    <a:pt x="36" y="25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0" name="Freeform 515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1" name="Freeform 516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444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2" name="Freeform 517"/>
            <p:cNvSpPr>
              <a:spLocks/>
            </p:cNvSpPr>
            <p:nvPr/>
          </p:nvSpPr>
          <p:spPr bwMode="auto">
            <a:xfrm rot="16200000">
              <a:off x="2731202" y="5778576"/>
              <a:ext cx="265503" cy="274208"/>
            </a:xfrm>
            <a:custGeom>
              <a:avLst/>
              <a:gdLst>
                <a:gd name="T0" fmla="*/ 3 w 46"/>
                <a:gd name="T1" fmla="*/ 17 h 47"/>
                <a:gd name="T2" fmla="*/ 30 w 46"/>
                <a:gd name="T3" fmla="*/ 4 h 47"/>
                <a:gd name="T4" fmla="*/ 42 w 46"/>
                <a:gd name="T5" fmla="*/ 30 h 47"/>
                <a:gd name="T6" fmla="*/ 16 w 46"/>
                <a:gd name="T7" fmla="*/ 43 h 47"/>
                <a:gd name="T8" fmla="*/ 3 w 46"/>
                <a:gd name="T9" fmla="*/ 1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3" y="17"/>
                  </a:moveTo>
                  <a:cubicBezTo>
                    <a:pt x="7" y="6"/>
                    <a:pt x="19" y="0"/>
                    <a:pt x="30" y="4"/>
                  </a:cubicBezTo>
                  <a:cubicBezTo>
                    <a:pt x="40" y="8"/>
                    <a:pt x="46" y="20"/>
                    <a:pt x="42" y="30"/>
                  </a:cubicBezTo>
                  <a:cubicBezTo>
                    <a:pt x="39" y="41"/>
                    <a:pt x="27" y="47"/>
                    <a:pt x="16" y="43"/>
                  </a:cubicBezTo>
                  <a:cubicBezTo>
                    <a:pt x="5" y="39"/>
                    <a:pt x="0" y="28"/>
                    <a:pt x="3" y="17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4" name="Freeform 519"/>
            <p:cNvSpPr>
              <a:spLocks/>
            </p:cNvSpPr>
            <p:nvPr/>
          </p:nvSpPr>
          <p:spPr bwMode="auto">
            <a:xfrm rot="16200000">
              <a:off x="2750789" y="5804692"/>
              <a:ext cx="226331" cy="226331"/>
            </a:xfrm>
            <a:custGeom>
              <a:avLst/>
              <a:gdLst>
                <a:gd name="T0" fmla="*/ 4 w 39"/>
                <a:gd name="T1" fmla="*/ 14 h 39"/>
                <a:gd name="T2" fmla="*/ 26 w 39"/>
                <a:gd name="T3" fmla="*/ 3 h 39"/>
                <a:gd name="T4" fmla="*/ 36 w 39"/>
                <a:gd name="T5" fmla="*/ 25 h 39"/>
                <a:gd name="T6" fmla="*/ 14 w 39"/>
                <a:gd name="T7" fmla="*/ 36 h 39"/>
                <a:gd name="T8" fmla="*/ 4 w 39"/>
                <a:gd name="T9" fmla="*/ 1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4" y="14"/>
                  </a:moveTo>
                  <a:cubicBezTo>
                    <a:pt x="7" y="5"/>
                    <a:pt x="17" y="0"/>
                    <a:pt x="26" y="3"/>
                  </a:cubicBezTo>
                  <a:cubicBezTo>
                    <a:pt x="35" y="6"/>
                    <a:pt x="39" y="16"/>
                    <a:pt x="36" y="25"/>
                  </a:cubicBezTo>
                  <a:cubicBezTo>
                    <a:pt x="33" y="34"/>
                    <a:pt x="23" y="39"/>
                    <a:pt x="14" y="36"/>
                  </a:cubicBezTo>
                  <a:cubicBezTo>
                    <a:pt x="5" y="33"/>
                    <a:pt x="0" y="23"/>
                    <a:pt x="4" y="14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5" name="Freeform 520"/>
            <p:cNvSpPr>
              <a:spLocks/>
            </p:cNvSpPr>
            <p:nvPr/>
          </p:nvSpPr>
          <p:spPr bwMode="auto">
            <a:xfrm rot="16200000">
              <a:off x="11777337" y="2224750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6" name="Freeform 521"/>
            <p:cNvSpPr>
              <a:spLocks/>
            </p:cNvSpPr>
            <p:nvPr/>
          </p:nvSpPr>
          <p:spPr bwMode="auto">
            <a:xfrm rot="16200000">
              <a:off x="9984102" y="1987539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7" name="Freeform 522"/>
            <p:cNvSpPr>
              <a:spLocks/>
            </p:cNvSpPr>
            <p:nvPr/>
          </p:nvSpPr>
          <p:spPr bwMode="auto">
            <a:xfrm rot="16200000">
              <a:off x="11498776" y="1835200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8" name="Freeform 523"/>
            <p:cNvSpPr>
              <a:spLocks/>
            </p:cNvSpPr>
            <p:nvPr/>
          </p:nvSpPr>
          <p:spPr bwMode="auto">
            <a:xfrm rot="16200000">
              <a:off x="12027606" y="718781"/>
              <a:ext cx="28292" cy="41350"/>
            </a:xfrm>
            <a:custGeom>
              <a:avLst/>
              <a:gdLst>
                <a:gd name="T0" fmla="*/ 5 w 5"/>
                <a:gd name="T1" fmla="*/ 4 h 7"/>
                <a:gd name="T2" fmla="*/ 5 w 5"/>
                <a:gd name="T3" fmla="*/ 3 h 7"/>
                <a:gd name="T4" fmla="*/ 0 w 5"/>
                <a:gd name="T5" fmla="*/ 3 h 7"/>
                <a:gd name="T6" fmla="*/ 0 w 5"/>
                <a:gd name="T7" fmla="*/ 4 h 7"/>
                <a:gd name="T8" fmla="*/ 5 w 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">
                  <a:moveTo>
                    <a:pt x="5" y="4"/>
                  </a:moveTo>
                  <a:cubicBezTo>
                    <a:pt x="5" y="4"/>
                    <a:pt x="5" y="3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0" y="7"/>
                    <a:pt x="5" y="7"/>
                    <a:pt x="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9" name="Freeform 524"/>
            <p:cNvSpPr>
              <a:spLocks/>
            </p:cNvSpPr>
            <p:nvPr/>
          </p:nvSpPr>
          <p:spPr bwMode="auto">
            <a:xfrm rot="16200000">
              <a:off x="11025440" y="164925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0" name="Freeform 525"/>
            <p:cNvSpPr>
              <a:spLocks/>
            </p:cNvSpPr>
            <p:nvPr/>
          </p:nvSpPr>
          <p:spPr bwMode="auto">
            <a:xfrm rot="16200000">
              <a:off x="11891589" y="127928"/>
              <a:ext cx="28292" cy="47878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1" name="Freeform 526"/>
            <p:cNvSpPr>
              <a:spLocks/>
            </p:cNvSpPr>
            <p:nvPr/>
          </p:nvSpPr>
          <p:spPr bwMode="auto">
            <a:xfrm rot="16200000">
              <a:off x="11512922" y="83303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2" name="Freeform 527"/>
            <p:cNvSpPr>
              <a:spLocks/>
            </p:cNvSpPr>
            <p:nvPr/>
          </p:nvSpPr>
          <p:spPr bwMode="auto">
            <a:xfrm rot="16200000">
              <a:off x="11914441" y="3349875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3" name="Freeform 528"/>
            <p:cNvSpPr>
              <a:spLocks/>
            </p:cNvSpPr>
            <p:nvPr/>
          </p:nvSpPr>
          <p:spPr bwMode="auto">
            <a:xfrm rot="16200000">
              <a:off x="11272446" y="2818867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4" name="Freeform 529"/>
            <p:cNvSpPr>
              <a:spLocks/>
            </p:cNvSpPr>
            <p:nvPr/>
          </p:nvSpPr>
          <p:spPr bwMode="auto">
            <a:xfrm rot="16200000">
              <a:off x="10408471" y="4313956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5" name="Freeform 530"/>
            <p:cNvSpPr>
              <a:spLocks/>
            </p:cNvSpPr>
            <p:nvPr/>
          </p:nvSpPr>
          <p:spPr bwMode="auto">
            <a:xfrm rot="16200000">
              <a:off x="9981926" y="3317231"/>
              <a:ext cx="39173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7" name="Freeform 532"/>
            <p:cNvSpPr>
              <a:spLocks/>
            </p:cNvSpPr>
            <p:nvPr/>
          </p:nvSpPr>
          <p:spPr bwMode="auto">
            <a:xfrm rot="16200000">
              <a:off x="5335093" y="201256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8" name="Freeform 533"/>
            <p:cNvSpPr>
              <a:spLocks/>
            </p:cNvSpPr>
            <p:nvPr/>
          </p:nvSpPr>
          <p:spPr bwMode="auto">
            <a:xfrm rot="16200000">
              <a:off x="4843259" y="4989684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9" name="Freeform 534"/>
            <p:cNvSpPr>
              <a:spLocks/>
            </p:cNvSpPr>
            <p:nvPr/>
          </p:nvSpPr>
          <p:spPr bwMode="auto">
            <a:xfrm rot="16200000">
              <a:off x="6366638" y="3879793"/>
              <a:ext cx="41350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0" name="Freeform 535"/>
            <p:cNvSpPr>
              <a:spLocks/>
            </p:cNvSpPr>
            <p:nvPr/>
          </p:nvSpPr>
          <p:spPr bwMode="auto">
            <a:xfrm rot="16200000">
              <a:off x="9882906" y="4574018"/>
              <a:ext cx="39173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1" name="Freeform 536"/>
            <p:cNvSpPr>
              <a:spLocks/>
            </p:cNvSpPr>
            <p:nvPr/>
          </p:nvSpPr>
          <p:spPr bwMode="auto">
            <a:xfrm rot="16200000">
              <a:off x="11244154" y="4200791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2" name="Freeform 537"/>
            <p:cNvSpPr>
              <a:spLocks/>
            </p:cNvSpPr>
            <p:nvPr/>
          </p:nvSpPr>
          <p:spPr bwMode="auto">
            <a:xfrm rot="16200000">
              <a:off x="11963406" y="4967920"/>
              <a:ext cx="41350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3" name="Freeform 538"/>
            <p:cNvSpPr>
              <a:spLocks/>
            </p:cNvSpPr>
            <p:nvPr/>
          </p:nvSpPr>
          <p:spPr bwMode="auto">
            <a:xfrm rot="16200000">
              <a:off x="11982992" y="6238854"/>
              <a:ext cx="36997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4" name="Freeform 539"/>
            <p:cNvSpPr>
              <a:spLocks/>
            </p:cNvSpPr>
            <p:nvPr/>
          </p:nvSpPr>
          <p:spPr bwMode="auto">
            <a:xfrm rot="16200000">
              <a:off x="11321411" y="6484771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5" name="Freeform 540"/>
            <p:cNvSpPr>
              <a:spLocks/>
            </p:cNvSpPr>
            <p:nvPr/>
          </p:nvSpPr>
          <p:spPr bwMode="auto">
            <a:xfrm rot="16200000">
              <a:off x="11759927" y="6847117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6" name="Freeform 541"/>
            <p:cNvSpPr>
              <a:spLocks/>
            </p:cNvSpPr>
            <p:nvPr/>
          </p:nvSpPr>
          <p:spPr bwMode="auto">
            <a:xfrm rot="16200000">
              <a:off x="10152762" y="6832972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7" name="Freeform 542"/>
            <p:cNvSpPr>
              <a:spLocks/>
            </p:cNvSpPr>
            <p:nvPr/>
          </p:nvSpPr>
          <p:spPr bwMode="auto">
            <a:xfrm rot="16200000">
              <a:off x="10060271" y="6163773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8" name="Freeform 543"/>
            <p:cNvSpPr>
              <a:spLocks/>
            </p:cNvSpPr>
            <p:nvPr/>
          </p:nvSpPr>
          <p:spPr bwMode="auto">
            <a:xfrm rot="16200000">
              <a:off x="9571701" y="574484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9" name="Freeform 544"/>
            <p:cNvSpPr>
              <a:spLocks/>
            </p:cNvSpPr>
            <p:nvPr/>
          </p:nvSpPr>
          <p:spPr bwMode="auto">
            <a:xfrm rot="16200000">
              <a:off x="9533617" y="6673017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0" name="Freeform 545"/>
            <p:cNvSpPr>
              <a:spLocks/>
            </p:cNvSpPr>
            <p:nvPr/>
          </p:nvSpPr>
          <p:spPr bwMode="auto">
            <a:xfrm rot="16200000">
              <a:off x="6521153" y="606475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1" name="Freeform 546"/>
            <p:cNvSpPr>
              <a:spLocks/>
            </p:cNvSpPr>
            <p:nvPr/>
          </p:nvSpPr>
          <p:spPr bwMode="auto">
            <a:xfrm rot="16200000">
              <a:off x="6096782" y="6704573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2" name="Freeform 547"/>
            <p:cNvSpPr>
              <a:spLocks/>
            </p:cNvSpPr>
            <p:nvPr/>
          </p:nvSpPr>
          <p:spPr bwMode="auto">
            <a:xfrm rot="16200000">
              <a:off x="9937313" y="3768803"/>
              <a:ext cx="30468" cy="45702"/>
            </a:xfrm>
            <a:custGeom>
              <a:avLst/>
              <a:gdLst>
                <a:gd name="T0" fmla="*/ 5 w 5"/>
                <a:gd name="T1" fmla="*/ 4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4 h 8"/>
                <a:gd name="T8" fmla="*/ 5 w 5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4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8"/>
                    <a:pt x="5" y="8"/>
                    <a:pt x="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3" name="Freeform 548"/>
            <p:cNvSpPr>
              <a:spLocks/>
            </p:cNvSpPr>
            <p:nvPr/>
          </p:nvSpPr>
          <p:spPr bwMode="auto">
            <a:xfrm rot="16200000">
              <a:off x="5730084" y="1743799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4" name="Freeform 549"/>
            <p:cNvSpPr>
              <a:spLocks/>
            </p:cNvSpPr>
            <p:nvPr/>
          </p:nvSpPr>
          <p:spPr bwMode="auto">
            <a:xfrm rot="16200000">
              <a:off x="5942267" y="4001664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5" name="Freeform 550"/>
            <p:cNvSpPr>
              <a:spLocks/>
            </p:cNvSpPr>
            <p:nvPr/>
          </p:nvSpPr>
          <p:spPr bwMode="auto">
            <a:xfrm rot="16200000">
              <a:off x="5102234" y="1692657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6" name="Freeform 551"/>
            <p:cNvSpPr>
              <a:spLocks/>
            </p:cNvSpPr>
            <p:nvPr/>
          </p:nvSpPr>
          <p:spPr bwMode="auto">
            <a:xfrm rot="16200000">
              <a:off x="5817134" y="117362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7" name="Freeform 552"/>
            <p:cNvSpPr>
              <a:spLocks/>
            </p:cNvSpPr>
            <p:nvPr/>
          </p:nvSpPr>
          <p:spPr bwMode="auto">
            <a:xfrm rot="16200000">
              <a:off x="6110928" y="374934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8" name="Freeform 553"/>
            <p:cNvSpPr>
              <a:spLocks/>
            </p:cNvSpPr>
            <p:nvPr/>
          </p:nvSpPr>
          <p:spPr bwMode="auto">
            <a:xfrm rot="16200000">
              <a:off x="9312726" y="991902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9" name="Freeform 554"/>
            <p:cNvSpPr>
              <a:spLocks/>
            </p:cNvSpPr>
            <p:nvPr/>
          </p:nvSpPr>
          <p:spPr bwMode="auto">
            <a:xfrm rot="16200000">
              <a:off x="9879642" y="46416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0" name="Freeform 555"/>
            <p:cNvSpPr>
              <a:spLocks/>
            </p:cNvSpPr>
            <p:nvPr/>
          </p:nvSpPr>
          <p:spPr bwMode="auto">
            <a:xfrm rot="16200000">
              <a:off x="6561413" y="68082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1" name="Freeform 556"/>
            <p:cNvSpPr>
              <a:spLocks/>
            </p:cNvSpPr>
            <p:nvPr/>
          </p:nvSpPr>
          <p:spPr bwMode="auto">
            <a:xfrm rot="16200000">
              <a:off x="5700704" y="86580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2" name="Freeform 557"/>
            <p:cNvSpPr>
              <a:spLocks/>
            </p:cNvSpPr>
            <p:nvPr/>
          </p:nvSpPr>
          <p:spPr bwMode="auto">
            <a:xfrm rot="16200000">
              <a:off x="4218674" y="4087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3" name="Freeform 558"/>
            <p:cNvSpPr>
              <a:spLocks/>
            </p:cNvSpPr>
            <p:nvPr/>
          </p:nvSpPr>
          <p:spPr bwMode="auto">
            <a:xfrm rot="16200000">
              <a:off x="4288314" y="97666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4" name="Freeform 559"/>
            <p:cNvSpPr>
              <a:spLocks/>
            </p:cNvSpPr>
            <p:nvPr/>
          </p:nvSpPr>
          <p:spPr bwMode="auto">
            <a:xfrm rot="16200000">
              <a:off x="3738809" y="451102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5" name="Freeform 560"/>
            <p:cNvSpPr>
              <a:spLocks/>
            </p:cNvSpPr>
            <p:nvPr/>
          </p:nvSpPr>
          <p:spPr bwMode="auto">
            <a:xfrm rot="16200000">
              <a:off x="4497235" y="11704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6" name="Freeform 561"/>
            <p:cNvSpPr>
              <a:spLocks/>
            </p:cNvSpPr>
            <p:nvPr/>
          </p:nvSpPr>
          <p:spPr bwMode="auto">
            <a:xfrm rot="16200000">
              <a:off x="3578855" y="95925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7" name="Freeform 562"/>
            <p:cNvSpPr>
              <a:spLocks/>
            </p:cNvSpPr>
            <p:nvPr/>
          </p:nvSpPr>
          <p:spPr bwMode="auto">
            <a:xfrm rot="16200000">
              <a:off x="3345995" y="1494617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8" name="Freeform 563"/>
            <p:cNvSpPr>
              <a:spLocks/>
            </p:cNvSpPr>
            <p:nvPr/>
          </p:nvSpPr>
          <p:spPr bwMode="auto">
            <a:xfrm rot="16200000">
              <a:off x="3418900" y="3095253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9" name="Freeform 564"/>
            <p:cNvSpPr>
              <a:spLocks/>
            </p:cNvSpPr>
            <p:nvPr/>
          </p:nvSpPr>
          <p:spPr bwMode="auto">
            <a:xfrm rot="16200000">
              <a:off x="2898774" y="474920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0" name="Freeform 565"/>
            <p:cNvSpPr>
              <a:spLocks/>
            </p:cNvSpPr>
            <p:nvPr/>
          </p:nvSpPr>
          <p:spPr bwMode="auto">
            <a:xfrm rot="16200000">
              <a:off x="3575590" y="4444532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1" name="Freeform 566"/>
            <p:cNvSpPr>
              <a:spLocks/>
            </p:cNvSpPr>
            <p:nvPr/>
          </p:nvSpPr>
          <p:spPr bwMode="auto">
            <a:xfrm rot="16200000">
              <a:off x="3945554" y="760132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2" name="Freeform 567"/>
            <p:cNvSpPr>
              <a:spLocks/>
            </p:cNvSpPr>
            <p:nvPr/>
          </p:nvSpPr>
          <p:spPr bwMode="auto">
            <a:xfrm rot="16200000">
              <a:off x="2978208" y="223684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3" name="Freeform 568"/>
            <p:cNvSpPr>
              <a:spLocks/>
            </p:cNvSpPr>
            <p:nvPr/>
          </p:nvSpPr>
          <p:spPr bwMode="auto">
            <a:xfrm rot="16200000">
              <a:off x="3131634" y="105175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4" name="Freeform 569"/>
            <p:cNvSpPr>
              <a:spLocks/>
            </p:cNvSpPr>
            <p:nvPr/>
          </p:nvSpPr>
          <p:spPr bwMode="auto">
            <a:xfrm rot="16200000">
              <a:off x="1818263" y="632820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5" name="Freeform 570"/>
            <p:cNvSpPr>
              <a:spLocks/>
            </p:cNvSpPr>
            <p:nvPr/>
          </p:nvSpPr>
          <p:spPr bwMode="auto">
            <a:xfrm rot="16200000">
              <a:off x="1418920" y="107254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6" name="Freeform 571"/>
            <p:cNvSpPr>
              <a:spLocks/>
            </p:cNvSpPr>
            <p:nvPr/>
          </p:nvSpPr>
          <p:spPr bwMode="auto">
            <a:xfrm rot="16200000">
              <a:off x="2178433" y="87667"/>
              <a:ext cx="28292" cy="45702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4 h 8"/>
                <a:gd name="T4" fmla="*/ 0 w 5"/>
                <a:gd name="T5" fmla="*/ 4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5"/>
                    <a:pt x="5" y="4"/>
                    <a:pt x="5" y="4"/>
                  </a:cubicBezTo>
                  <a:cubicBezTo>
                    <a:pt x="5" y="0"/>
                    <a:pt x="0" y="0"/>
                    <a:pt x="0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7" name="Freeform 572"/>
            <p:cNvSpPr>
              <a:spLocks/>
            </p:cNvSpPr>
            <p:nvPr/>
          </p:nvSpPr>
          <p:spPr bwMode="auto">
            <a:xfrm rot="16200000">
              <a:off x="940144" y="581678"/>
              <a:ext cx="28292" cy="45702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8" name="Freeform 573"/>
            <p:cNvSpPr>
              <a:spLocks/>
            </p:cNvSpPr>
            <p:nvPr/>
          </p:nvSpPr>
          <p:spPr bwMode="auto">
            <a:xfrm rot="16200000">
              <a:off x="441782" y="298764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9" name="Freeform 574"/>
            <p:cNvSpPr>
              <a:spLocks/>
            </p:cNvSpPr>
            <p:nvPr/>
          </p:nvSpPr>
          <p:spPr bwMode="auto">
            <a:xfrm rot="16200000">
              <a:off x="286180" y="1020194"/>
              <a:ext cx="39173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0" name="Freeform 575"/>
            <p:cNvSpPr>
              <a:spLocks/>
            </p:cNvSpPr>
            <p:nvPr/>
          </p:nvSpPr>
          <p:spPr bwMode="auto">
            <a:xfrm rot="16200000">
              <a:off x="590856" y="1616488"/>
              <a:ext cx="30468" cy="45702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1" name="Freeform 576"/>
            <p:cNvSpPr>
              <a:spLocks/>
            </p:cNvSpPr>
            <p:nvPr/>
          </p:nvSpPr>
          <p:spPr bwMode="auto">
            <a:xfrm rot="16200000">
              <a:off x="245918" y="2525075"/>
              <a:ext cx="39173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2" name="Freeform 577"/>
            <p:cNvSpPr>
              <a:spLocks/>
            </p:cNvSpPr>
            <p:nvPr/>
          </p:nvSpPr>
          <p:spPr bwMode="auto">
            <a:xfrm rot="16200000">
              <a:off x="937967" y="2420615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3" name="Freeform 578"/>
            <p:cNvSpPr>
              <a:spLocks/>
            </p:cNvSpPr>
            <p:nvPr/>
          </p:nvSpPr>
          <p:spPr bwMode="auto">
            <a:xfrm rot="16200000">
              <a:off x="695315" y="1074600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4" name="Freeform 579"/>
            <p:cNvSpPr>
              <a:spLocks/>
            </p:cNvSpPr>
            <p:nvPr/>
          </p:nvSpPr>
          <p:spPr bwMode="auto">
            <a:xfrm rot="16200000">
              <a:off x="2076149" y="2200812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5" name="Freeform 580"/>
            <p:cNvSpPr>
              <a:spLocks/>
            </p:cNvSpPr>
            <p:nvPr/>
          </p:nvSpPr>
          <p:spPr bwMode="auto">
            <a:xfrm rot="16200000">
              <a:off x="2585393" y="191790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6" name="Freeform 581"/>
            <p:cNvSpPr>
              <a:spLocks/>
            </p:cNvSpPr>
            <p:nvPr/>
          </p:nvSpPr>
          <p:spPr bwMode="auto">
            <a:xfrm rot="16200000">
              <a:off x="2067444" y="184173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7" name="Freeform 582"/>
            <p:cNvSpPr>
              <a:spLocks/>
            </p:cNvSpPr>
            <p:nvPr/>
          </p:nvSpPr>
          <p:spPr bwMode="auto">
            <a:xfrm rot="16200000">
              <a:off x="1838937" y="3019084"/>
              <a:ext cx="39173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8" name="Freeform 583"/>
            <p:cNvSpPr>
              <a:spLocks/>
            </p:cNvSpPr>
            <p:nvPr/>
          </p:nvSpPr>
          <p:spPr bwMode="auto">
            <a:xfrm rot="16200000">
              <a:off x="2265484" y="381341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9" name="Freeform 584"/>
            <p:cNvSpPr>
              <a:spLocks/>
            </p:cNvSpPr>
            <p:nvPr/>
          </p:nvSpPr>
          <p:spPr bwMode="auto">
            <a:xfrm rot="16200000">
              <a:off x="2245898" y="2594715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0" name="Freeform 585"/>
            <p:cNvSpPr>
              <a:spLocks/>
            </p:cNvSpPr>
            <p:nvPr/>
          </p:nvSpPr>
          <p:spPr bwMode="auto">
            <a:xfrm rot="16200000">
              <a:off x="1105539" y="3212771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1" name="Freeform 586"/>
            <p:cNvSpPr>
              <a:spLocks/>
            </p:cNvSpPr>
            <p:nvPr/>
          </p:nvSpPr>
          <p:spPr bwMode="auto">
            <a:xfrm rot="16200000">
              <a:off x="354732" y="3043023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2" name="Freeform 587"/>
            <p:cNvSpPr>
              <a:spLocks/>
            </p:cNvSpPr>
            <p:nvPr/>
          </p:nvSpPr>
          <p:spPr bwMode="auto">
            <a:xfrm rot="16200000">
              <a:off x="457015" y="381341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3" name="Freeform 588"/>
            <p:cNvSpPr>
              <a:spLocks/>
            </p:cNvSpPr>
            <p:nvPr/>
          </p:nvSpPr>
          <p:spPr bwMode="auto">
            <a:xfrm rot="16200000">
              <a:off x="213274" y="5079999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4" name="Freeform 589"/>
            <p:cNvSpPr>
              <a:spLocks/>
            </p:cNvSpPr>
            <p:nvPr/>
          </p:nvSpPr>
          <p:spPr bwMode="auto">
            <a:xfrm rot="16200000">
              <a:off x="841125" y="606475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5" name="Freeform 590"/>
            <p:cNvSpPr>
              <a:spLocks/>
            </p:cNvSpPr>
            <p:nvPr/>
          </p:nvSpPr>
          <p:spPr bwMode="auto">
            <a:xfrm rot="16200000">
              <a:off x="392816" y="6663224"/>
              <a:ext cx="30468" cy="45702"/>
            </a:xfrm>
            <a:custGeom>
              <a:avLst/>
              <a:gdLst>
                <a:gd name="T0" fmla="*/ 0 w 5"/>
                <a:gd name="T1" fmla="*/ 3 h 8"/>
                <a:gd name="T2" fmla="*/ 0 w 5"/>
                <a:gd name="T3" fmla="*/ 5 h 8"/>
                <a:gd name="T4" fmla="*/ 5 w 5"/>
                <a:gd name="T5" fmla="*/ 5 h 8"/>
                <a:gd name="T6" fmla="*/ 5 w 5"/>
                <a:gd name="T7" fmla="*/ 3 h 8"/>
                <a:gd name="T8" fmla="*/ 0 w 5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0" y="3"/>
                  </a:move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6" name="Freeform 591"/>
            <p:cNvSpPr>
              <a:spLocks/>
            </p:cNvSpPr>
            <p:nvPr/>
          </p:nvSpPr>
          <p:spPr bwMode="auto">
            <a:xfrm rot="16200000">
              <a:off x="1571259" y="6618611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7" name="Freeform 592"/>
            <p:cNvSpPr>
              <a:spLocks/>
            </p:cNvSpPr>
            <p:nvPr/>
          </p:nvSpPr>
          <p:spPr bwMode="auto">
            <a:xfrm rot="16200000">
              <a:off x="1270935" y="597008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8" name="Freeform 593"/>
            <p:cNvSpPr>
              <a:spLocks/>
            </p:cNvSpPr>
            <p:nvPr/>
          </p:nvSpPr>
          <p:spPr bwMode="auto">
            <a:xfrm rot="16200000">
              <a:off x="399344" y="589500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9" name="Freeform 594"/>
            <p:cNvSpPr>
              <a:spLocks/>
            </p:cNvSpPr>
            <p:nvPr/>
          </p:nvSpPr>
          <p:spPr bwMode="auto">
            <a:xfrm rot="16200000">
              <a:off x="2471140" y="6495653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0" name="Freeform 595"/>
            <p:cNvSpPr>
              <a:spLocks/>
            </p:cNvSpPr>
            <p:nvPr/>
          </p:nvSpPr>
          <p:spPr bwMode="auto">
            <a:xfrm rot="16200000">
              <a:off x="2236104" y="591894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1" name="Freeform 596"/>
            <p:cNvSpPr>
              <a:spLocks/>
            </p:cNvSpPr>
            <p:nvPr/>
          </p:nvSpPr>
          <p:spPr bwMode="auto">
            <a:xfrm rot="16200000">
              <a:off x="2119674" y="660337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2" name="Freeform 597"/>
            <p:cNvSpPr>
              <a:spLocks/>
            </p:cNvSpPr>
            <p:nvPr/>
          </p:nvSpPr>
          <p:spPr bwMode="auto">
            <a:xfrm rot="16200000">
              <a:off x="3305735" y="6807946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3" name="Freeform 598"/>
            <p:cNvSpPr>
              <a:spLocks/>
            </p:cNvSpPr>
            <p:nvPr/>
          </p:nvSpPr>
          <p:spPr bwMode="auto">
            <a:xfrm rot="16200000">
              <a:off x="2571248" y="5235601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4" name="Freeform 599"/>
            <p:cNvSpPr>
              <a:spLocks/>
            </p:cNvSpPr>
            <p:nvPr/>
          </p:nvSpPr>
          <p:spPr bwMode="auto">
            <a:xfrm rot="16200000">
              <a:off x="2595187" y="4473911"/>
              <a:ext cx="39173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5" name="Freeform 600"/>
            <p:cNvSpPr>
              <a:spLocks/>
            </p:cNvSpPr>
            <p:nvPr/>
          </p:nvSpPr>
          <p:spPr bwMode="auto">
            <a:xfrm rot="16200000">
              <a:off x="4378628" y="5852569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6" name="Freeform 601"/>
            <p:cNvSpPr>
              <a:spLocks/>
            </p:cNvSpPr>
            <p:nvPr/>
          </p:nvSpPr>
          <p:spPr bwMode="auto">
            <a:xfrm rot="16200000">
              <a:off x="4355778" y="6741569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7" name="Freeform 602"/>
            <p:cNvSpPr>
              <a:spLocks/>
            </p:cNvSpPr>
            <p:nvPr/>
          </p:nvSpPr>
          <p:spPr bwMode="auto">
            <a:xfrm rot="16200000">
              <a:off x="5008654" y="665669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8" name="Freeform 603"/>
            <p:cNvSpPr>
              <a:spLocks/>
            </p:cNvSpPr>
            <p:nvPr/>
          </p:nvSpPr>
          <p:spPr bwMode="auto">
            <a:xfrm rot="16200000">
              <a:off x="4726829" y="6224709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9" name="Freeform 604"/>
            <p:cNvSpPr>
              <a:spLocks/>
            </p:cNvSpPr>
            <p:nvPr/>
          </p:nvSpPr>
          <p:spPr bwMode="auto">
            <a:xfrm rot="16200000">
              <a:off x="5203430" y="5136581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0" name="Freeform 605"/>
            <p:cNvSpPr>
              <a:spLocks/>
            </p:cNvSpPr>
            <p:nvPr/>
          </p:nvSpPr>
          <p:spPr bwMode="auto">
            <a:xfrm rot="16200000">
              <a:off x="5703968" y="5241042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1" name="Freeform 606"/>
            <p:cNvSpPr>
              <a:spLocks/>
            </p:cNvSpPr>
            <p:nvPr/>
          </p:nvSpPr>
          <p:spPr bwMode="auto">
            <a:xfrm rot="16200000">
              <a:off x="4912899" y="5507632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2" name="Freeform 607"/>
            <p:cNvSpPr>
              <a:spLocks/>
            </p:cNvSpPr>
            <p:nvPr/>
          </p:nvSpPr>
          <p:spPr bwMode="auto">
            <a:xfrm rot="16200000">
              <a:off x="6137043" y="5795987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3" name="Freeform 608"/>
            <p:cNvSpPr>
              <a:spLocks/>
            </p:cNvSpPr>
            <p:nvPr/>
          </p:nvSpPr>
          <p:spPr bwMode="auto">
            <a:xfrm rot="16200000">
              <a:off x="10710972" y="6710014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4" name="Freeform 609"/>
            <p:cNvSpPr>
              <a:spLocks/>
            </p:cNvSpPr>
            <p:nvPr/>
          </p:nvSpPr>
          <p:spPr bwMode="auto">
            <a:xfrm rot="16200000">
              <a:off x="11961230" y="4099594"/>
              <a:ext cx="45702" cy="30468"/>
            </a:xfrm>
            <a:custGeom>
              <a:avLst/>
              <a:gdLst>
                <a:gd name="T0" fmla="*/ 4 w 8"/>
                <a:gd name="T1" fmla="*/ 5 h 5"/>
                <a:gd name="T2" fmla="*/ 5 w 8"/>
                <a:gd name="T3" fmla="*/ 5 h 5"/>
                <a:gd name="T4" fmla="*/ 5 w 8"/>
                <a:gd name="T5" fmla="*/ 0 h 5"/>
                <a:gd name="T6" fmla="*/ 4 w 8"/>
                <a:gd name="T7" fmla="*/ 0 h 5"/>
                <a:gd name="T8" fmla="*/ 4 w 8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4" y="5"/>
                  </a:moveTo>
                  <a:cubicBezTo>
                    <a:pt x="4" y="5"/>
                    <a:pt x="4" y="5"/>
                    <a:pt x="5" y="5"/>
                  </a:cubicBezTo>
                  <a:cubicBezTo>
                    <a:pt x="8" y="5"/>
                    <a:pt x="8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5" name="Freeform 610"/>
            <p:cNvSpPr>
              <a:spLocks/>
            </p:cNvSpPr>
            <p:nvPr/>
          </p:nvSpPr>
          <p:spPr bwMode="auto">
            <a:xfrm rot="16200000">
              <a:off x="10349713" y="2087646"/>
              <a:ext cx="58760" cy="41350"/>
            </a:xfrm>
            <a:custGeom>
              <a:avLst/>
              <a:gdLst>
                <a:gd name="T0" fmla="*/ 3 w 10"/>
                <a:gd name="T1" fmla="*/ 6 h 7"/>
                <a:gd name="T2" fmla="*/ 8 w 10"/>
                <a:gd name="T3" fmla="*/ 4 h 7"/>
                <a:gd name="T4" fmla="*/ 10 w 10"/>
                <a:gd name="T5" fmla="*/ 2 h 7"/>
                <a:gd name="T6" fmla="*/ 7 w 10"/>
                <a:gd name="T7" fmla="*/ 0 h 7"/>
                <a:gd name="T8" fmla="*/ 3 w 10"/>
                <a:gd name="T9" fmla="*/ 2 h 7"/>
                <a:gd name="T10" fmla="*/ 1 w 10"/>
                <a:gd name="T11" fmla="*/ 2 h 7"/>
                <a:gd name="T12" fmla="*/ 0 w 10"/>
                <a:gd name="T13" fmla="*/ 5 h 7"/>
                <a:gd name="T14" fmla="*/ 3 w 10"/>
                <a:gd name="T15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7">
                  <a:moveTo>
                    <a:pt x="3" y="6"/>
                  </a:moveTo>
                  <a:cubicBezTo>
                    <a:pt x="3" y="6"/>
                    <a:pt x="5" y="6"/>
                    <a:pt x="8" y="4"/>
                  </a:cubicBezTo>
                  <a:cubicBezTo>
                    <a:pt x="9" y="4"/>
                    <a:pt x="10" y="3"/>
                    <a:pt x="10" y="2"/>
                  </a:cubicBezTo>
                  <a:cubicBezTo>
                    <a:pt x="9" y="1"/>
                    <a:pt x="8" y="0"/>
                    <a:pt x="7" y="0"/>
                  </a:cubicBezTo>
                  <a:cubicBezTo>
                    <a:pt x="5" y="1"/>
                    <a:pt x="4" y="2"/>
                    <a:pt x="3" y="2"/>
                  </a:cubicBezTo>
                  <a:cubicBezTo>
                    <a:pt x="2" y="2"/>
                    <a:pt x="1" y="2"/>
                    <a:pt x="1" y="2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1" y="6"/>
                    <a:pt x="2" y="7"/>
                    <a:pt x="3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7" name="Freeform 612"/>
            <p:cNvSpPr>
              <a:spLocks/>
            </p:cNvSpPr>
            <p:nvPr/>
          </p:nvSpPr>
          <p:spPr bwMode="auto">
            <a:xfrm rot="16200000">
              <a:off x="5962942" y="638260"/>
              <a:ext cx="28292" cy="58760"/>
            </a:xfrm>
            <a:custGeom>
              <a:avLst/>
              <a:gdLst>
                <a:gd name="T0" fmla="*/ 5 w 5"/>
                <a:gd name="T1" fmla="*/ 8 h 10"/>
                <a:gd name="T2" fmla="*/ 5 w 5"/>
                <a:gd name="T3" fmla="*/ 2 h 10"/>
                <a:gd name="T4" fmla="*/ 2 w 5"/>
                <a:gd name="T5" fmla="*/ 0 h 10"/>
                <a:gd name="T6" fmla="*/ 1 w 5"/>
                <a:gd name="T7" fmla="*/ 3 h 10"/>
                <a:gd name="T8" fmla="*/ 1 w 5"/>
                <a:gd name="T9" fmla="*/ 8 h 10"/>
                <a:gd name="T10" fmla="*/ 3 w 5"/>
                <a:gd name="T11" fmla="*/ 10 h 10"/>
                <a:gd name="T12" fmla="*/ 5 w 5"/>
                <a:gd name="T13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0">
                  <a:moveTo>
                    <a:pt x="5" y="8"/>
                  </a:moveTo>
                  <a:cubicBezTo>
                    <a:pt x="5" y="6"/>
                    <a:pt x="5" y="4"/>
                    <a:pt x="5" y="2"/>
                  </a:cubicBezTo>
                  <a:cubicBezTo>
                    <a:pt x="4" y="1"/>
                    <a:pt x="4" y="0"/>
                    <a:pt x="2" y="0"/>
                  </a:cubicBezTo>
                  <a:cubicBezTo>
                    <a:pt x="1" y="0"/>
                    <a:pt x="0" y="1"/>
                    <a:pt x="1" y="3"/>
                  </a:cubicBezTo>
                  <a:cubicBezTo>
                    <a:pt x="1" y="5"/>
                    <a:pt x="1" y="6"/>
                    <a:pt x="1" y="8"/>
                  </a:cubicBezTo>
                  <a:cubicBezTo>
                    <a:pt x="1" y="10"/>
                    <a:pt x="1" y="10"/>
                    <a:pt x="3" y="10"/>
                  </a:cubicBezTo>
                  <a:cubicBezTo>
                    <a:pt x="4" y="10"/>
                    <a:pt x="5" y="10"/>
                    <a:pt x="5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8" name="Freeform 613"/>
            <p:cNvSpPr>
              <a:spLocks noEditPoints="1"/>
            </p:cNvSpPr>
            <p:nvPr/>
          </p:nvSpPr>
          <p:spPr bwMode="auto">
            <a:xfrm rot="16200000">
              <a:off x="6218653" y="4360746"/>
              <a:ext cx="587589" cy="4302458"/>
            </a:xfrm>
            <a:custGeom>
              <a:avLst/>
              <a:gdLst>
                <a:gd name="T0" fmla="*/ 38 w 101"/>
                <a:gd name="T1" fmla="*/ 739 h 740"/>
                <a:gd name="T2" fmla="*/ 52 w 101"/>
                <a:gd name="T3" fmla="*/ 705 h 740"/>
                <a:gd name="T4" fmla="*/ 56 w 101"/>
                <a:gd name="T5" fmla="*/ 707 h 740"/>
                <a:gd name="T6" fmla="*/ 57 w 101"/>
                <a:gd name="T7" fmla="*/ 695 h 740"/>
                <a:gd name="T8" fmla="*/ 64 w 101"/>
                <a:gd name="T9" fmla="*/ 682 h 740"/>
                <a:gd name="T10" fmla="*/ 67 w 101"/>
                <a:gd name="T11" fmla="*/ 675 h 740"/>
                <a:gd name="T12" fmla="*/ 70 w 101"/>
                <a:gd name="T13" fmla="*/ 661 h 740"/>
                <a:gd name="T14" fmla="*/ 78 w 101"/>
                <a:gd name="T15" fmla="*/ 651 h 740"/>
                <a:gd name="T16" fmla="*/ 84 w 101"/>
                <a:gd name="T17" fmla="*/ 615 h 740"/>
                <a:gd name="T18" fmla="*/ 87 w 101"/>
                <a:gd name="T19" fmla="*/ 616 h 740"/>
                <a:gd name="T20" fmla="*/ 86 w 101"/>
                <a:gd name="T21" fmla="*/ 604 h 740"/>
                <a:gd name="T22" fmla="*/ 91 w 101"/>
                <a:gd name="T23" fmla="*/ 590 h 740"/>
                <a:gd name="T24" fmla="*/ 92 w 101"/>
                <a:gd name="T25" fmla="*/ 582 h 740"/>
                <a:gd name="T26" fmla="*/ 92 w 101"/>
                <a:gd name="T27" fmla="*/ 568 h 740"/>
                <a:gd name="T28" fmla="*/ 98 w 101"/>
                <a:gd name="T29" fmla="*/ 557 h 740"/>
                <a:gd name="T30" fmla="*/ 97 w 101"/>
                <a:gd name="T31" fmla="*/ 521 h 740"/>
                <a:gd name="T32" fmla="*/ 101 w 101"/>
                <a:gd name="T33" fmla="*/ 521 h 740"/>
                <a:gd name="T34" fmla="*/ 97 w 101"/>
                <a:gd name="T35" fmla="*/ 501 h 740"/>
                <a:gd name="T36" fmla="*/ 101 w 101"/>
                <a:gd name="T37" fmla="*/ 501 h 740"/>
                <a:gd name="T38" fmla="*/ 96 w 101"/>
                <a:gd name="T39" fmla="*/ 473 h 740"/>
                <a:gd name="T40" fmla="*/ 100 w 101"/>
                <a:gd name="T41" fmla="*/ 473 h 740"/>
                <a:gd name="T42" fmla="*/ 95 w 101"/>
                <a:gd name="T43" fmla="*/ 461 h 740"/>
                <a:gd name="T44" fmla="*/ 96 w 101"/>
                <a:gd name="T45" fmla="*/ 447 h 740"/>
                <a:gd name="T46" fmla="*/ 95 w 101"/>
                <a:gd name="T47" fmla="*/ 439 h 740"/>
                <a:gd name="T48" fmla="*/ 91 w 101"/>
                <a:gd name="T49" fmla="*/ 426 h 740"/>
                <a:gd name="T50" fmla="*/ 92 w 101"/>
                <a:gd name="T51" fmla="*/ 413 h 740"/>
                <a:gd name="T52" fmla="*/ 79 w 101"/>
                <a:gd name="T53" fmla="*/ 379 h 740"/>
                <a:gd name="T54" fmla="*/ 83 w 101"/>
                <a:gd name="T55" fmla="*/ 378 h 740"/>
                <a:gd name="T56" fmla="*/ 76 w 101"/>
                <a:gd name="T57" fmla="*/ 368 h 740"/>
                <a:gd name="T58" fmla="*/ 73 w 101"/>
                <a:gd name="T59" fmla="*/ 354 h 740"/>
                <a:gd name="T60" fmla="*/ 70 w 101"/>
                <a:gd name="T61" fmla="*/ 347 h 740"/>
                <a:gd name="T62" fmla="*/ 62 w 101"/>
                <a:gd name="T63" fmla="*/ 335 h 740"/>
                <a:gd name="T64" fmla="*/ 61 w 101"/>
                <a:gd name="T65" fmla="*/ 322 h 740"/>
                <a:gd name="T66" fmla="*/ 39 w 101"/>
                <a:gd name="T67" fmla="*/ 293 h 740"/>
                <a:gd name="T68" fmla="*/ 49 w 101"/>
                <a:gd name="T69" fmla="*/ 301 h 740"/>
                <a:gd name="T70" fmla="*/ 39 w 101"/>
                <a:gd name="T71" fmla="*/ 293 h 740"/>
                <a:gd name="T72" fmla="*/ 36 w 101"/>
                <a:gd name="T73" fmla="*/ 281 h 740"/>
                <a:gd name="T74" fmla="*/ 17 w 101"/>
                <a:gd name="T75" fmla="*/ 250 h 740"/>
                <a:gd name="T76" fmla="*/ 21 w 101"/>
                <a:gd name="T77" fmla="*/ 249 h 740"/>
                <a:gd name="T78" fmla="*/ 13 w 101"/>
                <a:gd name="T79" fmla="*/ 239 h 740"/>
                <a:gd name="T80" fmla="*/ 10 w 101"/>
                <a:gd name="T81" fmla="*/ 225 h 740"/>
                <a:gd name="T82" fmla="*/ 8 w 101"/>
                <a:gd name="T83" fmla="*/ 217 h 740"/>
                <a:gd name="T84" fmla="*/ 4 w 101"/>
                <a:gd name="T85" fmla="*/ 204 h 740"/>
                <a:gd name="T86" fmla="*/ 6 w 101"/>
                <a:gd name="T87" fmla="*/ 191 h 740"/>
                <a:gd name="T88" fmla="*/ 0 w 101"/>
                <a:gd name="T89" fmla="*/ 155 h 740"/>
                <a:gd name="T90" fmla="*/ 4 w 101"/>
                <a:gd name="T91" fmla="*/ 167 h 740"/>
                <a:gd name="T92" fmla="*/ 0 w 101"/>
                <a:gd name="T93" fmla="*/ 155 h 740"/>
                <a:gd name="T94" fmla="*/ 5 w 101"/>
                <a:gd name="T95" fmla="*/ 144 h 740"/>
                <a:gd name="T96" fmla="*/ 8 w 101"/>
                <a:gd name="T97" fmla="*/ 108 h 740"/>
                <a:gd name="T98" fmla="*/ 12 w 101"/>
                <a:gd name="T99" fmla="*/ 109 h 740"/>
                <a:gd name="T100" fmla="*/ 11 w 101"/>
                <a:gd name="T101" fmla="*/ 96 h 740"/>
                <a:gd name="T102" fmla="*/ 17 w 101"/>
                <a:gd name="T103" fmla="*/ 83 h 740"/>
                <a:gd name="T104" fmla="*/ 20 w 101"/>
                <a:gd name="T105" fmla="*/ 76 h 740"/>
                <a:gd name="T106" fmla="*/ 24 w 101"/>
                <a:gd name="T107" fmla="*/ 62 h 740"/>
                <a:gd name="T108" fmla="*/ 33 w 101"/>
                <a:gd name="T109" fmla="*/ 53 h 740"/>
                <a:gd name="T110" fmla="*/ 48 w 101"/>
                <a:gd name="T111" fmla="*/ 20 h 740"/>
                <a:gd name="T112" fmla="*/ 51 w 101"/>
                <a:gd name="T113" fmla="*/ 22 h 740"/>
                <a:gd name="T114" fmla="*/ 55 w 101"/>
                <a:gd name="T115" fmla="*/ 10 h 740"/>
                <a:gd name="T116" fmla="*/ 65 w 101"/>
                <a:gd name="T117" fmla="*/ 4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1" h="740">
                  <a:moveTo>
                    <a:pt x="41" y="727"/>
                  </a:moveTo>
                  <a:cubicBezTo>
                    <a:pt x="39" y="730"/>
                    <a:pt x="37" y="733"/>
                    <a:pt x="35" y="737"/>
                  </a:cubicBezTo>
                  <a:cubicBezTo>
                    <a:pt x="34" y="738"/>
                    <a:pt x="34" y="739"/>
                    <a:pt x="35" y="739"/>
                  </a:cubicBezTo>
                  <a:cubicBezTo>
                    <a:pt x="36" y="740"/>
                    <a:pt x="38" y="740"/>
                    <a:pt x="38" y="739"/>
                  </a:cubicBezTo>
                  <a:cubicBezTo>
                    <a:pt x="40" y="736"/>
                    <a:pt x="42" y="732"/>
                    <a:pt x="44" y="729"/>
                  </a:cubicBezTo>
                  <a:cubicBezTo>
                    <a:pt x="45" y="728"/>
                    <a:pt x="45" y="726"/>
                    <a:pt x="44" y="726"/>
                  </a:cubicBezTo>
                  <a:cubicBezTo>
                    <a:pt x="43" y="725"/>
                    <a:pt x="42" y="726"/>
                    <a:pt x="41" y="727"/>
                  </a:cubicBezTo>
                  <a:close/>
                  <a:moveTo>
                    <a:pt x="52" y="705"/>
                  </a:moveTo>
                  <a:cubicBezTo>
                    <a:pt x="50" y="709"/>
                    <a:pt x="49" y="713"/>
                    <a:pt x="47" y="716"/>
                  </a:cubicBezTo>
                  <a:cubicBezTo>
                    <a:pt x="46" y="717"/>
                    <a:pt x="47" y="718"/>
                    <a:pt x="48" y="719"/>
                  </a:cubicBezTo>
                  <a:cubicBezTo>
                    <a:pt x="49" y="719"/>
                    <a:pt x="50" y="719"/>
                    <a:pt x="50" y="718"/>
                  </a:cubicBezTo>
                  <a:cubicBezTo>
                    <a:pt x="52" y="714"/>
                    <a:pt x="54" y="711"/>
                    <a:pt x="56" y="707"/>
                  </a:cubicBezTo>
                  <a:cubicBezTo>
                    <a:pt x="56" y="706"/>
                    <a:pt x="56" y="705"/>
                    <a:pt x="55" y="704"/>
                  </a:cubicBezTo>
                  <a:cubicBezTo>
                    <a:pt x="54" y="704"/>
                    <a:pt x="53" y="704"/>
                    <a:pt x="52" y="705"/>
                  </a:cubicBezTo>
                  <a:close/>
                  <a:moveTo>
                    <a:pt x="62" y="684"/>
                  </a:moveTo>
                  <a:cubicBezTo>
                    <a:pt x="60" y="687"/>
                    <a:pt x="59" y="691"/>
                    <a:pt x="57" y="695"/>
                  </a:cubicBezTo>
                  <a:cubicBezTo>
                    <a:pt x="57" y="696"/>
                    <a:pt x="57" y="697"/>
                    <a:pt x="58" y="697"/>
                  </a:cubicBezTo>
                  <a:cubicBezTo>
                    <a:pt x="59" y="698"/>
                    <a:pt x="60" y="697"/>
                    <a:pt x="61" y="696"/>
                  </a:cubicBezTo>
                  <a:cubicBezTo>
                    <a:pt x="62" y="693"/>
                    <a:pt x="64" y="689"/>
                    <a:pt x="66" y="685"/>
                  </a:cubicBezTo>
                  <a:cubicBezTo>
                    <a:pt x="66" y="684"/>
                    <a:pt x="65" y="683"/>
                    <a:pt x="64" y="682"/>
                  </a:cubicBezTo>
                  <a:cubicBezTo>
                    <a:pt x="63" y="682"/>
                    <a:pt x="62" y="683"/>
                    <a:pt x="62" y="684"/>
                  </a:cubicBezTo>
                  <a:close/>
                  <a:moveTo>
                    <a:pt x="70" y="661"/>
                  </a:moveTo>
                  <a:cubicBezTo>
                    <a:pt x="69" y="665"/>
                    <a:pt x="68" y="669"/>
                    <a:pt x="66" y="672"/>
                  </a:cubicBezTo>
                  <a:cubicBezTo>
                    <a:pt x="66" y="673"/>
                    <a:pt x="66" y="675"/>
                    <a:pt x="67" y="675"/>
                  </a:cubicBezTo>
                  <a:cubicBezTo>
                    <a:pt x="68" y="675"/>
                    <a:pt x="70" y="675"/>
                    <a:pt x="70" y="674"/>
                  </a:cubicBezTo>
                  <a:cubicBezTo>
                    <a:pt x="71" y="670"/>
                    <a:pt x="73" y="666"/>
                    <a:pt x="74" y="663"/>
                  </a:cubicBezTo>
                  <a:cubicBezTo>
                    <a:pt x="74" y="661"/>
                    <a:pt x="74" y="660"/>
                    <a:pt x="73" y="660"/>
                  </a:cubicBezTo>
                  <a:cubicBezTo>
                    <a:pt x="72" y="660"/>
                    <a:pt x="71" y="660"/>
                    <a:pt x="70" y="661"/>
                  </a:cubicBezTo>
                  <a:close/>
                  <a:moveTo>
                    <a:pt x="77" y="638"/>
                  </a:moveTo>
                  <a:cubicBezTo>
                    <a:pt x="76" y="642"/>
                    <a:pt x="75" y="646"/>
                    <a:pt x="74" y="650"/>
                  </a:cubicBezTo>
                  <a:cubicBezTo>
                    <a:pt x="74" y="651"/>
                    <a:pt x="74" y="652"/>
                    <a:pt x="75" y="652"/>
                  </a:cubicBezTo>
                  <a:cubicBezTo>
                    <a:pt x="76" y="653"/>
                    <a:pt x="77" y="652"/>
                    <a:pt x="78" y="651"/>
                  </a:cubicBezTo>
                  <a:cubicBezTo>
                    <a:pt x="79" y="647"/>
                    <a:pt x="80" y="643"/>
                    <a:pt x="81" y="640"/>
                  </a:cubicBezTo>
                  <a:cubicBezTo>
                    <a:pt x="82" y="638"/>
                    <a:pt x="81" y="637"/>
                    <a:pt x="80" y="637"/>
                  </a:cubicBezTo>
                  <a:cubicBezTo>
                    <a:pt x="79" y="637"/>
                    <a:pt x="78" y="637"/>
                    <a:pt x="77" y="638"/>
                  </a:cubicBezTo>
                  <a:close/>
                  <a:moveTo>
                    <a:pt x="84" y="615"/>
                  </a:moveTo>
                  <a:cubicBezTo>
                    <a:pt x="83" y="619"/>
                    <a:pt x="82" y="623"/>
                    <a:pt x="81" y="627"/>
                  </a:cubicBezTo>
                  <a:cubicBezTo>
                    <a:pt x="80" y="628"/>
                    <a:pt x="81" y="629"/>
                    <a:pt x="82" y="629"/>
                  </a:cubicBezTo>
                  <a:cubicBezTo>
                    <a:pt x="83" y="630"/>
                    <a:pt x="84" y="629"/>
                    <a:pt x="84" y="628"/>
                  </a:cubicBezTo>
                  <a:cubicBezTo>
                    <a:pt x="85" y="624"/>
                    <a:pt x="86" y="620"/>
                    <a:pt x="87" y="616"/>
                  </a:cubicBezTo>
                  <a:cubicBezTo>
                    <a:pt x="88" y="615"/>
                    <a:pt x="87" y="614"/>
                    <a:pt x="86" y="614"/>
                  </a:cubicBezTo>
                  <a:cubicBezTo>
                    <a:pt x="85" y="614"/>
                    <a:pt x="84" y="614"/>
                    <a:pt x="84" y="615"/>
                  </a:cubicBezTo>
                  <a:close/>
                  <a:moveTo>
                    <a:pt x="89" y="592"/>
                  </a:moveTo>
                  <a:cubicBezTo>
                    <a:pt x="88" y="596"/>
                    <a:pt x="87" y="600"/>
                    <a:pt x="86" y="604"/>
                  </a:cubicBezTo>
                  <a:cubicBezTo>
                    <a:pt x="86" y="605"/>
                    <a:pt x="87" y="606"/>
                    <a:pt x="88" y="606"/>
                  </a:cubicBezTo>
                  <a:cubicBezTo>
                    <a:pt x="89" y="606"/>
                    <a:pt x="90" y="606"/>
                    <a:pt x="90" y="604"/>
                  </a:cubicBezTo>
                  <a:cubicBezTo>
                    <a:pt x="91" y="601"/>
                    <a:pt x="92" y="597"/>
                    <a:pt x="92" y="593"/>
                  </a:cubicBezTo>
                  <a:cubicBezTo>
                    <a:pt x="93" y="592"/>
                    <a:pt x="92" y="591"/>
                    <a:pt x="91" y="590"/>
                  </a:cubicBezTo>
                  <a:cubicBezTo>
                    <a:pt x="90" y="590"/>
                    <a:pt x="89" y="591"/>
                    <a:pt x="89" y="592"/>
                  </a:cubicBezTo>
                  <a:close/>
                  <a:moveTo>
                    <a:pt x="92" y="568"/>
                  </a:moveTo>
                  <a:cubicBezTo>
                    <a:pt x="92" y="572"/>
                    <a:pt x="91" y="576"/>
                    <a:pt x="91" y="580"/>
                  </a:cubicBezTo>
                  <a:cubicBezTo>
                    <a:pt x="90" y="581"/>
                    <a:pt x="91" y="582"/>
                    <a:pt x="92" y="582"/>
                  </a:cubicBezTo>
                  <a:cubicBezTo>
                    <a:pt x="93" y="583"/>
                    <a:pt x="94" y="582"/>
                    <a:pt x="95" y="581"/>
                  </a:cubicBezTo>
                  <a:cubicBezTo>
                    <a:pt x="95" y="577"/>
                    <a:pt x="96" y="573"/>
                    <a:pt x="96" y="569"/>
                  </a:cubicBezTo>
                  <a:cubicBezTo>
                    <a:pt x="97" y="568"/>
                    <a:pt x="96" y="567"/>
                    <a:pt x="95" y="567"/>
                  </a:cubicBezTo>
                  <a:cubicBezTo>
                    <a:pt x="94" y="566"/>
                    <a:pt x="93" y="567"/>
                    <a:pt x="92" y="568"/>
                  </a:cubicBezTo>
                  <a:close/>
                  <a:moveTo>
                    <a:pt x="95" y="545"/>
                  </a:moveTo>
                  <a:cubicBezTo>
                    <a:pt x="95" y="549"/>
                    <a:pt x="94" y="553"/>
                    <a:pt x="94" y="556"/>
                  </a:cubicBezTo>
                  <a:cubicBezTo>
                    <a:pt x="94" y="558"/>
                    <a:pt x="95" y="559"/>
                    <a:pt x="96" y="559"/>
                  </a:cubicBezTo>
                  <a:cubicBezTo>
                    <a:pt x="97" y="559"/>
                    <a:pt x="98" y="558"/>
                    <a:pt x="98" y="557"/>
                  </a:cubicBezTo>
                  <a:cubicBezTo>
                    <a:pt x="98" y="553"/>
                    <a:pt x="99" y="549"/>
                    <a:pt x="99" y="545"/>
                  </a:cubicBezTo>
                  <a:cubicBezTo>
                    <a:pt x="99" y="544"/>
                    <a:pt x="98" y="543"/>
                    <a:pt x="97" y="543"/>
                  </a:cubicBezTo>
                  <a:cubicBezTo>
                    <a:pt x="96" y="543"/>
                    <a:pt x="95" y="543"/>
                    <a:pt x="95" y="545"/>
                  </a:cubicBezTo>
                  <a:close/>
                  <a:moveTo>
                    <a:pt x="97" y="521"/>
                  </a:moveTo>
                  <a:cubicBezTo>
                    <a:pt x="97" y="525"/>
                    <a:pt x="96" y="529"/>
                    <a:pt x="96" y="533"/>
                  </a:cubicBezTo>
                  <a:cubicBezTo>
                    <a:pt x="96" y="534"/>
                    <a:pt x="97" y="535"/>
                    <a:pt x="98" y="535"/>
                  </a:cubicBezTo>
                  <a:cubicBezTo>
                    <a:pt x="99" y="535"/>
                    <a:pt x="100" y="534"/>
                    <a:pt x="100" y="533"/>
                  </a:cubicBezTo>
                  <a:cubicBezTo>
                    <a:pt x="100" y="529"/>
                    <a:pt x="101" y="525"/>
                    <a:pt x="101" y="521"/>
                  </a:cubicBezTo>
                  <a:cubicBezTo>
                    <a:pt x="101" y="520"/>
                    <a:pt x="100" y="519"/>
                    <a:pt x="99" y="519"/>
                  </a:cubicBezTo>
                  <a:cubicBezTo>
                    <a:pt x="98" y="519"/>
                    <a:pt x="97" y="520"/>
                    <a:pt x="97" y="521"/>
                  </a:cubicBezTo>
                  <a:close/>
                  <a:moveTo>
                    <a:pt x="97" y="497"/>
                  </a:moveTo>
                  <a:cubicBezTo>
                    <a:pt x="97" y="498"/>
                    <a:pt x="97" y="499"/>
                    <a:pt x="97" y="501"/>
                  </a:cubicBezTo>
                  <a:cubicBezTo>
                    <a:pt x="97" y="503"/>
                    <a:pt x="97" y="506"/>
                    <a:pt x="97" y="509"/>
                  </a:cubicBezTo>
                  <a:cubicBezTo>
                    <a:pt x="97" y="510"/>
                    <a:pt x="98" y="511"/>
                    <a:pt x="99" y="511"/>
                  </a:cubicBezTo>
                  <a:cubicBezTo>
                    <a:pt x="100" y="511"/>
                    <a:pt x="101" y="510"/>
                    <a:pt x="101" y="509"/>
                  </a:cubicBezTo>
                  <a:cubicBezTo>
                    <a:pt x="101" y="506"/>
                    <a:pt x="101" y="503"/>
                    <a:pt x="101" y="501"/>
                  </a:cubicBezTo>
                  <a:cubicBezTo>
                    <a:pt x="101" y="499"/>
                    <a:pt x="101" y="498"/>
                    <a:pt x="101" y="497"/>
                  </a:cubicBezTo>
                  <a:cubicBezTo>
                    <a:pt x="101" y="496"/>
                    <a:pt x="100" y="495"/>
                    <a:pt x="99" y="495"/>
                  </a:cubicBezTo>
                  <a:cubicBezTo>
                    <a:pt x="98" y="495"/>
                    <a:pt x="97" y="496"/>
                    <a:pt x="97" y="497"/>
                  </a:cubicBezTo>
                  <a:close/>
                  <a:moveTo>
                    <a:pt x="96" y="473"/>
                  </a:moveTo>
                  <a:cubicBezTo>
                    <a:pt x="97" y="477"/>
                    <a:pt x="97" y="481"/>
                    <a:pt x="97" y="485"/>
                  </a:cubicBezTo>
                  <a:cubicBezTo>
                    <a:pt x="97" y="486"/>
                    <a:pt x="98" y="487"/>
                    <a:pt x="99" y="487"/>
                  </a:cubicBezTo>
                  <a:cubicBezTo>
                    <a:pt x="100" y="487"/>
                    <a:pt x="101" y="486"/>
                    <a:pt x="101" y="485"/>
                  </a:cubicBezTo>
                  <a:cubicBezTo>
                    <a:pt x="101" y="481"/>
                    <a:pt x="101" y="477"/>
                    <a:pt x="100" y="473"/>
                  </a:cubicBezTo>
                  <a:cubicBezTo>
                    <a:pt x="100" y="472"/>
                    <a:pt x="99" y="471"/>
                    <a:pt x="98" y="471"/>
                  </a:cubicBezTo>
                  <a:cubicBezTo>
                    <a:pt x="97" y="471"/>
                    <a:pt x="96" y="472"/>
                    <a:pt x="96" y="473"/>
                  </a:cubicBezTo>
                  <a:close/>
                  <a:moveTo>
                    <a:pt x="94" y="449"/>
                  </a:moveTo>
                  <a:cubicBezTo>
                    <a:pt x="95" y="453"/>
                    <a:pt x="95" y="457"/>
                    <a:pt x="95" y="461"/>
                  </a:cubicBezTo>
                  <a:cubicBezTo>
                    <a:pt x="96" y="462"/>
                    <a:pt x="97" y="463"/>
                    <a:pt x="98" y="463"/>
                  </a:cubicBezTo>
                  <a:cubicBezTo>
                    <a:pt x="99" y="463"/>
                    <a:pt x="100" y="462"/>
                    <a:pt x="99" y="461"/>
                  </a:cubicBezTo>
                  <a:cubicBezTo>
                    <a:pt x="99" y="457"/>
                    <a:pt x="99" y="453"/>
                    <a:pt x="98" y="449"/>
                  </a:cubicBezTo>
                  <a:cubicBezTo>
                    <a:pt x="98" y="448"/>
                    <a:pt x="97" y="447"/>
                    <a:pt x="96" y="447"/>
                  </a:cubicBezTo>
                  <a:cubicBezTo>
                    <a:pt x="95" y="447"/>
                    <a:pt x="94" y="448"/>
                    <a:pt x="94" y="449"/>
                  </a:cubicBezTo>
                  <a:close/>
                  <a:moveTo>
                    <a:pt x="91" y="426"/>
                  </a:moveTo>
                  <a:cubicBezTo>
                    <a:pt x="91" y="429"/>
                    <a:pt x="92" y="433"/>
                    <a:pt x="93" y="437"/>
                  </a:cubicBezTo>
                  <a:cubicBezTo>
                    <a:pt x="93" y="438"/>
                    <a:pt x="94" y="439"/>
                    <a:pt x="95" y="439"/>
                  </a:cubicBezTo>
                  <a:cubicBezTo>
                    <a:pt x="96" y="439"/>
                    <a:pt x="97" y="438"/>
                    <a:pt x="97" y="437"/>
                  </a:cubicBezTo>
                  <a:cubicBezTo>
                    <a:pt x="96" y="433"/>
                    <a:pt x="95" y="429"/>
                    <a:pt x="95" y="425"/>
                  </a:cubicBezTo>
                  <a:cubicBezTo>
                    <a:pt x="94" y="424"/>
                    <a:pt x="93" y="423"/>
                    <a:pt x="92" y="423"/>
                  </a:cubicBezTo>
                  <a:cubicBezTo>
                    <a:pt x="91" y="423"/>
                    <a:pt x="91" y="424"/>
                    <a:pt x="91" y="426"/>
                  </a:cubicBezTo>
                  <a:close/>
                  <a:moveTo>
                    <a:pt x="86" y="402"/>
                  </a:moveTo>
                  <a:cubicBezTo>
                    <a:pt x="87" y="406"/>
                    <a:pt x="88" y="410"/>
                    <a:pt x="88" y="414"/>
                  </a:cubicBezTo>
                  <a:cubicBezTo>
                    <a:pt x="89" y="415"/>
                    <a:pt x="90" y="416"/>
                    <a:pt x="91" y="415"/>
                  </a:cubicBezTo>
                  <a:cubicBezTo>
                    <a:pt x="92" y="415"/>
                    <a:pt x="93" y="414"/>
                    <a:pt x="92" y="413"/>
                  </a:cubicBezTo>
                  <a:cubicBezTo>
                    <a:pt x="92" y="409"/>
                    <a:pt x="91" y="405"/>
                    <a:pt x="90" y="401"/>
                  </a:cubicBezTo>
                  <a:cubicBezTo>
                    <a:pt x="89" y="400"/>
                    <a:pt x="88" y="399"/>
                    <a:pt x="87" y="400"/>
                  </a:cubicBezTo>
                  <a:cubicBezTo>
                    <a:pt x="86" y="400"/>
                    <a:pt x="86" y="401"/>
                    <a:pt x="86" y="402"/>
                  </a:cubicBezTo>
                  <a:close/>
                  <a:moveTo>
                    <a:pt x="79" y="379"/>
                  </a:moveTo>
                  <a:cubicBezTo>
                    <a:pt x="81" y="383"/>
                    <a:pt x="82" y="387"/>
                    <a:pt x="83" y="391"/>
                  </a:cubicBezTo>
                  <a:cubicBezTo>
                    <a:pt x="83" y="392"/>
                    <a:pt x="84" y="392"/>
                    <a:pt x="85" y="392"/>
                  </a:cubicBezTo>
                  <a:cubicBezTo>
                    <a:pt x="86" y="392"/>
                    <a:pt x="87" y="391"/>
                    <a:pt x="87" y="390"/>
                  </a:cubicBezTo>
                  <a:cubicBezTo>
                    <a:pt x="86" y="386"/>
                    <a:pt x="85" y="382"/>
                    <a:pt x="83" y="378"/>
                  </a:cubicBezTo>
                  <a:cubicBezTo>
                    <a:pt x="83" y="377"/>
                    <a:pt x="82" y="376"/>
                    <a:pt x="81" y="377"/>
                  </a:cubicBezTo>
                  <a:cubicBezTo>
                    <a:pt x="80" y="377"/>
                    <a:pt x="79" y="378"/>
                    <a:pt x="79" y="379"/>
                  </a:cubicBezTo>
                  <a:close/>
                  <a:moveTo>
                    <a:pt x="72" y="357"/>
                  </a:moveTo>
                  <a:cubicBezTo>
                    <a:pt x="73" y="360"/>
                    <a:pt x="74" y="364"/>
                    <a:pt x="76" y="368"/>
                  </a:cubicBezTo>
                  <a:cubicBezTo>
                    <a:pt x="76" y="369"/>
                    <a:pt x="77" y="369"/>
                    <a:pt x="78" y="369"/>
                  </a:cubicBezTo>
                  <a:cubicBezTo>
                    <a:pt x="79" y="369"/>
                    <a:pt x="80" y="368"/>
                    <a:pt x="80" y="366"/>
                  </a:cubicBezTo>
                  <a:cubicBezTo>
                    <a:pt x="78" y="363"/>
                    <a:pt x="77" y="359"/>
                    <a:pt x="75" y="355"/>
                  </a:cubicBezTo>
                  <a:cubicBezTo>
                    <a:pt x="75" y="354"/>
                    <a:pt x="74" y="354"/>
                    <a:pt x="73" y="354"/>
                  </a:cubicBezTo>
                  <a:cubicBezTo>
                    <a:pt x="72" y="354"/>
                    <a:pt x="71" y="356"/>
                    <a:pt x="72" y="357"/>
                  </a:cubicBezTo>
                  <a:close/>
                  <a:moveTo>
                    <a:pt x="62" y="335"/>
                  </a:moveTo>
                  <a:cubicBezTo>
                    <a:pt x="64" y="338"/>
                    <a:pt x="66" y="342"/>
                    <a:pt x="67" y="346"/>
                  </a:cubicBezTo>
                  <a:cubicBezTo>
                    <a:pt x="68" y="347"/>
                    <a:pt x="69" y="347"/>
                    <a:pt x="70" y="347"/>
                  </a:cubicBezTo>
                  <a:cubicBezTo>
                    <a:pt x="71" y="346"/>
                    <a:pt x="71" y="345"/>
                    <a:pt x="71" y="344"/>
                  </a:cubicBezTo>
                  <a:cubicBezTo>
                    <a:pt x="69" y="340"/>
                    <a:pt x="68" y="337"/>
                    <a:pt x="66" y="333"/>
                  </a:cubicBezTo>
                  <a:cubicBezTo>
                    <a:pt x="65" y="332"/>
                    <a:pt x="64" y="332"/>
                    <a:pt x="63" y="332"/>
                  </a:cubicBezTo>
                  <a:cubicBezTo>
                    <a:pt x="62" y="332"/>
                    <a:pt x="62" y="334"/>
                    <a:pt x="62" y="335"/>
                  </a:cubicBezTo>
                  <a:close/>
                  <a:moveTo>
                    <a:pt x="51" y="313"/>
                  </a:moveTo>
                  <a:cubicBezTo>
                    <a:pt x="53" y="317"/>
                    <a:pt x="55" y="320"/>
                    <a:pt x="57" y="324"/>
                  </a:cubicBezTo>
                  <a:cubicBezTo>
                    <a:pt x="57" y="325"/>
                    <a:pt x="59" y="325"/>
                    <a:pt x="60" y="325"/>
                  </a:cubicBezTo>
                  <a:cubicBezTo>
                    <a:pt x="61" y="324"/>
                    <a:pt x="61" y="323"/>
                    <a:pt x="61" y="322"/>
                  </a:cubicBezTo>
                  <a:cubicBezTo>
                    <a:pt x="59" y="319"/>
                    <a:pt x="57" y="315"/>
                    <a:pt x="55" y="311"/>
                  </a:cubicBezTo>
                  <a:cubicBezTo>
                    <a:pt x="54" y="311"/>
                    <a:pt x="53" y="310"/>
                    <a:pt x="52" y="311"/>
                  </a:cubicBezTo>
                  <a:cubicBezTo>
                    <a:pt x="51" y="311"/>
                    <a:pt x="51" y="312"/>
                    <a:pt x="51" y="313"/>
                  </a:cubicBezTo>
                  <a:close/>
                  <a:moveTo>
                    <a:pt x="39" y="293"/>
                  </a:moveTo>
                  <a:cubicBezTo>
                    <a:pt x="39" y="294"/>
                    <a:pt x="40" y="295"/>
                    <a:pt x="40" y="295"/>
                  </a:cubicBezTo>
                  <a:cubicBezTo>
                    <a:pt x="42" y="298"/>
                    <a:pt x="44" y="301"/>
                    <a:pt x="45" y="303"/>
                  </a:cubicBezTo>
                  <a:cubicBezTo>
                    <a:pt x="46" y="304"/>
                    <a:pt x="47" y="304"/>
                    <a:pt x="48" y="304"/>
                  </a:cubicBezTo>
                  <a:cubicBezTo>
                    <a:pt x="49" y="303"/>
                    <a:pt x="49" y="302"/>
                    <a:pt x="49" y="301"/>
                  </a:cubicBezTo>
                  <a:cubicBezTo>
                    <a:pt x="47" y="298"/>
                    <a:pt x="46" y="296"/>
                    <a:pt x="44" y="293"/>
                  </a:cubicBezTo>
                  <a:cubicBezTo>
                    <a:pt x="43" y="292"/>
                    <a:pt x="43" y="292"/>
                    <a:pt x="42" y="291"/>
                  </a:cubicBezTo>
                  <a:cubicBezTo>
                    <a:pt x="42" y="290"/>
                    <a:pt x="41" y="290"/>
                    <a:pt x="40" y="290"/>
                  </a:cubicBezTo>
                  <a:cubicBezTo>
                    <a:pt x="39" y="291"/>
                    <a:pt x="38" y="292"/>
                    <a:pt x="39" y="293"/>
                  </a:cubicBezTo>
                  <a:close/>
                  <a:moveTo>
                    <a:pt x="27" y="272"/>
                  </a:moveTo>
                  <a:cubicBezTo>
                    <a:pt x="29" y="276"/>
                    <a:pt x="31" y="279"/>
                    <a:pt x="33" y="283"/>
                  </a:cubicBezTo>
                  <a:cubicBezTo>
                    <a:pt x="33" y="284"/>
                    <a:pt x="34" y="284"/>
                    <a:pt x="35" y="283"/>
                  </a:cubicBezTo>
                  <a:cubicBezTo>
                    <a:pt x="36" y="283"/>
                    <a:pt x="37" y="282"/>
                    <a:pt x="36" y="281"/>
                  </a:cubicBezTo>
                  <a:cubicBezTo>
                    <a:pt x="34" y="277"/>
                    <a:pt x="32" y="274"/>
                    <a:pt x="30" y="270"/>
                  </a:cubicBezTo>
                  <a:cubicBezTo>
                    <a:pt x="30" y="269"/>
                    <a:pt x="29" y="269"/>
                    <a:pt x="28" y="269"/>
                  </a:cubicBezTo>
                  <a:cubicBezTo>
                    <a:pt x="27" y="270"/>
                    <a:pt x="26" y="271"/>
                    <a:pt x="27" y="272"/>
                  </a:cubicBezTo>
                  <a:close/>
                  <a:moveTo>
                    <a:pt x="17" y="250"/>
                  </a:moveTo>
                  <a:cubicBezTo>
                    <a:pt x="18" y="254"/>
                    <a:pt x="20" y="257"/>
                    <a:pt x="22" y="261"/>
                  </a:cubicBezTo>
                  <a:cubicBezTo>
                    <a:pt x="22" y="262"/>
                    <a:pt x="23" y="263"/>
                    <a:pt x="24" y="262"/>
                  </a:cubicBezTo>
                  <a:cubicBezTo>
                    <a:pt x="25" y="262"/>
                    <a:pt x="26" y="261"/>
                    <a:pt x="25" y="260"/>
                  </a:cubicBezTo>
                  <a:cubicBezTo>
                    <a:pt x="24" y="256"/>
                    <a:pt x="22" y="252"/>
                    <a:pt x="21" y="249"/>
                  </a:cubicBezTo>
                  <a:cubicBezTo>
                    <a:pt x="20" y="248"/>
                    <a:pt x="19" y="247"/>
                    <a:pt x="18" y="247"/>
                  </a:cubicBezTo>
                  <a:cubicBezTo>
                    <a:pt x="17" y="248"/>
                    <a:pt x="16" y="249"/>
                    <a:pt x="17" y="250"/>
                  </a:cubicBezTo>
                  <a:close/>
                  <a:moveTo>
                    <a:pt x="9" y="227"/>
                  </a:moveTo>
                  <a:cubicBezTo>
                    <a:pt x="10" y="231"/>
                    <a:pt x="11" y="235"/>
                    <a:pt x="13" y="239"/>
                  </a:cubicBezTo>
                  <a:cubicBezTo>
                    <a:pt x="13" y="240"/>
                    <a:pt x="14" y="240"/>
                    <a:pt x="15" y="240"/>
                  </a:cubicBezTo>
                  <a:cubicBezTo>
                    <a:pt x="16" y="240"/>
                    <a:pt x="17" y="238"/>
                    <a:pt x="16" y="237"/>
                  </a:cubicBezTo>
                  <a:cubicBezTo>
                    <a:pt x="15" y="234"/>
                    <a:pt x="14" y="230"/>
                    <a:pt x="13" y="226"/>
                  </a:cubicBezTo>
                  <a:cubicBezTo>
                    <a:pt x="12" y="225"/>
                    <a:pt x="11" y="224"/>
                    <a:pt x="10" y="225"/>
                  </a:cubicBezTo>
                  <a:cubicBezTo>
                    <a:pt x="9" y="225"/>
                    <a:pt x="9" y="226"/>
                    <a:pt x="9" y="227"/>
                  </a:cubicBezTo>
                  <a:close/>
                  <a:moveTo>
                    <a:pt x="4" y="204"/>
                  </a:moveTo>
                  <a:cubicBezTo>
                    <a:pt x="4" y="208"/>
                    <a:pt x="5" y="212"/>
                    <a:pt x="6" y="215"/>
                  </a:cubicBezTo>
                  <a:cubicBezTo>
                    <a:pt x="6" y="217"/>
                    <a:pt x="7" y="217"/>
                    <a:pt x="8" y="217"/>
                  </a:cubicBezTo>
                  <a:cubicBezTo>
                    <a:pt x="9" y="217"/>
                    <a:pt x="10" y="216"/>
                    <a:pt x="10" y="215"/>
                  </a:cubicBezTo>
                  <a:cubicBezTo>
                    <a:pt x="9" y="211"/>
                    <a:pt x="8" y="207"/>
                    <a:pt x="7" y="203"/>
                  </a:cubicBezTo>
                  <a:cubicBezTo>
                    <a:pt x="7" y="202"/>
                    <a:pt x="6" y="201"/>
                    <a:pt x="5" y="201"/>
                  </a:cubicBezTo>
                  <a:cubicBezTo>
                    <a:pt x="4" y="201"/>
                    <a:pt x="3" y="203"/>
                    <a:pt x="4" y="204"/>
                  </a:cubicBezTo>
                  <a:close/>
                  <a:moveTo>
                    <a:pt x="1" y="180"/>
                  </a:moveTo>
                  <a:cubicBezTo>
                    <a:pt x="1" y="184"/>
                    <a:pt x="1" y="188"/>
                    <a:pt x="2" y="192"/>
                  </a:cubicBezTo>
                  <a:cubicBezTo>
                    <a:pt x="2" y="193"/>
                    <a:pt x="3" y="194"/>
                    <a:pt x="4" y="193"/>
                  </a:cubicBezTo>
                  <a:cubicBezTo>
                    <a:pt x="5" y="193"/>
                    <a:pt x="6" y="192"/>
                    <a:pt x="6" y="191"/>
                  </a:cubicBezTo>
                  <a:cubicBezTo>
                    <a:pt x="5" y="187"/>
                    <a:pt x="5" y="183"/>
                    <a:pt x="5" y="179"/>
                  </a:cubicBezTo>
                  <a:cubicBezTo>
                    <a:pt x="5" y="178"/>
                    <a:pt x="4" y="177"/>
                    <a:pt x="3" y="177"/>
                  </a:cubicBezTo>
                  <a:cubicBezTo>
                    <a:pt x="1" y="178"/>
                    <a:pt x="1" y="178"/>
                    <a:pt x="1" y="180"/>
                  </a:cubicBezTo>
                  <a:close/>
                  <a:moveTo>
                    <a:pt x="0" y="155"/>
                  </a:moveTo>
                  <a:cubicBezTo>
                    <a:pt x="0" y="159"/>
                    <a:pt x="0" y="162"/>
                    <a:pt x="0" y="166"/>
                  </a:cubicBezTo>
                  <a:cubicBezTo>
                    <a:pt x="0" y="166"/>
                    <a:pt x="0" y="167"/>
                    <a:pt x="0" y="167"/>
                  </a:cubicBezTo>
                  <a:cubicBezTo>
                    <a:pt x="0" y="169"/>
                    <a:pt x="1" y="169"/>
                    <a:pt x="2" y="169"/>
                  </a:cubicBezTo>
                  <a:cubicBezTo>
                    <a:pt x="3" y="169"/>
                    <a:pt x="4" y="169"/>
                    <a:pt x="4" y="167"/>
                  </a:cubicBezTo>
                  <a:cubicBezTo>
                    <a:pt x="4" y="167"/>
                    <a:pt x="4" y="166"/>
                    <a:pt x="4" y="166"/>
                  </a:cubicBezTo>
                  <a:cubicBezTo>
                    <a:pt x="4" y="162"/>
                    <a:pt x="4" y="159"/>
                    <a:pt x="4" y="156"/>
                  </a:cubicBezTo>
                  <a:cubicBezTo>
                    <a:pt x="5" y="154"/>
                    <a:pt x="4" y="154"/>
                    <a:pt x="3" y="153"/>
                  </a:cubicBezTo>
                  <a:cubicBezTo>
                    <a:pt x="1" y="153"/>
                    <a:pt x="1" y="154"/>
                    <a:pt x="0" y="155"/>
                  </a:cubicBezTo>
                  <a:close/>
                  <a:moveTo>
                    <a:pt x="3" y="131"/>
                  </a:moveTo>
                  <a:cubicBezTo>
                    <a:pt x="2" y="135"/>
                    <a:pt x="2" y="139"/>
                    <a:pt x="1" y="143"/>
                  </a:cubicBezTo>
                  <a:cubicBezTo>
                    <a:pt x="1" y="144"/>
                    <a:pt x="2" y="145"/>
                    <a:pt x="3" y="145"/>
                  </a:cubicBezTo>
                  <a:cubicBezTo>
                    <a:pt x="4" y="146"/>
                    <a:pt x="5" y="145"/>
                    <a:pt x="5" y="144"/>
                  </a:cubicBezTo>
                  <a:cubicBezTo>
                    <a:pt x="6" y="140"/>
                    <a:pt x="6" y="136"/>
                    <a:pt x="7" y="132"/>
                  </a:cubicBezTo>
                  <a:cubicBezTo>
                    <a:pt x="7" y="131"/>
                    <a:pt x="6" y="130"/>
                    <a:pt x="5" y="130"/>
                  </a:cubicBezTo>
                  <a:cubicBezTo>
                    <a:pt x="4" y="129"/>
                    <a:pt x="3" y="130"/>
                    <a:pt x="3" y="131"/>
                  </a:cubicBezTo>
                  <a:close/>
                  <a:moveTo>
                    <a:pt x="8" y="108"/>
                  </a:moveTo>
                  <a:cubicBezTo>
                    <a:pt x="7" y="111"/>
                    <a:pt x="6" y="115"/>
                    <a:pt x="5" y="119"/>
                  </a:cubicBezTo>
                  <a:cubicBezTo>
                    <a:pt x="5" y="120"/>
                    <a:pt x="5" y="122"/>
                    <a:pt x="7" y="122"/>
                  </a:cubicBezTo>
                  <a:cubicBezTo>
                    <a:pt x="8" y="122"/>
                    <a:pt x="9" y="121"/>
                    <a:pt x="9" y="120"/>
                  </a:cubicBezTo>
                  <a:cubicBezTo>
                    <a:pt x="10" y="116"/>
                    <a:pt x="11" y="112"/>
                    <a:pt x="12" y="109"/>
                  </a:cubicBezTo>
                  <a:cubicBezTo>
                    <a:pt x="12" y="108"/>
                    <a:pt x="11" y="106"/>
                    <a:pt x="10" y="106"/>
                  </a:cubicBezTo>
                  <a:cubicBezTo>
                    <a:pt x="9" y="106"/>
                    <a:pt x="8" y="107"/>
                    <a:pt x="8" y="108"/>
                  </a:cubicBezTo>
                  <a:close/>
                  <a:moveTo>
                    <a:pt x="15" y="84"/>
                  </a:moveTo>
                  <a:cubicBezTo>
                    <a:pt x="13" y="88"/>
                    <a:pt x="12" y="92"/>
                    <a:pt x="11" y="96"/>
                  </a:cubicBezTo>
                  <a:cubicBezTo>
                    <a:pt x="11" y="97"/>
                    <a:pt x="11" y="98"/>
                    <a:pt x="12" y="98"/>
                  </a:cubicBezTo>
                  <a:cubicBezTo>
                    <a:pt x="13" y="99"/>
                    <a:pt x="14" y="98"/>
                    <a:pt x="15" y="97"/>
                  </a:cubicBezTo>
                  <a:cubicBezTo>
                    <a:pt x="16" y="93"/>
                    <a:pt x="17" y="90"/>
                    <a:pt x="19" y="86"/>
                  </a:cubicBezTo>
                  <a:cubicBezTo>
                    <a:pt x="19" y="85"/>
                    <a:pt x="18" y="84"/>
                    <a:pt x="17" y="83"/>
                  </a:cubicBezTo>
                  <a:cubicBezTo>
                    <a:pt x="16" y="83"/>
                    <a:pt x="15" y="83"/>
                    <a:pt x="15" y="84"/>
                  </a:cubicBezTo>
                  <a:close/>
                  <a:moveTo>
                    <a:pt x="24" y="62"/>
                  </a:moveTo>
                  <a:cubicBezTo>
                    <a:pt x="22" y="66"/>
                    <a:pt x="21" y="69"/>
                    <a:pt x="19" y="73"/>
                  </a:cubicBezTo>
                  <a:cubicBezTo>
                    <a:pt x="19" y="74"/>
                    <a:pt x="19" y="75"/>
                    <a:pt x="20" y="76"/>
                  </a:cubicBezTo>
                  <a:cubicBezTo>
                    <a:pt x="21" y="76"/>
                    <a:pt x="22" y="76"/>
                    <a:pt x="23" y="75"/>
                  </a:cubicBezTo>
                  <a:cubicBezTo>
                    <a:pt x="24" y="71"/>
                    <a:pt x="26" y="67"/>
                    <a:pt x="28" y="64"/>
                  </a:cubicBezTo>
                  <a:cubicBezTo>
                    <a:pt x="28" y="63"/>
                    <a:pt x="28" y="62"/>
                    <a:pt x="27" y="61"/>
                  </a:cubicBezTo>
                  <a:cubicBezTo>
                    <a:pt x="26" y="61"/>
                    <a:pt x="24" y="61"/>
                    <a:pt x="24" y="62"/>
                  </a:cubicBezTo>
                  <a:close/>
                  <a:moveTo>
                    <a:pt x="35" y="41"/>
                  </a:moveTo>
                  <a:cubicBezTo>
                    <a:pt x="33" y="44"/>
                    <a:pt x="31" y="47"/>
                    <a:pt x="29" y="51"/>
                  </a:cubicBezTo>
                  <a:cubicBezTo>
                    <a:pt x="29" y="52"/>
                    <a:pt x="29" y="53"/>
                    <a:pt x="30" y="54"/>
                  </a:cubicBezTo>
                  <a:cubicBezTo>
                    <a:pt x="31" y="54"/>
                    <a:pt x="32" y="54"/>
                    <a:pt x="33" y="53"/>
                  </a:cubicBezTo>
                  <a:cubicBezTo>
                    <a:pt x="35" y="49"/>
                    <a:pt x="37" y="46"/>
                    <a:pt x="38" y="43"/>
                  </a:cubicBezTo>
                  <a:cubicBezTo>
                    <a:pt x="39" y="42"/>
                    <a:pt x="39" y="40"/>
                    <a:pt x="38" y="40"/>
                  </a:cubicBezTo>
                  <a:cubicBezTo>
                    <a:pt x="37" y="39"/>
                    <a:pt x="36" y="40"/>
                    <a:pt x="35" y="41"/>
                  </a:cubicBezTo>
                  <a:close/>
                  <a:moveTo>
                    <a:pt x="48" y="20"/>
                  </a:moveTo>
                  <a:cubicBezTo>
                    <a:pt x="46" y="23"/>
                    <a:pt x="43" y="26"/>
                    <a:pt x="41" y="30"/>
                  </a:cubicBezTo>
                  <a:cubicBezTo>
                    <a:pt x="41" y="31"/>
                    <a:pt x="41" y="32"/>
                    <a:pt x="42" y="33"/>
                  </a:cubicBezTo>
                  <a:cubicBezTo>
                    <a:pt x="43" y="34"/>
                    <a:pt x="44" y="33"/>
                    <a:pt x="45" y="32"/>
                  </a:cubicBezTo>
                  <a:cubicBezTo>
                    <a:pt x="47" y="29"/>
                    <a:pt x="49" y="25"/>
                    <a:pt x="51" y="22"/>
                  </a:cubicBezTo>
                  <a:cubicBezTo>
                    <a:pt x="52" y="21"/>
                    <a:pt x="51" y="20"/>
                    <a:pt x="51" y="20"/>
                  </a:cubicBezTo>
                  <a:cubicBezTo>
                    <a:pt x="50" y="19"/>
                    <a:pt x="48" y="19"/>
                    <a:pt x="48" y="20"/>
                  </a:cubicBezTo>
                  <a:close/>
                  <a:moveTo>
                    <a:pt x="63" y="1"/>
                  </a:moveTo>
                  <a:cubicBezTo>
                    <a:pt x="63" y="1"/>
                    <a:pt x="60" y="4"/>
                    <a:pt x="55" y="10"/>
                  </a:cubicBezTo>
                  <a:cubicBezTo>
                    <a:pt x="54" y="11"/>
                    <a:pt x="54" y="12"/>
                    <a:pt x="55" y="13"/>
                  </a:cubicBezTo>
                  <a:cubicBezTo>
                    <a:pt x="56" y="14"/>
                    <a:pt x="57" y="14"/>
                    <a:pt x="58" y="13"/>
                  </a:cubicBezTo>
                  <a:cubicBezTo>
                    <a:pt x="60" y="10"/>
                    <a:pt x="62" y="7"/>
                    <a:pt x="64" y="6"/>
                  </a:cubicBezTo>
                  <a:cubicBezTo>
                    <a:pt x="64" y="5"/>
                    <a:pt x="65" y="4"/>
                    <a:pt x="65" y="4"/>
                  </a:cubicBezTo>
                  <a:cubicBezTo>
                    <a:pt x="65" y="4"/>
                    <a:pt x="66" y="3"/>
                    <a:pt x="66" y="3"/>
                  </a:cubicBezTo>
                  <a:cubicBezTo>
                    <a:pt x="66" y="3"/>
                    <a:pt x="66" y="1"/>
                    <a:pt x="65" y="1"/>
                  </a:cubicBezTo>
                  <a:cubicBezTo>
                    <a:pt x="65" y="0"/>
                    <a:pt x="63" y="0"/>
                    <a:pt x="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9" name="Freeform 614"/>
            <p:cNvSpPr>
              <a:spLocks noEditPoints="1"/>
            </p:cNvSpPr>
            <p:nvPr/>
          </p:nvSpPr>
          <p:spPr bwMode="auto">
            <a:xfrm rot="16200000">
              <a:off x="3427605" y="-593499"/>
              <a:ext cx="983668" cy="2894420"/>
            </a:xfrm>
            <a:custGeom>
              <a:avLst/>
              <a:gdLst>
                <a:gd name="T0" fmla="*/ 128 w 169"/>
                <a:gd name="T1" fmla="*/ 488 h 498"/>
                <a:gd name="T2" fmla="*/ 132 w 169"/>
                <a:gd name="T3" fmla="*/ 479 h 498"/>
                <a:gd name="T4" fmla="*/ 148 w 169"/>
                <a:gd name="T5" fmla="*/ 445 h 498"/>
                <a:gd name="T6" fmla="*/ 151 w 169"/>
                <a:gd name="T7" fmla="*/ 443 h 498"/>
                <a:gd name="T8" fmla="*/ 156 w 169"/>
                <a:gd name="T9" fmla="*/ 435 h 498"/>
                <a:gd name="T10" fmla="*/ 159 w 169"/>
                <a:gd name="T11" fmla="*/ 411 h 498"/>
                <a:gd name="T12" fmla="*/ 161 w 169"/>
                <a:gd name="T13" fmla="*/ 399 h 498"/>
                <a:gd name="T14" fmla="*/ 168 w 169"/>
                <a:gd name="T15" fmla="*/ 376 h 498"/>
                <a:gd name="T16" fmla="*/ 165 w 169"/>
                <a:gd name="T17" fmla="*/ 363 h 498"/>
                <a:gd name="T18" fmla="*/ 167 w 169"/>
                <a:gd name="T19" fmla="*/ 349 h 498"/>
                <a:gd name="T20" fmla="*/ 168 w 169"/>
                <a:gd name="T21" fmla="*/ 339 h 498"/>
                <a:gd name="T22" fmla="*/ 162 w 169"/>
                <a:gd name="T23" fmla="*/ 316 h 498"/>
                <a:gd name="T24" fmla="*/ 160 w 169"/>
                <a:gd name="T25" fmla="*/ 304 h 498"/>
                <a:gd name="T26" fmla="*/ 160 w 169"/>
                <a:gd name="T27" fmla="*/ 280 h 498"/>
                <a:gd name="T28" fmla="*/ 155 w 169"/>
                <a:gd name="T29" fmla="*/ 270 h 498"/>
                <a:gd name="T30" fmla="*/ 143 w 169"/>
                <a:gd name="T31" fmla="*/ 234 h 498"/>
                <a:gd name="T32" fmla="*/ 145 w 169"/>
                <a:gd name="T33" fmla="*/ 232 h 498"/>
                <a:gd name="T34" fmla="*/ 143 w 169"/>
                <a:gd name="T35" fmla="*/ 222 h 498"/>
                <a:gd name="T36" fmla="*/ 132 w 169"/>
                <a:gd name="T37" fmla="*/ 200 h 498"/>
                <a:gd name="T38" fmla="*/ 128 w 169"/>
                <a:gd name="T39" fmla="*/ 189 h 498"/>
                <a:gd name="T40" fmla="*/ 122 w 169"/>
                <a:gd name="T41" fmla="*/ 165 h 498"/>
                <a:gd name="T42" fmla="*/ 117 w 169"/>
                <a:gd name="T43" fmla="*/ 157 h 498"/>
                <a:gd name="T44" fmla="*/ 100 w 169"/>
                <a:gd name="T45" fmla="*/ 123 h 498"/>
                <a:gd name="T46" fmla="*/ 101 w 169"/>
                <a:gd name="T47" fmla="*/ 120 h 498"/>
                <a:gd name="T48" fmla="*/ 99 w 169"/>
                <a:gd name="T49" fmla="*/ 110 h 498"/>
                <a:gd name="T50" fmla="*/ 86 w 169"/>
                <a:gd name="T51" fmla="*/ 89 h 498"/>
                <a:gd name="T52" fmla="*/ 83 w 169"/>
                <a:gd name="T53" fmla="*/ 78 h 498"/>
                <a:gd name="T54" fmla="*/ 84 w 169"/>
                <a:gd name="T55" fmla="*/ 65 h 498"/>
                <a:gd name="T56" fmla="*/ 85 w 169"/>
                <a:gd name="T57" fmla="*/ 29 h 498"/>
                <a:gd name="T58" fmla="*/ 88 w 169"/>
                <a:gd name="T59" fmla="*/ 28 h 498"/>
                <a:gd name="T60" fmla="*/ 95 w 169"/>
                <a:gd name="T61" fmla="*/ 21 h 498"/>
                <a:gd name="T62" fmla="*/ 112 w 169"/>
                <a:gd name="T63" fmla="*/ 4 h 498"/>
                <a:gd name="T64" fmla="*/ 124 w 169"/>
                <a:gd name="T65" fmla="*/ 1 h 498"/>
                <a:gd name="T66" fmla="*/ 147 w 169"/>
                <a:gd name="T67" fmla="*/ 7 h 498"/>
                <a:gd name="T68" fmla="*/ 156 w 169"/>
                <a:gd name="T69" fmla="*/ 10 h 498"/>
                <a:gd name="T70" fmla="*/ 166 w 169"/>
                <a:gd name="T71" fmla="*/ 45 h 498"/>
                <a:gd name="T72" fmla="*/ 163 w 169"/>
                <a:gd name="T73" fmla="*/ 42 h 498"/>
                <a:gd name="T74" fmla="*/ 161 w 169"/>
                <a:gd name="T75" fmla="*/ 57 h 498"/>
                <a:gd name="T76" fmla="*/ 155 w 169"/>
                <a:gd name="T77" fmla="*/ 67 h 498"/>
                <a:gd name="T78" fmla="*/ 134 w 169"/>
                <a:gd name="T79" fmla="*/ 78 h 498"/>
                <a:gd name="T80" fmla="*/ 123 w 169"/>
                <a:gd name="T81" fmla="*/ 85 h 498"/>
                <a:gd name="T82" fmla="*/ 109 w 169"/>
                <a:gd name="T83" fmla="*/ 84 h 498"/>
                <a:gd name="T84" fmla="*/ 99 w 169"/>
                <a:gd name="T85" fmla="*/ 80 h 498"/>
                <a:gd name="T86" fmla="*/ 75 w 169"/>
                <a:gd name="T87" fmla="*/ 78 h 498"/>
                <a:gd name="T88" fmla="*/ 64 w 169"/>
                <a:gd name="T89" fmla="*/ 74 h 498"/>
                <a:gd name="T90" fmla="*/ 44 w 169"/>
                <a:gd name="T91" fmla="*/ 60 h 498"/>
                <a:gd name="T92" fmla="*/ 34 w 169"/>
                <a:gd name="T93" fmla="*/ 57 h 498"/>
                <a:gd name="T94" fmla="*/ 2 w 169"/>
                <a:gd name="T95" fmla="*/ 39 h 498"/>
                <a:gd name="T96" fmla="*/ 1 w 169"/>
                <a:gd name="T97" fmla="*/ 39 h 498"/>
                <a:gd name="T98" fmla="*/ 1 w 169"/>
                <a:gd name="T99" fmla="*/ 39 h 498"/>
                <a:gd name="T100" fmla="*/ 6 w 169"/>
                <a:gd name="T101" fmla="*/ 37 h 498"/>
                <a:gd name="T102" fmla="*/ 0 w 169"/>
                <a:gd name="T103" fmla="*/ 37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69" h="498">
                  <a:moveTo>
                    <a:pt x="125" y="486"/>
                  </a:moveTo>
                  <a:cubicBezTo>
                    <a:pt x="123" y="489"/>
                    <a:pt x="121" y="492"/>
                    <a:pt x="118" y="494"/>
                  </a:cubicBezTo>
                  <a:cubicBezTo>
                    <a:pt x="118" y="495"/>
                    <a:pt x="118" y="497"/>
                    <a:pt x="119" y="497"/>
                  </a:cubicBezTo>
                  <a:cubicBezTo>
                    <a:pt x="120" y="498"/>
                    <a:pt x="121" y="498"/>
                    <a:pt x="122" y="497"/>
                  </a:cubicBezTo>
                  <a:cubicBezTo>
                    <a:pt x="124" y="494"/>
                    <a:pt x="126" y="491"/>
                    <a:pt x="128" y="488"/>
                  </a:cubicBezTo>
                  <a:cubicBezTo>
                    <a:pt x="129" y="487"/>
                    <a:pt x="129" y="486"/>
                    <a:pt x="128" y="485"/>
                  </a:cubicBezTo>
                  <a:cubicBezTo>
                    <a:pt x="127" y="485"/>
                    <a:pt x="126" y="485"/>
                    <a:pt x="125" y="486"/>
                  </a:cubicBezTo>
                  <a:close/>
                  <a:moveTo>
                    <a:pt x="138" y="466"/>
                  </a:moveTo>
                  <a:cubicBezTo>
                    <a:pt x="136" y="469"/>
                    <a:pt x="134" y="473"/>
                    <a:pt x="132" y="476"/>
                  </a:cubicBezTo>
                  <a:cubicBezTo>
                    <a:pt x="131" y="477"/>
                    <a:pt x="131" y="478"/>
                    <a:pt x="132" y="479"/>
                  </a:cubicBezTo>
                  <a:cubicBezTo>
                    <a:pt x="133" y="479"/>
                    <a:pt x="135" y="479"/>
                    <a:pt x="135" y="478"/>
                  </a:cubicBezTo>
                  <a:cubicBezTo>
                    <a:pt x="137" y="475"/>
                    <a:pt x="139" y="471"/>
                    <a:pt x="141" y="468"/>
                  </a:cubicBezTo>
                  <a:cubicBezTo>
                    <a:pt x="142" y="467"/>
                    <a:pt x="142" y="466"/>
                    <a:pt x="141" y="465"/>
                  </a:cubicBezTo>
                  <a:cubicBezTo>
                    <a:pt x="140" y="465"/>
                    <a:pt x="138" y="465"/>
                    <a:pt x="138" y="466"/>
                  </a:cubicBezTo>
                  <a:close/>
                  <a:moveTo>
                    <a:pt x="148" y="445"/>
                  </a:moveTo>
                  <a:cubicBezTo>
                    <a:pt x="147" y="448"/>
                    <a:pt x="145" y="452"/>
                    <a:pt x="143" y="455"/>
                  </a:cubicBezTo>
                  <a:cubicBezTo>
                    <a:pt x="143" y="456"/>
                    <a:pt x="143" y="458"/>
                    <a:pt x="144" y="458"/>
                  </a:cubicBezTo>
                  <a:cubicBezTo>
                    <a:pt x="145" y="459"/>
                    <a:pt x="147" y="458"/>
                    <a:pt x="147" y="457"/>
                  </a:cubicBezTo>
                  <a:cubicBezTo>
                    <a:pt x="149" y="453"/>
                    <a:pt x="151" y="450"/>
                    <a:pt x="152" y="446"/>
                  </a:cubicBezTo>
                  <a:cubicBezTo>
                    <a:pt x="152" y="445"/>
                    <a:pt x="152" y="444"/>
                    <a:pt x="151" y="443"/>
                  </a:cubicBezTo>
                  <a:cubicBezTo>
                    <a:pt x="150" y="443"/>
                    <a:pt x="149" y="444"/>
                    <a:pt x="148" y="445"/>
                  </a:cubicBezTo>
                  <a:close/>
                  <a:moveTo>
                    <a:pt x="156" y="422"/>
                  </a:moveTo>
                  <a:cubicBezTo>
                    <a:pt x="155" y="426"/>
                    <a:pt x="154" y="430"/>
                    <a:pt x="153" y="433"/>
                  </a:cubicBezTo>
                  <a:cubicBezTo>
                    <a:pt x="152" y="435"/>
                    <a:pt x="153" y="436"/>
                    <a:pt x="154" y="436"/>
                  </a:cubicBezTo>
                  <a:cubicBezTo>
                    <a:pt x="155" y="436"/>
                    <a:pt x="156" y="436"/>
                    <a:pt x="156" y="435"/>
                  </a:cubicBezTo>
                  <a:cubicBezTo>
                    <a:pt x="158" y="431"/>
                    <a:pt x="159" y="427"/>
                    <a:pt x="160" y="423"/>
                  </a:cubicBezTo>
                  <a:cubicBezTo>
                    <a:pt x="160" y="422"/>
                    <a:pt x="160" y="421"/>
                    <a:pt x="159" y="421"/>
                  </a:cubicBezTo>
                  <a:cubicBezTo>
                    <a:pt x="158" y="420"/>
                    <a:pt x="156" y="421"/>
                    <a:pt x="156" y="422"/>
                  </a:cubicBezTo>
                  <a:close/>
                  <a:moveTo>
                    <a:pt x="161" y="399"/>
                  </a:moveTo>
                  <a:cubicBezTo>
                    <a:pt x="161" y="403"/>
                    <a:pt x="160" y="407"/>
                    <a:pt x="159" y="411"/>
                  </a:cubicBezTo>
                  <a:cubicBezTo>
                    <a:pt x="159" y="412"/>
                    <a:pt x="160" y="413"/>
                    <a:pt x="161" y="413"/>
                  </a:cubicBezTo>
                  <a:cubicBezTo>
                    <a:pt x="162" y="413"/>
                    <a:pt x="163" y="413"/>
                    <a:pt x="163" y="412"/>
                  </a:cubicBezTo>
                  <a:cubicBezTo>
                    <a:pt x="164" y="408"/>
                    <a:pt x="165" y="404"/>
                    <a:pt x="165" y="400"/>
                  </a:cubicBezTo>
                  <a:cubicBezTo>
                    <a:pt x="166" y="399"/>
                    <a:pt x="165" y="398"/>
                    <a:pt x="164" y="397"/>
                  </a:cubicBezTo>
                  <a:cubicBezTo>
                    <a:pt x="163" y="397"/>
                    <a:pt x="162" y="398"/>
                    <a:pt x="161" y="399"/>
                  </a:cubicBezTo>
                  <a:close/>
                  <a:moveTo>
                    <a:pt x="164" y="375"/>
                  </a:moveTo>
                  <a:cubicBezTo>
                    <a:pt x="164" y="379"/>
                    <a:pt x="164" y="383"/>
                    <a:pt x="163" y="387"/>
                  </a:cubicBezTo>
                  <a:cubicBezTo>
                    <a:pt x="163" y="388"/>
                    <a:pt x="164" y="389"/>
                    <a:pt x="165" y="389"/>
                  </a:cubicBezTo>
                  <a:cubicBezTo>
                    <a:pt x="166" y="390"/>
                    <a:pt x="167" y="389"/>
                    <a:pt x="167" y="388"/>
                  </a:cubicBezTo>
                  <a:cubicBezTo>
                    <a:pt x="168" y="384"/>
                    <a:pt x="168" y="380"/>
                    <a:pt x="168" y="376"/>
                  </a:cubicBezTo>
                  <a:cubicBezTo>
                    <a:pt x="168" y="375"/>
                    <a:pt x="167" y="374"/>
                    <a:pt x="166" y="373"/>
                  </a:cubicBezTo>
                  <a:cubicBezTo>
                    <a:pt x="165" y="373"/>
                    <a:pt x="164" y="374"/>
                    <a:pt x="164" y="375"/>
                  </a:cubicBezTo>
                  <a:close/>
                  <a:moveTo>
                    <a:pt x="165" y="352"/>
                  </a:moveTo>
                  <a:cubicBezTo>
                    <a:pt x="165" y="353"/>
                    <a:pt x="165" y="355"/>
                    <a:pt x="165" y="357"/>
                  </a:cubicBezTo>
                  <a:cubicBezTo>
                    <a:pt x="165" y="359"/>
                    <a:pt x="165" y="361"/>
                    <a:pt x="165" y="363"/>
                  </a:cubicBezTo>
                  <a:cubicBezTo>
                    <a:pt x="165" y="365"/>
                    <a:pt x="166" y="365"/>
                    <a:pt x="167" y="365"/>
                  </a:cubicBezTo>
                  <a:cubicBezTo>
                    <a:pt x="168" y="366"/>
                    <a:pt x="169" y="365"/>
                    <a:pt x="169" y="364"/>
                  </a:cubicBezTo>
                  <a:cubicBezTo>
                    <a:pt x="169" y="361"/>
                    <a:pt x="169" y="359"/>
                    <a:pt x="169" y="357"/>
                  </a:cubicBezTo>
                  <a:cubicBezTo>
                    <a:pt x="169" y="355"/>
                    <a:pt x="169" y="353"/>
                    <a:pt x="169" y="351"/>
                  </a:cubicBezTo>
                  <a:cubicBezTo>
                    <a:pt x="169" y="350"/>
                    <a:pt x="168" y="349"/>
                    <a:pt x="167" y="349"/>
                  </a:cubicBezTo>
                  <a:cubicBezTo>
                    <a:pt x="166" y="350"/>
                    <a:pt x="165" y="350"/>
                    <a:pt x="165" y="352"/>
                  </a:cubicBezTo>
                  <a:close/>
                  <a:moveTo>
                    <a:pt x="163" y="328"/>
                  </a:moveTo>
                  <a:cubicBezTo>
                    <a:pt x="164" y="332"/>
                    <a:pt x="164" y="336"/>
                    <a:pt x="164" y="340"/>
                  </a:cubicBezTo>
                  <a:cubicBezTo>
                    <a:pt x="164" y="341"/>
                    <a:pt x="165" y="342"/>
                    <a:pt x="166" y="341"/>
                  </a:cubicBezTo>
                  <a:cubicBezTo>
                    <a:pt x="167" y="341"/>
                    <a:pt x="168" y="340"/>
                    <a:pt x="168" y="339"/>
                  </a:cubicBezTo>
                  <a:cubicBezTo>
                    <a:pt x="168" y="335"/>
                    <a:pt x="168" y="331"/>
                    <a:pt x="167" y="327"/>
                  </a:cubicBezTo>
                  <a:cubicBezTo>
                    <a:pt x="167" y="326"/>
                    <a:pt x="166" y="325"/>
                    <a:pt x="165" y="326"/>
                  </a:cubicBezTo>
                  <a:cubicBezTo>
                    <a:pt x="164" y="326"/>
                    <a:pt x="163" y="327"/>
                    <a:pt x="163" y="328"/>
                  </a:cubicBezTo>
                  <a:close/>
                  <a:moveTo>
                    <a:pt x="160" y="304"/>
                  </a:moveTo>
                  <a:cubicBezTo>
                    <a:pt x="161" y="308"/>
                    <a:pt x="161" y="312"/>
                    <a:pt x="162" y="316"/>
                  </a:cubicBezTo>
                  <a:cubicBezTo>
                    <a:pt x="162" y="317"/>
                    <a:pt x="163" y="318"/>
                    <a:pt x="164" y="318"/>
                  </a:cubicBezTo>
                  <a:cubicBezTo>
                    <a:pt x="165" y="317"/>
                    <a:pt x="166" y="316"/>
                    <a:pt x="166" y="315"/>
                  </a:cubicBezTo>
                  <a:cubicBezTo>
                    <a:pt x="165" y="311"/>
                    <a:pt x="165" y="307"/>
                    <a:pt x="164" y="303"/>
                  </a:cubicBezTo>
                  <a:cubicBezTo>
                    <a:pt x="164" y="302"/>
                    <a:pt x="163" y="302"/>
                    <a:pt x="162" y="302"/>
                  </a:cubicBezTo>
                  <a:cubicBezTo>
                    <a:pt x="161" y="302"/>
                    <a:pt x="160" y="303"/>
                    <a:pt x="160" y="304"/>
                  </a:cubicBezTo>
                  <a:close/>
                  <a:moveTo>
                    <a:pt x="156" y="281"/>
                  </a:moveTo>
                  <a:cubicBezTo>
                    <a:pt x="157" y="284"/>
                    <a:pt x="157" y="288"/>
                    <a:pt x="158" y="292"/>
                  </a:cubicBezTo>
                  <a:cubicBezTo>
                    <a:pt x="158" y="293"/>
                    <a:pt x="159" y="294"/>
                    <a:pt x="160" y="294"/>
                  </a:cubicBezTo>
                  <a:cubicBezTo>
                    <a:pt x="162" y="294"/>
                    <a:pt x="162" y="293"/>
                    <a:pt x="162" y="291"/>
                  </a:cubicBezTo>
                  <a:cubicBezTo>
                    <a:pt x="161" y="288"/>
                    <a:pt x="161" y="284"/>
                    <a:pt x="160" y="280"/>
                  </a:cubicBezTo>
                  <a:cubicBezTo>
                    <a:pt x="159" y="279"/>
                    <a:pt x="158" y="278"/>
                    <a:pt x="157" y="278"/>
                  </a:cubicBezTo>
                  <a:cubicBezTo>
                    <a:pt x="156" y="278"/>
                    <a:pt x="155" y="279"/>
                    <a:pt x="156" y="281"/>
                  </a:cubicBezTo>
                  <a:close/>
                  <a:moveTo>
                    <a:pt x="150" y="257"/>
                  </a:moveTo>
                  <a:cubicBezTo>
                    <a:pt x="151" y="261"/>
                    <a:pt x="152" y="265"/>
                    <a:pt x="153" y="269"/>
                  </a:cubicBezTo>
                  <a:cubicBezTo>
                    <a:pt x="153" y="270"/>
                    <a:pt x="154" y="271"/>
                    <a:pt x="155" y="270"/>
                  </a:cubicBezTo>
                  <a:cubicBezTo>
                    <a:pt x="157" y="270"/>
                    <a:pt x="157" y="269"/>
                    <a:pt x="157" y="268"/>
                  </a:cubicBezTo>
                  <a:cubicBezTo>
                    <a:pt x="156" y="264"/>
                    <a:pt x="155" y="260"/>
                    <a:pt x="154" y="256"/>
                  </a:cubicBezTo>
                  <a:cubicBezTo>
                    <a:pt x="154" y="255"/>
                    <a:pt x="152" y="255"/>
                    <a:pt x="151" y="255"/>
                  </a:cubicBezTo>
                  <a:cubicBezTo>
                    <a:pt x="150" y="255"/>
                    <a:pt x="150" y="256"/>
                    <a:pt x="150" y="257"/>
                  </a:cubicBezTo>
                  <a:close/>
                  <a:moveTo>
                    <a:pt x="143" y="234"/>
                  </a:moveTo>
                  <a:cubicBezTo>
                    <a:pt x="144" y="238"/>
                    <a:pt x="146" y="242"/>
                    <a:pt x="147" y="246"/>
                  </a:cubicBezTo>
                  <a:cubicBezTo>
                    <a:pt x="147" y="247"/>
                    <a:pt x="148" y="247"/>
                    <a:pt x="149" y="247"/>
                  </a:cubicBezTo>
                  <a:cubicBezTo>
                    <a:pt x="150" y="247"/>
                    <a:pt x="151" y="246"/>
                    <a:pt x="151" y="245"/>
                  </a:cubicBezTo>
                  <a:cubicBezTo>
                    <a:pt x="149" y="241"/>
                    <a:pt x="148" y="237"/>
                    <a:pt x="147" y="233"/>
                  </a:cubicBezTo>
                  <a:cubicBezTo>
                    <a:pt x="147" y="232"/>
                    <a:pt x="146" y="231"/>
                    <a:pt x="145" y="232"/>
                  </a:cubicBezTo>
                  <a:cubicBezTo>
                    <a:pt x="144" y="232"/>
                    <a:pt x="143" y="233"/>
                    <a:pt x="143" y="234"/>
                  </a:cubicBezTo>
                  <a:close/>
                  <a:moveTo>
                    <a:pt x="136" y="212"/>
                  </a:moveTo>
                  <a:cubicBezTo>
                    <a:pt x="137" y="215"/>
                    <a:pt x="138" y="219"/>
                    <a:pt x="140" y="223"/>
                  </a:cubicBezTo>
                  <a:cubicBezTo>
                    <a:pt x="140" y="224"/>
                    <a:pt x="141" y="225"/>
                    <a:pt x="142" y="224"/>
                  </a:cubicBezTo>
                  <a:cubicBezTo>
                    <a:pt x="143" y="224"/>
                    <a:pt x="144" y="223"/>
                    <a:pt x="143" y="222"/>
                  </a:cubicBezTo>
                  <a:cubicBezTo>
                    <a:pt x="142" y="218"/>
                    <a:pt x="141" y="214"/>
                    <a:pt x="140" y="210"/>
                  </a:cubicBezTo>
                  <a:cubicBezTo>
                    <a:pt x="139" y="209"/>
                    <a:pt x="138" y="209"/>
                    <a:pt x="137" y="209"/>
                  </a:cubicBezTo>
                  <a:cubicBezTo>
                    <a:pt x="136" y="209"/>
                    <a:pt x="135" y="211"/>
                    <a:pt x="136" y="212"/>
                  </a:cubicBezTo>
                  <a:close/>
                  <a:moveTo>
                    <a:pt x="128" y="189"/>
                  </a:moveTo>
                  <a:cubicBezTo>
                    <a:pt x="129" y="193"/>
                    <a:pt x="130" y="197"/>
                    <a:pt x="132" y="200"/>
                  </a:cubicBezTo>
                  <a:cubicBezTo>
                    <a:pt x="132" y="201"/>
                    <a:pt x="133" y="202"/>
                    <a:pt x="134" y="202"/>
                  </a:cubicBezTo>
                  <a:cubicBezTo>
                    <a:pt x="135" y="201"/>
                    <a:pt x="136" y="200"/>
                    <a:pt x="135" y="199"/>
                  </a:cubicBezTo>
                  <a:cubicBezTo>
                    <a:pt x="134" y="195"/>
                    <a:pt x="133" y="191"/>
                    <a:pt x="131" y="188"/>
                  </a:cubicBezTo>
                  <a:cubicBezTo>
                    <a:pt x="131" y="187"/>
                    <a:pt x="130" y="186"/>
                    <a:pt x="129" y="187"/>
                  </a:cubicBezTo>
                  <a:cubicBezTo>
                    <a:pt x="128" y="187"/>
                    <a:pt x="127" y="188"/>
                    <a:pt x="128" y="189"/>
                  </a:cubicBezTo>
                  <a:close/>
                  <a:moveTo>
                    <a:pt x="119" y="167"/>
                  </a:moveTo>
                  <a:cubicBezTo>
                    <a:pt x="120" y="171"/>
                    <a:pt x="122" y="174"/>
                    <a:pt x="123" y="178"/>
                  </a:cubicBezTo>
                  <a:cubicBezTo>
                    <a:pt x="124" y="179"/>
                    <a:pt x="125" y="180"/>
                    <a:pt x="126" y="179"/>
                  </a:cubicBezTo>
                  <a:cubicBezTo>
                    <a:pt x="127" y="179"/>
                    <a:pt x="127" y="178"/>
                    <a:pt x="127" y="177"/>
                  </a:cubicBezTo>
                  <a:cubicBezTo>
                    <a:pt x="125" y="173"/>
                    <a:pt x="124" y="169"/>
                    <a:pt x="122" y="165"/>
                  </a:cubicBezTo>
                  <a:cubicBezTo>
                    <a:pt x="122" y="164"/>
                    <a:pt x="121" y="164"/>
                    <a:pt x="120" y="164"/>
                  </a:cubicBezTo>
                  <a:cubicBezTo>
                    <a:pt x="119" y="165"/>
                    <a:pt x="118" y="166"/>
                    <a:pt x="119" y="167"/>
                  </a:cubicBezTo>
                  <a:close/>
                  <a:moveTo>
                    <a:pt x="110" y="145"/>
                  </a:moveTo>
                  <a:cubicBezTo>
                    <a:pt x="111" y="148"/>
                    <a:pt x="113" y="152"/>
                    <a:pt x="114" y="156"/>
                  </a:cubicBezTo>
                  <a:cubicBezTo>
                    <a:pt x="115" y="157"/>
                    <a:pt x="116" y="157"/>
                    <a:pt x="117" y="157"/>
                  </a:cubicBezTo>
                  <a:cubicBezTo>
                    <a:pt x="118" y="156"/>
                    <a:pt x="118" y="155"/>
                    <a:pt x="118" y="154"/>
                  </a:cubicBezTo>
                  <a:cubicBezTo>
                    <a:pt x="116" y="151"/>
                    <a:pt x="115" y="147"/>
                    <a:pt x="113" y="143"/>
                  </a:cubicBezTo>
                  <a:cubicBezTo>
                    <a:pt x="113" y="142"/>
                    <a:pt x="112" y="142"/>
                    <a:pt x="111" y="142"/>
                  </a:cubicBezTo>
                  <a:cubicBezTo>
                    <a:pt x="110" y="143"/>
                    <a:pt x="109" y="144"/>
                    <a:pt x="110" y="145"/>
                  </a:cubicBezTo>
                  <a:close/>
                  <a:moveTo>
                    <a:pt x="100" y="123"/>
                  </a:moveTo>
                  <a:cubicBezTo>
                    <a:pt x="102" y="126"/>
                    <a:pt x="103" y="130"/>
                    <a:pt x="105" y="134"/>
                  </a:cubicBezTo>
                  <a:cubicBezTo>
                    <a:pt x="105" y="135"/>
                    <a:pt x="107" y="135"/>
                    <a:pt x="108" y="135"/>
                  </a:cubicBezTo>
                  <a:cubicBezTo>
                    <a:pt x="109" y="134"/>
                    <a:pt x="109" y="133"/>
                    <a:pt x="109" y="132"/>
                  </a:cubicBezTo>
                  <a:cubicBezTo>
                    <a:pt x="107" y="128"/>
                    <a:pt x="105" y="125"/>
                    <a:pt x="104" y="121"/>
                  </a:cubicBezTo>
                  <a:cubicBezTo>
                    <a:pt x="103" y="120"/>
                    <a:pt x="102" y="120"/>
                    <a:pt x="101" y="120"/>
                  </a:cubicBezTo>
                  <a:cubicBezTo>
                    <a:pt x="100" y="120"/>
                    <a:pt x="100" y="122"/>
                    <a:pt x="100" y="123"/>
                  </a:cubicBezTo>
                  <a:close/>
                  <a:moveTo>
                    <a:pt x="91" y="101"/>
                  </a:moveTo>
                  <a:cubicBezTo>
                    <a:pt x="92" y="104"/>
                    <a:pt x="94" y="108"/>
                    <a:pt x="95" y="112"/>
                  </a:cubicBezTo>
                  <a:cubicBezTo>
                    <a:pt x="96" y="113"/>
                    <a:pt x="97" y="113"/>
                    <a:pt x="98" y="113"/>
                  </a:cubicBezTo>
                  <a:cubicBezTo>
                    <a:pt x="99" y="112"/>
                    <a:pt x="100" y="111"/>
                    <a:pt x="99" y="110"/>
                  </a:cubicBezTo>
                  <a:cubicBezTo>
                    <a:pt x="97" y="106"/>
                    <a:pt x="96" y="103"/>
                    <a:pt x="94" y="99"/>
                  </a:cubicBezTo>
                  <a:cubicBezTo>
                    <a:pt x="94" y="98"/>
                    <a:pt x="93" y="98"/>
                    <a:pt x="92" y="98"/>
                  </a:cubicBezTo>
                  <a:cubicBezTo>
                    <a:pt x="91" y="98"/>
                    <a:pt x="90" y="100"/>
                    <a:pt x="91" y="101"/>
                  </a:cubicBezTo>
                  <a:close/>
                  <a:moveTo>
                    <a:pt x="83" y="78"/>
                  </a:moveTo>
                  <a:cubicBezTo>
                    <a:pt x="84" y="81"/>
                    <a:pt x="85" y="85"/>
                    <a:pt x="86" y="89"/>
                  </a:cubicBezTo>
                  <a:cubicBezTo>
                    <a:pt x="87" y="90"/>
                    <a:pt x="88" y="91"/>
                    <a:pt x="89" y="91"/>
                  </a:cubicBezTo>
                  <a:cubicBezTo>
                    <a:pt x="90" y="90"/>
                    <a:pt x="90" y="89"/>
                    <a:pt x="90" y="88"/>
                  </a:cubicBezTo>
                  <a:cubicBezTo>
                    <a:pt x="89" y="84"/>
                    <a:pt x="88" y="80"/>
                    <a:pt x="87" y="77"/>
                  </a:cubicBezTo>
                  <a:cubicBezTo>
                    <a:pt x="86" y="76"/>
                    <a:pt x="85" y="75"/>
                    <a:pt x="84" y="75"/>
                  </a:cubicBezTo>
                  <a:cubicBezTo>
                    <a:pt x="83" y="75"/>
                    <a:pt x="82" y="77"/>
                    <a:pt x="83" y="78"/>
                  </a:cubicBezTo>
                  <a:close/>
                  <a:moveTo>
                    <a:pt x="80" y="53"/>
                  </a:moveTo>
                  <a:cubicBezTo>
                    <a:pt x="80" y="54"/>
                    <a:pt x="80" y="55"/>
                    <a:pt x="80" y="55"/>
                  </a:cubicBezTo>
                  <a:cubicBezTo>
                    <a:pt x="80" y="59"/>
                    <a:pt x="80" y="62"/>
                    <a:pt x="81" y="66"/>
                  </a:cubicBezTo>
                  <a:cubicBezTo>
                    <a:pt x="81" y="67"/>
                    <a:pt x="82" y="67"/>
                    <a:pt x="83" y="67"/>
                  </a:cubicBezTo>
                  <a:cubicBezTo>
                    <a:pt x="84" y="67"/>
                    <a:pt x="85" y="66"/>
                    <a:pt x="84" y="65"/>
                  </a:cubicBezTo>
                  <a:cubicBezTo>
                    <a:pt x="84" y="62"/>
                    <a:pt x="84" y="58"/>
                    <a:pt x="84" y="55"/>
                  </a:cubicBezTo>
                  <a:cubicBezTo>
                    <a:pt x="84" y="55"/>
                    <a:pt x="84" y="54"/>
                    <a:pt x="84" y="53"/>
                  </a:cubicBezTo>
                  <a:cubicBezTo>
                    <a:pt x="84" y="52"/>
                    <a:pt x="83" y="51"/>
                    <a:pt x="82" y="51"/>
                  </a:cubicBezTo>
                  <a:cubicBezTo>
                    <a:pt x="81" y="51"/>
                    <a:pt x="80" y="52"/>
                    <a:pt x="80" y="53"/>
                  </a:cubicBezTo>
                  <a:close/>
                  <a:moveTo>
                    <a:pt x="85" y="29"/>
                  </a:moveTo>
                  <a:cubicBezTo>
                    <a:pt x="84" y="33"/>
                    <a:pt x="82" y="37"/>
                    <a:pt x="81" y="41"/>
                  </a:cubicBezTo>
                  <a:cubicBezTo>
                    <a:pt x="81" y="42"/>
                    <a:pt x="82" y="43"/>
                    <a:pt x="83" y="43"/>
                  </a:cubicBezTo>
                  <a:cubicBezTo>
                    <a:pt x="84" y="44"/>
                    <a:pt x="85" y="43"/>
                    <a:pt x="85" y="42"/>
                  </a:cubicBezTo>
                  <a:cubicBezTo>
                    <a:pt x="86" y="38"/>
                    <a:pt x="87" y="34"/>
                    <a:pt x="89" y="31"/>
                  </a:cubicBezTo>
                  <a:cubicBezTo>
                    <a:pt x="89" y="30"/>
                    <a:pt x="89" y="29"/>
                    <a:pt x="88" y="28"/>
                  </a:cubicBezTo>
                  <a:cubicBezTo>
                    <a:pt x="87" y="28"/>
                    <a:pt x="86" y="28"/>
                    <a:pt x="85" y="29"/>
                  </a:cubicBezTo>
                  <a:close/>
                  <a:moveTo>
                    <a:pt x="101" y="10"/>
                  </a:moveTo>
                  <a:cubicBezTo>
                    <a:pt x="98" y="13"/>
                    <a:pt x="95" y="15"/>
                    <a:pt x="92" y="19"/>
                  </a:cubicBezTo>
                  <a:cubicBezTo>
                    <a:pt x="91" y="20"/>
                    <a:pt x="91" y="21"/>
                    <a:pt x="92" y="22"/>
                  </a:cubicBezTo>
                  <a:cubicBezTo>
                    <a:pt x="93" y="22"/>
                    <a:pt x="94" y="22"/>
                    <a:pt x="95" y="21"/>
                  </a:cubicBezTo>
                  <a:cubicBezTo>
                    <a:pt x="97" y="18"/>
                    <a:pt x="100" y="16"/>
                    <a:pt x="103" y="13"/>
                  </a:cubicBezTo>
                  <a:cubicBezTo>
                    <a:pt x="104" y="13"/>
                    <a:pt x="104" y="11"/>
                    <a:pt x="104" y="11"/>
                  </a:cubicBezTo>
                  <a:cubicBezTo>
                    <a:pt x="103" y="10"/>
                    <a:pt x="102" y="9"/>
                    <a:pt x="101" y="10"/>
                  </a:cubicBezTo>
                  <a:close/>
                  <a:moveTo>
                    <a:pt x="124" y="1"/>
                  </a:moveTo>
                  <a:cubicBezTo>
                    <a:pt x="120" y="1"/>
                    <a:pt x="116" y="2"/>
                    <a:pt x="112" y="4"/>
                  </a:cubicBezTo>
                  <a:cubicBezTo>
                    <a:pt x="111" y="4"/>
                    <a:pt x="110" y="6"/>
                    <a:pt x="111" y="7"/>
                  </a:cubicBezTo>
                  <a:cubicBezTo>
                    <a:pt x="111" y="8"/>
                    <a:pt x="112" y="8"/>
                    <a:pt x="113" y="8"/>
                  </a:cubicBezTo>
                  <a:cubicBezTo>
                    <a:pt x="117" y="6"/>
                    <a:pt x="121" y="5"/>
                    <a:pt x="124" y="5"/>
                  </a:cubicBezTo>
                  <a:cubicBezTo>
                    <a:pt x="125" y="4"/>
                    <a:pt x="126" y="3"/>
                    <a:pt x="126" y="2"/>
                  </a:cubicBezTo>
                  <a:cubicBezTo>
                    <a:pt x="126" y="1"/>
                    <a:pt x="125" y="0"/>
                    <a:pt x="124" y="1"/>
                  </a:cubicBezTo>
                  <a:close/>
                  <a:moveTo>
                    <a:pt x="148" y="3"/>
                  </a:moveTo>
                  <a:cubicBezTo>
                    <a:pt x="145" y="1"/>
                    <a:pt x="140" y="0"/>
                    <a:pt x="136" y="0"/>
                  </a:cubicBezTo>
                  <a:cubicBezTo>
                    <a:pt x="135" y="0"/>
                    <a:pt x="134" y="1"/>
                    <a:pt x="134" y="2"/>
                  </a:cubicBezTo>
                  <a:cubicBezTo>
                    <a:pt x="134" y="3"/>
                    <a:pt x="135" y="4"/>
                    <a:pt x="136" y="4"/>
                  </a:cubicBezTo>
                  <a:cubicBezTo>
                    <a:pt x="140" y="4"/>
                    <a:pt x="143" y="5"/>
                    <a:pt x="147" y="7"/>
                  </a:cubicBezTo>
                  <a:cubicBezTo>
                    <a:pt x="148" y="7"/>
                    <a:pt x="149" y="6"/>
                    <a:pt x="149" y="5"/>
                  </a:cubicBezTo>
                  <a:cubicBezTo>
                    <a:pt x="150" y="4"/>
                    <a:pt x="149" y="3"/>
                    <a:pt x="148" y="3"/>
                  </a:cubicBezTo>
                  <a:close/>
                  <a:moveTo>
                    <a:pt x="166" y="20"/>
                  </a:moveTo>
                  <a:cubicBezTo>
                    <a:pt x="165" y="16"/>
                    <a:pt x="162" y="12"/>
                    <a:pt x="159" y="10"/>
                  </a:cubicBezTo>
                  <a:cubicBezTo>
                    <a:pt x="158" y="9"/>
                    <a:pt x="157" y="9"/>
                    <a:pt x="156" y="10"/>
                  </a:cubicBezTo>
                  <a:cubicBezTo>
                    <a:pt x="155" y="10"/>
                    <a:pt x="156" y="12"/>
                    <a:pt x="156" y="12"/>
                  </a:cubicBezTo>
                  <a:cubicBezTo>
                    <a:pt x="159" y="15"/>
                    <a:pt x="161" y="18"/>
                    <a:pt x="162" y="22"/>
                  </a:cubicBezTo>
                  <a:cubicBezTo>
                    <a:pt x="163" y="23"/>
                    <a:pt x="164" y="23"/>
                    <a:pt x="165" y="23"/>
                  </a:cubicBezTo>
                  <a:cubicBezTo>
                    <a:pt x="166" y="22"/>
                    <a:pt x="167" y="21"/>
                    <a:pt x="166" y="20"/>
                  </a:cubicBezTo>
                  <a:close/>
                  <a:moveTo>
                    <a:pt x="166" y="45"/>
                  </a:moveTo>
                  <a:cubicBezTo>
                    <a:pt x="166" y="44"/>
                    <a:pt x="166" y="43"/>
                    <a:pt x="166" y="43"/>
                  </a:cubicBezTo>
                  <a:cubicBezTo>
                    <a:pt x="167" y="39"/>
                    <a:pt x="168" y="36"/>
                    <a:pt x="168" y="33"/>
                  </a:cubicBezTo>
                  <a:cubicBezTo>
                    <a:pt x="168" y="32"/>
                    <a:pt x="167" y="31"/>
                    <a:pt x="166" y="31"/>
                  </a:cubicBezTo>
                  <a:cubicBezTo>
                    <a:pt x="165" y="31"/>
                    <a:pt x="164" y="32"/>
                    <a:pt x="164" y="33"/>
                  </a:cubicBezTo>
                  <a:cubicBezTo>
                    <a:pt x="164" y="35"/>
                    <a:pt x="163" y="38"/>
                    <a:pt x="163" y="42"/>
                  </a:cubicBezTo>
                  <a:cubicBezTo>
                    <a:pt x="162" y="42"/>
                    <a:pt x="162" y="43"/>
                    <a:pt x="162" y="44"/>
                  </a:cubicBezTo>
                  <a:cubicBezTo>
                    <a:pt x="162" y="45"/>
                    <a:pt x="162" y="46"/>
                    <a:pt x="163" y="46"/>
                  </a:cubicBezTo>
                  <a:cubicBezTo>
                    <a:pt x="164" y="47"/>
                    <a:pt x="165" y="46"/>
                    <a:pt x="166" y="45"/>
                  </a:cubicBezTo>
                  <a:close/>
                  <a:moveTo>
                    <a:pt x="155" y="67"/>
                  </a:moveTo>
                  <a:cubicBezTo>
                    <a:pt x="157" y="64"/>
                    <a:pt x="159" y="61"/>
                    <a:pt x="161" y="57"/>
                  </a:cubicBezTo>
                  <a:cubicBezTo>
                    <a:pt x="162" y="56"/>
                    <a:pt x="161" y="54"/>
                    <a:pt x="160" y="54"/>
                  </a:cubicBezTo>
                  <a:cubicBezTo>
                    <a:pt x="159" y="53"/>
                    <a:pt x="158" y="54"/>
                    <a:pt x="158" y="55"/>
                  </a:cubicBezTo>
                  <a:cubicBezTo>
                    <a:pt x="156" y="59"/>
                    <a:pt x="154" y="62"/>
                    <a:pt x="152" y="65"/>
                  </a:cubicBezTo>
                  <a:cubicBezTo>
                    <a:pt x="151" y="66"/>
                    <a:pt x="151" y="67"/>
                    <a:pt x="152" y="67"/>
                  </a:cubicBezTo>
                  <a:cubicBezTo>
                    <a:pt x="153" y="68"/>
                    <a:pt x="154" y="68"/>
                    <a:pt x="155" y="67"/>
                  </a:cubicBezTo>
                  <a:close/>
                  <a:moveTo>
                    <a:pt x="135" y="82"/>
                  </a:moveTo>
                  <a:cubicBezTo>
                    <a:pt x="139" y="80"/>
                    <a:pt x="143" y="78"/>
                    <a:pt x="146" y="76"/>
                  </a:cubicBezTo>
                  <a:cubicBezTo>
                    <a:pt x="147" y="75"/>
                    <a:pt x="147" y="74"/>
                    <a:pt x="146" y="73"/>
                  </a:cubicBezTo>
                  <a:cubicBezTo>
                    <a:pt x="146" y="72"/>
                    <a:pt x="145" y="72"/>
                    <a:pt x="144" y="73"/>
                  </a:cubicBezTo>
                  <a:cubicBezTo>
                    <a:pt x="141" y="75"/>
                    <a:pt x="137" y="77"/>
                    <a:pt x="134" y="78"/>
                  </a:cubicBezTo>
                  <a:cubicBezTo>
                    <a:pt x="133" y="79"/>
                    <a:pt x="132" y="80"/>
                    <a:pt x="133" y="81"/>
                  </a:cubicBezTo>
                  <a:cubicBezTo>
                    <a:pt x="133" y="82"/>
                    <a:pt x="134" y="82"/>
                    <a:pt x="135" y="82"/>
                  </a:cubicBezTo>
                  <a:close/>
                  <a:moveTo>
                    <a:pt x="111" y="86"/>
                  </a:moveTo>
                  <a:cubicBezTo>
                    <a:pt x="112" y="86"/>
                    <a:pt x="113" y="86"/>
                    <a:pt x="114" y="86"/>
                  </a:cubicBezTo>
                  <a:cubicBezTo>
                    <a:pt x="117" y="86"/>
                    <a:pt x="120" y="85"/>
                    <a:pt x="123" y="85"/>
                  </a:cubicBezTo>
                  <a:cubicBezTo>
                    <a:pt x="124" y="85"/>
                    <a:pt x="125" y="84"/>
                    <a:pt x="125" y="83"/>
                  </a:cubicBezTo>
                  <a:cubicBezTo>
                    <a:pt x="125" y="82"/>
                    <a:pt x="124" y="81"/>
                    <a:pt x="123" y="81"/>
                  </a:cubicBezTo>
                  <a:cubicBezTo>
                    <a:pt x="120" y="81"/>
                    <a:pt x="117" y="82"/>
                    <a:pt x="114" y="82"/>
                  </a:cubicBezTo>
                  <a:cubicBezTo>
                    <a:pt x="113" y="82"/>
                    <a:pt x="112" y="82"/>
                    <a:pt x="111" y="82"/>
                  </a:cubicBezTo>
                  <a:cubicBezTo>
                    <a:pt x="110" y="82"/>
                    <a:pt x="109" y="82"/>
                    <a:pt x="109" y="84"/>
                  </a:cubicBezTo>
                  <a:cubicBezTo>
                    <a:pt x="109" y="85"/>
                    <a:pt x="110" y="86"/>
                    <a:pt x="111" y="86"/>
                  </a:cubicBezTo>
                  <a:close/>
                  <a:moveTo>
                    <a:pt x="87" y="82"/>
                  </a:moveTo>
                  <a:cubicBezTo>
                    <a:pt x="91" y="83"/>
                    <a:pt x="95" y="84"/>
                    <a:pt x="99" y="84"/>
                  </a:cubicBezTo>
                  <a:cubicBezTo>
                    <a:pt x="100" y="84"/>
                    <a:pt x="101" y="84"/>
                    <a:pt x="101" y="83"/>
                  </a:cubicBezTo>
                  <a:cubicBezTo>
                    <a:pt x="101" y="82"/>
                    <a:pt x="100" y="81"/>
                    <a:pt x="99" y="80"/>
                  </a:cubicBezTo>
                  <a:cubicBezTo>
                    <a:pt x="95" y="80"/>
                    <a:pt x="92" y="79"/>
                    <a:pt x="88" y="78"/>
                  </a:cubicBezTo>
                  <a:cubicBezTo>
                    <a:pt x="87" y="77"/>
                    <a:pt x="86" y="78"/>
                    <a:pt x="85" y="79"/>
                  </a:cubicBezTo>
                  <a:cubicBezTo>
                    <a:pt x="85" y="80"/>
                    <a:pt x="86" y="81"/>
                    <a:pt x="87" y="82"/>
                  </a:cubicBezTo>
                  <a:close/>
                  <a:moveTo>
                    <a:pt x="64" y="74"/>
                  </a:moveTo>
                  <a:cubicBezTo>
                    <a:pt x="67" y="75"/>
                    <a:pt x="71" y="77"/>
                    <a:pt x="75" y="78"/>
                  </a:cubicBezTo>
                  <a:cubicBezTo>
                    <a:pt x="76" y="78"/>
                    <a:pt x="77" y="78"/>
                    <a:pt x="78" y="77"/>
                  </a:cubicBezTo>
                  <a:cubicBezTo>
                    <a:pt x="78" y="76"/>
                    <a:pt x="77" y="75"/>
                    <a:pt x="76" y="74"/>
                  </a:cubicBezTo>
                  <a:cubicBezTo>
                    <a:pt x="73" y="73"/>
                    <a:pt x="69" y="71"/>
                    <a:pt x="65" y="70"/>
                  </a:cubicBezTo>
                  <a:cubicBezTo>
                    <a:pt x="64" y="69"/>
                    <a:pt x="63" y="70"/>
                    <a:pt x="63" y="71"/>
                  </a:cubicBezTo>
                  <a:cubicBezTo>
                    <a:pt x="62" y="72"/>
                    <a:pt x="63" y="73"/>
                    <a:pt x="64" y="74"/>
                  </a:cubicBezTo>
                  <a:close/>
                  <a:moveTo>
                    <a:pt x="42" y="63"/>
                  </a:moveTo>
                  <a:cubicBezTo>
                    <a:pt x="45" y="65"/>
                    <a:pt x="49" y="67"/>
                    <a:pt x="53" y="69"/>
                  </a:cubicBezTo>
                  <a:cubicBezTo>
                    <a:pt x="54" y="69"/>
                    <a:pt x="55" y="69"/>
                    <a:pt x="55" y="68"/>
                  </a:cubicBezTo>
                  <a:cubicBezTo>
                    <a:pt x="56" y="67"/>
                    <a:pt x="55" y="65"/>
                    <a:pt x="54" y="65"/>
                  </a:cubicBezTo>
                  <a:cubicBezTo>
                    <a:pt x="51" y="63"/>
                    <a:pt x="47" y="61"/>
                    <a:pt x="44" y="60"/>
                  </a:cubicBezTo>
                  <a:cubicBezTo>
                    <a:pt x="43" y="59"/>
                    <a:pt x="42" y="59"/>
                    <a:pt x="41" y="60"/>
                  </a:cubicBezTo>
                  <a:cubicBezTo>
                    <a:pt x="41" y="61"/>
                    <a:pt x="41" y="63"/>
                    <a:pt x="42" y="63"/>
                  </a:cubicBezTo>
                  <a:close/>
                  <a:moveTo>
                    <a:pt x="21" y="51"/>
                  </a:moveTo>
                  <a:cubicBezTo>
                    <a:pt x="24" y="53"/>
                    <a:pt x="28" y="55"/>
                    <a:pt x="31" y="57"/>
                  </a:cubicBezTo>
                  <a:cubicBezTo>
                    <a:pt x="32" y="58"/>
                    <a:pt x="34" y="58"/>
                    <a:pt x="34" y="57"/>
                  </a:cubicBezTo>
                  <a:cubicBezTo>
                    <a:pt x="35" y="56"/>
                    <a:pt x="34" y="54"/>
                    <a:pt x="33" y="54"/>
                  </a:cubicBezTo>
                  <a:cubicBezTo>
                    <a:pt x="30" y="52"/>
                    <a:pt x="26" y="50"/>
                    <a:pt x="23" y="48"/>
                  </a:cubicBezTo>
                  <a:cubicBezTo>
                    <a:pt x="22" y="47"/>
                    <a:pt x="21" y="47"/>
                    <a:pt x="20" y="48"/>
                  </a:cubicBezTo>
                  <a:cubicBezTo>
                    <a:pt x="20" y="49"/>
                    <a:pt x="20" y="51"/>
                    <a:pt x="21" y="51"/>
                  </a:cubicBezTo>
                  <a:close/>
                  <a:moveTo>
                    <a:pt x="2" y="39"/>
                  </a:moveTo>
                  <a:cubicBezTo>
                    <a:pt x="2" y="37"/>
                    <a:pt x="2" y="37"/>
                    <a:pt x="2" y="37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2" y="39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3" y="39"/>
                    <a:pt x="4" y="41"/>
                  </a:cubicBezTo>
                  <a:cubicBezTo>
                    <a:pt x="6" y="42"/>
                    <a:pt x="8" y="43"/>
                    <a:pt x="11" y="45"/>
                  </a:cubicBezTo>
                  <a:cubicBezTo>
                    <a:pt x="12" y="45"/>
                    <a:pt x="13" y="45"/>
                    <a:pt x="14" y="44"/>
                  </a:cubicBezTo>
                  <a:cubicBezTo>
                    <a:pt x="14" y="43"/>
                    <a:pt x="14" y="42"/>
                    <a:pt x="13" y="41"/>
                  </a:cubicBezTo>
                  <a:cubicBezTo>
                    <a:pt x="10" y="39"/>
                    <a:pt x="8" y="38"/>
                    <a:pt x="6" y="37"/>
                  </a:cubicBezTo>
                  <a:cubicBezTo>
                    <a:pt x="5" y="36"/>
                    <a:pt x="4" y="36"/>
                    <a:pt x="4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1" y="35"/>
                    <a:pt x="0" y="36"/>
                    <a:pt x="0" y="37"/>
                  </a:cubicBezTo>
                  <a:cubicBezTo>
                    <a:pt x="0" y="38"/>
                    <a:pt x="1" y="39"/>
                    <a:pt x="2" y="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0" name="Freeform 615"/>
            <p:cNvSpPr>
              <a:spLocks/>
            </p:cNvSpPr>
            <p:nvPr/>
          </p:nvSpPr>
          <p:spPr bwMode="auto">
            <a:xfrm rot="16200000">
              <a:off x="4303548" y="467425"/>
              <a:ext cx="574532" cy="250270"/>
            </a:xfrm>
            <a:custGeom>
              <a:avLst/>
              <a:gdLst>
                <a:gd name="T0" fmla="*/ 99 w 99"/>
                <a:gd name="T1" fmla="*/ 43 h 43"/>
                <a:gd name="T2" fmla="*/ 35 w 99"/>
                <a:gd name="T3" fmla="*/ 3 h 43"/>
                <a:gd name="T4" fmla="*/ 0 w 99"/>
                <a:gd name="T5" fmla="*/ 1 h 43"/>
                <a:gd name="T6" fmla="*/ 99 w 99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9" h="43">
                  <a:moveTo>
                    <a:pt x="99" y="43"/>
                  </a:moveTo>
                  <a:cubicBezTo>
                    <a:pt x="84" y="23"/>
                    <a:pt x="62" y="8"/>
                    <a:pt x="35" y="3"/>
                  </a:cubicBezTo>
                  <a:cubicBezTo>
                    <a:pt x="23" y="0"/>
                    <a:pt x="11" y="0"/>
                    <a:pt x="0" y="1"/>
                  </a:cubicBezTo>
                  <a:cubicBezTo>
                    <a:pt x="16" y="13"/>
                    <a:pt x="50" y="32"/>
                    <a:pt x="99" y="43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1" name="Freeform 616"/>
            <p:cNvSpPr>
              <a:spLocks/>
            </p:cNvSpPr>
            <p:nvPr/>
          </p:nvSpPr>
          <p:spPr bwMode="auto">
            <a:xfrm rot="16200000">
              <a:off x="4212145" y="517479"/>
              <a:ext cx="826977" cy="306853"/>
            </a:xfrm>
            <a:custGeom>
              <a:avLst/>
              <a:gdLst>
                <a:gd name="T0" fmla="*/ 142 w 142"/>
                <a:gd name="T1" fmla="*/ 53 h 53"/>
                <a:gd name="T2" fmla="*/ 134 w 142"/>
                <a:gd name="T3" fmla="*/ 42 h 53"/>
                <a:gd name="T4" fmla="*/ 35 w 142"/>
                <a:gd name="T5" fmla="*/ 0 h 53"/>
                <a:gd name="T6" fmla="*/ 0 w 142"/>
                <a:gd name="T7" fmla="*/ 10 h 53"/>
                <a:gd name="T8" fmla="*/ 142 w 142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53">
                  <a:moveTo>
                    <a:pt x="142" y="53"/>
                  </a:moveTo>
                  <a:cubicBezTo>
                    <a:pt x="140" y="49"/>
                    <a:pt x="137" y="46"/>
                    <a:pt x="134" y="42"/>
                  </a:cubicBezTo>
                  <a:cubicBezTo>
                    <a:pt x="85" y="31"/>
                    <a:pt x="51" y="12"/>
                    <a:pt x="35" y="0"/>
                  </a:cubicBezTo>
                  <a:cubicBezTo>
                    <a:pt x="22" y="1"/>
                    <a:pt x="11" y="5"/>
                    <a:pt x="0" y="10"/>
                  </a:cubicBezTo>
                  <a:cubicBezTo>
                    <a:pt x="26" y="22"/>
                    <a:pt x="95" y="51"/>
                    <a:pt x="142" y="53"/>
                  </a:cubicBezTo>
                  <a:close/>
                </a:path>
              </a:pathLst>
            </a:custGeom>
            <a:solidFill>
              <a:srgbClr val="E8AD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2" name="Freeform 617"/>
            <p:cNvSpPr>
              <a:spLocks/>
            </p:cNvSpPr>
            <p:nvPr/>
          </p:nvSpPr>
          <p:spPr bwMode="auto">
            <a:xfrm rot="16200000">
              <a:off x="4191470" y="566444"/>
              <a:ext cx="983668" cy="309028"/>
            </a:xfrm>
            <a:custGeom>
              <a:avLst/>
              <a:gdLst>
                <a:gd name="T0" fmla="*/ 169 w 169"/>
                <a:gd name="T1" fmla="*/ 53 h 53"/>
                <a:gd name="T2" fmla="*/ 164 w 169"/>
                <a:gd name="T3" fmla="*/ 43 h 53"/>
                <a:gd name="T4" fmla="*/ 22 w 169"/>
                <a:gd name="T5" fmla="*/ 0 h 53"/>
                <a:gd name="T6" fmla="*/ 0 w 169"/>
                <a:gd name="T7" fmla="*/ 14 h 53"/>
                <a:gd name="T8" fmla="*/ 169 w 169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53">
                  <a:moveTo>
                    <a:pt x="169" y="53"/>
                  </a:moveTo>
                  <a:cubicBezTo>
                    <a:pt x="167" y="49"/>
                    <a:pt x="166" y="46"/>
                    <a:pt x="164" y="43"/>
                  </a:cubicBezTo>
                  <a:cubicBezTo>
                    <a:pt x="117" y="41"/>
                    <a:pt x="48" y="12"/>
                    <a:pt x="22" y="0"/>
                  </a:cubicBezTo>
                  <a:cubicBezTo>
                    <a:pt x="14" y="4"/>
                    <a:pt x="7" y="8"/>
                    <a:pt x="0" y="14"/>
                  </a:cubicBezTo>
                  <a:cubicBezTo>
                    <a:pt x="27" y="24"/>
                    <a:pt x="106" y="53"/>
                    <a:pt x="169" y="53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3" name="Freeform 618"/>
            <p:cNvSpPr>
              <a:spLocks/>
            </p:cNvSpPr>
            <p:nvPr/>
          </p:nvSpPr>
          <p:spPr bwMode="auto">
            <a:xfrm rot="16200000">
              <a:off x="5262189" y="764483"/>
              <a:ext cx="783452" cy="121870"/>
            </a:xfrm>
            <a:custGeom>
              <a:avLst/>
              <a:gdLst>
                <a:gd name="T0" fmla="*/ 16 w 135"/>
                <a:gd name="T1" fmla="*/ 11 h 21"/>
                <a:gd name="T2" fmla="*/ 103 w 135"/>
                <a:gd name="T3" fmla="*/ 21 h 21"/>
                <a:gd name="T4" fmla="*/ 135 w 135"/>
                <a:gd name="T5" fmla="*/ 4 h 21"/>
                <a:gd name="T6" fmla="*/ 0 w 135"/>
                <a:gd name="T7" fmla="*/ 0 h 21"/>
                <a:gd name="T8" fmla="*/ 16 w 135"/>
                <a:gd name="T9" fmla="*/ 1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21">
                  <a:moveTo>
                    <a:pt x="16" y="11"/>
                  </a:moveTo>
                  <a:cubicBezTo>
                    <a:pt x="35" y="15"/>
                    <a:pt x="71" y="21"/>
                    <a:pt x="103" y="21"/>
                  </a:cubicBezTo>
                  <a:cubicBezTo>
                    <a:pt x="115" y="17"/>
                    <a:pt x="125" y="11"/>
                    <a:pt x="135" y="4"/>
                  </a:cubicBezTo>
                  <a:cubicBezTo>
                    <a:pt x="93" y="10"/>
                    <a:pt x="28" y="3"/>
                    <a:pt x="0" y="0"/>
                  </a:cubicBezTo>
                  <a:cubicBezTo>
                    <a:pt x="5" y="4"/>
                    <a:pt x="10" y="8"/>
                    <a:pt x="16" y="11"/>
                  </a:cubicBezTo>
                  <a:close/>
                </a:path>
              </a:pathLst>
            </a:custGeom>
            <a:solidFill>
              <a:srgbClr val="FBDF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4" name="Freeform 619"/>
            <p:cNvSpPr>
              <a:spLocks/>
            </p:cNvSpPr>
            <p:nvPr/>
          </p:nvSpPr>
          <p:spPr bwMode="auto">
            <a:xfrm rot="16200000">
              <a:off x="5451523" y="825419"/>
              <a:ext cx="504891" cy="91403"/>
            </a:xfrm>
            <a:custGeom>
              <a:avLst/>
              <a:gdLst>
                <a:gd name="T0" fmla="*/ 32 w 87"/>
                <a:gd name="T1" fmla="*/ 12 h 16"/>
                <a:gd name="T2" fmla="*/ 87 w 87"/>
                <a:gd name="T3" fmla="*/ 10 h 16"/>
                <a:gd name="T4" fmla="*/ 0 w 87"/>
                <a:gd name="T5" fmla="*/ 0 h 16"/>
                <a:gd name="T6" fmla="*/ 32 w 87"/>
                <a:gd name="T7" fmla="*/ 1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7" h="16">
                  <a:moveTo>
                    <a:pt x="32" y="12"/>
                  </a:moveTo>
                  <a:cubicBezTo>
                    <a:pt x="51" y="16"/>
                    <a:pt x="70" y="15"/>
                    <a:pt x="87" y="10"/>
                  </a:cubicBezTo>
                  <a:cubicBezTo>
                    <a:pt x="55" y="10"/>
                    <a:pt x="19" y="4"/>
                    <a:pt x="0" y="0"/>
                  </a:cubicBezTo>
                  <a:cubicBezTo>
                    <a:pt x="9" y="6"/>
                    <a:pt x="20" y="10"/>
                    <a:pt x="32" y="12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5" name="Freeform 620"/>
            <p:cNvSpPr>
              <a:spLocks/>
            </p:cNvSpPr>
            <p:nvPr/>
          </p:nvSpPr>
          <p:spPr bwMode="auto">
            <a:xfrm rot="16200000">
              <a:off x="4340544" y="598000"/>
              <a:ext cx="1262228" cy="406961"/>
            </a:xfrm>
            <a:custGeom>
              <a:avLst/>
              <a:gdLst>
                <a:gd name="T0" fmla="*/ 217 w 217"/>
                <a:gd name="T1" fmla="*/ 49 h 70"/>
                <a:gd name="T2" fmla="*/ 214 w 217"/>
                <a:gd name="T3" fmla="*/ 31 h 70"/>
                <a:gd name="T4" fmla="*/ 14 w 217"/>
                <a:gd name="T5" fmla="*/ 0 h 70"/>
                <a:gd name="T6" fmla="*/ 0 w 217"/>
                <a:gd name="T7" fmla="*/ 34 h 70"/>
                <a:gd name="T8" fmla="*/ 217 w 217"/>
                <a:gd name="T9" fmla="*/ 4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7" h="70">
                  <a:moveTo>
                    <a:pt x="217" y="49"/>
                  </a:moveTo>
                  <a:cubicBezTo>
                    <a:pt x="216" y="43"/>
                    <a:pt x="215" y="37"/>
                    <a:pt x="214" y="31"/>
                  </a:cubicBezTo>
                  <a:cubicBezTo>
                    <a:pt x="147" y="41"/>
                    <a:pt x="52" y="13"/>
                    <a:pt x="14" y="0"/>
                  </a:cubicBezTo>
                  <a:cubicBezTo>
                    <a:pt x="8" y="10"/>
                    <a:pt x="3" y="22"/>
                    <a:pt x="0" y="34"/>
                  </a:cubicBezTo>
                  <a:cubicBezTo>
                    <a:pt x="35" y="43"/>
                    <a:pt x="149" y="70"/>
                    <a:pt x="217" y="49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6" name="Freeform 621"/>
            <p:cNvSpPr>
              <a:spLocks/>
            </p:cNvSpPr>
            <p:nvPr/>
          </p:nvSpPr>
          <p:spPr bwMode="auto">
            <a:xfrm rot="16200000">
              <a:off x="5107674" y="755778"/>
              <a:ext cx="948847" cy="139280"/>
            </a:xfrm>
            <a:custGeom>
              <a:avLst/>
              <a:gdLst>
                <a:gd name="T0" fmla="*/ 0 w 163"/>
                <a:gd name="T1" fmla="*/ 0 h 24"/>
                <a:gd name="T2" fmla="*/ 14 w 163"/>
                <a:gd name="T3" fmla="*/ 14 h 24"/>
                <a:gd name="T4" fmla="*/ 149 w 163"/>
                <a:gd name="T5" fmla="*/ 18 h 24"/>
                <a:gd name="T6" fmla="*/ 163 w 163"/>
                <a:gd name="T7" fmla="*/ 7 h 24"/>
                <a:gd name="T8" fmla="*/ 0 w 163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24">
                  <a:moveTo>
                    <a:pt x="0" y="0"/>
                  </a:moveTo>
                  <a:cubicBezTo>
                    <a:pt x="4" y="5"/>
                    <a:pt x="9" y="10"/>
                    <a:pt x="14" y="14"/>
                  </a:cubicBezTo>
                  <a:cubicBezTo>
                    <a:pt x="42" y="17"/>
                    <a:pt x="107" y="24"/>
                    <a:pt x="149" y="18"/>
                  </a:cubicBezTo>
                  <a:cubicBezTo>
                    <a:pt x="154" y="15"/>
                    <a:pt x="158" y="11"/>
                    <a:pt x="163" y="7"/>
                  </a:cubicBezTo>
                  <a:cubicBezTo>
                    <a:pt x="106" y="17"/>
                    <a:pt x="28" y="5"/>
                    <a:pt x="0" y="0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7" name="Freeform 622"/>
            <p:cNvSpPr>
              <a:spLocks/>
            </p:cNvSpPr>
            <p:nvPr/>
          </p:nvSpPr>
          <p:spPr bwMode="auto">
            <a:xfrm rot="16200000">
              <a:off x="5005390" y="740545"/>
              <a:ext cx="1053308" cy="156690"/>
            </a:xfrm>
            <a:custGeom>
              <a:avLst/>
              <a:gdLst>
                <a:gd name="T0" fmla="*/ 181 w 181"/>
                <a:gd name="T1" fmla="*/ 4 h 27"/>
                <a:gd name="T2" fmla="*/ 0 w 181"/>
                <a:gd name="T3" fmla="*/ 0 h 27"/>
                <a:gd name="T4" fmla="*/ 8 w 181"/>
                <a:gd name="T5" fmla="*/ 10 h 27"/>
                <a:gd name="T6" fmla="*/ 171 w 181"/>
                <a:gd name="T7" fmla="*/ 17 h 27"/>
                <a:gd name="T8" fmla="*/ 181 w 181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" h="27">
                  <a:moveTo>
                    <a:pt x="181" y="4"/>
                  </a:moveTo>
                  <a:cubicBezTo>
                    <a:pt x="124" y="19"/>
                    <a:pt x="35" y="5"/>
                    <a:pt x="0" y="0"/>
                  </a:cubicBezTo>
                  <a:cubicBezTo>
                    <a:pt x="3" y="3"/>
                    <a:pt x="5" y="7"/>
                    <a:pt x="8" y="10"/>
                  </a:cubicBezTo>
                  <a:cubicBezTo>
                    <a:pt x="36" y="15"/>
                    <a:pt x="114" y="27"/>
                    <a:pt x="171" y="17"/>
                  </a:cubicBezTo>
                  <a:cubicBezTo>
                    <a:pt x="175" y="13"/>
                    <a:pt x="178" y="8"/>
                    <a:pt x="181" y="4"/>
                  </a:cubicBezTo>
                  <a:close/>
                </a:path>
              </a:pathLst>
            </a:custGeom>
            <a:solidFill>
              <a:srgbClr val="A885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8" name="Freeform 623"/>
            <p:cNvSpPr>
              <a:spLocks/>
            </p:cNvSpPr>
            <p:nvPr/>
          </p:nvSpPr>
          <p:spPr bwMode="auto">
            <a:xfrm rot="16200000">
              <a:off x="4748591" y="609969"/>
              <a:ext cx="1249171" cy="383021"/>
            </a:xfrm>
            <a:custGeom>
              <a:avLst/>
              <a:gdLst>
                <a:gd name="T0" fmla="*/ 214 w 215"/>
                <a:gd name="T1" fmla="*/ 9 h 66"/>
                <a:gd name="T2" fmla="*/ 215 w 215"/>
                <a:gd name="T3" fmla="*/ 0 h 66"/>
                <a:gd name="T4" fmla="*/ 0 w 215"/>
                <a:gd name="T5" fmla="*/ 13 h 66"/>
                <a:gd name="T6" fmla="*/ 14 w 215"/>
                <a:gd name="T7" fmla="*/ 47 h 66"/>
                <a:gd name="T8" fmla="*/ 195 w 215"/>
                <a:gd name="T9" fmla="*/ 51 h 66"/>
                <a:gd name="T10" fmla="*/ 214 w 215"/>
                <a:gd name="T11" fmla="*/ 9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5" h="66">
                  <a:moveTo>
                    <a:pt x="214" y="9"/>
                  </a:moveTo>
                  <a:cubicBezTo>
                    <a:pt x="214" y="6"/>
                    <a:pt x="215" y="3"/>
                    <a:pt x="215" y="0"/>
                  </a:cubicBezTo>
                  <a:cubicBezTo>
                    <a:pt x="159" y="26"/>
                    <a:pt x="43" y="17"/>
                    <a:pt x="0" y="13"/>
                  </a:cubicBezTo>
                  <a:cubicBezTo>
                    <a:pt x="3" y="25"/>
                    <a:pt x="8" y="36"/>
                    <a:pt x="14" y="47"/>
                  </a:cubicBezTo>
                  <a:cubicBezTo>
                    <a:pt x="49" y="52"/>
                    <a:pt x="138" y="66"/>
                    <a:pt x="195" y="51"/>
                  </a:cubicBezTo>
                  <a:cubicBezTo>
                    <a:pt x="204" y="39"/>
                    <a:pt x="210" y="25"/>
                    <a:pt x="214" y="9"/>
                  </a:cubicBezTo>
                  <a:close/>
                </a:path>
              </a:pathLst>
            </a:custGeom>
            <a:solidFill>
              <a:srgbClr val="F5AF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9" name="Freeform 624"/>
            <p:cNvSpPr>
              <a:spLocks/>
            </p:cNvSpPr>
            <p:nvPr/>
          </p:nvSpPr>
          <p:spPr bwMode="auto">
            <a:xfrm rot="16200000">
              <a:off x="4505939" y="630643"/>
              <a:ext cx="1286168" cy="365611"/>
            </a:xfrm>
            <a:custGeom>
              <a:avLst/>
              <a:gdLst>
                <a:gd name="T0" fmla="*/ 221 w 221"/>
                <a:gd name="T1" fmla="*/ 15 h 63"/>
                <a:gd name="T2" fmla="*/ 4 w 221"/>
                <a:gd name="T3" fmla="*/ 0 h 63"/>
                <a:gd name="T4" fmla="*/ 4 w 221"/>
                <a:gd name="T5" fmla="*/ 2 h 63"/>
                <a:gd name="T6" fmla="*/ 5 w 221"/>
                <a:gd name="T7" fmla="*/ 50 h 63"/>
                <a:gd name="T8" fmla="*/ 220 w 221"/>
                <a:gd name="T9" fmla="*/ 37 h 63"/>
                <a:gd name="T10" fmla="*/ 221 w 221"/>
                <a:gd name="T11" fmla="*/ 1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1" h="63">
                  <a:moveTo>
                    <a:pt x="221" y="15"/>
                  </a:moveTo>
                  <a:cubicBezTo>
                    <a:pt x="153" y="36"/>
                    <a:pt x="39" y="9"/>
                    <a:pt x="4" y="0"/>
                  </a:cubicBezTo>
                  <a:cubicBezTo>
                    <a:pt x="4" y="1"/>
                    <a:pt x="4" y="1"/>
                    <a:pt x="4" y="2"/>
                  </a:cubicBezTo>
                  <a:cubicBezTo>
                    <a:pt x="0" y="18"/>
                    <a:pt x="1" y="35"/>
                    <a:pt x="5" y="50"/>
                  </a:cubicBezTo>
                  <a:cubicBezTo>
                    <a:pt x="48" y="54"/>
                    <a:pt x="164" y="63"/>
                    <a:pt x="220" y="37"/>
                  </a:cubicBezTo>
                  <a:cubicBezTo>
                    <a:pt x="221" y="29"/>
                    <a:pt x="221" y="22"/>
                    <a:pt x="221" y="15"/>
                  </a:cubicBezTo>
                  <a:close/>
                </a:path>
              </a:pathLst>
            </a:custGeom>
            <a:solidFill>
              <a:srgbClr val="CFA3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0" name="Freeform 625"/>
            <p:cNvSpPr>
              <a:spLocks/>
            </p:cNvSpPr>
            <p:nvPr/>
          </p:nvSpPr>
          <p:spPr bwMode="auto">
            <a:xfrm rot="16200000">
              <a:off x="4226290" y="572972"/>
              <a:ext cx="1164297" cy="393903"/>
            </a:xfrm>
            <a:custGeom>
              <a:avLst/>
              <a:gdLst>
                <a:gd name="T0" fmla="*/ 200 w 200"/>
                <a:gd name="T1" fmla="*/ 58 h 68"/>
                <a:gd name="T2" fmla="*/ 193 w 200"/>
                <a:gd name="T3" fmla="*/ 39 h 68"/>
                <a:gd name="T4" fmla="*/ 24 w 200"/>
                <a:gd name="T5" fmla="*/ 0 h 68"/>
                <a:gd name="T6" fmla="*/ 0 w 200"/>
                <a:gd name="T7" fmla="*/ 27 h 68"/>
                <a:gd name="T8" fmla="*/ 200 w 200"/>
                <a:gd name="T9" fmla="*/ 5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68">
                  <a:moveTo>
                    <a:pt x="200" y="58"/>
                  </a:moveTo>
                  <a:cubicBezTo>
                    <a:pt x="198" y="52"/>
                    <a:pt x="196" y="45"/>
                    <a:pt x="193" y="39"/>
                  </a:cubicBezTo>
                  <a:cubicBezTo>
                    <a:pt x="130" y="39"/>
                    <a:pt x="51" y="10"/>
                    <a:pt x="24" y="0"/>
                  </a:cubicBezTo>
                  <a:cubicBezTo>
                    <a:pt x="15" y="7"/>
                    <a:pt x="7" y="17"/>
                    <a:pt x="0" y="27"/>
                  </a:cubicBezTo>
                  <a:cubicBezTo>
                    <a:pt x="38" y="40"/>
                    <a:pt x="133" y="68"/>
                    <a:pt x="200" y="58"/>
                  </a:cubicBezTo>
                  <a:close/>
                </a:path>
              </a:pathLst>
            </a:custGeom>
            <a:solidFill>
              <a:srgbClr val="FB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1" name="Freeform 626"/>
            <p:cNvSpPr>
              <a:spLocks noEditPoints="1"/>
            </p:cNvSpPr>
            <p:nvPr/>
          </p:nvSpPr>
          <p:spPr bwMode="auto">
            <a:xfrm rot="16200000">
              <a:off x="-1546230" y="3239974"/>
              <a:ext cx="3762747" cy="670287"/>
            </a:xfrm>
            <a:custGeom>
              <a:avLst/>
              <a:gdLst>
                <a:gd name="T0" fmla="*/ 644 w 647"/>
                <a:gd name="T1" fmla="*/ 1 h 115"/>
                <a:gd name="T2" fmla="*/ 645 w 647"/>
                <a:gd name="T3" fmla="*/ 6 h 115"/>
                <a:gd name="T4" fmla="*/ 634 w 647"/>
                <a:gd name="T5" fmla="*/ 12 h 115"/>
                <a:gd name="T6" fmla="*/ 609 w 647"/>
                <a:gd name="T7" fmla="*/ 38 h 115"/>
                <a:gd name="T8" fmla="*/ 606 w 647"/>
                <a:gd name="T9" fmla="*/ 35 h 115"/>
                <a:gd name="T10" fmla="*/ 599 w 647"/>
                <a:gd name="T11" fmla="*/ 45 h 115"/>
                <a:gd name="T12" fmla="*/ 586 w 647"/>
                <a:gd name="T13" fmla="*/ 51 h 115"/>
                <a:gd name="T14" fmla="*/ 579 w 647"/>
                <a:gd name="T15" fmla="*/ 55 h 115"/>
                <a:gd name="T16" fmla="*/ 567 w 647"/>
                <a:gd name="T17" fmla="*/ 63 h 115"/>
                <a:gd name="T18" fmla="*/ 555 w 647"/>
                <a:gd name="T19" fmla="*/ 65 h 115"/>
                <a:gd name="T20" fmla="*/ 523 w 647"/>
                <a:gd name="T21" fmla="*/ 83 h 115"/>
                <a:gd name="T22" fmla="*/ 522 w 647"/>
                <a:gd name="T23" fmla="*/ 79 h 115"/>
                <a:gd name="T24" fmla="*/ 512 w 647"/>
                <a:gd name="T25" fmla="*/ 87 h 115"/>
                <a:gd name="T26" fmla="*/ 498 w 647"/>
                <a:gd name="T27" fmla="*/ 89 h 115"/>
                <a:gd name="T28" fmla="*/ 490 w 647"/>
                <a:gd name="T29" fmla="*/ 91 h 115"/>
                <a:gd name="T30" fmla="*/ 477 w 647"/>
                <a:gd name="T31" fmla="*/ 97 h 115"/>
                <a:gd name="T32" fmla="*/ 465 w 647"/>
                <a:gd name="T33" fmla="*/ 96 h 115"/>
                <a:gd name="T34" fmla="*/ 430 w 647"/>
                <a:gd name="T35" fmla="*/ 107 h 115"/>
                <a:gd name="T36" fmla="*/ 429 w 647"/>
                <a:gd name="T37" fmla="*/ 103 h 115"/>
                <a:gd name="T38" fmla="*/ 418 w 647"/>
                <a:gd name="T39" fmla="*/ 108 h 115"/>
                <a:gd name="T40" fmla="*/ 404 w 647"/>
                <a:gd name="T41" fmla="*/ 108 h 115"/>
                <a:gd name="T42" fmla="*/ 396 w 647"/>
                <a:gd name="T43" fmla="*/ 109 h 115"/>
                <a:gd name="T44" fmla="*/ 382 w 647"/>
                <a:gd name="T45" fmla="*/ 112 h 115"/>
                <a:gd name="T46" fmla="*/ 370 w 647"/>
                <a:gd name="T47" fmla="*/ 109 h 115"/>
                <a:gd name="T48" fmla="*/ 334 w 647"/>
                <a:gd name="T49" fmla="*/ 115 h 115"/>
                <a:gd name="T50" fmla="*/ 334 w 647"/>
                <a:gd name="T51" fmla="*/ 111 h 115"/>
                <a:gd name="T52" fmla="*/ 322 w 647"/>
                <a:gd name="T53" fmla="*/ 115 h 115"/>
                <a:gd name="T54" fmla="*/ 308 w 647"/>
                <a:gd name="T55" fmla="*/ 112 h 115"/>
                <a:gd name="T56" fmla="*/ 300 w 647"/>
                <a:gd name="T57" fmla="*/ 112 h 115"/>
                <a:gd name="T58" fmla="*/ 286 w 647"/>
                <a:gd name="T59" fmla="*/ 114 h 115"/>
                <a:gd name="T60" fmla="*/ 274 w 647"/>
                <a:gd name="T61" fmla="*/ 109 h 115"/>
                <a:gd name="T62" fmla="*/ 238 w 647"/>
                <a:gd name="T63" fmla="*/ 109 h 115"/>
                <a:gd name="T64" fmla="*/ 239 w 647"/>
                <a:gd name="T65" fmla="*/ 105 h 115"/>
                <a:gd name="T66" fmla="*/ 226 w 647"/>
                <a:gd name="T67" fmla="*/ 108 h 115"/>
                <a:gd name="T68" fmla="*/ 213 w 647"/>
                <a:gd name="T69" fmla="*/ 103 h 115"/>
                <a:gd name="T70" fmla="*/ 205 w 647"/>
                <a:gd name="T71" fmla="*/ 102 h 115"/>
                <a:gd name="T72" fmla="*/ 191 w 647"/>
                <a:gd name="T73" fmla="*/ 101 h 115"/>
                <a:gd name="T74" fmla="*/ 180 w 647"/>
                <a:gd name="T75" fmla="*/ 95 h 115"/>
                <a:gd name="T76" fmla="*/ 144 w 647"/>
                <a:gd name="T77" fmla="*/ 89 h 115"/>
                <a:gd name="T78" fmla="*/ 146 w 647"/>
                <a:gd name="T79" fmla="*/ 85 h 115"/>
                <a:gd name="T80" fmla="*/ 133 w 647"/>
                <a:gd name="T81" fmla="*/ 85 h 115"/>
                <a:gd name="T82" fmla="*/ 120 w 647"/>
                <a:gd name="T83" fmla="*/ 78 h 115"/>
                <a:gd name="T84" fmla="*/ 113 w 647"/>
                <a:gd name="T85" fmla="*/ 75 h 115"/>
                <a:gd name="T86" fmla="*/ 99 w 647"/>
                <a:gd name="T87" fmla="*/ 71 h 115"/>
                <a:gd name="T88" fmla="*/ 90 w 647"/>
                <a:gd name="T89" fmla="*/ 63 h 115"/>
                <a:gd name="T90" fmla="*/ 57 w 647"/>
                <a:gd name="T91" fmla="*/ 49 h 115"/>
                <a:gd name="T92" fmla="*/ 59 w 647"/>
                <a:gd name="T93" fmla="*/ 45 h 115"/>
                <a:gd name="T94" fmla="*/ 47 w 647"/>
                <a:gd name="T95" fmla="*/ 42 h 115"/>
                <a:gd name="T96" fmla="*/ 36 w 647"/>
                <a:gd name="T97" fmla="*/ 33 h 115"/>
                <a:gd name="T98" fmla="*/ 30 w 647"/>
                <a:gd name="T99" fmla="*/ 28 h 115"/>
                <a:gd name="T100" fmla="*/ 18 w 647"/>
                <a:gd name="T101" fmla="*/ 20 h 115"/>
                <a:gd name="T102" fmla="*/ 12 w 647"/>
                <a:gd name="T103" fmla="*/ 9 h 115"/>
                <a:gd name="T104" fmla="*/ 1 w 647"/>
                <a:gd name="T10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47" h="115">
                  <a:moveTo>
                    <a:pt x="645" y="6"/>
                  </a:moveTo>
                  <a:cubicBezTo>
                    <a:pt x="646" y="4"/>
                    <a:pt x="647" y="3"/>
                    <a:pt x="647" y="3"/>
                  </a:cubicBezTo>
                  <a:cubicBezTo>
                    <a:pt x="647" y="2"/>
                    <a:pt x="647" y="1"/>
                    <a:pt x="646" y="0"/>
                  </a:cubicBezTo>
                  <a:cubicBezTo>
                    <a:pt x="646" y="0"/>
                    <a:pt x="644" y="0"/>
                    <a:pt x="644" y="1"/>
                  </a:cubicBezTo>
                  <a:cubicBezTo>
                    <a:pt x="643" y="1"/>
                    <a:pt x="643" y="1"/>
                    <a:pt x="643" y="1"/>
                  </a:cubicBezTo>
                  <a:cubicBezTo>
                    <a:pt x="643" y="1"/>
                    <a:pt x="643" y="2"/>
                    <a:pt x="642" y="3"/>
                  </a:cubicBezTo>
                  <a:cubicBezTo>
                    <a:pt x="641" y="4"/>
                    <a:pt x="641" y="5"/>
                    <a:pt x="642" y="6"/>
                  </a:cubicBezTo>
                  <a:cubicBezTo>
                    <a:pt x="643" y="7"/>
                    <a:pt x="644" y="7"/>
                    <a:pt x="645" y="6"/>
                  </a:cubicBezTo>
                  <a:close/>
                  <a:moveTo>
                    <a:pt x="627" y="23"/>
                  </a:moveTo>
                  <a:cubicBezTo>
                    <a:pt x="631" y="20"/>
                    <a:pt x="634" y="17"/>
                    <a:pt x="636" y="15"/>
                  </a:cubicBezTo>
                  <a:cubicBezTo>
                    <a:pt x="637" y="14"/>
                    <a:pt x="637" y="13"/>
                    <a:pt x="636" y="12"/>
                  </a:cubicBezTo>
                  <a:cubicBezTo>
                    <a:pt x="636" y="11"/>
                    <a:pt x="634" y="11"/>
                    <a:pt x="634" y="12"/>
                  </a:cubicBezTo>
                  <a:cubicBezTo>
                    <a:pt x="631" y="14"/>
                    <a:pt x="628" y="17"/>
                    <a:pt x="625" y="20"/>
                  </a:cubicBezTo>
                  <a:cubicBezTo>
                    <a:pt x="624" y="21"/>
                    <a:pt x="624" y="22"/>
                    <a:pt x="625" y="23"/>
                  </a:cubicBezTo>
                  <a:cubicBezTo>
                    <a:pt x="625" y="24"/>
                    <a:pt x="627" y="24"/>
                    <a:pt x="627" y="23"/>
                  </a:cubicBezTo>
                  <a:close/>
                  <a:moveTo>
                    <a:pt x="609" y="38"/>
                  </a:moveTo>
                  <a:cubicBezTo>
                    <a:pt x="612" y="36"/>
                    <a:pt x="615" y="33"/>
                    <a:pt x="618" y="31"/>
                  </a:cubicBezTo>
                  <a:cubicBezTo>
                    <a:pt x="619" y="30"/>
                    <a:pt x="619" y="29"/>
                    <a:pt x="619" y="28"/>
                  </a:cubicBezTo>
                  <a:cubicBezTo>
                    <a:pt x="618" y="27"/>
                    <a:pt x="617" y="27"/>
                    <a:pt x="616" y="28"/>
                  </a:cubicBezTo>
                  <a:cubicBezTo>
                    <a:pt x="613" y="30"/>
                    <a:pt x="610" y="32"/>
                    <a:pt x="606" y="35"/>
                  </a:cubicBezTo>
                  <a:cubicBezTo>
                    <a:pt x="605" y="35"/>
                    <a:pt x="605" y="37"/>
                    <a:pt x="606" y="38"/>
                  </a:cubicBezTo>
                  <a:cubicBezTo>
                    <a:pt x="606" y="38"/>
                    <a:pt x="608" y="39"/>
                    <a:pt x="609" y="38"/>
                  </a:cubicBezTo>
                  <a:close/>
                  <a:moveTo>
                    <a:pt x="588" y="51"/>
                  </a:moveTo>
                  <a:cubicBezTo>
                    <a:pt x="592" y="49"/>
                    <a:pt x="595" y="47"/>
                    <a:pt x="599" y="45"/>
                  </a:cubicBezTo>
                  <a:cubicBezTo>
                    <a:pt x="600" y="44"/>
                    <a:pt x="600" y="43"/>
                    <a:pt x="599" y="42"/>
                  </a:cubicBezTo>
                  <a:cubicBezTo>
                    <a:pt x="599" y="41"/>
                    <a:pt x="597" y="41"/>
                    <a:pt x="596" y="42"/>
                  </a:cubicBezTo>
                  <a:cubicBezTo>
                    <a:pt x="593" y="44"/>
                    <a:pt x="590" y="46"/>
                    <a:pt x="586" y="48"/>
                  </a:cubicBezTo>
                  <a:cubicBezTo>
                    <a:pt x="585" y="49"/>
                    <a:pt x="585" y="50"/>
                    <a:pt x="586" y="51"/>
                  </a:cubicBezTo>
                  <a:cubicBezTo>
                    <a:pt x="586" y="52"/>
                    <a:pt x="588" y="52"/>
                    <a:pt x="588" y="51"/>
                  </a:cubicBezTo>
                  <a:close/>
                  <a:moveTo>
                    <a:pt x="567" y="63"/>
                  </a:moveTo>
                  <a:cubicBezTo>
                    <a:pt x="571" y="61"/>
                    <a:pt x="575" y="59"/>
                    <a:pt x="578" y="58"/>
                  </a:cubicBezTo>
                  <a:cubicBezTo>
                    <a:pt x="579" y="57"/>
                    <a:pt x="579" y="56"/>
                    <a:pt x="579" y="55"/>
                  </a:cubicBezTo>
                  <a:cubicBezTo>
                    <a:pt x="578" y="54"/>
                    <a:pt x="577" y="53"/>
                    <a:pt x="576" y="54"/>
                  </a:cubicBezTo>
                  <a:cubicBezTo>
                    <a:pt x="573" y="56"/>
                    <a:pt x="569" y="58"/>
                    <a:pt x="566" y="60"/>
                  </a:cubicBezTo>
                  <a:cubicBezTo>
                    <a:pt x="565" y="60"/>
                    <a:pt x="564" y="61"/>
                    <a:pt x="565" y="62"/>
                  </a:cubicBezTo>
                  <a:cubicBezTo>
                    <a:pt x="565" y="63"/>
                    <a:pt x="566" y="64"/>
                    <a:pt x="567" y="63"/>
                  </a:cubicBezTo>
                  <a:close/>
                  <a:moveTo>
                    <a:pt x="546" y="74"/>
                  </a:moveTo>
                  <a:cubicBezTo>
                    <a:pt x="549" y="72"/>
                    <a:pt x="553" y="70"/>
                    <a:pt x="557" y="69"/>
                  </a:cubicBezTo>
                  <a:cubicBezTo>
                    <a:pt x="558" y="68"/>
                    <a:pt x="558" y="67"/>
                    <a:pt x="558" y="66"/>
                  </a:cubicBezTo>
                  <a:cubicBezTo>
                    <a:pt x="557" y="65"/>
                    <a:pt x="556" y="65"/>
                    <a:pt x="555" y="65"/>
                  </a:cubicBezTo>
                  <a:cubicBezTo>
                    <a:pt x="551" y="67"/>
                    <a:pt x="548" y="68"/>
                    <a:pt x="544" y="70"/>
                  </a:cubicBezTo>
                  <a:cubicBezTo>
                    <a:pt x="543" y="70"/>
                    <a:pt x="543" y="72"/>
                    <a:pt x="543" y="73"/>
                  </a:cubicBezTo>
                  <a:cubicBezTo>
                    <a:pt x="543" y="74"/>
                    <a:pt x="545" y="74"/>
                    <a:pt x="546" y="74"/>
                  </a:cubicBezTo>
                  <a:close/>
                  <a:moveTo>
                    <a:pt x="523" y="83"/>
                  </a:moveTo>
                  <a:cubicBezTo>
                    <a:pt x="527" y="81"/>
                    <a:pt x="531" y="80"/>
                    <a:pt x="535" y="78"/>
                  </a:cubicBezTo>
                  <a:cubicBezTo>
                    <a:pt x="536" y="78"/>
                    <a:pt x="536" y="77"/>
                    <a:pt x="536" y="76"/>
                  </a:cubicBezTo>
                  <a:cubicBezTo>
                    <a:pt x="535" y="75"/>
                    <a:pt x="534" y="74"/>
                    <a:pt x="533" y="75"/>
                  </a:cubicBezTo>
                  <a:cubicBezTo>
                    <a:pt x="529" y="76"/>
                    <a:pt x="526" y="77"/>
                    <a:pt x="522" y="79"/>
                  </a:cubicBezTo>
                  <a:cubicBezTo>
                    <a:pt x="521" y="79"/>
                    <a:pt x="520" y="80"/>
                    <a:pt x="521" y="81"/>
                  </a:cubicBezTo>
                  <a:cubicBezTo>
                    <a:pt x="521" y="82"/>
                    <a:pt x="522" y="83"/>
                    <a:pt x="523" y="83"/>
                  </a:cubicBezTo>
                  <a:close/>
                  <a:moveTo>
                    <a:pt x="500" y="90"/>
                  </a:moveTo>
                  <a:cubicBezTo>
                    <a:pt x="504" y="89"/>
                    <a:pt x="508" y="88"/>
                    <a:pt x="512" y="87"/>
                  </a:cubicBezTo>
                  <a:cubicBezTo>
                    <a:pt x="513" y="86"/>
                    <a:pt x="514" y="85"/>
                    <a:pt x="513" y="84"/>
                  </a:cubicBezTo>
                  <a:cubicBezTo>
                    <a:pt x="513" y="83"/>
                    <a:pt x="512" y="82"/>
                    <a:pt x="511" y="83"/>
                  </a:cubicBezTo>
                  <a:cubicBezTo>
                    <a:pt x="507" y="84"/>
                    <a:pt x="503" y="85"/>
                    <a:pt x="499" y="87"/>
                  </a:cubicBezTo>
                  <a:cubicBezTo>
                    <a:pt x="498" y="87"/>
                    <a:pt x="498" y="88"/>
                    <a:pt x="498" y="89"/>
                  </a:cubicBezTo>
                  <a:cubicBezTo>
                    <a:pt x="498" y="90"/>
                    <a:pt x="499" y="91"/>
                    <a:pt x="500" y="90"/>
                  </a:cubicBezTo>
                  <a:close/>
                  <a:moveTo>
                    <a:pt x="477" y="97"/>
                  </a:moveTo>
                  <a:cubicBezTo>
                    <a:pt x="481" y="96"/>
                    <a:pt x="485" y="95"/>
                    <a:pt x="489" y="94"/>
                  </a:cubicBezTo>
                  <a:cubicBezTo>
                    <a:pt x="490" y="93"/>
                    <a:pt x="491" y="92"/>
                    <a:pt x="490" y="91"/>
                  </a:cubicBezTo>
                  <a:cubicBezTo>
                    <a:pt x="490" y="90"/>
                    <a:pt x="489" y="90"/>
                    <a:pt x="488" y="90"/>
                  </a:cubicBezTo>
                  <a:cubicBezTo>
                    <a:pt x="484" y="91"/>
                    <a:pt x="480" y="92"/>
                    <a:pt x="476" y="93"/>
                  </a:cubicBezTo>
                  <a:cubicBezTo>
                    <a:pt x="475" y="93"/>
                    <a:pt x="475" y="94"/>
                    <a:pt x="475" y="95"/>
                  </a:cubicBezTo>
                  <a:cubicBezTo>
                    <a:pt x="475" y="96"/>
                    <a:pt x="476" y="97"/>
                    <a:pt x="477" y="97"/>
                  </a:cubicBezTo>
                  <a:close/>
                  <a:moveTo>
                    <a:pt x="454" y="102"/>
                  </a:moveTo>
                  <a:cubicBezTo>
                    <a:pt x="458" y="101"/>
                    <a:pt x="462" y="101"/>
                    <a:pt x="466" y="100"/>
                  </a:cubicBezTo>
                  <a:cubicBezTo>
                    <a:pt x="467" y="99"/>
                    <a:pt x="467" y="98"/>
                    <a:pt x="467" y="97"/>
                  </a:cubicBezTo>
                  <a:cubicBezTo>
                    <a:pt x="467" y="96"/>
                    <a:pt x="466" y="96"/>
                    <a:pt x="465" y="96"/>
                  </a:cubicBezTo>
                  <a:cubicBezTo>
                    <a:pt x="461" y="97"/>
                    <a:pt x="457" y="97"/>
                    <a:pt x="453" y="98"/>
                  </a:cubicBezTo>
                  <a:cubicBezTo>
                    <a:pt x="452" y="99"/>
                    <a:pt x="451" y="100"/>
                    <a:pt x="451" y="101"/>
                  </a:cubicBezTo>
                  <a:cubicBezTo>
                    <a:pt x="452" y="102"/>
                    <a:pt x="453" y="102"/>
                    <a:pt x="454" y="102"/>
                  </a:cubicBezTo>
                  <a:close/>
                  <a:moveTo>
                    <a:pt x="430" y="107"/>
                  </a:moveTo>
                  <a:cubicBezTo>
                    <a:pt x="434" y="106"/>
                    <a:pt x="438" y="105"/>
                    <a:pt x="442" y="105"/>
                  </a:cubicBezTo>
                  <a:cubicBezTo>
                    <a:pt x="443" y="104"/>
                    <a:pt x="444" y="103"/>
                    <a:pt x="444" y="102"/>
                  </a:cubicBezTo>
                  <a:cubicBezTo>
                    <a:pt x="443" y="101"/>
                    <a:pt x="442" y="100"/>
                    <a:pt x="441" y="101"/>
                  </a:cubicBezTo>
                  <a:cubicBezTo>
                    <a:pt x="437" y="101"/>
                    <a:pt x="433" y="102"/>
                    <a:pt x="429" y="103"/>
                  </a:cubicBezTo>
                  <a:cubicBezTo>
                    <a:pt x="428" y="103"/>
                    <a:pt x="428" y="104"/>
                    <a:pt x="428" y="105"/>
                  </a:cubicBezTo>
                  <a:cubicBezTo>
                    <a:pt x="428" y="106"/>
                    <a:pt x="429" y="107"/>
                    <a:pt x="430" y="107"/>
                  </a:cubicBezTo>
                  <a:close/>
                  <a:moveTo>
                    <a:pt x="406" y="110"/>
                  </a:moveTo>
                  <a:cubicBezTo>
                    <a:pt x="410" y="109"/>
                    <a:pt x="414" y="109"/>
                    <a:pt x="418" y="108"/>
                  </a:cubicBezTo>
                  <a:cubicBezTo>
                    <a:pt x="419" y="108"/>
                    <a:pt x="420" y="107"/>
                    <a:pt x="420" y="106"/>
                  </a:cubicBezTo>
                  <a:cubicBezTo>
                    <a:pt x="420" y="105"/>
                    <a:pt x="419" y="104"/>
                    <a:pt x="418" y="104"/>
                  </a:cubicBezTo>
                  <a:cubicBezTo>
                    <a:pt x="414" y="105"/>
                    <a:pt x="410" y="105"/>
                    <a:pt x="406" y="106"/>
                  </a:cubicBezTo>
                  <a:cubicBezTo>
                    <a:pt x="405" y="106"/>
                    <a:pt x="404" y="107"/>
                    <a:pt x="404" y="108"/>
                  </a:cubicBezTo>
                  <a:cubicBezTo>
                    <a:pt x="404" y="109"/>
                    <a:pt x="405" y="110"/>
                    <a:pt x="406" y="110"/>
                  </a:cubicBezTo>
                  <a:close/>
                  <a:moveTo>
                    <a:pt x="382" y="112"/>
                  </a:moveTo>
                  <a:cubicBezTo>
                    <a:pt x="386" y="112"/>
                    <a:pt x="390" y="112"/>
                    <a:pt x="394" y="111"/>
                  </a:cubicBezTo>
                  <a:cubicBezTo>
                    <a:pt x="395" y="111"/>
                    <a:pt x="396" y="110"/>
                    <a:pt x="396" y="109"/>
                  </a:cubicBezTo>
                  <a:cubicBezTo>
                    <a:pt x="396" y="108"/>
                    <a:pt x="395" y="107"/>
                    <a:pt x="394" y="107"/>
                  </a:cubicBezTo>
                  <a:cubicBezTo>
                    <a:pt x="390" y="108"/>
                    <a:pt x="386" y="108"/>
                    <a:pt x="382" y="108"/>
                  </a:cubicBezTo>
                  <a:cubicBezTo>
                    <a:pt x="381" y="108"/>
                    <a:pt x="380" y="109"/>
                    <a:pt x="380" y="110"/>
                  </a:cubicBezTo>
                  <a:cubicBezTo>
                    <a:pt x="380" y="112"/>
                    <a:pt x="381" y="112"/>
                    <a:pt x="382" y="112"/>
                  </a:cubicBezTo>
                  <a:close/>
                  <a:moveTo>
                    <a:pt x="358" y="114"/>
                  </a:moveTo>
                  <a:cubicBezTo>
                    <a:pt x="362" y="114"/>
                    <a:pt x="366" y="113"/>
                    <a:pt x="370" y="113"/>
                  </a:cubicBezTo>
                  <a:cubicBezTo>
                    <a:pt x="371" y="113"/>
                    <a:pt x="372" y="112"/>
                    <a:pt x="372" y="111"/>
                  </a:cubicBezTo>
                  <a:cubicBezTo>
                    <a:pt x="372" y="110"/>
                    <a:pt x="371" y="109"/>
                    <a:pt x="370" y="109"/>
                  </a:cubicBezTo>
                  <a:cubicBezTo>
                    <a:pt x="366" y="109"/>
                    <a:pt x="362" y="110"/>
                    <a:pt x="358" y="110"/>
                  </a:cubicBezTo>
                  <a:cubicBezTo>
                    <a:pt x="357" y="110"/>
                    <a:pt x="356" y="111"/>
                    <a:pt x="356" y="112"/>
                  </a:cubicBezTo>
                  <a:cubicBezTo>
                    <a:pt x="356" y="113"/>
                    <a:pt x="357" y="114"/>
                    <a:pt x="358" y="114"/>
                  </a:cubicBezTo>
                  <a:close/>
                  <a:moveTo>
                    <a:pt x="334" y="115"/>
                  </a:moveTo>
                  <a:cubicBezTo>
                    <a:pt x="338" y="114"/>
                    <a:pt x="342" y="114"/>
                    <a:pt x="346" y="114"/>
                  </a:cubicBezTo>
                  <a:cubicBezTo>
                    <a:pt x="347" y="114"/>
                    <a:pt x="348" y="113"/>
                    <a:pt x="348" y="112"/>
                  </a:cubicBezTo>
                  <a:cubicBezTo>
                    <a:pt x="348" y="111"/>
                    <a:pt x="347" y="110"/>
                    <a:pt x="346" y="110"/>
                  </a:cubicBezTo>
                  <a:cubicBezTo>
                    <a:pt x="342" y="110"/>
                    <a:pt x="338" y="110"/>
                    <a:pt x="334" y="111"/>
                  </a:cubicBezTo>
                  <a:cubicBezTo>
                    <a:pt x="333" y="111"/>
                    <a:pt x="332" y="111"/>
                    <a:pt x="332" y="113"/>
                  </a:cubicBezTo>
                  <a:cubicBezTo>
                    <a:pt x="332" y="114"/>
                    <a:pt x="333" y="115"/>
                    <a:pt x="334" y="115"/>
                  </a:cubicBezTo>
                  <a:close/>
                  <a:moveTo>
                    <a:pt x="310" y="114"/>
                  </a:moveTo>
                  <a:cubicBezTo>
                    <a:pt x="314" y="115"/>
                    <a:pt x="318" y="115"/>
                    <a:pt x="322" y="115"/>
                  </a:cubicBezTo>
                  <a:cubicBezTo>
                    <a:pt x="323" y="115"/>
                    <a:pt x="324" y="114"/>
                    <a:pt x="324" y="113"/>
                  </a:cubicBezTo>
                  <a:cubicBezTo>
                    <a:pt x="324" y="111"/>
                    <a:pt x="323" y="111"/>
                    <a:pt x="322" y="111"/>
                  </a:cubicBezTo>
                  <a:cubicBezTo>
                    <a:pt x="318" y="111"/>
                    <a:pt x="314" y="111"/>
                    <a:pt x="310" y="110"/>
                  </a:cubicBezTo>
                  <a:cubicBezTo>
                    <a:pt x="309" y="110"/>
                    <a:pt x="308" y="111"/>
                    <a:pt x="308" y="112"/>
                  </a:cubicBezTo>
                  <a:cubicBezTo>
                    <a:pt x="308" y="114"/>
                    <a:pt x="309" y="114"/>
                    <a:pt x="310" y="114"/>
                  </a:cubicBezTo>
                  <a:close/>
                  <a:moveTo>
                    <a:pt x="286" y="114"/>
                  </a:moveTo>
                  <a:cubicBezTo>
                    <a:pt x="290" y="114"/>
                    <a:pt x="294" y="114"/>
                    <a:pt x="298" y="114"/>
                  </a:cubicBezTo>
                  <a:cubicBezTo>
                    <a:pt x="299" y="114"/>
                    <a:pt x="300" y="113"/>
                    <a:pt x="300" y="112"/>
                  </a:cubicBezTo>
                  <a:cubicBezTo>
                    <a:pt x="300" y="111"/>
                    <a:pt x="299" y="110"/>
                    <a:pt x="298" y="110"/>
                  </a:cubicBezTo>
                  <a:cubicBezTo>
                    <a:pt x="294" y="110"/>
                    <a:pt x="290" y="110"/>
                    <a:pt x="286" y="110"/>
                  </a:cubicBezTo>
                  <a:cubicBezTo>
                    <a:pt x="285" y="110"/>
                    <a:pt x="284" y="110"/>
                    <a:pt x="284" y="111"/>
                  </a:cubicBezTo>
                  <a:cubicBezTo>
                    <a:pt x="284" y="113"/>
                    <a:pt x="285" y="114"/>
                    <a:pt x="286" y="114"/>
                  </a:cubicBezTo>
                  <a:close/>
                  <a:moveTo>
                    <a:pt x="262" y="112"/>
                  </a:moveTo>
                  <a:cubicBezTo>
                    <a:pt x="266" y="112"/>
                    <a:pt x="270" y="113"/>
                    <a:pt x="274" y="113"/>
                  </a:cubicBezTo>
                  <a:cubicBezTo>
                    <a:pt x="275" y="113"/>
                    <a:pt x="276" y="112"/>
                    <a:pt x="276" y="111"/>
                  </a:cubicBezTo>
                  <a:cubicBezTo>
                    <a:pt x="276" y="110"/>
                    <a:pt x="276" y="109"/>
                    <a:pt x="274" y="109"/>
                  </a:cubicBezTo>
                  <a:cubicBezTo>
                    <a:pt x="270" y="109"/>
                    <a:pt x="266" y="108"/>
                    <a:pt x="263" y="108"/>
                  </a:cubicBezTo>
                  <a:cubicBezTo>
                    <a:pt x="261" y="108"/>
                    <a:pt x="260" y="109"/>
                    <a:pt x="260" y="110"/>
                  </a:cubicBezTo>
                  <a:cubicBezTo>
                    <a:pt x="260" y="111"/>
                    <a:pt x="261" y="112"/>
                    <a:pt x="262" y="112"/>
                  </a:cubicBezTo>
                  <a:close/>
                  <a:moveTo>
                    <a:pt x="238" y="109"/>
                  </a:moveTo>
                  <a:cubicBezTo>
                    <a:pt x="242" y="110"/>
                    <a:pt x="246" y="110"/>
                    <a:pt x="250" y="111"/>
                  </a:cubicBezTo>
                  <a:cubicBezTo>
                    <a:pt x="251" y="111"/>
                    <a:pt x="252" y="110"/>
                    <a:pt x="252" y="109"/>
                  </a:cubicBezTo>
                  <a:cubicBezTo>
                    <a:pt x="253" y="108"/>
                    <a:pt x="252" y="107"/>
                    <a:pt x="251" y="107"/>
                  </a:cubicBezTo>
                  <a:cubicBezTo>
                    <a:pt x="247" y="106"/>
                    <a:pt x="243" y="106"/>
                    <a:pt x="239" y="105"/>
                  </a:cubicBezTo>
                  <a:cubicBezTo>
                    <a:pt x="238" y="105"/>
                    <a:pt x="237" y="106"/>
                    <a:pt x="237" y="107"/>
                  </a:cubicBezTo>
                  <a:cubicBezTo>
                    <a:pt x="236" y="108"/>
                    <a:pt x="237" y="109"/>
                    <a:pt x="238" y="109"/>
                  </a:cubicBezTo>
                  <a:close/>
                  <a:moveTo>
                    <a:pt x="214" y="106"/>
                  </a:moveTo>
                  <a:cubicBezTo>
                    <a:pt x="218" y="106"/>
                    <a:pt x="222" y="107"/>
                    <a:pt x="226" y="108"/>
                  </a:cubicBezTo>
                  <a:cubicBezTo>
                    <a:pt x="227" y="108"/>
                    <a:pt x="228" y="107"/>
                    <a:pt x="229" y="106"/>
                  </a:cubicBezTo>
                  <a:cubicBezTo>
                    <a:pt x="229" y="105"/>
                    <a:pt x="228" y="104"/>
                    <a:pt x="227" y="104"/>
                  </a:cubicBezTo>
                  <a:cubicBezTo>
                    <a:pt x="223" y="103"/>
                    <a:pt x="219" y="102"/>
                    <a:pt x="215" y="102"/>
                  </a:cubicBezTo>
                  <a:cubicBezTo>
                    <a:pt x="214" y="102"/>
                    <a:pt x="213" y="102"/>
                    <a:pt x="213" y="103"/>
                  </a:cubicBezTo>
                  <a:cubicBezTo>
                    <a:pt x="213" y="104"/>
                    <a:pt x="213" y="106"/>
                    <a:pt x="214" y="106"/>
                  </a:cubicBezTo>
                  <a:close/>
                  <a:moveTo>
                    <a:pt x="191" y="101"/>
                  </a:moveTo>
                  <a:cubicBezTo>
                    <a:pt x="195" y="102"/>
                    <a:pt x="199" y="103"/>
                    <a:pt x="203" y="104"/>
                  </a:cubicBezTo>
                  <a:cubicBezTo>
                    <a:pt x="204" y="104"/>
                    <a:pt x="205" y="103"/>
                    <a:pt x="205" y="102"/>
                  </a:cubicBezTo>
                  <a:cubicBezTo>
                    <a:pt x="205" y="101"/>
                    <a:pt x="204" y="100"/>
                    <a:pt x="203" y="100"/>
                  </a:cubicBezTo>
                  <a:cubicBezTo>
                    <a:pt x="199" y="99"/>
                    <a:pt x="195" y="98"/>
                    <a:pt x="192" y="97"/>
                  </a:cubicBezTo>
                  <a:cubicBezTo>
                    <a:pt x="191" y="97"/>
                    <a:pt x="190" y="98"/>
                    <a:pt x="189" y="99"/>
                  </a:cubicBezTo>
                  <a:cubicBezTo>
                    <a:pt x="189" y="100"/>
                    <a:pt x="190" y="101"/>
                    <a:pt x="191" y="101"/>
                  </a:cubicBezTo>
                  <a:close/>
                  <a:moveTo>
                    <a:pt x="167" y="95"/>
                  </a:moveTo>
                  <a:cubicBezTo>
                    <a:pt x="171" y="96"/>
                    <a:pt x="175" y="97"/>
                    <a:pt x="179" y="98"/>
                  </a:cubicBezTo>
                  <a:cubicBezTo>
                    <a:pt x="180" y="99"/>
                    <a:pt x="181" y="98"/>
                    <a:pt x="181" y="97"/>
                  </a:cubicBezTo>
                  <a:cubicBezTo>
                    <a:pt x="182" y="96"/>
                    <a:pt x="181" y="95"/>
                    <a:pt x="180" y="95"/>
                  </a:cubicBezTo>
                  <a:cubicBezTo>
                    <a:pt x="176" y="94"/>
                    <a:pt x="172" y="93"/>
                    <a:pt x="168" y="92"/>
                  </a:cubicBezTo>
                  <a:cubicBezTo>
                    <a:pt x="167" y="91"/>
                    <a:pt x="166" y="92"/>
                    <a:pt x="166" y="93"/>
                  </a:cubicBezTo>
                  <a:cubicBezTo>
                    <a:pt x="166" y="94"/>
                    <a:pt x="166" y="95"/>
                    <a:pt x="167" y="95"/>
                  </a:cubicBezTo>
                  <a:close/>
                  <a:moveTo>
                    <a:pt x="144" y="89"/>
                  </a:moveTo>
                  <a:cubicBezTo>
                    <a:pt x="148" y="90"/>
                    <a:pt x="152" y="91"/>
                    <a:pt x="156" y="92"/>
                  </a:cubicBezTo>
                  <a:cubicBezTo>
                    <a:pt x="157" y="93"/>
                    <a:pt x="158" y="92"/>
                    <a:pt x="158" y="91"/>
                  </a:cubicBezTo>
                  <a:cubicBezTo>
                    <a:pt x="159" y="90"/>
                    <a:pt x="158" y="89"/>
                    <a:pt x="157" y="88"/>
                  </a:cubicBezTo>
                  <a:cubicBezTo>
                    <a:pt x="153" y="87"/>
                    <a:pt x="149" y="86"/>
                    <a:pt x="146" y="85"/>
                  </a:cubicBezTo>
                  <a:cubicBezTo>
                    <a:pt x="144" y="85"/>
                    <a:pt x="143" y="85"/>
                    <a:pt x="143" y="86"/>
                  </a:cubicBezTo>
                  <a:cubicBezTo>
                    <a:pt x="143" y="87"/>
                    <a:pt x="143" y="88"/>
                    <a:pt x="144" y="89"/>
                  </a:cubicBezTo>
                  <a:close/>
                  <a:moveTo>
                    <a:pt x="122" y="81"/>
                  </a:moveTo>
                  <a:cubicBezTo>
                    <a:pt x="125" y="82"/>
                    <a:pt x="129" y="83"/>
                    <a:pt x="133" y="85"/>
                  </a:cubicBezTo>
                  <a:cubicBezTo>
                    <a:pt x="134" y="85"/>
                    <a:pt x="135" y="85"/>
                    <a:pt x="135" y="84"/>
                  </a:cubicBezTo>
                  <a:cubicBezTo>
                    <a:pt x="136" y="83"/>
                    <a:pt x="135" y="81"/>
                    <a:pt x="134" y="81"/>
                  </a:cubicBezTo>
                  <a:cubicBezTo>
                    <a:pt x="130" y="80"/>
                    <a:pt x="127" y="78"/>
                    <a:pt x="123" y="77"/>
                  </a:cubicBezTo>
                  <a:cubicBezTo>
                    <a:pt x="122" y="77"/>
                    <a:pt x="121" y="77"/>
                    <a:pt x="120" y="78"/>
                  </a:cubicBezTo>
                  <a:cubicBezTo>
                    <a:pt x="120" y="79"/>
                    <a:pt x="121" y="80"/>
                    <a:pt x="122" y="81"/>
                  </a:cubicBezTo>
                  <a:close/>
                  <a:moveTo>
                    <a:pt x="99" y="71"/>
                  </a:moveTo>
                  <a:cubicBezTo>
                    <a:pt x="103" y="73"/>
                    <a:pt x="107" y="75"/>
                    <a:pt x="110" y="76"/>
                  </a:cubicBezTo>
                  <a:cubicBezTo>
                    <a:pt x="111" y="77"/>
                    <a:pt x="113" y="76"/>
                    <a:pt x="113" y="75"/>
                  </a:cubicBezTo>
                  <a:cubicBezTo>
                    <a:pt x="113" y="74"/>
                    <a:pt x="113" y="73"/>
                    <a:pt x="112" y="72"/>
                  </a:cubicBezTo>
                  <a:cubicBezTo>
                    <a:pt x="108" y="71"/>
                    <a:pt x="104" y="69"/>
                    <a:pt x="101" y="68"/>
                  </a:cubicBezTo>
                  <a:cubicBezTo>
                    <a:pt x="100" y="67"/>
                    <a:pt x="99" y="68"/>
                    <a:pt x="98" y="69"/>
                  </a:cubicBezTo>
                  <a:cubicBezTo>
                    <a:pt x="98" y="70"/>
                    <a:pt x="98" y="71"/>
                    <a:pt x="99" y="71"/>
                  </a:cubicBezTo>
                  <a:close/>
                  <a:moveTo>
                    <a:pt x="78" y="61"/>
                  </a:moveTo>
                  <a:cubicBezTo>
                    <a:pt x="81" y="63"/>
                    <a:pt x="85" y="64"/>
                    <a:pt x="88" y="66"/>
                  </a:cubicBezTo>
                  <a:cubicBezTo>
                    <a:pt x="89" y="67"/>
                    <a:pt x="91" y="66"/>
                    <a:pt x="91" y="65"/>
                  </a:cubicBezTo>
                  <a:cubicBezTo>
                    <a:pt x="92" y="64"/>
                    <a:pt x="91" y="63"/>
                    <a:pt x="90" y="63"/>
                  </a:cubicBezTo>
                  <a:cubicBezTo>
                    <a:pt x="86" y="61"/>
                    <a:pt x="83" y="59"/>
                    <a:pt x="79" y="57"/>
                  </a:cubicBezTo>
                  <a:cubicBezTo>
                    <a:pt x="79" y="57"/>
                    <a:pt x="77" y="57"/>
                    <a:pt x="77" y="58"/>
                  </a:cubicBezTo>
                  <a:cubicBezTo>
                    <a:pt x="76" y="59"/>
                    <a:pt x="77" y="60"/>
                    <a:pt x="78" y="61"/>
                  </a:cubicBezTo>
                  <a:close/>
                  <a:moveTo>
                    <a:pt x="57" y="49"/>
                  </a:moveTo>
                  <a:cubicBezTo>
                    <a:pt x="60" y="51"/>
                    <a:pt x="63" y="53"/>
                    <a:pt x="67" y="55"/>
                  </a:cubicBezTo>
                  <a:cubicBezTo>
                    <a:pt x="68" y="56"/>
                    <a:pt x="69" y="55"/>
                    <a:pt x="70" y="54"/>
                  </a:cubicBezTo>
                  <a:cubicBezTo>
                    <a:pt x="70" y="53"/>
                    <a:pt x="70" y="52"/>
                    <a:pt x="69" y="52"/>
                  </a:cubicBezTo>
                  <a:cubicBezTo>
                    <a:pt x="65" y="50"/>
                    <a:pt x="62" y="47"/>
                    <a:pt x="59" y="45"/>
                  </a:cubicBezTo>
                  <a:cubicBezTo>
                    <a:pt x="58" y="45"/>
                    <a:pt x="57" y="45"/>
                    <a:pt x="56" y="46"/>
                  </a:cubicBezTo>
                  <a:cubicBezTo>
                    <a:pt x="55" y="47"/>
                    <a:pt x="56" y="48"/>
                    <a:pt x="57" y="49"/>
                  </a:cubicBezTo>
                  <a:close/>
                  <a:moveTo>
                    <a:pt x="37" y="35"/>
                  </a:moveTo>
                  <a:cubicBezTo>
                    <a:pt x="40" y="38"/>
                    <a:pt x="43" y="40"/>
                    <a:pt x="47" y="42"/>
                  </a:cubicBezTo>
                  <a:cubicBezTo>
                    <a:pt x="47" y="43"/>
                    <a:pt x="49" y="43"/>
                    <a:pt x="49" y="42"/>
                  </a:cubicBezTo>
                  <a:cubicBezTo>
                    <a:pt x="50" y="41"/>
                    <a:pt x="50" y="40"/>
                    <a:pt x="49" y="39"/>
                  </a:cubicBezTo>
                  <a:cubicBezTo>
                    <a:pt x="45" y="37"/>
                    <a:pt x="42" y="34"/>
                    <a:pt x="39" y="32"/>
                  </a:cubicBezTo>
                  <a:cubicBezTo>
                    <a:pt x="38" y="32"/>
                    <a:pt x="37" y="32"/>
                    <a:pt x="36" y="33"/>
                  </a:cubicBezTo>
                  <a:cubicBezTo>
                    <a:pt x="36" y="33"/>
                    <a:pt x="36" y="35"/>
                    <a:pt x="37" y="35"/>
                  </a:cubicBezTo>
                  <a:close/>
                  <a:moveTo>
                    <a:pt x="18" y="20"/>
                  </a:moveTo>
                  <a:cubicBezTo>
                    <a:pt x="20" y="23"/>
                    <a:pt x="24" y="25"/>
                    <a:pt x="27" y="28"/>
                  </a:cubicBezTo>
                  <a:cubicBezTo>
                    <a:pt x="28" y="29"/>
                    <a:pt x="29" y="29"/>
                    <a:pt x="30" y="28"/>
                  </a:cubicBezTo>
                  <a:cubicBezTo>
                    <a:pt x="30" y="27"/>
                    <a:pt x="30" y="26"/>
                    <a:pt x="29" y="25"/>
                  </a:cubicBezTo>
                  <a:cubicBezTo>
                    <a:pt x="26" y="22"/>
                    <a:pt x="23" y="20"/>
                    <a:pt x="20" y="17"/>
                  </a:cubicBezTo>
                  <a:cubicBezTo>
                    <a:pt x="20" y="17"/>
                    <a:pt x="18" y="17"/>
                    <a:pt x="18" y="17"/>
                  </a:cubicBezTo>
                  <a:cubicBezTo>
                    <a:pt x="17" y="18"/>
                    <a:pt x="17" y="20"/>
                    <a:pt x="18" y="20"/>
                  </a:cubicBezTo>
                  <a:close/>
                  <a:moveTo>
                    <a:pt x="0" y="3"/>
                  </a:moveTo>
                  <a:cubicBezTo>
                    <a:pt x="1" y="3"/>
                    <a:pt x="3" y="6"/>
                    <a:pt x="9" y="12"/>
                  </a:cubicBezTo>
                  <a:cubicBezTo>
                    <a:pt x="10" y="13"/>
                    <a:pt x="11" y="13"/>
                    <a:pt x="12" y="12"/>
                  </a:cubicBezTo>
                  <a:cubicBezTo>
                    <a:pt x="12" y="11"/>
                    <a:pt x="12" y="10"/>
                    <a:pt x="12" y="9"/>
                  </a:cubicBezTo>
                  <a:cubicBezTo>
                    <a:pt x="9" y="6"/>
                    <a:pt x="7" y="4"/>
                    <a:pt x="6" y="3"/>
                  </a:cubicBezTo>
                  <a:cubicBezTo>
                    <a:pt x="5" y="2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0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2" name="Freeform 627"/>
            <p:cNvSpPr>
              <a:spLocks noEditPoints="1"/>
            </p:cNvSpPr>
            <p:nvPr/>
          </p:nvSpPr>
          <p:spPr bwMode="auto">
            <a:xfrm rot="16200000">
              <a:off x="9202827" y="1811262"/>
              <a:ext cx="4883518" cy="1140358"/>
            </a:xfrm>
            <a:custGeom>
              <a:avLst/>
              <a:gdLst>
                <a:gd name="T0" fmla="*/ 832 w 840"/>
                <a:gd name="T1" fmla="*/ 11 h 196"/>
                <a:gd name="T2" fmla="*/ 829 w 840"/>
                <a:gd name="T3" fmla="*/ 21 h 196"/>
                <a:gd name="T4" fmla="*/ 809 w 840"/>
                <a:gd name="T5" fmla="*/ 53 h 196"/>
                <a:gd name="T6" fmla="*/ 806 w 840"/>
                <a:gd name="T7" fmla="*/ 53 h 196"/>
                <a:gd name="T8" fmla="*/ 798 w 840"/>
                <a:gd name="T9" fmla="*/ 59 h 196"/>
                <a:gd name="T10" fmla="*/ 783 w 840"/>
                <a:gd name="T11" fmla="*/ 79 h 196"/>
                <a:gd name="T12" fmla="*/ 773 w 840"/>
                <a:gd name="T13" fmla="*/ 86 h 196"/>
                <a:gd name="T14" fmla="*/ 751 w 840"/>
                <a:gd name="T15" fmla="*/ 96 h 196"/>
                <a:gd name="T16" fmla="*/ 743 w 840"/>
                <a:gd name="T17" fmla="*/ 102 h 196"/>
                <a:gd name="T18" fmla="*/ 709 w 840"/>
                <a:gd name="T19" fmla="*/ 119 h 196"/>
                <a:gd name="T20" fmla="*/ 706 w 840"/>
                <a:gd name="T21" fmla="*/ 118 h 196"/>
                <a:gd name="T22" fmla="*/ 696 w 840"/>
                <a:gd name="T23" fmla="*/ 119 h 196"/>
                <a:gd name="T24" fmla="*/ 674 w 840"/>
                <a:gd name="T25" fmla="*/ 129 h 196"/>
                <a:gd name="T26" fmla="*/ 662 w 840"/>
                <a:gd name="T27" fmla="*/ 132 h 196"/>
                <a:gd name="T28" fmla="*/ 638 w 840"/>
                <a:gd name="T29" fmla="*/ 132 h 196"/>
                <a:gd name="T30" fmla="*/ 628 w 840"/>
                <a:gd name="T31" fmla="*/ 135 h 196"/>
                <a:gd name="T32" fmla="*/ 590 w 840"/>
                <a:gd name="T33" fmla="*/ 140 h 196"/>
                <a:gd name="T34" fmla="*/ 588 w 840"/>
                <a:gd name="T35" fmla="*/ 138 h 196"/>
                <a:gd name="T36" fmla="*/ 580 w 840"/>
                <a:gd name="T37" fmla="*/ 138 h 196"/>
                <a:gd name="T38" fmla="*/ 566 w 840"/>
                <a:gd name="T39" fmla="*/ 140 h 196"/>
                <a:gd name="T40" fmla="*/ 542 w 840"/>
                <a:gd name="T41" fmla="*/ 135 h 196"/>
                <a:gd name="T42" fmla="*/ 532 w 840"/>
                <a:gd name="T43" fmla="*/ 136 h 196"/>
                <a:gd name="T44" fmla="*/ 494 w 840"/>
                <a:gd name="T45" fmla="*/ 135 h 196"/>
                <a:gd name="T46" fmla="*/ 493 w 840"/>
                <a:gd name="T47" fmla="*/ 132 h 196"/>
                <a:gd name="T48" fmla="*/ 483 w 840"/>
                <a:gd name="T49" fmla="*/ 129 h 196"/>
                <a:gd name="T50" fmla="*/ 459 w 840"/>
                <a:gd name="T51" fmla="*/ 129 h 196"/>
                <a:gd name="T52" fmla="*/ 447 w 840"/>
                <a:gd name="T53" fmla="*/ 127 h 196"/>
                <a:gd name="T54" fmla="*/ 424 w 840"/>
                <a:gd name="T55" fmla="*/ 118 h 196"/>
                <a:gd name="T56" fmla="*/ 414 w 840"/>
                <a:gd name="T57" fmla="*/ 118 h 196"/>
                <a:gd name="T58" fmla="*/ 377 w 840"/>
                <a:gd name="T59" fmla="*/ 110 h 196"/>
                <a:gd name="T60" fmla="*/ 375 w 840"/>
                <a:gd name="T61" fmla="*/ 107 h 196"/>
                <a:gd name="T62" fmla="*/ 366 w 840"/>
                <a:gd name="T63" fmla="*/ 103 h 196"/>
                <a:gd name="T64" fmla="*/ 342 w 840"/>
                <a:gd name="T65" fmla="*/ 101 h 196"/>
                <a:gd name="T66" fmla="*/ 330 w 840"/>
                <a:gd name="T67" fmla="*/ 98 h 196"/>
                <a:gd name="T68" fmla="*/ 307 w 840"/>
                <a:gd name="T69" fmla="*/ 90 h 196"/>
                <a:gd name="T70" fmla="*/ 297 w 840"/>
                <a:gd name="T71" fmla="*/ 90 h 196"/>
                <a:gd name="T72" fmla="*/ 259 w 840"/>
                <a:gd name="T73" fmla="*/ 89 h 196"/>
                <a:gd name="T74" fmla="*/ 257 w 840"/>
                <a:gd name="T75" fmla="*/ 87 h 196"/>
                <a:gd name="T76" fmla="*/ 249 w 840"/>
                <a:gd name="T77" fmla="*/ 87 h 196"/>
                <a:gd name="T78" fmla="*/ 235 w 840"/>
                <a:gd name="T79" fmla="*/ 89 h 196"/>
                <a:gd name="T80" fmla="*/ 211 w 840"/>
                <a:gd name="T81" fmla="*/ 86 h 196"/>
                <a:gd name="T82" fmla="*/ 201 w 840"/>
                <a:gd name="T83" fmla="*/ 89 h 196"/>
                <a:gd name="T84" fmla="*/ 164 w 840"/>
                <a:gd name="T85" fmla="*/ 98 h 196"/>
                <a:gd name="T86" fmla="*/ 162 w 840"/>
                <a:gd name="T87" fmla="*/ 96 h 196"/>
                <a:gd name="T88" fmla="*/ 152 w 840"/>
                <a:gd name="T89" fmla="*/ 97 h 196"/>
                <a:gd name="T90" fmla="*/ 130 w 840"/>
                <a:gd name="T91" fmla="*/ 108 h 196"/>
                <a:gd name="T92" fmla="*/ 119 w 840"/>
                <a:gd name="T93" fmla="*/ 112 h 196"/>
                <a:gd name="T94" fmla="*/ 95 w 840"/>
                <a:gd name="T95" fmla="*/ 118 h 196"/>
                <a:gd name="T96" fmla="*/ 87 w 840"/>
                <a:gd name="T97" fmla="*/ 124 h 196"/>
                <a:gd name="T98" fmla="*/ 56 w 840"/>
                <a:gd name="T99" fmla="*/ 146 h 196"/>
                <a:gd name="T100" fmla="*/ 54 w 840"/>
                <a:gd name="T101" fmla="*/ 145 h 196"/>
                <a:gd name="T102" fmla="*/ 44 w 840"/>
                <a:gd name="T103" fmla="*/ 150 h 196"/>
                <a:gd name="T104" fmla="*/ 29 w 840"/>
                <a:gd name="T105" fmla="*/ 168 h 196"/>
                <a:gd name="T106" fmla="*/ 20 w 840"/>
                <a:gd name="T107" fmla="*/ 177 h 196"/>
                <a:gd name="T108" fmla="*/ 9 w 840"/>
                <a:gd name="T109" fmla="*/ 183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40" h="196">
                  <a:moveTo>
                    <a:pt x="835" y="13"/>
                  </a:moveTo>
                  <a:cubicBezTo>
                    <a:pt x="837" y="10"/>
                    <a:pt x="838" y="6"/>
                    <a:pt x="840" y="3"/>
                  </a:cubicBezTo>
                  <a:cubicBezTo>
                    <a:pt x="840" y="2"/>
                    <a:pt x="840" y="1"/>
                    <a:pt x="839" y="0"/>
                  </a:cubicBezTo>
                  <a:cubicBezTo>
                    <a:pt x="838" y="0"/>
                    <a:pt x="837" y="0"/>
                    <a:pt x="836" y="1"/>
                  </a:cubicBezTo>
                  <a:cubicBezTo>
                    <a:pt x="835" y="5"/>
                    <a:pt x="833" y="8"/>
                    <a:pt x="832" y="11"/>
                  </a:cubicBezTo>
                  <a:cubicBezTo>
                    <a:pt x="831" y="12"/>
                    <a:pt x="832" y="13"/>
                    <a:pt x="833" y="14"/>
                  </a:cubicBezTo>
                  <a:cubicBezTo>
                    <a:pt x="834" y="14"/>
                    <a:pt x="835" y="14"/>
                    <a:pt x="835" y="13"/>
                  </a:cubicBezTo>
                  <a:close/>
                  <a:moveTo>
                    <a:pt x="823" y="34"/>
                  </a:moveTo>
                  <a:cubicBezTo>
                    <a:pt x="825" y="31"/>
                    <a:pt x="828" y="27"/>
                    <a:pt x="830" y="24"/>
                  </a:cubicBezTo>
                  <a:cubicBezTo>
                    <a:pt x="830" y="23"/>
                    <a:pt x="830" y="21"/>
                    <a:pt x="829" y="21"/>
                  </a:cubicBezTo>
                  <a:cubicBezTo>
                    <a:pt x="828" y="20"/>
                    <a:pt x="827" y="21"/>
                    <a:pt x="826" y="22"/>
                  </a:cubicBezTo>
                  <a:cubicBezTo>
                    <a:pt x="824" y="25"/>
                    <a:pt x="822" y="28"/>
                    <a:pt x="820" y="32"/>
                  </a:cubicBezTo>
                  <a:cubicBezTo>
                    <a:pt x="819" y="33"/>
                    <a:pt x="820" y="34"/>
                    <a:pt x="820" y="35"/>
                  </a:cubicBezTo>
                  <a:cubicBezTo>
                    <a:pt x="821" y="35"/>
                    <a:pt x="823" y="35"/>
                    <a:pt x="823" y="34"/>
                  </a:cubicBezTo>
                  <a:close/>
                  <a:moveTo>
                    <a:pt x="809" y="53"/>
                  </a:moveTo>
                  <a:cubicBezTo>
                    <a:pt x="811" y="50"/>
                    <a:pt x="814" y="47"/>
                    <a:pt x="816" y="44"/>
                  </a:cubicBezTo>
                  <a:cubicBezTo>
                    <a:pt x="817" y="43"/>
                    <a:pt x="817" y="42"/>
                    <a:pt x="816" y="41"/>
                  </a:cubicBezTo>
                  <a:cubicBezTo>
                    <a:pt x="815" y="40"/>
                    <a:pt x="814" y="41"/>
                    <a:pt x="813" y="41"/>
                  </a:cubicBezTo>
                  <a:cubicBezTo>
                    <a:pt x="811" y="45"/>
                    <a:pt x="808" y="48"/>
                    <a:pt x="806" y="51"/>
                  </a:cubicBezTo>
                  <a:cubicBezTo>
                    <a:pt x="805" y="51"/>
                    <a:pt x="805" y="53"/>
                    <a:pt x="806" y="53"/>
                  </a:cubicBezTo>
                  <a:cubicBezTo>
                    <a:pt x="807" y="54"/>
                    <a:pt x="808" y="54"/>
                    <a:pt x="809" y="53"/>
                  </a:cubicBezTo>
                  <a:close/>
                  <a:moveTo>
                    <a:pt x="792" y="71"/>
                  </a:moveTo>
                  <a:cubicBezTo>
                    <a:pt x="795" y="68"/>
                    <a:pt x="798" y="65"/>
                    <a:pt x="800" y="62"/>
                  </a:cubicBezTo>
                  <a:cubicBezTo>
                    <a:pt x="801" y="61"/>
                    <a:pt x="801" y="60"/>
                    <a:pt x="800" y="59"/>
                  </a:cubicBezTo>
                  <a:cubicBezTo>
                    <a:pt x="800" y="59"/>
                    <a:pt x="798" y="59"/>
                    <a:pt x="798" y="59"/>
                  </a:cubicBezTo>
                  <a:cubicBezTo>
                    <a:pt x="795" y="62"/>
                    <a:pt x="792" y="65"/>
                    <a:pt x="789" y="68"/>
                  </a:cubicBezTo>
                  <a:cubicBezTo>
                    <a:pt x="788" y="68"/>
                    <a:pt x="788" y="70"/>
                    <a:pt x="789" y="71"/>
                  </a:cubicBezTo>
                  <a:cubicBezTo>
                    <a:pt x="790" y="71"/>
                    <a:pt x="791" y="71"/>
                    <a:pt x="792" y="71"/>
                  </a:cubicBezTo>
                  <a:close/>
                  <a:moveTo>
                    <a:pt x="773" y="86"/>
                  </a:moveTo>
                  <a:cubicBezTo>
                    <a:pt x="776" y="84"/>
                    <a:pt x="779" y="81"/>
                    <a:pt x="783" y="79"/>
                  </a:cubicBezTo>
                  <a:cubicBezTo>
                    <a:pt x="783" y="78"/>
                    <a:pt x="784" y="77"/>
                    <a:pt x="783" y="76"/>
                  </a:cubicBezTo>
                  <a:cubicBezTo>
                    <a:pt x="782" y="75"/>
                    <a:pt x="781" y="75"/>
                    <a:pt x="780" y="75"/>
                  </a:cubicBezTo>
                  <a:cubicBezTo>
                    <a:pt x="777" y="78"/>
                    <a:pt x="774" y="80"/>
                    <a:pt x="771" y="83"/>
                  </a:cubicBezTo>
                  <a:cubicBezTo>
                    <a:pt x="770" y="83"/>
                    <a:pt x="770" y="85"/>
                    <a:pt x="770" y="85"/>
                  </a:cubicBezTo>
                  <a:cubicBezTo>
                    <a:pt x="771" y="86"/>
                    <a:pt x="772" y="87"/>
                    <a:pt x="773" y="86"/>
                  </a:cubicBezTo>
                  <a:close/>
                  <a:moveTo>
                    <a:pt x="753" y="99"/>
                  </a:moveTo>
                  <a:cubicBezTo>
                    <a:pt x="756" y="97"/>
                    <a:pt x="760" y="95"/>
                    <a:pt x="763" y="93"/>
                  </a:cubicBezTo>
                  <a:cubicBezTo>
                    <a:pt x="764" y="92"/>
                    <a:pt x="764" y="91"/>
                    <a:pt x="764" y="90"/>
                  </a:cubicBezTo>
                  <a:cubicBezTo>
                    <a:pt x="763" y="89"/>
                    <a:pt x="762" y="89"/>
                    <a:pt x="761" y="89"/>
                  </a:cubicBezTo>
                  <a:cubicBezTo>
                    <a:pt x="758" y="92"/>
                    <a:pt x="754" y="94"/>
                    <a:pt x="751" y="96"/>
                  </a:cubicBezTo>
                  <a:cubicBezTo>
                    <a:pt x="750" y="96"/>
                    <a:pt x="749" y="97"/>
                    <a:pt x="750" y="98"/>
                  </a:cubicBezTo>
                  <a:cubicBezTo>
                    <a:pt x="750" y="99"/>
                    <a:pt x="752" y="100"/>
                    <a:pt x="753" y="99"/>
                  </a:cubicBezTo>
                  <a:close/>
                  <a:moveTo>
                    <a:pt x="731" y="110"/>
                  </a:moveTo>
                  <a:cubicBezTo>
                    <a:pt x="735" y="108"/>
                    <a:pt x="738" y="107"/>
                    <a:pt x="742" y="105"/>
                  </a:cubicBezTo>
                  <a:cubicBezTo>
                    <a:pt x="743" y="104"/>
                    <a:pt x="743" y="103"/>
                    <a:pt x="743" y="102"/>
                  </a:cubicBezTo>
                  <a:cubicBezTo>
                    <a:pt x="742" y="101"/>
                    <a:pt x="741" y="101"/>
                    <a:pt x="740" y="101"/>
                  </a:cubicBezTo>
                  <a:cubicBezTo>
                    <a:pt x="737" y="103"/>
                    <a:pt x="733" y="105"/>
                    <a:pt x="729" y="106"/>
                  </a:cubicBezTo>
                  <a:cubicBezTo>
                    <a:pt x="728" y="107"/>
                    <a:pt x="728" y="108"/>
                    <a:pt x="728" y="109"/>
                  </a:cubicBezTo>
                  <a:cubicBezTo>
                    <a:pt x="729" y="110"/>
                    <a:pt x="730" y="110"/>
                    <a:pt x="731" y="110"/>
                  </a:cubicBezTo>
                  <a:close/>
                  <a:moveTo>
                    <a:pt x="709" y="119"/>
                  </a:moveTo>
                  <a:cubicBezTo>
                    <a:pt x="713" y="118"/>
                    <a:pt x="716" y="116"/>
                    <a:pt x="720" y="115"/>
                  </a:cubicBezTo>
                  <a:cubicBezTo>
                    <a:pt x="721" y="114"/>
                    <a:pt x="722" y="113"/>
                    <a:pt x="721" y="112"/>
                  </a:cubicBezTo>
                  <a:cubicBezTo>
                    <a:pt x="721" y="111"/>
                    <a:pt x="720" y="111"/>
                    <a:pt x="719" y="111"/>
                  </a:cubicBezTo>
                  <a:cubicBezTo>
                    <a:pt x="715" y="112"/>
                    <a:pt x="711" y="114"/>
                    <a:pt x="707" y="115"/>
                  </a:cubicBezTo>
                  <a:cubicBezTo>
                    <a:pt x="706" y="116"/>
                    <a:pt x="706" y="117"/>
                    <a:pt x="706" y="118"/>
                  </a:cubicBezTo>
                  <a:cubicBezTo>
                    <a:pt x="707" y="119"/>
                    <a:pt x="708" y="119"/>
                    <a:pt x="709" y="119"/>
                  </a:cubicBezTo>
                  <a:close/>
                  <a:moveTo>
                    <a:pt x="686" y="126"/>
                  </a:moveTo>
                  <a:cubicBezTo>
                    <a:pt x="690" y="125"/>
                    <a:pt x="693" y="124"/>
                    <a:pt x="697" y="123"/>
                  </a:cubicBezTo>
                  <a:cubicBezTo>
                    <a:pt x="698" y="122"/>
                    <a:pt x="699" y="121"/>
                    <a:pt x="699" y="120"/>
                  </a:cubicBezTo>
                  <a:cubicBezTo>
                    <a:pt x="698" y="119"/>
                    <a:pt x="697" y="119"/>
                    <a:pt x="696" y="119"/>
                  </a:cubicBezTo>
                  <a:cubicBezTo>
                    <a:pt x="692" y="120"/>
                    <a:pt x="688" y="121"/>
                    <a:pt x="685" y="122"/>
                  </a:cubicBezTo>
                  <a:cubicBezTo>
                    <a:pt x="684" y="123"/>
                    <a:pt x="683" y="124"/>
                    <a:pt x="683" y="125"/>
                  </a:cubicBezTo>
                  <a:cubicBezTo>
                    <a:pt x="683" y="126"/>
                    <a:pt x="685" y="126"/>
                    <a:pt x="686" y="126"/>
                  </a:cubicBezTo>
                  <a:close/>
                  <a:moveTo>
                    <a:pt x="662" y="132"/>
                  </a:moveTo>
                  <a:cubicBezTo>
                    <a:pt x="666" y="131"/>
                    <a:pt x="670" y="130"/>
                    <a:pt x="674" y="129"/>
                  </a:cubicBezTo>
                  <a:cubicBezTo>
                    <a:pt x="675" y="129"/>
                    <a:pt x="676" y="128"/>
                    <a:pt x="675" y="127"/>
                  </a:cubicBezTo>
                  <a:cubicBezTo>
                    <a:pt x="675" y="126"/>
                    <a:pt x="674" y="125"/>
                    <a:pt x="673" y="125"/>
                  </a:cubicBezTo>
                  <a:cubicBezTo>
                    <a:pt x="669" y="126"/>
                    <a:pt x="665" y="127"/>
                    <a:pt x="661" y="128"/>
                  </a:cubicBezTo>
                  <a:cubicBezTo>
                    <a:pt x="660" y="128"/>
                    <a:pt x="660" y="129"/>
                    <a:pt x="660" y="130"/>
                  </a:cubicBezTo>
                  <a:cubicBezTo>
                    <a:pt x="660" y="131"/>
                    <a:pt x="661" y="132"/>
                    <a:pt x="662" y="132"/>
                  </a:cubicBezTo>
                  <a:close/>
                  <a:moveTo>
                    <a:pt x="638" y="136"/>
                  </a:moveTo>
                  <a:cubicBezTo>
                    <a:pt x="642" y="135"/>
                    <a:pt x="646" y="134"/>
                    <a:pt x="650" y="134"/>
                  </a:cubicBezTo>
                  <a:cubicBezTo>
                    <a:pt x="651" y="134"/>
                    <a:pt x="652" y="133"/>
                    <a:pt x="652" y="132"/>
                  </a:cubicBezTo>
                  <a:cubicBezTo>
                    <a:pt x="652" y="130"/>
                    <a:pt x="651" y="130"/>
                    <a:pt x="650" y="130"/>
                  </a:cubicBezTo>
                  <a:cubicBezTo>
                    <a:pt x="646" y="131"/>
                    <a:pt x="642" y="131"/>
                    <a:pt x="638" y="132"/>
                  </a:cubicBezTo>
                  <a:cubicBezTo>
                    <a:pt x="637" y="132"/>
                    <a:pt x="636" y="133"/>
                    <a:pt x="636" y="134"/>
                  </a:cubicBezTo>
                  <a:cubicBezTo>
                    <a:pt x="636" y="135"/>
                    <a:pt x="637" y="136"/>
                    <a:pt x="638" y="136"/>
                  </a:cubicBezTo>
                  <a:close/>
                  <a:moveTo>
                    <a:pt x="614" y="138"/>
                  </a:moveTo>
                  <a:cubicBezTo>
                    <a:pt x="618" y="138"/>
                    <a:pt x="622" y="138"/>
                    <a:pt x="626" y="137"/>
                  </a:cubicBezTo>
                  <a:cubicBezTo>
                    <a:pt x="627" y="137"/>
                    <a:pt x="628" y="136"/>
                    <a:pt x="628" y="135"/>
                  </a:cubicBezTo>
                  <a:cubicBezTo>
                    <a:pt x="628" y="134"/>
                    <a:pt x="627" y="133"/>
                    <a:pt x="626" y="133"/>
                  </a:cubicBezTo>
                  <a:cubicBezTo>
                    <a:pt x="622" y="134"/>
                    <a:pt x="618" y="134"/>
                    <a:pt x="614" y="134"/>
                  </a:cubicBezTo>
                  <a:cubicBezTo>
                    <a:pt x="613" y="134"/>
                    <a:pt x="612" y="135"/>
                    <a:pt x="612" y="136"/>
                  </a:cubicBezTo>
                  <a:cubicBezTo>
                    <a:pt x="612" y="138"/>
                    <a:pt x="613" y="138"/>
                    <a:pt x="614" y="138"/>
                  </a:cubicBezTo>
                  <a:close/>
                  <a:moveTo>
                    <a:pt x="590" y="140"/>
                  </a:moveTo>
                  <a:cubicBezTo>
                    <a:pt x="594" y="140"/>
                    <a:pt x="598" y="139"/>
                    <a:pt x="602" y="139"/>
                  </a:cubicBezTo>
                  <a:cubicBezTo>
                    <a:pt x="603" y="139"/>
                    <a:pt x="604" y="138"/>
                    <a:pt x="604" y="137"/>
                  </a:cubicBezTo>
                  <a:cubicBezTo>
                    <a:pt x="604" y="136"/>
                    <a:pt x="603" y="135"/>
                    <a:pt x="602" y="135"/>
                  </a:cubicBezTo>
                  <a:cubicBezTo>
                    <a:pt x="598" y="135"/>
                    <a:pt x="594" y="136"/>
                    <a:pt x="590" y="136"/>
                  </a:cubicBezTo>
                  <a:cubicBezTo>
                    <a:pt x="589" y="136"/>
                    <a:pt x="588" y="137"/>
                    <a:pt x="588" y="138"/>
                  </a:cubicBezTo>
                  <a:cubicBezTo>
                    <a:pt x="588" y="139"/>
                    <a:pt x="589" y="140"/>
                    <a:pt x="590" y="140"/>
                  </a:cubicBezTo>
                  <a:close/>
                  <a:moveTo>
                    <a:pt x="566" y="140"/>
                  </a:moveTo>
                  <a:cubicBezTo>
                    <a:pt x="568" y="140"/>
                    <a:pt x="571" y="140"/>
                    <a:pt x="573" y="140"/>
                  </a:cubicBezTo>
                  <a:cubicBezTo>
                    <a:pt x="575" y="140"/>
                    <a:pt x="576" y="140"/>
                    <a:pt x="578" y="140"/>
                  </a:cubicBezTo>
                  <a:cubicBezTo>
                    <a:pt x="579" y="140"/>
                    <a:pt x="580" y="139"/>
                    <a:pt x="580" y="138"/>
                  </a:cubicBezTo>
                  <a:cubicBezTo>
                    <a:pt x="580" y="137"/>
                    <a:pt x="579" y="136"/>
                    <a:pt x="578" y="136"/>
                  </a:cubicBezTo>
                  <a:cubicBezTo>
                    <a:pt x="576" y="136"/>
                    <a:pt x="575" y="136"/>
                    <a:pt x="573" y="136"/>
                  </a:cubicBezTo>
                  <a:cubicBezTo>
                    <a:pt x="571" y="136"/>
                    <a:pt x="568" y="136"/>
                    <a:pt x="566" y="136"/>
                  </a:cubicBezTo>
                  <a:cubicBezTo>
                    <a:pt x="565" y="136"/>
                    <a:pt x="564" y="137"/>
                    <a:pt x="564" y="138"/>
                  </a:cubicBezTo>
                  <a:cubicBezTo>
                    <a:pt x="564" y="139"/>
                    <a:pt x="565" y="140"/>
                    <a:pt x="566" y="140"/>
                  </a:cubicBezTo>
                  <a:close/>
                  <a:moveTo>
                    <a:pt x="542" y="139"/>
                  </a:moveTo>
                  <a:cubicBezTo>
                    <a:pt x="546" y="139"/>
                    <a:pt x="550" y="139"/>
                    <a:pt x="554" y="140"/>
                  </a:cubicBezTo>
                  <a:cubicBezTo>
                    <a:pt x="555" y="140"/>
                    <a:pt x="556" y="139"/>
                    <a:pt x="556" y="138"/>
                  </a:cubicBezTo>
                  <a:cubicBezTo>
                    <a:pt x="556" y="137"/>
                    <a:pt x="555" y="136"/>
                    <a:pt x="554" y="136"/>
                  </a:cubicBezTo>
                  <a:cubicBezTo>
                    <a:pt x="550" y="135"/>
                    <a:pt x="546" y="135"/>
                    <a:pt x="542" y="135"/>
                  </a:cubicBezTo>
                  <a:cubicBezTo>
                    <a:pt x="541" y="135"/>
                    <a:pt x="540" y="136"/>
                    <a:pt x="540" y="137"/>
                  </a:cubicBezTo>
                  <a:cubicBezTo>
                    <a:pt x="540" y="138"/>
                    <a:pt x="541" y="139"/>
                    <a:pt x="542" y="139"/>
                  </a:cubicBezTo>
                  <a:close/>
                  <a:moveTo>
                    <a:pt x="518" y="137"/>
                  </a:moveTo>
                  <a:cubicBezTo>
                    <a:pt x="522" y="138"/>
                    <a:pt x="526" y="138"/>
                    <a:pt x="530" y="138"/>
                  </a:cubicBezTo>
                  <a:cubicBezTo>
                    <a:pt x="531" y="138"/>
                    <a:pt x="532" y="138"/>
                    <a:pt x="532" y="136"/>
                  </a:cubicBezTo>
                  <a:cubicBezTo>
                    <a:pt x="532" y="135"/>
                    <a:pt x="532" y="134"/>
                    <a:pt x="530" y="134"/>
                  </a:cubicBezTo>
                  <a:cubicBezTo>
                    <a:pt x="526" y="134"/>
                    <a:pt x="523" y="134"/>
                    <a:pt x="519" y="133"/>
                  </a:cubicBezTo>
                  <a:cubicBezTo>
                    <a:pt x="517" y="133"/>
                    <a:pt x="516" y="134"/>
                    <a:pt x="516" y="135"/>
                  </a:cubicBezTo>
                  <a:cubicBezTo>
                    <a:pt x="516" y="136"/>
                    <a:pt x="517" y="137"/>
                    <a:pt x="518" y="137"/>
                  </a:cubicBezTo>
                  <a:close/>
                  <a:moveTo>
                    <a:pt x="494" y="135"/>
                  </a:moveTo>
                  <a:cubicBezTo>
                    <a:pt x="498" y="135"/>
                    <a:pt x="502" y="136"/>
                    <a:pt x="506" y="136"/>
                  </a:cubicBezTo>
                  <a:cubicBezTo>
                    <a:pt x="507" y="136"/>
                    <a:pt x="508" y="135"/>
                    <a:pt x="508" y="134"/>
                  </a:cubicBezTo>
                  <a:cubicBezTo>
                    <a:pt x="509" y="133"/>
                    <a:pt x="508" y="132"/>
                    <a:pt x="507" y="132"/>
                  </a:cubicBezTo>
                  <a:cubicBezTo>
                    <a:pt x="503" y="132"/>
                    <a:pt x="499" y="131"/>
                    <a:pt x="495" y="131"/>
                  </a:cubicBezTo>
                  <a:cubicBezTo>
                    <a:pt x="494" y="131"/>
                    <a:pt x="493" y="131"/>
                    <a:pt x="493" y="132"/>
                  </a:cubicBezTo>
                  <a:cubicBezTo>
                    <a:pt x="492" y="134"/>
                    <a:pt x="493" y="135"/>
                    <a:pt x="494" y="135"/>
                  </a:cubicBezTo>
                  <a:close/>
                  <a:moveTo>
                    <a:pt x="470" y="131"/>
                  </a:moveTo>
                  <a:cubicBezTo>
                    <a:pt x="474" y="132"/>
                    <a:pt x="478" y="132"/>
                    <a:pt x="482" y="133"/>
                  </a:cubicBezTo>
                  <a:cubicBezTo>
                    <a:pt x="483" y="133"/>
                    <a:pt x="484" y="132"/>
                    <a:pt x="485" y="131"/>
                  </a:cubicBezTo>
                  <a:cubicBezTo>
                    <a:pt x="485" y="130"/>
                    <a:pt x="484" y="129"/>
                    <a:pt x="483" y="129"/>
                  </a:cubicBezTo>
                  <a:cubicBezTo>
                    <a:pt x="479" y="129"/>
                    <a:pt x="475" y="128"/>
                    <a:pt x="471" y="127"/>
                  </a:cubicBezTo>
                  <a:cubicBezTo>
                    <a:pt x="470" y="127"/>
                    <a:pt x="469" y="128"/>
                    <a:pt x="469" y="129"/>
                  </a:cubicBezTo>
                  <a:cubicBezTo>
                    <a:pt x="469" y="130"/>
                    <a:pt x="469" y="131"/>
                    <a:pt x="470" y="131"/>
                  </a:cubicBezTo>
                  <a:close/>
                  <a:moveTo>
                    <a:pt x="447" y="127"/>
                  </a:moveTo>
                  <a:cubicBezTo>
                    <a:pt x="451" y="128"/>
                    <a:pt x="455" y="128"/>
                    <a:pt x="459" y="129"/>
                  </a:cubicBezTo>
                  <a:cubicBezTo>
                    <a:pt x="460" y="129"/>
                    <a:pt x="461" y="129"/>
                    <a:pt x="461" y="128"/>
                  </a:cubicBezTo>
                  <a:cubicBezTo>
                    <a:pt x="461" y="126"/>
                    <a:pt x="460" y="125"/>
                    <a:pt x="459" y="125"/>
                  </a:cubicBezTo>
                  <a:cubicBezTo>
                    <a:pt x="455" y="125"/>
                    <a:pt x="451" y="124"/>
                    <a:pt x="447" y="123"/>
                  </a:cubicBezTo>
                  <a:cubicBezTo>
                    <a:pt x="446" y="123"/>
                    <a:pt x="445" y="124"/>
                    <a:pt x="445" y="125"/>
                  </a:cubicBezTo>
                  <a:cubicBezTo>
                    <a:pt x="445" y="126"/>
                    <a:pt x="446" y="127"/>
                    <a:pt x="447" y="127"/>
                  </a:cubicBezTo>
                  <a:close/>
                  <a:moveTo>
                    <a:pt x="423" y="122"/>
                  </a:moveTo>
                  <a:cubicBezTo>
                    <a:pt x="427" y="123"/>
                    <a:pt x="431" y="124"/>
                    <a:pt x="435" y="125"/>
                  </a:cubicBezTo>
                  <a:cubicBezTo>
                    <a:pt x="436" y="125"/>
                    <a:pt x="437" y="124"/>
                    <a:pt x="437" y="123"/>
                  </a:cubicBezTo>
                  <a:cubicBezTo>
                    <a:pt x="438" y="122"/>
                    <a:pt x="437" y="121"/>
                    <a:pt x="436" y="121"/>
                  </a:cubicBezTo>
                  <a:cubicBezTo>
                    <a:pt x="432" y="120"/>
                    <a:pt x="428" y="119"/>
                    <a:pt x="424" y="118"/>
                  </a:cubicBezTo>
                  <a:cubicBezTo>
                    <a:pt x="423" y="118"/>
                    <a:pt x="422" y="118"/>
                    <a:pt x="422" y="120"/>
                  </a:cubicBezTo>
                  <a:cubicBezTo>
                    <a:pt x="421" y="121"/>
                    <a:pt x="422" y="122"/>
                    <a:pt x="423" y="122"/>
                  </a:cubicBezTo>
                  <a:close/>
                  <a:moveTo>
                    <a:pt x="400" y="116"/>
                  </a:moveTo>
                  <a:cubicBezTo>
                    <a:pt x="404" y="117"/>
                    <a:pt x="408" y="118"/>
                    <a:pt x="411" y="119"/>
                  </a:cubicBezTo>
                  <a:cubicBezTo>
                    <a:pt x="413" y="119"/>
                    <a:pt x="414" y="119"/>
                    <a:pt x="414" y="118"/>
                  </a:cubicBezTo>
                  <a:cubicBezTo>
                    <a:pt x="414" y="117"/>
                    <a:pt x="413" y="116"/>
                    <a:pt x="412" y="115"/>
                  </a:cubicBezTo>
                  <a:cubicBezTo>
                    <a:pt x="409" y="114"/>
                    <a:pt x="405" y="113"/>
                    <a:pt x="401" y="112"/>
                  </a:cubicBezTo>
                  <a:cubicBezTo>
                    <a:pt x="400" y="112"/>
                    <a:pt x="399" y="113"/>
                    <a:pt x="398" y="114"/>
                  </a:cubicBezTo>
                  <a:cubicBezTo>
                    <a:pt x="398" y="115"/>
                    <a:pt x="399" y="116"/>
                    <a:pt x="400" y="116"/>
                  </a:cubicBezTo>
                  <a:close/>
                  <a:moveTo>
                    <a:pt x="377" y="110"/>
                  </a:moveTo>
                  <a:cubicBezTo>
                    <a:pt x="380" y="111"/>
                    <a:pt x="384" y="112"/>
                    <a:pt x="388" y="113"/>
                  </a:cubicBezTo>
                  <a:cubicBezTo>
                    <a:pt x="389" y="113"/>
                    <a:pt x="390" y="113"/>
                    <a:pt x="391" y="112"/>
                  </a:cubicBezTo>
                  <a:cubicBezTo>
                    <a:pt x="391" y="111"/>
                    <a:pt x="390" y="110"/>
                    <a:pt x="389" y="109"/>
                  </a:cubicBezTo>
                  <a:cubicBezTo>
                    <a:pt x="385" y="108"/>
                    <a:pt x="382" y="107"/>
                    <a:pt x="378" y="106"/>
                  </a:cubicBezTo>
                  <a:cubicBezTo>
                    <a:pt x="377" y="106"/>
                    <a:pt x="376" y="106"/>
                    <a:pt x="375" y="107"/>
                  </a:cubicBezTo>
                  <a:cubicBezTo>
                    <a:pt x="375" y="108"/>
                    <a:pt x="376" y="109"/>
                    <a:pt x="377" y="110"/>
                  </a:cubicBezTo>
                  <a:close/>
                  <a:moveTo>
                    <a:pt x="354" y="103"/>
                  </a:moveTo>
                  <a:cubicBezTo>
                    <a:pt x="357" y="104"/>
                    <a:pt x="361" y="105"/>
                    <a:pt x="365" y="106"/>
                  </a:cubicBezTo>
                  <a:cubicBezTo>
                    <a:pt x="366" y="107"/>
                    <a:pt x="367" y="106"/>
                    <a:pt x="368" y="105"/>
                  </a:cubicBezTo>
                  <a:cubicBezTo>
                    <a:pt x="368" y="104"/>
                    <a:pt x="367" y="103"/>
                    <a:pt x="366" y="103"/>
                  </a:cubicBezTo>
                  <a:cubicBezTo>
                    <a:pt x="362" y="102"/>
                    <a:pt x="358" y="100"/>
                    <a:pt x="355" y="99"/>
                  </a:cubicBezTo>
                  <a:cubicBezTo>
                    <a:pt x="353" y="99"/>
                    <a:pt x="352" y="100"/>
                    <a:pt x="352" y="101"/>
                  </a:cubicBezTo>
                  <a:cubicBezTo>
                    <a:pt x="352" y="102"/>
                    <a:pt x="352" y="103"/>
                    <a:pt x="354" y="103"/>
                  </a:cubicBezTo>
                  <a:close/>
                  <a:moveTo>
                    <a:pt x="330" y="98"/>
                  </a:moveTo>
                  <a:cubicBezTo>
                    <a:pt x="334" y="99"/>
                    <a:pt x="338" y="100"/>
                    <a:pt x="342" y="101"/>
                  </a:cubicBezTo>
                  <a:cubicBezTo>
                    <a:pt x="343" y="101"/>
                    <a:pt x="344" y="100"/>
                    <a:pt x="344" y="99"/>
                  </a:cubicBezTo>
                  <a:cubicBezTo>
                    <a:pt x="345" y="98"/>
                    <a:pt x="344" y="97"/>
                    <a:pt x="343" y="97"/>
                  </a:cubicBezTo>
                  <a:cubicBezTo>
                    <a:pt x="339" y="96"/>
                    <a:pt x="335" y="95"/>
                    <a:pt x="331" y="94"/>
                  </a:cubicBezTo>
                  <a:cubicBezTo>
                    <a:pt x="330" y="94"/>
                    <a:pt x="329" y="94"/>
                    <a:pt x="329" y="96"/>
                  </a:cubicBezTo>
                  <a:cubicBezTo>
                    <a:pt x="328" y="97"/>
                    <a:pt x="329" y="98"/>
                    <a:pt x="330" y="98"/>
                  </a:cubicBezTo>
                  <a:close/>
                  <a:moveTo>
                    <a:pt x="307" y="94"/>
                  </a:moveTo>
                  <a:cubicBezTo>
                    <a:pt x="311" y="94"/>
                    <a:pt x="315" y="95"/>
                    <a:pt x="319" y="96"/>
                  </a:cubicBezTo>
                  <a:cubicBezTo>
                    <a:pt x="320" y="96"/>
                    <a:pt x="321" y="95"/>
                    <a:pt x="321" y="94"/>
                  </a:cubicBezTo>
                  <a:cubicBezTo>
                    <a:pt x="321" y="93"/>
                    <a:pt x="320" y="92"/>
                    <a:pt x="319" y="92"/>
                  </a:cubicBezTo>
                  <a:cubicBezTo>
                    <a:pt x="315" y="91"/>
                    <a:pt x="311" y="90"/>
                    <a:pt x="307" y="90"/>
                  </a:cubicBezTo>
                  <a:cubicBezTo>
                    <a:pt x="306" y="90"/>
                    <a:pt x="305" y="90"/>
                    <a:pt x="305" y="91"/>
                  </a:cubicBezTo>
                  <a:cubicBezTo>
                    <a:pt x="305" y="92"/>
                    <a:pt x="306" y="93"/>
                    <a:pt x="307" y="94"/>
                  </a:cubicBezTo>
                  <a:close/>
                  <a:moveTo>
                    <a:pt x="283" y="91"/>
                  </a:moveTo>
                  <a:cubicBezTo>
                    <a:pt x="287" y="91"/>
                    <a:pt x="291" y="91"/>
                    <a:pt x="295" y="92"/>
                  </a:cubicBezTo>
                  <a:cubicBezTo>
                    <a:pt x="296" y="92"/>
                    <a:pt x="297" y="91"/>
                    <a:pt x="297" y="90"/>
                  </a:cubicBezTo>
                  <a:cubicBezTo>
                    <a:pt x="297" y="89"/>
                    <a:pt x="297" y="88"/>
                    <a:pt x="295" y="88"/>
                  </a:cubicBezTo>
                  <a:cubicBezTo>
                    <a:pt x="291" y="88"/>
                    <a:pt x="287" y="87"/>
                    <a:pt x="283" y="87"/>
                  </a:cubicBezTo>
                  <a:cubicBezTo>
                    <a:pt x="282" y="87"/>
                    <a:pt x="281" y="87"/>
                    <a:pt x="281" y="88"/>
                  </a:cubicBezTo>
                  <a:cubicBezTo>
                    <a:pt x="281" y="90"/>
                    <a:pt x="282" y="91"/>
                    <a:pt x="283" y="91"/>
                  </a:cubicBezTo>
                  <a:close/>
                  <a:moveTo>
                    <a:pt x="259" y="89"/>
                  </a:moveTo>
                  <a:cubicBezTo>
                    <a:pt x="263" y="89"/>
                    <a:pt x="267" y="89"/>
                    <a:pt x="271" y="90"/>
                  </a:cubicBezTo>
                  <a:cubicBezTo>
                    <a:pt x="272" y="90"/>
                    <a:pt x="273" y="89"/>
                    <a:pt x="273" y="88"/>
                  </a:cubicBezTo>
                  <a:cubicBezTo>
                    <a:pt x="273" y="87"/>
                    <a:pt x="273" y="86"/>
                    <a:pt x="271" y="86"/>
                  </a:cubicBezTo>
                  <a:cubicBezTo>
                    <a:pt x="267" y="85"/>
                    <a:pt x="263" y="85"/>
                    <a:pt x="259" y="85"/>
                  </a:cubicBezTo>
                  <a:cubicBezTo>
                    <a:pt x="258" y="85"/>
                    <a:pt x="257" y="86"/>
                    <a:pt x="257" y="87"/>
                  </a:cubicBezTo>
                  <a:cubicBezTo>
                    <a:pt x="257" y="88"/>
                    <a:pt x="258" y="89"/>
                    <a:pt x="259" y="89"/>
                  </a:cubicBezTo>
                  <a:close/>
                  <a:moveTo>
                    <a:pt x="235" y="89"/>
                  </a:moveTo>
                  <a:cubicBezTo>
                    <a:pt x="238" y="89"/>
                    <a:pt x="241" y="89"/>
                    <a:pt x="244" y="89"/>
                  </a:cubicBezTo>
                  <a:cubicBezTo>
                    <a:pt x="245" y="89"/>
                    <a:pt x="246" y="89"/>
                    <a:pt x="247" y="89"/>
                  </a:cubicBezTo>
                  <a:cubicBezTo>
                    <a:pt x="248" y="89"/>
                    <a:pt x="249" y="88"/>
                    <a:pt x="249" y="87"/>
                  </a:cubicBezTo>
                  <a:cubicBezTo>
                    <a:pt x="249" y="86"/>
                    <a:pt x="248" y="85"/>
                    <a:pt x="247" y="85"/>
                  </a:cubicBezTo>
                  <a:cubicBezTo>
                    <a:pt x="246" y="85"/>
                    <a:pt x="245" y="85"/>
                    <a:pt x="244" y="85"/>
                  </a:cubicBezTo>
                  <a:cubicBezTo>
                    <a:pt x="241" y="85"/>
                    <a:pt x="238" y="85"/>
                    <a:pt x="235" y="85"/>
                  </a:cubicBezTo>
                  <a:cubicBezTo>
                    <a:pt x="234" y="85"/>
                    <a:pt x="233" y="86"/>
                    <a:pt x="233" y="87"/>
                  </a:cubicBezTo>
                  <a:cubicBezTo>
                    <a:pt x="233" y="88"/>
                    <a:pt x="234" y="89"/>
                    <a:pt x="235" y="89"/>
                  </a:cubicBezTo>
                  <a:close/>
                  <a:moveTo>
                    <a:pt x="212" y="90"/>
                  </a:moveTo>
                  <a:cubicBezTo>
                    <a:pt x="215" y="90"/>
                    <a:pt x="219" y="89"/>
                    <a:pt x="223" y="89"/>
                  </a:cubicBezTo>
                  <a:cubicBezTo>
                    <a:pt x="225" y="89"/>
                    <a:pt x="225" y="88"/>
                    <a:pt x="225" y="87"/>
                  </a:cubicBezTo>
                  <a:cubicBezTo>
                    <a:pt x="225" y="86"/>
                    <a:pt x="224" y="85"/>
                    <a:pt x="223" y="85"/>
                  </a:cubicBezTo>
                  <a:cubicBezTo>
                    <a:pt x="219" y="85"/>
                    <a:pt x="215" y="86"/>
                    <a:pt x="211" y="86"/>
                  </a:cubicBezTo>
                  <a:cubicBezTo>
                    <a:pt x="210" y="86"/>
                    <a:pt x="209" y="87"/>
                    <a:pt x="209" y="88"/>
                  </a:cubicBezTo>
                  <a:cubicBezTo>
                    <a:pt x="209" y="89"/>
                    <a:pt x="210" y="90"/>
                    <a:pt x="212" y="90"/>
                  </a:cubicBezTo>
                  <a:close/>
                  <a:moveTo>
                    <a:pt x="188" y="93"/>
                  </a:moveTo>
                  <a:cubicBezTo>
                    <a:pt x="192" y="92"/>
                    <a:pt x="196" y="92"/>
                    <a:pt x="200" y="91"/>
                  </a:cubicBezTo>
                  <a:cubicBezTo>
                    <a:pt x="201" y="91"/>
                    <a:pt x="202" y="90"/>
                    <a:pt x="201" y="89"/>
                  </a:cubicBezTo>
                  <a:cubicBezTo>
                    <a:pt x="201" y="88"/>
                    <a:pt x="200" y="87"/>
                    <a:pt x="199" y="87"/>
                  </a:cubicBezTo>
                  <a:cubicBezTo>
                    <a:pt x="195" y="88"/>
                    <a:pt x="191" y="88"/>
                    <a:pt x="187" y="89"/>
                  </a:cubicBezTo>
                  <a:cubicBezTo>
                    <a:pt x="186" y="89"/>
                    <a:pt x="185" y="90"/>
                    <a:pt x="186" y="91"/>
                  </a:cubicBezTo>
                  <a:cubicBezTo>
                    <a:pt x="186" y="92"/>
                    <a:pt x="187" y="93"/>
                    <a:pt x="188" y="93"/>
                  </a:cubicBezTo>
                  <a:close/>
                  <a:moveTo>
                    <a:pt x="164" y="98"/>
                  </a:moveTo>
                  <a:cubicBezTo>
                    <a:pt x="168" y="97"/>
                    <a:pt x="172" y="96"/>
                    <a:pt x="176" y="95"/>
                  </a:cubicBezTo>
                  <a:cubicBezTo>
                    <a:pt x="177" y="95"/>
                    <a:pt x="178" y="94"/>
                    <a:pt x="178" y="93"/>
                  </a:cubicBezTo>
                  <a:cubicBezTo>
                    <a:pt x="178" y="92"/>
                    <a:pt x="176" y="91"/>
                    <a:pt x="175" y="91"/>
                  </a:cubicBezTo>
                  <a:cubicBezTo>
                    <a:pt x="171" y="92"/>
                    <a:pt x="167" y="93"/>
                    <a:pt x="164" y="94"/>
                  </a:cubicBezTo>
                  <a:cubicBezTo>
                    <a:pt x="163" y="94"/>
                    <a:pt x="162" y="95"/>
                    <a:pt x="162" y="96"/>
                  </a:cubicBezTo>
                  <a:cubicBezTo>
                    <a:pt x="162" y="97"/>
                    <a:pt x="163" y="98"/>
                    <a:pt x="164" y="98"/>
                  </a:cubicBezTo>
                  <a:close/>
                  <a:moveTo>
                    <a:pt x="141" y="104"/>
                  </a:moveTo>
                  <a:cubicBezTo>
                    <a:pt x="145" y="103"/>
                    <a:pt x="149" y="102"/>
                    <a:pt x="153" y="100"/>
                  </a:cubicBezTo>
                  <a:cubicBezTo>
                    <a:pt x="154" y="100"/>
                    <a:pt x="155" y="99"/>
                    <a:pt x="154" y="98"/>
                  </a:cubicBezTo>
                  <a:cubicBezTo>
                    <a:pt x="154" y="97"/>
                    <a:pt x="153" y="96"/>
                    <a:pt x="152" y="97"/>
                  </a:cubicBezTo>
                  <a:cubicBezTo>
                    <a:pt x="148" y="98"/>
                    <a:pt x="144" y="99"/>
                    <a:pt x="140" y="100"/>
                  </a:cubicBezTo>
                  <a:cubicBezTo>
                    <a:pt x="139" y="100"/>
                    <a:pt x="139" y="101"/>
                    <a:pt x="139" y="102"/>
                  </a:cubicBezTo>
                  <a:cubicBezTo>
                    <a:pt x="139" y="104"/>
                    <a:pt x="140" y="104"/>
                    <a:pt x="141" y="104"/>
                  </a:cubicBezTo>
                  <a:close/>
                  <a:moveTo>
                    <a:pt x="119" y="112"/>
                  </a:moveTo>
                  <a:cubicBezTo>
                    <a:pt x="123" y="110"/>
                    <a:pt x="126" y="109"/>
                    <a:pt x="130" y="108"/>
                  </a:cubicBezTo>
                  <a:cubicBezTo>
                    <a:pt x="131" y="107"/>
                    <a:pt x="132" y="106"/>
                    <a:pt x="131" y="105"/>
                  </a:cubicBezTo>
                  <a:cubicBezTo>
                    <a:pt x="131" y="104"/>
                    <a:pt x="130" y="103"/>
                    <a:pt x="129" y="104"/>
                  </a:cubicBezTo>
                  <a:cubicBezTo>
                    <a:pt x="125" y="105"/>
                    <a:pt x="121" y="107"/>
                    <a:pt x="118" y="108"/>
                  </a:cubicBezTo>
                  <a:cubicBezTo>
                    <a:pt x="117" y="108"/>
                    <a:pt x="116" y="110"/>
                    <a:pt x="116" y="111"/>
                  </a:cubicBezTo>
                  <a:cubicBezTo>
                    <a:pt x="117" y="112"/>
                    <a:pt x="118" y="112"/>
                    <a:pt x="119" y="112"/>
                  </a:cubicBezTo>
                  <a:close/>
                  <a:moveTo>
                    <a:pt x="97" y="121"/>
                  </a:moveTo>
                  <a:cubicBezTo>
                    <a:pt x="101" y="120"/>
                    <a:pt x="104" y="118"/>
                    <a:pt x="108" y="116"/>
                  </a:cubicBezTo>
                  <a:cubicBezTo>
                    <a:pt x="109" y="116"/>
                    <a:pt x="110" y="115"/>
                    <a:pt x="109" y="114"/>
                  </a:cubicBezTo>
                  <a:cubicBezTo>
                    <a:pt x="109" y="113"/>
                    <a:pt x="107" y="112"/>
                    <a:pt x="106" y="113"/>
                  </a:cubicBezTo>
                  <a:cubicBezTo>
                    <a:pt x="103" y="114"/>
                    <a:pt x="99" y="116"/>
                    <a:pt x="95" y="118"/>
                  </a:cubicBezTo>
                  <a:cubicBezTo>
                    <a:pt x="95" y="118"/>
                    <a:pt x="94" y="120"/>
                    <a:pt x="95" y="121"/>
                  </a:cubicBezTo>
                  <a:cubicBezTo>
                    <a:pt x="95" y="122"/>
                    <a:pt x="96" y="122"/>
                    <a:pt x="97" y="121"/>
                  </a:cubicBezTo>
                  <a:close/>
                  <a:moveTo>
                    <a:pt x="76" y="133"/>
                  </a:moveTo>
                  <a:cubicBezTo>
                    <a:pt x="80" y="131"/>
                    <a:pt x="83" y="129"/>
                    <a:pt x="87" y="127"/>
                  </a:cubicBezTo>
                  <a:cubicBezTo>
                    <a:pt x="88" y="126"/>
                    <a:pt x="88" y="125"/>
                    <a:pt x="87" y="124"/>
                  </a:cubicBezTo>
                  <a:cubicBezTo>
                    <a:pt x="87" y="123"/>
                    <a:pt x="86" y="123"/>
                    <a:pt x="85" y="123"/>
                  </a:cubicBezTo>
                  <a:cubicBezTo>
                    <a:pt x="81" y="125"/>
                    <a:pt x="78" y="127"/>
                    <a:pt x="74" y="129"/>
                  </a:cubicBezTo>
                  <a:cubicBezTo>
                    <a:pt x="73" y="130"/>
                    <a:pt x="73" y="131"/>
                    <a:pt x="74" y="132"/>
                  </a:cubicBezTo>
                  <a:cubicBezTo>
                    <a:pt x="74" y="133"/>
                    <a:pt x="75" y="133"/>
                    <a:pt x="76" y="133"/>
                  </a:cubicBezTo>
                  <a:close/>
                  <a:moveTo>
                    <a:pt x="56" y="146"/>
                  </a:moveTo>
                  <a:cubicBezTo>
                    <a:pt x="59" y="144"/>
                    <a:pt x="63" y="141"/>
                    <a:pt x="66" y="139"/>
                  </a:cubicBezTo>
                  <a:cubicBezTo>
                    <a:pt x="67" y="139"/>
                    <a:pt x="67" y="137"/>
                    <a:pt x="67" y="136"/>
                  </a:cubicBezTo>
                  <a:cubicBezTo>
                    <a:pt x="66" y="135"/>
                    <a:pt x="65" y="135"/>
                    <a:pt x="64" y="136"/>
                  </a:cubicBezTo>
                  <a:cubicBezTo>
                    <a:pt x="61" y="138"/>
                    <a:pt x="57" y="140"/>
                    <a:pt x="54" y="143"/>
                  </a:cubicBezTo>
                  <a:cubicBezTo>
                    <a:pt x="53" y="143"/>
                    <a:pt x="53" y="144"/>
                    <a:pt x="54" y="145"/>
                  </a:cubicBezTo>
                  <a:cubicBezTo>
                    <a:pt x="54" y="146"/>
                    <a:pt x="55" y="146"/>
                    <a:pt x="56" y="146"/>
                  </a:cubicBezTo>
                  <a:close/>
                  <a:moveTo>
                    <a:pt x="37" y="160"/>
                  </a:moveTo>
                  <a:cubicBezTo>
                    <a:pt x="40" y="158"/>
                    <a:pt x="43" y="155"/>
                    <a:pt x="47" y="153"/>
                  </a:cubicBezTo>
                  <a:cubicBezTo>
                    <a:pt x="48" y="152"/>
                    <a:pt x="48" y="151"/>
                    <a:pt x="47" y="150"/>
                  </a:cubicBezTo>
                  <a:cubicBezTo>
                    <a:pt x="46" y="149"/>
                    <a:pt x="45" y="149"/>
                    <a:pt x="44" y="150"/>
                  </a:cubicBezTo>
                  <a:cubicBezTo>
                    <a:pt x="41" y="152"/>
                    <a:pt x="38" y="155"/>
                    <a:pt x="35" y="157"/>
                  </a:cubicBezTo>
                  <a:cubicBezTo>
                    <a:pt x="34" y="158"/>
                    <a:pt x="34" y="159"/>
                    <a:pt x="35" y="160"/>
                  </a:cubicBezTo>
                  <a:cubicBezTo>
                    <a:pt x="35" y="161"/>
                    <a:pt x="37" y="161"/>
                    <a:pt x="37" y="160"/>
                  </a:cubicBezTo>
                  <a:close/>
                  <a:moveTo>
                    <a:pt x="20" y="177"/>
                  </a:moveTo>
                  <a:cubicBezTo>
                    <a:pt x="22" y="174"/>
                    <a:pt x="25" y="171"/>
                    <a:pt x="29" y="168"/>
                  </a:cubicBezTo>
                  <a:cubicBezTo>
                    <a:pt x="29" y="168"/>
                    <a:pt x="29" y="166"/>
                    <a:pt x="29" y="165"/>
                  </a:cubicBezTo>
                  <a:cubicBezTo>
                    <a:pt x="28" y="165"/>
                    <a:pt x="27" y="165"/>
                    <a:pt x="26" y="165"/>
                  </a:cubicBezTo>
                  <a:cubicBezTo>
                    <a:pt x="23" y="168"/>
                    <a:pt x="20" y="171"/>
                    <a:pt x="17" y="174"/>
                  </a:cubicBezTo>
                  <a:cubicBezTo>
                    <a:pt x="16" y="175"/>
                    <a:pt x="16" y="176"/>
                    <a:pt x="17" y="177"/>
                  </a:cubicBezTo>
                  <a:cubicBezTo>
                    <a:pt x="18" y="177"/>
                    <a:pt x="19" y="177"/>
                    <a:pt x="20" y="177"/>
                  </a:cubicBezTo>
                  <a:close/>
                  <a:moveTo>
                    <a:pt x="4" y="194"/>
                  </a:moveTo>
                  <a:cubicBezTo>
                    <a:pt x="4" y="194"/>
                    <a:pt x="4" y="194"/>
                    <a:pt x="5" y="194"/>
                  </a:cubicBezTo>
                  <a:cubicBezTo>
                    <a:pt x="6" y="193"/>
                    <a:pt x="8" y="190"/>
                    <a:pt x="12" y="185"/>
                  </a:cubicBezTo>
                  <a:cubicBezTo>
                    <a:pt x="12" y="184"/>
                    <a:pt x="12" y="183"/>
                    <a:pt x="12" y="182"/>
                  </a:cubicBezTo>
                  <a:cubicBezTo>
                    <a:pt x="11" y="182"/>
                    <a:pt x="10" y="182"/>
                    <a:pt x="9" y="183"/>
                  </a:cubicBezTo>
                  <a:cubicBezTo>
                    <a:pt x="4" y="188"/>
                    <a:pt x="1" y="192"/>
                    <a:pt x="1" y="192"/>
                  </a:cubicBezTo>
                  <a:cubicBezTo>
                    <a:pt x="0" y="193"/>
                    <a:pt x="1" y="194"/>
                    <a:pt x="1" y="195"/>
                  </a:cubicBezTo>
                  <a:cubicBezTo>
                    <a:pt x="2" y="196"/>
                    <a:pt x="4" y="195"/>
                    <a:pt x="4" y="19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4" name="任意多边形 633"/>
            <p:cNvSpPr/>
            <p:nvPr/>
          </p:nvSpPr>
          <p:spPr>
            <a:xfrm>
              <a:off x="6047874" y="577516"/>
              <a:ext cx="3256547" cy="584802"/>
            </a:xfrm>
            <a:custGeom>
              <a:avLst/>
              <a:gdLst>
                <a:gd name="connsiteX0" fmla="*/ 0 w 3256547"/>
                <a:gd name="connsiteY0" fmla="*/ 272716 h 584802"/>
                <a:gd name="connsiteX1" fmla="*/ 1331494 w 3256547"/>
                <a:gd name="connsiteY1" fmla="*/ 577516 h 584802"/>
                <a:gd name="connsiteX2" fmla="*/ 3256547 w 3256547"/>
                <a:gd name="connsiteY2" fmla="*/ 0 h 584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56547" h="584802">
                  <a:moveTo>
                    <a:pt x="0" y="272716"/>
                  </a:moveTo>
                  <a:cubicBezTo>
                    <a:pt x="394368" y="447842"/>
                    <a:pt x="788736" y="622969"/>
                    <a:pt x="1331494" y="577516"/>
                  </a:cubicBezTo>
                  <a:cubicBezTo>
                    <a:pt x="1874252" y="532063"/>
                    <a:pt x="2565399" y="266031"/>
                    <a:pt x="3256547" y="0"/>
                  </a:cubicBezTo>
                </a:path>
              </a:pathLst>
            </a:custGeom>
            <a:noFill/>
            <a:ln w="285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grpSp>
          <p:nvGrpSpPr>
            <p:cNvPr id="652" name="组合 651"/>
            <p:cNvGrpSpPr/>
            <p:nvPr/>
          </p:nvGrpSpPr>
          <p:grpSpPr>
            <a:xfrm>
              <a:off x="7538552" y="4952687"/>
              <a:ext cx="1697480" cy="1856346"/>
              <a:chOff x="398318" y="444635"/>
              <a:chExt cx="1697480" cy="1856346"/>
            </a:xfrm>
          </p:grpSpPr>
          <p:sp>
            <p:nvSpPr>
              <p:cNvPr id="635" name="Freeform 318"/>
              <p:cNvSpPr>
                <a:spLocks/>
              </p:cNvSpPr>
              <p:nvPr/>
            </p:nvSpPr>
            <p:spPr bwMode="auto">
              <a:xfrm rot="16200000">
                <a:off x="903209" y="1132332"/>
                <a:ext cx="1168649" cy="1168649"/>
              </a:xfrm>
              <a:custGeom>
                <a:avLst/>
                <a:gdLst>
                  <a:gd name="T0" fmla="*/ 183 w 201"/>
                  <a:gd name="T1" fmla="*/ 133 h 201"/>
                  <a:gd name="T2" fmla="*/ 132 w 201"/>
                  <a:gd name="T3" fmla="*/ 18 h 201"/>
                  <a:gd name="T4" fmla="*/ 17 w 201"/>
                  <a:gd name="T5" fmla="*/ 69 h 201"/>
                  <a:gd name="T6" fmla="*/ 68 w 201"/>
                  <a:gd name="T7" fmla="*/ 184 h 201"/>
                  <a:gd name="T8" fmla="*/ 183 w 201"/>
                  <a:gd name="T9" fmla="*/ 13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1" h="201">
                    <a:moveTo>
                      <a:pt x="183" y="133"/>
                    </a:moveTo>
                    <a:cubicBezTo>
                      <a:pt x="201" y="87"/>
                      <a:pt x="178" y="35"/>
                      <a:pt x="132" y="18"/>
                    </a:cubicBezTo>
                    <a:cubicBezTo>
                      <a:pt x="86" y="0"/>
                      <a:pt x="35" y="23"/>
                      <a:pt x="17" y="69"/>
                    </a:cubicBezTo>
                    <a:cubicBezTo>
                      <a:pt x="0" y="115"/>
                      <a:pt x="23" y="166"/>
                      <a:pt x="68" y="184"/>
                    </a:cubicBezTo>
                    <a:cubicBezTo>
                      <a:pt x="114" y="201"/>
                      <a:pt x="165" y="178"/>
                      <a:pt x="183" y="133"/>
                    </a:cubicBezTo>
                    <a:close/>
                  </a:path>
                </a:pathLst>
              </a:custGeom>
              <a:solidFill>
                <a:srgbClr val="EFB2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6" name="Freeform 319"/>
              <p:cNvSpPr>
                <a:spLocks/>
              </p:cNvSpPr>
              <p:nvPr/>
            </p:nvSpPr>
            <p:spPr bwMode="auto">
              <a:xfrm rot="16200000">
                <a:off x="892328" y="1410893"/>
                <a:ext cx="970610" cy="574532"/>
              </a:xfrm>
              <a:custGeom>
                <a:avLst/>
                <a:gdLst>
                  <a:gd name="T0" fmla="*/ 30 w 167"/>
                  <a:gd name="T1" fmla="*/ 0 h 99"/>
                  <a:gd name="T2" fmla="*/ 160 w 167"/>
                  <a:gd name="T3" fmla="*/ 46 h 99"/>
                  <a:gd name="T4" fmla="*/ 161 w 167"/>
                  <a:gd name="T5" fmla="*/ 85 h 99"/>
                  <a:gd name="T6" fmla="*/ 0 w 167"/>
                  <a:gd name="T7" fmla="*/ 44 h 99"/>
                  <a:gd name="T8" fmla="*/ 30 w 167"/>
                  <a:gd name="T9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7" h="99">
                    <a:moveTo>
                      <a:pt x="30" y="0"/>
                    </a:moveTo>
                    <a:cubicBezTo>
                      <a:pt x="30" y="0"/>
                      <a:pt x="90" y="51"/>
                      <a:pt x="160" y="46"/>
                    </a:cubicBezTo>
                    <a:cubicBezTo>
                      <a:pt x="160" y="46"/>
                      <a:pt x="167" y="62"/>
                      <a:pt x="161" y="85"/>
                    </a:cubicBezTo>
                    <a:cubicBezTo>
                      <a:pt x="161" y="85"/>
                      <a:pt x="82" y="99"/>
                      <a:pt x="0" y="44"/>
                    </a:cubicBezTo>
                    <a:cubicBezTo>
                      <a:pt x="0" y="44"/>
                      <a:pt x="6" y="17"/>
                      <a:pt x="30" y="0"/>
                    </a:cubicBezTo>
                    <a:close/>
                  </a:path>
                </a:pathLst>
              </a:custGeom>
              <a:solidFill>
                <a:srgbClr val="EFBD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7" name="Freeform 320"/>
              <p:cNvSpPr>
                <a:spLocks/>
              </p:cNvSpPr>
              <p:nvPr/>
            </p:nvSpPr>
            <p:spPr bwMode="auto">
              <a:xfrm rot="16200000">
                <a:off x="1103425" y="1541468"/>
                <a:ext cx="948847" cy="383021"/>
              </a:xfrm>
              <a:custGeom>
                <a:avLst/>
                <a:gdLst>
                  <a:gd name="T0" fmla="*/ 0 w 163"/>
                  <a:gd name="T1" fmla="*/ 0 h 66"/>
                  <a:gd name="T2" fmla="*/ 163 w 163"/>
                  <a:gd name="T3" fmla="*/ 39 h 66"/>
                  <a:gd name="T4" fmla="*/ 153 w 163"/>
                  <a:gd name="T5" fmla="*/ 66 h 66"/>
                  <a:gd name="T6" fmla="*/ 0 w 163"/>
                  <a:gd name="T7" fmla="*/ 8 h 66"/>
                  <a:gd name="T8" fmla="*/ 0 w 163"/>
                  <a:gd name="T9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3" h="66">
                    <a:moveTo>
                      <a:pt x="0" y="0"/>
                    </a:moveTo>
                    <a:cubicBezTo>
                      <a:pt x="0" y="0"/>
                      <a:pt x="79" y="53"/>
                      <a:pt x="163" y="39"/>
                    </a:cubicBezTo>
                    <a:cubicBezTo>
                      <a:pt x="163" y="39"/>
                      <a:pt x="163" y="50"/>
                      <a:pt x="153" y="66"/>
                    </a:cubicBezTo>
                    <a:cubicBezTo>
                      <a:pt x="153" y="66"/>
                      <a:pt x="32" y="63"/>
                      <a:pt x="0" y="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C4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8" name="Freeform 321"/>
              <p:cNvSpPr>
                <a:spLocks/>
              </p:cNvSpPr>
              <p:nvPr/>
            </p:nvSpPr>
            <p:spPr bwMode="auto">
              <a:xfrm rot="16200000">
                <a:off x="1278613" y="1577377"/>
                <a:ext cx="872679" cy="400431"/>
              </a:xfrm>
              <a:custGeom>
                <a:avLst/>
                <a:gdLst>
                  <a:gd name="T0" fmla="*/ 150 w 150"/>
                  <a:gd name="T1" fmla="*/ 50 h 69"/>
                  <a:gd name="T2" fmla="*/ 0 w 150"/>
                  <a:gd name="T3" fmla="*/ 0 h 69"/>
                  <a:gd name="T4" fmla="*/ 5 w 150"/>
                  <a:gd name="T5" fmla="*/ 22 h 69"/>
                  <a:gd name="T6" fmla="*/ 141 w 150"/>
                  <a:gd name="T7" fmla="*/ 58 h 69"/>
                  <a:gd name="T8" fmla="*/ 150 w 150"/>
                  <a:gd name="T9" fmla="*/ 5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0" h="69">
                    <a:moveTo>
                      <a:pt x="150" y="50"/>
                    </a:moveTo>
                    <a:cubicBezTo>
                      <a:pt x="150" y="50"/>
                      <a:pt x="35" y="44"/>
                      <a:pt x="0" y="0"/>
                    </a:cubicBezTo>
                    <a:cubicBezTo>
                      <a:pt x="0" y="0"/>
                      <a:pt x="2" y="16"/>
                      <a:pt x="5" y="22"/>
                    </a:cubicBezTo>
                    <a:cubicBezTo>
                      <a:pt x="5" y="22"/>
                      <a:pt x="72" y="69"/>
                      <a:pt x="141" y="58"/>
                    </a:cubicBezTo>
                    <a:cubicBezTo>
                      <a:pt x="141" y="58"/>
                      <a:pt x="146" y="56"/>
                      <a:pt x="150" y="50"/>
                    </a:cubicBezTo>
                    <a:close/>
                  </a:path>
                </a:pathLst>
              </a:custGeom>
              <a:solidFill>
                <a:srgbClr val="EFCE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9" name="Freeform 322"/>
              <p:cNvSpPr>
                <a:spLocks/>
              </p:cNvSpPr>
              <p:nvPr/>
            </p:nvSpPr>
            <p:spPr bwMode="auto">
              <a:xfrm rot="16200000">
                <a:off x="1494062" y="1616549"/>
                <a:ext cx="737751" cy="361258"/>
              </a:xfrm>
              <a:custGeom>
                <a:avLst/>
                <a:gdLst>
                  <a:gd name="T0" fmla="*/ 0 w 127"/>
                  <a:gd name="T1" fmla="*/ 0 h 62"/>
                  <a:gd name="T2" fmla="*/ 127 w 127"/>
                  <a:gd name="T3" fmla="*/ 35 h 62"/>
                  <a:gd name="T4" fmla="*/ 0 w 127"/>
                  <a:gd name="T5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7" h="62">
                    <a:moveTo>
                      <a:pt x="0" y="0"/>
                    </a:moveTo>
                    <a:cubicBezTo>
                      <a:pt x="0" y="0"/>
                      <a:pt x="62" y="46"/>
                      <a:pt x="127" y="35"/>
                    </a:cubicBezTo>
                    <a:cubicBezTo>
                      <a:pt x="127" y="35"/>
                      <a:pt x="50" y="62"/>
                      <a:pt x="0" y="0"/>
                    </a:cubicBezTo>
                    <a:close/>
                  </a:path>
                </a:pathLst>
              </a:custGeom>
              <a:solidFill>
                <a:srgbClr val="EFDB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0" name="Freeform 323"/>
              <p:cNvSpPr>
                <a:spLocks/>
              </p:cNvSpPr>
              <p:nvPr/>
            </p:nvSpPr>
            <p:spPr bwMode="auto">
              <a:xfrm rot="16200000">
                <a:off x="1615933" y="1647017"/>
                <a:ext cx="639819" cy="319910"/>
              </a:xfrm>
              <a:custGeom>
                <a:avLst/>
                <a:gdLst>
                  <a:gd name="T0" fmla="*/ 0 w 110"/>
                  <a:gd name="T1" fmla="*/ 0 h 55"/>
                  <a:gd name="T2" fmla="*/ 110 w 110"/>
                  <a:gd name="T3" fmla="*/ 26 h 55"/>
                  <a:gd name="T4" fmla="*/ 0 w 110"/>
                  <a:gd name="T5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0" h="55">
                    <a:moveTo>
                      <a:pt x="0" y="0"/>
                    </a:moveTo>
                    <a:cubicBezTo>
                      <a:pt x="0" y="0"/>
                      <a:pt x="46" y="41"/>
                      <a:pt x="110" y="26"/>
                    </a:cubicBezTo>
                    <a:cubicBezTo>
                      <a:pt x="110" y="26"/>
                      <a:pt x="46" y="55"/>
                      <a:pt x="0" y="0"/>
                    </a:cubicBezTo>
                    <a:close/>
                  </a:path>
                </a:pathLst>
              </a:custGeom>
              <a:solidFill>
                <a:srgbClr val="EFE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1" name="Freeform 324"/>
              <p:cNvSpPr>
                <a:spLocks/>
              </p:cNvSpPr>
              <p:nvPr/>
            </p:nvSpPr>
            <p:spPr bwMode="auto">
              <a:xfrm rot="16200000">
                <a:off x="850979" y="1463123"/>
                <a:ext cx="685521" cy="289442"/>
              </a:xfrm>
              <a:custGeom>
                <a:avLst/>
                <a:gdLst>
                  <a:gd name="T0" fmla="*/ 0 w 118"/>
                  <a:gd name="T1" fmla="*/ 4 h 50"/>
                  <a:gd name="T2" fmla="*/ 118 w 118"/>
                  <a:gd name="T3" fmla="*/ 47 h 50"/>
                  <a:gd name="T4" fmla="*/ 112 w 118"/>
                  <a:gd name="T5" fmla="*/ 33 h 50"/>
                  <a:gd name="T6" fmla="*/ 6 w 118"/>
                  <a:gd name="T7" fmla="*/ 0 h 50"/>
                  <a:gd name="T8" fmla="*/ 0 w 118"/>
                  <a:gd name="T9" fmla="*/ 4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50">
                    <a:moveTo>
                      <a:pt x="0" y="4"/>
                    </a:moveTo>
                    <a:cubicBezTo>
                      <a:pt x="0" y="4"/>
                      <a:pt x="57" y="50"/>
                      <a:pt x="118" y="47"/>
                    </a:cubicBezTo>
                    <a:cubicBezTo>
                      <a:pt x="118" y="47"/>
                      <a:pt x="117" y="39"/>
                      <a:pt x="112" y="33"/>
                    </a:cubicBezTo>
                    <a:cubicBezTo>
                      <a:pt x="112" y="33"/>
                      <a:pt x="15" y="18"/>
                      <a:pt x="6" y="0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0BB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2" name="Freeform 325"/>
              <p:cNvSpPr>
                <a:spLocks/>
              </p:cNvSpPr>
              <p:nvPr/>
            </p:nvSpPr>
            <p:spPr bwMode="auto">
              <a:xfrm rot="16200000">
                <a:off x="806366" y="1459859"/>
                <a:ext cx="531006" cy="267679"/>
              </a:xfrm>
              <a:custGeom>
                <a:avLst/>
                <a:gdLst>
                  <a:gd name="T0" fmla="*/ 0 w 91"/>
                  <a:gd name="T1" fmla="*/ 16 h 46"/>
                  <a:gd name="T2" fmla="*/ 91 w 91"/>
                  <a:gd name="T3" fmla="*/ 45 h 46"/>
                  <a:gd name="T4" fmla="*/ 0 w 91"/>
                  <a:gd name="T5" fmla="*/ 1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1" h="46">
                    <a:moveTo>
                      <a:pt x="0" y="16"/>
                    </a:moveTo>
                    <a:cubicBezTo>
                      <a:pt x="0" y="16"/>
                      <a:pt x="62" y="46"/>
                      <a:pt x="91" y="45"/>
                    </a:cubicBezTo>
                    <a:cubicBezTo>
                      <a:pt x="91" y="45"/>
                      <a:pt x="61" y="0"/>
                      <a:pt x="0" y="16"/>
                    </a:cubicBezTo>
                    <a:close/>
                  </a:path>
                </a:pathLst>
              </a:custGeom>
              <a:solidFill>
                <a:srgbClr val="E6A9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3" name="Freeform 386"/>
              <p:cNvSpPr>
                <a:spLocks/>
              </p:cNvSpPr>
              <p:nvPr/>
            </p:nvSpPr>
            <p:spPr bwMode="auto">
              <a:xfrm rot="16200000">
                <a:off x="495161" y="800453"/>
                <a:ext cx="152338" cy="150162"/>
              </a:xfrm>
              <a:custGeom>
                <a:avLst/>
                <a:gdLst>
                  <a:gd name="T0" fmla="*/ 0 w 70"/>
                  <a:gd name="T1" fmla="*/ 32 h 69"/>
                  <a:gd name="T2" fmla="*/ 24 w 70"/>
                  <a:gd name="T3" fmla="*/ 24 h 69"/>
                  <a:gd name="T4" fmla="*/ 30 w 70"/>
                  <a:gd name="T5" fmla="*/ 0 h 69"/>
                  <a:gd name="T6" fmla="*/ 46 w 70"/>
                  <a:gd name="T7" fmla="*/ 19 h 69"/>
                  <a:gd name="T8" fmla="*/ 70 w 70"/>
                  <a:gd name="T9" fmla="*/ 19 h 69"/>
                  <a:gd name="T10" fmla="*/ 56 w 70"/>
                  <a:gd name="T11" fmla="*/ 37 h 69"/>
                  <a:gd name="T12" fmla="*/ 64 w 70"/>
                  <a:gd name="T13" fmla="*/ 61 h 69"/>
                  <a:gd name="T14" fmla="*/ 40 w 70"/>
                  <a:gd name="T15" fmla="*/ 53 h 69"/>
                  <a:gd name="T16" fmla="*/ 22 w 70"/>
                  <a:gd name="T17" fmla="*/ 69 h 69"/>
                  <a:gd name="T18" fmla="*/ 22 w 70"/>
                  <a:gd name="T19" fmla="*/ 45 h 69"/>
                  <a:gd name="T20" fmla="*/ 0 w 70"/>
                  <a:gd name="T21" fmla="*/ 32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0" h="69">
                    <a:moveTo>
                      <a:pt x="0" y="32"/>
                    </a:moveTo>
                    <a:lnTo>
                      <a:pt x="24" y="24"/>
                    </a:lnTo>
                    <a:lnTo>
                      <a:pt x="30" y="0"/>
                    </a:lnTo>
                    <a:lnTo>
                      <a:pt x="46" y="19"/>
                    </a:lnTo>
                    <a:lnTo>
                      <a:pt x="70" y="19"/>
                    </a:lnTo>
                    <a:lnTo>
                      <a:pt x="56" y="37"/>
                    </a:lnTo>
                    <a:lnTo>
                      <a:pt x="64" y="61"/>
                    </a:lnTo>
                    <a:lnTo>
                      <a:pt x="40" y="53"/>
                    </a:lnTo>
                    <a:lnTo>
                      <a:pt x="22" y="69"/>
                    </a:lnTo>
                    <a:lnTo>
                      <a:pt x="22" y="45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93FF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4" name="Freeform 417"/>
              <p:cNvSpPr>
                <a:spLocks/>
              </p:cNvSpPr>
              <p:nvPr/>
            </p:nvSpPr>
            <p:spPr bwMode="auto">
              <a:xfrm rot="16200000">
                <a:off x="1428775" y="756928"/>
                <a:ext cx="128399" cy="121870"/>
              </a:xfrm>
              <a:custGeom>
                <a:avLst/>
                <a:gdLst>
                  <a:gd name="T0" fmla="*/ 59 w 59"/>
                  <a:gd name="T1" fmla="*/ 38 h 56"/>
                  <a:gd name="T2" fmla="*/ 38 w 59"/>
                  <a:gd name="T3" fmla="*/ 38 h 56"/>
                  <a:gd name="T4" fmla="*/ 27 w 59"/>
                  <a:gd name="T5" fmla="*/ 56 h 56"/>
                  <a:gd name="T6" fmla="*/ 22 w 59"/>
                  <a:gd name="T7" fmla="*/ 38 h 56"/>
                  <a:gd name="T8" fmla="*/ 0 w 59"/>
                  <a:gd name="T9" fmla="*/ 32 h 56"/>
                  <a:gd name="T10" fmla="*/ 16 w 59"/>
                  <a:gd name="T11" fmla="*/ 19 h 56"/>
                  <a:gd name="T12" fmla="*/ 14 w 59"/>
                  <a:gd name="T13" fmla="*/ 0 h 56"/>
                  <a:gd name="T14" fmla="*/ 32 w 59"/>
                  <a:gd name="T15" fmla="*/ 11 h 56"/>
                  <a:gd name="T16" fmla="*/ 51 w 59"/>
                  <a:gd name="T17" fmla="*/ 3 h 56"/>
                  <a:gd name="T18" fmla="*/ 46 w 59"/>
                  <a:gd name="T19" fmla="*/ 22 h 56"/>
                  <a:gd name="T20" fmla="*/ 59 w 59"/>
                  <a:gd name="T21" fmla="*/ 3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9" h="56">
                    <a:moveTo>
                      <a:pt x="59" y="38"/>
                    </a:moveTo>
                    <a:lnTo>
                      <a:pt x="38" y="38"/>
                    </a:lnTo>
                    <a:lnTo>
                      <a:pt x="27" y="56"/>
                    </a:lnTo>
                    <a:lnTo>
                      <a:pt x="22" y="38"/>
                    </a:lnTo>
                    <a:lnTo>
                      <a:pt x="0" y="32"/>
                    </a:lnTo>
                    <a:lnTo>
                      <a:pt x="16" y="19"/>
                    </a:lnTo>
                    <a:lnTo>
                      <a:pt x="14" y="0"/>
                    </a:lnTo>
                    <a:lnTo>
                      <a:pt x="32" y="11"/>
                    </a:lnTo>
                    <a:lnTo>
                      <a:pt x="51" y="3"/>
                    </a:lnTo>
                    <a:lnTo>
                      <a:pt x="46" y="22"/>
                    </a:lnTo>
                    <a:lnTo>
                      <a:pt x="59" y="3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5" name="Freeform 422"/>
              <p:cNvSpPr>
                <a:spLocks/>
              </p:cNvSpPr>
              <p:nvPr/>
            </p:nvSpPr>
            <p:spPr bwMode="auto">
              <a:xfrm rot="16200000">
                <a:off x="395053" y="1716657"/>
                <a:ext cx="128399" cy="121870"/>
              </a:xfrm>
              <a:custGeom>
                <a:avLst/>
                <a:gdLst>
                  <a:gd name="T0" fmla="*/ 59 w 59"/>
                  <a:gd name="T1" fmla="*/ 37 h 56"/>
                  <a:gd name="T2" fmla="*/ 38 w 59"/>
                  <a:gd name="T3" fmla="*/ 37 h 56"/>
                  <a:gd name="T4" fmla="*/ 27 w 59"/>
                  <a:gd name="T5" fmla="*/ 56 h 56"/>
                  <a:gd name="T6" fmla="*/ 22 w 59"/>
                  <a:gd name="T7" fmla="*/ 37 h 56"/>
                  <a:gd name="T8" fmla="*/ 0 w 59"/>
                  <a:gd name="T9" fmla="*/ 32 h 56"/>
                  <a:gd name="T10" fmla="*/ 16 w 59"/>
                  <a:gd name="T11" fmla="*/ 18 h 56"/>
                  <a:gd name="T12" fmla="*/ 14 w 59"/>
                  <a:gd name="T13" fmla="*/ 0 h 56"/>
                  <a:gd name="T14" fmla="*/ 32 w 59"/>
                  <a:gd name="T15" fmla="*/ 10 h 56"/>
                  <a:gd name="T16" fmla="*/ 51 w 59"/>
                  <a:gd name="T17" fmla="*/ 2 h 56"/>
                  <a:gd name="T18" fmla="*/ 46 w 59"/>
                  <a:gd name="T19" fmla="*/ 21 h 56"/>
                  <a:gd name="T20" fmla="*/ 59 w 59"/>
                  <a:gd name="T21" fmla="*/ 37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9" h="56">
                    <a:moveTo>
                      <a:pt x="59" y="37"/>
                    </a:moveTo>
                    <a:lnTo>
                      <a:pt x="38" y="37"/>
                    </a:lnTo>
                    <a:lnTo>
                      <a:pt x="27" y="56"/>
                    </a:lnTo>
                    <a:lnTo>
                      <a:pt x="22" y="37"/>
                    </a:lnTo>
                    <a:lnTo>
                      <a:pt x="0" y="32"/>
                    </a:lnTo>
                    <a:lnTo>
                      <a:pt x="16" y="18"/>
                    </a:lnTo>
                    <a:lnTo>
                      <a:pt x="14" y="0"/>
                    </a:lnTo>
                    <a:lnTo>
                      <a:pt x="32" y="10"/>
                    </a:lnTo>
                    <a:lnTo>
                      <a:pt x="51" y="2"/>
                    </a:lnTo>
                    <a:lnTo>
                      <a:pt x="46" y="21"/>
                    </a:lnTo>
                    <a:lnTo>
                      <a:pt x="59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6" name="Freeform 569"/>
              <p:cNvSpPr>
                <a:spLocks/>
              </p:cNvSpPr>
              <p:nvPr/>
            </p:nvSpPr>
            <p:spPr bwMode="auto">
              <a:xfrm rot="16200000">
                <a:off x="1970663" y="785220"/>
                <a:ext cx="34820" cy="28292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7" name="Freeform 572"/>
              <p:cNvSpPr>
                <a:spLocks/>
              </p:cNvSpPr>
              <p:nvPr/>
            </p:nvSpPr>
            <p:spPr bwMode="auto">
              <a:xfrm rot="16200000">
                <a:off x="1092544" y="734078"/>
                <a:ext cx="28292" cy="45702"/>
              </a:xfrm>
              <a:custGeom>
                <a:avLst/>
                <a:gdLst>
                  <a:gd name="T0" fmla="*/ 5 w 5"/>
                  <a:gd name="T1" fmla="*/ 5 h 8"/>
                  <a:gd name="T2" fmla="*/ 5 w 5"/>
                  <a:gd name="T3" fmla="*/ 3 h 8"/>
                  <a:gd name="T4" fmla="*/ 0 w 5"/>
                  <a:gd name="T5" fmla="*/ 3 h 8"/>
                  <a:gd name="T6" fmla="*/ 0 w 5"/>
                  <a:gd name="T7" fmla="*/ 5 h 8"/>
                  <a:gd name="T8" fmla="*/ 5 w 5"/>
                  <a:gd name="T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8">
                    <a:moveTo>
                      <a:pt x="5" y="5"/>
                    </a:moveTo>
                    <a:cubicBezTo>
                      <a:pt x="5" y="4"/>
                      <a:pt x="5" y="4"/>
                      <a:pt x="5" y="3"/>
                    </a:cubicBezTo>
                    <a:cubicBezTo>
                      <a:pt x="5" y="0"/>
                      <a:pt x="0" y="0"/>
                      <a:pt x="0" y="3"/>
                    </a:cubicBezTo>
                    <a:cubicBezTo>
                      <a:pt x="0" y="4"/>
                      <a:pt x="0" y="4"/>
                      <a:pt x="0" y="5"/>
                    </a:cubicBezTo>
                    <a:cubicBezTo>
                      <a:pt x="0" y="8"/>
                      <a:pt x="5" y="8"/>
                      <a:pt x="5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8" name="Freeform 573"/>
              <p:cNvSpPr>
                <a:spLocks/>
              </p:cNvSpPr>
              <p:nvPr/>
            </p:nvSpPr>
            <p:spPr bwMode="auto">
              <a:xfrm rot="16200000">
                <a:off x="594182" y="451164"/>
                <a:ext cx="41350" cy="28292"/>
              </a:xfrm>
              <a:custGeom>
                <a:avLst/>
                <a:gdLst>
                  <a:gd name="T0" fmla="*/ 4 w 7"/>
                  <a:gd name="T1" fmla="*/ 5 h 5"/>
                  <a:gd name="T2" fmla="*/ 4 w 7"/>
                  <a:gd name="T3" fmla="*/ 0 h 5"/>
                  <a:gd name="T4" fmla="*/ 4 w 7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5">
                    <a:moveTo>
                      <a:pt x="4" y="5"/>
                    </a:moveTo>
                    <a:cubicBezTo>
                      <a:pt x="7" y="5"/>
                      <a:pt x="7" y="0"/>
                      <a:pt x="4" y="0"/>
                    </a:cubicBezTo>
                    <a:cubicBezTo>
                      <a:pt x="0" y="0"/>
                      <a:pt x="0" y="5"/>
                      <a:pt x="4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9" name="Freeform 574"/>
              <p:cNvSpPr>
                <a:spLocks/>
              </p:cNvSpPr>
              <p:nvPr/>
            </p:nvSpPr>
            <p:spPr bwMode="auto">
              <a:xfrm rot="16200000">
                <a:off x="438580" y="1172594"/>
                <a:ext cx="39173" cy="28292"/>
              </a:xfrm>
              <a:custGeom>
                <a:avLst/>
                <a:gdLst>
                  <a:gd name="T0" fmla="*/ 3 w 7"/>
                  <a:gd name="T1" fmla="*/ 5 h 5"/>
                  <a:gd name="T2" fmla="*/ 3 w 7"/>
                  <a:gd name="T3" fmla="*/ 0 h 5"/>
                  <a:gd name="T4" fmla="*/ 3 w 7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5">
                    <a:moveTo>
                      <a:pt x="3" y="5"/>
                    </a:moveTo>
                    <a:cubicBezTo>
                      <a:pt x="7" y="5"/>
                      <a:pt x="7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50" name="Freeform 575"/>
              <p:cNvSpPr>
                <a:spLocks/>
              </p:cNvSpPr>
              <p:nvPr/>
            </p:nvSpPr>
            <p:spPr bwMode="auto">
              <a:xfrm rot="16200000">
                <a:off x="743256" y="1768888"/>
                <a:ext cx="30468" cy="45702"/>
              </a:xfrm>
              <a:custGeom>
                <a:avLst/>
                <a:gdLst>
                  <a:gd name="T0" fmla="*/ 5 w 5"/>
                  <a:gd name="T1" fmla="*/ 5 h 8"/>
                  <a:gd name="T2" fmla="*/ 5 w 5"/>
                  <a:gd name="T3" fmla="*/ 3 h 8"/>
                  <a:gd name="T4" fmla="*/ 0 w 5"/>
                  <a:gd name="T5" fmla="*/ 3 h 8"/>
                  <a:gd name="T6" fmla="*/ 0 w 5"/>
                  <a:gd name="T7" fmla="*/ 5 h 8"/>
                  <a:gd name="T8" fmla="*/ 5 w 5"/>
                  <a:gd name="T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8">
                    <a:moveTo>
                      <a:pt x="5" y="5"/>
                    </a:moveTo>
                    <a:cubicBezTo>
                      <a:pt x="5" y="4"/>
                      <a:pt x="5" y="4"/>
                      <a:pt x="5" y="3"/>
                    </a:cubicBezTo>
                    <a:cubicBezTo>
                      <a:pt x="5" y="0"/>
                      <a:pt x="0" y="0"/>
                      <a:pt x="0" y="3"/>
                    </a:cubicBezTo>
                    <a:cubicBezTo>
                      <a:pt x="0" y="4"/>
                      <a:pt x="0" y="4"/>
                      <a:pt x="0" y="5"/>
                    </a:cubicBezTo>
                    <a:cubicBezTo>
                      <a:pt x="0" y="8"/>
                      <a:pt x="5" y="8"/>
                      <a:pt x="5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51" name="Freeform 578"/>
              <p:cNvSpPr>
                <a:spLocks/>
              </p:cNvSpPr>
              <p:nvPr/>
            </p:nvSpPr>
            <p:spPr bwMode="auto">
              <a:xfrm rot="16200000">
                <a:off x="847715" y="1227000"/>
                <a:ext cx="34820" cy="28292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654" name="Freeform 327"/>
            <p:cNvSpPr>
              <a:spLocks/>
            </p:cNvSpPr>
            <p:nvPr/>
          </p:nvSpPr>
          <p:spPr bwMode="auto">
            <a:xfrm rot="3009157">
              <a:off x="6133827" y="2022922"/>
              <a:ext cx="145809" cy="145809"/>
            </a:xfrm>
            <a:custGeom>
              <a:avLst/>
              <a:gdLst>
                <a:gd name="T0" fmla="*/ 23 w 25"/>
                <a:gd name="T1" fmla="*/ 9 h 25"/>
                <a:gd name="T2" fmla="*/ 9 w 25"/>
                <a:gd name="T3" fmla="*/ 2 h 25"/>
                <a:gd name="T4" fmla="*/ 2 w 25"/>
                <a:gd name="T5" fmla="*/ 16 h 25"/>
                <a:gd name="T6" fmla="*/ 16 w 25"/>
                <a:gd name="T7" fmla="*/ 23 h 25"/>
                <a:gd name="T8" fmla="*/ 23 w 25"/>
                <a:gd name="T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3" y="9"/>
                  </a:moveTo>
                  <a:cubicBezTo>
                    <a:pt x="22" y="3"/>
                    <a:pt x="15" y="0"/>
                    <a:pt x="9" y="2"/>
                  </a:cubicBezTo>
                  <a:cubicBezTo>
                    <a:pt x="3" y="4"/>
                    <a:pt x="0" y="10"/>
                    <a:pt x="2" y="16"/>
                  </a:cubicBezTo>
                  <a:cubicBezTo>
                    <a:pt x="4" y="22"/>
                    <a:pt x="10" y="25"/>
                    <a:pt x="16" y="23"/>
                  </a:cubicBezTo>
                  <a:cubicBezTo>
                    <a:pt x="22" y="22"/>
                    <a:pt x="25" y="15"/>
                    <a:pt x="23" y="9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1" name="Freeform 368"/>
            <p:cNvSpPr>
              <a:spLocks/>
            </p:cNvSpPr>
            <p:nvPr/>
          </p:nvSpPr>
          <p:spPr bwMode="auto">
            <a:xfrm rot="3009157">
              <a:off x="9257791" y="1087683"/>
              <a:ext cx="367787" cy="295971"/>
            </a:xfrm>
            <a:custGeom>
              <a:avLst/>
              <a:gdLst>
                <a:gd name="T0" fmla="*/ 4 w 63"/>
                <a:gd name="T1" fmla="*/ 17 h 51"/>
                <a:gd name="T2" fmla="*/ 44 w 63"/>
                <a:gd name="T3" fmla="*/ 25 h 51"/>
                <a:gd name="T4" fmla="*/ 4 w 63"/>
                <a:gd name="T5" fmla="*/ 1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" h="51">
                  <a:moveTo>
                    <a:pt x="4" y="17"/>
                  </a:moveTo>
                  <a:cubicBezTo>
                    <a:pt x="23" y="28"/>
                    <a:pt x="63" y="51"/>
                    <a:pt x="44" y="25"/>
                  </a:cubicBezTo>
                  <a:cubicBezTo>
                    <a:pt x="25" y="0"/>
                    <a:pt x="0" y="15"/>
                    <a:pt x="4" y="17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2" name="Freeform 369"/>
            <p:cNvSpPr>
              <a:spLocks/>
            </p:cNvSpPr>
            <p:nvPr/>
          </p:nvSpPr>
          <p:spPr bwMode="auto">
            <a:xfrm rot="3009157">
              <a:off x="9470639" y="1170988"/>
              <a:ext cx="121870" cy="208921"/>
            </a:xfrm>
            <a:custGeom>
              <a:avLst/>
              <a:gdLst>
                <a:gd name="T0" fmla="*/ 5 w 21"/>
                <a:gd name="T1" fmla="*/ 4 h 36"/>
                <a:gd name="T2" fmla="*/ 17 w 21"/>
                <a:gd name="T3" fmla="*/ 18 h 36"/>
                <a:gd name="T4" fmla="*/ 5 w 21"/>
                <a:gd name="T5" fmla="*/ 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36">
                  <a:moveTo>
                    <a:pt x="5" y="4"/>
                  </a:moveTo>
                  <a:cubicBezTo>
                    <a:pt x="0" y="11"/>
                    <a:pt x="13" y="36"/>
                    <a:pt x="17" y="18"/>
                  </a:cubicBezTo>
                  <a:cubicBezTo>
                    <a:pt x="21" y="0"/>
                    <a:pt x="8" y="1"/>
                    <a:pt x="5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3" name="Freeform 372"/>
            <p:cNvSpPr>
              <a:spLocks/>
            </p:cNvSpPr>
            <p:nvPr/>
          </p:nvSpPr>
          <p:spPr bwMode="auto">
            <a:xfrm rot="3009157">
              <a:off x="9242983" y="879626"/>
              <a:ext cx="150162" cy="215449"/>
            </a:xfrm>
            <a:custGeom>
              <a:avLst/>
              <a:gdLst>
                <a:gd name="T0" fmla="*/ 18 w 26"/>
                <a:gd name="T1" fmla="*/ 4 h 37"/>
                <a:gd name="T2" fmla="*/ 15 w 26"/>
                <a:gd name="T3" fmla="*/ 26 h 37"/>
                <a:gd name="T4" fmla="*/ 18 w 26"/>
                <a:gd name="T5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37">
                  <a:moveTo>
                    <a:pt x="18" y="4"/>
                  </a:moveTo>
                  <a:cubicBezTo>
                    <a:pt x="0" y="12"/>
                    <a:pt x="4" y="37"/>
                    <a:pt x="15" y="26"/>
                  </a:cubicBezTo>
                  <a:cubicBezTo>
                    <a:pt x="25" y="14"/>
                    <a:pt x="26" y="0"/>
                    <a:pt x="18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4" name="Freeform 373"/>
            <p:cNvSpPr>
              <a:spLocks/>
            </p:cNvSpPr>
            <p:nvPr/>
          </p:nvSpPr>
          <p:spPr bwMode="auto">
            <a:xfrm rot="3009157">
              <a:off x="9216161" y="1085088"/>
              <a:ext cx="261151" cy="110989"/>
            </a:xfrm>
            <a:custGeom>
              <a:avLst/>
              <a:gdLst>
                <a:gd name="T0" fmla="*/ 45 w 45"/>
                <a:gd name="T1" fmla="*/ 19 h 19"/>
                <a:gd name="T2" fmla="*/ 7 w 45"/>
                <a:gd name="T3" fmla="*/ 10 h 19"/>
                <a:gd name="T4" fmla="*/ 45 w 45"/>
                <a:gd name="T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19">
                  <a:moveTo>
                    <a:pt x="45" y="19"/>
                  </a:moveTo>
                  <a:cubicBezTo>
                    <a:pt x="32" y="17"/>
                    <a:pt x="0" y="0"/>
                    <a:pt x="7" y="10"/>
                  </a:cubicBezTo>
                  <a:cubicBezTo>
                    <a:pt x="15" y="19"/>
                    <a:pt x="45" y="19"/>
                    <a:pt x="45" y="19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5" name="Freeform 374"/>
            <p:cNvSpPr>
              <a:spLocks/>
            </p:cNvSpPr>
            <p:nvPr/>
          </p:nvSpPr>
          <p:spPr bwMode="auto">
            <a:xfrm rot="3009157">
              <a:off x="9491382" y="1342477"/>
              <a:ext cx="34820" cy="45701"/>
            </a:xfrm>
            <a:custGeom>
              <a:avLst/>
              <a:gdLst>
                <a:gd name="T0" fmla="*/ 6 w 6"/>
                <a:gd name="T1" fmla="*/ 4 h 8"/>
                <a:gd name="T2" fmla="*/ 5 w 6"/>
                <a:gd name="T3" fmla="*/ 3 h 8"/>
                <a:gd name="T4" fmla="*/ 0 w 6"/>
                <a:gd name="T5" fmla="*/ 4 h 8"/>
                <a:gd name="T6" fmla="*/ 1 w 6"/>
                <a:gd name="T7" fmla="*/ 5 h 8"/>
                <a:gd name="T8" fmla="*/ 6 w 6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6" y="4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5" y="0"/>
                    <a:pt x="0" y="1"/>
                    <a:pt x="0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8"/>
                    <a:pt x="6" y="7"/>
                    <a:pt x="6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6" name="Freeform 375"/>
            <p:cNvSpPr>
              <a:spLocks/>
            </p:cNvSpPr>
            <p:nvPr/>
          </p:nvSpPr>
          <p:spPr bwMode="auto">
            <a:xfrm rot="3009157">
              <a:off x="9463227" y="1036057"/>
              <a:ext cx="41349" cy="28291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7" name="Freeform 383"/>
            <p:cNvSpPr>
              <a:spLocks/>
            </p:cNvSpPr>
            <p:nvPr/>
          </p:nvSpPr>
          <p:spPr bwMode="auto">
            <a:xfrm rot="3009157">
              <a:off x="8221260" y="1524970"/>
              <a:ext cx="152338" cy="143633"/>
            </a:xfrm>
            <a:custGeom>
              <a:avLst/>
              <a:gdLst>
                <a:gd name="T0" fmla="*/ 16 w 70"/>
                <a:gd name="T1" fmla="*/ 0 h 66"/>
                <a:gd name="T2" fmla="*/ 38 w 70"/>
                <a:gd name="T3" fmla="*/ 13 h 66"/>
                <a:gd name="T4" fmla="*/ 59 w 70"/>
                <a:gd name="T5" fmla="*/ 2 h 66"/>
                <a:gd name="T6" fmla="*/ 54 w 70"/>
                <a:gd name="T7" fmla="*/ 26 h 66"/>
                <a:gd name="T8" fmla="*/ 70 w 70"/>
                <a:gd name="T9" fmla="*/ 45 h 66"/>
                <a:gd name="T10" fmla="*/ 46 w 70"/>
                <a:gd name="T11" fmla="*/ 45 h 66"/>
                <a:gd name="T12" fmla="*/ 35 w 70"/>
                <a:gd name="T13" fmla="*/ 66 h 66"/>
                <a:gd name="T14" fmla="*/ 24 w 70"/>
                <a:gd name="T15" fmla="*/ 45 h 66"/>
                <a:gd name="T16" fmla="*/ 0 w 70"/>
                <a:gd name="T17" fmla="*/ 40 h 66"/>
                <a:gd name="T18" fmla="*/ 19 w 70"/>
                <a:gd name="T19" fmla="*/ 24 h 66"/>
                <a:gd name="T20" fmla="*/ 16 w 70"/>
                <a:gd name="T2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6">
                  <a:moveTo>
                    <a:pt x="16" y="0"/>
                  </a:moveTo>
                  <a:lnTo>
                    <a:pt x="38" y="13"/>
                  </a:lnTo>
                  <a:lnTo>
                    <a:pt x="59" y="2"/>
                  </a:lnTo>
                  <a:lnTo>
                    <a:pt x="54" y="26"/>
                  </a:lnTo>
                  <a:lnTo>
                    <a:pt x="70" y="45"/>
                  </a:lnTo>
                  <a:lnTo>
                    <a:pt x="46" y="45"/>
                  </a:lnTo>
                  <a:lnTo>
                    <a:pt x="35" y="66"/>
                  </a:lnTo>
                  <a:lnTo>
                    <a:pt x="24" y="45"/>
                  </a:lnTo>
                  <a:lnTo>
                    <a:pt x="0" y="40"/>
                  </a:lnTo>
                  <a:lnTo>
                    <a:pt x="19" y="24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8" name="Freeform 384"/>
            <p:cNvSpPr>
              <a:spLocks/>
            </p:cNvSpPr>
            <p:nvPr/>
          </p:nvSpPr>
          <p:spPr bwMode="auto">
            <a:xfrm rot="3009157">
              <a:off x="7813205" y="287761"/>
              <a:ext cx="158867" cy="150162"/>
            </a:xfrm>
            <a:custGeom>
              <a:avLst/>
              <a:gdLst>
                <a:gd name="T0" fmla="*/ 16 w 73"/>
                <a:gd name="T1" fmla="*/ 0 h 69"/>
                <a:gd name="T2" fmla="*/ 38 w 73"/>
                <a:gd name="T3" fmla="*/ 13 h 69"/>
                <a:gd name="T4" fmla="*/ 62 w 73"/>
                <a:gd name="T5" fmla="*/ 3 h 69"/>
                <a:gd name="T6" fmla="*/ 54 w 73"/>
                <a:gd name="T7" fmla="*/ 27 h 69"/>
                <a:gd name="T8" fmla="*/ 73 w 73"/>
                <a:gd name="T9" fmla="*/ 45 h 69"/>
                <a:gd name="T10" fmla="*/ 46 w 73"/>
                <a:gd name="T11" fmla="*/ 48 h 69"/>
                <a:gd name="T12" fmla="*/ 35 w 73"/>
                <a:gd name="T13" fmla="*/ 69 h 69"/>
                <a:gd name="T14" fmla="*/ 24 w 73"/>
                <a:gd name="T15" fmla="*/ 45 h 69"/>
                <a:gd name="T16" fmla="*/ 0 w 73"/>
                <a:gd name="T17" fmla="*/ 43 h 69"/>
                <a:gd name="T18" fmla="*/ 19 w 73"/>
                <a:gd name="T19" fmla="*/ 27 h 69"/>
                <a:gd name="T20" fmla="*/ 16 w 73"/>
                <a:gd name="T2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" h="69">
                  <a:moveTo>
                    <a:pt x="16" y="0"/>
                  </a:moveTo>
                  <a:lnTo>
                    <a:pt x="38" y="13"/>
                  </a:lnTo>
                  <a:lnTo>
                    <a:pt x="62" y="3"/>
                  </a:lnTo>
                  <a:lnTo>
                    <a:pt x="54" y="27"/>
                  </a:lnTo>
                  <a:lnTo>
                    <a:pt x="73" y="45"/>
                  </a:lnTo>
                  <a:lnTo>
                    <a:pt x="46" y="48"/>
                  </a:lnTo>
                  <a:lnTo>
                    <a:pt x="35" y="69"/>
                  </a:lnTo>
                  <a:lnTo>
                    <a:pt x="24" y="45"/>
                  </a:lnTo>
                  <a:lnTo>
                    <a:pt x="0" y="43"/>
                  </a:lnTo>
                  <a:lnTo>
                    <a:pt x="19" y="2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9" name="Freeform 397"/>
            <p:cNvSpPr>
              <a:spLocks/>
            </p:cNvSpPr>
            <p:nvPr/>
          </p:nvSpPr>
          <p:spPr bwMode="auto">
            <a:xfrm rot="3009157">
              <a:off x="8376179" y="27784"/>
              <a:ext cx="250269" cy="243741"/>
            </a:xfrm>
            <a:custGeom>
              <a:avLst/>
              <a:gdLst>
                <a:gd name="T0" fmla="*/ 19 w 115"/>
                <a:gd name="T1" fmla="*/ 2 h 112"/>
                <a:gd name="T2" fmla="*/ 56 w 115"/>
                <a:gd name="T3" fmla="*/ 21 h 112"/>
                <a:gd name="T4" fmla="*/ 91 w 115"/>
                <a:gd name="T5" fmla="*/ 0 h 112"/>
                <a:gd name="T6" fmla="*/ 86 w 115"/>
                <a:gd name="T7" fmla="*/ 40 h 112"/>
                <a:gd name="T8" fmla="*/ 115 w 115"/>
                <a:gd name="T9" fmla="*/ 69 h 112"/>
                <a:gd name="T10" fmla="*/ 75 w 115"/>
                <a:gd name="T11" fmla="*/ 75 h 112"/>
                <a:gd name="T12" fmla="*/ 59 w 115"/>
                <a:gd name="T13" fmla="*/ 112 h 112"/>
                <a:gd name="T14" fmla="*/ 40 w 115"/>
                <a:gd name="T15" fmla="*/ 77 h 112"/>
                <a:gd name="T16" fmla="*/ 0 w 115"/>
                <a:gd name="T17" fmla="*/ 72 h 112"/>
                <a:gd name="T18" fmla="*/ 27 w 115"/>
                <a:gd name="T19" fmla="*/ 43 h 112"/>
                <a:gd name="T20" fmla="*/ 19 w 115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0"/>
                  </a:lnTo>
                  <a:lnTo>
                    <a:pt x="115" y="69"/>
                  </a:lnTo>
                  <a:lnTo>
                    <a:pt x="75" y="75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3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0" name="Freeform 398"/>
            <p:cNvSpPr>
              <a:spLocks/>
            </p:cNvSpPr>
            <p:nvPr/>
          </p:nvSpPr>
          <p:spPr bwMode="auto">
            <a:xfrm rot="3009157">
              <a:off x="6747540" y="1889736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6 w 117"/>
                <a:gd name="T3" fmla="*/ 21 h 112"/>
                <a:gd name="T4" fmla="*/ 93 w 117"/>
                <a:gd name="T5" fmla="*/ 0 h 112"/>
                <a:gd name="T6" fmla="*/ 88 w 117"/>
                <a:gd name="T7" fmla="*/ 43 h 112"/>
                <a:gd name="T8" fmla="*/ 117 w 117"/>
                <a:gd name="T9" fmla="*/ 69 h 112"/>
                <a:gd name="T10" fmla="*/ 77 w 117"/>
                <a:gd name="T11" fmla="*/ 77 h 112"/>
                <a:gd name="T12" fmla="*/ 58 w 117"/>
                <a:gd name="T13" fmla="*/ 112 h 112"/>
                <a:gd name="T14" fmla="*/ 40 w 117"/>
                <a:gd name="T15" fmla="*/ 77 h 112"/>
                <a:gd name="T16" fmla="*/ 0 w 117"/>
                <a:gd name="T17" fmla="*/ 72 h 112"/>
                <a:gd name="T18" fmla="*/ 29 w 117"/>
                <a:gd name="T19" fmla="*/ 43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6" y="21"/>
                  </a:lnTo>
                  <a:lnTo>
                    <a:pt x="93" y="0"/>
                  </a:lnTo>
                  <a:lnTo>
                    <a:pt x="88" y="43"/>
                  </a:lnTo>
                  <a:lnTo>
                    <a:pt x="117" y="69"/>
                  </a:lnTo>
                  <a:lnTo>
                    <a:pt x="77" y="77"/>
                  </a:lnTo>
                  <a:lnTo>
                    <a:pt x="58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9" y="43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1" name="Freeform 419"/>
            <p:cNvSpPr>
              <a:spLocks/>
            </p:cNvSpPr>
            <p:nvPr/>
          </p:nvSpPr>
          <p:spPr bwMode="auto">
            <a:xfrm rot="3009157">
              <a:off x="8794378" y="912620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40 h 59"/>
                <a:gd name="T8" fmla="*/ 0 w 59"/>
                <a:gd name="T9" fmla="*/ 35 h 59"/>
                <a:gd name="T10" fmla="*/ 16 w 59"/>
                <a:gd name="T11" fmla="*/ 21 h 59"/>
                <a:gd name="T12" fmla="*/ 13 w 59"/>
                <a:gd name="T13" fmla="*/ 0 h 59"/>
                <a:gd name="T14" fmla="*/ 32 w 59"/>
                <a:gd name="T15" fmla="*/ 11 h 59"/>
                <a:gd name="T16" fmla="*/ 51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40"/>
                  </a:lnTo>
                  <a:lnTo>
                    <a:pt x="0" y="35"/>
                  </a:lnTo>
                  <a:lnTo>
                    <a:pt x="16" y="21"/>
                  </a:lnTo>
                  <a:lnTo>
                    <a:pt x="13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2" name="Freeform 420"/>
            <p:cNvSpPr>
              <a:spLocks/>
            </p:cNvSpPr>
            <p:nvPr/>
          </p:nvSpPr>
          <p:spPr bwMode="auto">
            <a:xfrm rot="3009157">
              <a:off x="6760606" y="951720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38 h 59"/>
                <a:gd name="T8" fmla="*/ 0 w 59"/>
                <a:gd name="T9" fmla="*/ 35 h 59"/>
                <a:gd name="T10" fmla="*/ 16 w 59"/>
                <a:gd name="T11" fmla="*/ 22 h 59"/>
                <a:gd name="T12" fmla="*/ 13 w 59"/>
                <a:gd name="T13" fmla="*/ 0 h 59"/>
                <a:gd name="T14" fmla="*/ 29 w 59"/>
                <a:gd name="T15" fmla="*/ 11 h 59"/>
                <a:gd name="T16" fmla="*/ 48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38"/>
                  </a:lnTo>
                  <a:lnTo>
                    <a:pt x="0" y="35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3" name="Freeform 494"/>
            <p:cNvSpPr>
              <a:spLocks/>
            </p:cNvSpPr>
            <p:nvPr/>
          </p:nvSpPr>
          <p:spPr bwMode="auto">
            <a:xfrm rot="3009157">
              <a:off x="6931989" y="1035640"/>
              <a:ext cx="626762" cy="604999"/>
            </a:xfrm>
            <a:custGeom>
              <a:avLst/>
              <a:gdLst>
                <a:gd name="T0" fmla="*/ 25 w 108"/>
                <a:gd name="T1" fmla="*/ 104 h 104"/>
                <a:gd name="T2" fmla="*/ 61 w 108"/>
                <a:gd name="T3" fmla="*/ 0 h 104"/>
                <a:gd name="T4" fmla="*/ 25 w 108"/>
                <a:gd name="T5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8" h="104">
                  <a:moveTo>
                    <a:pt x="25" y="104"/>
                  </a:moveTo>
                  <a:cubicBezTo>
                    <a:pt x="25" y="104"/>
                    <a:pt x="0" y="8"/>
                    <a:pt x="61" y="0"/>
                  </a:cubicBezTo>
                  <a:cubicBezTo>
                    <a:pt x="61" y="0"/>
                    <a:pt x="108" y="32"/>
                    <a:pt x="25" y="104"/>
                  </a:cubicBezTo>
                  <a:close/>
                </a:path>
              </a:pathLst>
            </a:custGeom>
            <a:solidFill>
              <a:srgbClr val="FFD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4" name="Freeform 495"/>
            <p:cNvSpPr>
              <a:spLocks/>
            </p:cNvSpPr>
            <p:nvPr/>
          </p:nvSpPr>
          <p:spPr bwMode="auto">
            <a:xfrm rot="3009157">
              <a:off x="7010246" y="1074492"/>
              <a:ext cx="498363" cy="489658"/>
            </a:xfrm>
            <a:custGeom>
              <a:avLst/>
              <a:gdLst>
                <a:gd name="T0" fmla="*/ 20 w 86"/>
                <a:gd name="T1" fmla="*/ 84 h 84"/>
                <a:gd name="T2" fmla="*/ 49 w 86"/>
                <a:gd name="T3" fmla="*/ 0 h 84"/>
                <a:gd name="T4" fmla="*/ 20 w 86"/>
                <a:gd name="T5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84">
                  <a:moveTo>
                    <a:pt x="20" y="84"/>
                  </a:moveTo>
                  <a:cubicBezTo>
                    <a:pt x="20" y="84"/>
                    <a:pt x="0" y="6"/>
                    <a:pt x="49" y="0"/>
                  </a:cubicBezTo>
                  <a:cubicBezTo>
                    <a:pt x="49" y="0"/>
                    <a:pt x="86" y="26"/>
                    <a:pt x="20" y="84"/>
                  </a:cubicBezTo>
                  <a:close/>
                </a:path>
              </a:pathLst>
            </a:custGeom>
            <a:solidFill>
              <a:srgbClr val="FFED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5" name="Freeform 496"/>
            <p:cNvSpPr>
              <a:spLocks/>
            </p:cNvSpPr>
            <p:nvPr/>
          </p:nvSpPr>
          <p:spPr bwMode="auto">
            <a:xfrm rot="3009157">
              <a:off x="7334534" y="1104981"/>
              <a:ext cx="261151" cy="167572"/>
            </a:xfrm>
            <a:custGeom>
              <a:avLst/>
              <a:gdLst>
                <a:gd name="T0" fmla="*/ 107 w 120"/>
                <a:gd name="T1" fmla="*/ 77 h 77"/>
                <a:gd name="T2" fmla="*/ 0 w 120"/>
                <a:gd name="T3" fmla="*/ 40 h 77"/>
                <a:gd name="T4" fmla="*/ 13 w 120"/>
                <a:gd name="T5" fmla="*/ 0 h 77"/>
                <a:gd name="T6" fmla="*/ 120 w 120"/>
                <a:gd name="T7" fmla="*/ 37 h 77"/>
                <a:gd name="T8" fmla="*/ 107 w 120"/>
                <a:gd name="T9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77">
                  <a:moveTo>
                    <a:pt x="107" y="77"/>
                  </a:moveTo>
                  <a:lnTo>
                    <a:pt x="0" y="40"/>
                  </a:lnTo>
                  <a:lnTo>
                    <a:pt x="13" y="0"/>
                  </a:lnTo>
                  <a:lnTo>
                    <a:pt x="120" y="37"/>
                  </a:lnTo>
                  <a:lnTo>
                    <a:pt x="107" y="77"/>
                  </a:lnTo>
                  <a:close/>
                </a:path>
              </a:pathLst>
            </a:custGeom>
            <a:solidFill>
              <a:srgbClr val="0D3C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6" name="Freeform 497"/>
            <p:cNvSpPr>
              <a:spLocks/>
            </p:cNvSpPr>
            <p:nvPr/>
          </p:nvSpPr>
          <p:spPr bwMode="auto">
            <a:xfrm rot="3009157">
              <a:off x="7178088" y="754332"/>
              <a:ext cx="587589" cy="341672"/>
            </a:xfrm>
            <a:custGeom>
              <a:avLst/>
              <a:gdLst>
                <a:gd name="T0" fmla="*/ 101 w 101"/>
                <a:gd name="T1" fmla="*/ 14 h 59"/>
                <a:gd name="T2" fmla="*/ 0 w 101"/>
                <a:gd name="T3" fmla="*/ 51 h 59"/>
                <a:gd name="T4" fmla="*/ 85 w 101"/>
                <a:gd name="T5" fmla="*/ 59 h 59"/>
                <a:gd name="T6" fmla="*/ 101 w 101"/>
                <a:gd name="T7" fmla="*/ 1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" h="59">
                  <a:moveTo>
                    <a:pt x="101" y="14"/>
                  </a:moveTo>
                  <a:cubicBezTo>
                    <a:pt x="24" y="0"/>
                    <a:pt x="0" y="51"/>
                    <a:pt x="0" y="51"/>
                  </a:cubicBezTo>
                  <a:cubicBezTo>
                    <a:pt x="85" y="59"/>
                    <a:pt x="85" y="59"/>
                    <a:pt x="85" y="59"/>
                  </a:cubicBezTo>
                  <a:lnTo>
                    <a:pt x="101" y="14"/>
                  </a:lnTo>
                  <a:close/>
                </a:path>
              </a:pathLst>
            </a:custGeom>
            <a:solidFill>
              <a:srgbClr val="1C7B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7" name="Freeform 498"/>
            <p:cNvSpPr>
              <a:spLocks/>
            </p:cNvSpPr>
            <p:nvPr/>
          </p:nvSpPr>
          <p:spPr bwMode="auto">
            <a:xfrm rot="3009157">
              <a:off x="8225189" y="526410"/>
              <a:ext cx="306852" cy="511420"/>
            </a:xfrm>
            <a:custGeom>
              <a:avLst/>
              <a:gdLst>
                <a:gd name="T0" fmla="*/ 25 w 53"/>
                <a:gd name="T1" fmla="*/ 81 h 88"/>
                <a:gd name="T2" fmla="*/ 26 w 53"/>
                <a:gd name="T3" fmla="*/ 77 h 88"/>
                <a:gd name="T4" fmla="*/ 30 w 53"/>
                <a:gd name="T5" fmla="*/ 66 h 88"/>
                <a:gd name="T6" fmla="*/ 37 w 53"/>
                <a:gd name="T7" fmla="*/ 45 h 88"/>
                <a:gd name="T8" fmla="*/ 37 w 53"/>
                <a:gd name="T9" fmla="*/ 45 h 88"/>
                <a:gd name="T10" fmla="*/ 40 w 53"/>
                <a:gd name="T11" fmla="*/ 38 h 88"/>
                <a:gd name="T12" fmla="*/ 53 w 53"/>
                <a:gd name="T13" fmla="*/ 0 h 88"/>
                <a:gd name="T14" fmla="*/ 24 w 53"/>
                <a:gd name="T15" fmla="*/ 20 h 88"/>
                <a:gd name="T16" fmla="*/ 19 w 53"/>
                <a:gd name="T17" fmla="*/ 24 h 88"/>
                <a:gd name="T18" fmla="*/ 19 w 53"/>
                <a:gd name="T19" fmla="*/ 24 h 88"/>
                <a:gd name="T20" fmla="*/ 5 w 53"/>
                <a:gd name="T21" fmla="*/ 37 h 88"/>
                <a:gd name="T22" fmla="*/ 0 w 53"/>
                <a:gd name="T23" fmla="*/ 43 h 88"/>
                <a:gd name="T24" fmla="*/ 22 w 53"/>
                <a:gd name="T25" fmla="*/ 88 h 88"/>
                <a:gd name="T26" fmla="*/ 25 w 53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3" h="88">
                  <a:moveTo>
                    <a:pt x="25" y="81"/>
                  </a:moveTo>
                  <a:cubicBezTo>
                    <a:pt x="26" y="77"/>
                    <a:pt x="26" y="77"/>
                    <a:pt x="26" y="77"/>
                  </a:cubicBezTo>
                  <a:cubicBezTo>
                    <a:pt x="30" y="66"/>
                    <a:pt x="30" y="66"/>
                    <a:pt x="30" y="66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42" y="6"/>
                    <a:pt x="33" y="13"/>
                    <a:pt x="24" y="20"/>
                  </a:cubicBezTo>
                  <a:cubicBezTo>
                    <a:pt x="22" y="21"/>
                    <a:pt x="21" y="22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4" y="28"/>
                    <a:pt x="9" y="33"/>
                    <a:pt x="5" y="37"/>
                  </a:cubicBezTo>
                  <a:cubicBezTo>
                    <a:pt x="3" y="39"/>
                    <a:pt x="2" y="41"/>
                    <a:pt x="0" y="43"/>
                  </a:cubicBezTo>
                  <a:cubicBezTo>
                    <a:pt x="22" y="88"/>
                    <a:pt x="22" y="88"/>
                    <a:pt x="22" y="88"/>
                  </a:cubicBezTo>
                  <a:lnTo>
                    <a:pt x="25" y="81"/>
                  </a:ln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8" name="Freeform 499"/>
            <p:cNvSpPr>
              <a:spLocks/>
            </p:cNvSpPr>
            <p:nvPr/>
          </p:nvSpPr>
          <p:spPr bwMode="auto">
            <a:xfrm rot="3009157">
              <a:off x="7818653" y="613113"/>
              <a:ext cx="232859" cy="511420"/>
            </a:xfrm>
            <a:custGeom>
              <a:avLst/>
              <a:gdLst>
                <a:gd name="T0" fmla="*/ 0 w 40"/>
                <a:gd name="T1" fmla="*/ 26 h 88"/>
                <a:gd name="T2" fmla="*/ 30 w 40"/>
                <a:gd name="T3" fmla="*/ 88 h 88"/>
                <a:gd name="T4" fmla="*/ 40 w 40"/>
                <a:gd name="T5" fmla="*/ 57 h 88"/>
                <a:gd name="T6" fmla="*/ 13 w 40"/>
                <a:gd name="T7" fmla="*/ 0 h 88"/>
                <a:gd name="T8" fmla="*/ 0 w 40"/>
                <a:gd name="T9" fmla="*/ 2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88">
                  <a:moveTo>
                    <a:pt x="0" y="26"/>
                  </a:moveTo>
                  <a:cubicBezTo>
                    <a:pt x="30" y="88"/>
                    <a:pt x="30" y="88"/>
                    <a:pt x="30" y="88"/>
                  </a:cubicBezTo>
                  <a:cubicBezTo>
                    <a:pt x="40" y="57"/>
                    <a:pt x="40" y="57"/>
                    <a:pt x="40" y="57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7" y="9"/>
                    <a:pt x="3" y="18"/>
                    <a:pt x="0" y="26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9" name="Freeform 500"/>
            <p:cNvSpPr>
              <a:spLocks/>
            </p:cNvSpPr>
            <p:nvPr/>
          </p:nvSpPr>
          <p:spPr bwMode="auto">
            <a:xfrm rot="3009157">
              <a:off x="7555725" y="612747"/>
              <a:ext cx="306852" cy="639819"/>
            </a:xfrm>
            <a:custGeom>
              <a:avLst/>
              <a:gdLst>
                <a:gd name="T0" fmla="*/ 9 w 53"/>
                <a:gd name="T1" fmla="*/ 106 h 110"/>
                <a:gd name="T2" fmla="*/ 36 w 53"/>
                <a:gd name="T3" fmla="*/ 110 h 110"/>
                <a:gd name="T4" fmla="*/ 53 w 53"/>
                <a:gd name="T5" fmla="*/ 62 h 110"/>
                <a:gd name="T6" fmla="*/ 23 w 53"/>
                <a:gd name="T7" fmla="*/ 0 h 110"/>
                <a:gd name="T8" fmla="*/ 9 w 53"/>
                <a:gd name="T9" fmla="*/ 10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110">
                  <a:moveTo>
                    <a:pt x="9" y="106"/>
                  </a:moveTo>
                  <a:cubicBezTo>
                    <a:pt x="36" y="110"/>
                    <a:pt x="36" y="110"/>
                    <a:pt x="36" y="110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0" y="56"/>
                    <a:pt x="9" y="106"/>
                    <a:pt x="9" y="1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0" name="Freeform 501"/>
            <p:cNvSpPr>
              <a:spLocks/>
            </p:cNvSpPr>
            <p:nvPr/>
          </p:nvSpPr>
          <p:spPr bwMode="auto">
            <a:xfrm rot="3009157">
              <a:off x="7960719" y="652916"/>
              <a:ext cx="174100" cy="365611"/>
            </a:xfrm>
            <a:custGeom>
              <a:avLst/>
              <a:gdLst>
                <a:gd name="T0" fmla="*/ 4 w 30"/>
                <a:gd name="T1" fmla="*/ 0 h 63"/>
                <a:gd name="T2" fmla="*/ 0 w 30"/>
                <a:gd name="T3" fmla="*/ 6 h 63"/>
                <a:gd name="T4" fmla="*/ 27 w 30"/>
                <a:gd name="T5" fmla="*/ 63 h 63"/>
                <a:gd name="T6" fmla="*/ 30 w 30"/>
                <a:gd name="T7" fmla="*/ 55 h 63"/>
                <a:gd name="T8" fmla="*/ 4 w 30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3">
                  <a:moveTo>
                    <a:pt x="4" y="0"/>
                  </a:moveTo>
                  <a:cubicBezTo>
                    <a:pt x="2" y="2"/>
                    <a:pt x="1" y="4"/>
                    <a:pt x="0" y="6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30" y="55"/>
                    <a:pt x="30" y="55"/>
                    <a:pt x="30" y="55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1" name="Freeform 502"/>
            <p:cNvSpPr>
              <a:spLocks/>
            </p:cNvSpPr>
            <p:nvPr/>
          </p:nvSpPr>
          <p:spPr bwMode="auto">
            <a:xfrm rot="3009157">
              <a:off x="8028166" y="600983"/>
              <a:ext cx="211097" cy="430899"/>
            </a:xfrm>
            <a:custGeom>
              <a:avLst/>
              <a:gdLst>
                <a:gd name="T0" fmla="*/ 36 w 36"/>
                <a:gd name="T1" fmla="*/ 45 h 74"/>
                <a:gd name="T2" fmla="*/ 14 w 36"/>
                <a:gd name="T3" fmla="*/ 0 h 74"/>
                <a:gd name="T4" fmla="*/ 12 w 36"/>
                <a:gd name="T5" fmla="*/ 2 h 74"/>
                <a:gd name="T6" fmla="*/ 10 w 36"/>
                <a:gd name="T7" fmla="*/ 5 h 74"/>
                <a:gd name="T8" fmla="*/ 0 w 36"/>
                <a:gd name="T9" fmla="*/ 19 h 74"/>
                <a:gd name="T10" fmla="*/ 26 w 36"/>
                <a:gd name="T11" fmla="*/ 74 h 74"/>
                <a:gd name="T12" fmla="*/ 36 w 36"/>
                <a:gd name="T13" fmla="*/ 4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74">
                  <a:moveTo>
                    <a:pt x="36" y="45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3" y="1"/>
                    <a:pt x="12" y="2"/>
                  </a:cubicBezTo>
                  <a:cubicBezTo>
                    <a:pt x="12" y="3"/>
                    <a:pt x="11" y="4"/>
                    <a:pt x="10" y="5"/>
                  </a:cubicBezTo>
                  <a:cubicBezTo>
                    <a:pt x="6" y="10"/>
                    <a:pt x="3" y="14"/>
                    <a:pt x="0" y="19"/>
                  </a:cubicBezTo>
                  <a:cubicBezTo>
                    <a:pt x="26" y="74"/>
                    <a:pt x="26" y="74"/>
                    <a:pt x="26" y="74"/>
                  </a:cubicBezTo>
                  <a:lnTo>
                    <a:pt x="36" y="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2" name="Freeform 503"/>
            <p:cNvSpPr>
              <a:spLocks/>
            </p:cNvSpPr>
            <p:nvPr/>
          </p:nvSpPr>
          <p:spPr bwMode="auto">
            <a:xfrm rot="3009157">
              <a:off x="7411061" y="837872"/>
              <a:ext cx="267679" cy="594118"/>
            </a:xfrm>
            <a:custGeom>
              <a:avLst/>
              <a:gdLst>
                <a:gd name="T0" fmla="*/ 10 w 46"/>
                <a:gd name="T1" fmla="*/ 102 h 102"/>
                <a:gd name="T2" fmla="*/ 46 w 46"/>
                <a:gd name="T3" fmla="*/ 0 h 102"/>
                <a:gd name="T4" fmla="*/ 10 w 46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102">
                  <a:moveTo>
                    <a:pt x="10" y="102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0" y="37"/>
                    <a:pt x="10" y="102"/>
                  </a:cubicBezTo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3" name="Freeform 504"/>
            <p:cNvSpPr>
              <a:spLocks/>
            </p:cNvSpPr>
            <p:nvPr/>
          </p:nvSpPr>
          <p:spPr bwMode="auto">
            <a:xfrm rot="3009157">
              <a:off x="7374869" y="1115324"/>
              <a:ext cx="496186" cy="535359"/>
            </a:xfrm>
            <a:custGeom>
              <a:avLst/>
              <a:gdLst>
                <a:gd name="T0" fmla="*/ 16 w 85"/>
                <a:gd name="T1" fmla="*/ 0 h 92"/>
                <a:gd name="T2" fmla="*/ 73 w 85"/>
                <a:gd name="T3" fmla="*/ 92 h 92"/>
                <a:gd name="T4" fmla="*/ 0 w 85"/>
                <a:gd name="T5" fmla="*/ 45 h 92"/>
                <a:gd name="T6" fmla="*/ 16 w 85"/>
                <a:gd name="T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" h="92">
                  <a:moveTo>
                    <a:pt x="16" y="0"/>
                  </a:moveTo>
                  <a:cubicBezTo>
                    <a:pt x="85" y="36"/>
                    <a:pt x="73" y="92"/>
                    <a:pt x="73" y="92"/>
                  </a:cubicBezTo>
                  <a:cubicBezTo>
                    <a:pt x="0" y="45"/>
                    <a:pt x="0" y="45"/>
                    <a:pt x="0" y="45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rgbClr val="166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4" name="Freeform 505"/>
            <p:cNvSpPr>
              <a:spLocks/>
            </p:cNvSpPr>
            <p:nvPr/>
          </p:nvSpPr>
          <p:spPr bwMode="auto">
            <a:xfrm rot="3009157">
              <a:off x="8315670" y="607445"/>
              <a:ext cx="261151" cy="511420"/>
            </a:xfrm>
            <a:custGeom>
              <a:avLst/>
              <a:gdLst>
                <a:gd name="T0" fmla="*/ 3 w 45"/>
                <a:gd name="T1" fmla="*/ 81 h 88"/>
                <a:gd name="T2" fmla="*/ 4 w 45"/>
                <a:gd name="T3" fmla="*/ 77 h 88"/>
                <a:gd name="T4" fmla="*/ 8 w 45"/>
                <a:gd name="T5" fmla="*/ 66 h 88"/>
                <a:gd name="T6" fmla="*/ 15 w 45"/>
                <a:gd name="T7" fmla="*/ 45 h 88"/>
                <a:gd name="T8" fmla="*/ 15 w 45"/>
                <a:gd name="T9" fmla="*/ 45 h 88"/>
                <a:gd name="T10" fmla="*/ 18 w 45"/>
                <a:gd name="T11" fmla="*/ 38 h 88"/>
                <a:gd name="T12" fmla="*/ 31 w 45"/>
                <a:gd name="T13" fmla="*/ 0 h 88"/>
                <a:gd name="T14" fmla="*/ 41 w 45"/>
                <a:gd name="T15" fmla="*/ 33 h 88"/>
                <a:gd name="T16" fmla="*/ 42 w 45"/>
                <a:gd name="T17" fmla="*/ 39 h 88"/>
                <a:gd name="T18" fmla="*/ 42 w 45"/>
                <a:gd name="T19" fmla="*/ 40 h 88"/>
                <a:gd name="T20" fmla="*/ 45 w 45"/>
                <a:gd name="T21" fmla="*/ 58 h 88"/>
                <a:gd name="T22" fmla="*/ 45 w 45"/>
                <a:gd name="T23" fmla="*/ 66 h 88"/>
                <a:gd name="T24" fmla="*/ 0 w 45"/>
                <a:gd name="T25" fmla="*/ 88 h 88"/>
                <a:gd name="T26" fmla="*/ 3 w 45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88">
                  <a:moveTo>
                    <a:pt x="3" y="81"/>
                  </a:moveTo>
                  <a:cubicBezTo>
                    <a:pt x="4" y="77"/>
                    <a:pt x="4" y="77"/>
                    <a:pt x="4" y="77"/>
                  </a:cubicBezTo>
                  <a:cubicBezTo>
                    <a:pt x="8" y="66"/>
                    <a:pt x="8" y="66"/>
                    <a:pt x="8" y="66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5" y="11"/>
                    <a:pt x="39" y="22"/>
                    <a:pt x="41" y="33"/>
                  </a:cubicBezTo>
                  <a:cubicBezTo>
                    <a:pt x="41" y="35"/>
                    <a:pt x="42" y="37"/>
                    <a:pt x="42" y="39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4" y="46"/>
                    <a:pt x="44" y="52"/>
                    <a:pt x="45" y="58"/>
                  </a:cubicBezTo>
                  <a:cubicBezTo>
                    <a:pt x="45" y="61"/>
                    <a:pt x="45" y="63"/>
                    <a:pt x="45" y="66"/>
                  </a:cubicBezTo>
                  <a:cubicBezTo>
                    <a:pt x="0" y="88"/>
                    <a:pt x="0" y="88"/>
                    <a:pt x="0" y="88"/>
                  </a:cubicBezTo>
                  <a:lnTo>
                    <a:pt x="3" y="81"/>
                  </a:ln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5" name="Freeform 506"/>
            <p:cNvSpPr>
              <a:spLocks/>
            </p:cNvSpPr>
            <p:nvPr/>
          </p:nvSpPr>
          <p:spPr bwMode="auto">
            <a:xfrm rot="3009157">
              <a:off x="7837734" y="944400"/>
              <a:ext cx="389550" cy="343848"/>
            </a:xfrm>
            <a:custGeom>
              <a:avLst/>
              <a:gdLst>
                <a:gd name="T0" fmla="*/ 62 w 67"/>
                <a:gd name="T1" fmla="*/ 29 h 59"/>
                <a:gd name="T2" fmla="*/ 0 w 67"/>
                <a:gd name="T3" fmla="*/ 59 h 59"/>
                <a:gd name="T4" fmla="*/ 10 w 67"/>
                <a:gd name="T5" fmla="*/ 28 h 59"/>
                <a:gd name="T6" fmla="*/ 67 w 67"/>
                <a:gd name="T7" fmla="*/ 0 h 59"/>
                <a:gd name="T8" fmla="*/ 62 w 67"/>
                <a:gd name="T9" fmla="*/ 2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59">
                  <a:moveTo>
                    <a:pt x="62" y="29"/>
                  </a:moveTo>
                  <a:cubicBezTo>
                    <a:pt x="0" y="59"/>
                    <a:pt x="0" y="59"/>
                    <a:pt x="0" y="59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6" y="10"/>
                    <a:pt x="64" y="20"/>
                    <a:pt x="62" y="29"/>
                  </a:cubicBez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6" name="Freeform 507"/>
            <p:cNvSpPr>
              <a:spLocks/>
            </p:cNvSpPr>
            <p:nvPr/>
          </p:nvSpPr>
          <p:spPr bwMode="auto">
            <a:xfrm rot="3009157">
              <a:off x="7559470" y="970701"/>
              <a:ext cx="459190" cy="533183"/>
            </a:xfrm>
            <a:custGeom>
              <a:avLst/>
              <a:gdLst>
                <a:gd name="T0" fmla="*/ 24 w 79"/>
                <a:gd name="T1" fmla="*/ 92 h 92"/>
                <a:gd name="T2" fmla="*/ 0 w 79"/>
                <a:gd name="T3" fmla="*/ 78 h 92"/>
                <a:gd name="T4" fmla="*/ 17 w 79"/>
                <a:gd name="T5" fmla="*/ 30 h 92"/>
                <a:gd name="T6" fmla="*/ 79 w 79"/>
                <a:gd name="T7" fmla="*/ 0 h 92"/>
                <a:gd name="T8" fmla="*/ 24 w 79"/>
                <a:gd name="T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92">
                  <a:moveTo>
                    <a:pt x="24" y="92"/>
                  </a:moveTo>
                  <a:cubicBezTo>
                    <a:pt x="0" y="78"/>
                    <a:pt x="0" y="78"/>
                    <a:pt x="0" y="78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63" y="58"/>
                    <a:pt x="24" y="92"/>
                    <a:pt x="24" y="92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7" name="Freeform 508"/>
            <p:cNvSpPr>
              <a:spLocks/>
            </p:cNvSpPr>
            <p:nvPr/>
          </p:nvSpPr>
          <p:spPr bwMode="auto">
            <a:xfrm rot="3009157">
              <a:off x="7969142" y="969772"/>
              <a:ext cx="337320" cy="202392"/>
            </a:xfrm>
            <a:custGeom>
              <a:avLst/>
              <a:gdLst>
                <a:gd name="T0" fmla="*/ 58 w 58"/>
                <a:gd name="T1" fmla="*/ 0 h 35"/>
                <a:gd name="T2" fmla="*/ 57 w 58"/>
                <a:gd name="T3" fmla="*/ 7 h 35"/>
                <a:gd name="T4" fmla="*/ 0 w 58"/>
                <a:gd name="T5" fmla="*/ 35 h 35"/>
                <a:gd name="T6" fmla="*/ 3 w 58"/>
                <a:gd name="T7" fmla="*/ 27 h 35"/>
                <a:gd name="T8" fmla="*/ 58 w 58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35">
                  <a:moveTo>
                    <a:pt x="58" y="0"/>
                  </a:moveTo>
                  <a:cubicBezTo>
                    <a:pt x="58" y="3"/>
                    <a:pt x="58" y="5"/>
                    <a:pt x="57" y="7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3" y="27"/>
                    <a:pt x="3" y="27"/>
                    <a:pt x="3" y="27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rgbClr val="C937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8" name="Freeform 509"/>
            <p:cNvSpPr>
              <a:spLocks/>
            </p:cNvSpPr>
            <p:nvPr/>
          </p:nvSpPr>
          <p:spPr bwMode="auto">
            <a:xfrm rot="3009157">
              <a:off x="8054098" y="871124"/>
              <a:ext cx="326438" cy="298147"/>
            </a:xfrm>
            <a:custGeom>
              <a:avLst/>
              <a:gdLst>
                <a:gd name="T0" fmla="*/ 10 w 56"/>
                <a:gd name="T1" fmla="*/ 22 h 51"/>
                <a:gd name="T2" fmla="*/ 55 w 56"/>
                <a:gd name="T3" fmla="*/ 0 h 51"/>
                <a:gd name="T4" fmla="*/ 56 w 56"/>
                <a:gd name="T5" fmla="*/ 3 h 51"/>
                <a:gd name="T6" fmla="*/ 56 w 56"/>
                <a:gd name="T7" fmla="*/ 6 h 51"/>
                <a:gd name="T8" fmla="*/ 55 w 56"/>
                <a:gd name="T9" fmla="*/ 24 h 51"/>
                <a:gd name="T10" fmla="*/ 0 w 56"/>
                <a:gd name="T11" fmla="*/ 51 h 51"/>
                <a:gd name="T12" fmla="*/ 10 w 56"/>
                <a:gd name="T13" fmla="*/ 2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51">
                  <a:moveTo>
                    <a:pt x="10" y="22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55" y="1"/>
                    <a:pt x="56" y="2"/>
                    <a:pt x="56" y="3"/>
                  </a:cubicBezTo>
                  <a:cubicBezTo>
                    <a:pt x="56" y="4"/>
                    <a:pt x="56" y="5"/>
                    <a:pt x="56" y="6"/>
                  </a:cubicBezTo>
                  <a:cubicBezTo>
                    <a:pt x="56" y="13"/>
                    <a:pt x="56" y="18"/>
                    <a:pt x="55" y="24"/>
                  </a:cubicBezTo>
                  <a:cubicBezTo>
                    <a:pt x="0" y="51"/>
                    <a:pt x="0" y="51"/>
                    <a:pt x="0" y="51"/>
                  </a:cubicBezTo>
                  <a:lnTo>
                    <a:pt x="10" y="22"/>
                  </a:ln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9" name="Freeform 510"/>
            <p:cNvSpPr>
              <a:spLocks/>
            </p:cNvSpPr>
            <p:nvPr/>
          </p:nvSpPr>
          <p:spPr bwMode="auto">
            <a:xfrm rot="3009157">
              <a:off x="7444970" y="886326"/>
              <a:ext cx="280737" cy="594118"/>
            </a:xfrm>
            <a:custGeom>
              <a:avLst/>
              <a:gdLst>
                <a:gd name="T0" fmla="*/ 0 w 48"/>
                <a:gd name="T1" fmla="*/ 102 h 102"/>
                <a:gd name="T2" fmla="*/ 36 w 48"/>
                <a:gd name="T3" fmla="*/ 0 h 102"/>
                <a:gd name="T4" fmla="*/ 0 w 48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02">
                  <a:moveTo>
                    <a:pt x="0" y="102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48" y="57"/>
                    <a:pt x="0" y="102"/>
                  </a:cubicBezTo>
                </a:path>
              </a:pathLst>
            </a:custGeom>
            <a:solidFill>
              <a:srgbClr val="D63A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0" name="Freeform 511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1" name="Freeform 512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2" name="Freeform 513"/>
            <p:cNvSpPr>
              <a:spLocks/>
            </p:cNvSpPr>
            <p:nvPr/>
          </p:nvSpPr>
          <p:spPr bwMode="auto">
            <a:xfrm rot="3009157">
              <a:off x="8163039" y="741069"/>
              <a:ext cx="265503" cy="274208"/>
            </a:xfrm>
            <a:custGeom>
              <a:avLst/>
              <a:gdLst>
                <a:gd name="T0" fmla="*/ 42 w 46"/>
                <a:gd name="T1" fmla="*/ 30 h 47"/>
                <a:gd name="T2" fmla="*/ 30 w 46"/>
                <a:gd name="T3" fmla="*/ 4 h 47"/>
                <a:gd name="T4" fmla="*/ 3 w 46"/>
                <a:gd name="T5" fmla="*/ 17 h 47"/>
                <a:gd name="T6" fmla="*/ 16 w 46"/>
                <a:gd name="T7" fmla="*/ 43 h 47"/>
                <a:gd name="T8" fmla="*/ 42 w 46"/>
                <a:gd name="T9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42" y="30"/>
                  </a:moveTo>
                  <a:cubicBezTo>
                    <a:pt x="46" y="20"/>
                    <a:pt x="40" y="8"/>
                    <a:pt x="30" y="4"/>
                  </a:cubicBezTo>
                  <a:cubicBezTo>
                    <a:pt x="19" y="0"/>
                    <a:pt x="7" y="6"/>
                    <a:pt x="3" y="17"/>
                  </a:cubicBezTo>
                  <a:cubicBezTo>
                    <a:pt x="0" y="28"/>
                    <a:pt x="5" y="39"/>
                    <a:pt x="16" y="43"/>
                  </a:cubicBezTo>
                  <a:cubicBezTo>
                    <a:pt x="27" y="47"/>
                    <a:pt x="39" y="41"/>
                    <a:pt x="42" y="30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3" name="Freeform 514"/>
            <p:cNvSpPr>
              <a:spLocks/>
            </p:cNvSpPr>
            <p:nvPr/>
          </p:nvSpPr>
          <p:spPr bwMode="auto">
            <a:xfrm rot="3009157">
              <a:off x="8181230" y="763336"/>
              <a:ext cx="226331" cy="226331"/>
            </a:xfrm>
            <a:custGeom>
              <a:avLst/>
              <a:gdLst>
                <a:gd name="T0" fmla="*/ 36 w 39"/>
                <a:gd name="T1" fmla="*/ 25 h 39"/>
                <a:gd name="T2" fmla="*/ 26 w 39"/>
                <a:gd name="T3" fmla="*/ 3 h 39"/>
                <a:gd name="T4" fmla="*/ 4 w 39"/>
                <a:gd name="T5" fmla="*/ 14 h 39"/>
                <a:gd name="T6" fmla="*/ 14 w 39"/>
                <a:gd name="T7" fmla="*/ 36 h 39"/>
                <a:gd name="T8" fmla="*/ 36 w 39"/>
                <a:gd name="T9" fmla="*/ 2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36" y="25"/>
                  </a:moveTo>
                  <a:cubicBezTo>
                    <a:pt x="39" y="16"/>
                    <a:pt x="35" y="6"/>
                    <a:pt x="26" y="3"/>
                  </a:cubicBezTo>
                  <a:cubicBezTo>
                    <a:pt x="17" y="0"/>
                    <a:pt x="7" y="5"/>
                    <a:pt x="4" y="14"/>
                  </a:cubicBezTo>
                  <a:cubicBezTo>
                    <a:pt x="0" y="23"/>
                    <a:pt x="5" y="33"/>
                    <a:pt x="14" y="36"/>
                  </a:cubicBezTo>
                  <a:cubicBezTo>
                    <a:pt x="23" y="39"/>
                    <a:pt x="33" y="34"/>
                    <a:pt x="36" y="25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4" name="Freeform 515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5" name="Freeform 516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444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6" name="Freeform 517"/>
            <p:cNvSpPr>
              <a:spLocks/>
            </p:cNvSpPr>
            <p:nvPr/>
          </p:nvSpPr>
          <p:spPr bwMode="auto">
            <a:xfrm rot="3009157">
              <a:off x="8163039" y="741069"/>
              <a:ext cx="265503" cy="274208"/>
            </a:xfrm>
            <a:custGeom>
              <a:avLst/>
              <a:gdLst>
                <a:gd name="T0" fmla="*/ 3 w 46"/>
                <a:gd name="T1" fmla="*/ 17 h 47"/>
                <a:gd name="T2" fmla="*/ 30 w 46"/>
                <a:gd name="T3" fmla="*/ 4 h 47"/>
                <a:gd name="T4" fmla="*/ 42 w 46"/>
                <a:gd name="T5" fmla="*/ 30 h 47"/>
                <a:gd name="T6" fmla="*/ 16 w 46"/>
                <a:gd name="T7" fmla="*/ 43 h 47"/>
                <a:gd name="T8" fmla="*/ 3 w 46"/>
                <a:gd name="T9" fmla="*/ 1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3" y="17"/>
                  </a:moveTo>
                  <a:cubicBezTo>
                    <a:pt x="7" y="6"/>
                    <a:pt x="19" y="0"/>
                    <a:pt x="30" y="4"/>
                  </a:cubicBezTo>
                  <a:cubicBezTo>
                    <a:pt x="40" y="8"/>
                    <a:pt x="46" y="20"/>
                    <a:pt x="42" y="30"/>
                  </a:cubicBezTo>
                  <a:cubicBezTo>
                    <a:pt x="39" y="41"/>
                    <a:pt x="27" y="47"/>
                    <a:pt x="16" y="43"/>
                  </a:cubicBezTo>
                  <a:cubicBezTo>
                    <a:pt x="5" y="39"/>
                    <a:pt x="0" y="28"/>
                    <a:pt x="3" y="17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7" name="Freeform 519"/>
            <p:cNvSpPr>
              <a:spLocks/>
            </p:cNvSpPr>
            <p:nvPr/>
          </p:nvSpPr>
          <p:spPr bwMode="auto">
            <a:xfrm rot="3009157">
              <a:off x="8181229" y="763336"/>
              <a:ext cx="226331" cy="226331"/>
            </a:xfrm>
            <a:custGeom>
              <a:avLst/>
              <a:gdLst>
                <a:gd name="T0" fmla="*/ 4 w 39"/>
                <a:gd name="T1" fmla="*/ 14 h 39"/>
                <a:gd name="T2" fmla="*/ 26 w 39"/>
                <a:gd name="T3" fmla="*/ 3 h 39"/>
                <a:gd name="T4" fmla="*/ 36 w 39"/>
                <a:gd name="T5" fmla="*/ 25 h 39"/>
                <a:gd name="T6" fmla="*/ 14 w 39"/>
                <a:gd name="T7" fmla="*/ 36 h 39"/>
                <a:gd name="T8" fmla="*/ 4 w 39"/>
                <a:gd name="T9" fmla="*/ 1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4" y="14"/>
                  </a:moveTo>
                  <a:cubicBezTo>
                    <a:pt x="7" y="5"/>
                    <a:pt x="17" y="0"/>
                    <a:pt x="26" y="3"/>
                  </a:cubicBezTo>
                  <a:cubicBezTo>
                    <a:pt x="35" y="6"/>
                    <a:pt x="39" y="16"/>
                    <a:pt x="36" y="25"/>
                  </a:cubicBezTo>
                  <a:cubicBezTo>
                    <a:pt x="33" y="34"/>
                    <a:pt x="23" y="39"/>
                    <a:pt x="14" y="36"/>
                  </a:cubicBezTo>
                  <a:cubicBezTo>
                    <a:pt x="5" y="33"/>
                    <a:pt x="0" y="23"/>
                    <a:pt x="4" y="14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8" name="Freeform 533"/>
            <p:cNvSpPr>
              <a:spLocks/>
            </p:cNvSpPr>
            <p:nvPr/>
          </p:nvSpPr>
          <p:spPr bwMode="auto">
            <a:xfrm rot="3009157">
              <a:off x="7323188" y="2843657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9" name="Freeform 564"/>
            <p:cNvSpPr>
              <a:spLocks/>
            </p:cNvSpPr>
            <p:nvPr/>
          </p:nvSpPr>
          <p:spPr bwMode="auto">
            <a:xfrm rot="3009157">
              <a:off x="8975930" y="1780273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0" name="Freeform 594"/>
            <p:cNvSpPr>
              <a:spLocks/>
            </p:cNvSpPr>
            <p:nvPr/>
          </p:nvSpPr>
          <p:spPr bwMode="auto">
            <a:xfrm rot="3009157">
              <a:off x="8179450" y="167520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1" name="Freeform 595"/>
            <p:cNvSpPr>
              <a:spLocks/>
            </p:cNvSpPr>
            <p:nvPr/>
          </p:nvSpPr>
          <p:spPr bwMode="auto">
            <a:xfrm rot="3009157">
              <a:off x="8735891" y="459523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2" name="Freeform 596"/>
            <p:cNvSpPr>
              <a:spLocks/>
            </p:cNvSpPr>
            <p:nvPr/>
          </p:nvSpPr>
          <p:spPr bwMode="auto">
            <a:xfrm rot="3009157">
              <a:off x="8386037" y="-14247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3" name="Freeform 597"/>
            <p:cNvSpPr>
              <a:spLocks/>
            </p:cNvSpPr>
            <p:nvPr/>
          </p:nvSpPr>
          <p:spPr bwMode="auto">
            <a:xfrm rot="3009157">
              <a:off x="7344358" y="460427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4" name="Freeform 598"/>
            <p:cNvSpPr>
              <a:spLocks/>
            </p:cNvSpPr>
            <p:nvPr/>
          </p:nvSpPr>
          <p:spPr bwMode="auto">
            <a:xfrm rot="3009157">
              <a:off x="8912585" y="1200300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5" name="Freeform 600"/>
            <p:cNvSpPr>
              <a:spLocks/>
            </p:cNvSpPr>
            <p:nvPr/>
          </p:nvSpPr>
          <p:spPr bwMode="auto">
            <a:xfrm rot="3009157">
              <a:off x="7127719" y="1885387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6" name="Freeform 601"/>
            <p:cNvSpPr>
              <a:spLocks/>
            </p:cNvSpPr>
            <p:nvPr/>
          </p:nvSpPr>
          <p:spPr bwMode="auto">
            <a:xfrm rot="3009157">
              <a:off x="6577564" y="1187515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7" name="Freeform 602"/>
            <p:cNvSpPr>
              <a:spLocks/>
            </p:cNvSpPr>
            <p:nvPr/>
          </p:nvSpPr>
          <p:spPr bwMode="auto">
            <a:xfrm rot="3009157">
              <a:off x="6134545" y="1669609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8" name="Freeform 603"/>
            <p:cNvSpPr>
              <a:spLocks/>
            </p:cNvSpPr>
            <p:nvPr/>
          </p:nvSpPr>
          <p:spPr bwMode="auto">
            <a:xfrm rot="3009157">
              <a:off x="6621939" y="1822783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9" name="Freeform 604"/>
            <p:cNvSpPr>
              <a:spLocks/>
            </p:cNvSpPr>
            <p:nvPr/>
          </p:nvSpPr>
          <p:spPr bwMode="auto">
            <a:xfrm rot="3009157">
              <a:off x="6953239" y="2963577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10" name="Freeform 606"/>
            <p:cNvSpPr>
              <a:spLocks/>
            </p:cNvSpPr>
            <p:nvPr/>
          </p:nvSpPr>
          <p:spPr bwMode="auto">
            <a:xfrm rot="3009157">
              <a:off x="6937850" y="2490622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FAFE4C2D-0CF1-47F3-88B6-706D5AFEA2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8802" y="1950592"/>
            <a:ext cx="8614395" cy="2956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339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4818" y="3166480"/>
            <a:ext cx="2765702" cy="344652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5875" y="1451402"/>
            <a:ext cx="592012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Cho hình tròn tâm O có độ dài đường kính bằng 8 cm. Tính độ dài bán kính của hình tròn đó.</a:t>
            </a:r>
            <a:endParaRPr lang="en-US" sz="28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thực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hiện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vào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bảng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con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nhé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283566" y="631967"/>
            <a:ext cx="261642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THỬ THÁCH 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12699E4-5E26-420C-A3D8-287DB5AE797C}"/>
              </a:ext>
            </a:extLst>
          </p:cNvPr>
          <p:cNvSpPr/>
          <p:nvPr/>
        </p:nvSpPr>
        <p:spPr>
          <a:xfrm>
            <a:off x="7802862" y="1016000"/>
            <a:ext cx="2814320" cy="2814320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0847D16-8288-4F9C-A40C-A094154D1855}"/>
              </a:ext>
            </a:extLst>
          </p:cNvPr>
          <p:cNvCxnSpPr>
            <a:stCxn id="19" idx="2"/>
            <a:endCxn id="19" idx="6"/>
          </p:cNvCxnSpPr>
          <p:nvPr/>
        </p:nvCxnSpPr>
        <p:spPr>
          <a:xfrm>
            <a:off x="7802862" y="2423160"/>
            <a:ext cx="281432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7033F6F7-0694-4499-972B-E2CF6CD2EE1A}"/>
              </a:ext>
            </a:extLst>
          </p:cNvPr>
          <p:cNvSpPr/>
          <p:nvPr/>
        </p:nvSpPr>
        <p:spPr>
          <a:xfrm>
            <a:off x="9210022" y="2360083"/>
            <a:ext cx="111760" cy="12615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2BBFDBE-7809-4B72-B7CD-92BA7A5E5D81}"/>
              </a:ext>
            </a:extLst>
          </p:cNvPr>
          <p:cNvSpPr txBox="1"/>
          <p:nvPr/>
        </p:nvSpPr>
        <p:spPr>
          <a:xfrm>
            <a:off x="9022080" y="1809426"/>
            <a:ext cx="1452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10A00CF-8D69-4D37-B639-1B806CF3ABEE}"/>
              </a:ext>
            </a:extLst>
          </p:cNvPr>
          <p:cNvSpPr txBox="1"/>
          <p:nvPr/>
        </p:nvSpPr>
        <p:spPr>
          <a:xfrm>
            <a:off x="8737600" y="2520149"/>
            <a:ext cx="1737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8 cm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056EF28-466D-4397-93E3-5EA8D77BEFD0}"/>
              </a:ext>
            </a:extLst>
          </p:cNvPr>
          <p:cNvSpPr txBox="1"/>
          <p:nvPr/>
        </p:nvSpPr>
        <p:spPr>
          <a:xfrm>
            <a:off x="6507462" y="4074160"/>
            <a:ext cx="53187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kính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DF61411-B083-4405-A92D-C495F0C67742}"/>
              </a:ext>
            </a:extLst>
          </p:cNvPr>
          <p:cNvSpPr txBox="1"/>
          <p:nvPr/>
        </p:nvSpPr>
        <p:spPr>
          <a:xfrm>
            <a:off x="6781782" y="4658907"/>
            <a:ext cx="53187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8: 2 = 4 (cm)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44025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 p14:presetBounceEnd="50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667">
                                          <p:cBhvr additive="base">
                                            <p:cTn id="7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667">
                                          <p:cBhvr additive="base">
                                            <p:cTn id="8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0" dur="500"/>
                                            <p:tgtEl>
                                              <p:spTgt spid="2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5" dur="500"/>
                                            <p:tgtEl>
                                              <p:spTgt spid="2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 animBg="1"/>
          <p:bldP spid="21" grpId="0" animBg="1"/>
          <p:bldP spid="22" grpId="0"/>
          <p:bldP spid="2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0" dur="500"/>
                                            <p:tgtEl>
                                              <p:spTgt spid="2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5" dur="500"/>
                                            <p:tgtEl>
                                              <p:spTgt spid="2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 animBg="1"/>
          <p:bldP spid="21" grpId="0" animBg="1"/>
          <p:bldP spid="22" grpId="0"/>
          <p:bldP spid="24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2" name="组合 721"/>
          <p:cNvGrpSpPr/>
          <p:nvPr/>
        </p:nvGrpSpPr>
        <p:grpSpPr>
          <a:xfrm>
            <a:off x="0" y="-144654"/>
            <a:ext cx="12214765" cy="7102759"/>
            <a:chOff x="0" y="-144654"/>
            <a:chExt cx="12214765" cy="7102759"/>
          </a:xfrm>
        </p:grpSpPr>
        <p:sp>
          <p:nvSpPr>
            <p:cNvPr id="433" name="Freeform 318"/>
            <p:cNvSpPr>
              <a:spLocks/>
            </p:cNvSpPr>
            <p:nvPr/>
          </p:nvSpPr>
          <p:spPr bwMode="auto">
            <a:xfrm rot="16200000">
              <a:off x="750809" y="979932"/>
              <a:ext cx="1168649" cy="1168649"/>
            </a:xfrm>
            <a:custGeom>
              <a:avLst/>
              <a:gdLst>
                <a:gd name="T0" fmla="*/ 183 w 201"/>
                <a:gd name="T1" fmla="*/ 133 h 201"/>
                <a:gd name="T2" fmla="*/ 132 w 201"/>
                <a:gd name="T3" fmla="*/ 18 h 201"/>
                <a:gd name="T4" fmla="*/ 17 w 201"/>
                <a:gd name="T5" fmla="*/ 69 h 201"/>
                <a:gd name="T6" fmla="*/ 68 w 201"/>
                <a:gd name="T7" fmla="*/ 184 h 201"/>
                <a:gd name="T8" fmla="*/ 183 w 201"/>
                <a:gd name="T9" fmla="*/ 133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" h="201">
                  <a:moveTo>
                    <a:pt x="183" y="133"/>
                  </a:moveTo>
                  <a:cubicBezTo>
                    <a:pt x="201" y="87"/>
                    <a:pt x="178" y="35"/>
                    <a:pt x="132" y="18"/>
                  </a:cubicBezTo>
                  <a:cubicBezTo>
                    <a:pt x="86" y="0"/>
                    <a:pt x="35" y="23"/>
                    <a:pt x="17" y="69"/>
                  </a:cubicBezTo>
                  <a:cubicBezTo>
                    <a:pt x="0" y="115"/>
                    <a:pt x="23" y="166"/>
                    <a:pt x="68" y="184"/>
                  </a:cubicBezTo>
                  <a:cubicBezTo>
                    <a:pt x="114" y="201"/>
                    <a:pt x="165" y="178"/>
                    <a:pt x="183" y="133"/>
                  </a:cubicBezTo>
                  <a:close/>
                </a:path>
              </a:pathLst>
            </a:custGeom>
            <a:solidFill>
              <a:srgbClr val="EFB2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4" name="Freeform 319"/>
            <p:cNvSpPr>
              <a:spLocks/>
            </p:cNvSpPr>
            <p:nvPr/>
          </p:nvSpPr>
          <p:spPr bwMode="auto">
            <a:xfrm rot="16200000">
              <a:off x="739928" y="1258493"/>
              <a:ext cx="970610" cy="574532"/>
            </a:xfrm>
            <a:custGeom>
              <a:avLst/>
              <a:gdLst>
                <a:gd name="T0" fmla="*/ 30 w 167"/>
                <a:gd name="T1" fmla="*/ 0 h 99"/>
                <a:gd name="T2" fmla="*/ 160 w 167"/>
                <a:gd name="T3" fmla="*/ 46 h 99"/>
                <a:gd name="T4" fmla="*/ 161 w 167"/>
                <a:gd name="T5" fmla="*/ 85 h 99"/>
                <a:gd name="T6" fmla="*/ 0 w 167"/>
                <a:gd name="T7" fmla="*/ 44 h 99"/>
                <a:gd name="T8" fmla="*/ 30 w 167"/>
                <a:gd name="T9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99">
                  <a:moveTo>
                    <a:pt x="30" y="0"/>
                  </a:moveTo>
                  <a:cubicBezTo>
                    <a:pt x="30" y="0"/>
                    <a:pt x="90" y="51"/>
                    <a:pt x="160" y="46"/>
                  </a:cubicBezTo>
                  <a:cubicBezTo>
                    <a:pt x="160" y="46"/>
                    <a:pt x="167" y="62"/>
                    <a:pt x="161" y="85"/>
                  </a:cubicBezTo>
                  <a:cubicBezTo>
                    <a:pt x="161" y="85"/>
                    <a:pt x="82" y="99"/>
                    <a:pt x="0" y="44"/>
                  </a:cubicBezTo>
                  <a:cubicBezTo>
                    <a:pt x="0" y="44"/>
                    <a:pt x="6" y="17"/>
                    <a:pt x="30" y="0"/>
                  </a:cubicBezTo>
                  <a:close/>
                </a:path>
              </a:pathLst>
            </a:custGeom>
            <a:solidFill>
              <a:srgbClr val="EFBD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5" name="Freeform 320"/>
            <p:cNvSpPr>
              <a:spLocks/>
            </p:cNvSpPr>
            <p:nvPr/>
          </p:nvSpPr>
          <p:spPr bwMode="auto">
            <a:xfrm rot="16200000">
              <a:off x="951025" y="1389068"/>
              <a:ext cx="948847" cy="383021"/>
            </a:xfrm>
            <a:custGeom>
              <a:avLst/>
              <a:gdLst>
                <a:gd name="T0" fmla="*/ 0 w 163"/>
                <a:gd name="T1" fmla="*/ 0 h 66"/>
                <a:gd name="T2" fmla="*/ 163 w 163"/>
                <a:gd name="T3" fmla="*/ 39 h 66"/>
                <a:gd name="T4" fmla="*/ 153 w 163"/>
                <a:gd name="T5" fmla="*/ 66 h 66"/>
                <a:gd name="T6" fmla="*/ 0 w 163"/>
                <a:gd name="T7" fmla="*/ 8 h 66"/>
                <a:gd name="T8" fmla="*/ 0 w 163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66">
                  <a:moveTo>
                    <a:pt x="0" y="0"/>
                  </a:moveTo>
                  <a:cubicBezTo>
                    <a:pt x="0" y="0"/>
                    <a:pt x="79" y="53"/>
                    <a:pt x="163" y="39"/>
                  </a:cubicBezTo>
                  <a:cubicBezTo>
                    <a:pt x="163" y="39"/>
                    <a:pt x="163" y="50"/>
                    <a:pt x="153" y="66"/>
                  </a:cubicBezTo>
                  <a:cubicBezTo>
                    <a:pt x="153" y="66"/>
                    <a:pt x="32" y="63"/>
                    <a:pt x="0" y="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FC4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6" name="Freeform 321"/>
            <p:cNvSpPr>
              <a:spLocks/>
            </p:cNvSpPr>
            <p:nvPr/>
          </p:nvSpPr>
          <p:spPr bwMode="auto">
            <a:xfrm rot="16200000">
              <a:off x="1126213" y="1424977"/>
              <a:ext cx="872679" cy="400431"/>
            </a:xfrm>
            <a:custGeom>
              <a:avLst/>
              <a:gdLst>
                <a:gd name="T0" fmla="*/ 150 w 150"/>
                <a:gd name="T1" fmla="*/ 50 h 69"/>
                <a:gd name="T2" fmla="*/ 0 w 150"/>
                <a:gd name="T3" fmla="*/ 0 h 69"/>
                <a:gd name="T4" fmla="*/ 5 w 150"/>
                <a:gd name="T5" fmla="*/ 22 h 69"/>
                <a:gd name="T6" fmla="*/ 141 w 150"/>
                <a:gd name="T7" fmla="*/ 58 h 69"/>
                <a:gd name="T8" fmla="*/ 150 w 150"/>
                <a:gd name="T9" fmla="*/ 5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" h="69">
                  <a:moveTo>
                    <a:pt x="150" y="50"/>
                  </a:moveTo>
                  <a:cubicBezTo>
                    <a:pt x="150" y="50"/>
                    <a:pt x="35" y="44"/>
                    <a:pt x="0" y="0"/>
                  </a:cubicBezTo>
                  <a:cubicBezTo>
                    <a:pt x="0" y="0"/>
                    <a:pt x="2" y="16"/>
                    <a:pt x="5" y="22"/>
                  </a:cubicBezTo>
                  <a:cubicBezTo>
                    <a:pt x="5" y="22"/>
                    <a:pt x="72" y="69"/>
                    <a:pt x="141" y="58"/>
                  </a:cubicBezTo>
                  <a:cubicBezTo>
                    <a:pt x="141" y="58"/>
                    <a:pt x="146" y="56"/>
                    <a:pt x="150" y="50"/>
                  </a:cubicBezTo>
                  <a:close/>
                </a:path>
              </a:pathLst>
            </a:custGeom>
            <a:solidFill>
              <a:srgbClr val="EFCE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7" name="Freeform 322"/>
            <p:cNvSpPr>
              <a:spLocks/>
            </p:cNvSpPr>
            <p:nvPr/>
          </p:nvSpPr>
          <p:spPr bwMode="auto">
            <a:xfrm rot="16200000">
              <a:off x="1341662" y="1464149"/>
              <a:ext cx="737751" cy="361258"/>
            </a:xfrm>
            <a:custGeom>
              <a:avLst/>
              <a:gdLst>
                <a:gd name="T0" fmla="*/ 0 w 127"/>
                <a:gd name="T1" fmla="*/ 0 h 62"/>
                <a:gd name="T2" fmla="*/ 127 w 127"/>
                <a:gd name="T3" fmla="*/ 35 h 62"/>
                <a:gd name="T4" fmla="*/ 0 w 127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62">
                  <a:moveTo>
                    <a:pt x="0" y="0"/>
                  </a:moveTo>
                  <a:cubicBezTo>
                    <a:pt x="0" y="0"/>
                    <a:pt x="62" y="46"/>
                    <a:pt x="127" y="35"/>
                  </a:cubicBezTo>
                  <a:cubicBezTo>
                    <a:pt x="127" y="35"/>
                    <a:pt x="50" y="62"/>
                    <a:pt x="0" y="0"/>
                  </a:cubicBezTo>
                  <a:close/>
                </a:path>
              </a:pathLst>
            </a:custGeom>
            <a:solidFill>
              <a:srgbClr val="EFD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8" name="Freeform 323"/>
            <p:cNvSpPr>
              <a:spLocks/>
            </p:cNvSpPr>
            <p:nvPr/>
          </p:nvSpPr>
          <p:spPr bwMode="auto">
            <a:xfrm rot="16200000">
              <a:off x="1463533" y="1494617"/>
              <a:ext cx="639819" cy="319910"/>
            </a:xfrm>
            <a:custGeom>
              <a:avLst/>
              <a:gdLst>
                <a:gd name="T0" fmla="*/ 0 w 110"/>
                <a:gd name="T1" fmla="*/ 0 h 55"/>
                <a:gd name="T2" fmla="*/ 110 w 110"/>
                <a:gd name="T3" fmla="*/ 26 h 55"/>
                <a:gd name="T4" fmla="*/ 0 w 110"/>
                <a:gd name="T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0" h="55">
                  <a:moveTo>
                    <a:pt x="0" y="0"/>
                  </a:moveTo>
                  <a:cubicBezTo>
                    <a:pt x="0" y="0"/>
                    <a:pt x="46" y="41"/>
                    <a:pt x="110" y="26"/>
                  </a:cubicBezTo>
                  <a:cubicBezTo>
                    <a:pt x="110" y="26"/>
                    <a:pt x="46" y="55"/>
                    <a:pt x="0" y="0"/>
                  </a:cubicBezTo>
                  <a:close/>
                </a:path>
              </a:pathLst>
            </a:custGeom>
            <a:solidFill>
              <a:srgbClr val="EFE3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9" name="Freeform 324"/>
            <p:cNvSpPr>
              <a:spLocks/>
            </p:cNvSpPr>
            <p:nvPr/>
          </p:nvSpPr>
          <p:spPr bwMode="auto">
            <a:xfrm rot="16200000">
              <a:off x="698579" y="1310723"/>
              <a:ext cx="685521" cy="289442"/>
            </a:xfrm>
            <a:custGeom>
              <a:avLst/>
              <a:gdLst>
                <a:gd name="T0" fmla="*/ 0 w 118"/>
                <a:gd name="T1" fmla="*/ 4 h 50"/>
                <a:gd name="T2" fmla="*/ 118 w 118"/>
                <a:gd name="T3" fmla="*/ 47 h 50"/>
                <a:gd name="T4" fmla="*/ 112 w 118"/>
                <a:gd name="T5" fmla="*/ 33 h 50"/>
                <a:gd name="T6" fmla="*/ 6 w 118"/>
                <a:gd name="T7" fmla="*/ 0 h 50"/>
                <a:gd name="T8" fmla="*/ 0 w 118"/>
                <a:gd name="T9" fmla="*/ 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50">
                  <a:moveTo>
                    <a:pt x="0" y="4"/>
                  </a:moveTo>
                  <a:cubicBezTo>
                    <a:pt x="0" y="4"/>
                    <a:pt x="57" y="50"/>
                    <a:pt x="118" y="47"/>
                  </a:cubicBezTo>
                  <a:cubicBezTo>
                    <a:pt x="118" y="47"/>
                    <a:pt x="117" y="39"/>
                    <a:pt x="112" y="33"/>
                  </a:cubicBezTo>
                  <a:cubicBezTo>
                    <a:pt x="112" y="33"/>
                    <a:pt x="15" y="18"/>
                    <a:pt x="6" y="0"/>
                  </a:cubicBezTo>
                  <a:lnTo>
                    <a:pt x="0" y="4"/>
                  </a:lnTo>
                  <a:close/>
                </a:path>
              </a:pathLst>
            </a:custGeom>
            <a:solidFill>
              <a:srgbClr val="F0BB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0" name="Freeform 325"/>
            <p:cNvSpPr>
              <a:spLocks/>
            </p:cNvSpPr>
            <p:nvPr/>
          </p:nvSpPr>
          <p:spPr bwMode="auto">
            <a:xfrm rot="16200000">
              <a:off x="653966" y="1307459"/>
              <a:ext cx="531006" cy="267679"/>
            </a:xfrm>
            <a:custGeom>
              <a:avLst/>
              <a:gdLst>
                <a:gd name="T0" fmla="*/ 0 w 91"/>
                <a:gd name="T1" fmla="*/ 16 h 46"/>
                <a:gd name="T2" fmla="*/ 91 w 91"/>
                <a:gd name="T3" fmla="*/ 45 h 46"/>
                <a:gd name="T4" fmla="*/ 0 w 91"/>
                <a:gd name="T5" fmla="*/ 1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1" h="46">
                  <a:moveTo>
                    <a:pt x="0" y="16"/>
                  </a:moveTo>
                  <a:cubicBezTo>
                    <a:pt x="0" y="16"/>
                    <a:pt x="62" y="46"/>
                    <a:pt x="91" y="45"/>
                  </a:cubicBezTo>
                  <a:cubicBezTo>
                    <a:pt x="91" y="45"/>
                    <a:pt x="61" y="0"/>
                    <a:pt x="0" y="16"/>
                  </a:cubicBezTo>
                  <a:close/>
                </a:path>
              </a:pathLst>
            </a:custGeom>
            <a:solidFill>
              <a:srgbClr val="E6A9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1" name="Freeform 326"/>
            <p:cNvSpPr>
              <a:spLocks/>
            </p:cNvSpPr>
            <p:nvPr/>
          </p:nvSpPr>
          <p:spPr bwMode="auto">
            <a:xfrm rot="16200000">
              <a:off x="4961864" y="5558774"/>
              <a:ext cx="1053308" cy="1057660"/>
            </a:xfrm>
            <a:custGeom>
              <a:avLst/>
              <a:gdLst>
                <a:gd name="T0" fmla="*/ 168 w 181"/>
                <a:gd name="T1" fmla="*/ 68 h 182"/>
                <a:gd name="T2" fmla="*/ 67 w 181"/>
                <a:gd name="T3" fmla="*/ 13 h 182"/>
                <a:gd name="T4" fmla="*/ 13 w 181"/>
                <a:gd name="T5" fmla="*/ 114 h 182"/>
                <a:gd name="T6" fmla="*/ 114 w 181"/>
                <a:gd name="T7" fmla="*/ 169 h 182"/>
                <a:gd name="T8" fmla="*/ 168 w 181"/>
                <a:gd name="T9" fmla="*/ 68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" h="182">
                  <a:moveTo>
                    <a:pt x="168" y="68"/>
                  </a:moveTo>
                  <a:cubicBezTo>
                    <a:pt x="155" y="25"/>
                    <a:pt x="110" y="0"/>
                    <a:pt x="67" y="13"/>
                  </a:cubicBezTo>
                  <a:cubicBezTo>
                    <a:pt x="24" y="26"/>
                    <a:pt x="0" y="71"/>
                    <a:pt x="13" y="114"/>
                  </a:cubicBezTo>
                  <a:cubicBezTo>
                    <a:pt x="25" y="157"/>
                    <a:pt x="71" y="182"/>
                    <a:pt x="114" y="169"/>
                  </a:cubicBezTo>
                  <a:cubicBezTo>
                    <a:pt x="157" y="156"/>
                    <a:pt x="181" y="111"/>
                    <a:pt x="168" y="68"/>
                  </a:cubicBezTo>
                  <a:close/>
                </a:path>
              </a:pathLst>
            </a:custGeom>
            <a:solidFill>
              <a:srgbClr val="F15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2" name="Freeform 327"/>
            <p:cNvSpPr>
              <a:spLocks/>
            </p:cNvSpPr>
            <p:nvPr/>
          </p:nvSpPr>
          <p:spPr bwMode="auto">
            <a:xfrm rot="16200000">
              <a:off x="5175137" y="6246471"/>
              <a:ext cx="145809" cy="145809"/>
            </a:xfrm>
            <a:custGeom>
              <a:avLst/>
              <a:gdLst>
                <a:gd name="T0" fmla="*/ 23 w 25"/>
                <a:gd name="T1" fmla="*/ 9 h 25"/>
                <a:gd name="T2" fmla="*/ 9 w 25"/>
                <a:gd name="T3" fmla="*/ 2 h 25"/>
                <a:gd name="T4" fmla="*/ 2 w 25"/>
                <a:gd name="T5" fmla="*/ 16 h 25"/>
                <a:gd name="T6" fmla="*/ 16 w 25"/>
                <a:gd name="T7" fmla="*/ 23 h 25"/>
                <a:gd name="T8" fmla="*/ 23 w 25"/>
                <a:gd name="T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3" y="9"/>
                  </a:moveTo>
                  <a:cubicBezTo>
                    <a:pt x="22" y="3"/>
                    <a:pt x="15" y="0"/>
                    <a:pt x="9" y="2"/>
                  </a:cubicBezTo>
                  <a:cubicBezTo>
                    <a:pt x="3" y="4"/>
                    <a:pt x="0" y="10"/>
                    <a:pt x="2" y="16"/>
                  </a:cubicBezTo>
                  <a:cubicBezTo>
                    <a:pt x="4" y="22"/>
                    <a:pt x="10" y="25"/>
                    <a:pt x="16" y="23"/>
                  </a:cubicBezTo>
                  <a:cubicBezTo>
                    <a:pt x="22" y="22"/>
                    <a:pt x="25" y="15"/>
                    <a:pt x="23" y="9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3" name="Freeform 328"/>
            <p:cNvSpPr>
              <a:spLocks/>
            </p:cNvSpPr>
            <p:nvPr/>
          </p:nvSpPr>
          <p:spPr bwMode="auto">
            <a:xfrm rot="16200000">
              <a:off x="5599507" y="5717641"/>
              <a:ext cx="145809" cy="145809"/>
            </a:xfrm>
            <a:custGeom>
              <a:avLst/>
              <a:gdLst>
                <a:gd name="T0" fmla="*/ 23 w 25"/>
                <a:gd name="T1" fmla="*/ 9 h 25"/>
                <a:gd name="T2" fmla="*/ 9 w 25"/>
                <a:gd name="T3" fmla="*/ 2 h 25"/>
                <a:gd name="T4" fmla="*/ 2 w 25"/>
                <a:gd name="T5" fmla="*/ 16 h 25"/>
                <a:gd name="T6" fmla="*/ 16 w 25"/>
                <a:gd name="T7" fmla="*/ 23 h 25"/>
                <a:gd name="T8" fmla="*/ 23 w 25"/>
                <a:gd name="T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3" y="9"/>
                  </a:moveTo>
                  <a:cubicBezTo>
                    <a:pt x="22" y="3"/>
                    <a:pt x="15" y="0"/>
                    <a:pt x="9" y="2"/>
                  </a:cubicBezTo>
                  <a:cubicBezTo>
                    <a:pt x="3" y="3"/>
                    <a:pt x="0" y="10"/>
                    <a:pt x="2" y="16"/>
                  </a:cubicBezTo>
                  <a:cubicBezTo>
                    <a:pt x="3" y="22"/>
                    <a:pt x="10" y="25"/>
                    <a:pt x="16" y="23"/>
                  </a:cubicBezTo>
                  <a:cubicBezTo>
                    <a:pt x="22" y="21"/>
                    <a:pt x="25" y="15"/>
                    <a:pt x="23" y="9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4" name="Freeform 329"/>
            <p:cNvSpPr>
              <a:spLocks/>
            </p:cNvSpPr>
            <p:nvPr/>
          </p:nvSpPr>
          <p:spPr bwMode="auto">
            <a:xfrm rot="16200000">
              <a:off x="5342709" y="6281291"/>
              <a:ext cx="93579" cy="93579"/>
            </a:xfrm>
            <a:custGeom>
              <a:avLst/>
              <a:gdLst>
                <a:gd name="T0" fmla="*/ 15 w 16"/>
                <a:gd name="T1" fmla="*/ 6 h 16"/>
                <a:gd name="T2" fmla="*/ 6 w 16"/>
                <a:gd name="T3" fmla="*/ 2 h 16"/>
                <a:gd name="T4" fmla="*/ 2 w 16"/>
                <a:gd name="T5" fmla="*/ 10 h 16"/>
                <a:gd name="T6" fmla="*/ 10 w 16"/>
                <a:gd name="T7" fmla="*/ 15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4" y="2"/>
                    <a:pt x="10" y="0"/>
                    <a:pt x="6" y="2"/>
                  </a:cubicBezTo>
                  <a:cubicBezTo>
                    <a:pt x="3" y="3"/>
                    <a:pt x="0" y="7"/>
                    <a:pt x="2" y="10"/>
                  </a:cubicBezTo>
                  <a:cubicBezTo>
                    <a:pt x="3" y="14"/>
                    <a:pt x="7" y="16"/>
                    <a:pt x="10" y="15"/>
                  </a:cubicBezTo>
                  <a:cubicBezTo>
                    <a:pt x="14" y="14"/>
                    <a:pt x="16" y="10"/>
                    <a:pt x="15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5" name="Freeform 330"/>
            <p:cNvSpPr>
              <a:spLocks/>
            </p:cNvSpPr>
            <p:nvPr/>
          </p:nvSpPr>
          <p:spPr bwMode="auto">
            <a:xfrm rot="16200000">
              <a:off x="5349238" y="5758990"/>
              <a:ext cx="93579" cy="93579"/>
            </a:xfrm>
            <a:custGeom>
              <a:avLst/>
              <a:gdLst>
                <a:gd name="T0" fmla="*/ 15 w 16"/>
                <a:gd name="T1" fmla="*/ 6 h 16"/>
                <a:gd name="T2" fmla="*/ 6 w 16"/>
                <a:gd name="T3" fmla="*/ 1 h 16"/>
                <a:gd name="T4" fmla="*/ 1 w 16"/>
                <a:gd name="T5" fmla="*/ 10 h 16"/>
                <a:gd name="T6" fmla="*/ 10 w 16"/>
                <a:gd name="T7" fmla="*/ 14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4" y="2"/>
                    <a:pt x="10" y="0"/>
                    <a:pt x="6" y="1"/>
                  </a:cubicBezTo>
                  <a:cubicBezTo>
                    <a:pt x="2" y="2"/>
                    <a:pt x="0" y="6"/>
                    <a:pt x="1" y="10"/>
                  </a:cubicBezTo>
                  <a:cubicBezTo>
                    <a:pt x="2" y="13"/>
                    <a:pt x="6" y="16"/>
                    <a:pt x="10" y="14"/>
                  </a:cubicBezTo>
                  <a:cubicBezTo>
                    <a:pt x="14" y="13"/>
                    <a:pt x="16" y="9"/>
                    <a:pt x="15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6" name="Freeform 331"/>
            <p:cNvSpPr>
              <a:spLocks/>
            </p:cNvSpPr>
            <p:nvPr/>
          </p:nvSpPr>
          <p:spPr bwMode="auto">
            <a:xfrm rot="16200000">
              <a:off x="5759462" y="6180095"/>
              <a:ext cx="87050" cy="93579"/>
            </a:xfrm>
            <a:custGeom>
              <a:avLst/>
              <a:gdLst>
                <a:gd name="T0" fmla="*/ 14 w 15"/>
                <a:gd name="T1" fmla="*/ 6 h 16"/>
                <a:gd name="T2" fmla="*/ 6 w 15"/>
                <a:gd name="T3" fmla="*/ 1 h 16"/>
                <a:gd name="T4" fmla="*/ 1 w 15"/>
                <a:gd name="T5" fmla="*/ 10 h 16"/>
                <a:gd name="T6" fmla="*/ 10 w 15"/>
                <a:gd name="T7" fmla="*/ 15 h 16"/>
                <a:gd name="T8" fmla="*/ 14 w 15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6">
                  <a:moveTo>
                    <a:pt x="14" y="6"/>
                  </a:moveTo>
                  <a:cubicBezTo>
                    <a:pt x="13" y="2"/>
                    <a:pt x="9" y="0"/>
                    <a:pt x="6" y="1"/>
                  </a:cubicBezTo>
                  <a:cubicBezTo>
                    <a:pt x="2" y="2"/>
                    <a:pt x="0" y="6"/>
                    <a:pt x="1" y="10"/>
                  </a:cubicBezTo>
                  <a:cubicBezTo>
                    <a:pt x="2" y="14"/>
                    <a:pt x="6" y="16"/>
                    <a:pt x="10" y="15"/>
                  </a:cubicBezTo>
                  <a:cubicBezTo>
                    <a:pt x="13" y="13"/>
                    <a:pt x="15" y="10"/>
                    <a:pt x="14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7" name="Freeform 332"/>
            <p:cNvSpPr>
              <a:spLocks/>
            </p:cNvSpPr>
            <p:nvPr/>
          </p:nvSpPr>
          <p:spPr bwMode="auto">
            <a:xfrm rot="16200000">
              <a:off x="5174049" y="5788369"/>
              <a:ext cx="65288" cy="63111"/>
            </a:xfrm>
            <a:custGeom>
              <a:avLst/>
              <a:gdLst>
                <a:gd name="T0" fmla="*/ 10 w 11"/>
                <a:gd name="T1" fmla="*/ 5 h 11"/>
                <a:gd name="T2" fmla="*/ 4 w 11"/>
                <a:gd name="T3" fmla="*/ 1 h 11"/>
                <a:gd name="T4" fmla="*/ 1 w 11"/>
                <a:gd name="T5" fmla="*/ 7 h 11"/>
                <a:gd name="T6" fmla="*/ 7 w 11"/>
                <a:gd name="T7" fmla="*/ 11 h 11"/>
                <a:gd name="T8" fmla="*/ 10 w 11"/>
                <a:gd name="T9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0" y="5"/>
                  </a:moveTo>
                  <a:cubicBezTo>
                    <a:pt x="9" y="2"/>
                    <a:pt x="7" y="0"/>
                    <a:pt x="4" y="1"/>
                  </a:cubicBezTo>
                  <a:cubicBezTo>
                    <a:pt x="1" y="2"/>
                    <a:pt x="0" y="5"/>
                    <a:pt x="1" y="7"/>
                  </a:cubicBezTo>
                  <a:cubicBezTo>
                    <a:pt x="1" y="10"/>
                    <a:pt x="4" y="11"/>
                    <a:pt x="7" y="11"/>
                  </a:cubicBezTo>
                  <a:cubicBezTo>
                    <a:pt x="9" y="10"/>
                    <a:pt x="11" y="7"/>
                    <a:pt x="10" y="5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8" name="Freeform 333"/>
            <p:cNvSpPr>
              <a:spLocks/>
            </p:cNvSpPr>
            <p:nvPr/>
          </p:nvSpPr>
          <p:spPr bwMode="auto">
            <a:xfrm rot="16200000">
              <a:off x="5122907" y="5939619"/>
              <a:ext cx="87050" cy="87050"/>
            </a:xfrm>
            <a:custGeom>
              <a:avLst/>
              <a:gdLst>
                <a:gd name="T0" fmla="*/ 14 w 15"/>
                <a:gd name="T1" fmla="*/ 6 h 15"/>
                <a:gd name="T2" fmla="*/ 6 w 15"/>
                <a:gd name="T3" fmla="*/ 1 h 15"/>
                <a:gd name="T4" fmla="*/ 1 w 15"/>
                <a:gd name="T5" fmla="*/ 9 h 15"/>
                <a:gd name="T6" fmla="*/ 9 w 15"/>
                <a:gd name="T7" fmla="*/ 14 h 15"/>
                <a:gd name="T8" fmla="*/ 14 w 15"/>
                <a:gd name="T9" fmla="*/ 6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4" y="6"/>
                  </a:moveTo>
                  <a:cubicBezTo>
                    <a:pt x="13" y="2"/>
                    <a:pt x="9" y="0"/>
                    <a:pt x="6" y="1"/>
                  </a:cubicBezTo>
                  <a:cubicBezTo>
                    <a:pt x="2" y="2"/>
                    <a:pt x="0" y="6"/>
                    <a:pt x="1" y="9"/>
                  </a:cubicBezTo>
                  <a:cubicBezTo>
                    <a:pt x="2" y="13"/>
                    <a:pt x="6" y="15"/>
                    <a:pt x="9" y="14"/>
                  </a:cubicBezTo>
                  <a:cubicBezTo>
                    <a:pt x="13" y="13"/>
                    <a:pt x="15" y="9"/>
                    <a:pt x="14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9" name="Freeform 334"/>
            <p:cNvSpPr>
              <a:spLocks/>
            </p:cNvSpPr>
            <p:nvPr/>
          </p:nvSpPr>
          <p:spPr bwMode="auto">
            <a:xfrm rot="16200000">
              <a:off x="5325299" y="6420572"/>
              <a:ext cx="41349" cy="41349"/>
            </a:xfrm>
            <a:custGeom>
              <a:avLst/>
              <a:gdLst>
                <a:gd name="T0" fmla="*/ 7 w 7"/>
                <a:gd name="T1" fmla="*/ 2 h 7"/>
                <a:gd name="T2" fmla="*/ 3 w 7"/>
                <a:gd name="T3" fmla="*/ 0 h 7"/>
                <a:gd name="T4" fmla="*/ 1 w 7"/>
                <a:gd name="T5" fmla="*/ 4 h 7"/>
                <a:gd name="T6" fmla="*/ 5 w 7"/>
                <a:gd name="T7" fmla="*/ 6 h 7"/>
                <a:gd name="T8" fmla="*/ 7 w 7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2"/>
                  </a:moveTo>
                  <a:cubicBezTo>
                    <a:pt x="6" y="1"/>
                    <a:pt x="5" y="0"/>
                    <a:pt x="3" y="0"/>
                  </a:cubicBezTo>
                  <a:cubicBezTo>
                    <a:pt x="1" y="1"/>
                    <a:pt x="0" y="3"/>
                    <a:pt x="1" y="4"/>
                  </a:cubicBezTo>
                  <a:cubicBezTo>
                    <a:pt x="1" y="6"/>
                    <a:pt x="3" y="7"/>
                    <a:pt x="5" y="6"/>
                  </a:cubicBezTo>
                  <a:cubicBezTo>
                    <a:pt x="6" y="6"/>
                    <a:pt x="7" y="4"/>
                    <a:pt x="7" y="2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0" name="Freeform 335"/>
            <p:cNvSpPr>
              <a:spLocks/>
            </p:cNvSpPr>
            <p:nvPr/>
          </p:nvSpPr>
          <p:spPr bwMode="auto">
            <a:xfrm rot="16200000">
              <a:off x="5538572" y="5702407"/>
              <a:ext cx="45701" cy="41349"/>
            </a:xfrm>
            <a:custGeom>
              <a:avLst/>
              <a:gdLst>
                <a:gd name="T0" fmla="*/ 7 w 8"/>
                <a:gd name="T1" fmla="*/ 3 h 7"/>
                <a:gd name="T2" fmla="*/ 3 w 8"/>
                <a:gd name="T3" fmla="*/ 1 h 7"/>
                <a:gd name="T4" fmla="*/ 1 w 8"/>
                <a:gd name="T5" fmla="*/ 5 h 7"/>
                <a:gd name="T6" fmla="*/ 5 w 8"/>
                <a:gd name="T7" fmla="*/ 7 h 7"/>
                <a:gd name="T8" fmla="*/ 7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7" y="3"/>
                  </a:moveTo>
                  <a:cubicBezTo>
                    <a:pt x="7" y="1"/>
                    <a:pt x="5" y="0"/>
                    <a:pt x="3" y="1"/>
                  </a:cubicBezTo>
                  <a:cubicBezTo>
                    <a:pt x="1" y="1"/>
                    <a:pt x="0" y="3"/>
                    <a:pt x="1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7" y="6"/>
                    <a:pt x="8" y="4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1" name="Freeform 336"/>
            <p:cNvSpPr>
              <a:spLocks/>
            </p:cNvSpPr>
            <p:nvPr/>
          </p:nvSpPr>
          <p:spPr bwMode="auto">
            <a:xfrm rot="16200000">
              <a:off x="5108761" y="5884125"/>
              <a:ext cx="45701" cy="39173"/>
            </a:xfrm>
            <a:custGeom>
              <a:avLst/>
              <a:gdLst>
                <a:gd name="T0" fmla="*/ 7 w 8"/>
                <a:gd name="T1" fmla="*/ 3 h 7"/>
                <a:gd name="T2" fmla="*/ 3 w 8"/>
                <a:gd name="T3" fmla="*/ 1 h 7"/>
                <a:gd name="T4" fmla="*/ 1 w 8"/>
                <a:gd name="T5" fmla="*/ 5 h 7"/>
                <a:gd name="T6" fmla="*/ 5 w 8"/>
                <a:gd name="T7" fmla="*/ 7 h 7"/>
                <a:gd name="T8" fmla="*/ 7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7" y="3"/>
                  </a:moveTo>
                  <a:cubicBezTo>
                    <a:pt x="7" y="1"/>
                    <a:pt x="5" y="0"/>
                    <a:pt x="3" y="1"/>
                  </a:cubicBezTo>
                  <a:cubicBezTo>
                    <a:pt x="1" y="1"/>
                    <a:pt x="0" y="3"/>
                    <a:pt x="1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7" y="6"/>
                    <a:pt x="8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2" name="Freeform 337"/>
            <p:cNvSpPr>
              <a:spLocks/>
            </p:cNvSpPr>
            <p:nvPr/>
          </p:nvSpPr>
          <p:spPr bwMode="auto">
            <a:xfrm rot="16200000">
              <a:off x="5357943" y="5976615"/>
              <a:ext cx="41349" cy="45701"/>
            </a:xfrm>
            <a:custGeom>
              <a:avLst/>
              <a:gdLst>
                <a:gd name="T0" fmla="*/ 7 w 7"/>
                <a:gd name="T1" fmla="*/ 3 h 8"/>
                <a:gd name="T2" fmla="*/ 3 w 7"/>
                <a:gd name="T3" fmla="*/ 1 h 8"/>
                <a:gd name="T4" fmla="*/ 0 w 7"/>
                <a:gd name="T5" fmla="*/ 5 h 8"/>
                <a:gd name="T6" fmla="*/ 4 w 7"/>
                <a:gd name="T7" fmla="*/ 7 h 8"/>
                <a:gd name="T8" fmla="*/ 7 w 7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8">
                  <a:moveTo>
                    <a:pt x="7" y="3"/>
                  </a:moveTo>
                  <a:cubicBezTo>
                    <a:pt x="6" y="1"/>
                    <a:pt x="4" y="0"/>
                    <a:pt x="3" y="1"/>
                  </a:cubicBezTo>
                  <a:cubicBezTo>
                    <a:pt x="1" y="1"/>
                    <a:pt x="0" y="3"/>
                    <a:pt x="0" y="5"/>
                  </a:cubicBezTo>
                  <a:cubicBezTo>
                    <a:pt x="1" y="7"/>
                    <a:pt x="3" y="8"/>
                    <a:pt x="4" y="7"/>
                  </a:cubicBezTo>
                  <a:cubicBezTo>
                    <a:pt x="6" y="7"/>
                    <a:pt x="7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3" name="Freeform 338"/>
            <p:cNvSpPr>
              <a:spLocks/>
            </p:cNvSpPr>
            <p:nvPr/>
          </p:nvSpPr>
          <p:spPr bwMode="auto">
            <a:xfrm rot="16200000">
              <a:off x="5860658" y="6183360"/>
              <a:ext cx="41349" cy="41349"/>
            </a:xfrm>
            <a:custGeom>
              <a:avLst/>
              <a:gdLst>
                <a:gd name="T0" fmla="*/ 7 w 7"/>
                <a:gd name="T1" fmla="*/ 3 h 7"/>
                <a:gd name="T2" fmla="*/ 3 w 7"/>
                <a:gd name="T3" fmla="*/ 1 h 7"/>
                <a:gd name="T4" fmla="*/ 1 w 7"/>
                <a:gd name="T5" fmla="*/ 5 h 7"/>
                <a:gd name="T6" fmla="*/ 5 w 7"/>
                <a:gd name="T7" fmla="*/ 7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6" y="1"/>
                    <a:pt x="4" y="0"/>
                    <a:pt x="3" y="1"/>
                  </a:cubicBezTo>
                  <a:cubicBezTo>
                    <a:pt x="1" y="1"/>
                    <a:pt x="0" y="3"/>
                    <a:pt x="1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6" y="6"/>
                    <a:pt x="7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4" name="Freeform 339"/>
            <p:cNvSpPr>
              <a:spLocks/>
            </p:cNvSpPr>
            <p:nvPr/>
          </p:nvSpPr>
          <p:spPr bwMode="auto">
            <a:xfrm rot="16200000">
              <a:off x="5649561" y="6063666"/>
              <a:ext cx="45701" cy="41349"/>
            </a:xfrm>
            <a:custGeom>
              <a:avLst/>
              <a:gdLst>
                <a:gd name="T0" fmla="*/ 7 w 8"/>
                <a:gd name="T1" fmla="*/ 2 h 7"/>
                <a:gd name="T2" fmla="*/ 3 w 8"/>
                <a:gd name="T3" fmla="*/ 0 h 7"/>
                <a:gd name="T4" fmla="*/ 1 w 8"/>
                <a:gd name="T5" fmla="*/ 4 h 7"/>
                <a:gd name="T6" fmla="*/ 5 w 8"/>
                <a:gd name="T7" fmla="*/ 6 h 7"/>
                <a:gd name="T8" fmla="*/ 7 w 8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7" y="2"/>
                  </a:moveTo>
                  <a:cubicBezTo>
                    <a:pt x="7" y="1"/>
                    <a:pt x="5" y="0"/>
                    <a:pt x="3" y="0"/>
                  </a:cubicBezTo>
                  <a:cubicBezTo>
                    <a:pt x="1" y="1"/>
                    <a:pt x="0" y="2"/>
                    <a:pt x="1" y="4"/>
                  </a:cubicBezTo>
                  <a:cubicBezTo>
                    <a:pt x="1" y="6"/>
                    <a:pt x="3" y="7"/>
                    <a:pt x="5" y="6"/>
                  </a:cubicBezTo>
                  <a:cubicBezTo>
                    <a:pt x="7" y="6"/>
                    <a:pt x="8" y="4"/>
                    <a:pt x="7" y="2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5" name="Freeform 340"/>
            <p:cNvSpPr>
              <a:spLocks/>
            </p:cNvSpPr>
            <p:nvPr/>
          </p:nvSpPr>
          <p:spPr bwMode="auto">
            <a:xfrm rot="16200000">
              <a:off x="5552717" y="6352020"/>
              <a:ext cx="41349" cy="39173"/>
            </a:xfrm>
            <a:custGeom>
              <a:avLst/>
              <a:gdLst>
                <a:gd name="T0" fmla="*/ 7 w 7"/>
                <a:gd name="T1" fmla="*/ 3 h 7"/>
                <a:gd name="T2" fmla="*/ 3 w 7"/>
                <a:gd name="T3" fmla="*/ 1 h 7"/>
                <a:gd name="T4" fmla="*/ 0 w 7"/>
                <a:gd name="T5" fmla="*/ 5 h 7"/>
                <a:gd name="T6" fmla="*/ 5 w 7"/>
                <a:gd name="T7" fmla="*/ 7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6" y="1"/>
                    <a:pt x="4" y="0"/>
                    <a:pt x="3" y="1"/>
                  </a:cubicBezTo>
                  <a:cubicBezTo>
                    <a:pt x="1" y="1"/>
                    <a:pt x="0" y="3"/>
                    <a:pt x="0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6" y="6"/>
                    <a:pt x="7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6" name="Freeform 341"/>
            <p:cNvSpPr>
              <a:spLocks/>
            </p:cNvSpPr>
            <p:nvPr/>
          </p:nvSpPr>
          <p:spPr bwMode="auto">
            <a:xfrm rot="16200000">
              <a:off x="9763211" y="5285653"/>
              <a:ext cx="1540789" cy="581060"/>
            </a:xfrm>
            <a:custGeom>
              <a:avLst/>
              <a:gdLst>
                <a:gd name="T0" fmla="*/ 128 w 265"/>
                <a:gd name="T1" fmla="*/ 72 h 100"/>
                <a:gd name="T2" fmla="*/ 265 w 265"/>
                <a:gd name="T3" fmla="*/ 33 h 100"/>
                <a:gd name="T4" fmla="*/ 236 w 265"/>
                <a:gd name="T5" fmla="*/ 0 h 100"/>
                <a:gd name="T6" fmla="*/ 148 w 265"/>
                <a:gd name="T7" fmla="*/ 33 h 100"/>
                <a:gd name="T8" fmla="*/ 20 w 265"/>
                <a:gd name="T9" fmla="*/ 36 h 100"/>
                <a:gd name="T10" fmla="*/ 0 w 265"/>
                <a:gd name="T11" fmla="*/ 97 h 100"/>
                <a:gd name="T12" fmla="*/ 128 w 265"/>
                <a:gd name="T13" fmla="*/ 7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5" h="100">
                  <a:moveTo>
                    <a:pt x="128" y="72"/>
                  </a:moveTo>
                  <a:cubicBezTo>
                    <a:pt x="188" y="42"/>
                    <a:pt x="229" y="27"/>
                    <a:pt x="265" y="33"/>
                  </a:cubicBezTo>
                  <a:cubicBezTo>
                    <a:pt x="257" y="21"/>
                    <a:pt x="247" y="10"/>
                    <a:pt x="236" y="0"/>
                  </a:cubicBezTo>
                  <a:cubicBezTo>
                    <a:pt x="211" y="3"/>
                    <a:pt x="180" y="13"/>
                    <a:pt x="148" y="33"/>
                  </a:cubicBezTo>
                  <a:cubicBezTo>
                    <a:pt x="109" y="58"/>
                    <a:pt x="52" y="47"/>
                    <a:pt x="20" y="36"/>
                  </a:cubicBezTo>
                  <a:cubicBezTo>
                    <a:pt x="9" y="54"/>
                    <a:pt x="2" y="75"/>
                    <a:pt x="0" y="97"/>
                  </a:cubicBezTo>
                  <a:cubicBezTo>
                    <a:pt x="24" y="100"/>
                    <a:pt x="71" y="100"/>
                    <a:pt x="128" y="72"/>
                  </a:cubicBezTo>
                  <a:close/>
                </a:path>
              </a:pathLst>
            </a:custGeom>
            <a:solidFill>
              <a:srgbClr val="E8BD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7" name="Freeform 342"/>
            <p:cNvSpPr>
              <a:spLocks/>
            </p:cNvSpPr>
            <p:nvPr/>
          </p:nvSpPr>
          <p:spPr bwMode="auto">
            <a:xfrm rot="16200000">
              <a:off x="9737096" y="5387937"/>
              <a:ext cx="1255700" cy="430899"/>
            </a:xfrm>
            <a:custGeom>
              <a:avLst/>
              <a:gdLst>
                <a:gd name="T0" fmla="*/ 128 w 216"/>
                <a:gd name="T1" fmla="*/ 49 h 74"/>
                <a:gd name="T2" fmla="*/ 216 w 216"/>
                <a:gd name="T3" fmla="*/ 16 h 74"/>
                <a:gd name="T4" fmla="*/ 193 w 216"/>
                <a:gd name="T5" fmla="*/ 0 h 74"/>
                <a:gd name="T6" fmla="*/ 121 w 216"/>
                <a:gd name="T7" fmla="*/ 28 h 74"/>
                <a:gd name="T8" fmla="*/ 25 w 216"/>
                <a:gd name="T9" fmla="*/ 20 h 74"/>
                <a:gd name="T10" fmla="*/ 0 w 216"/>
                <a:gd name="T11" fmla="*/ 52 h 74"/>
                <a:gd name="T12" fmla="*/ 128 w 216"/>
                <a:gd name="T13" fmla="*/ 4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6" h="74">
                  <a:moveTo>
                    <a:pt x="128" y="49"/>
                  </a:moveTo>
                  <a:cubicBezTo>
                    <a:pt x="160" y="29"/>
                    <a:pt x="191" y="19"/>
                    <a:pt x="216" y="16"/>
                  </a:cubicBezTo>
                  <a:cubicBezTo>
                    <a:pt x="209" y="10"/>
                    <a:pt x="201" y="5"/>
                    <a:pt x="193" y="0"/>
                  </a:cubicBezTo>
                  <a:cubicBezTo>
                    <a:pt x="176" y="9"/>
                    <a:pt x="151" y="21"/>
                    <a:pt x="121" y="28"/>
                  </a:cubicBezTo>
                  <a:cubicBezTo>
                    <a:pt x="81" y="37"/>
                    <a:pt x="44" y="27"/>
                    <a:pt x="25" y="20"/>
                  </a:cubicBezTo>
                  <a:cubicBezTo>
                    <a:pt x="15" y="29"/>
                    <a:pt x="7" y="40"/>
                    <a:pt x="0" y="52"/>
                  </a:cubicBezTo>
                  <a:cubicBezTo>
                    <a:pt x="32" y="63"/>
                    <a:pt x="89" y="74"/>
                    <a:pt x="128" y="49"/>
                  </a:cubicBezTo>
                  <a:close/>
                </a:path>
              </a:pathLst>
            </a:custGeom>
            <a:solidFill>
              <a:srgbClr val="EDC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8" name="Freeform 343"/>
            <p:cNvSpPr>
              <a:spLocks/>
            </p:cNvSpPr>
            <p:nvPr/>
          </p:nvSpPr>
          <p:spPr bwMode="auto">
            <a:xfrm rot="16200000">
              <a:off x="9728391" y="5442344"/>
              <a:ext cx="842211" cy="256798"/>
            </a:xfrm>
            <a:custGeom>
              <a:avLst/>
              <a:gdLst>
                <a:gd name="T0" fmla="*/ 145 w 145"/>
                <a:gd name="T1" fmla="*/ 18 h 44"/>
                <a:gd name="T2" fmla="*/ 57 w 145"/>
                <a:gd name="T3" fmla="*/ 6 h 44"/>
                <a:gd name="T4" fmla="*/ 0 w 145"/>
                <a:gd name="T5" fmla="*/ 29 h 44"/>
                <a:gd name="T6" fmla="*/ 145 w 145"/>
                <a:gd name="T7" fmla="*/ 1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5" h="44">
                  <a:moveTo>
                    <a:pt x="145" y="18"/>
                  </a:moveTo>
                  <a:cubicBezTo>
                    <a:pt x="119" y="5"/>
                    <a:pt x="88" y="0"/>
                    <a:pt x="57" y="6"/>
                  </a:cubicBezTo>
                  <a:cubicBezTo>
                    <a:pt x="36" y="10"/>
                    <a:pt x="17" y="18"/>
                    <a:pt x="0" y="29"/>
                  </a:cubicBezTo>
                  <a:cubicBezTo>
                    <a:pt x="20" y="35"/>
                    <a:pt x="72" y="44"/>
                    <a:pt x="145" y="18"/>
                  </a:cubicBezTo>
                  <a:close/>
                </a:path>
              </a:pathLst>
            </a:custGeom>
            <a:solidFill>
              <a:srgbClr val="FCC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9" name="Freeform 344"/>
            <p:cNvSpPr>
              <a:spLocks/>
            </p:cNvSpPr>
            <p:nvPr/>
          </p:nvSpPr>
          <p:spPr bwMode="auto">
            <a:xfrm rot="16200000">
              <a:off x="9917725" y="5259538"/>
              <a:ext cx="1575609" cy="611528"/>
            </a:xfrm>
            <a:custGeom>
              <a:avLst/>
              <a:gdLst>
                <a:gd name="T0" fmla="*/ 152 w 271"/>
                <a:gd name="T1" fmla="*/ 52 h 105"/>
                <a:gd name="T2" fmla="*/ 271 w 271"/>
                <a:gd name="T3" fmla="*/ 15 h 105"/>
                <a:gd name="T4" fmla="*/ 266 w 271"/>
                <a:gd name="T5" fmla="*/ 6 h 105"/>
                <a:gd name="T6" fmla="*/ 129 w 271"/>
                <a:gd name="T7" fmla="*/ 45 h 105"/>
                <a:gd name="T8" fmla="*/ 1 w 271"/>
                <a:gd name="T9" fmla="*/ 70 h 105"/>
                <a:gd name="T10" fmla="*/ 3 w 271"/>
                <a:gd name="T11" fmla="*/ 104 h 105"/>
                <a:gd name="T12" fmla="*/ 152 w 271"/>
                <a:gd name="T13" fmla="*/ 5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1" h="105">
                  <a:moveTo>
                    <a:pt x="152" y="52"/>
                  </a:moveTo>
                  <a:cubicBezTo>
                    <a:pt x="210" y="10"/>
                    <a:pt x="251" y="11"/>
                    <a:pt x="271" y="15"/>
                  </a:cubicBezTo>
                  <a:cubicBezTo>
                    <a:pt x="269" y="12"/>
                    <a:pt x="267" y="9"/>
                    <a:pt x="266" y="6"/>
                  </a:cubicBezTo>
                  <a:cubicBezTo>
                    <a:pt x="230" y="0"/>
                    <a:pt x="189" y="15"/>
                    <a:pt x="129" y="45"/>
                  </a:cubicBezTo>
                  <a:cubicBezTo>
                    <a:pt x="72" y="73"/>
                    <a:pt x="25" y="73"/>
                    <a:pt x="1" y="70"/>
                  </a:cubicBezTo>
                  <a:cubicBezTo>
                    <a:pt x="0" y="81"/>
                    <a:pt x="1" y="93"/>
                    <a:pt x="3" y="104"/>
                  </a:cubicBezTo>
                  <a:cubicBezTo>
                    <a:pt x="27" y="105"/>
                    <a:pt x="83" y="100"/>
                    <a:pt x="152" y="52"/>
                  </a:cubicBezTo>
                  <a:close/>
                </a:path>
              </a:pathLst>
            </a:custGeom>
            <a:solidFill>
              <a:srgbClr val="DBB3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0" name="Freeform 345"/>
            <p:cNvSpPr>
              <a:spLocks/>
            </p:cNvSpPr>
            <p:nvPr/>
          </p:nvSpPr>
          <p:spPr bwMode="auto">
            <a:xfrm rot="16200000">
              <a:off x="9757770" y="5478252"/>
              <a:ext cx="977139" cy="237212"/>
            </a:xfrm>
            <a:custGeom>
              <a:avLst/>
              <a:gdLst>
                <a:gd name="T0" fmla="*/ 96 w 168"/>
                <a:gd name="T1" fmla="*/ 32 h 41"/>
                <a:gd name="T2" fmla="*/ 168 w 168"/>
                <a:gd name="T3" fmla="*/ 4 h 41"/>
                <a:gd name="T4" fmla="*/ 161 w 168"/>
                <a:gd name="T5" fmla="*/ 0 h 41"/>
                <a:gd name="T6" fmla="*/ 16 w 168"/>
                <a:gd name="T7" fmla="*/ 11 h 41"/>
                <a:gd name="T8" fmla="*/ 0 w 168"/>
                <a:gd name="T9" fmla="*/ 24 h 41"/>
                <a:gd name="T10" fmla="*/ 96 w 168"/>
                <a:gd name="T11" fmla="*/ 3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" h="41">
                  <a:moveTo>
                    <a:pt x="96" y="32"/>
                  </a:moveTo>
                  <a:cubicBezTo>
                    <a:pt x="126" y="25"/>
                    <a:pt x="151" y="13"/>
                    <a:pt x="168" y="4"/>
                  </a:cubicBezTo>
                  <a:cubicBezTo>
                    <a:pt x="166" y="3"/>
                    <a:pt x="163" y="1"/>
                    <a:pt x="161" y="0"/>
                  </a:cubicBezTo>
                  <a:cubicBezTo>
                    <a:pt x="88" y="26"/>
                    <a:pt x="36" y="17"/>
                    <a:pt x="16" y="11"/>
                  </a:cubicBezTo>
                  <a:cubicBezTo>
                    <a:pt x="11" y="15"/>
                    <a:pt x="5" y="20"/>
                    <a:pt x="0" y="24"/>
                  </a:cubicBezTo>
                  <a:cubicBezTo>
                    <a:pt x="19" y="31"/>
                    <a:pt x="56" y="41"/>
                    <a:pt x="96" y="32"/>
                  </a:cubicBezTo>
                  <a:close/>
                </a:path>
              </a:pathLst>
            </a:custGeom>
            <a:solidFill>
              <a:srgbClr val="F2C5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1" name="Freeform 346"/>
            <p:cNvSpPr>
              <a:spLocks/>
            </p:cNvSpPr>
            <p:nvPr/>
          </p:nvSpPr>
          <p:spPr bwMode="auto">
            <a:xfrm rot="16200000">
              <a:off x="11182130" y="5118082"/>
              <a:ext cx="768218" cy="295971"/>
            </a:xfrm>
            <a:custGeom>
              <a:avLst/>
              <a:gdLst>
                <a:gd name="T0" fmla="*/ 48 w 132"/>
                <a:gd name="T1" fmla="*/ 48 h 51"/>
                <a:gd name="T2" fmla="*/ 132 w 132"/>
                <a:gd name="T3" fmla="*/ 0 h 51"/>
                <a:gd name="T4" fmla="*/ 0 w 132"/>
                <a:gd name="T5" fmla="*/ 48 h 51"/>
                <a:gd name="T6" fmla="*/ 48 w 132"/>
                <a:gd name="T7" fmla="*/ 4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2" h="51">
                  <a:moveTo>
                    <a:pt x="48" y="48"/>
                  </a:moveTo>
                  <a:cubicBezTo>
                    <a:pt x="82" y="42"/>
                    <a:pt x="111" y="24"/>
                    <a:pt x="132" y="0"/>
                  </a:cubicBezTo>
                  <a:cubicBezTo>
                    <a:pt x="71" y="32"/>
                    <a:pt x="23" y="44"/>
                    <a:pt x="0" y="48"/>
                  </a:cubicBezTo>
                  <a:cubicBezTo>
                    <a:pt x="15" y="51"/>
                    <a:pt x="31" y="51"/>
                    <a:pt x="48" y="48"/>
                  </a:cubicBezTo>
                  <a:close/>
                </a:path>
              </a:pathLst>
            </a:custGeom>
            <a:solidFill>
              <a:srgbClr val="5949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2" name="Freeform 347"/>
            <p:cNvSpPr>
              <a:spLocks/>
            </p:cNvSpPr>
            <p:nvPr/>
          </p:nvSpPr>
          <p:spPr bwMode="auto">
            <a:xfrm rot="16200000">
              <a:off x="10214784" y="5073469"/>
              <a:ext cx="1558199" cy="779100"/>
            </a:xfrm>
            <a:custGeom>
              <a:avLst/>
              <a:gdLst>
                <a:gd name="T0" fmla="*/ 148 w 268"/>
                <a:gd name="T1" fmla="*/ 44 h 134"/>
                <a:gd name="T2" fmla="*/ 0 w 268"/>
                <a:gd name="T3" fmla="*/ 116 h 134"/>
                <a:gd name="T4" fmla="*/ 12 w 268"/>
                <a:gd name="T5" fmla="*/ 134 h 134"/>
                <a:gd name="T6" fmla="*/ 146 w 268"/>
                <a:gd name="T7" fmla="*/ 91 h 134"/>
                <a:gd name="T8" fmla="*/ 268 w 268"/>
                <a:gd name="T9" fmla="*/ 45 h 134"/>
                <a:gd name="T10" fmla="*/ 266 w 268"/>
                <a:gd name="T11" fmla="*/ 22 h 134"/>
                <a:gd name="T12" fmla="*/ 260 w 268"/>
                <a:gd name="T13" fmla="*/ 0 h 134"/>
                <a:gd name="T14" fmla="*/ 148 w 268"/>
                <a:gd name="T15" fmla="*/ 4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8" h="134">
                  <a:moveTo>
                    <a:pt x="148" y="44"/>
                  </a:moveTo>
                  <a:cubicBezTo>
                    <a:pt x="75" y="95"/>
                    <a:pt x="23" y="111"/>
                    <a:pt x="0" y="116"/>
                  </a:cubicBezTo>
                  <a:cubicBezTo>
                    <a:pt x="3" y="123"/>
                    <a:pt x="7" y="129"/>
                    <a:pt x="12" y="134"/>
                  </a:cubicBezTo>
                  <a:cubicBezTo>
                    <a:pt x="37" y="132"/>
                    <a:pt x="97" y="123"/>
                    <a:pt x="146" y="91"/>
                  </a:cubicBezTo>
                  <a:cubicBezTo>
                    <a:pt x="193" y="60"/>
                    <a:pt x="237" y="44"/>
                    <a:pt x="268" y="45"/>
                  </a:cubicBezTo>
                  <a:cubicBezTo>
                    <a:pt x="268" y="37"/>
                    <a:pt x="267" y="30"/>
                    <a:pt x="266" y="22"/>
                  </a:cubicBezTo>
                  <a:cubicBezTo>
                    <a:pt x="265" y="15"/>
                    <a:pt x="263" y="7"/>
                    <a:pt x="260" y="0"/>
                  </a:cubicBezTo>
                  <a:cubicBezTo>
                    <a:pt x="237" y="0"/>
                    <a:pt x="201" y="8"/>
                    <a:pt x="148" y="44"/>
                  </a:cubicBezTo>
                  <a:close/>
                </a:path>
              </a:pathLst>
            </a:custGeom>
            <a:solidFill>
              <a:srgbClr val="C7A1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3" name="Freeform 348"/>
            <p:cNvSpPr>
              <a:spLocks/>
            </p:cNvSpPr>
            <p:nvPr/>
          </p:nvSpPr>
          <p:spPr bwMode="auto">
            <a:xfrm rot="16200000">
              <a:off x="10066799" y="5123522"/>
              <a:ext cx="1603900" cy="820448"/>
            </a:xfrm>
            <a:custGeom>
              <a:avLst/>
              <a:gdLst>
                <a:gd name="T0" fmla="*/ 149 w 276"/>
                <a:gd name="T1" fmla="*/ 42 h 141"/>
                <a:gd name="T2" fmla="*/ 0 w 276"/>
                <a:gd name="T3" fmla="*/ 94 h 141"/>
                <a:gd name="T4" fmla="*/ 0 w 276"/>
                <a:gd name="T5" fmla="*/ 96 h 141"/>
                <a:gd name="T6" fmla="*/ 16 w 276"/>
                <a:gd name="T7" fmla="*/ 141 h 141"/>
                <a:gd name="T8" fmla="*/ 164 w 276"/>
                <a:gd name="T9" fmla="*/ 69 h 141"/>
                <a:gd name="T10" fmla="*/ 276 w 276"/>
                <a:gd name="T11" fmla="*/ 25 h 141"/>
                <a:gd name="T12" fmla="*/ 268 w 276"/>
                <a:gd name="T13" fmla="*/ 5 h 141"/>
                <a:gd name="T14" fmla="*/ 149 w 276"/>
                <a:gd name="T15" fmla="*/ 4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6" h="141">
                  <a:moveTo>
                    <a:pt x="149" y="42"/>
                  </a:moveTo>
                  <a:cubicBezTo>
                    <a:pt x="80" y="90"/>
                    <a:pt x="24" y="95"/>
                    <a:pt x="0" y="94"/>
                  </a:cubicBezTo>
                  <a:cubicBezTo>
                    <a:pt x="0" y="95"/>
                    <a:pt x="0" y="96"/>
                    <a:pt x="0" y="96"/>
                  </a:cubicBezTo>
                  <a:cubicBezTo>
                    <a:pt x="3" y="113"/>
                    <a:pt x="8" y="128"/>
                    <a:pt x="16" y="141"/>
                  </a:cubicBezTo>
                  <a:cubicBezTo>
                    <a:pt x="39" y="136"/>
                    <a:pt x="91" y="120"/>
                    <a:pt x="164" y="69"/>
                  </a:cubicBezTo>
                  <a:cubicBezTo>
                    <a:pt x="217" y="33"/>
                    <a:pt x="253" y="25"/>
                    <a:pt x="276" y="25"/>
                  </a:cubicBezTo>
                  <a:cubicBezTo>
                    <a:pt x="274" y="18"/>
                    <a:pt x="271" y="11"/>
                    <a:pt x="268" y="5"/>
                  </a:cubicBezTo>
                  <a:cubicBezTo>
                    <a:pt x="248" y="1"/>
                    <a:pt x="207" y="0"/>
                    <a:pt x="149" y="42"/>
                  </a:cubicBezTo>
                  <a:close/>
                </a:path>
              </a:pathLst>
            </a:custGeom>
            <a:solidFill>
              <a:srgbClr val="D4AD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4" name="Freeform 349"/>
            <p:cNvSpPr>
              <a:spLocks/>
            </p:cNvSpPr>
            <p:nvPr/>
          </p:nvSpPr>
          <p:spPr bwMode="auto">
            <a:xfrm rot="16200000">
              <a:off x="10431322" y="5111553"/>
              <a:ext cx="1488559" cy="633290"/>
            </a:xfrm>
            <a:custGeom>
              <a:avLst/>
              <a:gdLst>
                <a:gd name="T0" fmla="*/ 134 w 256"/>
                <a:gd name="T1" fmla="*/ 47 h 109"/>
                <a:gd name="T2" fmla="*/ 0 w 256"/>
                <a:gd name="T3" fmla="*/ 90 h 109"/>
                <a:gd name="T4" fmla="*/ 10 w 256"/>
                <a:gd name="T5" fmla="*/ 103 h 109"/>
                <a:gd name="T6" fmla="*/ 144 w 256"/>
                <a:gd name="T7" fmla="*/ 74 h 109"/>
                <a:gd name="T8" fmla="*/ 254 w 256"/>
                <a:gd name="T9" fmla="*/ 28 h 109"/>
                <a:gd name="T10" fmla="*/ 256 w 256"/>
                <a:gd name="T11" fmla="*/ 1 h 109"/>
                <a:gd name="T12" fmla="*/ 134 w 256"/>
                <a:gd name="T13" fmla="*/ 47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6" h="109">
                  <a:moveTo>
                    <a:pt x="134" y="47"/>
                  </a:moveTo>
                  <a:cubicBezTo>
                    <a:pt x="85" y="79"/>
                    <a:pt x="25" y="88"/>
                    <a:pt x="0" y="90"/>
                  </a:cubicBezTo>
                  <a:cubicBezTo>
                    <a:pt x="3" y="95"/>
                    <a:pt x="7" y="99"/>
                    <a:pt x="10" y="103"/>
                  </a:cubicBezTo>
                  <a:cubicBezTo>
                    <a:pt x="35" y="106"/>
                    <a:pt x="88" y="109"/>
                    <a:pt x="144" y="74"/>
                  </a:cubicBezTo>
                  <a:cubicBezTo>
                    <a:pt x="205" y="36"/>
                    <a:pt x="229" y="24"/>
                    <a:pt x="254" y="28"/>
                  </a:cubicBezTo>
                  <a:cubicBezTo>
                    <a:pt x="255" y="19"/>
                    <a:pt x="256" y="10"/>
                    <a:pt x="256" y="1"/>
                  </a:cubicBezTo>
                  <a:cubicBezTo>
                    <a:pt x="225" y="0"/>
                    <a:pt x="181" y="16"/>
                    <a:pt x="134" y="47"/>
                  </a:cubicBezTo>
                  <a:close/>
                </a:path>
              </a:pathLst>
            </a:custGeom>
            <a:solidFill>
              <a:srgbClr val="B593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5" name="Freeform 350"/>
            <p:cNvSpPr>
              <a:spLocks/>
            </p:cNvSpPr>
            <p:nvPr/>
          </p:nvSpPr>
          <p:spPr bwMode="auto">
            <a:xfrm rot="16200000">
              <a:off x="10771906" y="5132227"/>
              <a:ext cx="1268757" cy="476600"/>
            </a:xfrm>
            <a:custGeom>
              <a:avLst/>
              <a:gdLst>
                <a:gd name="T0" fmla="*/ 122 w 218"/>
                <a:gd name="T1" fmla="*/ 35 h 82"/>
                <a:gd name="T2" fmla="*/ 0 w 218"/>
                <a:gd name="T3" fmla="*/ 65 h 82"/>
                <a:gd name="T4" fmla="*/ 28 w 218"/>
                <a:gd name="T5" fmla="*/ 82 h 82"/>
                <a:gd name="T6" fmla="*/ 125 w 218"/>
                <a:gd name="T7" fmla="*/ 57 h 82"/>
                <a:gd name="T8" fmla="*/ 211 w 218"/>
                <a:gd name="T9" fmla="*/ 15 h 82"/>
                <a:gd name="T10" fmla="*/ 218 w 218"/>
                <a:gd name="T11" fmla="*/ 0 h 82"/>
                <a:gd name="T12" fmla="*/ 122 w 218"/>
                <a:gd name="T13" fmla="*/ 35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82">
                  <a:moveTo>
                    <a:pt x="122" y="35"/>
                  </a:moveTo>
                  <a:cubicBezTo>
                    <a:pt x="58" y="63"/>
                    <a:pt x="20" y="66"/>
                    <a:pt x="0" y="65"/>
                  </a:cubicBezTo>
                  <a:cubicBezTo>
                    <a:pt x="9" y="72"/>
                    <a:pt x="18" y="77"/>
                    <a:pt x="28" y="82"/>
                  </a:cubicBezTo>
                  <a:cubicBezTo>
                    <a:pt x="47" y="82"/>
                    <a:pt x="78" y="78"/>
                    <a:pt x="125" y="57"/>
                  </a:cubicBezTo>
                  <a:cubicBezTo>
                    <a:pt x="184" y="30"/>
                    <a:pt x="192" y="17"/>
                    <a:pt x="211" y="15"/>
                  </a:cubicBezTo>
                  <a:cubicBezTo>
                    <a:pt x="214" y="10"/>
                    <a:pt x="216" y="5"/>
                    <a:pt x="218" y="0"/>
                  </a:cubicBezTo>
                  <a:cubicBezTo>
                    <a:pt x="205" y="1"/>
                    <a:pt x="181" y="9"/>
                    <a:pt x="122" y="35"/>
                  </a:cubicBezTo>
                  <a:close/>
                </a:path>
              </a:pathLst>
            </a:custGeom>
            <a:solidFill>
              <a:srgbClr val="8F73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6" name="Freeform 351"/>
            <p:cNvSpPr>
              <a:spLocks/>
            </p:cNvSpPr>
            <p:nvPr/>
          </p:nvSpPr>
          <p:spPr bwMode="auto">
            <a:xfrm rot="16200000">
              <a:off x="10565161" y="5127875"/>
              <a:ext cx="1418919" cy="552769"/>
            </a:xfrm>
            <a:custGeom>
              <a:avLst/>
              <a:gdLst>
                <a:gd name="T0" fmla="*/ 134 w 244"/>
                <a:gd name="T1" fmla="*/ 50 h 95"/>
                <a:gd name="T2" fmla="*/ 0 w 244"/>
                <a:gd name="T3" fmla="*/ 79 h 95"/>
                <a:gd name="T4" fmla="*/ 19 w 244"/>
                <a:gd name="T5" fmla="*/ 94 h 95"/>
                <a:gd name="T6" fmla="*/ 141 w 244"/>
                <a:gd name="T7" fmla="*/ 64 h 95"/>
                <a:gd name="T8" fmla="*/ 237 w 244"/>
                <a:gd name="T9" fmla="*/ 29 h 95"/>
                <a:gd name="T10" fmla="*/ 244 w 244"/>
                <a:gd name="T11" fmla="*/ 4 h 95"/>
                <a:gd name="T12" fmla="*/ 134 w 244"/>
                <a:gd name="T13" fmla="*/ 5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4" h="95">
                  <a:moveTo>
                    <a:pt x="134" y="50"/>
                  </a:moveTo>
                  <a:cubicBezTo>
                    <a:pt x="78" y="85"/>
                    <a:pt x="25" y="82"/>
                    <a:pt x="0" y="79"/>
                  </a:cubicBezTo>
                  <a:cubicBezTo>
                    <a:pt x="6" y="84"/>
                    <a:pt x="12" y="90"/>
                    <a:pt x="19" y="94"/>
                  </a:cubicBezTo>
                  <a:cubicBezTo>
                    <a:pt x="39" y="95"/>
                    <a:pt x="77" y="92"/>
                    <a:pt x="141" y="64"/>
                  </a:cubicBezTo>
                  <a:cubicBezTo>
                    <a:pt x="200" y="38"/>
                    <a:pt x="224" y="30"/>
                    <a:pt x="237" y="29"/>
                  </a:cubicBezTo>
                  <a:cubicBezTo>
                    <a:pt x="240" y="21"/>
                    <a:pt x="242" y="12"/>
                    <a:pt x="244" y="4"/>
                  </a:cubicBezTo>
                  <a:cubicBezTo>
                    <a:pt x="219" y="0"/>
                    <a:pt x="195" y="12"/>
                    <a:pt x="134" y="50"/>
                  </a:cubicBezTo>
                  <a:close/>
                </a:path>
              </a:pathLst>
            </a:custGeom>
            <a:solidFill>
              <a:srgbClr val="A18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7" name="Freeform 352"/>
            <p:cNvSpPr>
              <a:spLocks/>
            </p:cNvSpPr>
            <p:nvPr/>
          </p:nvSpPr>
          <p:spPr bwMode="auto">
            <a:xfrm rot="16200000">
              <a:off x="10943830" y="5088702"/>
              <a:ext cx="1064189" cy="441780"/>
            </a:xfrm>
            <a:custGeom>
              <a:avLst/>
              <a:gdLst>
                <a:gd name="T0" fmla="*/ 97 w 183"/>
                <a:gd name="T1" fmla="*/ 42 h 76"/>
                <a:gd name="T2" fmla="*/ 0 w 183"/>
                <a:gd name="T3" fmla="*/ 67 h 76"/>
                <a:gd name="T4" fmla="*/ 33 w 183"/>
                <a:gd name="T5" fmla="*/ 76 h 76"/>
                <a:gd name="T6" fmla="*/ 165 w 183"/>
                <a:gd name="T7" fmla="*/ 28 h 76"/>
                <a:gd name="T8" fmla="*/ 183 w 183"/>
                <a:gd name="T9" fmla="*/ 0 h 76"/>
                <a:gd name="T10" fmla="*/ 97 w 183"/>
                <a:gd name="T11" fmla="*/ 42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3" h="76">
                  <a:moveTo>
                    <a:pt x="97" y="42"/>
                  </a:moveTo>
                  <a:cubicBezTo>
                    <a:pt x="50" y="63"/>
                    <a:pt x="19" y="67"/>
                    <a:pt x="0" y="67"/>
                  </a:cubicBezTo>
                  <a:cubicBezTo>
                    <a:pt x="11" y="71"/>
                    <a:pt x="22" y="74"/>
                    <a:pt x="33" y="76"/>
                  </a:cubicBezTo>
                  <a:cubicBezTo>
                    <a:pt x="56" y="72"/>
                    <a:pt x="104" y="60"/>
                    <a:pt x="165" y="28"/>
                  </a:cubicBezTo>
                  <a:cubicBezTo>
                    <a:pt x="172" y="19"/>
                    <a:pt x="178" y="10"/>
                    <a:pt x="183" y="0"/>
                  </a:cubicBezTo>
                  <a:cubicBezTo>
                    <a:pt x="164" y="2"/>
                    <a:pt x="156" y="15"/>
                    <a:pt x="97" y="42"/>
                  </a:cubicBezTo>
                  <a:close/>
                </a:path>
              </a:pathLst>
            </a:custGeom>
            <a:solidFill>
              <a:srgbClr val="786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8" name="Oval 353"/>
            <p:cNvSpPr>
              <a:spLocks noChangeArrowheads="1"/>
            </p:cNvSpPr>
            <p:nvPr/>
          </p:nvSpPr>
          <p:spPr bwMode="auto">
            <a:xfrm rot="16200000">
              <a:off x="9870936" y="492450"/>
              <a:ext cx="1464620" cy="1464620"/>
            </a:xfrm>
            <a:prstGeom prst="ellipse">
              <a:avLst/>
            </a:prstGeom>
            <a:solidFill>
              <a:srgbClr val="6FC8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9" name="Freeform 354"/>
            <p:cNvSpPr>
              <a:spLocks/>
            </p:cNvSpPr>
            <p:nvPr/>
          </p:nvSpPr>
          <p:spPr bwMode="auto">
            <a:xfrm rot="16200000">
              <a:off x="10231106" y="502243"/>
              <a:ext cx="768218" cy="1397156"/>
            </a:xfrm>
            <a:custGeom>
              <a:avLst/>
              <a:gdLst>
                <a:gd name="T0" fmla="*/ 48 w 132"/>
                <a:gd name="T1" fmla="*/ 0 h 240"/>
                <a:gd name="T2" fmla="*/ 9 w 132"/>
                <a:gd name="T3" fmla="*/ 37 h 240"/>
                <a:gd name="T4" fmla="*/ 53 w 132"/>
                <a:gd name="T5" fmla="*/ 90 h 240"/>
                <a:gd name="T6" fmla="*/ 17 w 132"/>
                <a:gd name="T7" fmla="*/ 143 h 240"/>
                <a:gd name="T8" fmla="*/ 46 w 132"/>
                <a:gd name="T9" fmla="*/ 190 h 240"/>
                <a:gd name="T10" fmla="*/ 59 w 132"/>
                <a:gd name="T11" fmla="*/ 237 h 240"/>
                <a:gd name="T12" fmla="*/ 77 w 132"/>
                <a:gd name="T13" fmla="*/ 167 h 240"/>
                <a:gd name="T14" fmla="*/ 55 w 132"/>
                <a:gd name="T15" fmla="*/ 112 h 240"/>
                <a:gd name="T16" fmla="*/ 62 w 132"/>
                <a:gd name="T17" fmla="*/ 94 h 240"/>
                <a:gd name="T18" fmla="*/ 73 w 132"/>
                <a:gd name="T19" fmla="*/ 93 h 240"/>
                <a:gd name="T20" fmla="*/ 77 w 132"/>
                <a:gd name="T21" fmla="*/ 90 h 240"/>
                <a:gd name="T22" fmla="*/ 109 w 132"/>
                <a:gd name="T23" fmla="*/ 61 h 240"/>
                <a:gd name="T24" fmla="*/ 48 w 132"/>
                <a:gd name="T25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2" h="240">
                  <a:moveTo>
                    <a:pt x="48" y="0"/>
                  </a:moveTo>
                  <a:cubicBezTo>
                    <a:pt x="42" y="0"/>
                    <a:pt x="0" y="24"/>
                    <a:pt x="9" y="37"/>
                  </a:cubicBezTo>
                  <a:cubicBezTo>
                    <a:pt x="18" y="51"/>
                    <a:pt x="55" y="73"/>
                    <a:pt x="53" y="90"/>
                  </a:cubicBezTo>
                  <a:cubicBezTo>
                    <a:pt x="51" y="107"/>
                    <a:pt x="13" y="127"/>
                    <a:pt x="17" y="143"/>
                  </a:cubicBezTo>
                  <a:cubicBezTo>
                    <a:pt x="22" y="159"/>
                    <a:pt x="45" y="177"/>
                    <a:pt x="46" y="190"/>
                  </a:cubicBezTo>
                  <a:cubicBezTo>
                    <a:pt x="47" y="203"/>
                    <a:pt x="58" y="240"/>
                    <a:pt x="59" y="237"/>
                  </a:cubicBezTo>
                  <a:cubicBezTo>
                    <a:pt x="60" y="233"/>
                    <a:pt x="65" y="178"/>
                    <a:pt x="77" y="167"/>
                  </a:cubicBezTo>
                  <a:cubicBezTo>
                    <a:pt x="120" y="125"/>
                    <a:pt x="83" y="112"/>
                    <a:pt x="55" y="112"/>
                  </a:cubicBezTo>
                  <a:cubicBezTo>
                    <a:pt x="55" y="112"/>
                    <a:pt x="61" y="102"/>
                    <a:pt x="62" y="94"/>
                  </a:cubicBezTo>
                  <a:cubicBezTo>
                    <a:pt x="73" y="93"/>
                    <a:pt x="73" y="93"/>
                    <a:pt x="73" y="93"/>
                  </a:cubicBezTo>
                  <a:cubicBezTo>
                    <a:pt x="77" y="90"/>
                    <a:pt x="77" y="90"/>
                    <a:pt x="77" y="90"/>
                  </a:cubicBezTo>
                  <a:cubicBezTo>
                    <a:pt x="77" y="90"/>
                    <a:pt x="100" y="74"/>
                    <a:pt x="109" y="61"/>
                  </a:cubicBezTo>
                  <a:cubicBezTo>
                    <a:pt x="117" y="47"/>
                    <a:pt x="132" y="0"/>
                    <a:pt x="48" y="0"/>
                  </a:cubicBezTo>
                </a:path>
              </a:pathLst>
            </a:custGeom>
            <a:solidFill>
              <a:srgbClr val="577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0" name="Freeform 355"/>
            <p:cNvSpPr>
              <a:spLocks/>
            </p:cNvSpPr>
            <p:nvPr/>
          </p:nvSpPr>
          <p:spPr bwMode="auto">
            <a:xfrm rot="16200000">
              <a:off x="10524901" y="360787"/>
              <a:ext cx="393902" cy="587589"/>
            </a:xfrm>
            <a:custGeom>
              <a:avLst/>
              <a:gdLst>
                <a:gd name="T0" fmla="*/ 55 w 68"/>
                <a:gd name="T1" fmla="*/ 1 h 101"/>
                <a:gd name="T2" fmla="*/ 18 w 68"/>
                <a:gd name="T3" fmla="*/ 50 h 101"/>
                <a:gd name="T4" fmla="*/ 35 w 68"/>
                <a:gd name="T5" fmla="*/ 82 h 101"/>
                <a:gd name="T6" fmla="*/ 35 w 68"/>
                <a:gd name="T7" fmla="*/ 101 h 101"/>
                <a:gd name="T8" fmla="*/ 55 w 68"/>
                <a:gd name="T9" fmla="*/ 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101">
                  <a:moveTo>
                    <a:pt x="55" y="1"/>
                  </a:moveTo>
                  <a:cubicBezTo>
                    <a:pt x="54" y="0"/>
                    <a:pt x="0" y="32"/>
                    <a:pt x="18" y="50"/>
                  </a:cubicBezTo>
                  <a:cubicBezTo>
                    <a:pt x="36" y="69"/>
                    <a:pt x="40" y="77"/>
                    <a:pt x="35" y="82"/>
                  </a:cubicBezTo>
                  <a:cubicBezTo>
                    <a:pt x="29" y="87"/>
                    <a:pt x="35" y="101"/>
                    <a:pt x="35" y="101"/>
                  </a:cubicBezTo>
                  <a:cubicBezTo>
                    <a:pt x="35" y="101"/>
                    <a:pt x="68" y="62"/>
                    <a:pt x="55" y="1"/>
                  </a:cubicBezTo>
                </a:path>
              </a:pathLst>
            </a:custGeom>
            <a:solidFill>
              <a:srgbClr val="577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1" name="Freeform 356"/>
            <p:cNvSpPr>
              <a:spLocks noEditPoints="1"/>
            </p:cNvSpPr>
            <p:nvPr/>
          </p:nvSpPr>
          <p:spPr bwMode="auto">
            <a:xfrm rot="16200000">
              <a:off x="9932959" y="763394"/>
              <a:ext cx="1371041" cy="1016311"/>
            </a:xfrm>
            <a:custGeom>
              <a:avLst/>
              <a:gdLst>
                <a:gd name="T0" fmla="*/ 116 w 236"/>
                <a:gd name="T1" fmla="*/ 51 h 175"/>
                <a:gd name="T2" fmla="*/ 5 w 236"/>
                <a:gd name="T3" fmla="*/ 71 h 175"/>
                <a:gd name="T4" fmla="*/ 44 w 236"/>
                <a:gd name="T5" fmla="*/ 175 h 175"/>
                <a:gd name="T6" fmla="*/ 108 w 236"/>
                <a:gd name="T7" fmla="*/ 150 h 175"/>
                <a:gd name="T8" fmla="*/ 81 w 236"/>
                <a:gd name="T9" fmla="*/ 110 h 175"/>
                <a:gd name="T10" fmla="*/ 117 w 236"/>
                <a:gd name="T11" fmla="*/ 57 h 175"/>
                <a:gd name="T12" fmla="*/ 116 w 236"/>
                <a:gd name="T13" fmla="*/ 51 h 175"/>
                <a:gd name="T14" fmla="*/ 210 w 236"/>
                <a:gd name="T15" fmla="*/ 0 h 175"/>
                <a:gd name="T16" fmla="*/ 170 w 236"/>
                <a:gd name="T17" fmla="*/ 31 h 175"/>
                <a:gd name="T18" fmla="*/ 141 w 236"/>
                <a:gd name="T19" fmla="*/ 57 h 175"/>
                <a:gd name="T20" fmla="*/ 137 w 236"/>
                <a:gd name="T21" fmla="*/ 60 h 175"/>
                <a:gd name="T22" fmla="*/ 126 w 236"/>
                <a:gd name="T23" fmla="*/ 61 h 175"/>
                <a:gd name="T24" fmla="*/ 119 w 236"/>
                <a:gd name="T25" fmla="*/ 79 h 175"/>
                <a:gd name="T26" fmla="*/ 119 w 236"/>
                <a:gd name="T27" fmla="*/ 79 h 175"/>
                <a:gd name="T28" fmla="*/ 150 w 236"/>
                <a:gd name="T29" fmla="*/ 124 h 175"/>
                <a:gd name="T30" fmla="*/ 236 w 236"/>
                <a:gd name="T31" fmla="*/ 38 h 175"/>
                <a:gd name="T32" fmla="*/ 210 w 236"/>
                <a:gd name="T33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6" h="175">
                  <a:moveTo>
                    <a:pt x="116" y="51"/>
                  </a:moveTo>
                  <a:cubicBezTo>
                    <a:pt x="61" y="67"/>
                    <a:pt x="5" y="71"/>
                    <a:pt x="5" y="71"/>
                  </a:cubicBezTo>
                  <a:cubicBezTo>
                    <a:pt x="0" y="135"/>
                    <a:pt x="44" y="175"/>
                    <a:pt x="44" y="175"/>
                  </a:cubicBezTo>
                  <a:cubicBezTo>
                    <a:pt x="67" y="169"/>
                    <a:pt x="89" y="160"/>
                    <a:pt x="108" y="150"/>
                  </a:cubicBezTo>
                  <a:cubicBezTo>
                    <a:pt x="102" y="138"/>
                    <a:pt x="85" y="123"/>
                    <a:pt x="81" y="110"/>
                  </a:cubicBezTo>
                  <a:cubicBezTo>
                    <a:pt x="77" y="94"/>
                    <a:pt x="115" y="74"/>
                    <a:pt x="117" y="57"/>
                  </a:cubicBezTo>
                  <a:cubicBezTo>
                    <a:pt x="117" y="55"/>
                    <a:pt x="117" y="53"/>
                    <a:pt x="116" y="51"/>
                  </a:cubicBezTo>
                  <a:moveTo>
                    <a:pt x="210" y="0"/>
                  </a:moveTo>
                  <a:cubicBezTo>
                    <a:pt x="201" y="13"/>
                    <a:pt x="187" y="23"/>
                    <a:pt x="170" y="31"/>
                  </a:cubicBezTo>
                  <a:cubicBezTo>
                    <a:pt x="161" y="44"/>
                    <a:pt x="141" y="57"/>
                    <a:pt x="141" y="57"/>
                  </a:cubicBezTo>
                  <a:cubicBezTo>
                    <a:pt x="137" y="60"/>
                    <a:pt x="137" y="60"/>
                    <a:pt x="137" y="60"/>
                  </a:cubicBezTo>
                  <a:cubicBezTo>
                    <a:pt x="126" y="61"/>
                    <a:pt x="126" y="61"/>
                    <a:pt x="126" y="61"/>
                  </a:cubicBezTo>
                  <a:cubicBezTo>
                    <a:pt x="125" y="69"/>
                    <a:pt x="119" y="79"/>
                    <a:pt x="119" y="79"/>
                  </a:cubicBezTo>
                  <a:cubicBezTo>
                    <a:pt x="119" y="79"/>
                    <a:pt x="119" y="79"/>
                    <a:pt x="119" y="79"/>
                  </a:cubicBezTo>
                  <a:cubicBezTo>
                    <a:pt x="145" y="79"/>
                    <a:pt x="178" y="90"/>
                    <a:pt x="150" y="124"/>
                  </a:cubicBezTo>
                  <a:cubicBezTo>
                    <a:pt x="205" y="83"/>
                    <a:pt x="236" y="38"/>
                    <a:pt x="236" y="38"/>
                  </a:cubicBezTo>
                  <a:cubicBezTo>
                    <a:pt x="223" y="11"/>
                    <a:pt x="210" y="0"/>
                    <a:pt x="210" y="0"/>
                  </a:cubicBezTo>
                </a:path>
              </a:pathLst>
            </a:custGeom>
            <a:solidFill>
              <a:srgbClr val="79DB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2" name="Freeform 357"/>
            <p:cNvSpPr>
              <a:spLocks/>
            </p:cNvSpPr>
            <p:nvPr/>
          </p:nvSpPr>
          <p:spPr bwMode="auto">
            <a:xfrm rot="16200000">
              <a:off x="10342095" y="870031"/>
              <a:ext cx="585413" cy="692049"/>
            </a:xfrm>
            <a:custGeom>
              <a:avLst/>
              <a:gdLst>
                <a:gd name="T0" fmla="*/ 93 w 101"/>
                <a:gd name="T1" fmla="*/ 0 h 119"/>
                <a:gd name="T2" fmla="*/ 39 w 101"/>
                <a:gd name="T3" fmla="*/ 20 h 119"/>
                <a:gd name="T4" fmla="*/ 40 w 101"/>
                <a:gd name="T5" fmla="*/ 26 h 119"/>
                <a:gd name="T6" fmla="*/ 4 w 101"/>
                <a:gd name="T7" fmla="*/ 79 h 119"/>
                <a:gd name="T8" fmla="*/ 31 w 101"/>
                <a:gd name="T9" fmla="*/ 119 h 119"/>
                <a:gd name="T10" fmla="*/ 73 w 101"/>
                <a:gd name="T11" fmla="*/ 93 h 119"/>
                <a:gd name="T12" fmla="*/ 42 w 101"/>
                <a:gd name="T13" fmla="*/ 48 h 119"/>
                <a:gd name="T14" fmla="*/ 42 w 101"/>
                <a:gd name="T15" fmla="*/ 48 h 119"/>
                <a:gd name="T16" fmla="*/ 49 w 101"/>
                <a:gd name="T17" fmla="*/ 30 h 119"/>
                <a:gd name="T18" fmla="*/ 60 w 101"/>
                <a:gd name="T19" fmla="*/ 29 h 119"/>
                <a:gd name="T20" fmla="*/ 64 w 101"/>
                <a:gd name="T21" fmla="*/ 26 h 119"/>
                <a:gd name="T22" fmla="*/ 93 w 101"/>
                <a:gd name="T23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1" h="119">
                  <a:moveTo>
                    <a:pt x="93" y="0"/>
                  </a:moveTo>
                  <a:cubicBezTo>
                    <a:pt x="77" y="8"/>
                    <a:pt x="58" y="15"/>
                    <a:pt x="39" y="20"/>
                  </a:cubicBezTo>
                  <a:cubicBezTo>
                    <a:pt x="40" y="22"/>
                    <a:pt x="40" y="24"/>
                    <a:pt x="40" y="26"/>
                  </a:cubicBezTo>
                  <a:cubicBezTo>
                    <a:pt x="38" y="43"/>
                    <a:pt x="0" y="63"/>
                    <a:pt x="4" y="79"/>
                  </a:cubicBezTo>
                  <a:cubicBezTo>
                    <a:pt x="8" y="92"/>
                    <a:pt x="25" y="107"/>
                    <a:pt x="31" y="119"/>
                  </a:cubicBezTo>
                  <a:cubicBezTo>
                    <a:pt x="46" y="111"/>
                    <a:pt x="60" y="102"/>
                    <a:pt x="73" y="93"/>
                  </a:cubicBezTo>
                  <a:cubicBezTo>
                    <a:pt x="101" y="59"/>
                    <a:pt x="68" y="48"/>
                    <a:pt x="42" y="48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42" y="48"/>
                    <a:pt x="48" y="38"/>
                    <a:pt x="49" y="30"/>
                  </a:cubicBezTo>
                  <a:cubicBezTo>
                    <a:pt x="60" y="29"/>
                    <a:pt x="60" y="29"/>
                    <a:pt x="60" y="29"/>
                  </a:cubicBezTo>
                  <a:cubicBezTo>
                    <a:pt x="64" y="26"/>
                    <a:pt x="64" y="26"/>
                    <a:pt x="64" y="26"/>
                  </a:cubicBezTo>
                  <a:cubicBezTo>
                    <a:pt x="64" y="26"/>
                    <a:pt x="84" y="13"/>
                    <a:pt x="93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3" name="Freeform 358"/>
            <p:cNvSpPr>
              <a:spLocks noEditPoints="1"/>
            </p:cNvSpPr>
            <p:nvPr/>
          </p:nvSpPr>
          <p:spPr bwMode="auto">
            <a:xfrm rot="16200000">
              <a:off x="10287689" y="604527"/>
              <a:ext cx="1092480" cy="924909"/>
            </a:xfrm>
            <a:custGeom>
              <a:avLst/>
              <a:gdLst>
                <a:gd name="T0" fmla="*/ 51 w 188"/>
                <a:gd name="T1" fmla="*/ 116 h 159"/>
                <a:gd name="T2" fmla="*/ 0 w 188"/>
                <a:gd name="T3" fmla="*/ 141 h 159"/>
                <a:gd name="T4" fmla="*/ 39 w 188"/>
                <a:gd name="T5" fmla="*/ 159 h 159"/>
                <a:gd name="T6" fmla="*/ 61 w 188"/>
                <a:gd name="T7" fmla="*/ 152 h 159"/>
                <a:gd name="T8" fmla="*/ 51 w 188"/>
                <a:gd name="T9" fmla="*/ 116 h 159"/>
                <a:gd name="T10" fmla="*/ 147 w 188"/>
                <a:gd name="T11" fmla="*/ 46 h 159"/>
                <a:gd name="T12" fmla="*/ 74 w 188"/>
                <a:gd name="T13" fmla="*/ 103 h 159"/>
                <a:gd name="T14" fmla="*/ 65 w 188"/>
                <a:gd name="T15" fmla="*/ 150 h 159"/>
                <a:gd name="T16" fmla="*/ 162 w 188"/>
                <a:gd name="T17" fmla="*/ 75 h 159"/>
                <a:gd name="T18" fmla="*/ 149 w 188"/>
                <a:gd name="T19" fmla="*/ 60 h 159"/>
                <a:gd name="T20" fmla="*/ 147 w 188"/>
                <a:gd name="T21" fmla="*/ 46 h 159"/>
                <a:gd name="T22" fmla="*/ 187 w 188"/>
                <a:gd name="T23" fmla="*/ 17 h 159"/>
                <a:gd name="T24" fmla="*/ 188 w 188"/>
                <a:gd name="T25" fmla="*/ 21 h 159"/>
                <a:gd name="T26" fmla="*/ 187 w 188"/>
                <a:gd name="T27" fmla="*/ 17 h 159"/>
                <a:gd name="T28" fmla="*/ 180 w 188"/>
                <a:gd name="T29" fmla="*/ 0 h 159"/>
                <a:gd name="T30" fmla="*/ 165 w 188"/>
                <a:gd name="T31" fmla="*/ 24 h 159"/>
                <a:gd name="T32" fmla="*/ 186 w 188"/>
                <a:gd name="T33" fmla="*/ 11 h 159"/>
                <a:gd name="T34" fmla="*/ 180 w 188"/>
                <a:gd name="T35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8" h="159">
                  <a:moveTo>
                    <a:pt x="51" y="116"/>
                  </a:moveTo>
                  <a:cubicBezTo>
                    <a:pt x="22" y="132"/>
                    <a:pt x="0" y="141"/>
                    <a:pt x="0" y="141"/>
                  </a:cubicBezTo>
                  <a:cubicBezTo>
                    <a:pt x="19" y="155"/>
                    <a:pt x="39" y="159"/>
                    <a:pt x="39" y="159"/>
                  </a:cubicBezTo>
                  <a:cubicBezTo>
                    <a:pt x="46" y="157"/>
                    <a:pt x="53" y="155"/>
                    <a:pt x="61" y="152"/>
                  </a:cubicBezTo>
                  <a:cubicBezTo>
                    <a:pt x="57" y="143"/>
                    <a:pt x="53" y="126"/>
                    <a:pt x="51" y="116"/>
                  </a:cubicBezTo>
                  <a:moveTo>
                    <a:pt x="147" y="46"/>
                  </a:moveTo>
                  <a:cubicBezTo>
                    <a:pt x="125" y="69"/>
                    <a:pt x="99" y="88"/>
                    <a:pt x="74" y="103"/>
                  </a:cubicBezTo>
                  <a:cubicBezTo>
                    <a:pt x="70" y="118"/>
                    <a:pt x="67" y="139"/>
                    <a:pt x="65" y="150"/>
                  </a:cubicBezTo>
                  <a:cubicBezTo>
                    <a:pt x="103" y="134"/>
                    <a:pt x="139" y="100"/>
                    <a:pt x="162" y="75"/>
                  </a:cubicBezTo>
                  <a:cubicBezTo>
                    <a:pt x="159" y="71"/>
                    <a:pt x="155" y="66"/>
                    <a:pt x="149" y="60"/>
                  </a:cubicBezTo>
                  <a:cubicBezTo>
                    <a:pt x="145" y="56"/>
                    <a:pt x="145" y="51"/>
                    <a:pt x="147" y="46"/>
                  </a:cubicBezTo>
                  <a:moveTo>
                    <a:pt x="187" y="17"/>
                  </a:moveTo>
                  <a:cubicBezTo>
                    <a:pt x="187" y="19"/>
                    <a:pt x="188" y="20"/>
                    <a:pt x="188" y="21"/>
                  </a:cubicBezTo>
                  <a:cubicBezTo>
                    <a:pt x="188" y="20"/>
                    <a:pt x="187" y="19"/>
                    <a:pt x="187" y="17"/>
                  </a:cubicBezTo>
                  <a:moveTo>
                    <a:pt x="180" y="0"/>
                  </a:moveTo>
                  <a:cubicBezTo>
                    <a:pt x="176" y="8"/>
                    <a:pt x="171" y="17"/>
                    <a:pt x="165" y="24"/>
                  </a:cubicBezTo>
                  <a:cubicBezTo>
                    <a:pt x="175" y="17"/>
                    <a:pt x="184" y="11"/>
                    <a:pt x="186" y="11"/>
                  </a:cubicBezTo>
                  <a:cubicBezTo>
                    <a:pt x="183" y="2"/>
                    <a:pt x="180" y="0"/>
                    <a:pt x="180" y="0"/>
                  </a:cubicBezTo>
                </a:path>
              </a:pathLst>
            </a:custGeom>
            <a:solidFill>
              <a:srgbClr val="79DB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4" name="Freeform 359"/>
            <p:cNvSpPr>
              <a:spLocks/>
            </p:cNvSpPr>
            <p:nvPr/>
          </p:nvSpPr>
          <p:spPr bwMode="auto">
            <a:xfrm rot="16200000">
              <a:off x="11046114" y="1108331"/>
              <a:ext cx="132752" cy="285090"/>
            </a:xfrm>
            <a:custGeom>
              <a:avLst/>
              <a:gdLst>
                <a:gd name="T0" fmla="*/ 23 w 23"/>
                <a:gd name="T1" fmla="*/ 0 h 49"/>
                <a:gd name="T2" fmla="*/ 0 w 23"/>
                <a:gd name="T3" fmla="*/ 13 h 49"/>
                <a:gd name="T4" fmla="*/ 10 w 23"/>
                <a:gd name="T5" fmla="*/ 49 h 49"/>
                <a:gd name="T6" fmla="*/ 14 w 23"/>
                <a:gd name="T7" fmla="*/ 47 h 49"/>
                <a:gd name="T8" fmla="*/ 23 w 23"/>
                <a:gd name="T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49">
                  <a:moveTo>
                    <a:pt x="23" y="0"/>
                  </a:moveTo>
                  <a:cubicBezTo>
                    <a:pt x="15" y="5"/>
                    <a:pt x="8" y="9"/>
                    <a:pt x="0" y="13"/>
                  </a:cubicBezTo>
                  <a:cubicBezTo>
                    <a:pt x="2" y="23"/>
                    <a:pt x="6" y="40"/>
                    <a:pt x="10" y="49"/>
                  </a:cubicBezTo>
                  <a:cubicBezTo>
                    <a:pt x="11" y="49"/>
                    <a:pt x="13" y="48"/>
                    <a:pt x="14" y="47"/>
                  </a:cubicBezTo>
                  <a:cubicBezTo>
                    <a:pt x="16" y="36"/>
                    <a:pt x="19" y="15"/>
                    <a:pt x="23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5" name="Freeform 360"/>
            <p:cNvSpPr>
              <a:spLocks/>
            </p:cNvSpPr>
            <p:nvPr/>
          </p:nvSpPr>
          <p:spPr bwMode="auto">
            <a:xfrm rot="16200000">
              <a:off x="10492257" y="456542"/>
              <a:ext cx="256798" cy="372140"/>
            </a:xfrm>
            <a:custGeom>
              <a:avLst/>
              <a:gdLst>
                <a:gd name="T0" fmla="*/ 41 w 44"/>
                <a:gd name="T1" fmla="*/ 0 h 64"/>
                <a:gd name="T2" fmla="*/ 20 w 44"/>
                <a:gd name="T3" fmla="*/ 13 h 64"/>
                <a:gd name="T4" fmla="*/ 2 w 44"/>
                <a:gd name="T5" fmla="*/ 35 h 64"/>
                <a:gd name="T6" fmla="*/ 4 w 44"/>
                <a:gd name="T7" fmla="*/ 49 h 64"/>
                <a:gd name="T8" fmla="*/ 17 w 44"/>
                <a:gd name="T9" fmla="*/ 64 h 64"/>
                <a:gd name="T10" fmla="*/ 44 w 44"/>
                <a:gd name="T11" fmla="*/ 32 h 64"/>
                <a:gd name="T12" fmla="*/ 43 w 44"/>
                <a:gd name="T13" fmla="*/ 10 h 64"/>
                <a:gd name="T14" fmla="*/ 42 w 44"/>
                <a:gd name="T15" fmla="*/ 6 h 64"/>
                <a:gd name="T16" fmla="*/ 41 w 44"/>
                <a:gd name="T17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64">
                  <a:moveTo>
                    <a:pt x="41" y="0"/>
                  </a:moveTo>
                  <a:cubicBezTo>
                    <a:pt x="39" y="0"/>
                    <a:pt x="30" y="6"/>
                    <a:pt x="20" y="13"/>
                  </a:cubicBezTo>
                  <a:cubicBezTo>
                    <a:pt x="15" y="21"/>
                    <a:pt x="8" y="28"/>
                    <a:pt x="2" y="35"/>
                  </a:cubicBezTo>
                  <a:cubicBezTo>
                    <a:pt x="0" y="40"/>
                    <a:pt x="0" y="45"/>
                    <a:pt x="4" y="49"/>
                  </a:cubicBezTo>
                  <a:cubicBezTo>
                    <a:pt x="10" y="55"/>
                    <a:pt x="14" y="60"/>
                    <a:pt x="17" y="64"/>
                  </a:cubicBezTo>
                  <a:cubicBezTo>
                    <a:pt x="34" y="46"/>
                    <a:pt x="44" y="32"/>
                    <a:pt x="44" y="32"/>
                  </a:cubicBezTo>
                  <a:cubicBezTo>
                    <a:pt x="44" y="23"/>
                    <a:pt x="44" y="16"/>
                    <a:pt x="43" y="10"/>
                  </a:cubicBezTo>
                  <a:cubicBezTo>
                    <a:pt x="43" y="9"/>
                    <a:pt x="42" y="8"/>
                    <a:pt x="42" y="6"/>
                  </a:cubicBezTo>
                  <a:cubicBezTo>
                    <a:pt x="42" y="4"/>
                    <a:pt x="41" y="2"/>
                    <a:pt x="41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6" name="Freeform 361"/>
            <p:cNvSpPr>
              <a:spLocks noEditPoints="1"/>
            </p:cNvSpPr>
            <p:nvPr/>
          </p:nvSpPr>
          <p:spPr bwMode="auto">
            <a:xfrm rot="16200000">
              <a:off x="9658751" y="1146415"/>
              <a:ext cx="1109890" cy="393902"/>
            </a:xfrm>
            <a:custGeom>
              <a:avLst/>
              <a:gdLst>
                <a:gd name="T0" fmla="*/ 86 w 191"/>
                <a:gd name="T1" fmla="*/ 43 h 68"/>
                <a:gd name="T2" fmla="*/ 1 w 191"/>
                <a:gd name="T3" fmla="*/ 61 h 68"/>
                <a:gd name="T4" fmla="*/ 0 w 191"/>
                <a:gd name="T5" fmla="*/ 68 h 68"/>
                <a:gd name="T6" fmla="*/ 97 w 191"/>
                <a:gd name="T7" fmla="*/ 53 h 68"/>
                <a:gd name="T8" fmla="*/ 86 w 191"/>
                <a:gd name="T9" fmla="*/ 43 h 68"/>
                <a:gd name="T10" fmla="*/ 177 w 191"/>
                <a:gd name="T11" fmla="*/ 0 h 68"/>
                <a:gd name="T12" fmla="*/ 166 w 191"/>
                <a:gd name="T13" fmla="*/ 7 h 68"/>
                <a:gd name="T14" fmla="*/ 169 w 191"/>
                <a:gd name="T15" fmla="*/ 25 h 68"/>
                <a:gd name="T16" fmla="*/ 191 w 191"/>
                <a:gd name="T17" fmla="*/ 10 h 68"/>
                <a:gd name="T18" fmla="*/ 177 w 191"/>
                <a:gd name="T1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1" h="68">
                  <a:moveTo>
                    <a:pt x="86" y="43"/>
                  </a:moveTo>
                  <a:cubicBezTo>
                    <a:pt x="62" y="50"/>
                    <a:pt x="34" y="57"/>
                    <a:pt x="1" y="61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46" y="66"/>
                    <a:pt x="97" y="53"/>
                  </a:cubicBezTo>
                  <a:cubicBezTo>
                    <a:pt x="94" y="50"/>
                    <a:pt x="90" y="46"/>
                    <a:pt x="86" y="43"/>
                  </a:cubicBezTo>
                  <a:moveTo>
                    <a:pt x="177" y="0"/>
                  </a:moveTo>
                  <a:cubicBezTo>
                    <a:pt x="177" y="0"/>
                    <a:pt x="174" y="2"/>
                    <a:pt x="166" y="7"/>
                  </a:cubicBezTo>
                  <a:cubicBezTo>
                    <a:pt x="169" y="13"/>
                    <a:pt x="170" y="19"/>
                    <a:pt x="169" y="25"/>
                  </a:cubicBezTo>
                  <a:cubicBezTo>
                    <a:pt x="177" y="20"/>
                    <a:pt x="184" y="15"/>
                    <a:pt x="191" y="10"/>
                  </a:cubicBezTo>
                  <a:cubicBezTo>
                    <a:pt x="191" y="10"/>
                    <a:pt x="185" y="5"/>
                    <a:pt x="177" y="0"/>
                  </a:cubicBezTo>
                </a:path>
              </a:pathLst>
            </a:custGeom>
            <a:solidFill>
              <a:srgbClr val="79DB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7" name="Freeform 362"/>
            <p:cNvSpPr>
              <a:spLocks/>
            </p:cNvSpPr>
            <p:nvPr/>
          </p:nvSpPr>
          <p:spPr bwMode="auto">
            <a:xfrm rot="16200000">
              <a:off x="9946017" y="1022369"/>
              <a:ext cx="489658" cy="265503"/>
            </a:xfrm>
            <a:custGeom>
              <a:avLst/>
              <a:gdLst>
                <a:gd name="T0" fmla="*/ 80 w 84"/>
                <a:gd name="T1" fmla="*/ 0 h 46"/>
                <a:gd name="T2" fmla="*/ 0 w 84"/>
                <a:gd name="T3" fmla="*/ 36 h 46"/>
                <a:gd name="T4" fmla="*/ 11 w 84"/>
                <a:gd name="T5" fmla="*/ 46 h 46"/>
                <a:gd name="T6" fmla="*/ 83 w 84"/>
                <a:gd name="T7" fmla="*/ 18 h 46"/>
                <a:gd name="T8" fmla="*/ 80 w 84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46">
                  <a:moveTo>
                    <a:pt x="80" y="0"/>
                  </a:moveTo>
                  <a:cubicBezTo>
                    <a:pt x="66" y="9"/>
                    <a:pt x="39" y="23"/>
                    <a:pt x="0" y="36"/>
                  </a:cubicBezTo>
                  <a:cubicBezTo>
                    <a:pt x="4" y="39"/>
                    <a:pt x="8" y="43"/>
                    <a:pt x="11" y="46"/>
                  </a:cubicBezTo>
                  <a:cubicBezTo>
                    <a:pt x="36" y="40"/>
                    <a:pt x="61" y="31"/>
                    <a:pt x="83" y="18"/>
                  </a:cubicBezTo>
                  <a:cubicBezTo>
                    <a:pt x="84" y="12"/>
                    <a:pt x="83" y="6"/>
                    <a:pt x="80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8" name="Freeform 363"/>
            <p:cNvSpPr>
              <a:spLocks/>
            </p:cNvSpPr>
            <p:nvPr/>
          </p:nvSpPr>
          <p:spPr bwMode="auto">
            <a:xfrm rot="16200000">
              <a:off x="605000" y="4002751"/>
              <a:ext cx="1832407" cy="1832407"/>
            </a:xfrm>
            <a:custGeom>
              <a:avLst/>
              <a:gdLst>
                <a:gd name="T0" fmla="*/ 296 w 315"/>
                <a:gd name="T1" fmla="*/ 123 h 315"/>
                <a:gd name="T2" fmla="*/ 123 w 315"/>
                <a:gd name="T3" fmla="*/ 19 h 315"/>
                <a:gd name="T4" fmla="*/ 19 w 315"/>
                <a:gd name="T5" fmla="*/ 192 h 315"/>
                <a:gd name="T6" fmla="*/ 192 w 315"/>
                <a:gd name="T7" fmla="*/ 296 h 315"/>
                <a:gd name="T8" fmla="*/ 296 w 315"/>
                <a:gd name="T9" fmla="*/ 123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5" h="315">
                  <a:moveTo>
                    <a:pt x="296" y="123"/>
                  </a:moveTo>
                  <a:cubicBezTo>
                    <a:pt x="277" y="46"/>
                    <a:pt x="200" y="0"/>
                    <a:pt x="123" y="19"/>
                  </a:cubicBezTo>
                  <a:cubicBezTo>
                    <a:pt x="46" y="38"/>
                    <a:pt x="0" y="115"/>
                    <a:pt x="19" y="192"/>
                  </a:cubicBezTo>
                  <a:cubicBezTo>
                    <a:pt x="38" y="268"/>
                    <a:pt x="115" y="315"/>
                    <a:pt x="192" y="296"/>
                  </a:cubicBezTo>
                  <a:cubicBezTo>
                    <a:pt x="269" y="277"/>
                    <a:pt x="315" y="199"/>
                    <a:pt x="296" y="123"/>
                  </a:cubicBezTo>
                  <a:close/>
                </a:path>
              </a:pathLst>
            </a:custGeom>
            <a:solidFill>
              <a:srgbClr val="6FC8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9" name="Freeform 364"/>
            <p:cNvSpPr>
              <a:spLocks/>
            </p:cNvSpPr>
            <p:nvPr/>
          </p:nvSpPr>
          <p:spPr bwMode="auto">
            <a:xfrm rot="16200000">
              <a:off x="1020665" y="5315034"/>
              <a:ext cx="191511" cy="348201"/>
            </a:xfrm>
            <a:custGeom>
              <a:avLst/>
              <a:gdLst>
                <a:gd name="T0" fmla="*/ 23 w 33"/>
                <a:gd name="T1" fmla="*/ 3 h 60"/>
                <a:gd name="T2" fmla="*/ 15 w 33"/>
                <a:gd name="T3" fmla="*/ 45 h 60"/>
                <a:gd name="T4" fmla="*/ 23 w 33"/>
                <a:gd name="T5" fmla="*/ 3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60">
                  <a:moveTo>
                    <a:pt x="23" y="3"/>
                  </a:moveTo>
                  <a:cubicBezTo>
                    <a:pt x="7" y="10"/>
                    <a:pt x="0" y="60"/>
                    <a:pt x="15" y="45"/>
                  </a:cubicBezTo>
                  <a:cubicBezTo>
                    <a:pt x="31" y="30"/>
                    <a:pt x="33" y="0"/>
                    <a:pt x="23" y="3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0" name="Freeform 365"/>
            <p:cNvSpPr>
              <a:spLocks/>
            </p:cNvSpPr>
            <p:nvPr/>
          </p:nvSpPr>
          <p:spPr bwMode="auto">
            <a:xfrm rot="16200000">
              <a:off x="891178" y="5148550"/>
              <a:ext cx="191511" cy="215449"/>
            </a:xfrm>
            <a:custGeom>
              <a:avLst/>
              <a:gdLst>
                <a:gd name="T0" fmla="*/ 3 w 33"/>
                <a:gd name="T1" fmla="*/ 3 h 37"/>
                <a:gd name="T2" fmla="*/ 29 w 33"/>
                <a:gd name="T3" fmla="*/ 19 h 37"/>
                <a:gd name="T4" fmla="*/ 3 w 33"/>
                <a:gd name="T5" fmla="*/ 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37">
                  <a:moveTo>
                    <a:pt x="3" y="3"/>
                  </a:moveTo>
                  <a:cubicBezTo>
                    <a:pt x="15" y="15"/>
                    <a:pt x="33" y="37"/>
                    <a:pt x="29" y="19"/>
                  </a:cubicBezTo>
                  <a:cubicBezTo>
                    <a:pt x="24" y="0"/>
                    <a:pt x="0" y="0"/>
                    <a:pt x="3" y="3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1" name="Freeform 366"/>
            <p:cNvSpPr>
              <a:spLocks/>
            </p:cNvSpPr>
            <p:nvPr/>
          </p:nvSpPr>
          <p:spPr bwMode="auto">
            <a:xfrm rot="16200000">
              <a:off x="1056573" y="5216014"/>
              <a:ext cx="139280" cy="202392"/>
            </a:xfrm>
            <a:custGeom>
              <a:avLst/>
              <a:gdLst>
                <a:gd name="T0" fmla="*/ 8 w 24"/>
                <a:gd name="T1" fmla="*/ 5 h 35"/>
                <a:gd name="T2" fmla="*/ 13 w 24"/>
                <a:gd name="T3" fmla="*/ 25 h 35"/>
                <a:gd name="T4" fmla="*/ 8 w 24"/>
                <a:gd name="T5" fmla="*/ 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35">
                  <a:moveTo>
                    <a:pt x="8" y="5"/>
                  </a:moveTo>
                  <a:cubicBezTo>
                    <a:pt x="0" y="11"/>
                    <a:pt x="1" y="35"/>
                    <a:pt x="13" y="25"/>
                  </a:cubicBezTo>
                  <a:cubicBezTo>
                    <a:pt x="24" y="15"/>
                    <a:pt x="16" y="0"/>
                    <a:pt x="8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2" name="Freeform 367"/>
            <p:cNvSpPr>
              <a:spLocks/>
            </p:cNvSpPr>
            <p:nvPr/>
          </p:nvSpPr>
          <p:spPr bwMode="auto">
            <a:xfrm rot="16200000">
              <a:off x="1213263" y="4173588"/>
              <a:ext cx="243741" cy="389550"/>
            </a:xfrm>
            <a:custGeom>
              <a:avLst/>
              <a:gdLst>
                <a:gd name="T0" fmla="*/ 17 w 42"/>
                <a:gd name="T1" fmla="*/ 6 h 67"/>
                <a:gd name="T2" fmla="*/ 28 w 42"/>
                <a:gd name="T3" fmla="*/ 47 h 67"/>
                <a:gd name="T4" fmla="*/ 17 w 42"/>
                <a:gd name="T5" fmla="*/ 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67">
                  <a:moveTo>
                    <a:pt x="17" y="6"/>
                  </a:moveTo>
                  <a:cubicBezTo>
                    <a:pt x="0" y="19"/>
                    <a:pt x="13" y="67"/>
                    <a:pt x="28" y="47"/>
                  </a:cubicBezTo>
                  <a:cubicBezTo>
                    <a:pt x="42" y="27"/>
                    <a:pt x="26" y="0"/>
                    <a:pt x="17" y="6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3" name="Freeform 368"/>
            <p:cNvSpPr>
              <a:spLocks/>
            </p:cNvSpPr>
            <p:nvPr/>
          </p:nvSpPr>
          <p:spPr bwMode="auto">
            <a:xfrm rot="16200000">
              <a:off x="2029359" y="4759000"/>
              <a:ext cx="367787" cy="295971"/>
            </a:xfrm>
            <a:custGeom>
              <a:avLst/>
              <a:gdLst>
                <a:gd name="T0" fmla="*/ 4 w 63"/>
                <a:gd name="T1" fmla="*/ 17 h 51"/>
                <a:gd name="T2" fmla="*/ 44 w 63"/>
                <a:gd name="T3" fmla="*/ 25 h 51"/>
                <a:gd name="T4" fmla="*/ 4 w 63"/>
                <a:gd name="T5" fmla="*/ 1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" h="51">
                  <a:moveTo>
                    <a:pt x="4" y="17"/>
                  </a:moveTo>
                  <a:cubicBezTo>
                    <a:pt x="23" y="28"/>
                    <a:pt x="63" y="51"/>
                    <a:pt x="44" y="25"/>
                  </a:cubicBezTo>
                  <a:cubicBezTo>
                    <a:pt x="25" y="0"/>
                    <a:pt x="0" y="15"/>
                    <a:pt x="4" y="17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4" name="Freeform 369"/>
            <p:cNvSpPr>
              <a:spLocks/>
            </p:cNvSpPr>
            <p:nvPr/>
          </p:nvSpPr>
          <p:spPr bwMode="auto">
            <a:xfrm rot="16200000">
              <a:off x="2108793" y="4714387"/>
              <a:ext cx="121870" cy="208921"/>
            </a:xfrm>
            <a:custGeom>
              <a:avLst/>
              <a:gdLst>
                <a:gd name="T0" fmla="*/ 5 w 21"/>
                <a:gd name="T1" fmla="*/ 4 h 36"/>
                <a:gd name="T2" fmla="*/ 17 w 21"/>
                <a:gd name="T3" fmla="*/ 18 h 36"/>
                <a:gd name="T4" fmla="*/ 5 w 21"/>
                <a:gd name="T5" fmla="*/ 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36">
                  <a:moveTo>
                    <a:pt x="5" y="4"/>
                  </a:moveTo>
                  <a:cubicBezTo>
                    <a:pt x="0" y="11"/>
                    <a:pt x="13" y="36"/>
                    <a:pt x="17" y="18"/>
                  </a:cubicBezTo>
                  <a:cubicBezTo>
                    <a:pt x="21" y="0"/>
                    <a:pt x="8" y="1"/>
                    <a:pt x="5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5" name="Freeform 370"/>
            <p:cNvSpPr>
              <a:spLocks/>
            </p:cNvSpPr>
            <p:nvPr/>
          </p:nvSpPr>
          <p:spPr bwMode="auto">
            <a:xfrm rot="16200000">
              <a:off x="916204" y="4296546"/>
              <a:ext cx="250269" cy="337320"/>
            </a:xfrm>
            <a:custGeom>
              <a:avLst/>
              <a:gdLst>
                <a:gd name="T0" fmla="*/ 9 w 43"/>
                <a:gd name="T1" fmla="*/ 8 h 58"/>
                <a:gd name="T2" fmla="*/ 42 w 43"/>
                <a:gd name="T3" fmla="*/ 37 h 58"/>
                <a:gd name="T4" fmla="*/ 9 w 43"/>
                <a:gd name="T5" fmla="*/ 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58">
                  <a:moveTo>
                    <a:pt x="9" y="8"/>
                  </a:moveTo>
                  <a:cubicBezTo>
                    <a:pt x="0" y="19"/>
                    <a:pt x="40" y="58"/>
                    <a:pt x="42" y="37"/>
                  </a:cubicBezTo>
                  <a:cubicBezTo>
                    <a:pt x="43" y="16"/>
                    <a:pt x="16" y="0"/>
                    <a:pt x="9" y="8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6" name="Freeform 371"/>
            <p:cNvSpPr>
              <a:spLocks/>
            </p:cNvSpPr>
            <p:nvPr/>
          </p:nvSpPr>
          <p:spPr bwMode="auto">
            <a:xfrm rot="16200000">
              <a:off x="1100098" y="4460853"/>
              <a:ext cx="167572" cy="100108"/>
            </a:xfrm>
            <a:custGeom>
              <a:avLst/>
              <a:gdLst>
                <a:gd name="T0" fmla="*/ 19 w 29"/>
                <a:gd name="T1" fmla="*/ 3 h 17"/>
                <a:gd name="T2" fmla="*/ 11 w 29"/>
                <a:gd name="T3" fmla="*/ 13 h 17"/>
                <a:gd name="T4" fmla="*/ 19 w 29"/>
                <a:gd name="T5" fmla="*/ 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17">
                  <a:moveTo>
                    <a:pt x="19" y="3"/>
                  </a:moveTo>
                  <a:cubicBezTo>
                    <a:pt x="9" y="6"/>
                    <a:pt x="0" y="17"/>
                    <a:pt x="11" y="13"/>
                  </a:cubicBezTo>
                  <a:cubicBezTo>
                    <a:pt x="21" y="9"/>
                    <a:pt x="29" y="0"/>
                    <a:pt x="19" y="3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7" name="Freeform 372"/>
            <p:cNvSpPr>
              <a:spLocks/>
            </p:cNvSpPr>
            <p:nvPr/>
          </p:nvSpPr>
          <p:spPr bwMode="auto">
            <a:xfrm rot="16200000">
              <a:off x="2073973" y="5069117"/>
              <a:ext cx="150162" cy="215449"/>
            </a:xfrm>
            <a:custGeom>
              <a:avLst/>
              <a:gdLst>
                <a:gd name="T0" fmla="*/ 18 w 26"/>
                <a:gd name="T1" fmla="*/ 4 h 37"/>
                <a:gd name="T2" fmla="*/ 15 w 26"/>
                <a:gd name="T3" fmla="*/ 26 h 37"/>
                <a:gd name="T4" fmla="*/ 18 w 26"/>
                <a:gd name="T5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37">
                  <a:moveTo>
                    <a:pt x="18" y="4"/>
                  </a:moveTo>
                  <a:cubicBezTo>
                    <a:pt x="0" y="12"/>
                    <a:pt x="4" y="37"/>
                    <a:pt x="15" y="26"/>
                  </a:cubicBezTo>
                  <a:cubicBezTo>
                    <a:pt x="25" y="14"/>
                    <a:pt x="26" y="0"/>
                    <a:pt x="18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8" name="Freeform 373"/>
            <p:cNvSpPr>
              <a:spLocks/>
            </p:cNvSpPr>
            <p:nvPr/>
          </p:nvSpPr>
          <p:spPr bwMode="auto">
            <a:xfrm rot="16200000">
              <a:off x="2094647" y="4985331"/>
              <a:ext cx="261151" cy="110989"/>
            </a:xfrm>
            <a:custGeom>
              <a:avLst/>
              <a:gdLst>
                <a:gd name="T0" fmla="*/ 45 w 45"/>
                <a:gd name="T1" fmla="*/ 19 h 19"/>
                <a:gd name="T2" fmla="*/ 7 w 45"/>
                <a:gd name="T3" fmla="*/ 10 h 19"/>
                <a:gd name="T4" fmla="*/ 45 w 45"/>
                <a:gd name="T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19">
                  <a:moveTo>
                    <a:pt x="45" y="19"/>
                  </a:moveTo>
                  <a:cubicBezTo>
                    <a:pt x="32" y="17"/>
                    <a:pt x="0" y="0"/>
                    <a:pt x="7" y="10"/>
                  </a:cubicBezTo>
                  <a:cubicBezTo>
                    <a:pt x="15" y="19"/>
                    <a:pt x="45" y="19"/>
                    <a:pt x="45" y="19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9" name="Freeform 374"/>
            <p:cNvSpPr>
              <a:spLocks/>
            </p:cNvSpPr>
            <p:nvPr/>
          </p:nvSpPr>
          <p:spPr bwMode="auto">
            <a:xfrm rot="16200000">
              <a:off x="2227399" y="4741590"/>
              <a:ext cx="34820" cy="45701"/>
            </a:xfrm>
            <a:custGeom>
              <a:avLst/>
              <a:gdLst>
                <a:gd name="T0" fmla="*/ 6 w 6"/>
                <a:gd name="T1" fmla="*/ 4 h 8"/>
                <a:gd name="T2" fmla="*/ 5 w 6"/>
                <a:gd name="T3" fmla="*/ 3 h 8"/>
                <a:gd name="T4" fmla="*/ 0 w 6"/>
                <a:gd name="T5" fmla="*/ 4 h 8"/>
                <a:gd name="T6" fmla="*/ 1 w 6"/>
                <a:gd name="T7" fmla="*/ 5 h 8"/>
                <a:gd name="T8" fmla="*/ 6 w 6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6" y="4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5" y="0"/>
                    <a:pt x="0" y="1"/>
                    <a:pt x="0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8"/>
                    <a:pt x="6" y="7"/>
                    <a:pt x="6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0" name="Freeform 375"/>
            <p:cNvSpPr>
              <a:spLocks/>
            </p:cNvSpPr>
            <p:nvPr/>
          </p:nvSpPr>
          <p:spPr bwMode="auto">
            <a:xfrm rot="16200000">
              <a:off x="2041329" y="5008182"/>
              <a:ext cx="41349" cy="28291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1" name="Freeform 376"/>
            <p:cNvSpPr>
              <a:spLocks/>
            </p:cNvSpPr>
            <p:nvPr/>
          </p:nvSpPr>
          <p:spPr bwMode="auto">
            <a:xfrm rot="16200000">
              <a:off x="841124" y="4569666"/>
              <a:ext cx="34820" cy="28291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2" name="Freeform 377"/>
            <p:cNvSpPr>
              <a:spLocks/>
            </p:cNvSpPr>
            <p:nvPr/>
          </p:nvSpPr>
          <p:spPr bwMode="auto">
            <a:xfrm rot="16200000">
              <a:off x="1070719" y="4520700"/>
              <a:ext cx="41349" cy="28291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3" name="Freeform 378"/>
            <p:cNvSpPr>
              <a:spLocks/>
            </p:cNvSpPr>
            <p:nvPr/>
          </p:nvSpPr>
          <p:spPr bwMode="auto">
            <a:xfrm rot="16200000">
              <a:off x="1317724" y="4197526"/>
              <a:ext cx="34820" cy="28291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4" name="Freeform 379"/>
            <p:cNvSpPr>
              <a:spLocks/>
            </p:cNvSpPr>
            <p:nvPr/>
          </p:nvSpPr>
          <p:spPr bwMode="auto">
            <a:xfrm rot="16200000">
              <a:off x="834595" y="5168136"/>
              <a:ext cx="47878" cy="41349"/>
            </a:xfrm>
            <a:custGeom>
              <a:avLst/>
              <a:gdLst>
                <a:gd name="T0" fmla="*/ 4 w 8"/>
                <a:gd name="T1" fmla="*/ 1 h 7"/>
                <a:gd name="T2" fmla="*/ 3 w 8"/>
                <a:gd name="T3" fmla="*/ 1 h 7"/>
                <a:gd name="T4" fmla="*/ 4 w 8"/>
                <a:gd name="T5" fmla="*/ 6 h 7"/>
                <a:gd name="T6" fmla="*/ 5 w 8"/>
                <a:gd name="T7" fmla="*/ 6 h 7"/>
                <a:gd name="T8" fmla="*/ 4 w 8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4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0" y="2"/>
                    <a:pt x="1" y="7"/>
                    <a:pt x="4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8" y="5"/>
                    <a:pt x="7" y="0"/>
                    <a:pt x="4" y="1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5" name="Freeform 380"/>
            <p:cNvSpPr>
              <a:spLocks/>
            </p:cNvSpPr>
            <p:nvPr/>
          </p:nvSpPr>
          <p:spPr bwMode="auto">
            <a:xfrm rot="16200000">
              <a:off x="1270934" y="5580537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6" name="Freeform 381"/>
            <p:cNvSpPr>
              <a:spLocks/>
            </p:cNvSpPr>
            <p:nvPr/>
          </p:nvSpPr>
          <p:spPr bwMode="auto">
            <a:xfrm rot="16200000">
              <a:off x="295972" y="4451060"/>
              <a:ext cx="2576687" cy="900970"/>
            </a:xfrm>
            <a:custGeom>
              <a:avLst/>
              <a:gdLst>
                <a:gd name="T0" fmla="*/ 347 w 443"/>
                <a:gd name="T1" fmla="*/ 3 h 155"/>
                <a:gd name="T2" fmla="*/ 349 w 443"/>
                <a:gd name="T3" fmla="*/ 8 h 155"/>
                <a:gd name="T4" fmla="*/ 396 w 443"/>
                <a:gd name="T5" fmla="*/ 19 h 155"/>
                <a:gd name="T6" fmla="*/ 360 w 443"/>
                <a:gd name="T7" fmla="*/ 57 h 155"/>
                <a:gd name="T8" fmla="*/ 228 w 443"/>
                <a:gd name="T9" fmla="*/ 106 h 155"/>
                <a:gd name="T10" fmla="*/ 89 w 443"/>
                <a:gd name="T11" fmla="*/ 125 h 155"/>
                <a:gd name="T12" fmla="*/ 39 w 443"/>
                <a:gd name="T13" fmla="*/ 108 h 155"/>
                <a:gd name="T14" fmla="*/ 76 w 443"/>
                <a:gd name="T15" fmla="*/ 75 h 155"/>
                <a:gd name="T16" fmla="*/ 76 w 443"/>
                <a:gd name="T17" fmla="*/ 71 h 155"/>
                <a:gd name="T18" fmla="*/ 4 w 443"/>
                <a:gd name="T19" fmla="*/ 131 h 155"/>
                <a:gd name="T20" fmla="*/ 103 w 443"/>
                <a:gd name="T21" fmla="*/ 151 h 155"/>
                <a:gd name="T22" fmla="*/ 234 w 443"/>
                <a:gd name="T23" fmla="*/ 129 h 155"/>
                <a:gd name="T24" fmla="*/ 360 w 443"/>
                <a:gd name="T25" fmla="*/ 87 h 155"/>
                <a:gd name="T26" fmla="*/ 439 w 443"/>
                <a:gd name="T27" fmla="*/ 23 h 155"/>
                <a:gd name="T28" fmla="*/ 347 w 443"/>
                <a:gd name="T29" fmla="*/ 3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43" h="155">
                  <a:moveTo>
                    <a:pt x="347" y="3"/>
                  </a:moveTo>
                  <a:cubicBezTo>
                    <a:pt x="347" y="5"/>
                    <a:pt x="348" y="6"/>
                    <a:pt x="349" y="8"/>
                  </a:cubicBezTo>
                  <a:cubicBezTo>
                    <a:pt x="377" y="8"/>
                    <a:pt x="394" y="9"/>
                    <a:pt x="396" y="19"/>
                  </a:cubicBezTo>
                  <a:cubicBezTo>
                    <a:pt x="399" y="29"/>
                    <a:pt x="385" y="43"/>
                    <a:pt x="360" y="57"/>
                  </a:cubicBezTo>
                  <a:cubicBezTo>
                    <a:pt x="329" y="74"/>
                    <a:pt x="282" y="92"/>
                    <a:pt x="228" y="106"/>
                  </a:cubicBezTo>
                  <a:cubicBezTo>
                    <a:pt x="174" y="119"/>
                    <a:pt x="124" y="125"/>
                    <a:pt x="89" y="125"/>
                  </a:cubicBezTo>
                  <a:cubicBezTo>
                    <a:pt x="61" y="124"/>
                    <a:pt x="42" y="118"/>
                    <a:pt x="39" y="108"/>
                  </a:cubicBezTo>
                  <a:cubicBezTo>
                    <a:pt x="37" y="97"/>
                    <a:pt x="52" y="89"/>
                    <a:pt x="76" y="75"/>
                  </a:cubicBezTo>
                  <a:cubicBezTo>
                    <a:pt x="76" y="74"/>
                    <a:pt x="76" y="72"/>
                    <a:pt x="76" y="71"/>
                  </a:cubicBezTo>
                  <a:cubicBezTo>
                    <a:pt x="28" y="93"/>
                    <a:pt x="0" y="115"/>
                    <a:pt x="4" y="131"/>
                  </a:cubicBezTo>
                  <a:cubicBezTo>
                    <a:pt x="8" y="148"/>
                    <a:pt x="47" y="155"/>
                    <a:pt x="103" y="151"/>
                  </a:cubicBezTo>
                  <a:cubicBezTo>
                    <a:pt x="141" y="148"/>
                    <a:pt x="186" y="141"/>
                    <a:pt x="234" y="129"/>
                  </a:cubicBezTo>
                  <a:cubicBezTo>
                    <a:pt x="282" y="117"/>
                    <a:pt x="325" y="102"/>
                    <a:pt x="360" y="87"/>
                  </a:cubicBezTo>
                  <a:cubicBezTo>
                    <a:pt x="412" y="64"/>
                    <a:pt x="443" y="40"/>
                    <a:pt x="439" y="23"/>
                  </a:cubicBezTo>
                  <a:cubicBezTo>
                    <a:pt x="435" y="7"/>
                    <a:pt x="399" y="0"/>
                    <a:pt x="347" y="3"/>
                  </a:cubicBez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7" name="Freeform 382"/>
            <p:cNvSpPr>
              <a:spLocks/>
            </p:cNvSpPr>
            <p:nvPr/>
          </p:nvSpPr>
          <p:spPr bwMode="auto">
            <a:xfrm rot="16200000">
              <a:off x="11253946" y="3287851"/>
              <a:ext cx="256798" cy="245917"/>
            </a:xfrm>
            <a:custGeom>
              <a:avLst/>
              <a:gdLst>
                <a:gd name="T0" fmla="*/ 59 w 118"/>
                <a:gd name="T1" fmla="*/ 0 h 113"/>
                <a:gd name="T2" fmla="*/ 78 w 118"/>
                <a:gd name="T3" fmla="*/ 38 h 113"/>
                <a:gd name="T4" fmla="*/ 118 w 118"/>
                <a:gd name="T5" fmla="*/ 43 h 113"/>
                <a:gd name="T6" fmla="*/ 88 w 118"/>
                <a:gd name="T7" fmla="*/ 73 h 113"/>
                <a:gd name="T8" fmla="*/ 96 w 118"/>
                <a:gd name="T9" fmla="*/ 113 h 113"/>
                <a:gd name="T10" fmla="*/ 59 w 118"/>
                <a:gd name="T11" fmla="*/ 94 h 113"/>
                <a:gd name="T12" fmla="*/ 24 w 118"/>
                <a:gd name="T13" fmla="*/ 113 h 113"/>
                <a:gd name="T14" fmla="*/ 30 w 118"/>
                <a:gd name="T15" fmla="*/ 73 h 113"/>
                <a:gd name="T16" fmla="*/ 0 w 118"/>
                <a:gd name="T17" fmla="*/ 43 h 113"/>
                <a:gd name="T18" fmla="*/ 40 w 118"/>
                <a:gd name="T19" fmla="*/ 38 h 113"/>
                <a:gd name="T20" fmla="*/ 59 w 118"/>
                <a:gd name="T2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3">
                  <a:moveTo>
                    <a:pt x="59" y="0"/>
                  </a:moveTo>
                  <a:lnTo>
                    <a:pt x="78" y="38"/>
                  </a:lnTo>
                  <a:lnTo>
                    <a:pt x="118" y="43"/>
                  </a:lnTo>
                  <a:lnTo>
                    <a:pt x="88" y="73"/>
                  </a:lnTo>
                  <a:lnTo>
                    <a:pt x="96" y="113"/>
                  </a:lnTo>
                  <a:lnTo>
                    <a:pt x="59" y="94"/>
                  </a:lnTo>
                  <a:lnTo>
                    <a:pt x="24" y="113"/>
                  </a:lnTo>
                  <a:lnTo>
                    <a:pt x="30" y="73"/>
                  </a:lnTo>
                  <a:lnTo>
                    <a:pt x="0" y="43"/>
                  </a:lnTo>
                  <a:lnTo>
                    <a:pt x="40" y="38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8" name="Freeform 383"/>
            <p:cNvSpPr>
              <a:spLocks/>
            </p:cNvSpPr>
            <p:nvPr/>
          </p:nvSpPr>
          <p:spPr bwMode="auto">
            <a:xfrm rot="16200000">
              <a:off x="3246974" y="5291095"/>
              <a:ext cx="152338" cy="143633"/>
            </a:xfrm>
            <a:custGeom>
              <a:avLst/>
              <a:gdLst>
                <a:gd name="T0" fmla="*/ 16 w 70"/>
                <a:gd name="T1" fmla="*/ 0 h 66"/>
                <a:gd name="T2" fmla="*/ 38 w 70"/>
                <a:gd name="T3" fmla="*/ 13 h 66"/>
                <a:gd name="T4" fmla="*/ 59 w 70"/>
                <a:gd name="T5" fmla="*/ 2 h 66"/>
                <a:gd name="T6" fmla="*/ 54 w 70"/>
                <a:gd name="T7" fmla="*/ 26 h 66"/>
                <a:gd name="T8" fmla="*/ 70 w 70"/>
                <a:gd name="T9" fmla="*/ 45 h 66"/>
                <a:gd name="T10" fmla="*/ 46 w 70"/>
                <a:gd name="T11" fmla="*/ 45 h 66"/>
                <a:gd name="T12" fmla="*/ 35 w 70"/>
                <a:gd name="T13" fmla="*/ 66 h 66"/>
                <a:gd name="T14" fmla="*/ 24 w 70"/>
                <a:gd name="T15" fmla="*/ 45 h 66"/>
                <a:gd name="T16" fmla="*/ 0 w 70"/>
                <a:gd name="T17" fmla="*/ 40 h 66"/>
                <a:gd name="T18" fmla="*/ 19 w 70"/>
                <a:gd name="T19" fmla="*/ 24 h 66"/>
                <a:gd name="T20" fmla="*/ 16 w 70"/>
                <a:gd name="T2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6">
                  <a:moveTo>
                    <a:pt x="16" y="0"/>
                  </a:moveTo>
                  <a:lnTo>
                    <a:pt x="38" y="13"/>
                  </a:lnTo>
                  <a:lnTo>
                    <a:pt x="59" y="2"/>
                  </a:lnTo>
                  <a:lnTo>
                    <a:pt x="54" y="26"/>
                  </a:lnTo>
                  <a:lnTo>
                    <a:pt x="70" y="45"/>
                  </a:lnTo>
                  <a:lnTo>
                    <a:pt x="46" y="45"/>
                  </a:lnTo>
                  <a:lnTo>
                    <a:pt x="35" y="66"/>
                  </a:lnTo>
                  <a:lnTo>
                    <a:pt x="24" y="45"/>
                  </a:lnTo>
                  <a:lnTo>
                    <a:pt x="0" y="40"/>
                  </a:lnTo>
                  <a:lnTo>
                    <a:pt x="19" y="24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9" name="Freeform 384"/>
            <p:cNvSpPr>
              <a:spLocks/>
            </p:cNvSpPr>
            <p:nvPr/>
          </p:nvSpPr>
          <p:spPr bwMode="auto">
            <a:xfrm rot="16200000">
              <a:off x="2763846" y="6494564"/>
              <a:ext cx="158867" cy="150162"/>
            </a:xfrm>
            <a:custGeom>
              <a:avLst/>
              <a:gdLst>
                <a:gd name="T0" fmla="*/ 16 w 73"/>
                <a:gd name="T1" fmla="*/ 0 h 69"/>
                <a:gd name="T2" fmla="*/ 38 w 73"/>
                <a:gd name="T3" fmla="*/ 13 h 69"/>
                <a:gd name="T4" fmla="*/ 62 w 73"/>
                <a:gd name="T5" fmla="*/ 3 h 69"/>
                <a:gd name="T6" fmla="*/ 54 w 73"/>
                <a:gd name="T7" fmla="*/ 27 h 69"/>
                <a:gd name="T8" fmla="*/ 73 w 73"/>
                <a:gd name="T9" fmla="*/ 45 h 69"/>
                <a:gd name="T10" fmla="*/ 46 w 73"/>
                <a:gd name="T11" fmla="*/ 48 h 69"/>
                <a:gd name="T12" fmla="*/ 35 w 73"/>
                <a:gd name="T13" fmla="*/ 69 h 69"/>
                <a:gd name="T14" fmla="*/ 24 w 73"/>
                <a:gd name="T15" fmla="*/ 45 h 69"/>
                <a:gd name="T16" fmla="*/ 0 w 73"/>
                <a:gd name="T17" fmla="*/ 43 h 69"/>
                <a:gd name="T18" fmla="*/ 19 w 73"/>
                <a:gd name="T19" fmla="*/ 27 h 69"/>
                <a:gd name="T20" fmla="*/ 16 w 73"/>
                <a:gd name="T2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" h="69">
                  <a:moveTo>
                    <a:pt x="16" y="0"/>
                  </a:moveTo>
                  <a:lnTo>
                    <a:pt x="38" y="13"/>
                  </a:lnTo>
                  <a:lnTo>
                    <a:pt x="62" y="3"/>
                  </a:lnTo>
                  <a:lnTo>
                    <a:pt x="54" y="27"/>
                  </a:lnTo>
                  <a:lnTo>
                    <a:pt x="73" y="45"/>
                  </a:lnTo>
                  <a:lnTo>
                    <a:pt x="46" y="48"/>
                  </a:lnTo>
                  <a:lnTo>
                    <a:pt x="35" y="69"/>
                  </a:lnTo>
                  <a:lnTo>
                    <a:pt x="24" y="45"/>
                  </a:lnTo>
                  <a:lnTo>
                    <a:pt x="0" y="43"/>
                  </a:lnTo>
                  <a:lnTo>
                    <a:pt x="19" y="2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0" name="Freeform 385"/>
            <p:cNvSpPr>
              <a:spLocks/>
            </p:cNvSpPr>
            <p:nvPr/>
          </p:nvSpPr>
          <p:spPr bwMode="auto">
            <a:xfrm rot="16200000">
              <a:off x="3350347" y="1007136"/>
              <a:ext cx="150162" cy="152338"/>
            </a:xfrm>
            <a:custGeom>
              <a:avLst/>
              <a:gdLst>
                <a:gd name="T0" fmla="*/ 0 w 69"/>
                <a:gd name="T1" fmla="*/ 32 h 70"/>
                <a:gd name="T2" fmla="*/ 21 w 69"/>
                <a:gd name="T3" fmla="*/ 24 h 70"/>
                <a:gd name="T4" fmla="*/ 29 w 69"/>
                <a:gd name="T5" fmla="*/ 0 h 70"/>
                <a:gd name="T6" fmla="*/ 45 w 69"/>
                <a:gd name="T7" fmla="*/ 19 h 70"/>
                <a:gd name="T8" fmla="*/ 69 w 69"/>
                <a:gd name="T9" fmla="*/ 19 h 70"/>
                <a:gd name="T10" fmla="*/ 53 w 69"/>
                <a:gd name="T11" fmla="*/ 38 h 70"/>
                <a:gd name="T12" fmla="*/ 64 w 69"/>
                <a:gd name="T13" fmla="*/ 62 h 70"/>
                <a:gd name="T14" fmla="*/ 40 w 69"/>
                <a:gd name="T15" fmla="*/ 54 h 70"/>
                <a:gd name="T16" fmla="*/ 21 w 69"/>
                <a:gd name="T17" fmla="*/ 70 h 70"/>
                <a:gd name="T18" fmla="*/ 18 w 69"/>
                <a:gd name="T19" fmla="*/ 46 h 70"/>
                <a:gd name="T20" fmla="*/ 0 w 69"/>
                <a:gd name="T21" fmla="*/ 3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" h="70">
                  <a:moveTo>
                    <a:pt x="0" y="32"/>
                  </a:moveTo>
                  <a:lnTo>
                    <a:pt x="21" y="24"/>
                  </a:lnTo>
                  <a:lnTo>
                    <a:pt x="29" y="0"/>
                  </a:lnTo>
                  <a:lnTo>
                    <a:pt x="45" y="19"/>
                  </a:lnTo>
                  <a:lnTo>
                    <a:pt x="69" y="19"/>
                  </a:lnTo>
                  <a:lnTo>
                    <a:pt x="53" y="38"/>
                  </a:lnTo>
                  <a:lnTo>
                    <a:pt x="64" y="62"/>
                  </a:lnTo>
                  <a:lnTo>
                    <a:pt x="40" y="54"/>
                  </a:lnTo>
                  <a:lnTo>
                    <a:pt x="21" y="70"/>
                  </a:lnTo>
                  <a:lnTo>
                    <a:pt x="18" y="46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1" name="Freeform 386"/>
            <p:cNvSpPr>
              <a:spLocks/>
            </p:cNvSpPr>
            <p:nvPr/>
          </p:nvSpPr>
          <p:spPr bwMode="auto">
            <a:xfrm rot="16200000">
              <a:off x="342761" y="648053"/>
              <a:ext cx="152338" cy="150162"/>
            </a:xfrm>
            <a:custGeom>
              <a:avLst/>
              <a:gdLst>
                <a:gd name="T0" fmla="*/ 0 w 70"/>
                <a:gd name="T1" fmla="*/ 32 h 69"/>
                <a:gd name="T2" fmla="*/ 24 w 70"/>
                <a:gd name="T3" fmla="*/ 24 h 69"/>
                <a:gd name="T4" fmla="*/ 30 w 70"/>
                <a:gd name="T5" fmla="*/ 0 h 69"/>
                <a:gd name="T6" fmla="*/ 46 w 70"/>
                <a:gd name="T7" fmla="*/ 19 h 69"/>
                <a:gd name="T8" fmla="*/ 70 w 70"/>
                <a:gd name="T9" fmla="*/ 19 h 69"/>
                <a:gd name="T10" fmla="*/ 56 w 70"/>
                <a:gd name="T11" fmla="*/ 37 h 69"/>
                <a:gd name="T12" fmla="*/ 64 w 70"/>
                <a:gd name="T13" fmla="*/ 61 h 69"/>
                <a:gd name="T14" fmla="*/ 40 w 70"/>
                <a:gd name="T15" fmla="*/ 53 h 69"/>
                <a:gd name="T16" fmla="*/ 22 w 70"/>
                <a:gd name="T17" fmla="*/ 69 h 69"/>
                <a:gd name="T18" fmla="*/ 22 w 70"/>
                <a:gd name="T19" fmla="*/ 45 h 69"/>
                <a:gd name="T20" fmla="*/ 0 w 70"/>
                <a:gd name="T21" fmla="*/ 3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9">
                  <a:moveTo>
                    <a:pt x="0" y="32"/>
                  </a:moveTo>
                  <a:lnTo>
                    <a:pt x="24" y="24"/>
                  </a:lnTo>
                  <a:lnTo>
                    <a:pt x="30" y="0"/>
                  </a:lnTo>
                  <a:lnTo>
                    <a:pt x="46" y="19"/>
                  </a:lnTo>
                  <a:lnTo>
                    <a:pt x="70" y="19"/>
                  </a:lnTo>
                  <a:lnTo>
                    <a:pt x="56" y="37"/>
                  </a:lnTo>
                  <a:lnTo>
                    <a:pt x="64" y="61"/>
                  </a:lnTo>
                  <a:lnTo>
                    <a:pt x="40" y="53"/>
                  </a:lnTo>
                  <a:lnTo>
                    <a:pt x="22" y="69"/>
                  </a:lnTo>
                  <a:lnTo>
                    <a:pt x="22" y="45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2" name="Freeform 387"/>
            <p:cNvSpPr>
              <a:spLocks/>
            </p:cNvSpPr>
            <p:nvPr/>
          </p:nvSpPr>
          <p:spPr bwMode="auto">
            <a:xfrm rot="16200000">
              <a:off x="1823703" y="46319"/>
              <a:ext cx="145809" cy="150162"/>
            </a:xfrm>
            <a:custGeom>
              <a:avLst/>
              <a:gdLst>
                <a:gd name="T0" fmla="*/ 0 w 67"/>
                <a:gd name="T1" fmla="*/ 10 h 69"/>
                <a:gd name="T2" fmla="*/ 24 w 67"/>
                <a:gd name="T3" fmla="*/ 16 h 69"/>
                <a:gd name="T4" fmla="*/ 43 w 67"/>
                <a:gd name="T5" fmla="*/ 0 h 69"/>
                <a:gd name="T6" fmla="*/ 45 w 67"/>
                <a:gd name="T7" fmla="*/ 24 h 69"/>
                <a:gd name="T8" fmla="*/ 67 w 67"/>
                <a:gd name="T9" fmla="*/ 34 h 69"/>
                <a:gd name="T10" fmla="*/ 45 w 67"/>
                <a:gd name="T11" fmla="*/ 45 h 69"/>
                <a:gd name="T12" fmla="*/ 40 w 67"/>
                <a:gd name="T13" fmla="*/ 69 h 69"/>
                <a:gd name="T14" fmla="*/ 24 w 67"/>
                <a:gd name="T15" fmla="*/ 50 h 69"/>
                <a:gd name="T16" fmla="*/ 0 w 67"/>
                <a:gd name="T17" fmla="*/ 53 h 69"/>
                <a:gd name="T18" fmla="*/ 11 w 67"/>
                <a:gd name="T19" fmla="*/ 32 h 69"/>
                <a:gd name="T20" fmla="*/ 0 w 67"/>
                <a:gd name="T21" fmla="*/ 1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69">
                  <a:moveTo>
                    <a:pt x="0" y="10"/>
                  </a:moveTo>
                  <a:lnTo>
                    <a:pt x="24" y="16"/>
                  </a:lnTo>
                  <a:lnTo>
                    <a:pt x="43" y="0"/>
                  </a:lnTo>
                  <a:lnTo>
                    <a:pt x="45" y="24"/>
                  </a:lnTo>
                  <a:lnTo>
                    <a:pt x="67" y="34"/>
                  </a:lnTo>
                  <a:lnTo>
                    <a:pt x="45" y="45"/>
                  </a:lnTo>
                  <a:lnTo>
                    <a:pt x="40" y="69"/>
                  </a:lnTo>
                  <a:lnTo>
                    <a:pt x="24" y="50"/>
                  </a:lnTo>
                  <a:lnTo>
                    <a:pt x="0" y="53"/>
                  </a:lnTo>
                  <a:lnTo>
                    <a:pt x="11" y="32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3" name="Freeform 388"/>
            <p:cNvSpPr>
              <a:spLocks/>
            </p:cNvSpPr>
            <p:nvPr/>
          </p:nvSpPr>
          <p:spPr bwMode="auto">
            <a:xfrm rot="16200000">
              <a:off x="390639" y="2230191"/>
              <a:ext cx="145809" cy="156690"/>
            </a:xfrm>
            <a:custGeom>
              <a:avLst/>
              <a:gdLst>
                <a:gd name="T0" fmla="*/ 0 w 67"/>
                <a:gd name="T1" fmla="*/ 13 h 72"/>
                <a:gd name="T2" fmla="*/ 25 w 67"/>
                <a:gd name="T3" fmla="*/ 18 h 72"/>
                <a:gd name="T4" fmla="*/ 43 w 67"/>
                <a:gd name="T5" fmla="*/ 0 h 72"/>
                <a:gd name="T6" fmla="*/ 46 w 67"/>
                <a:gd name="T7" fmla="*/ 26 h 72"/>
                <a:gd name="T8" fmla="*/ 67 w 67"/>
                <a:gd name="T9" fmla="*/ 37 h 72"/>
                <a:gd name="T10" fmla="*/ 46 w 67"/>
                <a:gd name="T11" fmla="*/ 48 h 72"/>
                <a:gd name="T12" fmla="*/ 41 w 67"/>
                <a:gd name="T13" fmla="*/ 72 h 72"/>
                <a:gd name="T14" fmla="*/ 25 w 67"/>
                <a:gd name="T15" fmla="*/ 53 h 72"/>
                <a:gd name="T16" fmla="*/ 0 w 67"/>
                <a:gd name="T17" fmla="*/ 56 h 72"/>
                <a:gd name="T18" fmla="*/ 11 w 67"/>
                <a:gd name="T19" fmla="*/ 34 h 72"/>
                <a:gd name="T20" fmla="*/ 0 w 67"/>
                <a:gd name="T21" fmla="*/ 1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72">
                  <a:moveTo>
                    <a:pt x="0" y="13"/>
                  </a:moveTo>
                  <a:lnTo>
                    <a:pt x="25" y="18"/>
                  </a:lnTo>
                  <a:lnTo>
                    <a:pt x="43" y="0"/>
                  </a:lnTo>
                  <a:lnTo>
                    <a:pt x="46" y="26"/>
                  </a:lnTo>
                  <a:lnTo>
                    <a:pt x="67" y="37"/>
                  </a:lnTo>
                  <a:lnTo>
                    <a:pt x="46" y="48"/>
                  </a:lnTo>
                  <a:lnTo>
                    <a:pt x="41" y="72"/>
                  </a:lnTo>
                  <a:lnTo>
                    <a:pt x="25" y="53"/>
                  </a:lnTo>
                  <a:lnTo>
                    <a:pt x="0" y="56"/>
                  </a:lnTo>
                  <a:lnTo>
                    <a:pt x="11" y="34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4" name="Freeform 389"/>
            <p:cNvSpPr>
              <a:spLocks/>
            </p:cNvSpPr>
            <p:nvPr/>
          </p:nvSpPr>
          <p:spPr bwMode="auto">
            <a:xfrm rot="16200000">
              <a:off x="413489" y="5293271"/>
              <a:ext cx="152338" cy="152338"/>
            </a:xfrm>
            <a:custGeom>
              <a:avLst/>
              <a:gdLst>
                <a:gd name="T0" fmla="*/ 3 w 70"/>
                <a:gd name="T1" fmla="*/ 11 h 70"/>
                <a:gd name="T2" fmla="*/ 27 w 70"/>
                <a:gd name="T3" fmla="*/ 16 h 70"/>
                <a:gd name="T4" fmla="*/ 46 w 70"/>
                <a:gd name="T5" fmla="*/ 0 h 70"/>
                <a:gd name="T6" fmla="*/ 46 w 70"/>
                <a:gd name="T7" fmla="*/ 24 h 70"/>
                <a:gd name="T8" fmla="*/ 70 w 70"/>
                <a:gd name="T9" fmla="*/ 35 h 70"/>
                <a:gd name="T10" fmla="*/ 46 w 70"/>
                <a:gd name="T11" fmla="*/ 46 h 70"/>
                <a:gd name="T12" fmla="*/ 41 w 70"/>
                <a:gd name="T13" fmla="*/ 70 h 70"/>
                <a:gd name="T14" fmla="*/ 24 w 70"/>
                <a:gd name="T15" fmla="*/ 51 h 70"/>
                <a:gd name="T16" fmla="*/ 0 w 70"/>
                <a:gd name="T17" fmla="*/ 54 h 70"/>
                <a:gd name="T18" fmla="*/ 14 w 70"/>
                <a:gd name="T19" fmla="*/ 32 h 70"/>
                <a:gd name="T20" fmla="*/ 3 w 70"/>
                <a:gd name="T21" fmla="*/ 1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70">
                  <a:moveTo>
                    <a:pt x="3" y="11"/>
                  </a:moveTo>
                  <a:lnTo>
                    <a:pt x="27" y="16"/>
                  </a:lnTo>
                  <a:lnTo>
                    <a:pt x="46" y="0"/>
                  </a:lnTo>
                  <a:lnTo>
                    <a:pt x="46" y="24"/>
                  </a:lnTo>
                  <a:lnTo>
                    <a:pt x="70" y="35"/>
                  </a:lnTo>
                  <a:lnTo>
                    <a:pt x="46" y="46"/>
                  </a:lnTo>
                  <a:lnTo>
                    <a:pt x="41" y="70"/>
                  </a:lnTo>
                  <a:lnTo>
                    <a:pt x="24" y="51"/>
                  </a:lnTo>
                  <a:lnTo>
                    <a:pt x="0" y="54"/>
                  </a:lnTo>
                  <a:lnTo>
                    <a:pt x="14" y="32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5" name="Freeform 390"/>
            <p:cNvSpPr>
              <a:spLocks/>
            </p:cNvSpPr>
            <p:nvPr/>
          </p:nvSpPr>
          <p:spPr bwMode="auto">
            <a:xfrm rot="16200000">
              <a:off x="2168640" y="3031053"/>
              <a:ext cx="145809" cy="156690"/>
            </a:xfrm>
            <a:custGeom>
              <a:avLst/>
              <a:gdLst>
                <a:gd name="T0" fmla="*/ 0 w 67"/>
                <a:gd name="T1" fmla="*/ 14 h 72"/>
                <a:gd name="T2" fmla="*/ 24 w 67"/>
                <a:gd name="T3" fmla="*/ 16 h 72"/>
                <a:gd name="T4" fmla="*/ 43 w 67"/>
                <a:gd name="T5" fmla="*/ 0 h 72"/>
                <a:gd name="T6" fmla="*/ 45 w 67"/>
                <a:gd name="T7" fmla="*/ 24 h 72"/>
                <a:gd name="T8" fmla="*/ 67 w 67"/>
                <a:gd name="T9" fmla="*/ 38 h 72"/>
                <a:gd name="T10" fmla="*/ 45 w 67"/>
                <a:gd name="T11" fmla="*/ 48 h 72"/>
                <a:gd name="T12" fmla="*/ 40 w 67"/>
                <a:gd name="T13" fmla="*/ 72 h 72"/>
                <a:gd name="T14" fmla="*/ 24 w 67"/>
                <a:gd name="T15" fmla="*/ 54 h 72"/>
                <a:gd name="T16" fmla="*/ 0 w 67"/>
                <a:gd name="T17" fmla="*/ 56 h 72"/>
                <a:gd name="T18" fmla="*/ 10 w 67"/>
                <a:gd name="T19" fmla="*/ 35 h 72"/>
                <a:gd name="T20" fmla="*/ 0 w 67"/>
                <a:gd name="T21" fmla="*/ 1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72">
                  <a:moveTo>
                    <a:pt x="0" y="14"/>
                  </a:moveTo>
                  <a:lnTo>
                    <a:pt x="24" y="16"/>
                  </a:lnTo>
                  <a:lnTo>
                    <a:pt x="43" y="0"/>
                  </a:lnTo>
                  <a:lnTo>
                    <a:pt x="45" y="24"/>
                  </a:lnTo>
                  <a:lnTo>
                    <a:pt x="67" y="38"/>
                  </a:lnTo>
                  <a:lnTo>
                    <a:pt x="45" y="48"/>
                  </a:lnTo>
                  <a:lnTo>
                    <a:pt x="40" y="72"/>
                  </a:lnTo>
                  <a:lnTo>
                    <a:pt x="24" y="54"/>
                  </a:lnTo>
                  <a:lnTo>
                    <a:pt x="0" y="56"/>
                  </a:lnTo>
                  <a:lnTo>
                    <a:pt x="10" y="35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6" name="Freeform 391"/>
            <p:cNvSpPr>
              <a:spLocks/>
            </p:cNvSpPr>
            <p:nvPr/>
          </p:nvSpPr>
          <p:spPr bwMode="auto">
            <a:xfrm rot="16200000">
              <a:off x="2307920" y="4136591"/>
              <a:ext cx="152338" cy="150162"/>
            </a:xfrm>
            <a:custGeom>
              <a:avLst/>
              <a:gdLst>
                <a:gd name="T0" fmla="*/ 3 w 70"/>
                <a:gd name="T1" fmla="*/ 11 h 69"/>
                <a:gd name="T2" fmla="*/ 27 w 70"/>
                <a:gd name="T3" fmla="*/ 16 h 69"/>
                <a:gd name="T4" fmla="*/ 46 w 70"/>
                <a:gd name="T5" fmla="*/ 0 h 69"/>
                <a:gd name="T6" fmla="*/ 48 w 70"/>
                <a:gd name="T7" fmla="*/ 24 h 69"/>
                <a:gd name="T8" fmla="*/ 70 w 70"/>
                <a:gd name="T9" fmla="*/ 35 h 69"/>
                <a:gd name="T10" fmla="*/ 46 w 70"/>
                <a:gd name="T11" fmla="*/ 45 h 69"/>
                <a:gd name="T12" fmla="*/ 43 w 70"/>
                <a:gd name="T13" fmla="*/ 69 h 69"/>
                <a:gd name="T14" fmla="*/ 24 w 70"/>
                <a:gd name="T15" fmla="*/ 51 h 69"/>
                <a:gd name="T16" fmla="*/ 0 w 70"/>
                <a:gd name="T17" fmla="*/ 53 h 69"/>
                <a:gd name="T18" fmla="*/ 13 w 70"/>
                <a:gd name="T19" fmla="*/ 32 h 69"/>
                <a:gd name="T20" fmla="*/ 3 w 70"/>
                <a:gd name="T21" fmla="*/ 1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9">
                  <a:moveTo>
                    <a:pt x="3" y="11"/>
                  </a:moveTo>
                  <a:lnTo>
                    <a:pt x="27" y="16"/>
                  </a:lnTo>
                  <a:lnTo>
                    <a:pt x="46" y="0"/>
                  </a:lnTo>
                  <a:lnTo>
                    <a:pt x="48" y="24"/>
                  </a:lnTo>
                  <a:lnTo>
                    <a:pt x="70" y="35"/>
                  </a:lnTo>
                  <a:lnTo>
                    <a:pt x="46" y="45"/>
                  </a:lnTo>
                  <a:lnTo>
                    <a:pt x="43" y="69"/>
                  </a:lnTo>
                  <a:lnTo>
                    <a:pt x="24" y="51"/>
                  </a:lnTo>
                  <a:lnTo>
                    <a:pt x="0" y="53"/>
                  </a:lnTo>
                  <a:lnTo>
                    <a:pt x="13" y="32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7" name="Freeform 392"/>
            <p:cNvSpPr>
              <a:spLocks/>
            </p:cNvSpPr>
            <p:nvPr/>
          </p:nvSpPr>
          <p:spPr bwMode="auto">
            <a:xfrm rot="16200000">
              <a:off x="192599" y="6090869"/>
              <a:ext cx="145809" cy="156690"/>
            </a:xfrm>
            <a:custGeom>
              <a:avLst/>
              <a:gdLst>
                <a:gd name="T0" fmla="*/ 0 w 67"/>
                <a:gd name="T1" fmla="*/ 13 h 72"/>
                <a:gd name="T2" fmla="*/ 24 w 67"/>
                <a:gd name="T3" fmla="*/ 19 h 72"/>
                <a:gd name="T4" fmla="*/ 43 w 67"/>
                <a:gd name="T5" fmla="*/ 0 h 72"/>
                <a:gd name="T6" fmla="*/ 46 w 67"/>
                <a:gd name="T7" fmla="*/ 27 h 72"/>
                <a:gd name="T8" fmla="*/ 67 w 67"/>
                <a:gd name="T9" fmla="*/ 37 h 72"/>
                <a:gd name="T10" fmla="*/ 46 w 67"/>
                <a:gd name="T11" fmla="*/ 48 h 72"/>
                <a:gd name="T12" fmla="*/ 40 w 67"/>
                <a:gd name="T13" fmla="*/ 72 h 72"/>
                <a:gd name="T14" fmla="*/ 24 w 67"/>
                <a:gd name="T15" fmla="*/ 53 h 72"/>
                <a:gd name="T16" fmla="*/ 0 w 67"/>
                <a:gd name="T17" fmla="*/ 56 h 72"/>
                <a:gd name="T18" fmla="*/ 11 w 67"/>
                <a:gd name="T19" fmla="*/ 35 h 72"/>
                <a:gd name="T20" fmla="*/ 0 w 67"/>
                <a:gd name="T21" fmla="*/ 1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72">
                  <a:moveTo>
                    <a:pt x="0" y="13"/>
                  </a:moveTo>
                  <a:lnTo>
                    <a:pt x="24" y="19"/>
                  </a:lnTo>
                  <a:lnTo>
                    <a:pt x="43" y="0"/>
                  </a:lnTo>
                  <a:lnTo>
                    <a:pt x="46" y="27"/>
                  </a:lnTo>
                  <a:lnTo>
                    <a:pt x="67" y="37"/>
                  </a:lnTo>
                  <a:lnTo>
                    <a:pt x="46" y="48"/>
                  </a:lnTo>
                  <a:lnTo>
                    <a:pt x="40" y="72"/>
                  </a:lnTo>
                  <a:lnTo>
                    <a:pt x="24" y="53"/>
                  </a:lnTo>
                  <a:lnTo>
                    <a:pt x="0" y="56"/>
                  </a:lnTo>
                  <a:lnTo>
                    <a:pt x="11" y="35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8" name="Freeform 393"/>
            <p:cNvSpPr>
              <a:spLocks/>
            </p:cNvSpPr>
            <p:nvPr/>
          </p:nvSpPr>
          <p:spPr bwMode="auto">
            <a:xfrm rot="16200000">
              <a:off x="11585825" y="1212791"/>
              <a:ext cx="256798" cy="243741"/>
            </a:xfrm>
            <a:custGeom>
              <a:avLst/>
              <a:gdLst>
                <a:gd name="T0" fmla="*/ 19 w 118"/>
                <a:gd name="T1" fmla="*/ 2 h 112"/>
                <a:gd name="T2" fmla="*/ 56 w 118"/>
                <a:gd name="T3" fmla="*/ 21 h 112"/>
                <a:gd name="T4" fmla="*/ 91 w 118"/>
                <a:gd name="T5" fmla="*/ 0 h 112"/>
                <a:gd name="T6" fmla="*/ 86 w 118"/>
                <a:gd name="T7" fmla="*/ 42 h 112"/>
                <a:gd name="T8" fmla="*/ 118 w 118"/>
                <a:gd name="T9" fmla="*/ 69 h 112"/>
                <a:gd name="T10" fmla="*/ 77 w 118"/>
                <a:gd name="T11" fmla="*/ 77 h 112"/>
                <a:gd name="T12" fmla="*/ 59 w 118"/>
                <a:gd name="T13" fmla="*/ 112 h 112"/>
                <a:gd name="T14" fmla="*/ 40 w 118"/>
                <a:gd name="T15" fmla="*/ 77 h 112"/>
                <a:gd name="T16" fmla="*/ 0 w 118"/>
                <a:gd name="T17" fmla="*/ 72 h 112"/>
                <a:gd name="T18" fmla="*/ 27 w 118"/>
                <a:gd name="T19" fmla="*/ 42 h 112"/>
                <a:gd name="T20" fmla="*/ 19 w 118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2"/>
                  </a:lnTo>
                  <a:lnTo>
                    <a:pt x="118" y="69"/>
                  </a:lnTo>
                  <a:lnTo>
                    <a:pt x="77" y="77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2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9" name="Freeform 394"/>
            <p:cNvSpPr>
              <a:spLocks/>
            </p:cNvSpPr>
            <p:nvPr/>
          </p:nvSpPr>
          <p:spPr bwMode="auto">
            <a:xfrm rot="16200000">
              <a:off x="5263275" y="1583843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8 w 117"/>
                <a:gd name="T3" fmla="*/ 21 h 112"/>
                <a:gd name="T4" fmla="*/ 93 w 117"/>
                <a:gd name="T5" fmla="*/ 0 h 112"/>
                <a:gd name="T6" fmla="*/ 88 w 117"/>
                <a:gd name="T7" fmla="*/ 40 h 112"/>
                <a:gd name="T8" fmla="*/ 117 w 117"/>
                <a:gd name="T9" fmla="*/ 69 h 112"/>
                <a:gd name="T10" fmla="*/ 77 w 117"/>
                <a:gd name="T11" fmla="*/ 74 h 112"/>
                <a:gd name="T12" fmla="*/ 61 w 117"/>
                <a:gd name="T13" fmla="*/ 112 h 112"/>
                <a:gd name="T14" fmla="*/ 42 w 117"/>
                <a:gd name="T15" fmla="*/ 77 h 112"/>
                <a:gd name="T16" fmla="*/ 0 w 117"/>
                <a:gd name="T17" fmla="*/ 72 h 112"/>
                <a:gd name="T18" fmla="*/ 29 w 117"/>
                <a:gd name="T19" fmla="*/ 42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8" y="21"/>
                  </a:lnTo>
                  <a:lnTo>
                    <a:pt x="93" y="0"/>
                  </a:lnTo>
                  <a:lnTo>
                    <a:pt x="88" y="40"/>
                  </a:lnTo>
                  <a:lnTo>
                    <a:pt x="117" y="69"/>
                  </a:lnTo>
                  <a:lnTo>
                    <a:pt x="77" y="74"/>
                  </a:lnTo>
                  <a:lnTo>
                    <a:pt x="61" y="112"/>
                  </a:lnTo>
                  <a:lnTo>
                    <a:pt x="42" y="77"/>
                  </a:lnTo>
                  <a:lnTo>
                    <a:pt x="0" y="72"/>
                  </a:lnTo>
                  <a:lnTo>
                    <a:pt x="29" y="42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0" name="Freeform 395"/>
            <p:cNvSpPr>
              <a:spLocks/>
            </p:cNvSpPr>
            <p:nvPr/>
          </p:nvSpPr>
          <p:spPr bwMode="auto">
            <a:xfrm rot="16200000">
              <a:off x="768219" y="72434"/>
              <a:ext cx="256798" cy="243741"/>
            </a:xfrm>
            <a:custGeom>
              <a:avLst/>
              <a:gdLst>
                <a:gd name="T0" fmla="*/ 19 w 118"/>
                <a:gd name="T1" fmla="*/ 2 h 112"/>
                <a:gd name="T2" fmla="*/ 56 w 118"/>
                <a:gd name="T3" fmla="*/ 21 h 112"/>
                <a:gd name="T4" fmla="*/ 91 w 118"/>
                <a:gd name="T5" fmla="*/ 0 h 112"/>
                <a:gd name="T6" fmla="*/ 86 w 118"/>
                <a:gd name="T7" fmla="*/ 40 h 112"/>
                <a:gd name="T8" fmla="*/ 118 w 118"/>
                <a:gd name="T9" fmla="*/ 69 h 112"/>
                <a:gd name="T10" fmla="*/ 78 w 118"/>
                <a:gd name="T11" fmla="*/ 75 h 112"/>
                <a:gd name="T12" fmla="*/ 59 w 118"/>
                <a:gd name="T13" fmla="*/ 112 h 112"/>
                <a:gd name="T14" fmla="*/ 40 w 118"/>
                <a:gd name="T15" fmla="*/ 77 h 112"/>
                <a:gd name="T16" fmla="*/ 0 w 118"/>
                <a:gd name="T17" fmla="*/ 72 h 112"/>
                <a:gd name="T18" fmla="*/ 27 w 118"/>
                <a:gd name="T19" fmla="*/ 42 h 112"/>
                <a:gd name="T20" fmla="*/ 19 w 118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0"/>
                  </a:lnTo>
                  <a:lnTo>
                    <a:pt x="118" y="69"/>
                  </a:lnTo>
                  <a:lnTo>
                    <a:pt x="78" y="75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2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1" name="Freeform 396"/>
            <p:cNvSpPr>
              <a:spLocks/>
            </p:cNvSpPr>
            <p:nvPr/>
          </p:nvSpPr>
          <p:spPr bwMode="auto">
            <a:xfrm rot="16200000">
              <a:off x="240477" y="4317220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9 w 117"/>
                <a:gd name="T3" fmla="*/ 18 h 112"/>
                <a:gd name="T4" fmla="*/ 93 w 117"/>
                <a:gd name="T5" fmla="*/ 0 h 112"/>
                <a:gd name="T6" fmla="*/ 88 w 117"/>
                <a:gd name="T7" fmla="*/ 40 h 112"/>
                <a:gd name="T8" fmla="*/ 117 w 117"/>
                <a:gd name="T9" fmla="*/ 66 h 112"/>
                <a:gd name="T10" fmla="*/ 77 w 117"/>
                <a:gd name="T11" fmla="*/ 74 h 112"/>
                <a:gd name="T12" fmla="*/ 61 w 117"/>
                <a:gd name="T13" fmla="*/ 112 h 112"/>
                <a:gd name="T14" fmla="*/ 43 w 117"/>
                <a:gd name="T15" fmla="*/ 74 h 112"/>
                <a:gd name="T16" fmla="*/ 0 w 117"/>
                <a:gd name="T17" fmla="*/ 72 h 112"/>
                <a:gd name="T18" fmla="*/ 29 w 117"/>
                <a:gd name="T19" fmla="*/ 42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9" y="18"/>
                  </a:lnTo>
                  <a:lnTo>
                    <a:pt x="93" y="0"/>
                  </a:lnTo>
                  <a:lnTo>
                    <a:pt x="88" y="40"/>
                  </a:lnTo>
                  <a:lnTo>
                    <a:pt x="117" y="66"/>
                  </a:lnTo>
                  <a:lnTo>
                    <a:pt x="77" y="74"/>
                  </a:lnTo>
                  <a:lnTo>
                    <a:pt x="61" y="112"/>
                  </a:lnTo>
                  <a:lnTo>
                    <a:pt x="43" y="74"/>
                  </a:lnTo>
                  <a:lnTo>
                    <a:pt x="0" y="72"/>
                  </a:lnTo>
                  <a:lnTo>
                    <a:pt x="29" y="42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2" name="Freeform 397"/>
            <p:cNvSpPr>
              <a:spLocks/>
            </p:cNvSpPr>
            <p:nvPr/>
          </p:nvSpPr>
          <p:spPr bwMode="auto">
            <a:xfrm rot="16200000">
              <a:off x="2114233" y="6221444"/>
              <a:ext cx="250269" cy="243741"/>
            </a:xfrm>
            <a:custGeom>
              <a:avLst/>
              <a:gdLst>
                <a:gd name="T0" fmla="*/ 19 w 115"/>
                <a:gd name="T1" fmla="*/ 2 h 112"/>
                <a:gd name="T2" fmla="*/ 56 w 115"/>
                <a:gd name="T3" fmla="*/ 21 h 112"/>
                <a:gd name="T4" fmla="*/ 91 w 115"/>
                <a:gd name="T5" fmla="*/ 0 h 112"/>
                <a:gd name="T6" fmla="*/ 86 w 115"/>
                <a:gd name="T7" fmla="*/ 40 h 112"/>
                <a:gd name="T8" fmla="*/ 115 w 115"/>
                <a:gd name="T9" fmla="*/ 69 h 112"/>
                <a:gd name="T10" fmla="*/ 75 w 115"/>
                <a:gd name="T11" fmla="*/ 75 h 112"/>
                <a:gd name="T12" fmla="*/ 59 w 115"/>
                <a:gd name="T13" fmla="*/ 112 h 112"/>
                <a:gd name="T14" fmla="*/ 40 w 115"/>
                <a:gd name="T15" fmla="*/ 77 h 112"/>
                <a:gd name="T16" fmla="*/ 0 w 115"/>
                <a:gd name="T17" fmla="*/ 72 h 112"/>
                <a:gd name="T18" fmla="*/ 27 w 115"/>
                <a:gd name="T19" fmla="*/ 43 h 112"/>
                <a:gd name="T20" fmla="*/ 19 w 115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0"/>
                  </a:lnTo>
                  <a:lnTo>
                    <a:pt x="115" y="69"/>
                  </a:lnTo>
                  <a:lnTo>
                    <a:pt x="75" y="75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3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3" name="Freeform 398"/>
            <p:cNvSpPr>
              <a:spLocks/>
            </p:cNvSpPr>
            <p:nvPr/>
          </p:nvSpPr>
          <p:spPr bwMode="auto">
            <a:xfrm rot="16200000">
              <a:off x="4553816" y="5834071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6 w 117"/>
                <a:gd name="T3" fmla="*/ 21 h 112"/>
                <a:gd name="T4" fmla="*/ 93 w 117"/>
                <a:gd name="T5" fmla="*/ 0 h 112"/>
                <a:gd name="T6" fmla="*/ 88 w 117"/>
                <a:gd name="T7" fmla="*/ 43 h 112"/>
                <a:gd name="T8" fmla="*/ 117 w 117"/>
                <a:gd name="T9" fmla="*/ 69 h 112"/>
                <a:gd name="T10" fmla="*/ 77 w 117"/>
                <a:gd name="T11" fmla="*/ 77 h 112"/>
                <a:gd name="T12" fmla="*/ 58 w 117"/>
                <a:gd name="T13" fmla="*/ 112 h 112"/>
                <a:gd name="T14" fmla="*/ 40 w 117"/>
                <a:gd name="T15" fmla="*/ 77 h 112"/>
                <a:gd name="T16" fmla="*/ 0 w 117"/>
                <a:gd name="T17" fmla="*/ 72 h 112"/>
                <a:gd name="T18" fmla="*/ 29 w 117"/>
                <a:gd name="T19" fmla="*/ 43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6" y="21"/>
                  </a:lnTo>
                  <a:lnTo>
                    <a:pt x="93" y="0"/>
                  </a:lnTo>
                  <a:lnTo>
                    <a:pt x="88" y="43"/>
                  </a:lnTo>
                  <a:lnTo>
                    <a:pt x="117" y="69"/>
                  </a:lnTo>
                  <a:lnTo>
                    <a:pt x="77" y="77"/>
                  </a:lnTo>
                  <a:lnTo>
                    <a:pt x="58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9" y="43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4" name="Freeform 399"/>
            <p:cNvSpPr>
              <a:spLocks/>
            </p:cNvSpPr>
            <p:nvPr/>
          </p:nvSpPr>
          <p:spPr bwMode="auto">
            <a:xfrm rot="16200000">
              <a:off x="9810001" y="6483682"/>
              <a:ext cx="126223" cy="121870"/>
            </a:xfrm>
            <a:custGeom>
              <a:avLst/>
              <a:gdLst>
                <a:gd name="T0" fmla="*/ 45 w 58"/>
                <a:gd name="T1" fmla="*/ 0 h 56"/>
                <a:gd name="T2" fmla="*/ 42 w 58"/>
                <a:gd name="T3" fmla="*/ 19 h 56"/>
                <a:gd name="T4" fmla="*/ 58 w 58"/>
                <a:gd name="T5" fmla="*/ 32 h 56"/>
                <a:gd name="T6" fmla="*/ 37 w 58"/>
                <a:gd name="T7" fmla="*/ 38 h 56"/>
                <a:gd name="T8" fmla="*/ 29 w 58"/>
                <a:gd name="T9" fmla="*/ 56 h 56"/>
                <a:gd name="T10" fmla="*/ 18 w 58"/>
                <a:gd name="T11" fmla="*/ 38 h 56"/>
                <a:gd name="T12" fmla="*/ 0 w 58"/>
                <a:gd name="T13" fmla="*/ 35 h 56"/>
                <a:gd name="T14" fmla="*/ 13 w 58"/>
                <a:gd name="T15" fmla="*/ 22 h 56"/>
                <a:gd name="T16" fmla="*/ 10 w 58"/>
                <a:gd name="T17" fmla="*/ 0 h 56"/>
                <a:gd name="T18" fmla="*/ 26 w 58"/>
                <a:gd name="T19" fmla="*/ 8 h 56"/>
                <a:gd name="T20" fmla="*/ 45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5" y="0"/>
                  </a:moveTo>
                  <a:lnTo>
                    <a:pt x="42" y="19"/>
                  </a:lnTo>
                  <a:lnTo>
                    <a:pt x="58" y="32"/>
                  </a:lnTo>
                  <a:lnTo>
                    <a:pt x="37" y="38"/>
                  </a:lnTo>
                  <a:lnTo>
                    <a:pt x="29" y="56"/>
                  </a:lnTo>
                  <a:lnTo>
                    <a:pt x="18" y="38"/>
                  </a:lnTo>
                  <a:lnTo>
                    <a:pt x="0" y="35"/>
                  </a:lnTo>
                  <a:lnTo>
                    <a:pt x="13" y="22"/>
                  </a:lnTo>
                  <a:lnTo>
                    <a:pt x="10" y="0"/>
                  </a:lnTo>
                  <a:lnTo>
                    <a:pt x="26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5" name="Freeform 400"/>
            <p:cNvSpPr>
              <a:spLocks/>
            </p:cNvSpPr>
            <p:nvPr/>
          </p:nvSpPr>
          <p:spPr bwMode="auto">
            <a:xfrm rot="16200000">
              <a:off x="6137042" y="5959205"/>
              <a:ext cx="126223" cy="121870"/>
            </a:xfrm>
            <a:custGeom>
              <a:avLst/>
              <a:gdLst>
                <a:gd name="T0" fmla="*/ 45 w 58"/>
                <a:gd name="T1" fmla="*/ 0 h 56"/>
                <a:gd name="T2" fmla="*/ 42 w 58"/>
                <a:gd name="T3" fmla="*/ 22 h 56"/>
                <a:gd name="T4" fmla="*/ 58 w 58"/>
                <a:gd name="T5" fmla="*/ 35 h 56"/>
                <a:gd name="T6" fmla="*/ 37 w 58"/>
                <a:gd name="T7" fmla="*/ 40 h 56"/>
                <a:gd name="T8" fmla="*/ 29 w 58"/>
                <a:gd name="T9" fmla="*/ 56 h 56"/>
                <a:gd name="T10" fmla="*/ 21 w 58"/>
                <a:gd name="T11" fmla="*/ 40 h 56"/>
                <a:gd name="T12" fmla="*/ 0 w 58"/>
                <a:gd name="T13" fmla="*/ 38 h 56"/>
                <a:gd name="T14" fmla="*/ 13 w 58"/>
                <a:gd name="T15" fmla="*/ 22 h 56"/>
                <a:gd name="T16" fmla="*/ 10 w 58"/>
                <a:gd name="T17" fmla="*/ 3 h 56"/>
                <a:gd name="T18" fmla="*/ 29 w 58"/>
                <a:gd name="T19" fmla="*/ 11 h 56"/>
                <a:gd name="T20" fmla="*/ 45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5" y="0"/>
                  </a:moveTo>
                  <a:lnTo>
                    <a:pt x="42" y="22"/>
                  </a:lnTo>
                  <a:lnTo>
                    <a:pt x="58" y="35"/>
                  </a:lnTo>
                  <a:lnTo>
                    <a:pt x="37" y="40"/>
                  </a:lnTo>
                  <a:lnTo>
                    <a:pt x="29" y="56"/>
                  </a:lnTo>
                  <a:lnTo>
                    <a:pt x="21" y="40"/>
                  </a:lnTo>
                  <a:lnTo>
                    <a:pt x="0" y="38"/>
                  </a:lnTo>
                  <a:lnTo>
                    <a:pt x="13" y="22"/>
                  </a:lnTo>
                  <a:lnTo>
                    <a:pt x="10" y="3"/>
                  </a:lnTo>
                  <a:lnTo>
                    <a:pt x="29" y="11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6" name="Freeform 401"/>
            <p:cNvSpPr>
              <a:spLocks/>
            </p:cNvSpPr>
            <p:nvPr/>
          </p:nvSpPr>
          <p:spPr bwMode="auto">
            <a:xfrm rot="16200000">
              <a:off x="11275709" y="297675"/>
              <a:ext cx="128399" cy="121870"/>
            </a:xfrm>
            <a:custGeom>
              <a:avLst/>
              <a:gdLst>
                <a:gd name="T0" fmla="*/ 46 w 59"/>
                <a:gd name="T1" fmla="*/ 0 h 56"/>
                <a:gd name="T2" fmla="*/ 43 w 59"/>
                <a:gd name="T3" fmla="*/ 18 h 56"/>
                <a:gd name="T4" fmla="*/ 59 w 59"/>
                <a:gd name="T5" fmla="*/ 32 h 56"/>
                <a:gd name="T6" fmla="*/ 38 w 59"/>
                <a:gd name="T7" fmla="*/ 37 h 56"/>
                <a:gd name="T8" fmla="*/ 30 w 59"/>
                <a:gd name="T9" fmla="*/ 56 h 56"/>
                <a:gd name="T10" fmla="*/ 19 w 59"/>
                <a:gd name="T11" fmla="*/ 37 h 56"/>
                <a:gd name="T12" fmla="*/ 0 w 59"/>
                <a:gd name="T13" fmla="*/ 34 h 56"/>
                <a:gd name="T14" fmla="*/ 14 w 59"/>
                <a:gd name="T15" fmla="*/ 18 h 56"/>
                <a:gd name="T16" fmla="*/ 11 w 59"/>
                <a:gd name="T17" fmla="*/ 0 h 56"/>
                <a:gd name="T18" fmla="*/ 30 w 59"/>
                <a:gd name="T19" fmla="*/ 8 h 56"/>
                <a:gd name="T20" fmla="*/ 46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6" y="0"/>
                  </a:moveTo>
                  <a:lnTo>
                    <a:pt x="43" y="18"/>
                  </a:lnTo>
                  <a:lnTo>
                    <a:pt x="59" y="32"/>
                  </a:lnTo>
                  <a:lnTo>
                    <a:pt x="38" y="37"/>
                  </a:lnTo>
                  <a:lnTo>
                    <a:pt x="30" y="56"/>
                  </a:lnTo>
                  <a:lnTo>
                    <a:pt x="19" y="37"/>
                  </a:lnTo>
                  <a:lnTo>
                    <a:pt x="0" y="34"/>
                  </a:lnTo>
                  <a:lnTo>
                    <a:pt x="14" y="18"/>
                  </a:lnTo>
                  <a:lnTo>
                    <a:pt x="11" y="0"/>
                  </a:lnTo>
                  <a:lnTo>
                    <a:pt x="30" y="8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7" name="Freeform 402"/>
            <p:cNvSpPr>
              <a:spLocks/>
            </p:cNvSpPr>
            <p:nvPr/>
          </p:nvSpPr>
          <p:spPr bwMode="auto">
            <a:xfrm rot="16200000">
              <a:off x="10269191" y="3634964"/>
              <a:ext cx="126223" cy="121870"/>
            </a:xfrm>
            <a:custGeom>
              <a:avLst/>
              <a:gdLst>
                <a:gd name="T0" fmla="*/ 45 w 58"/>
                <a:gd name="T1" fmla="*/ 0 h 56"/>
                <a:gd name="T2" fmla="*/ 42 w 58"/>
                <a:gd name="T3" fmla="*/ 22 h 56"/>
                <a:gd name="T4" fmla="*/ 58 w 58"/>
                <a:gd name="T5" fmla="*/ 35 h 56"/>
                <a:gd name="T6" fmla="*/ 37 w 58"/>
                <a:gd name="T7" fmla="*/ 38 h 56"/>
                <a:gd name="T8" fmla="*/ 29 w 58"/>
                <a:gd name="T9" fmla="*/ 56 h 56"/>
                <a:gd name="T10" fmla="*/ 21 w 58"/>
                <a:gd name="T11" fmla="*/ 40 h 56"/>
                <a:gd name="T12" fmla="*/ 0 w 58"/>
                <a:gd name="T13" fmla="*/ 38 h 56"/>
                <a:gd name="T14" fmla="*/ 13 w 58"/>
                <a:gd name="T15" fmla="*/ 22 h 56"/>
                <a:gd name="T16" fmla="*/ 10 w 58"/>
                <a:gd name="T17" fmla="*/ 3 h 56"/>
                <a:gd name="T18" fmla="*/ 29 w 58"/>
                <a:gd name="T19" fmla="*/ 11 h 56"/>
                <a:gd name="T20" fmla="*/ 45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5" y="0"/>
                  </a:moveTo>
                  <a:lnTo>
                    <a:pt x="42" y="22"/>
                  </a:lnTo>
                  <a:lnTo>
                    <a:pt x="58" y="35"/>
                  </a:lnTo>
                  <a:lnTo>
                    <a:pt x="37" y="38"/>
                  </a:lnTo>
                  <a:lnTo>
                    <a:pt x="29" y="56"/>
                  </a:lnTo>
                  <a:lnTo>
                    <a:pt x="21" y="40"/>
                  </a:lnTo>
                  <a:lnTo>
                    <a:pt x="0" y="38"/>
                  </a:lnTo>
                  <a:lnTo>
                    <a:pt x="13" y="22"/>
                  </a:lnTo>
                  <a:lnTo>
                    <a:pt x="10" y="3"/>
                  </a:lnTo>
                  <a:lnTo>
                    <a:pt x="29" y="11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8" name="Freeform 403"/>
            <p:cNvSpPr>
              <a:spLocks/>
            </p:cNvSpPr>
            <p:nvPr/>
          </p:nvSpPr>
          <p:spPr bwMode="auto">
            <a:xfrm rot="16200000">
              <a:off x="10089649" y="4402094"/>
              <a:ext cx="128399" cy="121870"/>
            </a:xfrm>
            <a:custGeom>
              <a:avLst/>
              <a:gdLst>
                <a:gd name="T0" fmla="*/ 45 w 59"/>
                <a:gd name="T1" fmla="*/ 0 h 56"/>
                <a:gd name="T2" fmla="*/ 43 w 59"/>
                <a:gd name="T3" fmla="*/ 18 h 56"/>
                <a:gd name="T4" fmla="*/ 59 w 59"/>
                <a:gd name="T5" fmla="*/ 32 h 56"/>
                <a:gd name="T6" fmla="*/ 37 w 59"/>
                <a:gd name="T7" fmla="*/ 37 h 56"/>
                <a:gd name="T8" fmla="*/ 29 w 59"/>
                <a:gd name="T9" fmla="*/ 56 h 56"/>
                <a:gd name="T10" fmla="*/ 21 w 59"/>
                <a:gd name="T11" fmla="*/ 37 h 56"/>
                <a:gd name="T12" fmla="*/ 0 w 59"/>
                <a:gd name="T13" fmla="*/ 34 h 56"/>
                <a:gd name="T14" fmla="*/ 13 w 59"/>
                <a:gd name="T15" fmla="*/ 18 h 56"/>
                <a:gd name="T16" fmla="*/ 11 w 59"/>
                <a:gd name="T17" fmla="*/ 0 h 56"/>
                <a:gd name="T18" fmla="*/ 29 w 59"/>
                <a:gd name="T19" fmla="*/ 8 h 56"/>
                <a:gd name="T20" fmla="*/ 45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5" y="0"/>
                  </a:moveTo>
                  <a:lnTo>
                    <a:pt x="43" y="18"/>
                  </a:lnTo>
                  <a:lnTo>
                    <a:pt x="59" y="32"/>
                  </a:lnTo>
                  <a:lnTo>
                    <a:pt x="37" y="37"/>
                  </a:lnTo>
                  <a:lnTo>
                    <a:pt x="29" y="56"/>
                  </a:lnTo>
                  <a:lnTo>
                    <a:pt x="21" y="37"/>
                  </a:lnTo>
                  <a:lnTo>
                    <a:pt x="0" y="34"/>
                  </a:lnTo>
                  <a:lnTo>
                    <a:pt x="13" y="18"/>
                  </a:lnTo>
                  <a:lnTo>
                    <a:pt x="11" y="0"/>
                  </a:lnTo>
                  <a:lnTo>
                    <a:pt x="29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9" name="Freeform 404"/>
            <p:cNvSpPr>
              <a:spLocks/>
            </p:cNvSpPr>
            <p:nvPr/>
          </p:nvSpPr>
          <p:spPr bwMode="auto">
            <a:xfrm rot="16200000">
              <a:off x="11350790" y="6803592"/>
              <a:ext cx="126223" cy="121870"/>
            </a:xfrm>
            <a:custGeom>
              <a:avLst/>
              <a:gdLst>
                <a:gd name="T0" fmla="*/ 48 w 58"/>
                <a:gd name="T1" fmla="*/ 0 h 56"/>
                <a:gd name="T2" fmla="*/ 45 w 58"/>
                <a:gd name="T3" fmla="*/ 22 h 56"/>
                <a:gd name="T4" fmla="*/ 58 w 58"/>
                <a:gd name="T5" fmla="*/ 35 h 56"/>
                <a:gd name="T6" fmla="*/ 40 w 58"/>
                <a:gd name="T7" fmla="*/ 38 h 56"/>
                <a:gd name="T8" fmla="*/ 32 w 58"/>
                <a:gd name="T9" fmla="*/ 56 h 56"/>
                <a:gd name="T10" fmla="*/ 21 w 58"/>
                <a:gd name="T11" fmla="*/ 40 h 56"/>
                <a:gd name="T12" fmla="*/ 0 w 58"/>
                <a:gd name="T13" fmla="*/ 38 h 56"/>
                <a:gd name="T14" fmla="*/ 16 w 58"/>
                <a:gd name="T15" fmla="*/ 22 h 56"/>
                <a:gd name="T16" fmla="*/ 10 w 58"/>
                <a:gd name="T17" fmla="*/ 3 h 56"/>
                <a:gd name="T18" fmla="*/ 29 w 58"/>
                <a:gd name="T19" fmla="*/ 11 h 56"/>
                <a:gd name="T20" fmla="*/ 48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8" y="0"/>
                  </a:moveTo>
                  <a:lnTo>
                    <a:pt x="45" y="22"/>
                  </a:lnTo>
                  <a:lnTo>
                    <a:pt x="58" y="35"/>
                  </a:lnTo>
                  <a:lnTo>
                    <a:pt x="40" y="38"/>
                  </a:lnTo>
                  <a:lnTo>
                    <a:pt x="32" y="56"/>
                  </a:lnTo>
                  <a:lnTo>
                    <a:pt x="21" y="40"/>
                  </a:lnTo>
                  <a:lnTo>
                    <a:pt x="0" y="38"/>
                  </a:lnTo>
                  <a:lnTo>
                    <a:pt x="16" y="22"/>
                  </a:lnTo>
                  <a:lnTo>
                    <a:pt x="10" y="3"/>
                  </a:lnTo>
                  <a:lnTo>
                    <a:pt x="29" y="11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0" name="Freeform 405"/>
            <p:cNvSpPr>
              <a:spLocks/>
            </p:cNvSpPr>
            <p:nvPr/>
          </p:nvSpPr>
          <p:spPr bwMode="auto">
            <a:xfrm rot="16200000">
              <a:off x="9690306" y="5515248"/>
              <a:ext cx="121870" cy="121870"/>
            </a:xfrm>
            <a:custGeom>
              <a:avLst/>
              <a:gdLst>
                <a:gd name="T0" fmla="*/ 45 w 56"/>
                <a:gd name="T1" fmla="*/ 0 h 56"/>
                <a:gd name="T2" fmla="*/ 42 w 56"/>
                <a:gd name="T3" fmla="*/ 19 h 56"/>
                <a:gd name="T4" fmla="*/ 56 w 56"/>
                <a:gd name="T5" fmla="*/ 32 h 56"/>
                <a:gd name="T6" fmla="*/ 37 w 56"/>
                <a:gd name="T7" fmla="*/ 38 h 56"/>
                <a:gd name="T8" fmla="*/ 29 w 56"/>
                <a:gd name="T9" fmla="*/ 56 h 56"/>
                <a:gd name="T10" fmla="*/ 18 w 56"/>
                <a:gd name="T11" fmla="*/ 38 h 56"/>
                <a:gd name="T12" fmla="*/ 0 w 56"/>
                <a:gd name="T13" fmla="*/ 35 h 56"/>
                <a:gd name="T14" fmla="*/ 13 w 56"/>
                <a:gd name="T15" fmla="*/ 22 h 56"/>
                <a:gd name="T16" fmla="*/ 8 w 56"/>
                <a:gd name="T17" fmla="*/ 0 h 56"/>
                <a:gd name="T18" fmla="*/ 26 w 56"/>
                <a:gd name="T19" fmla="*/ 8 h 56"/>
                <a:gd name="T20" fmla="*/ 45 w 56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45" y="0"/>
                  </a:moveTo>
                  <a:lnTo>
                    <a:pt x="42" y="19"/>
                  </a:lnTo>
                  <a:lnTo>
                    <a:pt x="56" y="32"/>
                  </a:lnTo>
                  <a:lnTo>
                    <a:pt x="37" y="38"/>
                  </a:lnTo>
                  <a:lnTo>
                    <a:pt x="29" y="56"/>
                  </a:lnTo>
                  <a:lnTo>
                    <a:pt x="18" y="38"/>
                  </a:lnTo>
                  <a:lnTo>
                    <a:pt x="0" y="35"/>
                  </a:lnTo>
                  <a:lnTo>
                    <a:pt x="13" y="22"/>
                  </a:lnTo>
                  <a:lnTo>
                    <a:pt x="8" y="0"/>
                  </a:lnTo>
                  <a:lnTo>
                    <a:pt x="26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1" name="Freeform 406"/>
            <p:cNvSpPr>
              <a:spLocks/>
            </p:cNvSpPr>
            <p:nvPr/>
          </p:nvSpPr>
          <p:spPr bwMode="auto">
            <a:xfrm rot="16200000">
              <a:off x="11843712" y="2669794"/>
              <a:ext cx="128399" cy="121870"/>
            </a:xfrm>
            <a:custGeom>
              <a:avLst/>
              <a:gdLst>
                <a:gd name="T0" fmla="*/ 48 w 59"/>
                <a:gd name="T1" fmla="*/ 0 h 56"/>
                <a:gd name="T2" fmla="*/ 46 w 59"/>
                <a:gd name="T3" fmla="*/ 22 h 56"/>
                <a:gd name="T4" fmla="*/ 59 w 59"/>
                <a:gd name="T5" fmla="*/ 35 h 56"/>
                <a:gd name="T6" fmla="*/ 40 w 59"/>
                <a:gd name="T7" fmla="*/ 38 h 56"/>
                <a:gd name="T8" fmla="*/ 30 w 59"/>
                <a:gd name="T9" fmla="*/ 56 h 56"/>
                <a:gd name="T10" fmla="*/ 22 w 59"/>
                <a:gd name="T11" fmla="*/ 38 h 56"/>
                <a:gd name="T12" fmla="*/ 0 w 59"/>
                <a:gd name="T13" fmla="*/ 38 h 56"/>
                <a:gd name="T14" fmla="*/ 16 w 59"/>
                <a:gd name="T15" fmla="*/ 22 h 56"/>
                <a:gd name="T16" fmla="*/ 11 w 59"/>
                <a:gd name="T17" fmla="*/ 3 h 56"/>
                <a:gd name="T18" fmla="*/ 30 w 59"/>
                <a:gd name="T19" fmla="*/ 11 h 56"/>
                <a:gd name="T20" fmla="*/ 48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8" y="0"/>
                  </a:moveTo>
                  <a:lnTo>
                    <a:pt x="46" y="22"/>
                  </a:lnTo>
                  <a:lnTo>
                    <a:pt x="59" y="35"/>
                  </a:lnTo>
                  <a:lnTo>
                    <a:pt x="40" y="38"/>
                  </a:lnTo>
                  <a:lnTo>
                    <a:pt x="30" y="56"/>
                  </a:lnTo>
                  <a:lnTo>
                    <a:pt x="22" y="38"/>
                  </a:lnTo>
                  <a:lnTo>
                    <a:pt x="0" y="38"/>
                  </a:lnTo>
                  <a:lnTo>
                    <a:pt x="16" y="22"/>
                  </a:lnTo>
                  <a:lnTo>
                    <a:pt x="11" y="3"/>
                  </a:lnTo>
                  <a:lnTo>
                    <a:pt x="30" y="11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2" name="Freeform 407"/>
            <p:cNvSpPr>
              <a:spLocks/>
            </p:cNvSpPr>
            <p:nvPr/>
          </p:nvSpPr>
          <p:spPr bwMode="auto">
            <a:xfrm rot="16200000">
              <a:off x="6201242" y="-7000"/>
              <a:ext cx="128399" cy="121870"/>
            </a:xfrm>
            <a:custGeom>
              <a:avLst/>
              <a:gdLst>
                <a:gd name="T0" fmla="*/ 45 w 59"/>
                <a:gd name="T1" fmla="*/ 0 h 56"/>
                <a:gd name="T2" fmla="*/ 43 w 59"/>
                <a:gd name="T3" fmla="*/ 21 h 56"/>
                <a:gd name="T4" fmla="*/ 59 w 59"/>
                <a:gd name="T5" fmla="*/ 34 h 56"/>
                <a:gd name="T6" fmla="*/ 37 w 59"/>
                <a:gd name="T7" fmla="*/ 37 h 56"/>
                <a:gd name="T8" fmla="*/ 29 w 59"/>
                <a:gd name="T9" fmla="*/ 56 h 56"/>
                <a:gd name="T10" fmla="*/ 21 w 59"/>
                <a:gd name="T11" fmla="*/ 37 h 56"/>
                <a:gd name="T12" fmla="*/ 0 w 59"/>
                <a:gd name="T13" fmla="*/ 34 h 56"/>
                <a:gd name="T14" fmla="*/ 13 w 59"/>
                <a:gd name="T15" fmla="*/ 21 h 56"/>
                <a:gd name="T16" fmla="*/ 10 w 59"/>
                <a:gd name="T17" fmla="*/ 0 h 56"/>
                <a:gd name="T18" fmla="*/ 29 w 59"/>
                <a:gd name="T19" fmla="*/ 10 h 56"/>
                <a:gd name="T20" fmla="*/ 45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5" y="0"/>
                  </a:moveTo>
                  <a:lnTo>
                    <a:pt x="43" y="21"/>
                  </a:lnTo>
                  <a:lnTo>
                    <a:pt x="59" y="34"/>
                  </a:lnTo>
                  <a:lnTo>
                    <a:pt x="37" y="37"/>
                  </a:lnTo>
                  <a:lnTo>
                    <a:pt x="29" y="56"/>
                  </a:lnTo>
                  <a:lnTo>
                    <a:pt x="21" y="37"/>
                  </a:lnTo>
                  <a:lnTo>
                    <a:pt x="0" y="34"/>
                  </a:lnTo>
                  <a:lnTo>
                    <a:pt x="13" y="21"/>
                  </a:lnTo>
                  <a:lnTo>
                    <a:pt x="10" y="0"/>
                  </a:lnTo>
                  <a:lnTo>
                    <a:pt x="29" y="1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3" name="Freeform 408"/>
            <p:cNvSpPr>
              <a:spLocks/>
            </p:cNvSpPr>
            <p:nvPr/>
          </p:nvSpPr>
          <p:spPr bwMode="auto">
            <a:xfrm rot="16200000">
              <a:off x="11912264" y="5654529"/>
              <a:ext cx="121870" cy="121870"/>
            </a:xfrm>
            <a:custGeom>
              <a:avLst/>
              <a:gdLst>
                <a:gd name="T0" fmla="*/ 45 w 56"/>
                <a:gd name="T1" fmla="*/ 0 h 56"/>
                <a:gd name="T2" fmla="*/ 42 w 56"/>
                <a:gd name="T3" fmla="*/ 18 h 56"/>
                <a:gd name="T4" fmla="*/ 56 w 56"/>
                <a:gd name="T5" fmla="*/ 32 h 56"/>
                <a:gd name="T6" fmla="*/ 37 w 56"/>
                <a:gd name="T7" fmla="*/ 37 h 56"/>
                <a:gd name="T8" fmla="*/ 29 w 56"/>
                <a:gd name="T9" fmla="*/ 56 h 56"/>
                <a:gd name="T10" fmla="*/ 18 w 56"/>
                <a:gd name="T11" fmla="*/ 37 h 56"/>
                <a:gd name="T12" fmla="*/ 0 w 56"/>
                <a:gd name="T13" fmla="*/ 34 h 56"/>
                <a:gd name="T14" fmla="*/ 13 w 56"/>
                <a:gd name="T15" fmla="*/ 21 h 56"/>
                <a:gd name="T16" fmla="*/ 8 w 56"/>
                <a:gd name="T17" fmla="*/ 0 h 56"/>
                <a:gd name="T18" fmla="*/ 26 w 56"/>
                <a:gd name="T19" fmla="*/ 8 h 56"/>
                <a:gd name="T20" fmla="*/ 45 w 56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45" y="0"/>
                  </a:moveTo>
                  <a:lnTo>
                    <a:pt x="42" y="18"/>
                  </a:lnTo>
                  <a:lnTo>
                    <a:pt x="56" y="32"/>
                  </a:lnTo>
                  <a:lnTo>
                    <a:pt x="37" y="37"/>
                  </a:lnTo>
                  <a:lnTo>
                    <a:pt x="29" y="56"/>
                  </a:lnTo>
                  <a:lnTo>
                    <a:pt x="18" y="37"/>
                  </a:lnTo>
                  <a:lnTo>
                    <a:pt x="0" y="34"/>
                  </a:lnTo>
                  <a:lnTo>
                    <a:pt x="13" y="21"/>
                  </a:lnTo>
                  <a:lnTo>
                    <a:pt x="8" y="0"/>
                  </a:lnTo>
                  <a:lnTo>
                    <a:pt x="26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4" name="Freeform 409"/>
            <p:cNvSpPr>
              <a:spLocks/>
            </p:cNvSpPr>
            <p:nvPr/>
          </p:nvSpPr>
          <p:spPr bwMode="auto">
            <a:xfrm rot="16200000">
              <a:off x="11571680" y="4530493"/>
              <a:ext cx="128399" cy="121870"/>
            </a:xfrm>
            <a:custGeom>
              <a:avLst/>
              <a:gdLst>
                <a:gd name="T0" fmla="*/ 59 w 59"/>
                <a:gd name="T1" fmla="*/ 21 h 56"/>
                <a:gd name="T2" fmla="*/ 43 w 59"/>
                <a:gd name="T3" fmla="*/ 34 h 56"/>
                <a:gd name="T4" fmla="*/ 46 w 59"/>
                <a:gd name="T5" fmla="*/ 56 h 56"/>
                <a:gd name="T6" fmla="*/ 30 w 59"/>
                <a:gd name="T7" fmla="*/ 45 h 56"/>
                <a:gd name="T8" fmla="*/ 11 w 59"/>
                <a:gd name="T9" fmla="*/ 53 h 56"/>
                <a:gd name="T10" fmla="*/ 14 w 59"/>
                <a:gd name="T11" fmla="*/ 34 h 56"/>
                <a:gd name="T12" fmla="*/ 0 w 59"/>
                <a:gd name="T13" fmla="*/ 18 h 56"/>
                <a:gd name="T14" fmla="*/ 22 w 59"/>
                <a:gd name="T15" fmla="*/ 18 h 56"/>
                <a:gd name="T16" fmla="*/ 30 w 59"/>
                <a:gd name="T17" fmla="*/ 0 h 56"/>
                <a:gd name="T18" fmla="*/ 38 w 59"/>
                <a:gd name="T19" fmla="*/ 18 h 56"/>
                <a:gd name="T20" fmla="*/ 59 w 59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1"/>
                  </a:moveTo>
                  <a:lnTo>
                    <a:pt x="43" y="34"/>
                  </a:lnTo>
                  <a:lnTo>
                    <a:pt x="46" y="56"/>
                  </a:lnTo>
                  <a:lnTo>
                    <a:pt x="30" y="45"/>
                  </a:lnTo>
                  <a:lnTo>
                    <a:pt x="11" y="53"/>
                  </a:lnTo>
                  <a:lnTo>
                    <a:pt x="14" y="34"/>
                  </a:lnTo>
                  <a:lnTo>
                    <a:pt x="0" y="18"/>
                  </a:lnTo>
                  <a:lnTo>
                    <a:pt x="22" y="18"/>
                  </a:lnTo>
                  <a:lnTo>
                    <a:pt x="30" y="0"/>
                  </a:lnTo>
                  <a:lnTo>
                    <a:pt x="38" y="18"/>
                  </a:lnTo>
                  <a:lnTo>
                    <a:pt x="59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5" name="Freeform 410"/>
            <p:cNvSpPr>
              <a:spLocks/>
            </p:cNvSpPr>
            <p:nvPr/>
          </p:nvSpPr>
          <p:spPr bwMode="auto">
            <a:xfrm rot="16200000">
              <a:off x="10949270" y="2064795"/>
              <a:ext cx="128399" cy="121870"/>
            </a:xfrm>
            <a:custGeom>
              <a:avLst/>
              <a:gdLst>
                <a:gd name="T0" fmla="*/ 59 w 59"/>
                <a:gd name="T1" fmla="*/ 21 h 56"/>
                <a:gd name="T2" fmla="*/ 43 w 59"/>
                <a:gd name="T3" fmla="*/ 35 h 56"/>
                <a:gd name="T4" fmla="*/ 48 w 59"/>
                <a:gd name="T5" fmla="*/ 56 h 56"/>
                <a:gd name="T6" fmla="*/ 29 w 59"/>
                <a:gd name="T7" fmla="*/ 45 h 56"/>
                <a:gd name="T8" fmla="*/ 11 w 59"/>
                <a:gd name="T9" fmla="*/ 56 h 56"/>
                <a:gd name="T10" fmla="*/ 16 w 59"/>
                <a:gd name="T11" fmla="*/ 35 h 56"/>
                <a:gd name="T12" fmla="*/ 0 w 59"/>
                <a:gd name="T13" fmla="*/ 21 h 56"/>
                <a:gd name="T14" fmla="*/ 21 w 59"/>
                <a:gd name="T15" fmla="*/ 19 h 56"/>
                <a:gd name="T16" fmla="*/ 29 w 59"/>
                <a:gd name="T17" fmla="*/ 0 h 56"/>
                <a:gd name="T18" fmla="*/ 37 w 59"/>
                <a:gd name="T19" fmla="*/ 19 h 56"/>
                <a:gd name="T20" fmla="*/ 59 w 59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1"/>
                  </a:moveTo>
                  <a:lnTo>
                    <a:pt x="43" y="35"/>
                  </a:lnTo>
                  <a:lnTo>
                    <a:pt x="48" y="56"/>
                  </a:lnTo>
                  <a:lnTo>
                    <a:pt x="29" y="45"/>
                  </a:lnTo>
                  <a:lnTo>
                    <a:pt x="11" y="56"/>
                  </a:lnTo>
                  <a:lnTo>
                    <a:pt x="16" y="35"/>
                  </a:lnTo>
                  <a:lnTo>
                    <a:pt x="0" y="21"/>
                  </a:lnTo>
                  <a:lnTo>
                    <a:pt x="21" y="19"/>
                  </a:lnTo>
                  <a:lnTo>
                    <a:pt x="29" y="0"/>
                  </a:lnTo>
                  <a:lnTo>
                    <a:pt x="37" y="19"/>
                  </a:lnTo>
                  <a:lnTo>
                    <a:pt x="59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6" name="Freeform 411"/>
            <p:cNvSpPr>
              <a:spLocks/>
            </p:cNvSpPr>
            <p:nvPr/>
          </p:nvSpPr>
          <p:spPr bwMode="auto">
            <a:xfrm rot="16200000">
              <a:off x="11832830" y="3716573"/>
              <a:ext cx="128399" cy="121870"/>
            </a:xfrm>
            <a:custGeom>
              <a:avLst/>
              <a:gdLst>
                <a:gd name="T0" fmla="*/ 59 w 59"/>
                <a:gd name="T1" fmla="*/ 24 h 56"/>
                <a:gd name="T2" fmla="*/ 46 w 59"/>
                <a:gd name="T3" fmla="*/ 37 h 56"/>
                <a:gd name="T4" fmla="*/ 48 w 59"/>
                <a:gd name="T5" fmla="*/ 56 h 56"/>
                <a:gd name="T6" fmla="*/ 30 w 59"/>
                <a:gd name="T7" fmla="*/ 48 h 56"/>
                <a:gd name="T8" fmla="*/ 11 w 59"/>
                <a:gd name="T9" fmla="*/ 56 h 56"/>
                <a:gd name="T10" fmla="*/ 16 w 59"/>
                <a:gd name="T11" fmla="*/ 37 h 56"/>
                <a:gd name="T12" fmla="*/ 0 w 59"/>
                <a:gd name="T13" fmla="*/ 21 h 56"/>
                <a:gd name="T14" fmla="*/ 22 w 59"/>
                <a:gd name="T15" fmla="*/ 19 h 56"/>
                <a:gd name="T16" fmla="*/ 32 w 59"/>
                <a:gd name="T17" fmla="*/ 0 h 56"/>
                <a:gd name="T18" fmla="*/ 40 w 59"/>
                <a:gd name="T19" fmla="*/ 19 h 56"/>
                <a:gd name="T20" fmla="*/ 59 w 59"/>
                <a:gd name="T21" fmla="*/ 2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4"/>
                  </a:moveTo>
                  <a:lnTo>
                    <a:pt x="46" y="37"/>
                  </a:lnTo>
                  <a:lnTo>
                    <a:pt x="48" y="56"/>
                  </a:lnTo>
                  <a:lnTo>
                    <a:pt x="30" y="48"/>
                  </a:lnTo>
                  <a:lnTo>
                    <a:pt x="11" y="56"/>
                  </a:lnTo>
                  <a:lnTo>
                    <a:pt x="16" y="37"/>
                  </a:lnTo>
                  <a:lnTo>
                    <a:pt x="0" y="21"/>
                  </a:lnTo>
                  <a:lnTo>
                    <a:pt x="22" y="19"/>
                  </a:lnTo>
                  <a:lnTo>
                    <a:pt x="32" y="0"/>
                  </a:lnTo>
                  <a:lnTo>
                    <a:pt x="40" y="19"/>
                  </a:lnTo>
                  <a:lnTo>
                    <a:pt x="59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7" name="Freeform 412"/>
            <p:cNvSpPr>
              <a:spLocks/>
            </p:cNvSpPr>
            <p:nvPr/>
          </p:nvSpPr>
          <p:spPr bwMode="auto">
            <a:xfrm rot="16200000">
              <a:off x="10075504" y="200832"/>
              <a:ext cx="121870" cy="121870"/>
            </a:xfrm>
            <a:custGeom>
              <a:avLst/>
              <a:gdLst>
                <a:gd name="T0" fmla="*/ 56 w 56"/>
                <a:gd name="T1" fmla="*/ 21 h 56"/>
                <a:gd name="T2" fmla="*/ 42 w 56"/>
                <a:gd name="T3" fmla="*/ 37 h 56"/>
                <a:gd name="T4" fmla="*/ 45 w 56"/>
                <a:gd name="T5" fmla="*/ 56 h 56"/>
                <a:gd name="T6" fmla="*/ 26 w 56"/>
                <a:gd name="T7" fmla="*/ 45 h 56"/>
                <a:gd name="T8" fmla="*/ 10 w 56"/>
                <a:gd name="T9" fmla="*/ 56 h 56"/>
                <a:gd name="T10" fmla="*/ 13 w 56"/>
                <a:gd name="T11" fmla="*/ 34 h 56"/>
                <a:gd name="T12" fmla="*/ 0 w 56"/>
                <a:gd name="T13" fmla="*/ 21 h 56"/>
                <a:gd name="T14" fmla="*/ 18 w 56"/>
                <a:gd name="T15" fmla="*/ 18 h 56"/>
                <a:gd name="T16" fmla="*/ 29 w 56"/>
                <a:gd name="T17" fmla="*/ 0 h 56"/>
                <a:gd name="T18" fmla="*/ 37 w 56"/>
                <a:gd name="T19" fmla="*/ 18 h 56"/>
                <a:gd name="T20" fmla="*/ 56 w 56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56" y="21"/>
                  </a:moveTo>
                  <a:lnTo>
                    <a:pt x="42" y="37"/>
                  </a:lnTo>
                  <a:lnTo>
                    <a:pt x="45" y="56"/>
                  </a:lnTo>
                  <a:lnTo>
                    <a:pt x="26" y="45"/>
                  </a:lnTo>
                  <a:lnTo>
                    <a:pt x="10" y="56"/>
                  </a:lnTo>
                  <a:lnTo>
                    <a:pt x="13" y="34"/>
                  </a:lnTo>
                  <a:lnTo>
                    <a:pt x="0" y="21"/>
                  </a:lnTo>
                  <a:lnTo>
                    <a:pt x="18" y="18"/>
                  </a:lnTo>
                  <a:lnTo>
                    <a:pt x="29" y="0"/>
                  </a:lnTo>
                  <a:lnTo>
                    <a:pt x="37" y="18"/>
                  </a:lnTo>
                  <a:lnTo>
                    <a:pt x="56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8" name="Freeform 413"/>
            <p:cNvSpPr>
              <a:spLocks/>
            </p:cNvSpPr>
            <p:nvPr/>
          </p:nvSpPr>
          <p:spPr bwMode="auto">
            <a:xfrm rot="16200000">
              <a:off x="10466142" y="6832971"/>
              <a:ext cx="128399" cy="121870"/>
            </a:xfrm>
            <a:custGeom>
              <a:avLst/>
              <a:gdLst>
                <a:gd name="T0" fmla="*/ 59 w 59"/>
                <a:gd name="T1" fmla="*/ 22 h 56"/>
                <a:gd name="T2" fmla="*/ 46 w 59"/>
                <a:gd name="T3" fmla="*/ 35 h 56"/>
                <a:gd name="T4" fmla="*/ 48 w 59"/>
                <a:gd name="T5" fmla="*/ 56 h 56"/>
                <a:gd name="T6" fmla="*/ 30 w 59"/>
                <a:gd name="T7" fmla="*/ 46 h 56"/>
                <a:gd name="T8" fmla="*/ 11 w 59"/>
                <a:gd name="T9" fmla="*/ 56 h 56"/>
                <a:gd name="T10" fmla="*/ 16 w 59"/>
                <a:gd name="T11" fmla="*/ 35 h 56"/>
                <a:gd name="T12" fmla="*/ 0 w 59"/>
                <a:gd name="T13" fmla="*/ 22 h 56"/>
                <a:gd name="T14" fmla="*/ 22 w 59"/>
                <a:gd name="T15" fmla="*/ 19 h 56"/>
                <a:gd name="T16" fmla="*/ 30 w 59"/>
                <a:gd name="T17" fmla="*/ 0 h 56"/>
                <a:gd name="T18" fmla="*/ 40 w 59"/>
                <a:gd name="T19" fmla="*/ 19 h 56"/>
                <a:gd name="T20" fmla="*/ 59 w 59"/>
                <a:gd name="T21" fmla="*/ 2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2"/>
                  </a:moveTo>
                  <a:lnTo>
                    <a:pt x="46" y="35"/>
                  </a:lnTo>
                  <a:lnTo>
                    <a:pt x="48" y="56"/>
                  </a:lnTo>
                  <a:lnTo>
                    <a:pt x="30" y="46"/>
                  </a:lnTo>
                  <a:lnTo>
                    <a:pt x="11" y="56"/>
                  </a:lnTo>
                  <a:lnTo>
                    <a:pt x="16" y="35"/>
                  </a:lnTo>
                  <a:lnTo>
                    <a:pt x="0" y="22"/>
                  </a:lnTo>
                  <a:lnTo>
                    <a:pt x="22" y="19"/>
                  </a:lnTo>
                  <a:lnTo>
                    <a:pt x="30" y="0"/>
                  </a:lnTo>
                  <a:lnTo>
                    <a:pt x="40" y="19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9" name="Freeform 414"/>
            <p:cNvSpPr>
              <a:spLocks/>
            </p:cNvSpPr>
            <p:nvPr/>
          </p:nvSpPr>
          <p:spPr bwMode="auto">
            <a:xfrm rot="16200000">
              <a:off x="11774071" y="419546"/>
              <a:ext cx="128399" cy="121870"/>
            </a:xfrm>
            <a:custGeom>
              <a:avLst/>
              <a:gdLst>
                <a:gd name="T0" fmla="*/ 59 w 59"/>
                <a:gd name="T1" fmla="*/ 22 h 56"/>
                <a:gd name="T2" fmla="*/ 43 w 59"/>
                <a:gd name="T3" fmla="*/ 35 h 56"/>
                <a:gd name="T4" fmla="*/ 46 w 59"/>
                <a:gd name="T5" fmla="*/ 56 h 56"/>
                <a:gd name="T6" fmla="*/ 30 w 59"/>
                <a:gd name="T7" fmla="*/ 46 h 56"/>
                <a:gd name="T8" fmla="*/ 11 w 59"/>
                <a:gd name="T9" fmla="*/ 56 h 56"/>
                <a:gd name="T10" fmla="*/ 14 w 59"/>
                <a:gd name="T11" fmla="*/ 35 h 56"/>
                <a:gd name="T12" fmla="*/ 0 w 59"/>
                <a:gd name="T13" fmla="*/ 22 h 56"/>
                <a:gd name="T14" fmla="*/ 19 w 59"/>
                <a:gd name="T15" fmla="*/ 19 h 56"/>
                <a:gd name="T16" fmla="*/ 30 w 59"/>
                <a:gd name="T17" fmla="*/ 0 h 56"/>
                <a:gd name="T18" fmla="*/ 38 w 59"/>
                <a:gd name="T19" fmla="*/ 19 h 56"/>
                <a:gd name="T20" fmla="*/ 59 w 59"/>
                <a:gd name="T21" fmla="*/ 2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2"/>
                  </a:moveTo>
                  <a:lnTo>
                    <a:pt x="43" y="35"/>
                  </a:lnTo>
                  <a:lnTo>
                    <a:pt x="46" y="56"/>
                  </a:lnTo>
                  <a:lnTo>
                    <a:pt x="30" y="46"/>
                  </a:lnTo>
                  <a:lnTo>
                    <a:pt x="11" y="56"/>
                  </a:lnTo>
                  <a:lnTo>
                    <a:pt x="14" y="35"/>
                  </a:lnTo>
                  <a:lnTo>
                    <a:pt x="0" y="22"/>
                  </a:lnTo>
                  <a:lnTo>
                    <a:pt x="19" y="19"/>
                  </a:lnTo>
                  <a:lnTo>
                    <a:pt x="30" y="0"/>
                  </a:lnTo>
                  <a:lnTo>
                    <a:pt x="38" y="19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0" name="Freeform 415"/>
            <p:cNvSpPr>
              <a:spLocks/>
            </p:cNvSpPr>
            <p:nvPr/>
          </p:nvSpPr>
          <p:spPr bwMode="auto">
            <a:xfrm rot="16200000">
              <a:off x="5837807" y="356435"/>
              <a:ext cx="128399" cy="117518"/>
            </a:xfrm>
            <a:custGeom>
              <a:avLst/>
              <a:gdLst>
                <a:gd name="T0" fmla="*/ 59 w 59"/>
                <a:gd name="T1" fmla="*/ 22 h 54"/>
                <a:gd name="T2" fmla="*/ 43 w 59"/>
                <a:gd name="T3" fmla="*/ 35 h 54"/>
                <a:gd name="T4" fmla="*/ 48 w 59"/>
                <a:gd name="T5" fmla="*/ 54 h 54"/>
                <a:gd name="T6" fmla="*/ 30 w 59"/>
                <a:gd name="T7" fmla="*/ 46 h 54"/>
                <a:gd name="T8" fmla="*/ 11 w 59"/>
                <a:gd name="T9" fmla="*/ 54 h 54"/>
                <a:gd name="T10" fmla="*/ 13 w 59"/>
                <a:gd name="T11" fmla="*/ 35 h 54"/>
                <a:gd name="T12" fmla="*/ 0 w 59"/>
                <a:gd name="T13" fmla="*/ 19 h 54"/>
                <a:gd name="T14" fmla="*/ 21 w 59"/>
                <a:gd name="T15" fmla="*/ 16 h 54"/>
                <a:gd name="T16" fmla="*/ 30 w 59"/>
                <a:gd name="T17" fmla="*/ 0 h 54"/>
                <a:gd name="T18" fmla="*/ 38 w 59"/>
                <a:gd name="T19" fmla="*/ 16 h 54"/>
                <a:gd name="T20" fmla="*/ 59 w 59"/>
                <a:gd name="T21" fmla="*/ 2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4">
                  <a:moveTo>
                    <a:pt x="59" y="22"/>
                  </a:moveTo>
                  <a:lnTo>
                    <a:pt x="43" y="35"/>
                  </a:lnTo>
                  <a:lnTo>
                    <a:pt x="48" y="54"/>
                  </a:lnTo>
                  <a:lnTo>
                    <a:pt x="30" y="46"/>
                  </a:lnTo>
                  <a:lnTo>
                    <a:pt x="11" y="54"/>
                  </a:lnTo>
                  <a:lnTo>
                    <a:pt x="13" y="35"/>
                  </a:lnTo>
                  <a:lnTo>
                    <a:pt x="0" y="19"/>
                  </a:lnTo>
                  <a:lnTo>
                    <a:pt x="21" y="16"/>
                  </a:lnTo>
                  <a:lnTo>
                    <a:pt x="30" y="0"/>
                  </a:lnTo>
                  <a:lnTo>
                    <a:pt x="38" y="16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1" name="Freeform 416"/>
            <p:cNvSpPr>
              <a:spLocks/>
            </p:cNvSpPr>
            <p:nvPr/>
          </p:nvSpPr>
          <p:spPr bwMode="auto">
            <a:xfrm rot="16200000">
              <a:off x="3641965" y="69169"/>
              <a:ext cx="128399" cy="121870"/>
            </a:xfrm>
            <a:custGeom>
              <a:avLst/>
              <a:gdLst>
                <a:gd name="T0" fmla="*/ 59 w 59"/>
                <a:gd name="T1" fmla="*/ 38 h 56"/>
                <a:gd name="T2" fmla="*/ 37 w 59"/>
                <a:gd name="T3" fmla="*/ 40 h 56"/>
                <a:gd name="T4" fmla="*/ 27 w 59"/>
                <a:gd name="T5" fmla="*/ 56 h 56"/>
                <a:gd name="T6" fmla="*/ 19 w 59"/>
                <a:gd name="T7" fmla="*/ 38 h 56"/>
                <a:gd name="T8" fmla="*/ 0 w 59"/>
                <a:gd name="T9" fmla="*/ 32 h 56"/>
                <a:gd name="T10" fmla="*/ 16 w 59"/>
                <a:gd name="T11" fmla="*/ 22 h 56"/>
                <a:gd name="T12" fmla="*/ 13 w 59"/>
                <a:gd name="T13" fmla="*/ 0 h 56"/>
                <a:gd name="T14" fmla="*/ 29 w 59"/>
                <a:gd name="T15" fmla="*/ 11 h 56"/>
                <a:gd name="T16" fmla="*/ 48 w 59"/>
                <a:gd name="T17" fmla="*/ 3 h 56"/>
                <a:gd name="T18" fmla="*/ 45 w 59"/>
                <a:gd name="T19" fmla="*/ 22 h 56"/>
                <a:gd name="T20" fmla="*/ 59 w 59"/>
                <a:gd name="T21" fmla="*/ 3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8"/>
                  </a:moveTo>
                  <a:lnTo>
                    <a:pt x="37" y="40"/>
                  </a:lnTo>
                  <a:lnTo>
                    <a:pt x="27" y="56"/>
                  </a:lnTo>
                  <a:lnTo>
                    <a:pt x="19" y="38"/>
                  </a:lnTo>
                  <a:lnTo>
                    <a:pt x="0" y="32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2"/>
                  </a:lnTo>
                  <a:lnTo>
                    <a:pt x="5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2" name="Freeform 417"/>
            <p:cNvSpPr>
              <a:spLocks/>
            </p:cNvSpPr>
            <p:nvPr/>
          </p:nvSpPr>
          <p:spPr bwMode="auto">
            <a:xfrm rot="16200000">
              <a:off x="1276375" y="604528"/>
              <a:ext cx="128399" cy="121870"/>
            </a:xfrm>
            <a:custGeom>
              <a:avLst/>
              <a:gdLst>
                <a:gd name="T0" fmla="*/ 59 w 59"/>
                <a:gd name="T1" fmla="*/ 38 h 56"/>
                <a:gd name="T2" fmla="*/ 38 w 59"/>
                <a:gd name="T3" fmla="*/ 38 h 56"/>
                <a:gd name="T4" fmla="*/ 27 w 59"/>
                <a:gd name="T5" fmla="*/ 56 h 56"/>
                <a:gd name="T6" fmla="*/ 22 w 59"/>
                <a:gd name="T7" fmla="*/ 38 h 56"/>
                <a:gd name="T8" fmla="*/ 0 w 59"/>
                <a:gd name="T9" fmla="*/ 32 h 56"/>
                <a:gd name="T10" fmla="*/ 16 w 59"/>
                <a:gd name="T11" fmla="*/ 19 h 56"/>
                <a:gd name="T12" fmla="*/ 14 w 59"/>
                <a:gd name="T13" fmla="*/ 0 h 56"/>
                <a:gd name="T14" fmla="*/ 32 w 59"/>
                <a:gd name="T15" fmla="*/ 11 h 56"/>
                <a:gd name="T16" fmla="*/ 51 w 59"/>
                <a:gd name="T17" fmla="*/ 3 h 56"/>
                <a:gd name="T18" fmla="*/ 46 w 59"/>
                <a:gd name="T19" fmla="*/ 22 h 56"/>
                <a:gd name="T20" fmla="*/ 59 w 59"/>
                <a:gd name="T21" fmla="*/ 3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8"/>
                  </a:moveTo>
                  <a:lnTo>
                    <a:pt x="38" y="38"/>
                  </a:lnTo>
                  <a:lnTo>
                    <a:pt x="27" y="56"/>
                  </a:lnTo>
                  <a:lnTo>
                    <a:pt x="22" y="38"/>
                  </a:lnTo>
                  <a:lnTo>
                    <a:pt x="0" y="32"/>
                  </a:lnTo>
                  <a:lnTo>
                    <a:pt x="16" y="19"/>
                  </a:lnTo>
                  <a:lnTo>
                    <a:pt x="14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6" y="22"/>
                  </a:lnTo>
                  <a:lnTo>
                    <a:pt x="5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3" name="Freeform 418"/>
            <p:cNvSpPr>
              <a:spLocks/>
            </p:cNvSpPr>
            <p:nvPr/>
          </p:nvSpPr>
          <p:spPr bwMode="auto">
            <a:xfrm rot="16200000">
              <a:off x="1800852" y="3575117"/>
              <a:ext cx="128399" cy="121870"/>
            </a:xfrm>
            <a:custGeom>
              <a:avLst/>
              <a:gdLst>
                <a:gd name="T0" fmla="*/ 59 w 59"/>
                <a:gd name="T1" fmla="*/ 37 h 56"/>
                <a:gd name="T2" fmla="*/ 37 w 59"/>
                <a:gd name="T3" fmla="*/ 40 h 56"/>
                <a:gd name="T4" fmla="*/ 27 w 59"/>
                <a:gd name="T5" fmla="*/ 56 h 56"/>
                <a:gd name="T6" fmla="*/ 21 w 59"/>
                <a:gd name="T7" fmla="*/ 37 h 56"/>
                <a:gd name="T8" fmla="*/ 0 w 59"/>
                <a:gd name="T9" fmla="*/ 34 h 56"/>
                <a:gd name="T10" fmla="*/ 16 w 59"/>
                <a:gd name="T11" fmla="*/ 21 h 56"/>
                <a:gd name="T12" fmla="*/ 13 w 59"/>
                <a:gd name="T13" fmla="*/ 0 h 56"/>
                <a:gd name="T14" fmla="*/ 32 w 59"/>
                <a:gd name="T15" fmla="*/ 10 h 56"/>
                <a:gd name="T16" fmla="*/ 51 w 59"/>
                <a:gd name="T17" fmla="*/ 2 h 56"/>
                <a:gd name="T18" fmla="*/ 45 w 59"/>
                <a:gd name="T19" fmla="*/ 24 h 56"/>
                <a:gd name="T20" fmla="*/ 59 w 59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7"/>
                  </a:moveTo>
                  <a:lnTo>
                    <a:pt x="37" y="40"/>
                  </a:lnTo>
                  <a:lnTo>
                    <a:pt x="27" y="56"/>
                  </a:lnTo>
                  <a:lnTo>
                    <a:pt x="21" y="37"/>
                  </a:lnTo>
                  <a:lnTo>
                    <a:pt x="0" y="34"/>
                  </a:lnTo>
                  <a:lnTo>
                    <a:pt x="16" y="21"/>
                  </a:lnTo>
                  <a:lnTo>
                    <a:pt x="13" y="0"/>
                  </a:lnTo>
                  <a:lnTo>
                    <a:pt x="32" y="10"/>
                  </a:lnTo>
                  <a:lnTo>
                    <a:pt x="51" y="2"/>
                  </a:lnTo>
                  <a:lnTo>
                    <a:pt x="45" y="24"/>
                  </a:lnTo>
                  <a:lnTo>
                    <a:pt x="59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4" name="Freeform 419"/>
            <p:cNvSpPr>
              <a:spLocks/>
            </p:cNvSpPr>
            <p:nvPr/>
          </p:nvSpPr>
          <p:spPr bwMode="auto">
            <a:xfrm rot="16200000">
              <a:off x="2430879" y="5415141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40 h 59"/>
                <a:gd name="T8" fmla="*/ 0 w 59"/>
                <a:gd name="T9" fmla="*/ 35 h 59"/>
                <a:gd name="T10" fmla="*/ 16 w 59"/>
                <a:gd name="T11" fmla="*/ 21 h 59"/>
                <a:gd name="T12" fmla="*/ 13 w 59"/>
                <a:gd name="T13" fmla="*/ 0 h 59"/>
                <a:gd name="T14" fmla="*/ 32 w 59"/>
                <a:gd name="T15" fmla="*/ 11 h 59"/>
                <a:gd name="T16" fmla="*/ 51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40"/>
                  </a:lnTo>
                  <a:lnTo>
                    <a:pt x="0" y="35"/>
                  </a:lnTo>
                  <a:lnTo>
                    <a:pt x="16" y="21"/>
                  </a:lnTo>
                  <a:lnTo>
                    <a:pt x="13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5" name="Freeform 420"/>
            <p:cNvSpPr>
              <a:spLocks/>
            </p:cNvSpPr>
            <p:nvPr/>
          </p:nvSpPr>
          <p:spPr bwMode="auto">
            <a:xfrm rot="16200000">
              <a:off x="4017369" y="6688251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38 h 59"/>
                <a:gd name="T8" fmla="*/ 0 w 59"/>
                <a:gd name="T9" fmla="*/ 35 h 59"/>
                <a:gd name="T10" fmla="*/ 16 w 59"/>
                <a:gd name="T11" fmla="*/ 22 h 59"/>
                <a:gd name="T12" fmla="*/ 13 w 59"/>
                <a:gd name="T13" fmla="*/ 0 h 59"/>
                <a:gd name="T14" fmla="*/ 29 w 59"/>
                <a:gd name="T15" fmla="*/ 11 h 59"/>
                <a:gd name="T16" fmla="*/ 48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38"/>
                  </a:lnTo>
                  <a:lnTo>
                    <a:pt x="0" y="35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6" name="Freeform 421"/>
            <p:cNvSpPr>
              <a:spLocks/>
            </p:cNvSpPr>
            <p:nvPr/>
          </p:nvSpPr>
          <p:spPr bwMode="auto">
            <a:xfrm rot="16200000">
              <a:off x="6514623" y="6732864"/>
              <a:ext cx="128399" cy="121870"/>
            </a:xfrm>
            <a:custGeom>
              <a:avLst/>
              <a:gdLst>
                <a:gd name="T0" fmla="*/ 59 w 59"/>
                <a:gd name="T1" fmla="*/ 37 h 56"/>
                <a:gd name="T2" fmla="*/ 40 w 59"/>
                <a:gd name="T3" fmla="*/ 40 h 56"/>
                <a:gd name="T4" fmla="*/ 30 w 59"/>
                <a:gd name="T5" fmla="*/ 56 h 56"/>
                <a:gd name="T6" fmla="*/ 22 w 59"/>
                <a:gd name="T7" fmla="*/ 37 h 56"/>
                <a:gd name="T8" fmla="*/ 0 w 59"/>
                <a:gd name="T9" fmla="*/ 32 h 56"/>
                <a:gd name="T10" fmla="*/ 16 w 59"/>
                <a:gd name="T11" fmla="*/ 19 h 56"/>
                <a:gd name="T12" fmla="*/ 16 w 59"/>
                <a:gd name="T13" fmla="*/ 0 h 56"/>
                <a:gd name="T14" fmla="*/ 32 w 59"/>
                <a:gd name="T15" fmla="*/ 11 h 56"/>
                <a:gd name="T16" fmla="*/ 51 w 59"/>
                <a:gd name="T17" fmla="*/ 3 h 56"/>
                <a:gd name="T18" fmla="*/ 46 w 59"/>
                <a:gd name="T19" fmla="*/ 21 h 56"/>
                <a:gd name="T20" fmla="*/ 59 w 59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7"/>
                  </a:moveTo>
                  <a:lnTo>
                    <a:pt x="40" y="40"/>
                  </a:lnTo>
                  <a:lnTo>
                    <a:pt x="30" y="56"/>
                  </a:lnTo>
                  <a:lnTo>
                    <a:pt x="22" y="37"/>
                  </a:lnTo>
                  <a:lnTo>
                    <a:pt x="0" y="32"/>
                  </a:lnTo>
                  <a:lnTo>
                    <a:pt x="16" y="19"/>
                  </a:lnTo>
                  <a:lnTo>
                    <a:pt x="16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6" y="21"/>
                  </a:lnTo>
                  <a:lnTo>
                    <a:pt x="59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7" name="Freeform 422"/>
            <p:cNvSpPr>
              <a:spLocks/>
            </p:cNvSpPr>
            <p:nvPr/>
          </p:nvSpPr>
          <p:spPr bwMode="auto">
            <a:xfrm rot="16200000">
              <a:off x="242653" y="1564257"/>
              <a:ext cx="128399" cy="121870"/>
            </a:xfrm>
            <a:custGeom>
              <a:avLst/>
              <a:gdLst>
                <a:gd name="T0" fmla="*/ 59 w 59"/>
                <a:gd name="T1" fmla="*/ 37 h 56"/>
                <a:gd name="T2" fmla="*/ 38 w 59"/>
                <a:gd name="T3" fmla="*/ 37 h 56"/>
                <a:gd name="T4" fmla="*/ 27 w 59"/>
                <a:gd name="T5" fmla="*/ 56 h 56"/>
                <a:gd name="T6" fmla="*/ 22 w 59"/>
                <a:gd name="T7" fmla="*/ 37 h 56"/>
                <a:gd name="T8" fmla="*/ 0 w 59"/>
                <a:gd name="T9" fmla="*/ 32 h 56"/>
                <a:gd name="T10" fmla="*/ 16 w 59"/>
                <a:gd name="T11" fmla="*/ 18 h 56"/>
                <a:gd name="T12" fmla="*/ 14 w 59"/>
                <a:gd name="T13" fmla="*/ 0 h 56"/>
                <a:gd name="T14" fmla="*/ 32 w 59"/>
                <a:gd name="T15" fmla="*/ 10 h 56"/>
                <a:gd name="T16" fmla="*/ 51 w 59"/>
                <a:gd name="T17" fmla="*/ 2 h 56"/>
                <a:gd name="T18" fmla="*/ 46 w 59"/>
                <a:gd name="T19" fmla="*/ 21 h 56"/>
                <a:gd name="T20" fmla="*/ 59 w 59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7"/>
                  </a:moveTo>
                  <a:lnTo>
                    <a:pt x="38" y="37"/>
                  </a:lnTo>
                  <a:lnTo>
                    <a:pt x="27" y="56"/>
                  </a:lnTo>
                  <a:lnTo>
                    <a:pt x="22" y="37"/>
                  </a:lnTo>
                  <a:lnTo>
                    <a:pt x="0" y="32"/>
                  </a:lnTo>
                  <a:lnTo>
                    <a:pt x="16" y="18"/>
                  </a:lnTo>
                  <a:lnTo>
                    <a:pt x="14" y="0"/>
                  </a:lnTo>
                  <a:lnTo>
                    <a:pt x="32" y="10"/>
                  </a:lnTo>
                  <a:lnTo>
                    <a:pt x="51" y="2"/>
                  </a:lnTo>
                  <a:lnTo>
                    <a:pt x="46" y="21"/>
                  </a:lnTo>
                  <a:lnTo>
                    <a:pt x="59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8" name="Freeform 423"/>
            <p:cNvSpPr>
              <a:spLocks/>
            </p:cNvSpPr>
            <p:nvPr/>
          </p:nvSpPr>
          <p:spPr bwMode="auto">
            <a:xfrm rot="16200000">
              <a:off x="180630" y="3269353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38 h 59"/>
                <a:gd name="T8" fmla="*/ 0 w 59"/>
                <a:gd name="T9" fmla="*/ 35 h 59"/>
                <a:gd name="T10" fmla="*/ 16 w 59"/>
                <a:gd name="T11" fmla="*/ 22 h 59"/>
                <a:gd name="T12" fmla="*/ 13 w 59"/>
                <a:gd name="T13" fmla="*/ 0 h 59"/>
                <a:gd name="T14" fmla="*/ 29 w 59"/>
                <a:gd name="T15" fmla="*/ 11 h 59"/>
                <a:gd name="T16" fmla="*/ 48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38"/>
                  </a:lnTo>
                  <a:lnTo>
                    <a:pt x="0" y="35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9" name="Freeform 424"/>
            <p:cNvSpPr>
              <a:spLocks/>
            </p:cNvSpPr>
            <p:nvPr/>
          </p:nvSpPr>
          <p:spPr bwMode="auto">
            <a:xfrm rot="16200000">
              <a:off x="756250" y="3764452"/>
              <a:ext cx="128399" cy="126223"/>
            </a:xfrm>
            <a:custGeom>
              <a:avLst/>
              <a:gdLst>
                <a:gd name="T0" fmla="*/ 59 w 59"/>
                <a:gd name="T1" fmla="*/ 40 h 58"/>
                <a:gd name="T2" fmla="*/ 40 w 59"/>
                <a:gd name="T3" fmla="*/ 40 h 58"/>
                <a:gd name="T4" fmla="*/ 29 w 59"/>
                <a:gd name="T5" fmla="*/ 58 h 58"/>
                <a:gd name="T6" fmla="*/ 21 w 59"/>
                <a:gd name="T7" fmla="*/ 40 h 58"/>
                <a:gd name="T8" fmla="*/ 0 w 59"/>
                <a:gd name="T9" fmla="*/ 34 h 58"/>
                <a:gd name="T10" fmla="*/ 16 w 59"/>
                <a:gd name="T11" fmla="*/ 21 h 58"/>
                <a:gd name="T12" fmla="*/ 16 w 59"/>
                <a:gd name="T13" fmla="*/ 0 h 58"/>
                <a:gd name="T14" fmla="*/ 32 w 59"/>
                <a:gd name="T15" fmla="*/ 13 h 58"/>
                <a:gd name="T16" fmla="*/ 51 w 59"/>
                <a:gd name="T17" fmla="*/ 5 h 58"/>
                <a:gd name="T18" fmla="*/ 45 w 59"/>
                <a:gd name="T19" fmla="*/ 24 h 58"/>
                <a:gd name="T20" fmla="*/ 59 w 59"/>
                <a:gd name="T21" fmla="*/ 4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8">
                  <a:moveTo>
                    <a:pt x="59" y="40"/>
                  </a:moveTo>
                  <a:lnTo>
                    <a:pt x="40" y="40"/>
                  </a:lnTo>
                  <a:lnTo>
                    <a:pt x="29" y="58"/>
                  </a:lnTo>
                  <a:lnTo>
                    <a:pt x="21" y="40"/>
                  </a:lnTo>
                  <a:lnTo>
                    <a:pt x="0" y="34"/>
                  </a:lnTo>
                  <a:lnTo>
                    <a:pt x="16" y="21"/>
                  </a:lnTo>
                  <a:lnTo>
                    <a:pt x="16" y="0"/>
                  </a:lnTo>
                  <a:lnTo>
                    <a:pt x="32" y="13"/>
                  </a:lnTo>
                  <a:lnTo>
                    <a:pt x="51" y="5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0" name="Freeform 425"/>
            <p:cNvSpPr>
              <a:spLocks/>
            </p:cNvSpPr>
            <p:nvPr/>
          </p:nvSpPr>
          <p:spPr bwMode="auto">
            <a:xfrm rot="16200000">
              <a:off x="698579" y="6572909"/>
              <a:ext cx="121870" cy="121870"/>
            </a:xfrm>
            <a:custGeom>
              <a:avLst/>
              <a:gdLst>
                <a:gd name="T0" fmla="*/ 56 w 56"/>
                <a:gd name="T1" fmla="*/ 37 h 56"/>
                <a:gd name="T2" fmla="*/ 37 w 56"/>
                <a:gd name="T3" fmla="*/ 40 h 56"/>
                <a:gd name="T4" fmla="*/ 27 w 56"/>
                <a:gd name="T5" fmla="*/ 56 h 56"/>
                <a:gd name="T6" fmla="*/ 19 w 56"/>
                <a:gd name="T7" fmla="*/ 37 h 56"/>
                <a:gd name="T8" fmla="*/ 0 w 56"/>
                <a:gd name="T9" fmla="*/ 32 h 56"/>
                <a:gd name="T10" fmla="*/ 16 w 56"/>
                <a:gd name="T11" fmla="*/ 19 h 56"/>
                <a:gd name="T12" fmla="*/ 13 w 56"/>
                <a:gd name="T13" fmla="*/ 0 h 56"/>
                <a:gd name="T14" fmla="*/ 29 w 56"/>
                <a:gd name="T15" fmla="*/ 11 h 56"/>
                <a:gd name="T16" fmla="*/ 48 w 56"/>
                <a:gd name="T17" fmla="*/ 3 h 56"/>
                <a:gd name="T18" fmla="*/ 43 w 56"/>
                <a:gd name="T19" fmla="*/ 21 h 56"/>
                <a:gd name="T20" fmla="*/ 56 w 56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56" y="37"/>
                  </a:moveTo>
                  <a:lnTo>
                    <a:pt x="37" y="40"/>
                  </a:lnTo>
                  <a:lnTo>
                    <a:pt x="27" y="56"/>
                  </a:lnTo>
                  <a:lnTo>
                    <a:pt x="19" y="37"/>
                  </a:lnTo>
                  <a:lnTo>
                    <a:pt x="0" y="32"/>
                  </a:lnTo>
                  <a:lnTo>
                    <a:pt x="16" y="19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3" y="21"/>
                  </a:lnTo>
                  <a:lnTo>
                    <a:pt x="56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1" name="Freeform 426"/>
            <p:cNvSpPr>
              <a:spLocks/>
            </p:cNvSpPr>
            <p:nvPr/>
          </p:nvSpPr>
          <p:spPr bwMode="auto">
            <a:xfrm rot="16200000">
              <a:off x="9903580" y="4925483"/>
              <a:ext cx="126223" cy="121870"/>
            </a:xfrm>
            <a:custGeom>
              <a:avLst/>
              <a:gdLst>
                <a:gd name="T0" fmla="*/ 58 w 58"/>
                <a:gd name="T1" fmla="*/ 21 h 56"/>
                <a:gd name="T2" fmla="*/ 45 w 58"/>
                <a:gd name="T3" fmla="*/ 35 h 56"/>
                <a:gd name="T4" fmla="*/ 48 w 58"/>
                <a:gd name="T5" fmla="*/ 56 h 56"/>
                <a:gd name="T6" fmla="*/ 29 w 58"/>
                <a:gd name="T7" fmla="*/ 45 h 56"/>
                <a:gd name="T8" fmla="*/ 10 w 58"/>
                <a:gd name="T9" fmla="*/ 56 h 56"/>
                <a:gd name="T10" fmla="*/ 16 w 58"/>
                <a:gd name="T11" fmla="*/ 35 h 56"/>
                <a:gd name="T12" fmla="*/ 0 w 58"/>
                <a:gd name="T13" fmla="*/ 21 h 56"/>
                <a:gd name="T14" fmla="*/ 21 w 58"/>
                <a:gd name="T15" fmla="*/ 19 h 56"/>
                <a:gd name="T16" fmla="*/ 32 w 58"/>
                <a:gd name="T17" fmla="*/ 0 h 56"/>
                <a:gd name="T18" fmla="*/ 40 w 58"/>
                <a:gd name="T19" fmla="*/ 19 h 56"/>
                <a:gd name="T20" fmla="*/ 58 w 58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58" y="21"/>
                  </a:moveTo>
                  <a:lnTo>
                    <a:pt x="45" y="35"/>
                  </a:lnTo>
                  <a:lnTo>
                    <a:pt x="48" y="56"/>
                  </a:lnTo>
                  <a:lnTo>
                    <a:pt x="29" y="45"/>
                  </a:lnTo>
                  <a:lnTo>
                    <a:pt x="10" y="56"/>
                  </a:lnTo>
                  <a:lnTo>
                    <a:pt x="16" y="35"/>
                  </a:lnTo>
                  <a:lnTo>
                    <a:pt x="0" y="21"/>
                  </a:lnTo>
                  <a:lnTo>
                    <a:pt x="21" y="19"/>
                  </a:lnTo>
                  <a:lnTo>
                    <a:pt x="32" y="0"/>
                  </a:lnTo>
                  <a:lnTo>
                    <a:pt x="40" y="19"/>
                  </a:lnTo>
                  <a:lnTo>
                    <a:pt x="58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2" name="Freeform 427"/>
            <p:cNvSpPr>
              <a:spLocks/>
            </p:cNvSpPr>
            <p:nvPr/>
          </p:nvSpPr>
          <p:spPr bwMode="auto">
            <a:xfrm rot="16200000">
              <a:off x="10906833" y="4364009"/>
              <a:ext cx="121870" cy="121870"/>
            </a:xfrm>
            <a:custGeom>
              <a:avLst/>
              <a:gdLst>
                <a:gd name="T0" fmla="*/ 56 w 56"/>
                <a:gd name="T1" fmla="*/ 21 h 56"/>
                <a:gd name="T2" fmla="*/ 42 w 56"/>
                <a:gd name="T3" fmla="*/ 34 h 56"/>
                <a:gd name="T4" fmla="*/ 45 w 56"/>
                <a:gd name="T5" fmla="*/ 56 h 56"/>
                <a:gd name="T6" fmla="*/ 26 w 56"/>
                <a:gd name="T7" fmla="*/ 45 h 56"/>
                <a:gd name="T8" fmla="*/ 8 w 56"/>
                <a:gd name="T9" fmla="*/ 56 h 56"/>
                <a:gd name="T10" fmla="*/ 13 w 56"/>
                <a:gd name="T11" fmla="*/ 34 h 56"/>
                <a:gd name="T12" fmla="*/ 0 w 56"/>
                <a:gd name="T13" fmla="*/ 21 h 56"/>
                <a:gd name="T14" fmla="*/ 18 w 56"/>
                <a:gd name="T15" fmla="*/ 18 h 56"/>
                <a:gd name="T16" fmla="*/ 29 w 56"/>
                <a:gd name="T17" fmla="*/ 0 h 56"/>
                <a:gd name="T18" fmla="*/ 37 w 56"/>
                <a:gd name="T19" fmla="*/ 18 h 56"/>
                <a:gd name="T20" fmla="*/ 56 w 56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56" y="21"/>
                  </a:moveTo>
                  <a:lnTo>
                    <a:pt x="42" y="34"/>
                  </a:lnTo>
                  <a:lnTo>
                    <a:pt x="45" y="56"/>
                  </a:lnTo>
                  <a:lnTo>
                    <a:pt x="26" y="45"/>
                  </a:lnTo>
                  <a:lnTo>
                    <a:pt x="8" y="56"/>
                  </a:lnTo>
                  <a:lnTo>
                    <a:pt x="13" y="34"/>
                  </a:lnTo>
                  <a:lnTo>
                    <a:pt x="0" y="21"/>
                  </a:lnTo>
                  <a:lnTo>
                    <a:pt x="18" y="18"/>
                  </a:lnTo>
                  <a:lnTo>
                    <a:pt x="29" y="0"/>
                  </a:lnTo>
                  <a:lnTo>
                    <a:pt x="37" y="18"/>
                  </a:lnTo>
                  <a:lnTo>
                    <a:pt x="56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3" name="Freeform 428"/>
            <p:cNvSpPr>
              <a:spLocks/>
            </p:cNvSpPr>
            <p:nvPr/>
          </p:nvSpPr>
          <p:spPr bwMode="auto">
            <a:xfrm rot="16200000">
              <a:off x="9841556" y="2345532"/>
              <a:ext cx="128399" cy="117518"/>
            </a:xfrm>
            <a:custGeom>
              <a:avLst/>
              <a:gdLst>
                <a:gd name="T0" fmla="*/ 59 w 59"/>
                <a:gd name="T1" fmla="*/ 22 h 54"/>
                <a:gd name="T2" fmla="*/ 43 w 59"/>
                <a:gd name="T3" fmla="*/ 35 h 54"/>
                <a:gd name="T4" fmla="*/ 48 w 59"/>
                <a:gd name="T5" fmla="*/ 54 h 54"/>
                <a:gd name="T6" fmla="*/ 29 w 59"/>
                <a:gd name="T7" fmla="*/ 46 h 54"/>
                <a:gd name="T8" fmla="*/ 10 w 59"/>
                <a:gd name="T9" fmla="*/ 54 h 54"/>
                <a:gd name="T10" fmla="*/ 13 w 59"/>
                <a:gd name="T11" fmla="*/ 35 h 54"/>
                <a:gd name="T12" fmla="*/ 0 w 59"/>
                <a:gd name="T13" fmla="*/ 19 h 54"/>
                <a:gd name="T14" fmla="*/ 21 w 59"/>
                <a:gd name="T15" fmla="*/ 16 h 54"/>
                <a:gd name="T16" fmla="*/ 29 w 59"/>
                <a:gd name="T17" fmla="*/ 0 h 54"/>
                <a:gd name="T18" fmla="*/ 37 w 59"/>
                <a:gd name="T19" fmla="*/ 16 h 54"/>
                <a:gd name="T20" fmla="*/ 59 w 59"/>
                <a:gd name="T21" fmla="*/ 2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4">
                  <a:moveTo>
                    <a:pt x="59" y="22"/>
                  </a:moveTo>
                  <a:lnTo>
                    <a:pt x="43" y="35"/>
                  </a:lnTo>
                  <a:lnTo>
                    <a:pt x="48" y="54"/>
                  </a:lnTo>
                  <a:lnTo>
                    <a:pt x="29" y="46"/>
                  </a:lnTo>
                  <a:lnTo>
                    <a:pt x="10" y="54"/>
                  </a:lnTo>
                  <a:lnTo>
                    <a:pt x="13" y="35"/>
                  </a:lnTo>
                  <a:lnTo>
                    <a:pt x="0" y="19"/>
                  </a:lnTo>
                  <a:lnTo>
                    <a:pt x="21" y="16"/>
                  </a:lnTo>
                  <a:lnTo>
                    <a:pt x="29" y="0"/>
                  </a:lnTo>
                  <a:lnTo>
                    <a:pt x="37" y="16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4" name="Freeform 429"/>
            <p:cNvSpPr>
              <a:spLocks/>
            </p:cNvSpPr>
            <p:nvPr/>
          </p:nvSpPr>
          <p:spPr bwMode="auto">
            <a:xfrm rot="16200000">
              <a:off x="9227852" y="5779664"/>
              <a:ext cx="128399" cy="121870"/>
            </a:xfrm>
            <a:custGeom>
              <a:avLst/>
              <a:gdLst>
                <a:gd name="T0" fmla="*/ 59 w 59"/>
                <a:gd name="T1" fmla="*/ 22 h 56"/>
                <a:gd name="T2" fmla="*/ 43 w 59"/>
                <a:gd name="T3" fmla="*/ 35 h 56"/>
                <a:gd name="T4" fmla="*/ 45 w 59"/>
                <a:gd name="T5" fmla="*/ 56 h 56"/>
                <a:gd name="T6" fmla="*/ 27 w 59"/>
                <a:gd name="T7" fmla="*/ 46 h 56"/>
                <a:gd name="T8" fmla="*/ 10 w 59"/>
                <a:gd name="T9" fmla="*/ 54 h 56"/>
                <a:gd name="T10" fmla="*/ 13 w 59"/>
                <a:gd name="T11" fmla="*/ 35 h 56"/>
                <a:gd name="T12" fmla="*/ 0 w 59"/>
                <a:gd name="T13" fmla="*/ 19 h 56"/>
                <a:gd name="T14" fmla="*/ 19 w 59"/>
                <a:gd name="T15" fmla="*/ 16 h 56"/>
                <a:gd name="T16" fmla="*/ 29 w 59"/>
                <a:gd name="T17" fmla="*/ 0 h 56"/>
                <a:gd name="T18" fmla="*/ 37 w 59"/>
                <a:gd name="T19" fmla="*/ 19 h 56"/>
                <a:gd name="T20" fmla="*/ 59 w 59"/>
                <a:gd name="T21" fmla="*/ 2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2"/>
                  </a:moveTo>
                  <a:lnTo>
                    <a:pt x="43" y="35"/>
                  </a:lnTo>
                  <a:lnTo>
                    <a:pt x="45" y="56"/>
                  </a:lnTo>
                  <a:lnTo>
                    <a:pt x="27" y="46"/>
                  </a:lnTo>
                  <a:lnTo>
                    <a:pt x="10" y="54"/>
                  </a:lnTo>
                  <a:lnTo>
                    <a:pt x="13" y="35"/>
                  </a:lnTo>
                  <a:lnTo>
                    <a:pt x="0" y="19"/>
                  </a:lnTo>
                  <a:lnTo>
                    <a:pt x="19" y="16"/>
                  </a:lnTo>
                  <a:lnTo>
                    <a:pt x="29" y="0"/>
                  </a:lnTo>
                  <a:lnTo>
                    <a:pt x="37" y="19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5" name="Freeform 430"/>
            <p:cNvSpPr>
              <a:spLocks/>
            </p:cNvSpPr>
            <p:nvPr/>
          </p:nvSpPr>
          <p:spPr bwMode="auto">
            <a:xfrm rot="16200000">
              <a:off x="9382366" y="328143"/>
              <a:ext cx="256798" cy="245917"/>
            </a:xfrm>
            <a:custGeom>
              <a:avLst/>
              <a:gdLst>
                <a:gd name="T0" fmla="*/ 59 w 118"/>
                <a:gd name="T1" fmla="*/ 0 h 113"/>
                <a:gd name="T2" fmla="*/ 75 w 118"/>
                <a:gd name="T3" fmla="*/ 38 h 113"/>
                <a:gd name="T4" fmla="*/ 118 w 118"/>
                <a:gd name="T5" fmla="*/ 43 h 113"/>
                <a:gd name="T6" fmla="*/ 88 w 118"/>
                <a:gd name="T7" fmla="*/ 72 h 113"/>
                <a:gd name="T8" fmla="*/ 94 w 118"/>
                <a:gd name="T9" fmla="*/ 113 h 113"/>
                <a:gd name="T10" fmla="*/ 59 w 118"/>
                <a:gd name="T11" fmla="*/ 94 h 113"/>
                <a:gd name="T12" fmla="*/ 21 w 118"/>
                <a:gd name="T13" fmla="*/ 113 h 113"/>
                <a:gd name="T14" fmla="*/ 30 w 118"/>
                <a:gd name="T15" fmla="*/ 72 h 113"/>
                <a:gd name="T16" fmla="*/ 0 w 118"/>
                <a:gd name="T17" fmla="*/ 43 h 113"/>
                <a:gd name="T18" fmla="*/ 40 w 118"/>
                <a:gd name="T19" fmla="*/ 38 h 113"/>
                <a:gd name="T20" fmla="*/ 59 w 118"/>
                <a:gd name="T2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3">
                  <a:moveTo>
                    <a:pt x="59" y="0"/>
                  </a:moveTo>
                  <a:lnTo>
                    <a:pt x="75" y="38"/>
                  </a:lnTo>
                  <a:lnTo>
                    <a:pt x="118" y="43"/>
                  </a:lnTo>
                  <a:lnTo>
                    <a:pt x="88" y="72"/>
                  </a:lnTo>
                  <a:lnTo>
                    <a:pt x="94" y="113"/>
                  </a:lnTo>
                  <a:lnTo>
                    <a:pt x="59" y="94"/>
                  </a:lnTo>
                  <a:lnTo>
                    <a:pt x="21" y="113"/>
                  </a:lnTo>
                  <a:lnTo>
                    <a:pt x="30" y="72"/>
                  </a:lnTo>
                  <a:lnTo>
                    <a:pt x="0" y="43"/>
                  </a:lnTo>
                  <a:lnTo>
                    <a:pt x="40" y="38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6" name="Freeform 431"/>
            <p:cNvSpPr>
              <a:spLocks/>
            </p:cNvSpPr>
            <p:nvPr/>
          </p:nvSpPr>
          <p:spPr bwMode="auto">
            <a:xfrm rot="16200000">
              <a:off x="5248042" y="5237777"/>
              <a:ext cx="256798" cy="250269"/>
            </a:xfrm>
            <a:custGeom>
              <a:avLst/>
              <a:gdLst>
                <a:gd name="T0" fmla="*/ 32 w 118"/>
                <a:gd name="T1" fmla="*/ 0 h 115"/>
                <a:gd name="T2" fmla="*/ 67 w 118"/>
                <a:gd name="T3" fmla="*/ 24 h 115"/>
                <a:gd name="T4" fmla="*/ 104 w 118"/>
                <a:gd name="T5" fmla="*/ 10 h 115"/>
                <a:gd name="T6" fmla="*/ 91 w 118"/>
                <a:gd name="T7" fmla="*/ 48 h 115"/>
                <a:gd name="T8" fmla="*/ 118 w 118"/>
                <a:gd name="T9" fmla="*/ 80 h 115"/>
                <a:gd name="T10" fmla="*/ 78 w 118"/>
                <a:gd name="T11" fmla="*/ 82 h 115"/>
                <a:gd name="T12" fmla="*/ 54 w 118"/>
                <a:gd name="T13" fmla="*/ 115 h 115"/>
                <a:gd name="T14" fmla="*/ 40 w 118"/>
                <a:gd name="T15" fmla="*/ 77 h 115"/>
                <a:gd name="T16" fmla="*/ 0 w 118"/>
                <a:gd name="T17" fmla="*/ 66 h 115"/>
                <a:gd name="T18" fmla="*/ 35 w 118"/>
                <a:gd name="T19" fmla="*/ 42 h 115"/>
                <a:gd name="T20" fmla="*/ 32 w 118"/>
                <a:gd name="T21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5">
                  <a:moveTo>
                    <a:pt x="32" y="0"/>
                  </a:moveTo>
                  <a:lnTo>
                    <a:pt x="67" y="24"/>
                  </a:lnTo>
                  <a:lnTo>
                    <a:pt x="104" y="10"/>
                  </a:lnTo>
                  <a:lnTo>
                    <a:pt x="91" y="48"/>
                  </a:lnTo>
                  <a:lnTo>
                    <a:pt x="118" y="80"/>
                  </a:lnTo>
                  <a:lnTo>
                    <a:pt x="78" y="82"/>
                  </a:lnTo>
                  <a:lnTo>
                    <a:pt x="54" y="115"/>
                  </a:lnTo>
                  <a:lnTo>
                    <a:pt x="40" y="77"/>
                  </a:lnTo>
                  <a:lnTo>
                    <a:pt x="0" y="66"/>
                  </a:lnTo>
                  <a:lnTo>
                    <a:pt x="35" y="4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7" name="Freeform 432"/>
            <p:cNvSpPr>
              <a:spLocks/>
            </p:cNvSpPr>
            <p:nvPr/>
          </p:nvSpPr>
          <p:spPr bwMode="auto">
            <a:xfrm rot="16200000">
              <a:off x="2157758" y="1002783"/>
              <a:ext cx="250269" cy="248093"/>
            </a:xfrm>
            <a:custGeom>
              <a:avLst/>
              <a:gdLst>
                <a:gd name="T0" fmla="*/ 29 w 115"/>
                <a:gd name="T1" fmla="*/ 0 h 114"/>
                <a:gd name="T2" fmla="*/ 64 w 115"/>
                <a:gd name="T3" fmla="*/ 21 h 114"/>
                <a:gd name="T4" fmla="*/ 101 w 115"/>
                <a:gd name="T5" fmla="*/ 8 h 114"/>
                <a:gd name="T6" fmla="*/ 91 w 115"/>
                <a:gd name="T7" fmla="*/ 48 h 114"/>
                <a:gd name="T8" fmla="*/ 115 w 115"/>
                <a:gd name="T9" fmla="*/ 80 h 114"/>
                <a:gd name="T10" fmla="*/ 75 w 115"/>
                <a:gd name="T11" fmla="*/ 80 h 114"/>
                <a:gd name="T12" fmla="*/ 53 w 115"/>
                <a:gd name="T13" fmla="*/ 114 h 114"/>
                <a:gd name="T14" fmla="*/ 40 w 115"/>
                <a:gd name="T15" fmla="*/ 74 h 114"/>
                <a:gd name="T16" fmla="*/ 0 w 115"/>
                <a:gd name="T17" fmla="*/ 64 h 114"/>
                <a:gd name="T18" fmla="*/ 32 w 115"/>
                <a:gd name="T19" fmla="*/ 40 h 114"/>
                <a:gd name="T20" fmla="*/ 29 w 115"/>
                <a:gd name="T21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4">
                  <a:moveTo>
                    <a:pt x="29" y="0"/>
                  </a:moveTo>
                  <a:lnTo>
                    <a:pt x="64" y="21"/>
                  </a:lnTo>
                  <a:lnTo>
                    <a:pt x="101" y="8"/>
                  </a:lnTo>
                  <a:lnTo>
                    <a:pt x="91" y="48"/>
                  </a:lnTo>
                  <a:lnTo>
                    <a:pt x="115" y="80"/>
                  </a:lnTo>
                  <a:lnTo>
                    <a:pt x="75" y="80"/>
                  </a:lnTo>
                  <a:lnTo>
                    <a:pt x="53" y="114"/>
                  </a:lnTo>
                  <a:lnTo>
                    <a:pt x="40" y="74"/>
                  </a:lnTo>
                  <a:lnTo>
                    <a:pt x="0" y="64"/>
                  </a:lnTo>
                  <a:lnTo>
                    <a:pt x="32" y="4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8" name="Freeform 433"/>
            <p:cNvSpPr>
              <a:spLocks/>
            </p:cNvSpPr>
            <p:nvPr/>
          </p:nvSpPr>
          <p:spPr bwMode="auto">
            <a:xfrm rot="16200000">
              <a:off x="772572" y="2731818"/>
              <a:ext cx="254622" cy="250269"/>
            </a:xfrm>
            <a:custGeom>
              <a:avLst/>
              <a:gdLst>
                <a:gd name="T0" fmla="*/ 32 w 117"/>
                <a:gd name="T1" fmla="*/ 0 h 115"/>
                <a:gd name="T2" fmla="*/ 64 w 117"/>
                <a:gd name="T3" fmla="*/ 24 h 115"/>
                <a:gd name="T4" fmla="*/ 104 w 117"/>
                <a:gd name="T5" fmla="*/ 8 h 115"/>
                <a:gd name="T6" fmla="*/ 90 w 117"/>
                <a:gd name="T7" fmla="*/ 48 h 115"/>
                <a:gd name="T8" fmla="*/ 117 w 117"/>
                <a:gd name="T9" fmla="*/ 80 h 115"/>
                <a:gd name="T10" fmla="*/ 74 w 117"/>
                <a:gd name="T11" fmla="*/ 80 h 115"/>
                <a:gd name="T12" fmla="*/ 53 w 117"/>
                <a:gd name="T13" fmla="*/ 115 h 115"/>
                <a:gd name="T14" fmla="*/ 40 w 117"/>
                <a:gd name="T15" fmla="*/ 75 h 115"/>
                <a:gd name="T16" fmla="*/ 0 w 117"/>
                <a:gd name="T17" fmla="*/ 64 h 115"/>
                <a:gd name="T18" fmla="*/ 32 w 117"/>
                <a:gd name="T19" fmla="*/ 40 h 115"/>
                <a:gd name="T20" fmla="*/ 32 w 117"/>
                <a:gd name="T21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5">
                  <a:moveTo>
                    <a:pt x="32" y="0"/>
                  </a:moveTo>
                  <a:lnTo>
                    <a:pt x="64" y="24"/>
                  </a:lnTo>
                  <a:lnTo>
                    <a:pt x="104" y="8"/>
                  </a:lnTo>
                  <a:lnTo>
                    <a:pt x="90" y="48"/>
                  </a:lnTo>
                  <a:lnTo>
                    <a:pt x="117" y="80"/>
                  </a:lnTo>
                  <a:lnTo>
                    <a:pt x="74" y="80"/>
                  </a:lnTo>
                  <a:lnTo>
                    <a:pt x="53" y="115"/>
                  </a:lnTo>
                  <a:lnTo>
                    <a:pt x="40" y="75"/>
                  </a:lnTo>
                  <a:lnTo>
                    <a:pt x="0" y="64"/>
                  </a:lnTo>
                  <a:lnTo>
                    <a:pt x="32" y="4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9" name="Freeform 434"/>
            <p:cNvSpPr>
              <a:spLocks/>
            </p:cNvSpPr>
            <p:nvPr/>
          </p:nvSpPr>
          <p:spPr bwMode="auto">
            <a:xfrm rot="16200000">
              <a:off x="1273110" y="6218180"/>
              <a:ext cx="250269" cy="250269"/>
            </a:xfrm>
            <a:custGeom>
              <a:avLst/>
              <a:gdLst>
                <a:gd name="T0" fmla="*/ 30 w 115"/>
                <a:gd name="T1" fmla="*/ 0 h 115"/>
                <a:gd name="T2" fmla="*/ 64 w 115"/>
                <a:gd name="T3" fmla="*/ 25 h 115"/>
                <a:gd name="T4" fmla="*/ 102 w 115"/>
                <a:gd name="T5" fmla="*/ 11 h 115"/>
                <a:gd name="T6" fmla="*/ 91 w 115"/>
                <a:gd name="T7" fmla="*/ 49 h 115"/>
                <a:gd name="T8" fmla="*/ 115 w 115"/>
                <a:gd name="T9" fmla="*/ 81 h 115"/>
                <a:gd name="T10" fmla="*/ 75 w 115"/>
                <a:gd name="T11" fmla="*/ 83 h 115"/>
                <a:gd name="T12" fmla="*/ 54 w 115"/>
                <a:gd name="T13" fmla="*/ 115 h 115"/>
                <a:gd name="T14" fmla="*/ 40 w 115"/>
                <a:gd name="T15" fmla="*/ 78 h 115"/>
                <a:gd name="T16" fmla="*/ 0 w 115"/>
                <a:gd name="T17" fmla="*/ 67 h 115"/>
                <a:gd name="T18" fmla="*/ 32 w 115"/>
                <a:gd name="T19" fmla="*/ 43 h 115"/>
                <a:gd name="T20" fmla="*/ 30 w 115"/>
                <a:gd name="T21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5">
                  <a:moveTo>
                    <a:pt x="30" y="0"/>
                  </a:moveTo>
                  <a:lnTo>
                    <a:pt x="64" y="25"/>
                  </a:lnTo>
                  <a:lnTo>
                    <a:pt x="102" y="11"/>
                  </a:lnTo>
                  <a:lnTo>
                    <a:pt x="91" y="49"/>
                  </a:lnTo>
                  <a:lnTo>
                    <a:pt x="115" y="81"/>
                  </a:lnTo>
                  <a:lnTo>
                    <a:pt x="75" y="83"/>
                  </a:lnTo>
                  <a:lnTo>
                    <a:pt x="54" y="115"/>
                  </a:lnTo>
                  <a:lnTo>
                    <a:pt x="40" y="78"/>
                  </a:lnTo>
                  <a:lnTo>
                    <a:pt x="0" y="67"/>
                  </a:lnTo>
                  <a:lnTo>
                    <a:pt x="32" y="43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0" name="Freeform 435"/>
            <p:cNvSpPr>
              <a:spLocks/>
            </p:cNvSpPr>
            <p:nvPr/>
          </p:nvSpPr>
          <p:spPr bwMode="auto">
            <a:xfrm rot="16200000">
              <a:off x="11643496" y="6386839"/>
              <a:ext cx="256798" cy="245917"/>
            </a:xfrm>
            <a:custGeom>
              <a:avLst/>
              <a:gdLst>
                <a:gd name="T0" fmla="*/ 19 w 118"/>
                <a:gd name="T1" fmla="*/ 3 h 113"/>
                <a:gd name="T2" fmla="*/ 56 w 118"/>
                <a:gd name="T3" fmla="*/ 22 h 113"/>
                <a:gd name="T4" fmla="*/ 91 w 118"/>
                <a:gd name="T5" fmla="*/ 0 h 113"/>
                <a:gd name="T6" fmla="*/ 86 w 118"/>
                <a:gd name="T7" fmla="*/ 41 h 113"/>
                <a:gd name="T8" fmla="*/ 118 w 118"/>
                <a:gd name="T9" fmla="*/ 67 h 113"/>
                <a:gd name="T10" fmla="*/ 78 w 118"/>
                <a:gd name="T11" fmla="*/ 75 h 113"/>
                <a:gd name="T12" fmla="*/ 59 w 118"/>
                <a:gd name="T13" fmla="*/ 113 h 113"/>
                <a:gd name="T14" fmla="*/ 40 w 118"/>
                <a:gd name="T15" fmla="*/ 78 h 113"/>
                <a:gd name="T16" fmla="*/ 0 w 118"/>
                <a:gd name="T17" fmla="*/ 73 h 113"/>
                <a:gd name="T18" fmla="*/ 27 w 118"/>
                <a:gd name="T19" fmla="*/ 43 h 113"/>
                <a:gd name="T20" fmla="*/ 19 w 118"/>
                <a:gd name="T21" fmla="*/ 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3">
                  <a:moveTo>
                    <a:pt x="19" y="3"/>
                  </a:moveTo>
                  <a:lnTo>
                    <a:pt x="56" y="22"/>
                  </a:lnTo>
                  <a:lnTo>
                    <a:pt x="91" y="0"/>
                  </a:lnTo>
                  <a:lnTo>
                    <a:pt x="86" y="41"/>
                  </a:lnTo>
                  <a:lnTo>
                    <a:pt x="118" y="67"/>
                  </a:lnTo>
                  <a:lnTo>
                    <a:pt x="78" y="75"/>
                  </a:lnTo>
                  <a:lnTo>
                    <a:pt x="59" y="113"/>
                  </a:lnTo>
                  <a:lnTo>
                    <a:pt x="40" y="78"/>
                  </a:lnTo>
                  <a:lnTo>
                    <a:pt x="0" y="73"/>
                  </a:lnTo>
                  <a:lnTo>
                    <a:pt x="27" y="43"/>
                  </a:lnTo>
                  <a:lnTo>
                    <a:pt x="19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1" name="Freeform 436"/>
            <p:cNvSpPr>
              <a:spLocks/>
            </p:cNvSpPr>
            <p:nvPr/>
          </p:nvSpPr>
          <p:spPr bwMode="auto">
            <a:xfrm rot="16200000">
              <a:off x="10263750" y="2210604"/>
              <a:ext cx="646348" cy="604999"/>
            </a:xfrm>
            <a:custGeom>
              <a:avLst/>
              <a:gdLst>
                <a:gd name="T0" fmla="*/ 111 w 111"/>
                <a:gd name="T1" fmla="*/ 23 h 104"/>
                <a:gd name="T2" fmla="*/ 3 w 111"/>
                <a:gd name="T3" fmla="*/ 58 h 104"/>
                <a:gd name="T4" fmla="*/ 111 w 111"/>
                <a:gd name="T5" fmla="*/ 23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1" h="104">
                  <a:moveTo>
                    <a:pt x="111" y="23"/>
                  </a:moveTo>
                  <a:cubicBezTo>
                    <a:pt x="111" y="23"/>
                    <a:pt x="48" y="104"/>
                    <a:pt x="3" y="58"/>
                  </a:cubicBezTo>
                  <a:cubicBezTo>
                    <a:pt x="3" y="58"/>
                    <a:pt x="0" y="0"/>
                    <a:pt x="111" y="23"/>
                  </a:cubicBezTo>
                  <a:close/>
                </a:path>
              </a:pathLst>
            </a:custGeom>
            <a:solidFill>
              <a:srgbClr val="FFC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2" name="Freeform 437"/>
            <p:cNvSpPr>
              <a:spLocks/>
            </p:cNvSpPr>
            <p:nvPr/>
          </p:nvSpPr>
          <p:spPr bwMode="auto">
            <a:xfrm rot="16200000">
              <a:off x="10314892" y="2292214"/>
              <a:ext cx="524478" cy="480953"/>
            </a:xfrm>
            <a:custGeom>
              <a:avLst/>
              <a:gdLst>
                <a:gd name="T0" fmla="*/ 90 w 90"/>
                <a:gd name="T1" fmla="*/ 18 h 83"/>
                <a:gd name="T2" fmla="*/ 3 w 90"/>
                <a:gd name="T3" fmla="*/ 47 h 83"/>
                <a:gd name="T4" fmla="*/ 90 w 90"/>
                <a:gd name="T5" fmla="*/ 18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83">
                  <a:moveTo>
                    <a:pt x="90" y="18"/>
                  </a:moveTo>
                  <a:cubicBezTo>
                    <a:pt x="90" y="18"/>
                    <a:pt x="39" y="83"/>
                    <a:pt x="3" y="47"/>
                  </a:cubicBezTo>
                  <a:cubicBezTo>
                    <a:pt x="3" y="47"/>
                    <a:pt x="0" y="0"/>
                    <a:pt x="90" y="18"/>
                  </a:cubicBezTo>
                  <a:close/>
                </a:path>
              </a:pathLst>
            </a:custGeom>
            <a:solidFill>
              <a:srgbClr val="FFE3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3" name="Freeform 438"/>
            <p:cNvSpPr>
              <a:spLocks/>
            </p:cNvSpPr>
            <p:nvPr/>
          </p:nvSpPr>
          <p:spPr bwMode="auto">
            <a:xfrm rot="16200000">
              <a:off x="10521636" y="2638238"/>
              <a:ext cx="174100" cy="278561"/>
            </a:xfrm>
            <a:custGeom>
              <a:avLst/>
              <a:gdLst>
                <a:gd name="T0" fmla="*/ 43 w 80"/>
                <a:gd name="T1" fmla="*/ 0 h 128"/>
                <a:gd name="T2" fmla="*/ 80 w 80"/>
                <a:gd name="T3" fmla="*/ 115 h 128"/>
                <a:gd name="T4" fmla="*/ 38 w 80"/>
                <a:gd name="T5" fmla="*/ 128 h 128"/>
                <a:gd name="T6" fmla="*/ 0 w 80"/>
                <a:gd name="T7" fmla="*/ 14 h 128"/>
                <a:gd name="T8" fmla="*/ 43 w 80"/>
                <a:gd name="T9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128">
                  <a:moveTo>
                    <a:pt x="43" y="0"/>
                  </a:moveTo>
                  <a:lnTo>
                    <a:pt x="80" y="115"/>
                  </a:lnTo>
                  <a:lnTo>
                    <a:pt x="38" y="128"/>
                  </a:lnTo>
                  <a:lnTo>
                    <a:pt x="0" y="14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2859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4" name="Freeform 439"/>
            <p:cNvSpPr>
              <a:spLocks/>
            </p:cNvSpPr>
            <p:nvPr/>
          </p:nvSpPr>
          <p:spPr bwMode="auto">
            <a:xfrm rot="16200000">
              <a:off x="10590188" y="2523985"/>
              <a:ext cx="539711" cy="511420"/>
            </a:xfrm>
            <a:custGeom>
              <a:avLst/>
              <a:gdLst>
                <a:gd name="T0" fmla="*/ 0 w 93"/>
                <a:gd name="T1" fmla="*/ 16 h 88"/>
                <a:gd name="T2" fmla="*/ 93 w 93"/>
                <a:gd name="T3" fmla="*/ 76 h 88"/>
                <a:gd name="T4" fmla="*/ 46 w 93"/>
                <a:gd name="T5" fmla="*/ 0 h 88"/>
                <a:gd name="T6" fmla="*/ 0 w 93"/>
                <a:gd name="T7" fmla="*/ 1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88">
                  <a:moveTo>
                    <a:pt x="0" y="16"/>
                  </a:moveTo>
                  <a:cubicBezTo>
                    <a:pt x="36" y="88"/>
                    <a:pt x="93" y="76"/>
                    <a:pt x="93" y="76"/>
                  </a:cubicBezTo>
                  <a:cubicBezTo>
                    <a:pt x="46" y="0"/>
                    <a:pt x="46" y="0"/>
                    <a:pt x="46" y="0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5" name="Freeform 440"/>
            <p:cNvSpPr>
              <a:spLocks/>
            </p:cNvSpPr>
            <p:nvPr/>
          </p:nvSpPr>
          <p:spPr bwMode="auto">
            <a:xfrm rot="16200000">
              <a:off x="10936213" y="3516358"/>
              <a:ext cx="115342" cy="243741"/>
            </a:xfrm>
            <a:custGeom>
              <a:avLst/>
              <a:gdLst>
                <a:gd name="T0" fmla="*/ 11 w 20"/>
                <a:gd name="T1" fmla="*/ 42 h 42"/>
                <a:gd name="T2" fmla="*/ 20 w 20"/>
                <a:gd name="T3" fmla="*/ 0 h 42"/>
                <a:gd name="T4" fmla="*/ 8 w 20"/>
                <a:gd name="T5" fmla="*/ 3 h 42"/>
                <a:gd name="T6" fmla="*/ 0 w 20"/>
                <a:gd name="T7" fmla="*/ 42 h 42"/>
                <a:gd name="T8" fmla="*/ 11 w 20"/>
                <a:gd name="T9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2">
                  <a:moveTo>
                    <a:pt x="11" y="42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4" y="42"/>
                    <a:pt x="7" y="42"/>
                    <a:pt x="11" y="42"/>
                  </a:cubicBezTo>
                  <a:close/>
                </a:path>
              </a:pathLst>
            </a:custGeom>
            <a:solidFill>
              <a:srgbClr val="273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6" name="Freeform 441"/>
            <p:cNvSpPr>
              <a:spLocks/>
            </p:cNvSpPr>
            <p:nvPr/>
          </p:nvSpPr>
          <p:spPr bwMode="auto">
            <a:xfrm rot="16200000">
              <a:off x="10899217" y="3864559"/>
              <a:ext cx="232859" cy="139280"/>
            </a:xfrm>
            <a:custGeom>
              <a:avLst/>
              <a:gdLst>
                <a:gd name="T0" fmla="*/ 35 w 40"/>
                <a:gd name="T1" fmla="*/ 24 h 24"/>
                <a:gd name="T2" fmla="*/ 40 w 40"/>
                <a:gd name="T3" fmla="*/ 0 h 24"/>
                <a:gd name="T4" fmla="*/ 0 w 40"/>
                <a:gd name="T5" fmla="*/ 13 h 24"/>
                <a:gd name="T6" fmla="*/ 35 w 40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24">
                  <a:moveTo>
                    <a:pt x="35" y="24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2" y="18"/>
                    <a:pt x="24" y="21"/>
                    <a:pt x="35" y="24"/>
                  </a:cubicBezTo>
                  <a:close/>
                </a:path>
              </a:pathLst>
            </a:custGeom>
            <a:solidFill>
              <a:srgbClr val="3AC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7" name="Freeform 442"/>
            <p:cNvSpPr>
              <a:spLocks/>
            </p:cNvSpPr>
            <p:nvPr/>
          </p:nvSpPr>
          <p:spPr bwMode="auto">
            <a:xfrm rot="16200000">
              <a:off x="10434586" y="2910270"/>
              <a:ext cx="879207" cy="517949"/>
            </a:xfrm>
            <a:custGeom>
              <a:avLst/>
              <a:gdLst>
                <a:gd name="T0" fmla="*/ 151 w 151"/>
                <a:gd name="T1" fmla="*/ 25 h 89"/>
                <a:gd name="T2" fmla="*/ 137 w 151"/>
                <a:gd name="T3" fmla="*/ 0 h 89"/>
                <a:gd name="T4" fmla="*/ 9 w 151"/>
                <a:gd name="T5" fmla="*/ 42 h 89"/>
                <a:gd name="T6" fmla="*/ 0 w 151"/>
                <a:gd name="T7" fmla="*/ 87 h 89"/>
                <a:gd name="T8" fmla="*/ 151 w 151"/>
                <a:gd name="T9" fmla="*/ 25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89">
                  <a:moveTo>
                    <a:pt x="151" y="25"/>
                  </a:moveTo>
                  <a:cubicBezTo>
                    <a:pt x="137" y="0"/>
                    <a:pt x="137" y="0"/>
                    <a:pt x="137" y="0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92" y="89"/>
                    <a:pt x="151" y="25"/>
                    <a:pt x="151" y="25"/>
                  </a:cubicBezTo>
                  <a:close/>
                </a:path>
              </a:pathLst>
            </a:custGeom>
            <a:solidFill>
              <a:srgbClr val="3AC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8" name="Freeform 443"/>
            <p:cNvSpPr>
              <a:spLocks/>
            </p:cNvSpPr>
            <p:nvPr/>
          </p:nvSpPr>
          <p:spPr bwMode="auto">
            <a:xfrm rot="16200000">
              <a:off x="10981914" y="3729631"/>
              <a:ext cx="69640" cy="163219"/>
            </a:xfrm>
            <a:custGeom>
              <a:avLst/>
              <a:gdLst>
                <a:gd name="T0" fmla="*/ 6 w 12"/>
                <a:gd name="T1" fmla="*/ 28 h 28"/>
                <a:gd name="T2" fmla="*/ 12 w 12"/>
                <a:gd name="T3" fmla="*/ 0 h 28"/>
                <a:gd name="T4" fmla="*/ 5 w 12"/>
                <a:gd name="T5" fmla="*/ 2 h 28"/>
                <a:gd name="T6" fmla="*/ 0 w 12"/>
                <a:gd name="T7" fmla="*/ 26 h 28"/>
                <a:gd name="T8" fmla="*/ 6 w 12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8">
                  <a:moveTo>
                    <a:pt x="6" y="28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2" y="27"/>
                    <a:pt x="4" y="27"/>
                    <a:pt x="6" y="28"/>
                  </a:cubicBezTo>
                  <a:close/>
                </a:path>
              </a:pathLst>
            </a:custGeom>
            <a:solidFill>
              <a:srgbClr val="273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9" name="Freeform 444"/>
            <p:cNvSpPr>
              <a:spLocks/>
            </p:cNvSpPr>
            <p:nvPr/>
          </p:nvSpPr>
          <p:spPr bwMode="auto">
            <a:xfrm rot="16200000">
              <a:off x="10951447" y="3464127"/>
              <a:ext cx="76169" cy="261151"/>
            </a:xfrm>
            <a:custGeom>
              <a:avLst/>
              <a:gdLst>
                <a:gd name="T0" fmla="*/ 4 w 13"/>
                <a:gd name="T1" fmla="*/ 45 h 45"/>
                <a:gd name="T2" fmla="*/ 13 w 13"/>
                <a:gd name="T3" fmla="*/ 0 h 45"/>
                <a:gd name="T4" fmla="*/ 9 w 13"/>
                <a:gd name="T5" fmla="*/ 2 h 45"/>
                <a:gd name="T6" fmla="*/ 0 w 13"/>
                <a:gd name="T7" fmla="*/ 44 h 45"/>
                <a:gd name="T8" fmla="*/ 4 w 13"/>
                <a:gd name="T9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5">
                  <a:moveTo>
                    <a:pt x="4" y="45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" y="44"/>
                    <a:pt x="2" y="44"/>
                    <a:pt x="4" y="45"/>
                  </a:cubicBez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0" name="Freeform 445"/>
            <p:cNvSpPr>
              <a:spLocks/>
            </p:cNvSpPr>
            <p:nvPr/>
          </p:nvSpPr>
          <p:spPr bwMode="auto">
            <a:xfrm rot="16200000">
              <a:off x="10924244" y="3615377"/>
              <a:ext cx="156690" cy="226331"/>
            </a:xfrm>
            <a:custGeom>
              <a:avLst/>
              <a:gdLst>
                <a:gd name="T0" fmla="*/ 19 w 27"/>
                <a:gd name="T1" fmla="*/ 39 h 39"/>
                <a:gd name="T2" fmla="*/ 27 w 27"/>
                <a:gd name="T3" fmla="*/ 0 h 39"/>
                <a:gd name="T4" fmla="*/ 6 w 27"/>
                <a:gd name="T5" fmla="*/ 7 h 39"/>
                <a:gd name="T6" fmla="*/ 0 w 27"/>
                <a:gd name="T7" fmla="*/ 36 h 39"/>
                <a:gd name="T8" fmla="*/ 19 w 27"/>
                <a:gd name="T9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9">
                  <a:moveTo>
                    <a:pt x="19" y="39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6" y="37"/>
                    <a:pt x="13" y="38"/>
                    <a:pt x="19" y="39"/>
                  </a:cubicBez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1" name="Freeform 446"/>
            <p:cNvSpPr>
              <a:spLocks/>
            </p:cNvSpPr>
            <p:nvPr/>
          </p:nvSpPr>
          <p:spPr bwMode="auto">
            <a:xfrm rot="16200000">
              <a:off x="10993884" y="3706780"/>
              <a:ext cx="39173" cy="169748"/>
            </a:xfrm>
            <a:custGeom>
              <a:avLst/>
              <a:gdLst>
                <a:gd name="T0" fmla="*/ 2 w 18"/>
                <a:gd name="T1" fmla="*/ 78 h 78"/>
                <a:gd name="T2" fmla="*/ 18 w 18"/>
                <a:gd name="T3" fmla="*/ 0 h 78"/>
                <a:gd name="T4" fmla="*/ 16 w 18"/>
                <a:gd name="T5" fmla="*/ 3 h 78"/>
                <a:gd name="T6" fmla="*/ 0 w 18"/>
                <a:gd name="T7" fmla="*/ 78 h 78"/>
                <a:gd name="T8" fmla="*/ 2 w 18"/>
                <a:gd name="T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78">
                  <a:moveTo>
                    <a:pt x="2" y="78"/>
                  </a:moveTo>
                  <a:lnTo>
                    <a:pt x="18" y="0"/>
                  </a:lnTo>
                  <a:lnTo>
                    <a:pt x="16" y="3"/>
                  </a:lnTo>
                  <a:lnTo>
                    <a:pt x="0" y="78"/>
                  </a:lnTo>
                  <a:lnTo>
                    <a:pt x="2" y="78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2" name="Freeform 447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21 w 59"/>
                <a:gd name="T1" fmla="*/ 5 h 60"/>
                <a:gd name="T2" fmla="*/ 4 w 59"/>
                <a:gd name="T3" fmla="*/ 38 h 60"/>
                <a:gd name="T4" fmla="*/ 38 w 59"/>
                <a:gd name="T5" fmla="*/ 55 h 60"/>
                <a:gd name="T6" fmla="*/ 54 w 59"/>
                <a:gd name="T7" fmla="*/ 22 h 60"/>
                <a:gd name="T8" fmla="*/ 21 w 59"/>
                <a:gd name="T9" fmla="*/ 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21" y="5"/>
                  </a:moveTo>
                  <a:cubicBezTo>
                    <a:pt x="7" y="10"/>
                    <a:pt x="0" y="24"/>
                    <a:pt x="4" y="38"/>
                  </a:cubicBezTo>
                  <a:cubicBezTo>
                    <a:pt x="9" y="52"/>
                    <a:pt x="24" y="60"/>
                    <a:pt x="38" y="55"/>
                  </a:cubicBezTo>
                  <a:cubicBezTo>
                    <a:pt x="51" y="51"/>
                    <a:pt x="59" y="36"/>
                    <a:pt x="54" y="22"/>
                  </a:cubicBezTo>
                  <a:cubicBezTo>
                    <a:pt x="50" y="8"/>
                    <a:pt x="35" y="0"/>
                    <a:pt x="21" y="5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3" name="Freeform 448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21 w 59"/>
                <a:gd name="T1" fmla="*/ 5 h 60"/>
                <a:gd name="T2" fmla="*/ 4 w 59"/>
                <a:gd name="T3" fmla="*/ 38 h 60"/>
                <a:gd name="T4" fmla="*/ 38 w 59"/>
                <a:gd name="T5" fmla="*/ 55 h 60"/>
                <a:gd name="T6" fmla="*/ 54 w 59"/>
                <a:gd name="T7" fmla="*/ 22 h 60"/>
                <a:gd name="T8" fmla="*/ 21 w 59"/>
                <a:gd name="T9" fmla="*/ 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21" y="5"/>
                  </a:moveTo>
                  <a:cubicBezTo>
                    <a:pt x="7" y="10"/>
                    <a:pt x="0" y="24"/>
                    <a:pt x="4" y="38"/>
                  </a:cubicBezTo>
                  <a:cubicBezTo>
                    <a:pt x="9" y="52"/>
                    <a:pt x="24" y="60"/>
                    <a:pt x="38" y="55"/>
                  </a:cubicBezTo>
                  <a:cubicBezTo>
                    <a:pt x="51" y="51"/>
                    <a:pt x="59" y="36"/>
                    <a:pt x="54" y="22"/>
                  </a:cubicBezTo>
                  <a:cubicBezTo>
                    <a:pt x="50" y="8"/>
                    <a:pt x="35" y="0"/>
                    <a:pt x="21" y="5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4" name="Freeform 449"/>
            <p:cNvSpPr>
              <a:spLocks/>
            </p:cNvSpPr>
            <p:nvPr/>
          </p:nvSpPr>
          <p:spPr bwMode="auto">
            <a:xfrm rot="16200000">
              <a:off x="10702265" y="3365108"/>
              <a:ext cx="278561" cy="278561"/>
            </a:xfrm>
            <a:custGeom>
              <a:avLst/>
              <a:gdLst>
                <a:gd name="T0" fmla="*/ 18 w 48"/>
                <a:gd name="T1" fmla="*/ 4 h 48"/>
                <a:gd name="T2" fmla="*/ 4 w 48"/>
                <a:gd name="T3" fmla="*/ 31 h 48"/>
                <a:gd name="T4" fmla="*/ 31 w 48"/>
                <a:gd name="T5" fmla="*/ 44 h 48"/>
                <a:gd name="T6" fmla="*/ 45 w 48"/>
                <a:gd name="T7" fmla="*/ 17 h 48"/>
                <a:gd name="T8" fmla="*/ 18 w 48"/>
                <a:gd name="T9" fmla="*/ 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18" y="4"/>
                  </a:moveTo>
                  <a:cubicBezTo>
                    <a:pt x="6" y="8"/>
                    <a:pt x="0" y="20"/>
                    <a:pt x="4" y="31"/>
                  </a:cubicBezTo>
                  <a:cubicBezTo>
                    <a:pt x="8" y="42"/>
                    <a:pt x="20" y="48"/>
                    <a:pt x="31" y="44"/>
                  </a:cubicBezTo>
                  <a:cubicBezTo>
                    <a:pt x="42" y="41"/>
                    <a:pt x="48" y="29"/>
                    <a:pt x="45" y="17"/>
                  </a:cubicBezTo>
                  <a:cubicBezTo>
                    <a:pt x="41" y="6"/>
                    <a:pt x="29" y="0"/>
                    <a:pt x="18" y="4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5" name="Freeform 450"/>
            <p:cNvSpPr>
              <a:spLocks/>
            </p:cNvSpPr>
            <p:nvPr/>
          </p:nvSpPr>
          <p:spPr bwMode="auto">
            <a:xfrm rot="16200000">
              <a:off x="10726204" y="3386870"/>
              <a:ext cx="232859" cy="232859"/>
            </a:xfrm>
            <a:custGeom>
              <a:avLst/>
              <a:gdLst>
                <a:gd name="T0" fmla="*/ 15 w 40"/>
                <a:gd name="T1" fmla="*/ 3 h 40"/>
                <a:gd name="T2" fmla="*/ 3 w 40"/>
                <a:gd name="T3" fmla="*/ 26 h 40"/>
                <a:gd name="T4" fmla="*/ 26 w 40"/>
                <a:gd name="T5" fmla="*/ 37 h 40"/>
                <a:gd name="T6" fmla="*/ 37 w 40"/>
                <a:gd name="T7" fmla="*/ 15 h 40"/>
                <a:gd name="T8" fmla="*/ 15 w 4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15" y="3"/>
                  </a:moveTo>
                  <a:cubicBezTo>
                    <a:pt x="5" y="6"/>
                    <a:pt x="0" y="16"/>
                    <a:pt x="3" y="26"/>
                  </a:cubicBezTo>
                  <a:cubicBezTo>
                    <a:pt x="6" y="35"/>
                    <a:pt x="16" y="40"/>
                    <a:pt x="26" y="37"/>
                  </a:cubicBezTo>
                  <a:cubicBezTo>
                    <a:pt x="35" y="34"/>
                    <a:pt x="40" y="24"/>
                    <a:pt x="37" y="15"/>
                  </a:cubicBezTo>
                  <a:cubicBezTo>
                    <a:pt x="34" y="5"/>
                    <a:pt x="24" y="0"/>
                    <a:pt x="15" y="3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6" name="Freeform 451"/>
            <p:cNvSpPr>
              <a:spLocks/>
            </p:cNvSpPr>
            <p:nvPr/>
          </p:nvSpPr>
          <p:spPr bwMode="auto">
            <a:xfrm rot="16200000">
              <a:off x="10366034" y="2737258"/>
              <a:ext cx="620233" cy="282913"/>
            </a:xfrm>
            <a:custGeom>
              <a:avLst/>
              <a:gdLst>
                <a:gd name="T0" fmla="*/ 107 w 107"/>
                <a:gd name="T1" fmla="*/ 0 h 49"/>
                <a:gd name="T2" fmla="*/ 0 w 107"/>
                <a:gd name="T3" fmla="*/ 35 h 49"/>
                <a:gd name="T4" fmla="*/ 107 w 107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7" h="49">
                  <a:moveTo>
                    <a:pt x="107" y="0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59" y="49"/>
                    <a:pt x="107" y="0"/>
                  </a:cubicBezTo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7" name="Freeform 452"/>
            <p:cNvSpPr>
              <a:spLocks/>
            </p:cNvSpPr>
            <p:nvPr/>
          </p:nvSpPr>
          <p:spPr bwMode="auto">
            <a:xfrm rot="16200000">
              <a:off x="10219137" y="2655648"/>
              <a:ext cx="350377" cy="602823"/>
            </a:xfrm>
            <a:custGeom>
              <a:avLst/>
              <a:gdLst>
                <a:gd name="T0" fmla="*/ 14 w 60"/>
                <a:gd name="T1" fmla="*/ 104 h 104"/>
                <a:gd name="T2" fmla="*/ 53 w 60"/>
                <a:gd name="T3" fmla="*/ 0 h 104"/>
                <a:gd name="T4" fmla="*/ 60 w 60"/>
                <a:gd name="T5" fmla="*/ 88 h 104"/>
                <a:gd name="T6" fmla="*/ 14 w 60"/>
                <a:gd name="T7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104">
                  <a:moveTo>
                    <a:pt x="14" y="104"/>
                  </a:moveTo>
                  <a:cubicBezTo>
                    <a:pt x="0" y="24"/>
                    <a:pt x="53" y="0"/>
                    <a:pt x="53" y="0"/>
                  </a:cubicBezTo>
                  <a:cubicBezTo>
                    <a:pt x="60" y="88"/>
                    <a:pt x="60" y="88"/>
                    <a:pt x="60" y="88"/>
                  </a:cubicBezTo>
                  <a:lnTo>
                    <a:pt x="14" y="104"/>
                  </a:lnTo>
                  <a:close/>
                </a:path>
              </a:pathLst>
            </a:custGeom>
            <a:solidFill>
              <a:srgbClr val="A7A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8" name="Freeform 453"/>
            <p:cNvSpPr>
              <a:spLocks/>
            </p:cNvSpPr>
            <p:nvPr/>
          </p:nvSpPr>
          <p:spPr bwMode="auto">
            <a:xfrm rot="16200000">
              <a:off x="10673974" y="3602320"/>
              <a:ext cx="237212" cy="193687"/>
            </a:xfrm>
            <a:custGeom>
              <a:avLst/>
              <a:gdLst>
                <a:gd name="T0" fmla="*/ 8 w 41"/>
                <a:gd name="T1" fmla="*/ 0 h 33"/>
                <a:gd name="T2" fmla="*/ 41 w 41"/>
                <a:gd name="T3" fmla="*/ 30 h 33"/>
                <a:gd name="T4" fmla="*/ 29 w 41"/>
                <a:gd name="T5" fmla="*/ 33 h 33"/>
                <a:gd name="T6" fmla="*/ 0 w 41"/>
                <a:gd name="T7" fmla="*/ 7 h 33"/>
                <a:gd name="T8" fmla="*/ 8 w 41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33">
                  <a:moveTo>
                    <a:pt x="8" y="0"/>
                  </a:moveTo>
                  <a:cubicBezTo>
                    <a:pt x="41" y="30"/>
                    <a:pt x="41" y="30"/>
                    <a:pt x="41" y="30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5"/>
                    <a:pt x="5" y="3"/>
                    <a:pt x="8" y="0"/>
                  </a:cubicBezTo>
                  <a:close/>
                </a:path>
              </a:pathLst>
            </a:custGeom>
            <a:solidFill>
              <a:srgbClr val="1014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9" name="Freeform 454"/>
            <p:cNvSpPr>
              <a:spLocks/>
            </p:cNvSpPr>
            <p:nvPr/>
          </p:nvSpPr>
          <p:spPr bwMode="auto">
            <a:xfrm rot="16200000">
              <a:off x="10820871" y="3849325"/>
              <a:ext cx="232859" cy="169748"/>
            </a:xfrm>
            <a:custGeom>
              <a:avLst/>
              <a:gdLst>
                <a:gd name="T0" fmla="*/ 21 w 40"/>
                <a:gd name="T1" fmla="*/ 0 h 29"/>
                <a:gd name="T2" fmla="*/ 40 w 40"/>
                <a:gd name="T3" fmla="*/ 16 h 29"/>
                <a:gd name="T4" fmla="*/ 0 w 40"/>
                <a:gd name="T5" fmla="*/ 29 h 29"/>
                <a:gd name="T6" fmla="*/ 21 w 40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29">
                  <a:moveTo>
                    <a:pt x="21" y="0"/>
                  </a:moveTo>
                  <a:cubicBezTo>
                    <a:pt x="40" y="16"/>
                    <a:pt x="40" y="16"/>
                    <a:pt x="40" y="16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7" y="18"/>
                    <a:pt x="14" y="8"/>
                    <a:pt x="21" y="0"/>
                  </a:cubicBezTo>
                  <a:close/>
                </a:path>
              </a:pathLst>
            </a:custGeom>
            <a:solidFill>
              <a:srgbClr val="3A8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0" name="Freeform 455"/>
            <p:cNvSpPr>
              <a:spLocks/>
            </p:cNvSpPr>
            <p:nvPr/>
          </p:nvSpPr>
          <p:spPr bwMode="auto">
            <a:xfrm rot="16200000">
              <a:off x="10135351" y="3031053"/>
              <a:ext cx="942319" cy="504891"/>
            </a:xfrm>
            <a:custGeom>
              <a:avLst/>
              <a:gdLst>
                <a:gd name="T0" fmla="*/ 159 w 162"/>
                <a:gd name="T1" fmla="*/ 16 h 87"/>
                <a:gd name="T2" fmla="*/ 162 w 162"/>
                <a:gd name="T3" fmla="*/ 45 h 87"/>
                <a:gd name="T4" fmla="*/ 34 w 162"/>
                <a:gd name="T5" fmla="*/ 87 h 87"/>
                <a:gd name="T6" fmla="*/ 0 w 162"/>
                <a:gd name="T7" fmla="*/ 57 h 87"/>
                <a:gd name="T8" fmla="*/ 159 w 162"/>
                <a:gd name="T9" fmla="*/ 1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87">
                  <a:moveTo>
                    <a:pt x="159" y="16"/>
                  </a:moveTo>
                  <a:cubicBezTo>
                    <a:pt x="162" y="45"/>
                    <a:pt x="162" y="45"/>
                    <a:pt x="162" y="45"/>
                  </a:cubicBezTo>
                  <a:cubicBezTo>
                    <a:pt x="34" y="87"/>
                    <a:pt x="34" y="87"/>
                    <a:pt x="34" y="8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73" y="0"/>
                    <a:pt x="159" y="16"/>
                    <a:pt x="159" y="16"/>
                  </a:cubicBezTo>
                  <a:close/>
                </a:path>
              </a:pathLst>
            </a:custGeom>
            <a:solidFill>
              <a:srgbClr val="3A8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1" name="Freeform 456"/>
            <p:cNvSpPr>
              <a:spLocks/>
            </p:cNvSpPr>
            <p:nvPr/>
          </p:nvSpPr>
          <p:spPr bwMode="auto">
            <a:xfrm rot="16200000">
              <a:off x="10805638" y="3788390"/>
              <a:ext cx="152338" cy="128399"/>
            </a:xfrm>
            <a:custGeom>
              <a:avLst/>
              <a:gdLst>
                <a:gd name="T0" fmla="*/ 5 w 26"/>
                <a:gd name="T1" fmla="*/ 0 h 22"/>
                <a:gd name="T2" fmla="*/ 26 w 26"/>
                <a:gd name="T3" fmla="*/ 20 h 22"/>
                <a:gd name="T4" fmla="*/ 19 w 26"/>
                <a:gd name="T5" fmla="*/ 22 h 22"/>
                <a:gd name="T6" fmla="*/ 0 w 26"/>
                <a:gd name="T7" fmla="*/ 6 h 22"/>
                <a:gd name="T8" fmla="*/ 5 w 26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2">
                  <a:moveTo>
                    <a:pt x="5" y="0"/>
                  </a:moveTo>
                  <a:cubicBezTo>
                    <a:pt x="26" y="20"/>
                    <a:pt x="26" y="20"/>
                    <a:pt x="26" y="20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" y="4"/>
                    <a:pt x="3" y="2"/>
                    <a:pt x="5" y="0"/>
                  </a:cubicBezTo>
                  <a:close/>
                </a:path>
              </a:pathLst>
            </a:custGeom>
            <a:solidFill>
              <a:srgbClr val="1014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2" name="Freeform 457"/>
            <p:cNvSpPr>
              <a:spLocks/>
            </p:cNvSpPr>
            <p:nvPr/>
          </p:nvSpPr>
          <p:spPr bwMode="auto">
            <a:xfrm rot="16200000">
              <a:off x="10670710" y="3570764"/>
              <a:ext cx="215449" cy="187158"/>
            </a:xfrm>
            <a:custGeom>
              <a:avLst/>
              <a:gdLst>
                <a:gd name="T0" fmla="*/ 3 w 37"/>
                <a:gd name="T1" fmla="*/ 0 h 32"/>
                <a:gd name="T2" fmla="*/ 37 w 37"/>
                <a:gd name="T3" fmla="*/ 30 h 32"/>
                <a:gd name="T4" fmla="*/ 33 w 37"/>
                <a:gd name="T5" fmla="*/ 32 h 32"/>
                <a:gd name="T6" fmla="*/ 0 w 37"/>
                <a:gd name="T7" fmla="*/ 2 h 32"/>
                <a:gd name="T8" fmla="*/ 3 w 37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2">
                  <a:moveTo>
                    <a:pt x="3" y="0"/>
                  </a:moveTo>
                  <a:cubicBezTo>
                    <a:pt x="37" y="30"/>
                    <a:pt x="37" y="30"/>
                    <a:pt x="37" y="30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A82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3" name="Freeform 458"/>
            <p:cNvSpPr>
              <a:spLocks/>
            </p:cNvSpPr>
            <p:nvPr/>
          </p:nvSpPr>
          <p:spPr bwMode="auto">
            <a:xfrm rot="16200000">
              <a:off x="10708794" y="3678489"/>
              <a:ext cx="248093" cy="191511"/>
            </a:xfrm>
            <a:custGeom>
              <a:avLst/>
              <a:gdLst>
                <a:gd name="T0" fmla="*/ 14 w 43"/>
                <a:gd name="T1" fmla="*/ 0 h 33"/>
                <a:gd name="T2" fmla="*/ 43 w 43"/>
                <a:gd name="T3" fmla="*/ 26 h 33"/>
                <a:gd name="T4" fmla="*/ 22 w 43"/>
                <a:gd name="T5" fmla="*/ 33 h 33"/>
                <a:gd name="T6" fmla="*/ 0 w 43"/>
                <a:gd name="T7" fmla="*/ 14 h 33"/>
                <a:gd name="T8" fmla="*/ 14 w 43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33">
                  <a:moveTo>
                    <a:pt x="14" y="0"/>
                  </a:moveTo>
                  <a:cubicBezTo>
                    <a:pt x="43" y="26"/>
                    <a:pt x="43" y="26"/>
                    <a:pt x="43" y="26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5" y="9"/>
                    <a:pt x="9" y="5"/>
                    <a:pt x="14" y="0"/>
                  </a:cubicBezTo>
                  <a:close/>
                </a:path>
              </a:pathLst>
            </a:custGeom>
            <a:solidFill>
              <a:srgbClr val="A82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4" name="Freeform 459"/>
            <p:cNvSpPr>
              <a:spLocks/>
            </p:cNvSpPr>
            <p:nvPr/>
          </p:nvSpPr>
          <p:spPr bwMode="auto">
            <a:xfrm rot="16200000">
              <a:off x="10813254" y="3776420"/>
              <a:ext cx="126223" cy="117518"/>
            </a:xfrm>
            <a:custGeom>
              <a:avLst/>
              <a:gdLst>
                <a:gd name="T0" fmla="*/ 0 w 58"/>
                <a:gd name="T1" fmla="*/ 0 h 54"/>
                <a:gd name="T2" fmla="*/ 58 w 58"/>
                <a:gd name="T3" fmla="*/ 51 h 54"/>
                <a:gd name="T4" fmla="*/ 56 w 58"/>
                <a:gd name="T5" fmla="*/ 54 h 54"/>
                <a:gd name="T6" fmla="*/ 0 w 58"/>
                <a:gd name="T7" fmla="*/ 0 h 54"/>
                <a:gd name="T8" fmla="*/ 0 w 58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4">
                  <a:moveTo>
                    <a:pt x="0" y="0"/>
                  </a:moveTo>
                  <a:lnTo>
                    <a:pt x="58" y="51"/>
                  </a:lnTo>
                  <a:lnTo>
                    <a:pt x="56" y="5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5" name="Freeform 460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38 w 59"/>
                <a:gd name="T1" fmla="*/ 55 h 60"/>
                <a:gd name="T2" fmla="*/ 4 w 59"/>
                <a:gd name="T3" fmla="*/ 38 h 60"/>
                <a:gd name="T4" fmla="*/ 21 w 59"/>
                <a:gd name="T5" fmla="*/ 5 h 60"/>
                <a:gd name="T6" fmla="*/ 54 w 59"/>
                <a:gd name="T7" fmla="*/ 22 h 60"/>
                <a:gd name="T8" fmla="*/ 38 w 59"/>
                <a:gd name="T9" fmla="*/ 5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38" y="55"/>
                  </a:moveTo>
                  <a:cubicBezTo>
                    <a:pt x="24" y="60"/>
                    <a:pt x="9" y="52"/>
                    <a:pt x="4" y="38"/>
                  </a:cubicBezTo>
                  <a:cubicBezTo>
                    <a:pt x="0" y="24"/>
                    <a:pt x="7" y="10"/>
                    <a:pt x="21" y="5"/>
                  </a:cubicBezTo>
                  <a:cubicBezTo>
                    <a:pt x="35" y="0"/>
                    <a:pt x="50" y="8"/>
                    <a:pt x="54" y="22"/>
                  </a:cubicBezTo>
                  <a:cubicBezTo>
                    <a:pt x="59" y="36"/>
                    <a:pt x="51" y="51"/>
                    <a:pt x="38" y="55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6" name="Freeform 461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38 w 59"/>
                <a:gd name="T1" fmla="*/ 55 h 60"/>
                <a:gd name="T2" fmla="*/ 4 w 59"/>
                <a:gd name="T3" fmla="*/ 38 h 60"/>
                <a:gd name="T4" fmla="*/ 21 w 59"/>
                <a:gd name="T5" fmla="*/ 5 h 60"/>
                <a:gd name="T6" fmla="*/ 54 w 59"/>
                <a:gd name="T7" fmla="*/ 22 h 60"/>
                <a:gd name="T8" fmla="*/ 38 w 59"/>
                <a:gd name="T9" fmla="*/ 5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38" y="55"/>
                  </a:moveTo>
                  <a:cubicBezTo>
                    <a:pt x="24" y="60"/>
                    <a:pt x="9" y="52"/>
                    <a:pt x="4" y="38"/>
                  </a:cubicBezTo>
                  <a:cubicBezTo>
                    <a:pt x="0" y="24"/>
                    <a:pt x="7" y="10"/>
                    <a:pt x="21" y="5"/>
                  </a:cubicBezTo>
                  <a:cubicBezTo>
                    <a:pt x="35" y="0"/>
                    <a:pt x="50" y="8"/>
                    <a:pt x="54" y="22"/>
                  </a:cubicBezTo>
                  <a:cubicBezTo>
                    <a:pt x="59" y="36"/>
                    <a:pt x="51" y="51"/>
                    <a:pt x="38" y="55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7" name="Freeform 462"/>
            <p:cNvSpPr>
              <a:spLocks/>
            </p:cNvSpPr>
            <p:nvPr/>
          </p:nvSpPr>
          <p:spPr bwMode="auto">
            <a:xfrm rot="16200000">
              <a:off x="10702265" y="3365108"/>
              <a:ext cx="278561" cy="278561"/>
            </a:xfrm>
            <a:custGeom>
              <a:avLst/>
              <a:gdLst>
                <a:gd name="T0" fmla="*/ 31 w 48"/>
                <a:gd name="T1" fmla="*/ 44 h 48"/>
                <a:gd name="T2" fmla="*/ 4 w 48"/>
                <a:gd name="T3" fmla="*/ 31 h 48"/>
                <a:gd name="T4" fmla="*/ 18 w 48"/>
                <a:gd name="T5" fmla="*/ 4 h 48"/>
                <a:gd name="T6" fmla="*/ 45 w 48"/>
                <a:gd name="T7" fmla="*/ 17 h 48"/>
                <a:gd name="T8" fmla="*/ 31 w 48"/>
                <a:gd name="T9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31" y="44"/>
                  </a:moveTo>
                  <a:cubicBezTo>
                    <a:pt x="20" y="48"/>
                    <a:pt x="8" y="42"/>
                    <a:pt x="4" y="31"/>
                  </a:cubicBezTo>
                  <a:cubicBezTo>
                    <a:pt x="0" y="20"/>
                    <a:pt x="6" y="8"/>
                    <a:pt x="18" y="4"/>
                  </a:cubicBezTo>
                  <a:cubicBezTo>
                    <a:pt x="29" y="0"/>
                    <a:pt x="41" y="6"/>
                    <a:pt x="45" y="17"/>
                  </a:cubicBezTo>
                  <a:cubicBezTo>
                    <a:pt x="48" y="29"/>
                    <a:pt x="42" y="41"/>
                    <a:pt x="31" y="44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8" name="Freeform 463"/>
            <p:cNvSpPr>
              <a:spLocks/>
            </p:cNvSpPr>
            <p:nvPr/>
          </p:nvSpPr>
          <p:spPr bwMode="auto">
            <a:xfrm rot="16200000">
              <a:off x="10726204" y="3386870"/>
              <a:ext cx="232859" cy="232859"/>
            </a:xfrm>
            <a:custGeom>
              <a:avLst/>
              <a:gdLst>
                <a:gd name="T0" fmla="*/ 26 w 40"/>
                <a:gd name="T1" fmla="*/ 37 h 40"/>
                <a:gd name="T2" fmla="*/ 3 w 40"/>
                <a:gd name="T3" fmla="*/ 26 h 40"/>
                <a:gd name="T4" fmla="*/ 15 w 40"/>
                <a:gd name="T5" fmla="*/ 3 h 40"/>
                <a:gd name="T6" fmla="*/ 37 w 40"/>
                <a:gd name="T7" fmla="*/ 15 h 40"/>
                <a:gd name="T8" fmla="*/ 26 w 40"/>
                <a:gd name="T9" fmla="*/ 3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26" y="37"/>
                  </a:moveTo>
                  <a:cubicBezTo>
                    <a:pt x="16" y="40"/>
                    <a:pt x="6" y="35"/>
                    <a:pt x="3" y="26"/>
                  </a:cubicBezTo>
                  <a:cubicBezTo>
                    <a:pt x="0" y="16"/>
                    <a:pt x="5" y="6"/>
                    <a:pt x="15" y="3"/>
                  </a:cubicBezTo>
                  <a:cubicBezTo>
                    <a:pt x="24" y="0"/>
                    <a:pt x="34" y="5"/>
                    <a:pt x="37" y="15"/>
                  </a:cubicBezTo>
                  <a:cubicBezTo>
                    <a:pt x="40" y="24"/>
                    <a:pt x="35" y="34"/>
                    <a:pt x="26" y="37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9" name="Freeform 464"/>
            <p:cNvSpPr>
              <a:spLocks/>
            </p:cNvSpPr>
            <p:nvPr/>
          </p:nvSpPr>
          <p:spPr bwMode="auto">
            <a:xfrm rot="16200000">
              <a:off x="10293129" y="2744875"/>
              <a:ext cx="620233" cy="267679"/>
            </a:xfrm>
            <a:custGeom>
              <a:avLst/>
              <a:gdLst>
                <a:gd name="T0" fmla="*/ 107 w 107"/>
                <a:gd name="T1" fmla="*/ 11 h 46"/>
                <a:gd name="T2" fmla="*/ 0 w 107"/>
                <a:gd name="T3" fmla="*/ 46 h 46"/>
                <a:gd name="T4" fmla="*/ 107 w 107"/>
                <a:gd name="T5" fmla="*/ 1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7" h="46">
                  <a:moveTo>
                    <a:pt x="107" y="11"/>
                  </a:moveTo>
                  <a:cubicBezTo>
                    <a:pt x="0" y="46"/>
                    <a:pt x="0" y="46"/>
                    <a:pt x="0" y="46"/>
                  </a:cubicBezTo>
                  <a:cubicBezTo>
                    <a:pt x="0" y="46"/>
                    <a:pt x="40" y="0"/>
                    <a:pt x="107" y="11"/>
                  </a:cubicBezTo>
                </a:path>
              </a:pathLst>
            </a:custGeom>
            <a:solidFill>
              <a:srgbClr val="151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0" name="Freeform 465"/>
            <p:cNvSpPr>
              <a:spLocks/>
            </p:cNvSpPr>
            <p:nvPr/>
          </p:nvSpPr>
          <p:spPr bwMode="auto">
            <a:xfrm rot="16200000">
              <a:off x="1971689" y="1443475"/>
              <a:ext cx="628938" cy="628938"/>
            </a:xfrm>
            <a:custGeom>
              <a:avLst/>
              <a:gdLst>
                <a:gd name="T0" fmla="*/ 108 w 108"/>
                <a:gd name="T1" fmla="*/ 108 h 108"/>
                <a:gd name="T2" fmla="*/ 11 w 108"/>
                <a:gd name="T3" fmla="*/ 39 h 108"/>
                <a:gd name="T4" fmla="*/ 108 w 108"/>
                <a:gd name="T5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8" h="108">
                  <a:moveTo>
                    <a:pt x="108" y="108"/>
                  </a:moveTo>
                  <a:cubicBezTo>
                    <a:pt x="108" y="108"/>
                    <a:pt x="0" y="105"/>
                    <a:pt x="11" y="39"/>
                  </a:cubicBezTo>
                  <a:cubicBezTo>
                    <a:pt x="11" y="39"/>
                    <a:pt x="58" y="0"/>
                    <a:pt x="108" y="108"/>
                  </a:cubicBezTo>
                  <a:close/>
                </a:path>
              </a:pathLst>
            </a:custGeom>
            <a:solidFill>
              <a:srgbClr val="FFC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1" name="Freeform 466"/>
            <p:cNvSpPr>
              <a:spLocks/>
            </p:cNvSpPr>
            <p:nvPr/>
          </p:nvSpPr>
          <p:spPr bwMode="auto">
            <a:xfrm rot="16200000">
              <a:off x="2043505" y="1523996"/>
              <a:ext cx="500539" cy="504891"/>
            </a:xfrm>
            <a:custGeom>
              <a:avLst/>
              <a:gdLst>
                <a:gd name="T0" fmla="*/ 86 w 86"/>
                <a:gd name="T1" fmla="*/ 87 h 87"/>
                <a:gd name="T2" fmla="*/ 9 w 86"/>
                <a:gd name="T3" fmla="*/ 31 h 87"/>
                <a:gd name="T4" fmla="*/ 86 w 86"/>
                <a:gd name="T5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87">
                  <a:moveTo>
                    <a:pt x="86" y="87"/>
                  </a:moveTo>
                  <a:cubicBezTo>
                    <a:pt x="86" y="87"/>
                    <a:pt x="0" y="84"/>
                    <a:pt x="9" y="31"/>
                  </a:cubicBezTo>
                  <a:cubicBezTo>
                    <a:pt x="9" y="31"/>
                    <a:pt x="47" y="0"/>
                    <a:pt x="86" y="87"/>
                  </a:cubicBezTo>
                  <a:close/>
                </a:path>
              </a:pathLst>
            </a:custGeom>
            <a:solidFill>
              <a:srgbClr val="FFE3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2" name="Freeform 467"/>
            <p:cNvSpPr>
              <a:spLocks/>
            </p:cNvSpPr>
            <p:nvPr/>
          </p:nvSpPr>
          <p:spPr bwMode="auto">
            <a:xfrm rot="16200000">
              <a:off x="2107705" y="1836289"/>
              <a:ext cx="239388" cy="280737"/>
            </a:xfrm>
            <a:custGeom>
              <a:avLst/>
              <a:gdLst>
                <a:gd name="T0" fmla="*/ 110 w 110"/>
                <a:gd name="T1" fmla="*/ 27 h 129"/>
                <a:gd name="T2" fmla="*/ 38 w 110"/>
                <a:gd name="T3" fmla="*/ 129 h 129"/>
                <a:gd name="T4" fmla="*/ 0 w 110"/>
                <a:gd name="T5" fmla="*/ 102 h 129"/>
                <a:gd name="T6" fmla="*/ 73 w 110"/>
                <a:gd name="T7" fmla="*/ 0 h 129"/>
                <a:gd name="T8" fmla="*/ 110 w 110"/>
                <a:gd name="T9" fmla="*/ 27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129">
                  <a:moveTo>
                    <a:pt x="110" y="27"/>
                  </a:moveTo>
                  <a:lnTo>
                    <a:pt x="38" y="129"/>
                  </a:lnTo>
                  <a:lnTo>
                    <a:pt x="0" y="102"/>
                  </a:lnTo>
                  <a:lnTo>
                    <a:pt x="73" y="0"/>
                  </a:lnTo>
                  <a:lnTo>
                    <a:pt x="110" y="27"/>
                  </a:lnTo>
                  <a:close/>
                </a:path>
              </a:pathLst>
            </a:custGeom>
            <a:solidFill>
              <a:srgbClr val="9C24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3" name="Freeform 468"/>
            <p:cNvSpPr>
              <a:spLocks/>
            </p:cNvSpPr>
            <p:nvPr/>
          </p:nvSpPr>
          <p:spPr bwMode="auto">
            <a:xfrm rot="16200000">
              <a:off x="2150142" y="1872197"/>
              <a:ext cx="470071" cy="674639"/>
            </a:xfrm>
            <a:custGeom>
              <a:avLst/>
              <a:gdLst>
                <a:gd name="T0" fmla="*/ 39 w 81"/>
                <a:gd name="T1" fmla="*/ 0 h 116"/>
                <a:gd name="T2" fmla="*/ 46 w 81"/>
                <a:gd name="T3" fmla="*/ 116 h 116"/>
                <a:gd name="T4" fmla="*/ 81 w 81"/>
                <a:gd name="T5" fmla="*/ 30 h 116"/>
                <a:gd name="T6" fmla="*/ 39 w 81"/>
                <a:gd name="T7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116">
                  <a:moveTo>
                    <a:pt x="39" y="0"/>
                  </a:moveTo>
                  <a:cubicBezTo>
                    <a:pt x="0" y="75"/>
                    <a:pt x="46" y="116"/>
                    <a:pt x="46" y="116"/>
                  </a:cubicBezTo>
                  <a:cubicBezTo>
                    <a:pt x="81" y="30"/>
                    <a:pt x="81" y="30"/>
                    <a:pt x="81" y="30"/>
                  </a:cubicBezTo>
                  <a:lnTo>
                    <a:pt x="39" y="0"/>
                  </a:lnTo>
                  <a:close/>
                </a:path>
              </a:pathLst>
            </a:custGeom>
            <a:solidFill>
              <a:srgbClr val="3642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4" name="Freeform 469"/>
            <p:cNvSpPr>
              <a:spLocks/>
            </p:cNvSpPr>
            <p:nvPr/>
          </p:nvSpPr>
          <p:spPr bwMode="auto">
            <a:xfrm rot="16200000">
              <a:off x="1602813" y="2754669"/>
              <a:ext cx="272032" cy="152338"/>
            </a:xfrm>
            <a:custGeom>
              <a:avLst/>
              <a:gdLst>
                <a:gd name="T0" fmla="*/ 6 w 47"/>
                <a:gd name="T1" fmla="*/ 26 h 26"/>
                <a:gd name="T2" fmla="*/ 47 w 47"/>
                <a:gd name="T3" fmla="*/ 7 h 26"/>
                <a:gd name="T4" fmla="*/ 37 w 47"/>
                <a:gd name="T5" fmla="*/ 0 h 26"/>
                <a:gd name="T6" fmla="*/ 0 w 47"/>
                <a:gd name="T7" fmla="*/ 17 h 26"/>
                <a:gd name="T8" fmla="*/ 6 w 47"/>
                <a:gd name="T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6">
                  <a:moveTo>
                    <a:pt x="6" y="26"/>
                  </a:moveTo>
                  <a:cubicBezTo>
                    <a:pt x="47" y="7"/>
                    <a:pt x="47" y="7"/>
                    <a:pt x="47" y="7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2" y="20"/>
                    <a:pt x="4" y="23"/>
                    <a:pt x="6" y="26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5" name="Freeform 470"/>
            <p:cNvSpPr>
              <a:spLocks/>
            </p:cNvSpPr>
            <p:nvPr/>
          </p:nvSpPr>
          <p:spPr bwMode="auto">
            <a:xfrm rot="16200000">
              <a:off x="1408038" y="2903742"/>
              <a:ext cx="208921" cy="208921"/>
            </a:xfrm>
            <a:custGeom>
              <a:avLst/>
              <a:gdLst>
                <a:gd name="T0" fmla="*/ 12 w 36"/>
                <a:gd name="T1" fmla="*/ 36 h 36"/>
                <a:gd name="T2" fmla="*/ 36 w 36"/>
                <a:gd name="T3" fmla="*/ 25 h 36"/>
                <a:gd name="T4" fmla="*/ 0 w 36"/>
                <a:gd name="T5" fmla="*/ 0 h 36"/>
                <a:gd name="T6" fmla="*/ 12 w 3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6">
                  <a:moveTo>
                    <a:pt x="12" y="36"/>
                  </a:moveTo>
                  <a:cubicBezTo>
                    <a:pt x="36" y="25"/>
                    <a:pt x="36" y="25"/>
                    <a:pt x="36" y="2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13"/>
                    <a:pt x="8" y="25"/>
                    <a:pt x="12" y="36"/>
                  </a:cubicBez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6" name="Freeform 471"/>
            <p:cNvSpPr>
              <a:spLocks/>
            </p:cNvSpPr>
            <p:nvPr/>
          </p:nvSpPr>
          <p:spPr bwMode="auto">
            <a:xfrm rot="16200000">
              <a:off x="1582139" y="2142053"/>
              <a:ext cx="918380" cy="639819"/>
            </a:xfrm>
            <a:custGeom>
              <a:avLst/>
              <a:gdLst>
                <a:gd name="T0" fmla="*/ 146 w 158"/>
                <a:gd name="T1" fmla="*/ 110 h 110"/>
                <a:gd name="T2" fmla="*/ 158 w 158"/>
                <a:gd name="T3" fmla="*/ 82 h 110"/>
                <a:gd name="T4" fmla="*/ 43 w 158"/>
                <a:gd name="T5" fmla="*/ 0 h 110"/>
                <a:gd name="T6" fmla="*/ 0 w 158"/>
                <a:gd name="T7" fmla="*/ 20 h 110"/>
                <a:gd name="T8" fmla="*/ 146 w 158"/>
                <a:gd name="T9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" h="110">
                  <a:moveTo>
                    <a:pt x="146" y="110"/>
                  </a:moveTo>
                  <a:cubicBezTo>
                    <a:pt x="158" y="82"/>
                    <a:pt x="158" y="82"/>
                    <a:pt x="158" y="82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5" y="99"/>
                    <a:pt x="146" y="110"/>
                    <a:pt x="146" y="110"/>
                  </a:cubicBez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7" name="Freeform 472"/>
            <p:cNvSpPr>
              <a:spLocks/>
            </p:cNvSpPr>
            <p:nvPr/>
          </p:nvSpPr>
          <p:spPr bwMode="auto">
            <a:xfrm rot="16200000">
              <a:off x="1515763" y="2907007"/>
              <a:ext cx="174100" cy="97932"/>
            </a:xfrm>
            <a:custGeom>
              <a:avLst/>
              <a:gdLst>
                <a:gd name="T0" fmla="*/ 3 w 30"/>
                <a:gd name="T1" fmla="*/ 17 h 17"/>
                <a:gd name="T2" fmla="*/ 30 w 30"/>
                <a:gd name="T3" fmla="*/ 5 h 17"/>
                <a:gd name="T4" fmla="*/ 24 w 30"/>
                <a:gd name="T5" fmla="*/ 0 h 17"/>
                <a:gd name="T6" fmla="*/ 0 w 30"/>
                <a:gd name="T7" fmla="*/ 11 h 17"/>
                <a:gd name="T8" fmla="*/ 3 w 30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7">
                  <a:moveTo>
                    <a:pt x="3" y="17"/>
                  </a:moveTo>
                  <a:cubicBezTo>
                    <a:pt x="30" y="5"/>
                    <a:pt x="30" y="5"/>
                    <a:pt x="30" y="5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" y="13"/>
                    <a:pt x="2" y="15"/>
                    <a:pt x="3" y="17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8" name="Freeform 473"/>
            <p:cNvSpPr>
              <a:spLocks/>
            </p:cNvSpPr>
            <p:nvPr/>
          </p:nvSpPr>
          <p:spPr bwMode="auto">
            <a:xfrm rot="16200000">
              <a:off x="1640898" y="2733994"/>
              <a:ext cx="261151" cy="134928"/>
            </a:xfrm>
            <a:custGeom>
              <a:avLst/>
              <a:gdLst>
                <a:gd name="T0" fmla="*/ 2 w 45"/>
                <a:gd name="T1" fmla="*/ 23 h 23"/>
                <a:gd name="T2" fmla="*/ 45 w 45"/>
                <a:gd name="T3" fmla="*/ 3 h 23"/>
                <a:gd name="T4" fmla="*/ 41 w 45"/>
                <a:gd name="T5" fmla="*/ 0 h 23"/>
                <a:gd name="T6" fmla="*/ 0 w 45"/>
                <a:gd name="T7" fmla="*/ 19 h 23"/>
                <a:gd name="T8" fmla="*/ 2 w 45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23">
                  <a:moveTo>
                    <a:pt x="2" y="23"/>
                  </a:moveTo>
                  <a:cubicBezTo>
                    <a:pt x="45" y="3"/>
                    <a:pt x="45" y="3"/>
                    <a:pt x="45" y="3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0"/>
                    <a:pt x="1" y="22"/>
                    <a:pt x="2" y="23"/>
                  </a:cubicBezTo>
                  <a:close/>
                </a:path>
              </a:pathLst>
            </a:custGeom>
            <a:solidFill>
              <a:srgbClr val="3642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9" name="Freeform 474"/>
            <p:cNvSpPr>
              <a:spLocks/>
            </p:cNvSpPr>
            <p:nvPr/>
          </p:nvSpPr>
          <p:spPr bwMode="auto">
            <a:xfrm rot="16200000">
              <a:off x="1536437" y="2799282"/>
              <a:ext cx="272032" cy="180629"/>
            </a:xfrm>
            <a:custGeom>
              <a:avLst/>
              <a:gdLst>
                <a:gd name="T0" fmla="*/ 10 w 47"/>
                <a:gd name="T1" fmla="*/ 31 h 31"/>
                <a:gd name="T2" fmla="*/ 47 w 47"/>
                <a:gd name="T3" fmla="*/ 14 h 31"/>
                <a:gd name="T4" fmla="*/ 28 w 47"/>
                <a:gd name="T5" fmla="*/ 0 h 31"/>
                <a:gd name="T6" fmla="*/ 0 w 47"/>
                <a:gd name="T7" fmla="*/ 12 h 31"/>
                <a:gd name="T8" fmla="*/ 10 w 47"/>
                <a:gd name="T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31">
                  <a:moveTo>
                    <a:pt x="10" y="31"/>
                  </a:moveTo>
                  <a:cubicBezTo>
                    <a:pt x="47" y="14"/>
                    <a:pt x="47" y="14"/>
                    <a:pt x="47" y="14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3" y="19"/>
                    <a:pt x="6" y="25"/>
                    <a:pt x="10" y="31"/>
                  </a:cubicBezTo>
                  <a:close/>
                </a:path>
              </a:pathLst>
            </a:custGeom>
            <a:solidFill>
              <a:srgbClr val="3642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0" name="Freeform 475"/>
            <p:cNvSpPr>
              <a:spLocks/>
            </p:cNvSpPr>
            <p:nvPr/>
          </p:nvSpPr>
          <p:spPr bwMode="auto">
            <a:xfrm rot="16200000">
              <a:off x="1535349" y="2909183"/>
              <a:ext cx="163219" cy="69640"/>
            </a:xfrm>
            <a:custGeom>
              <a:avLst/>
              <a:gdLst>
                <a:gd name="T0" fmla="*/ 0 w 75"/>
                <a:gd name="T1" fmla="*/ 32 h 32"/>
                <a:gd name="T2" fmla="*/ 75 w 75"/>
                <a:gd name="T3" fmla="*/ 0 h 32"/>
                <a:gd name="T4" fmla="*/ 72 w 75"/>
                <a:gd name="T5" fmla="*/ 0 h 32"/>
                <a:gd name="T6" fmla="*/ 0 w 75"/>
                <a:gd name="T7" fmla="*/ 32 h 32"/>
                <a:gd name="T8" fmla="*/ 0 w 75"/>
                <a:gd name="T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32">
                  <a:moveTo>
                    <a:pt x="0" y="32"/>
                  </a:moveTo>
                  <a:lnTo>
                    <a:pt x="75" y="0"/>
                  </a:lnTo>
                  <a:lnTo>
                    <a:pt x="72" y="0"/>
                  </a:lnTo>
                  <a:lnTo>
                    <a:pt x="0" y="32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1" name="Freeform 476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48 w 63"/>
                <a:gd name="T1" fmla="*/ 8 h 62"/>
                <a:gd name="T2" fmla="*/ 9 w 63"/>
                <a:gd name="T3" fmla="*/ 15 h 62"/>
                <a:gd name="T4" fmla="*/ 15 w 63"/>
                <a:gd name="T5" fmla="*/ 54 h 62"/>
                <a:gd name="T6" fmla="*/ 54 w 63"/>
                <a:gd name="T7" fmla="*/ 47 h 62"/>
                <a:gd name="T8" fmla="*/ 48 w 63"/>
                <a:gd name="T9" fmla="*/ 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48" y="8"/>
                  </a:moveTo>
                  <a:cubicBezTo>
                    <a:pt x="35" y="0"/>
                    <a:pt x="18" y="2"/>
                    <a:pt x="9" y="15"/>
                  </a:cubicBezTo>
                  <a:cubicBezTo>
                    <a:pt x="0" y="27"/>
                    <a:pt x="3" y="45"/>
                    <a:pt x="15" y="54"/>
                  </a:cubicBezTo>
                  <a:cubicBezTo>
                    <a:pt x="28" y="62"/>
                    <a:pt x="45" y="60"/>
                    <a:pt x="54" y="47"/>
                  </a:cubicBezTo>
                  <a:cubicBezTo>
                    <a:pt x="63" y="35"/>
                    <a:pt x="60" y="17"/>
                    <a:pt x="48" y="8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2" name="Freeform 477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48 w 63"/>
                <a:gd name="T1" fmla="*/ 8 h 62"/>
                <a:gd name="T2" fmla="*/ 9 w 63"/>
                <a:gd name="T3" fmla="*/ 15 h 62"/>
                <a:gd name="T4" fmla="*/ 15 w 63"/>
                <a:gd name="T5" fmla="*/ 54 h 62"/>
                <a:gd name="T6" fmla="*/ 54 w 63"/>
                <a:gd name="T7" fmla="*/ 47 h 62"/>
                <a:gd name="T8" fmla="*/ 48 w 63"/>
                <a:gd name="T9" fmla="*/ 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48" y="8"/>
                  </a:moveTo>
                  <a:cubicBezTo>
                    <a:pt x="35" y="0"/>
                    <a:pt x="18" y="2"/>
                    <a:pt x="9" y="15"/>
                  </a:cubicBezTo>
                  <a:cubicBezTo>
                    <a:pt x="0" y="27"/>
                    <a:pt x="3" y="45"/>
                    <a:pt x="15" y="54"/>
                  </a:cubicBezTo>
                  <a:cubicBezTo>
                    <a:pt x="28" y="62"/>
                    <a:pt x="45" y="60"/>
                    <a:pt x="54" y="47"/>
                  </a:cubicBezTo>
                  <a:cubicBezTo>
                    <a:pt x="63" y="35"/>
                    <a:pt x="60" y="17"/>
                    <a:pt x="48" y="8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3" name="Freeform 478"/>
            <p:cNvSpPr>
              <a:spLocks/>
            </p:cNvSpPr>
            <p:nvPr/>
          </p:nvSpPr>
          <p:spPr bwMode="auto">
            <a:xfrm rot="16200000">
              <a:off x="1607166" y="2476108"/>
              <a:ext cx="298147" cy="291618"/>
            </a:xfrm>
            <a:custGeom>
              <a:avLst/>
              <a:gdLst>
                <a:gd name="T0" fmla="*/ 39 w 51"/>
                <a:gd name="T1" fmla="*/ 7 h 50"/>
                <a:gd name="T2" fmla="*/ 7 w 51"/>
                <a:gd name="T3" fmla="*/ 12 h 50"/>
                <a:gd name="T4" fmla="*/ 13 w 51"/>
                <a:gd name="T5" fmla="*/ 43 h 50"/>
                <a:gd name="T6" fmla="*/ 44 w 51"/>
                <a:gd name="T7" fmla="*/ 38 h 50"/>
                <a:gd name="T8" fmla="*/ 39 w 51"/>
                <a:gd name="T9" fmla="*/ 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0">
                  <a:moveTo>
                    <a:pt x="39" y="7"/>
                  </a:moveTo>
                  <a:cubicBezTo>
                    <a:pt x="28" y="0"/>
                    <a:pt x="15" y="2"/>
                    <a:pt x="7" y="12"/>
                  </a:cubicBezTo>
                  <a:cubicBezTo>
                    <a:pt x="0" y="22"/>
                    <a:pt x="3" y="36"/>
                    <a:pt x="13" y="43"/>
                  </a:cubicBezTo>
                  <a:cubicBezTo>
                    <a:pt x="23" y="50"/>
                    <a:pt x="37" y="48"/>
                    <a:pt x="44" y="38"/>
                  </a:cubicBezTo>
                  <a:cubicBezTo>
                    <a:pt x="51" y="28"/>
                    <a:pt x="49" y="14"/>
                    <a:pt x="39" y="7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4" name="Freeform 479"/>
            <p:cNvSpPr>
              <a:spLocks/>
            </p:cNvSpPr>
            <p:nvPr/>
          </p:nvSpPr>
          <p:spPr bwMode="auto">
            <a:xfrm rot="16200000">
              <a:off x="1631105" y="2500047"/>
              <a:ext cx="250269" cy="243741"/>
            </a:xfrm>
            <a:custGeom>
              <a:avLst/>
              <a:gdLst>
                <a:gd name="T0" fmla="*/ 32 w 43"/>
                <a:gd name="T1" fmla="*/ 6 h 42"/>
                <a:gd name="T2" fmla="*/ 6 w 43"/>
                <a:gd name="T3" fmla="*/ 10 h 42"/>
                <a:gd name="T4" fmla="*/ 11 w 43"/>
                <a:gd name="T5" fmla="*/ 36 h 42"/>
                <a:gd name="T6" fmla="*/ 37 w 43"/>
                <a:gd name="T7" fmla="*/ 32 h 42"/>
                <a:gd name="T8" fmla="*/ 32 w 43"/>
                <a:gd name="T9" fmla="*/ 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32" y="6"/>
                  </a:moveTo>
                  <a:cubicBezTo>
                    <a:pt x="24" y="0"/>
                    <a:pt x="12" y="2"/>
                    <a:pt x="6" y="10"/>
                  </a:cubicBezTo>
                  <a:cubicBezTo>
                    <a:pt x="0" y="19"/>
                    <a:pt x="2" y="30"/>
                    <a:pt x="11" y="36"/>
                  </a:cubicBezTo>
                  <a:cubicBezTo>
                    <a:pt x="19" y="42"/>
                    <a:pt x="31" y="40"/>
                    <a:pt x="37" y="32"/>
                  </a:cubicBezTo>
                  <a:cubicBezTo>
                    <a:pt x="43" y="23"/>
                    <a:pt x="41" y="12"/>
                    <a:pt x="32" y="6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5" name="Freeform 480"/>
            <p:cNvSpPr>
              <a:spLocks/>
            </p:cNvSpPr>
            <p:nvPr/>
          </p:nvSpPr>
          <p:spPr bwMode="auto">
            <a:xfrm rot="16200000">
              <a:off x="1878110" y="1863492"/>
              <a:ext cx="559298" cy="393902"/>
            </a:xfrm>
            <a:custGeom>
              <a:avLst/>
              <a:gdLst>
                <a:gd name="T0" fmla="*/ 96 w 96"/>
                <a:gd name="T1" fmla="*/ 68 h 68"/>
                <a:gd name="T2" fmla="*/ 0 w 96"/>
                <a:gd name="T3" fmla="*/ 0 h 68"/>
                <a:gd name="T4" fmla="*/ 96 w 96"/>
                <a:gd name="T5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6" h="68">
                  <a:moveTo>
                    <a:pt x="96" y="6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25" y="58"/>
                    <a:pt x="96" y="68"/>
                  </a:cubicBezTo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6" name="Freeform 481"/>
            <p:cNvSpPr>
              <a:spLocks/>
            </p:cNvSpPr>
            <p:nvPr/>
          </p:nvSpPr>
          <p:spPr bwMode="auto">
            <a:xfrm rot="16200000">
              <a:off x="1631105" y="1627368"/>
              <a:ext cx="652877" cy="528830"/>
            </a:xfrm>
            <a:custGeom>
              <a:avLst/>
              <a:gdLst>
                <a:gd name="T0" fmla="*/ 0 w 112"/>
                <a:gd name="T1" fmla="*/ 61 h 91"/>
                <a:gd name="T2" fmla="*/ 112 w 112"/>
                <a:gd name="T3" fmla="*/ 30 h 91"/>
                <a:gd name="T4" fmla="*/ 42 w 112"/>
                <a:gd name="T5" fmla="*/ 91 h 91"/>
                <a:gd name="T6" fmla="*/ 0 w 112"/>
                <a:gd name="T7" fmla="*/ 6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91">
                  <a:moveTo>
                    <a:pt x="0" y="61"/>
                  </a:moveTo>
                  <a:cubicBezTo>
                    <a:pt x="58" y="0"/>
                    <a:pt x="112" y="30"/>
                    <a:pt x="112" y="30"/>
                  </a:cubicBezTo>
                  <a:cubicBezTo>
                    <a:pt x="42" y="91"/>
                    <a:pt x="42" y="91"/>
                    <a:pt x="42" y="91"/>
                  </a:cubicBezTo>
                  <a:lnTo>
                    <a:pt x="0" y="61"/>
                  </a:lnTo>
                  <a:close/>
                </a:path>
              </a:pathLst>
            </a:custGeom>
            <a:solidFill>
              <a:srgbClr val="273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7" name="Freeform 482"/>
            <p:cNvSpPr>
              <a:spLocks/>
            </p:cNvSpPr>
            <p:nvPr/>
          </p:nvSpPr>
          <p:spPr bwMode="auto">
            <a:xfrm rot="16200000">
              <a:off x="1520115" y="2569687"/>
              <a:ext cx="89226" cy="278561"/>
            </a:xfrm>
            <a:custGeom>
              <a:avLst/>
              <a:gdLst>
                <a:gd name="T0" fmla="*/ 15 w 15"/>
                <a:gd name="T1" fmla="*/ 3 h 48"/>
                <a:gd name="T2" fmla="*/ 10 w 15"/>
                <a:gd name="T3" fmla="*/ 48 h 48"/>
                <a:gd name="T4" fmla="*/ 0 w 15"/>
                <a:gd name="T5" fmla="*/ 41 h 48"/>
                <a:gd name="T6" fmla="*/ 4 w 15"/>
                <a:gd name="T7" fmla="*/ 0 h 48"/>
                <a:gd name="T8" fmla="*/ 15 w 15"/>
                <a:gd name="T9" fmla="*/ 3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8">
                  <a:moveTo>
                    <a:pt x="15" y="3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8" y="1"/>
                    <a:pt x="11" y="2"/>
                    <a:pt x="15" y="3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8" name="Freeform 483"/>
            <p:cNvSpPr>
              <a:spLocks/>
            </p:cNvSpPr>
            <p:nvPr/>
          </p:nvSpPr>
          <p:spPr bwMode="auto">
            <a:xfrm rot="16200000">
              <a:off x="1367778" y="2926593"/>
              <a:ext cx="219802" cy="152338"/>
            </a:xfrm>
            <a:custGeom>
              <a:avLst/>
              <a:gdLst>
                <a:gd name="T0" fmla="*/ 38 w 38"/>
                <a:gd name="T1" fmla="*/ 0 h 26"/>
                <a:gd name="T2" fmla="*/ 36 w 38"/>
                <a:gd name="T3" fmla="*/ 26 h 26"/>
                <a:gd name="T4" fmla="*/ 0 w 38"/>
                <a:gd name="T5" fmla="*/ 1 h 26"/>
                <a:gd name="T6" fmla="*/ 38 w 38"/>
                <a:gd name="T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26">
                  <a:moveTo>
                    <a:pt x="38" y="0"/>
                  </a:moveTo>
                  <a:cubicBezTo>
                    <a:pt x="36" y="26"/>
                    <a:pt x="36" y="26"/>
                    <a:pt x="36" y="2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4" y="0"/>
                    <a:pt x="26" y="0"/>
                    <a:pt x="38" y="0"/>
                  </a:cubicBezTo>
                  <a:close/>
                </a:path>
              </a:pathLst>
            </a:custGeom>
            <a:solidFill>
              <a:srgbClr val="BF2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9" name="Freeform 484"/>
            <p:cNvSpPr>
              <a:spLocks/>
            </p:cNvSpPr>
            <p:nvPr/>
          </p:nvSpPr>
          <p:spPr bwMode="auto">
            <a:xfrm rot="16200000">
              <a:off x="1425448" y="1898312"/>
              <a:ext cx="796510" cy="748632"/>
            </a:xfrm>
            <a:custGeom>
              <a:avLst/>
              <a:gdLst>
                <a:gd name="T0" fmla="*/ 137 w 137"/>
                <a:gd name="T1" fmla="*/ 109 h 129"/>
                <a:gd name="T2" fmla="*/ 115 w 137"/>
                <a:gd name="T3" fmla="*/ 129 h 129"/>
                <a:gd name="T4" fmla="*/ 0 w 137"/>
                <a:gd name="T5" fmla="*/ 47 h 129"/>
                <a:gd name="T6" fmla="*/ 5 w 137"/>
                <a:gd name="T7" fmla="*/ 0 h 129"/>
                <a:gd name="T8" fmla="*/ 137 w 137"/>
                <a:gd name="T9" fmla="*/ 10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129">
                  <a:moveTo>
                    <a:pt x="137" y="109"/>
                  </a:moveTo>
                  <a:cubicBezTo>
                    <a:pt x="115" y="129"/>
                    <a:pt x="115" y="129"/>
                    <a:pt x="115" y="129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98" y="26"/>
                    <a:pt x="137" y="109"/>
                    <a:pt x="137" y="109"/>
                  </a:cubicBezTo>
                  <a:close/>
                </a:path>
              </a:pathLst>
            </a:custGeom>
            <a:solidFill>
              <a:srgbClr val="BF2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0" name="Freeform 485"/>
            <p:cNvSpPr>
              <a:spLocks/>
            </p:cNvSpPr>
            <p:nvPr/>
          </p:nvSpPr>
          <p:spPr bwMode="auto">
            <a:xfrm rot="16200000">
              <a:off x="1465709" y="2787313"/>
              <a:ext cx="52230" cy="180629"/>
            </a:xfrm>
            <a:custGeom>
              <a:avLst/>
              <a:gdLst>
                <a:gd name="T0" fmla="*/ 9 w 9"/>
                <a:gd name="T1" fmla="*/ 1 h 31"/>
                <a:gd name="T2" fmla="*/ 6 w 9"/>
                <a:gd name="T3" fmla="*/ 31 h 31"/>
                <a:gd name="T4" fmla="*/ 0 w 9"/>
                <a:gd name="T5" fmla="*/ 26 h 31"/>
                <a:gd name="T6" fmla="*/ 2 w 9"/>
                <a:gd name="T7" fmla="*/ 0 h 31"/>
                <a:gd name="T8" fmla="*/ 9 w 9"/>
                <a:gd name="T9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31">
                  <a:moveTo>
                    <a:pt x="9" y="1"/>
                  </a:moveTo>
                  <a:cubicBezTo>
                    <a:pt x="6" y="31"/>
                    <a:pt x="6" y="31"/>
                    <a:pt x="6" y="31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5" y="1"/>
                    <a:pt x="7" y="1"/>
                    <a:pt x="9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1" name="Freeform 486"/>
            <p:cNvSpPr>
              <a:spLocks/>
            </p:cNvSpPr>
            <p:nvPr/>
          </p:nvSpPr>
          <p:spPr bwMode="auto">
            <a:xfrm rot="16200000">
              <a:off x="1556024" y="2529426"/>
              <a:ext cx="52230" cy="278561"/>
            </a:xfrm>
            <a:custGeom>
              <a:avLst/>
              <a:gdLst>
                <a:gd name="T0" fmla="*/ 9 w 9"/>
                <a:gd name="T1" fmla="*/ 1 h 48"/>
                <a:gd name="T2" fmla="*/ 4 w 9"/>
                <a:gd name="T3" fmla="*/ 48 h 48"/>
                <a:gd name="T4" fmla="*/ 0 w 9"/>
                <a:gd name="T5" fmla="*/ 45 h 48"/>
                <a:gd name="T6" fmla="*/ 5 w 9"/>
                <a:gd name="T7" fmla="*/ 0 h 48"/>
                <a:gd name="T8" fmla="*/ 9 w 9"/>
                <a:gd name="T9" fmla="*/ 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8">
                  <a:moveTo>
                    <a:pt x="9" y="1"/>
                  </a:moveTo>
                  <a:cubicBezTo>
                    <a:pt x="4" y="48"/>
                    <a:pt x="4" y="48"/>
                    <a:pt x="4" y="48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0"/>
                    <a:pt x="7" y="0"/>
                    <a:pt x="9" y="1"/>
                  </a:cubicBezTo>
                  <a:close/>
                </a:path>
              </a:pathLst>
            </a:custGeom>
            <a:solidFill>
              <a:srgbClr val="2831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2" name="Freeform 487"/>
            <p:cNvSpPr>
              <a:spLocks/>
            </p:cNvSpPr>
            <p:nvPr/>
          </p:nvSpPr>
          <p:spPr bwMode="auto">
            <a:xfrm rot="16200000">
              <a:off x="1468973" y="2668707"/>
              <a:ext cx="132752" cy="254622"/>
            </a:xfrm>
            <a:custGeom>
              <a:avLst/>
              <a:gdLst>
                <a:gd name="T0" fmla="*/ 23 w 23"/>
                <a:gd name="T1" fmla="*/ 3 h 44"/>
                <a:gd name="T2" fmla="*/ 19 w 23"/>
                <a:gd name="T3" fmla="*/ 44 h 44"/>
                <a:gd name="T4" fmla="*/ 0 w 23"/>
                <a:gd name="T5" fmla="*/ 30 h 44"/>
                <a:gd name="T6" fmla="*/ 2 w 23"/>
                <a:gd name="T7" fmla="*/ 0 h 44"/>
                <a:gd name="T8" fmla="*/ 23 w 23"/>
                <a:gd name="T9" fmla="*/ 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44">
                  <a:moveTo>
                    <a:pt x="23" y="3"/>
                  </a:moveTo>
                  <a:cubicBezTo>
                    <a:pt x="19" y="44"/>
                    <a:pt x="19" y="44"/>
                    <a:pt x="19" y="44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0" y="1"/>
                    <a:pt x="16" y="2"/>
                    <a:pt x="23" y="3"/>
                  </a:cubicBezTo>
                  <a:close/>
                </a:path>
              </a:pathLst>
            </a:custGeom>
            <a:solidFill>
              <a:srgbClr val="2831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3" name="Freeform 488"/>
            <p:cNvSpPr>
              <a:spLocks/>
            </p:cNvSpPr>
            <p:nvPr/>
          </p:nvSpPr>
          <p:spPr bwMode="auto">
            <a:xfrm rot="16200000">
              <a:off x="1486383" y="2773167"/>
              <a:ext cx="17410" cy="174100"/>
            </a:xfrm>
            <a:custGeom>
              <a:avLst/>
              <a:gdLst>
                <a:gd name="T0" fmla="*/ 8 w 8"/>
                <a:gd name="T1" fmla="*/ 0 h 80"/>
                <a:gd name="T2" fmla="*/ 3 w 8"/>
                <a:gd name="T3" fmla="*/ 80 h 80"/>
                <a:gd name="T4" fmla="*/ 0 w 8"/>
                <a:gd name="T5" fmla="*/ 80 h 80"/>
                <a:gd name="T6" fmla="*/ 8 w 8"/>
                <a:gd name="T7" fmla="*/ 0 h 80"/>
                <a:gd name="T8" fmla="*/ 8 w 8"/>
                <a:gd name="T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0">
                  <a:moveTo>
                    <a:pt x="8" y="0"/>
                  </a:moveTo>
                  <a:lnTo>
                    <a:pt x="3" y="80"/>
                  </a:lnTo>
                  <a:lnTo>
                    <a:pt x="0" y="80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4" name="Freeform 489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15 w 63"/>
                <a:gd name="T1" fmla="*/ 54 h 62"/>
                <a:gd name="T2" fmla="*/ 9 w 63"/>
                <a:gd name="T3" fmla="*/ 15 h 62"/>
                <a:gd name="T4" fmla="*/ 48 w 63"/>
                <a:gd name="T5" fmla="*/ 8 h 62"/>
                <a:gd name="T6" fmla="*/ 54 w 63"/>
                <a:gd name="T7" fmla="*/ 47 h 62"/>
                <a:gd name="T8" fmla="*/ 15 w 63"/>
                <a:gd name="T9" fmla="*/ 5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15" y="54"/>
                  </a:moveTo>
                  <a:cubicBezTo>
                    <a:pt x="3" y="45"/>
                    <a:pt x="0" y="27"/>
                    <a:pt x="9" y="15"/>
                  </a:cubicBezTo>
                  <a:cubicBezTo>
                    <a:pt x="18" y="2"/>
                    <a:pt x="35" y="0"/>
                    <a:pt x="48" y="8"/>
                  </a:cubicBezTo>
                  <a:cubicBezTo>
                    <a:pt x="60" y="17"/>
                    <a:pt x="63" y="35"/>
                    <a:pt x="54" y="47"/>
                  </a:cubicBezTo>
                  <a:cubicBezTo>
                    <a:pt x="45" y="60"/>
                    <a:pt x="28" y="62"/>
                    <a:pt x="15" y="54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5" name="Freeform 490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15 w 63"/>
                <a:gd name="T1" fmla="*/ 54 h 62"/>
                <a:gd name="T2" fmla="*/ 9 w 63"/>
                <a:gd name="T3" fmla="*/ 15 h 62"/>
                <a:gd name="T4" fmla="*/ 48 w 63"/>
                <a:gd name="T5" fmla="*/ 8 h 62"/>
                <a:gd name="T6" fmla="*/ 54 w 63"/>
                <a:gd name="T7" fmla="*/ 47 h 62"/>
                <a:gd name="T8" fmla="*/ 15 w 63"/>
                <a:gd name="T9" fmla="*/ 5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15" y="54"/>
                  </a:moveTo>
                  <a:cubicBezTo>
                    <a:pt x="3" y="45"/>
                    <a:pt x="0" y="27"/>
                    <a:pt x="9" y="15"/>
                  </a:cubicBezTo>
                  <a:cubicBezTo>
                    <a:pt x="18" y="2"/>
                    <a:pt x="35" y="0"/>
                    <a:pt x="48" y="8"/>
                  </a:cubicBezTo>
                  <a:cubicBezTo>
                    <a:pt x="60" y="17"/>
                    <a:pt x="63" y="35"/>
                    <a:pt x="54" y="47"/>
                  </a:cubicBezTo>
                  <a:cubicBezTo>
                    <a:pt x="45" y="60"/>
                    <a:pt x="28" y="62"/>
                    <a:pt x="15" y="54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6" name="Freeform 491"/>
            <p:cNvSpPr>
              <a:spLocks/>
            </p:cNvSpPr>
            <p:nvPr/>
          </p:nvSpPr>
          <p:spPr bwMode="auto">
            <a:xfrm rot="16200000">
              <a:off x="1607166" y="2476108"/>
              <a:ext cx="298147" cy="291618"/>
            </a:xfrm>
            <a:custGeom>
              <a:avLst/>
              <a:gdLst>
                <a:gd name="T0" fmla="*/ 13 w 51"/>
                <a:gd name="T1" fmla="*/ 43 h 50"/>
                <a:gd name="T2" fmla="*/ 7 w 51"/>
                <a:gd name="T3" fmla="*/ 12 h 50"/>
                <a:gd name="T4" fmla="*/ 39 w 51"/>
                <a:gd name="T5" fmla="*/ 7 h 50"/>
                <a:gd name="T6" fmla="*/ 44 w 51"/>
                <a:gd name="T7" fmla="*/ 38 h 50"/>
                <a:gd name="T8" fmla="*/ 13 w 51"/>
                <a:gd name="T9" fmla="*/ 4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0">
                  <a:moveTo>
                    <a:pt x="13" y="43"/>
                  </a:moveTo>
                  <a:cubicBezTo>
                    <a:pt x="3" y="36"/>
                    <a:pt x="0" y="22"/>
                    <a:pt x="7" y="12"/>
                  </a:cubicBezTo>
                  <a:cubicBezTo>
                    <a:pt x="15" y="2"/>
                    <a:pt x="28" y="0"/>
                    <a:pt x="39" y="7"/>
                  </a:cubicBezTo>
                  <a:cubicBezTo>
                    <a:pt x="49" y="14"/>
                    <a:pt x="51" y="28"/>
                    <a:pt x="44" y="38"/>
                  </a:cubicBezTo>
                  <a:cubicBezTo>
                    <a:pt x="37" y="48"/>
                    <a:pt x="23" y="50"/>
                    <a:pt x="13" y="43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7" name="Freeform 492"/>
            <p:cNvSpPr>
              <a:spLocks/>
            </p:cNvSpPr>
            <p:nvPr/>
          </p:nvSpPr>
          <p:spPr bwMode="auto">
            <a:xfrm rot="16200000">
              <a:off x="1631105" y="2500047"/>
              <a:ext cx="250269" cy="243741"/>
            </a:xfrm>
            <a:custGeom>
              <a:avLst/>
              <a:gdLst>
                <a:gd name="T0" fmla="*/ 11 w 43"/>
                <a:gd name="T1" fmla="*/ 36 h 42"/>
                <a:gd name="T2" fmla="*/ 6 w 43"/>
                <a:gd name="T3" fmla="*/ 10 h 42"/>
                <a:gd name="T4" fmla="*/ 32 w 43"/>
                <a:gd name="T5" fmla="*/ 6 h 42"/>
                <a:gd name="T6" fmla="*/ 37 w 43"/>
                <a:gd name="T7" fmla="*/ 32 h 42"/>
                <a:gd name="T8" fmla="*/ 11 w 43"/>
                <a:gd name="T9" fmla="*/ 3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11" y="36"/>
                  </a:moveTo>
                  <a:cubicBezTo>
                    <a:pt x="2" y="30"/>
                    <a:pt x="0" y="19"/>
                    <a:pt x="6" y="10"/>
                  </a:cubicBezTo>
                  <a:cubicBezTo>
                    <a:pt x="12" y="2"/>
                    <a:pt x="24" y="0"/>
                    <a:pt x="32" y="6"/>
                  </a:cubicBezTo>
                  <a:cubicBezTo>
                    <a:pt x="41" y="12"/>
                    <a:pt x="43" y="23"/>
                    <a:pt x="37" y="32"/>
                  </a:cubicBezTo>
                  <a:cubicBezTo>
                    <a:pt x="31" y="40"/>
                    <a:pt x="19" y="42"/>
                    <a:pt x="11" y="36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8" name="Freeform 493"/>
            <p:cNvSpPr>
              <a:spLocks/>
            </p:cNvSpPr>
            <p:nvPr/>
          </p:nvSpPr>
          <p:spPr bwMode="auto">
            <a:xfrm rot="16200000">
              <a:off x="1878110" y="1863492"/>
              <a:ext cx="559298" cy="393902"/>
            </a:xfrm>
            <a:custGeom>
              <a:avLst/>
              <a:gdLst>
                <a:gd name="T0" fmla="*/ 96 w 96"/>
                <a:gd name="T1" fmla="*/ 68 h 68"/>
                <a:gd name="T2" fmla="*/ 0 w 96"/>
                <a:gd name="T3" fmla="*/ 0 h 68"/>
                <a:gd name="T4" fmla="*/ 96 w 96"/>
                <a:gd name="T5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6" h="68">
                  <a:moveTo>
                    <a:pt x="96" y="6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64" y="4"/>
                    <a:pt x="96" y="68"/>
                  </a:cubicBezTo>
                </a:path>
              </a:pathLst>
            </a:custGeom>
            <a:solidFill>
              <a:srgbClr val="151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9" name="Freeform 494"/>
            <p:cNvSpPr>
              <a:spLocks/>
            </p:cNvSpPr>
            <p:nvPr/>
          </p:nvSpPr>
          <p:spPr bwMode="auto">
            <a:xfrm rot="16200000">
              <a:off x="3651758" y="5933090"/>
              <a:ext cx="626762" cy="604999"/>
            </a:xfrm>
            <a:custGeom>
              <a:avLst/>
              <a:gdLst>
                <a:gd name="T0" fmla="*/ 25 w 108"/>
                <a:gd name="T1" fmla="*/ 104 h 104"/>
                <a:gd name="T2" fmla="*/ 61 w 108"/>
                <a:gd name="T3" fmla="*/ 0 h 104"/>
                <a:gd name="T4" fmla="*/ 25 w 108"/>
                <a:gd name="T5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8" h="104">
                  <a:moveTo>
                    <a:pt x="25" y="104"/>
                  </a:moveTo>
                  <a:cubicBezTo>
                    <a:pt x="25" y="104"/>
                    <a:pt x="0" y="8"/>
                    <a:pt x="61" y="0"/>
                  </a:cubicBezTo>
                  <a:cubicBezTo>
                    <a:pt x="61" y="0"/>
                    <a:pt x="108" y="32"/>
                    <a:pt x="25" y="104"/>
                  </a:cubicBezTo>
                  <a:close/>
                </a:path>
              </a:pathLst>
            </a:custGeom>
            <a:solidFill>
              <a:srgbClr val="FFD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0" name="Freeform 495"/>
            <p:cNvSpPr>
              <a:spLocks/>
            </p:cNvSpPr>
            <p:nvPr/>
          </p:nvSpPr>
          <p:spPr bwMode="auto">
            <a:xfrm rot="16200000">
              <a:off x="3693107" y="5996202"/>
              <a:ext cx="498363" cy="489658"/>
            </a:xfrm>
            <a:custGeom>
              <a:avLst/>
              <a:gdLst>
                <a:gd name="T0" fmla="*/ 20 w 86"/>
                <a:gd name="T1" fmla="*/ 84 h 84"/>
                <a:gd name="T2" fmla="*/ 49 w 86"/>
                <a:gd name="T3" fmla="*/ 0 h 84"/>
                <a:gd name="T4" fmla="*/ 20 w 86"/>
                <a:gd name="T5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84">
                  <a:moveTo>
                    <a:pt x="20" y="84"/>
                  </a:moveTo>
                  <a:cubicBezTo>
                    <a:pt x="20" y="84"/>
                    <a:pt x="0" y="6"/>
                    <a:pt x="49" y="0"/>
                  </a:cubicBezTo>
                  <a:cubicBezTo>
                    <a:pt x="49" y="0"/>
                    <a:pt x="86" y="26"/>
                    <a:pt x="20" y="84"/>
                  </a:cubicBezTo>
                  <a:close/>
                </a:path>
              </a:pathLst>
            </a:custGeom>
            <a:solidFill>
              <a:srgbClr val="FFED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1" name="Freeform 496"/>
            <p:cNvSpPr>
              <a:spLocks/>
            </p:cNvSpPr>
            <p:nvPr/>
          </p:nvSpPr>
          <p:spPr bwMode="auto">
            <a:xfrm rot="16200000">
              <a:off x="3570148" y="6125689"/>
              <a:ext cx="261151" cy="167572"/>
            </a:xfrm>
            <a:custGeom>
              <a:avLst/>
              <a:gdLst>
                <a:gd name="T0" fmla="*/ 107 w 120"/>
                <a:gd name="T1" fmla="*/ 77 h 77"/>
                <a:gd name="T2" fmla="*/ 0 w 120"/>
                <a:gd name="T3" fmla="*/ 40 h 77"/>
                <a:gd name="T4" fmla="*/ 13 w 120"/>
                <a:gd name="T5" fmla="*/ 0 h 77"/>
                <a:gd name="T6" fmla="*/ 120 w 120"/>
                <a:gd name="T7" fmla="*/ 37 h 77"/>
                <a:gd name="T8" fmla="*/ 107 w 120"/>
                <a:gd name="T9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77">
                  <a:moveTo>
                    <a:pt x="107" y="77"/>
                  </a:moveTo>
                  <a:lnTo>
                    <a:pt x="0" y="40"/>
                  </a:lnTo>
                  <a:lnTo>
                    <a:pt x="13" y="0"/>
                  </a:lnTo>
                  <a:lnTo>
                    <a:pt x="120" y="37"/>
                  </a:lnTo>
                  <a:lnTo>
                    <a:pt x="107" y="77"/>
                  </a:lnTo>
                  <a:close/>
                </a:path>
              </a:pathLst>
            </a:custGeom>
            <a:solidFill>
              <a:srgbClr val="0D3C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2" name="Freeform 497"/>
            <p:cNvSpPr>
              <a:spLocks/>
            </p:cNvSpPr>
            <p:nvPr/>
          </p:nvSpPr>
          <p:spPr bwMode="auto">
            <a:xfrm rot="16200000">
              <a:off x="3232829" y="6236678"/>
              <a:ext cx="587589" cy="341672"/>
            </a:xfrm>
            <a:custGeom>
              <a:avLst/>
              <a:gdLst>
                <a:gd name="T0" fmla="*/ 101 w 101"/>
                <a:gd name="T1" fmla="*/ 14 h 59"/>
                <a:gd name="T2" fmla="*/ 0 w 101"/>
                <a:gd name="T3" fmla="*/ 51 h 59"/>
                <a:gd name="T4" fmla="*/ 85 w 101"/>
                <a:gd name="T5" fmla="*/ 59 h 59"/>
                <a:gd name="T6" fmla="*/ 101 w 101"/>
                <a:gd name="T7" fmla="*/ 1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" h="59">
                  <a:moveTo>
                    <a:pt x="101" y="14"/>
                  </a:moveTo>
                  <a:cubicBezTo>
                    <a:pt x="24" y="0"/>
                    <a:pt x="0" y="51"/>
                    <a:pt x="0" y="51"/>
                  </a:cubicBezTo>
                  <a:cubicBezTo>
                    <a:pt x="85" y="59"/>
                    <a:pt x="85" y="59"/>
                    <a:pt x="85" y="59"/>
                  </a:cubicBezTo>
                  <a:lnTo>
                    <a:pt x="101" y="14"/>
                  </a:lnTo>
                  <a:close/>
                </a:path>
              </a:pathLst>
            </a:custGeom>
            <a:solidFill>
              <a:srgbClr val="1C7B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3" name="Freeform 498"/>
            <p:cNvSpPr>
              <a:spLocks/>
            </p:cNvSpPr>
            <p:nvPr/>
          </p:nvSpPr>
          <p:spPr bwMode="auto">
            <a:xfrm rot="16200000">
              <a:off x="2585393" y="5680645"/>
              <a:ext cx="306852" cy="511420"/>
            </a:xfrm>
            <a:custGeom>
              <a:avLst/>
              <a:gdLst>
                <a:gd name="T0" fmla="*/ 25 w 53"/>
                <a:gd name="T1" fmla="*/ 81 h 88"/>
                <a:gd name="T2" fmla="*/ 26 w 53"/>
                <a:gd name="T3" fmla="*/ 77 h 88"/>
                <a:gd name="T4" fmla="*/ 30 w 53"/>
                <a:gd name="T5" fmla="*/ 66 h 88"/>
                <a:gd name="T6" fmla="*/ 37 w 53"/>
                <a:gd name="T7" fmla="*/ 45 h 88"/>
                <a:gd name="T8" fmla="*/ 37 w 53"/>
                <a:gd name="T9" fmla="*/ 45 h 88"/>
                <a:gd name="T10" fmla="*/ 40 w 53"/>
                <a:gd name="T11" fmla="*/ 38 h 88"/>
                <a:gd name="T12" fmla="*/ 53 w 53"/>
                <a:gd name="T13" fmla="*/ 0 h 88"/>
                <a:gd name="T14" fmla="*/ 24 w 53"/>
                <a:gd name="T15" fmla="*/ 20 h 88"/>
                <a:gd name="T16" fmla="*/ 19 w 53"/>
                <a:gd name="T17" fmla="*/ 24 h 88"/>
                <a:gd name="T18" fmla="*/ 19 w 53"/>
                <a:gd name="T19" fmla="*/ 24 h 88"/>
                <a:gd name="T20" fmla="*/ 5 w 53"/>
                <a:gd name="T21" fmla="*/ 37 h 88"/>
                <a:gd name="T22" fmla="*/ 0 w 53"/>
                <a:gd name="T23" fmla="*/ 43 h 88"/>
                <a:gd name="T24" fmla="*/ 22 w 53"/>
                <a:gd name="T25" fmla="*/ 88 h 88"/>
                <a:gd name="T26" fmla="*/ 25 w 53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3" h="88">
                  <a:moveTo>
                    <a:pt x="25" y="81"/>
                  </a:moveTo>
                  <a:cubicBezTo>
                    <a:pt x="26" y="77"/>
                    <a:pt x="26" y="77"/>
                    <a:pt x="26" y="77"/>
                  </a:cubicBezTo>
                  <a:cubicBezTo>
                    <a:pt x="30" y="66"/>
                    <a:pt x="30" y="66"/>
                    <a:pt x="30" y="66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42" y="6"/>
                    <a:pt x="33" y="13"/>
                    <a:pt x="24" y="20"/>
                  </a:cubicBezTo>
                  <a:cubicBezTo>
                    <a:pt x="22" y="21"/>
                    <a:pt x="21" y="22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4" y="28"/>
                    <a:pt x="9" y="33"/>
                    <a:pt x="5" y="37"/>
                  </a:cubicBezTo>
                  <a:cubicBezTo>
                    <a:pt x="3" y="39"/>
                    <a:pt x="2" y="41"/>
                    <a:pt x="0" y="43"/>
                  </a:cubicBezTo>
                  <a:cubicBezTo>
                    <a:pt x="22" y="88"/>
                    <a:pt x="22" y="88"/>
                    <a:pt x="22" y="88"/>
                  </a:cubicBezTo>
                  <a:lnTo>
                    <a:pt x="25" y="81"/>
                  </a:ln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4" name="Freeform 499"/>
            <p:cNvSpPr>
              <a:spLocks/>
            </p:cNvSpPr>
            <p:nvPr/>
          </p:nvSpPr>
          <p:spPr bwMode="auto">
            <a:xfrm rot="16200000">
              <a:off x="3018468" y="5898270"/>
              <a:ext cx="232859" cy="511420"/>
            </a:xfrm>
            <a:custGeom>
              <a:avLst/>
              <a:gdLst>
                <a:gd name="T0" fmla="*/ 0 w 40"/>
                <a:gd name="T1" fmla="*/ 26 h 88"/>
                <a:gd name="T2" fmla="*/ 30 w 40"/>
                <a:gd name="T3" fmla="*/ 88 h 88"/>
                <a:gd name="T4" fmla="*/ 40 w 40"/>
                <a:gd name="T5" fmla="*/ 57 h 88"/>
                <a:gd name="T6" fmla="*/ 13 w 40"/>
                <a:gd name="T7" fmla="*/ 0 h 88"/>
                <a:gd name="T8" fmla="*/ 0 w 40"/>
                <a:gd name="T9" fmla="*/ 2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88">
                  <a:moveTo>
                    <a:pt x="0" y="26"/>
                  </a:moveTo>
                  <a:cubicBezTo>
                    <a:pt x="30" y="88"/>
                    <a:pt x="30" y="88"/>
                    <a:pt x="30" y="88"/>
                  </a:cubicBezTo>
                  <a:cubicBezTo>
                    <a:pt x="40" y="57"/>
                    <a:pt x="40" y="57"/>
                    <a:pt x="40" y="57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7" y="9"/>
                    <a:pt x="3" y="18"/>
                    <a:pt x="0" y="26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5" name="Freeform 500"/>
            <p:cNvSpPr>
              <a:spLocks/>
            </p:cNvSpPr>
            <p:nvPr/>
          </p:nvSpPr>
          <p:spPr bwMode="auto">
            <a:xfrm rot="16200000">
              <a:off x="3195832" y="5929826"/>
              <a:ext cx="306852" cy="639819"/>
            </a:xfrm>
            <a:custGeom>
              <a:avLst/>
              <a:gdLst>
                <a:gd name="T0" fmla="*/ 9 w 53"/>
                <a:gd name="T1" fmla="*/ 106 h 110"/>
                <a:gd name="T2" fmla="*/ 36 w 53"/>
                <a:gd name="T3" fmla="*/ 110 h 110"/>
                <a:gd name="T4" fmla="*/ 53 w 53"/>
                <a:gd name="T5" fmla="*/ 62 h 110"/>
                <a:gd name="T6" fmla="*/ 23 w 53"/>
                <a:gd name="T7" fmla="*/ 0 h 110"/>
                <a:gd name="T8" fmla="*/ 9 w 53"/>
                <a:gd name="T9" fmla="*/ 10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110">
                  <a:moveTo>
                    <a:pt x="9" y="106"/>
                  </a:moveTo>
                  <a:cubicBezTo>
                    <a:pt x="36" y="110"/>
                    <a:pt x="36" y="110"/>
                    <a:pt x="36" y="110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0" y="56"/>
                    <a:pt x="9" y="106"/>
                    <a:pt x="9" y="1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6" name="Freeform 501"/>
            <p:cNvSpPr>
              <a:spLocks/>
            </p:cNvSpPr>
            <p:nvPr/>
          </p:nvSpPr>
          <p:spPr bwMode="auto">
            <a:xfrm rot="16200000">
              <a:off x="2940122" y="5924385"/>
              <a:ext cx="174100" cy="365611"/>
            </a:xfrm>
            <a:custGeom>
              <a:avLst/>
              <a:gdLst>
                <a:gd name="T0" fmla="*/ 4 w 30"/>
                <a:gd name="T1" fmla="*/ 0 h 63"/>
                <a:gd name="T2" fmla="*/ 0 w 30"/>
                <a:gd name="T3" fmla="*/ 6 h 63"/>
                <a:gd name="T4" fmla="*/ 27 w 30"/>
                <a:gd name="T5" fmla="*/ 63 h 63"/>
                <a:gd name="T6" fmla="*/ 30 w 30"/>
                <a:gd name="T7" fmla="*/ 55 h 63"/>
                <a:gd name="T8" fmla="*/ 4 w 30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3">
                  <a:moveTo>
                    <a:pt x="4" y="0"/>
                  </a:moveTo>
                  <a:cubicBezTo>
                    <a:pt x="2" y="2"/>
                    <a:pt x="1" y="4"/>
                    <a:pt x="0" y="6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30" y="55"/>
                    <a:pt x="30" y="55"/>
                    <a:pt x="30" y="55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7" name="Freeform 502"/>
            <p:cNvSpPr>
              <a:spLocks/>
            </p:cNvSpPr>
            <p:nvPr/>
          </p:nvSpPr>
          <p:spPr bwMode="auto">
            <a:xfrm rot="16200000">
              <a:off x="2843279" y="5851481"/>
              <a:ext cx="211097" cy="430899"/>
            </a:xfrm>
            <a:custGeom>
              <a:avLst/>
              <a:gdLst>
                <a:gd name="T0" fmla="*/ 36 w 36"/>
                <a:gd name="T1" fmla="*/ 45 h 74"/>
                <a:gd name="T2" fmla="*/ 14 w 36"/>
                <a:gd name="T3" fmla="*/ 0 h 74"/>
                <a:gd name="T4" fmla="*/ 12 w 36"/>
                <a:gd name="T5" fmla="*/ 2 h 74"/>
                <a:gd name="T6" fmla="*/ 10 w 36"/>
                <a:gd name="T7" fmla="*/ 5 h 74"/>
                <a:gd name="T8" fmla="*/ 0 w 36"/>
                <a:gd name="T9" fmla="*/ 19 h 74"/>
                <a:gd name="T10" fmla="*/ 26 w 36"/>
                <a:gd name="T11" fmla="*/ 74 h 74"/>
                <a:gd name="T12" fmla="*/ 36 w 36"/>
                <a:gd name="T13" fmla="*/ 4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74">
                  <a:moveTo>
                    <a:pt x="36" y="45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3" y="1"/>
                    <a:pt x="12" y="2"/>
                  </a:cubicBezTo>
                  <a:cubicBezTo>
                    <a:pt x="12" y="3"/>
                    <a:pt x="11" y="4"/>
                    <a:pt x="10" y="5"/>
                  </a:cubicBezTo>
                  <a:cubicBezTo>
                    <a:pt x="6" y="10"/>
                    <a:pt x="3" y="14"/>
                    <a:pt x="0" y="19"/>
                  </a:cubicBezTo>
                  <a:cubicBezTo>
                    <a:pt x="26" y="74"/>
                    <a:pt x="26" y="74"/>
                    <a:pt x="26" y="74"/>
                  </a:cubicBezTo>
                  <a:lnTo>
                    <a:pt x="36" y="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8" name="Freeform 503"/>
            <p:cNvSpPr>
              <a:spLocks/>
            </p:cNvSpPr>
            <p:nvPr/>
          </p:nvSpPr>
          <p:spPr bwMode="auto">
            <a:xfrm rot="16200000">
              <a:off x="3471129" y="5902623"/>
              <a:ext cx="267679" cy="594118"/>
            </a:xfrm>
            <a:custGeom>
              <a:avLst/>
              <a:gdLst>
                <a:gd name="T0" fmla="*/ 10 w 46"/>
                <a:gd name="T1" fmla="*/ 102 h 102"/>
                <a:gd name="T2" fmla="*/ 46 w 46"/>
                <a:gd name="T3" fmla="*/ 0 h 102"/>
                <a:gd name="T4" fmla="*/ 10 w 46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102">
                  <a:moveTo>
                    <a:pt x="10" y="102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0" y="37"/>
                    <a:pt x="10" y="102"/>
                  </a:cubicBezTo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9" name="Freeform 504"/>
            <p:cNvSpPr>
              <a:spLocks/>
            </p:cNvSpPr>
            <p:nvPr/>
          </p:nvSpPr>
          <p:spPr bwMode="auto">
            <a:xfrm rot="16200000">
              <a:off x="3455895" y="5691526"/>
              <a:ext cx="496186" cy="535359"/>
            </a:xfrm>
            <a:custGeom>
              <a:avLst/>
              <a:gdLst>
                <a:gd name="T0" fmla="*/ 16 w 85"/>
                <a:gd name="T1" fmla="*/ 0 h 92"/>
                <a:gd name="T2" fmla="*/ 73 w 85"/>
                <a:gd name="T3" fmla="*/ 92 h 92"/>
                <a:gd name="T4" fmla="*/ 0 w 85"/>
                <a:gd name="T5" fmla="*/ 45 h 92"/>
                <a:gd name="T6" fmla="*/ 16 w 85"/>
                <a:gd name="T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" h="92">
                  <a:moveTo>
                    <a:pt x="16" y="0"/>
                  </a:moveTo>
                  <a:cubicBezTo>
                    <a:pt x="85" y="36"/>
                    <a:pt x="73" y="92"/>
                    <a:pt x="73" y="92"/>
                  </a:cubicBezTo>
                  <a:cubicBezTo>
                    <a:pt x="0" y="45"/>
                    <a:pt x="0" y="45"/>
                    <a:pt x="0" y="45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rgbClr val="166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0" name="Freeform 505"/>
            <p:cNvSpPr>
              <a:spLocks/>
            </p:cNvSpPr>
            <p:nvPr/>
          </p:nvSpPr>
          <p:spPr bwMode="auto">
            <a:xfrm rot="16200000">
              <a:off x="2608243" y="5575096"/>
              <a:ext cx="261151" cy="511420"/>
            </a:xfrm>
            <a:custGeom>
              <a:avLst/>
              <a:gdLst>
                <a:gd name="T0" fmla="*/ 3 w 45"/>
                <a:gd name="T1" fmla="*/ 81 h 88"/>
                <a:gd name="T2" fmla="*/ 4 w 45"/>
                <a:gd name="T3" fmla="*/ 77 h 88"/>
                <a:gd name="T4" fmla="*/ 8 w 45"/>
                <a:gd name="T5" fmla="*/ 66 h 88"/>
                <a:gd name="T6" fmla="*/ 15 w 45"/>
                <a:gd name="T7" fmla="*/ 45 h 88"/>
                <a:gd name="T8" fmla="*/ 15 w 45"/>
                <a:gd name="T9" fmla="*/ 45 h 88"/>
                <a:gd name="T10" fmla="*/ 18 w 45"/>
                <a:gd name="T11" fmla="*/ 38 h 88"/>
                <a:gd name="T12" fmla="*/ 31 w 45"/>
                <a:gd name="T13" fmla="*/ 0 h 88"/>
                <a:gd name="T14" fmla="*/ 41 w 45"/>
                <a:gd name="T15" fmla="*/ 33 h 88"/>
                <a:gd name="T16" fmla="*/ 42 w 45"/>
                <a:gd name="T17" fmla="*/ 39 h 88"/>
                <a:gd name="T18" fmla="*/ 42 w 45"/>
                <a:gd name="T19" fmla="*/ 40 h 88"/>
                <a:gd name="T20" fmla="*/ 45 w 45"/>
                <a:gd name="T21" fmla="*/ 58 h 88"/>
                <a:gd name="T22" fmla="*/ 45 w 45"/>
                <a:gd name="T23" fmla="*/ 66 h 88"/>
                <a:gd name="T24" fmla="*/ 0 w 45"/>
                <a:gd name="T25" fmla="*/ 88 h 88"/>
                <a:gd name="T26" fmla="*/ 3 w 45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88">
                  <a:moveTo>
                    <a:pt x="3" y="81"/>
                  </a:moveTo>
                  <a:cubicBezTo>
                    <a:pt x="4" y="77"/>
                    <a:pt x="4" y="77"/>
                    <a:pt x="4" y="77"/>
                  </a:cubicBezTo>
                  <a:cubicBezTo>
                    <a:pt x="8" y="66"/>
                    <a:pt x="8" y="66"/>
                    <a:pt x="8" y="66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5" y="11"/>
                    <a:pt x="39" y="22"/>
                    <a:pt x="41" y="33"/>
                  </a:cubicBezTo>
                  <a:cubicBezTo>
                    <a:pt x="41" y="35"/>
                    <a:pt x="42" y="37"/>
                    <a:pt x="42" y="39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4" y="46"/>
                    <a:pt x="44" y="52"/>
                    <a:pt x="45" y="58"/>
                  </a:cubicBezTo>
                  <a:cubicBezTo>
                    <a:pt x="45" y="61"/>
                    <a:pt x="45" y="63"/>
                    <a:pt x="45" y="66"/>
                  </a:cubicBezTo>
                  <a:cubicBezTo>
                    <a:pt x="0" y="88"/>
                    <a:pt x="0" y="88"/>
                    <a:pt x="0" y="88"/>
                  </a:cubicBezTo>
                  <a:lnTo>
                    <a:pt x="3" y="81"/>
                  </a:ln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1" name="Freeform 506"/>
            <p:cNvSpPr>
              <a:spLocks/>
            </p:cNvSpPr>
            <p:nvPr/>
          </p:nvSpPr>
          <p:spPr bwMode="auto">
            <a:xfrm rot="16200000">
              <a:off x="3023908" y="5729610"/>
              <a:ext cx="389550" cy="343848"/>
            </a:xfrm>
            <a:custGeom>
              <a:avLst/>
              <a:gdLst>
                <a:gd name="T0" fmla="*/ 62 w 67"/>
                <a:gd name="T1" fmla="*/ 29 h 59"/>
                <a:gd name="T2" fmla="*/ 0 w 67"/>
                <a:gd name="T3" fmla="*/ 59 h 59"/>
                <a:gd name="T4" fmla="*/ 10 w 67"/>
                <a:gd name="T5" fmla="*/ 28 h 59"/>
                <a:gd name="T6" fmla="*/ 67 w 67"/>
                <a:gd name="T7" fmla="*/ 0 h 59"/>
                <a:gd name="T8" fmla="*/ 62 w 67"/>
                <a:gd name="T9" fmla="*/ 2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59">
                  <a:moveTo>
                    <a:pt x="62" y="29"/>
                  </a:moveTo>
                  <a:cubicBezTo>
                    <a:pt x="0" y="59"/>
                    <a:pt x="0" y="59"/>
                    <a:pt x="0" y="59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6" y="10"/>
                    <a:pt x="64" y="20"/>
                    <a:pt x="62" y="29"/>
                  </a:cubicBez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2" name="Freeform 507"/>
            <p:cNvSpPr>
              <a:spLocks/>
            </p:cNvSpPr>
            <p:nvPr/>
          </p:nvSpPr>
          <p:spPr bwMode="auto">
            <a:xfrm rot="16200000">
              <a:off x="3253503" y="5698055"/>
              <a:ext cx="459190" cy="533183"/>
            </a:xfrm>
            <a:custGeom>
              <a:avLst/>
              <a:gdLst>
                <a:gd name="T0" fmla="*/ 24 w 79"/>
                <a:gd name="T1" fmla="*/ 92 h 92"/>
                <a:gd name="T2" fmla="*/ 0 w 79"/>
                <a:gd name="T3" fmla="*/ 78 h 92"/>
                <a:gd name="T4" fmla="*/ 17 w 79"/>
                <a:gd name="T5" fmla="*/ 30 h 92"/>
                <a:gd name="T6" fmla="*/ 79 w 79"/>
                <a:gd name="T7" fmla="*/ 0 h 92"/>
                <a:gd name="T8" fmla="*/ 24 w 79"/>
                <a:gd name="T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92">
                  <a:moveTo>
                    <a:pt x="24" y="92"/>
                  </a:moveTo>
                  <a:cubicBezTo>
                    <a:pt x="0" y="78"/>
                    <a:pt x="0" y="78"/>
                    <a:pt x="0" y="78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63" y="58"/>
                    <a:pt x="24" y="92"/>
                    <a:pt x="24" y="92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3" name="Freeform 508"/>
            <p:cNvSpPr>
              <a:spLocks/>
            </p:cNvSpPr>
            <p:nvPr/>
          </p:nvSpPr>
          <p:spPr bwMode="auto">
            <a:xfrm rot="16200000">
              <a:off x="2940122" y="5767695"/>
              <a:ext cx="337320" cy="202392"/>
            </a:xfrm>
            <a:custGeom>
              <a:avLst/>
              <a:gdLst>
                <a:gd name="T0" fmla="*/ 58 w 58"/>
                <a:gd name="T1" fmla="*/ 0 h 35"/>
                <a:gd name="T2" fmla="*/ 57 w 58"/>
                <a:gd name="T3" fmla="*/ 7 h 35"/>
                <a:gd name="T4" fmla="*/ 0 w 58"/>
                <a:gd name="T5" fmla="*/ 35 h 35"/>
                <a:gd name="T6" fmla="*/ 3 w 58"/>
                <a:gd name="T7" fmla="*/ 27 h 35"/>
                <a:gd name="T8" fmla="*/ 58 w 58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35">
                  <a:moveTo>
                    <a:pt x="58" y="0"/>
                  </a:moveTo>
                  <a:cubicBezTo>
                    <a:pt x="58" y="3"/>
                    <a:pt x="58" y="5"/>
                    <a:pt x="57" y="7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3" y="27"/>
                    <a:pt x="3" y="27"/>
                    <a:pt x="3" y="27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rgbClr val="C937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4" name="Freeform 509"/>
            <p:cNvSpPr>
              <a:spLocks/>
            </p:cNvSpPr>
            <p:nvPr/>
          </p:nvSpPr>
          <p:spPr bwMode="auto">
            <a:xfrm rot="16200000">
              <a:off x="2851984" y="5707848"/>
              <a:ext cx="326438" cy="298147"/>
            </a:xfrm>
            <a:custGeom>
              <a:avLst/>
              <a:gdLst>
                <a:gd name="T0" fmla="*/ 10 w 56"/>
                <a:gd name="T1" fmla="*/ 22 h 51"/>
                <a:gd name="T2" fmla="*/ 55 w 56"/>
                <a:gd name="T3" fmla="*/ 0 h 51"/>
                <a:gd name="T4" fmla="*/ 56 w 56"/>
                <a:gd name="T5" fmla="*/ 3 h 51"/>
                <a:gd name="T6" fmla="*/ 56 w 56"/>
                <a:gd name="T7" fmla="*/ 6 h 51"/>
                <a:gd name="T8" fmla="*/ 55 w 56"/>
                <a:gd name="T9" fmla="*/ 24 h 51"/>
                <a:gd name="T10" fmla="*/ 0 w 56"/>
                <a:gd name="T11" fmla="*/ 51 h 51"/>
                <a:gd name="T12" fmla="*/ 10 w 56"/>
                <a:gd name="T13" fmla="*/ 2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51">
                  <a:moveTo>
                    <a:pt x="10" y="22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55" y="1"/>
                    <a:pt x="56" y="2"/>
                    <a:pt x="56" y="3"/>
                  </a:cubicBezTo>
                  <a:cubicBezTo>
                    <a:pt x="56" y="4"/>
                    <a:pt x="56" y="5"/>
                    <a:pt x="56" y="6"/>
                  </a:cubicBezTo>
                  <a:cubicBezTo>
                    <a:pt x="56" y="13"/>
                    <a:pt x="56" y="18"/>
                    <a:pt x="55" y="24"/>
                  </a:cubicBezTo>
                  <a:cubicBezTo>
                    <a:pt x="0" y="51"/>
                    <a:pt x="0" y="51"/>
                    <a:pt x="0" y="51"/>
                  </a:cubicBezTo>
                  <a:lnTo>
                    <a:pt x="10" y="22"/>
                  </a:ln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5" name="Freeform 510"/>
            <p:cNvSpPr>
              <a:spLocks/>
            </p:cNvSpPr>
            <p:nvPr/>
          </p:nvSpPr>
          <p:spPr bwMode="auto">
            <a:xfrm rot="16200000">
              <a:off x="3464600" y="5839511"/>
              <a:ext cx="280737" cy="594118"/>
            </a:xfrm>
            <a:custGeom>
              <a:avLst/>
              <a:gdLst>
                <a:gd name="T0" fmla="*/ 0 w 48"/>
                <a:gd name="T1" fmla="*/ 102 h 102"/>
                <a:gd name="T2" fmla="*/ 36 w 48"/>
                <a:gd name="T3" fmla="*/ 0 h 102"/>
                <a:gd name="T4" fmla="*/ 0 w 48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02">
                  <a:moveTo>
                    <a:pt x="0" y="102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48" y="57"/>
                    <a:pt x="0" y="102"/>
                  </a:cubicBezTo>
                </a:path>
              </a:pathLst>
            </a:custGeom>
            <a:solidFill>
              <a:srgbClr val="D63A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6" name="Freeform 511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7" name="Freeform 512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8" name="Freeform 513"/>
            <p:cNvSpPr>
              <a:spLocks/>
            </p:cNvSpPr>
            <p:nvPr/>
          </p:nvSpPr>
          <p:spPr bwMode="auto">
            <a:xfrm rot="16200000">
              <a:off x="2731202" y="5778576"/>
              <a:ext cx="265503" cy="274208"/>
            </a:xfrm>
            <a:custGeom>
              <a:avLst/>
              <a:gdLst>
                <a:gd name="T0" fmla="*/ 42 w 46"/>
                <a:gd name="T1" fmla="*/ 30 h 47"/>
                <a:gd name="T2" fmla="*/ 30 w 46"/>
                <a:gd name="T3" fmla="*/ 4 h 47"/>
                <a:gd name="T4" fmla="*/ 3 w 46"/>
                <a:gd name="T5" fmla="*/ 17 h 47"/>
                <a:gd name="T6" fmla="*/ 16 w 46"/>
                <a:gd name="T7" fmla="*/ 43 h 47"/>
                <a:gd name="T8" fmla="*/ 42 w 46"/>
                <a:gd name="T9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42" y="30"/>
                  </a:moveTo>
                  <a:cubicBezTo>
                    <a:pt x="46" y="20"/>
                    <a:pt x="40" y="8"/>
                    <a:pt x="30" y="4"/>
                  </a:cubicBezTo>
                  <a:cubicBezTo>
                    <a:pt x="19" y="0"/>
                    <a:pt x="7" y="6"/>
                    <a:pt x="3" y="17"/>
                  </a:cubicBezTo>
                  <a:cubicBezTo>
                    <a:pt x="0" y="28"/>
                    <a:pt x="5" y="39"/>
                    <a:pt x="16" y="43"/>
                  </a:cubicBezTo>
                  <a:cubicBezTo>
                    <a:pt x="27" y="47"/>
                    <a:pt x="39" y="41"/>
                    <a:pt x="42" y="30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9" name="Freeform 514"/>
            <p:cNvSpPr>
              <a:spLocks/>
            </p:cNvSpPr>
            <p:nvPr/>
          </p:nvSpPr>
          <p:spPr bwMode="auto">
            <a:xfrm rot="16200000">
              <a:off x="2750788" y="5804691"/>
              <a:ext cx="226331" cy="226331"/>
            </a:xfrm>
            <a:custGeom>
              <a:avLst/>
              <a:gdLst>
                <a:gd name="T0" fmla="*/ 36 w 39"/>
                <a:gd name="T1" fmla="*/ 25 h 39"/>
                <a:gd name="T2" fmla="*/ 26 w 39"/>
                <a:gd name="T3" fmla="*/ 3 h 39"/>
                <a:gd name="T4" fmla="*/ 4 w 39"/>
                <a:gd name="T5" fmla="*/ 14 h 39"/>
                <a:gd name="T6" fmla="*/ 14 w 39"/>
                <a:gd name="T7" fmla="*/ 36 h 39"/>
                <a:gd name="T8" fmla="*/ 36 w 39"/>
                <a:gd name="T9" fmla="*/ 2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36" y="25"/>
                  </a:moveTo>
                  <a:cubicBezTo>
                    <a:pt x="39" y="16"/>
                    <a:pt x="35" y="6"/>
                    <a:pt x="26" y="3"/>
                  </a:cubicBezTo>
                  <a:cubicBezTo>
                    <a:pt x="17" y="0"/>
                    <a:pt x="7" y="5"/>
                    <a:pt x="4" y="14"/>
                  </a:cubicBezTo>
                  <a:cubicBezTo>
                    <a:pt x="0" y="23"/>
                    <a:pt x="5" y="33"/>
                    <a:pt x="14" y="36"/>
                  </a:cubicBezTo>
                  <a:cubicBezTo>
                    <a:pt x="23" y="39"/>
                    <a:pt x="33" y="34"/>
                    <a:pt x="36" y="25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0" name="Freeform 515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1" name="Freeform 516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444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2" name="Freeform 517"/>
            <p:cNvSpPr>
              <a:spLocks/>
            </p:cNvSpPr>
            <p:nvPr/>
          </p:nvSpPr>
          <p:spPr bwMode="auto">
            <a:xfrm rot="16200000">
              <a:off x="2731202" y="5778576"/>
              <a:ext cx="265503" cy="274208"/>
            </a:xfrm>
            <a:custGeom>
              <a:avLst/>
              <a:gdLst>
                <a:gd name="T0" fmla="*/ 3 w 46"/>
                <a:gd name="T1" fmla="*/ 17 h 47"/>
                <a:gd name="T2" fmla="*/ 30 w 46"/>
                <a:gd name="T3" fmla="*/ 4 h 47"/>
                <a:gd name="T4" fmla="*/ 42 w 46"/>
                <a:gd name="T5" fmla="*/ 30 h 47"/>
                <a:gd name="T6" fmla="*/ 16 w 46"/>
                <a:gd name="T7" fmla="*/ 43 h 47"/>
                <a:gd name="T8" fmla="*/ 3 w 46"/>
                <a:gd name="T9" fmla="*/ 1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3" y="17"/>
                  </a:moveTo>
                  <a:cubicBezTo>
                    <a:pt x="7" y="6"/>
                    <a:pt x="19" y="0"/>
                    <a:pt x="30" y="4"/>
                  </a:cubicBezTo>
                  <a:cubicBezTo>
                    <a:pt x="40" y="8"/>
                    <a:pt x="46" y="20"/>
                    <a:pt x="42" y="30"/>
                  </a:cubicBezTo>
                  <a:cubicBezTo>
                    <a:pt x="39" y="41"/>
                    <a:pt x="27" y="47"/>
                    <a:pt x="16" y="43"/>
                  </a:cubicBezTo>
                  <a:cubicBezTo>
                    <a:pt x="5" y="39"/>
                    <a:pt x="0" y="28"/>
                    <a:pt x="3" y="17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4" name="Freeform 519"/>
            <p:cNvSpPr>
              <a:spLocks/>
            </p:cNvSpPr>
            <p:nvPr/>
          </p:nvSpPr>
          <p:spPr bwMode="auto">
            <a:xfrm rot="16200000">
              <a:off x="2750789" y="5804692"/>
              <a:ext cx="226331" cy="226331"/>
            </a:xfrm>
            <a:custGeom>
              <a:avLst/>
              <a:gdLst>
                <a:gd name="T0" fmla="*/ 4 w 39"/>
                <a:gd name="T1" fmla="*/ 14 h 39"/>
                <a:gd name="T2" fmla="*/ 26 w 39"/>
                <a:gd name="T3" fmla="*/ 3 h 39"/>
                <a:gd name="T4" fmla="*/ 36 w 39"/>
                <a:gd name="T5" fmla="*/ 25 h 39"/>
                <a:gd name="T6" fmla="*/ 14 w 39"/>
                <a:gd name="T7" fmla="*/ 36 h 39"/>
                <a:gd name="T8" fmla="*/ 4 w 39"/>
                <a:gd name="T9" fmla="*/ 1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4" y="14"/>
                  </a:moveTo>
                  <a:cubicBezTo>
                    <a:pt x="7" y="5"/>
                    <a:pt x="17" y="0"/>
                    <a:pt x="26" y="3"/>
                  </a:cubicBezTo>
                  <a:cubicBezTo>
                    <a:pt x="35" y="6"/>
                    <a:pt x="39" y="16"/>
                    <a:pt x="36" y="25"/>
                  </a:cubicBezTo>
                  <a:cubicBezTo>
                    <a:pt x="33" y="34"/>
                    <a:pt x="23" y="39"/>
                    <a:pt x="14" y="36"/>
                  </a:cubicBezTo>
                  <a:cubicBezTo>
                    <a:pt x="5" y="33"/>
                    <a:pt x="0" y="23"/>
                    <a:pt x="4" y="14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5" name="Freeform 520"/>
            <p:cNvSpPr>
              <a:spLocks/>
            </p:cNvSpPr>
            <p:nvPr/>
          </p:nvSpPr>
          <p:spPr bwMode="auto">
            <a:xfrm rot="16200000">
              <a:off x="11777337" y="2224750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6" name="Freeform 521"/>
            <p:cNvSpPr>
              <a:spLocks/>
            </p:cNvSpPr>
            <p:nvPr/>
          </p:nvSpPr>
          <p:spPr bwMode="auto">
            <a:xfrm rot="16200000">
              <a:off x="9984102" y="1987539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7" name="Freeform 522"/>
            <p:cNvSpPr>
              <a:spLocks/>
            </p:cNvSpPr>
            <p:nvPr/>
          </p:nvSpPr>
          <p:spPr bwMode="auto">
            <a:xfrm rot="16200000">
              <a:off x="11498776" y="1835200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8" name="Freeform 523"/>
            <p:cNvSpPr>
              <a:spLocks/>
            </p:cNvSpPr>
            <p:nvPr/>
          </p:nvSpPr>
          <p:spPr bwMode="auto">
            <a:xfrm rot="16200000">
              <a:off x="12027606" y="718781"/>
              <a:ext cx="28292" cy="41350"/>
            </a:xfrm>
            <a:custGeom>
              <a:avLst/>
              <a:gdLst>
                <a:gd name="T0" fmla="*/ 5 w 5"/>
                <a:gd name="T1" fmla="*/ 4 h 7"/>
                <a:gd name="T2" fmla="*/ 5 w 5"/>
                <a:gd name="T3" fmla="*/ 3 h 7"/>
                <a:gd name="T4" fmla="*/ 0 w 5"/>
                <a:gd name="T5" fmla="*/ 3 h 7"/>
                <a:gd name="T6" fmla="*/ 0 w 5"/>
                <a:gd name="T7" fmla="*/ 4 h 7"/>
                <a:gd name="T8" fmla="*/ 5 w 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">
                  <a:moveTo>
                    <a:pt x="5" y="4"/>
                  </a:moveTo>
                  <a:cubicBezTo>
                    <a:pt x="5" y="4"/>
                    <a:pt x="5" y="3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0" y="7"/>
                    <a:pt x="5" y="7"/>
                    <a:pt x="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9" name="Freeform 524"/>
            <p:cNvSpPr>
              <a:spLocks/>
            </p:cNvSpPr>
            <p:nvPr/>
          </p:nvSpPr>
          <p:spPr bwMode="auto">
            <a:xfrm rot="16200000">
              <a:off x="11025440" y="164925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0" name="Freeform 525"/>
            <p:cNvSpPr>
              <a:spLocks/>
            </p:cNvSpPr>
            <p:nvPr/>
          </p:nvSpPr>
          <p:spPr bwMode="auto">
            <a:xfrm rot="16200000">
              <a:off x="11891589" y="127928"/>
              <a:ext cx="28292" cy="47878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1" name="Freeform 526"/>
            <p:cNvSpPr>
              <a:spLocks/>
            </p:cNvSpPr>
            <p:nvPr/>
          </p:nvSpPr>
          <p:spPr bwMode="auto">
            <a:xfrm rot="16200000">
              <a:off x="11512922" y="83303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2" name="Freeform 527"/>
            <p:cNvSpPr>
              <a:spLocks/>
            </p:cNvSpPr>
            <p:nvPr/>
          </p:nvSpPr>
          <p:spPr bwMode="auto">
            <a:xfrm rot="16200000">
              <a:off x="11914441" y="3349875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3" name="Freeform 528"/>
            <p:cNvSpPr>
              <a:spLocks/>
            </p:cNvSpPr>
            <p:nvPr/>
          </p:nvSpPr>
          <p:spPr bwMode="auto">
            <a:xfrm rot="16200000">
              <a:off x="11272446" y="2818867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4" name="Freeform 529"/>
            <p:cNvSpPr>
              <a:spLocks/>
            </p:cNvSpPr>
            <p:nvPr/>
          </p:nvSpPr>
          <p:spPr bwMode="auto">
            <a:xfrm rot="16200000">
              <a:off x="10408471" y="4313956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5" name="Freeform 530"/>
            <p:cNvSpPr>
              <a:spLocks/>
            </p:cNvSpPr>
            <p:nvPr/>
          </p:nvSpPr>
          <p:spPr bwMode="auto">
            <a:xfrm rot="16200000">
              <a:off x="9981926" y="3317231"/>
              <a:ext cx="39173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7" name="Freeform 532"/>
            <p:cNvSpPr>
              <a:spLocks/>
            </p:cNvSpPr>
            <p:nvPr/>
          </p:nvSpPr>
          <p:spPr bwMode="auto">
            <a:xfrm rot="16200000">
              <a:off x="5335093" y="201256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8" name="Freeform 533"/>
            <p:cNvSpPr>
              <a:spLocks/>
            </p:cNvSpPr>
            <p:nvPr/>
          </p:nvSpPr>
          <p:spPr bwMode="auto">
            <a:xfrm rot="16200000">
              <a:off x="4843259" y="4989684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9" name="Freeform 534"/>
            <p:cNvSpPr>
              <a:spLocks/>
            </p:cNvSpPr>
            <p:nvPr/>
          </p:nvSpPr>
          <p:spPr bwMode="auto">
            <a:xfrm rot="16200000">
              <a:off x="6366638" y="3879793"/>
              <a:ext cx="41350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0" name="Freeform 535"/>
            <p:cNvSpPr>
              <a:spLocks/>
            </p:cNvSpPr>
            <p:nvPr/>
          </p:nvSpPr>
          <p:spPr bwMode="auto">
            <a:xfrm rot="16200000">
              <a:off x="9882906" y="4574018"/>
              <a:ext cx="39173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1" name="Freeform 536"/>
            <p:cNvSpPr>
              <a:spLocks/>
            </p:cNvSpPr>
            <p:nvPr/>
          </p:nvSpPr>
          <p:spPr bwMode="auto">
            <a:xfrm rot="16200000">
              <a:off x="11244154" y="4200791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2" name="Freeform 537"/>
            <p:cNvSpPr>
              <a:spLocks/>
            </p:cNvSpPr>
            <p:nvPr/>
          </p:nvSpPr>
          <p:spPr bwMode="auto">
            <a:xfrm rot="16200000">
              <a:off x="11963406" y="4967920"/>
              <a:ext cx="41350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3" name="Freeform 538"/>
            <p:cNvSpPr>
              <a:spLocks/>
            </p:cNvSpPr>
            <p:nvPr/>
          </p:nvSpPr>
          <p:spPr bwMode="auto">
            <a:xfrm rot="16200000">
              <a:off x="11982992" y="6238854"/>
              <a:ext cx="36997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4" name="Freeform 539"/>
            <p:cNvSpPr>
              <a:spLocks/>
            </p:cNvSpPr>
            <p:nvPr/>
          </p:nvSpPr>
          <p:spPr bwMode="auto">
            <a:xfrm rot="16200000">
              <a:off x="11321411" y="6484771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5" name="Freeform 540"/>
            <p:cNvSpPr>
              <a:spLocks/>
            </p:cNvSpPr>
            <p:nvPr/>
          </p:nvSpPr>
          <p:spPr bwMode="auto">
            <a:xfrm rot="16200000">
              <a:off x="11759927" y="6847117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6" name="Freeform 541"/>
            <p:cNvSpPr>
              <a:spLocks/>
            </p:cNvSpPr>
            <p:nvPr/>
          </p:nvSpPr>
          <p:spPr bwMode="auto">
            <a:xfrm rot="16200000">
              <a:off x="10152762" y="6832972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7" name="Freeform 542"/>
            <p:cNvSpPr>
              <a:spLocks/>
            </p:cNvSpPr>
            <p:nvPr/>
          </p:nvSpPr>
          <p:spPr bwMode="auto">
            <a:xfrm rot="16200000">
              <a:off x="10060271" y="6163773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8" name="Freeform 543"/>
            <p:cNvSpPr>
              <a:spLocks/>
            </p:cNvSpPr>
            <p:nvPr/>
          </p:nvSpPr>
          <p:spPr bwMode="auto">
            <a:xfrm rot="16200000">
              <a:off x="9571701" y="574484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9" name="Freeform 544"/>
            <p:cNvSpPr>
              <a:spLocks/>
            </p:cNvSpPr>
            <p:nvPr/>
          </p:nvSpPr>
          <p:spPr bwMode="auto">
            <a:xfrm rot="16200000">
              <a:off x="9533617" y="6673017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0" name="Freeform 545"/>
            <p:cNvSpPr>
              <a:spLocks/>
            </p:cNvSpPr>
            <p:nvPr/>
          </p:nvSpPr>
          <p:spPr bwMode="auto">
            <a:xfrm rot="16200000">
              <a:off x="6521153" y="606475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1" name="Freeform 546"/>
            <p:cNvSpPr>
              <a:spLocks/>
            </p:cNvSpPr>
            <p:nvPr/>
          </p:nvSpPr>
          <p:spPr bwMode="auto">
            <a:xfrm rot="16200000">
              <a:off x="6096782" y="6704573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2" name="Freeform 547"/>
            <p:cNvSpPr>
              <a:spLocks/>
            </p:cNvSpPr>
            <p:nvPr/>
          </p:nvSpPr>
          <p:spPr bwMode="auto">
            <a:xfrm rot="16200000">
              <a:off x="9937313" y="3768803"/>
              <a:ext cx="30468" cy="45702"/>
            </a:xfrm>
            <a:custGeom>
              <a:avLst/>
              <a:gdLst>
                <a:gd name="T0" fmla="*/ 5 w 5"/>
                <a:gd name="T1" fmla="*/ 4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4 h 8"/>
                <a:gd name="T8" fmla="*/ 5 w 5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4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8"/>
                    <a:pt x="5" y="8"/>
                    <a:pt x="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3" name="Freeform 548"/>
            <p:cNvSpPr>
              <a:spLocks/>
            </p:cNvSpPr>
            <p:nvPr/>
          </p:nvSpPr>
          <p:spPr bwMode="auto">
            <a:xfrm rot="16200000">
              <a:off x="5730084" y="1743799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4" name="Freeform 549"/>
            <p:cNvSpPr>
              <a:spLocks/>
            </p:cNvSpPr>
            <p:nvPr/>
          </p:nvSpPr>
          <p:spPr bwMode="auto">
            <a:xfrm rot="16200000">
              <a:off x="5942267" y="4001664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5" name="Freeform 550"/>
            <p:cNvSpPr>
              <a:spLocks/>
            </p:cNvSpPr>
            <p:nvPr/>
          </p:nvSpPr>
          <p:spPr bwMode="auto">
            <a:xfrm rot="16200000">
              <a:off x="5102234" y="1692657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6" name="Freeform 551"/>
            <p:cNvSpPr>
              <a:spLocks/>
            </p:cNvSpPr>
            <p:nvPr/>
          </p:nvSpPr>
          <p:spPr bwMode="auto">
            <a:xfrm rot="16200000">
              <a:off x="5817134" y="117362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7" name="Freeform 552"/>
            <p:cNvSpPr>
              <a:spLocks/>
            </p:cNvSpPr>
            <p:nvPr/>
          </p:nvSpPr>
          <p:spPr bwMode="auto">
            <a:xfrm rot="16200000">
              <a:off x="6110928" y="374934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8" name="Freeform 553"/>
            <p:cNvSpPr>
              <a:spLocks/>
            </p:cNvSpPr>
            <p:nvPr/>
          </p:nvSpPr>
          <p:spPr bwMode="auto">
            <a:xfrm rot="16200000">
              <a:off x="9312726" y="991902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9" name="Freeform 554"/>
            <p:cNvSpPr>
              <a:spLocks/>
            </p:cNvSpPr>
            <p:nvPr/>
          </p:nvSpPr>
          <p:spPr bwMode="auto">
            <a:xfrm rot="16200000">
              <a:off x="9879642" y="46416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0" name="Freeform 555"/>
            <p:cNvSpPr>
              <a:spLocks/>
            </p:cNvSpPr>
            <p:nvPr/>
          </p:nvSpPr>
          <p:spPr bwMode="auto">
            <a:xfrm rot="16200000">
              <a:off x="6561413" y="68082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1" name="Freeform 556"/>
            <p:cNvSpPr>
              <a:spLocks/>
            </p:cNvSpPr>
            <p:nvPr/>
          </p:nvSpPr>
          <p:spPr bwMode="auto">
            <a:xfrm rot="16200000">
              <a:off x="5700704" y="86580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2" name="Freeform 557"/>
            <p:cNvSpPr>
              <a:spLocks/>
            </p:cNvSpPr>
            <p:nvPr/>
          </p:nvSpPr>
          <p:spPr bwMode="auto">
            <a:xfrm rot="16200000">
              <a:off x="4218674" y="4087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3" name="Freeform 558"/>
            <p:cNvSpPr>
              <a:spLocks/>
            </p:cNvSpPr>
            <p:nvPr/>
          </p:nvSpPr>
          <p:spPr bwMode="auto">
            <a:xfrm rot="16200000">
              <a:off x="4288314" y="97666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4" name="Freeform 559"/>
            <p:cNvSpPr>
              <a:spLocks/>
            </p:cNvSpPr>
            <p:nvPr/>
          </p:nvSpPr>
          <p:spPr bwMode="auto">
            <a:xfrm rot="16200000">
              <a:off x="3738809" y="451102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5" name="Freeform 560"/>
            <p:cNvSpPr>
              <a:spLocks/>
            </p:cNvSpPr>
            <p:nvPr/>
          </p:nvSpPr>
          <p:spPr bwMode="auto">
            <a:xfrm rot="16200000">
              <a:off x="4497235" y="11704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6" name="Freeform 561"/>
            <p:cNvSpPr>
              <a:spLocks/>
            </p:cNvSpPr>
            <p:nvPr/>
          </p:nvSpPr>
          <p:spPr bwMode="auto">
            <a:xfrm rot="16200000">
              <a:off x="3578855" y="95925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7" name="Freeform 562"/>
            <p:cNvSpPr>
              <a:spLocks/>
            </p:cNvSpPr>
            <p:nvPr/>
          </p:nvSpPr>
          <p:spPr bwMode="auto">
            <a:xfrm rot="16200000">
              <a:off x="3345995" y="1494617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8" name="Freeform 563"/>
            <p:cNvSpPr>
              <a:spLocks/>
            </p:cNvSpPr>
            <p:nvPr/>
          </p:nvSpPr>
          <p:spPr bwMode="auto">
            <a:xfrm rot="16200000">
              <a:off x="3418900" y="3095253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9" name="Freeform 564"/>
            <p:cNvSpPr>
              <a:spLocks/>
            </p:cNvSpPr>
            <p:nvPr/>
          </p:nvSpPr>
          <p:spPr bwMode="auto">
            <a:xfrm rot="16200000">
              <a:off x="2898774" y="474920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0" name="Freeform 565"/>
            <p:cNvSpPr>
              <a:spLocks/>
            </p:cNvSpPr>
            <p:nvPr/>
          </p:nvSpPr>
          <p:spPr bwMode="auto">
            <a:xfrm rot="16200000">
              <a:off x="3575590" y="4444532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1" name="Freeform 566"/>
            <p:cNvSpPr>
              <a:spLocks/>
            </p:cNvSpPr>
            <p:nvPr/>
          </p:nvSpPr>
          <p:spPr bwMode="auto">
            <a:xfrm rot="16200000">
              <a:off x="3945554" y="760132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2" name="Freeform 567"/>
            <p:cNvSpPr>
              <a:spLocks/>
            </p:cNvSpPr>
            <p:nvPr/>
          </p:nvSpPr>
          <p:spPr bwMode="auto">
            <a:xfrm rot="16200000">
              <a:off x="2978208" y="223684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3" name="Freeform 568"/>
            <p:cNvSpPr>
              <a:spLocks/>
            </p:cNvSpPr>
            <p:nvPr/>
          </p:nvSpPr>
          <p:spPr bwMode="auto">
            <a:xfrm rot="16200000">
              <a:off x="3131634" y="105175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4" name="Freeform 569"/>
            <p:cNvSpPr>
              <a:spLocks/>
            </p:cNvSpPr>
            <p:nvPr/>
          </p:nvSpPr>
          <p:spPr bwMode="auto">
            <a:xfrm rot="16200000">
              <a:off x="1818263" y="632820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5" name="Freeform 570"/>
            <p:cNvSpPr>
              <a:spLocks/>
            </p:cNvSpPr>
            <p:nvPr/>
          </p:nvSpPr>
          <p:spPr bwMode="auto">
            <a:xfrm rot="16200000">
              <a:off x="1418920" y="107254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6" name="Freeform 571"/>
            <p:cNvSpPr>
              <a:spLocks/>
            </p:cNvSpPr>
            <p:nvPr/>
          </p:nvSpPr>
          <p:spPr bwMode="auto">
            <a:xfrm rot="16200000">
              <a:off x="2178433" y="87667"/>
              <a:ext cx="28292" cy="45702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4 h 8"/>
                <a:gd name="T4" fmla="*/ 0 w 5"/>
                <a:gd name="T5" fmla="*/ 4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5"/>
                    <a:pt x="5" y="4"/>
                    <a:pt x="5" y="4"/>
                  </a:cubicBezTo>
                  <a:cubicBezTo>
                    <a:pt x="5" y="0"/>
                    <a:pt x="0" y="0"/>
                    <a:pt x="0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7" name="Freeform 572"/>
            <p:cNvSpPr>
              <a:spLocks/>
            </p:cNvSpPr>
            <p:nvPr/>
          </p:nvSpPr>
          <p:spPr bwMode="auto">
            <a:xfrm rot="16200000">
              <a:off x="940144" y="581678"/>
              <a:ext cx="28292" cy="45702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8" name="Freeform 573"/>
            <p:cNvSpPr>
              <a:spLocks/>
            </p:cNvSpPr>
            <p:nvPr/>
          </p:nvSpPr>
          <p:spPr bwMode="auto">
            <a:xfrm rot="16200000">
              <a:off x="441782" y="298764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9" name="Freeform 574"/>
            <p:cNvSpPr>
              <a:spLocks/>
            </p:cNvSpPr>
            <p:nvPr/>
          </p:nvSpPr>
          <p:spPr bwMode="auto">
            <a:xfrm rot="16200000">
              <a:off x="286180" y="1020194"/>
              <a:ext cx="39173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0" name="Freeform 575"/>
            <p:cNvSpPr>
              <a:spLocks/>
            </p:cNvSpPr>
            <p:nvPr/>
          </p:nvSpPr>
          <p:spPr bwMode="auto">
            <a:xfrm rot="16200000">
              <a:off x="590856" y="1616488"/>
              <a:ext cx="30468" cy="45702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1" name="Freeform 576"/>
            <p:cNvSpPr>
              <a:spLocks/>
            </p:cNvSpPr>
            <p:nvPr/>
          </p:nvSpPr>
          <p:spPr bwMode="auto">
            <a:xfrm rot="16200000">
              <a:off x="245918" y="2525075"/>
              <a:ext cx="39173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2" name="Freeform 577"/>
            <p:cNvSpPr>
              <a:spLocks/>
            </p:cNvSpPr>
            <p:nvPr/>
          </p:nvSpPr>
          <p:spPr bwMode="auto">
            <a:xfrm rot="16200000">
              <a:off x="937967" y="2420615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3" name="Freeform 578"/>
            <p:cNvSpPr>
              <a:spLocks/>
            </p:cNvSpPr>
            <p:nvPr/>
          </p:nvSpPr>
          <p:spPr bwMode="auto">
            <a:xfrm rot="16200000">
              <a:off x="695315" y="1074600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4" name="Freeform 579"/>
            <p:cNvSpPr>
              <a:spLocks/>
            </p:cNvSpPr>
            <p:nvPr/>
          </p:nvSpPr>
          <p:spPr bwMode="auto">
            <a:xfrm rot="16200000">
              <a:off x="2076149" y="2200812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5" name="Freeform 580"/>
            <p:cNvSpPr>
              <a:spLocks/>
            </p:cNvSpPr>
            <p:nvPr/>
          </p:nvSpPr>
          <p:spPr bwMode="auto">
            <a:xfrm rot="16200000">
              <a:off x="2585393" y="191790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6" name="Freeform 581"/>
            <p:cNvSpPr>
              <a:spLocks/>
            </p:cNvSpPr>
            <p:nvPr/>
          </p:nvSpPr>
          <p:spPr bwMode="auto">
            <a:xfrm rot="16200000">
              <a:off x="2067444" y="184173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7" name="Freeform 582"/>
            <p:cNvSpPr>
              <a:spLocks/>
            </p:cNvSpPr>
            <p:nvPr/>
          </p:nvSpPr>
          <p:spPr bwMode="auto">
            <a:xfrm rot="16200000">
              <a:off x="1838937" y="3019084"/>
              <a:ext cx="39173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8" name="Freeform 583"/>
            <p:cNvSpPr>
              <a:spLocks/>
            </p:cNvSpPr>
            <p:nvPr/>
          </p:nvSpPr>
          <p:spPr bwMode="auto">
            <a:xfrm rot="16200000">
              <a:off x="2265484" y="381341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9" name="Freeform 584"/>
            <p:cNvSpPr>
              <a:spLocks/>
            </p:cNvSpPr>
            <p:nvPr/>
          </p:nvSpPr>
          <p:spPr bwMode="auto">
            <a:xfrm rot="16200000">
              <a:off x="2245898" y="2594715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0" name="Freeform 585"/>
            <p:cNvSpPr>
              <a:spLocks/>
            </p:cNvSpPr>
            <p:nvPr/>
          </p:nvSpPr>
          <p:spPr bwMode="auto">
            <a:xfrm rot="16200000">
              <a:off x="1105539" y="3212771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1" name="Freeform 586"/>
            <p:cNvSpPr>
              <a:spLocks/>
            </p:cNvSpPr>
            <p:nvPr/>
          </p:nvSpPr>
          <p:spPr bwMode="auto">
            <a:xfrm rot="16200000">
              <a:off x="354732" y="3043023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2" name="Freeform 587"/>
            <p:cNvSpPr>
              <a:spLocks/>
            </p:cNvSpPr>
            <p:nvPr/>
          </p:nvSpPr>
          <p:spPr bwMode="auto">
            <a:xfrm rot="16200000">
              <a:off x="457015" y="381341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3" name="Freeform 588"/>
            <p:cNvSpPr>
              <a:spLocks/>
            </p:cNvSpPr>
            <p:nvPr/>
          </p:nvSpPr>
          <p:spPr bwMode="auto">
            <a:xfrm rot="16200000">
              <a:off x="213274" y="5079999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4" name="Freeform 589"/>
            <p:cNvSpPr>
              <a:spLocks/>
            </p:cNvSpPr>
            <p:nvPr/>
          </p:nvSpPr>
          <p:spPr bwMode="auto">
            <a:xfrm rot="16200000">
              <a:off x="841125" y="606475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5" name="Freeform 590"/>
            <p:cNvSpPr>
              <a:spLocks/>
            </p:cNvSpPr>
            <p:nvPr/>
          </p:nvSpPr>
          <p:spPr bwMode="auto">
            <a:xfrm rot="16200000">
              <a:off x="392816" y="6663224"/>
              <a:ext cx="30468" cy="45702"/>
            </a:xfrm>
            <a:custGeom>
              <a:avLst/>
              <a:gdLst>
                <a:gd name="T0" fmla="*/ 0 w 5"/>
                <a:gd name="T1" fmla="*/ 3 h 8"/>
                <a:gd name="T2" fmla="*/ 0 w 5"/>
                <a:gd name="T3" fmla="*/ 5 h 8"/>
                <a:gd name="T4" fmla="*/ 5 w 5"/>
                <a:gd name="T5" fmla="*/ 5 h 8"/>
                <a:gd name="T6" fmla="*/ 5 w 5"/>
                <a:gd name="T7" fmla="*/ 3 h 8"/>
                <a:gd name="T8" fmla="*/ 0 w 5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0" y="3"/>
                  </a:move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6" name="Freeform 591"/>
            <p:cNvSpPr>
              <a:spLocks/>
            </p:cNvSpPr>
            <p:nvPr/>
          </p:nvSpPr>
          <p:spPr bwMode="auto">
            <a:xfrm rot="16200000">
              <a:off x="1571259" y="6618611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7" name="Freeform 592"/>
            <p:cNvSpPr>
              <a:spLocks/>
            </p:cNvSpPr>
            <p:nvPr/>
          </p:nvSpPr>
          <p:spPr bwMode="auto">
            <a:xfrm rot="16200000">
              <a:off x="1270935" y="597008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8" name="Freeform 593"/>
            <p:cNvSpPr>
              <a:spLocks/>
            </p:cNvSpPr>
            <p:nvPr/>
          </p:nvSpPr>
          <p:spPr bwMode="auto">
            <a:xfrm rot="16200000">
              <a:off x="399344" y="589500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9" name="Freeform 594"/>
            <p:cNvSpPr>
              <a:spLocks/>
            </p:cNvSpPr>
            <p:nvPr/>
          </p:nvSpPr>
          <p:spPr bwMode="auto">
            <a:xfrm rot="16200000">
              <a:off x="2471140" y="6495653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0" name="Freeform 595"/>
            <p:cNvSpPr>
              <a:spLocks/>
            </p:cNvSpPr>
            <p:nvPr/>
          </p:nvSpPr>
          <p:spPr bwMode="auto">
            <a:xfrm rot="16200000">
              <a:off x="2236104" y="591894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1" name="Freeform 596"/>
            <p:cNvSpPr>
              <a:spLocks/>
            </p:cNvSpPr>
            <p:nvPr/>
          </p:nvSpPr>
          <p:spPr bwMode="auto">
            <a:xfrm rot="16200000">
              <a:off x="2119674" y="660337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2" name="Freeform 597"/>
            <p:cNvSpPr>
              <a:spLocks/>
            </p:cNvSpPr>
            <p:nvPr/>
          </p:nvSpPr>
          <p:spPr bwMode="auto">
            <a:xfrm rot="16200000">
              <a:off x="3305735" y="6807946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3" name="Freeform 598"/>
            <p:cNvSpPr>
              <a:spLocks/>
            </p:cNvSpPr>
            <p:nvPr/>
          </p:nvSpPr>
          <p:spPr bwMode="auto">
            <a:xfrm rot="16200000">
              <a:off x="2571248" y="5235601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4" name="Freeform 599"/>
            <p:cNvSpPr>
              <a:spLocks/>
            </p:cNvSpPr>
            <p:nvPr/>
          </p:nvSpPr>
          <p:spPr bwMode="auto">
            <a:xfrm rot="16200000">
              <a:off x="2595187" y="4473911"/>
              <a:ext cx="39173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5" name="Freeform 600"/>
            <p:cNvSpPr>
              <a:spLocks/>
            </p:cNvSpPr>
            <p:nvPr/>
          </p:nvSpPr>
          <p:spPr bwMode="auto">
            <a:xfrm rot="16200000">
              <a:off x="4378628" y="5852569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6" name="Freeform 601"/>
            <p:cNvSpPr>
              <a:spLocks/>
            </p:cNvSpPr>
            <p:nvPr/>
          </p:nvSpPr>
          <p:spPr bwMode="auto">
            <a:xfrm rot="16200000">
              <a:off x="4355778" y="6741569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7" name="Freeform 602"/>
            <p:cNvSpPr>
              <a:spLocks/>
            </p:cNvSpPr>
            <p:nvPr/>
          </p:nvSpPr>
          <p:spPr bwMode="auto">
            <a:xfrm rot="16200000">
              <a:off x="5008654" y="665669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8" name="Freeform 603"/>
            <p:cNvSpPr>
              <a:spLocks/>
            </p:cNvSpPr>
            <p:nvPr/>
          </p:nvSpPr>
          <p:spPr bwMode="auto">
            <a:xfrm rot="16200000">
              <a:off x="4726829" y="6224709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9" name="Freeform 604"/>
            <p:cNvSpPr>
              <a:spLocks/>
            </p:cNvSpPr>
            <p:nvPr/>
          </p:nvSpPr>
          <p:spPr bwMode="auto">
            <a:xfrm rot="16200000">
              <a:off x="5203430" y="5136581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0" name="Freeform 605"/>
            <p:cNvSpPr>
              <a:spLocks/>
            </p:cNvSpPr>
            <p:nvPr/>
          </p:nvSpPr>
          <p:spPr bwMode="auto">
            <a:xfrm rot="16200000">
              <a:off x="5703968" y="5241042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1" name="Freeform 606"/>
            <p:cNvSpPr>
              <a:spLocks/>
            </p:cNvSpPr>
            <p:nvPr/>
          </p:nvSpPr>
          <p:spPr bwMode="auto">
            <a:xfrm rot="16200000">
              <a:off x="4912899" y="5507632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2" name="Freeform 607"/>
            <p:cNvSpPr>
              <a:spLocks/>
            </p:cNvSpPr>
            <p:nvPr/>
          </p:nvSpPr>
          <p:spPr bwMode="auto">
            <a:xfrm rot="16200000">
              <a:off x="6137043" y="5795987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3" name="Freeform 608"/>
            <p:cNvSpPr>
              <a:spLocks/>
            </p:cNvSpPr>
            <p:nvPr/>
          </p:nvSpPr>
          <p:spPr bwMode="auto">
            <a:xfrm rot="16200000">
              <a:off x="10710972" y="6710014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4" name="Freeform 609"/>
            <p:cNvSpPr>
              <a:spLocks/>
            </p:cNvSpPr>
            <p:nvPr/>
          </p:nvSpPr>
          <p:spPr bwMode="auto">
            <a:xfrm rot="16200000">
              <a:off x="11961230" y="4099594"/>
              <a:ext cx="45702" cy="30468"/>
            </a:xfrm>
            <a:custGeom>
              <a:avLst/>
              <a:gdLst>
                <a:gd name="T0" fmla="*/ 4 w 8"/>
                <a:gd name="T1" fmla="*/ 5 h 5"/>
                <a:gd name="T2" fmla="*/ 5 w 8"/>
                <a:gd name="T3" fmla="*/ 5 h 5"/>
                <a:gd name="T4" fmla="*/ 5 w 8"/>
                <a:gd name="T5" fmla="*/ 0 h 5"/>
                <a:gd name="T6" fmla="*/ 4 w 8"/>
                <a:gd name="T7" fmla="*/ 0 h 5"/>
                <a:gd name="T8" fmla="*/ 4 w 8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4" y="5"/>
                  </a:moveTo>
                  <a:cubicBezTo>
                    <a:pt x="4" y="5"/>
                    <a:pt x="4" y="5"/>
                    <a:pt x="5" y="5"/>
                  </a:cubicBezTo>
                  <a:cubicBezTo>
                    <a:pt x="8" y="5"/>
                    <a:pt x="8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5" name="Freeform 610"/>
            <p:cNvSpPr>
              <a:spLocks/>
            </p:cNvSpPr>
            <p:nvPr/>
          </p:nvSpPr>
          <p:spPr bwMode="auto">
            <a:xfrm rot="16200000">
              <a:off x="10349713" y="2087646"/>
              <a:ext cx="58760" cy="41350"/>
            </a:xfrm>
            <a:custGeom>
              <a:avLst/>
              <a:gdLst>
                <a:gd name="T0" fmla="*/ 3 w 10"/>
                <a:gd name="T1" fmla="*/ 6 h 7"/>
                <a:gd name="T2" fmla="*/ 8 w 10"/>
                <a:gd name="T3" fmla="*/ 4 h 7"/>
                <a:gd name="T4" fmla="*/ 10 w 10"/>
                <a:gd name="T5" fmla="*/ 2 h 7"/>
                <a:gd name="T6" fmla="*/ 7 w 10"/>
                <a:gd name="T7" fmla="*/ 0 h 7"/>
                <a:gd name="T8" fmla="*/ 3 w 10"/>
                <a:gd name="T9" fmla="*/ 2 h 7"/>
                <a:gd name="T10" fmla="*/ 1 w 10"/>
                <a:gd name="T11" fmla="*/ 2 h 7"/>
                <a:gd name="T12" fmla="*/ 0 w 10"/>
                <a:gd name="T13" fmla="*/ 5 h 7"/>
                <a:gd name="T14" fmla="*/ 3 w 10"/>
                <a:gd name="T15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7">
                  <a:moveTo>
                    <a:pt x="3" y="6"/>
                  </a:moveTo>
                  <a:cubicBezTo>
                    <a:pt x="3" y="6"/>
                    <a:pt x="5" y="6"/>
                    <a:pt x="8" y="4"/>
                  </a:cubicBezTo>
                  <a:cubicBezTo>
                    <a:pt x="9" y="4"/>
                    <a:pt x="10" y="3"/>
                    <a:pt x="10" y="2"/>
                  </a:cubicBezTo>
                  <a:cubicBezTo>
                    <a:pt x="9" y="1"/>
                    <a:pt x="8" y="0"/>
                    <a:pt x="7" y="0"/>
                  </a:cubicBezTo>
                  <a:cubicBezTo>
                    <a:pt x="5" y="1"/>
                    <a:pt x="4" y="2"/>
                    <a:pt x="3" y="2"/>
                  </a:cubicBezTo>
                  <a:cubicBezTo>
                    <a:pt x="2" y="2"/>
                    <a:pt x="1" y="2"/>
                    <a:pt x="1" y="2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1" y="6"/>
                    <a:pt x="2" y="7"/>
                    <a:pt x="3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7" name="Freeform 612"/>
            <p:cNvSpPr>
              <a:spLocks/>
            </p:cNvSpPr>
            <p:nvPr/>
          </p:nvSpPr>
          <p:spPr bwMode="auto">
            <a:xfrm rot="16200000">
              <a:off x="5962942" y="638260"/>
              <a:ext cx="28292" cy="58760"/>
            </a:xfrm>
            <a:custGeom>
              <a:avLst/>
              <a:gdLst>
                <a:gd name="T0" fmla="*/ 5 w 5"/>
                <a:gd name="T1" fmla="*/ 8 h 10"/>
                <a:gd name="T2" fmla="*/ 5 w 5"/>
                <a:gd name="T3" fmla="*/ 2 h 10"/>
                <a:gd name="T4" fmla="*/ 2 w 5"/>
                <a:gd name="T5" fmla="*/ 0 h 10"/>
                <a:gd name="T6" fmla="*/ 1 w 5"/>
                <a:gd name="T7" fmla="*/ 3 h 10"/>
                <a:gd name="T8" fmla="*/ 1 w 5"/>
                <a:gd name="T9" fmla="*/ 8 h 10"/>
                <a:gd name="T10" fmla="*/ 3 w 5"/>
                <a:gd name="T11" fmla="*/ 10 h 10"/>
                <a:gd name="T12" fmla="*/ 5 w 5"/>
                <a:gd name="T13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0">
                  <a:moveTo>
                    <a:pt x="5" y="8"/>
                  </a:moveTo>
                  <a:cubicBezTo>
                    <a:pt x="5" y="6"/>
                    <a:pt x="5" y="4"/>
                    <a:pt x="5" y="2"/>
                  </a:cubicBezTo>
                  <a:cubicBezTo>
                    <a:pt x="4" y="1"/>
                    <a:pt x="4" y="0"/>
                    <a:pt x="2" y="0"/>
                  </a:cubicBezTo>
                  <a:cubicBezTo>
                    <a:pt x="1" y="0"/>
                    <a:pt x="0" y="1"/>
                    <a:pt x="1" y="3"/>
                  </a:cubicBezTo>
                  <a:cubicBezTo>
                    <a:pt x="1" y="5"/>
                    <a:pt x="1" y="6"/>
                    <a:pt x="1" y="8"/>
                  </a:cubicBezTo>
                  <a:cubicBezTo>
                    <a:pt x="1" y="10"/>
                    <a:pt x="1" y="10"/>
                    <a:pt x="3" y="10"/>
                  </a:cubicBezTo>
                  <a:cubicBezTo>
                    <a:pt x="4" y="10"/>
                    <a:pt x="5" y="10"/>
                    <a:pt x="5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8" name="Freeform 613"/>
            <p:cNvSpPr>
              <a:spLocks noEditPoints="1"/>
            </p:cNvSpPr>
            <p:nvPr/>
          </p:nvSpPr>
          <p:spPr bwMode="auto">
            <a:xfrm rot="16200000">
              <a:off x="6218653" y="4360746"/>
              <a:ext cx="587589" cy="4302458"/>
            </a:xfrm>
            <a:custGeom>
              <a:avLst/>
              <a:gdLst>
                <a:gd name="T0" fmla="*/ 38 w 101"/>
                <a:gd name="T1" fmla="*/ 739 h 740"/>
                <a:gd name="T2" fmla="*/ 52 w 101"/>
                <a:gd name="T3" fmla="*/ 705 h 740"/>
                <a:gd name="T4" fmla="*/ 56 w 101"/>
                <a:gd name="T5" fmla="*/ 707 h 740"/>
                <a:gd name="T6" fmla="*/ 57 w 101"/>
                <a:gd name="T7" fmla="*/ 695 h 740"/>
                <a:gd name="T8" fmla="*/ 64 w 101"/>
                <a:gd name="T9" fmla="*/ 682 h 740"/>
                <a:gd name="T10" fmla="*/ 67 w 101"/>
                <a:gd name="T11" fmla="*/ 675 h 740"/>
                <a:gd name="T12" fmla="*/ 70 w 101"/>
                <a:gd name="T13" fmla="*/ 661 h 740"/>
                <a:gd name="T14" fmla="*/ 78 w 101"/>
                <a:gd name="T15" fmla="*/ 651 h 740"/>
                <a:gd name="T16" fmla="*/ 84 w 101"/>
                <a:gd name="T17" fmla="*/ 615 h 740"/>
                <a:gd name="T18" fmla="*/ 87 w 101"/>
                <a:gd name="T19" fmla="*/ 616 h 740"/>
                <a:gd name="T20" fmla="*/ 86 w 101"/>
                <a:gd name="T21" fmla="*/ 604 h 740"/>
                <a:gd name="T22" fmla="*/ 91 w 101"/>
                <a:gd name="T23" fmla="*/ 590 h 740"/>
                <a:gd name="T24" fmla="*/ 92 w 101"/>
                <a:gd name="T25" fmla="*/ 582 h 740"/>
                <a:gd name="T26" fmla="*/ 92 w 101"/>
                <a:gd name="T27" fmla="*/ 568 h 740"/>
                <a:gd name="T28" fmla="*/ 98 w 101"/>
                <a:gd name="T29" fmla="*/ 557 h 740"/>
                <a:gd name="T30" fmla="*/ 97 w 101"/>
                <a:gd name="T31" fmla="*/ 521 h 740"/>
                <a:gd name="T32" fmla="*/ 101 w 101"/>
                <a:gd name="T33" fmla="*/ 521 h 740"/>
                <a:gd name="T34" fmla="*/ 97 w 101"/>
                <a:gd name="T35" fmla="*/ 501 h 740"/>
                <a:gd name="T36" fmla="*/ 101 w 101"/>
                <a:gd name="T37" fmla="*/ 501 h 740"/>
                <a:gd name="T38" fmla="*/ 96 w 101"/>
                <a:gd name="T39" fmla="*/ 473 h 740"/>
                <a:gd name="T40" fmla="*/ 100 w 101"/>
                <a:gd name="T41" fmla="*/ 473 h 740"/>
                <a:gd name="T42" fmla="*/ 95 w 101"/>
                <a:gd name="T43" fmla="*/ 461 h 740"/>
                <a:gd name="T44" fmla="*/ 96 w 101"/>
                <a:gd name="T45" fmla="*/ 447 h 740"/>
                <a:gd name="T46" fmla="*/ 95 w 101"/>
                <a:gd name="T47" fmla="*/ 439 h 740"/>
                <a:gd name="T48" fmla="*/ 91 w 101"/>
                <a:gd name="T49" fmla="*/ 426 h 740"/>
                <a:gd name="T50" fmla="*/ 92 w 101"/>
                <a:gd name="T51" fmla="*/ 413 h 740"/>
                <a:gd name="T52" fmla="*/ 79 w 101"/>
                <a:gd name="T53" fmla="*/ 379 h 740"/>
                <a:gd name="T54" fmla="*/ 83 w 101"/>
                <a:gd name="T55" fmla="*/ 378 h 740"/>
                <a:gd name="T56" fmla="*/ 76 w 101"/>
                <a:gd name="T57" fmla="*/ 368 h 740"/>
                <a:gd name="T58" fmla="*/ 73 w 101"/>
                <a:gd name="T59" fmla="*/ 354 h 740"/>
                <a:gd name="T60" fmla="*/ 70 w 101"/>
                <a:gd name="T61" fmla="*/ 347 h 740"/>
                <a:gd name="T62" fmla="*/ 62 w 101"/>
                <a:gd name="T63" fmla="*/ 335 h 740"/>
                <a:gd name="T64" fmla="*/ 61 w 101"/>
                <a:gd name="T65" fmla="*/ 322 h 740"/>
                <a:gd name="T66" fmla="*/ 39 w 101"/>
                <a:gd name="T67" fmla="*/ 293 h 740"/>
                <a:gd name="T68" fmla="*/ 49 w 101"/>
                <a:gd name="T69" fmla="*/ 301 h 740"/>
                <a:gd name="T70" fmla="*/ 39 w 101"/>
                <a:gd name="T71" fmla="*/ 293 h 740"/>
                <a:gd name="T72" fmla="*/ 36 w 101"/>
                <a:gd name="T73" fmla="*/ 281 h 740"/>
                <a:gd name="T74" fmla="*/ 17 w 101"/>
                <a:gd name="T75" fmla="*/ 250 h 740"/>
                <a:gd name="T76" fmla="*/ 21 w 101"/>
                <a:gd name="T77" fmla="*/ 249 h 740"/>
                <a:gd name="T78" fmla="*/ 13 w 101"/>
                <a:gd name="T79" fmla="*/ 239 h 740"/>
                <a:gd name="T80" fmla="*/ 10 w 101"/>
                <a:gd name="T81" fmla="*/ 225 h 740"/>
                <a:gd name="T82" fmla="*/ 8 w 101"/>
                <a:gd name="T83" fmla="*/ 217 h 740"/>
                <a:gd name="T84" fmla="*/ 4 w 101"/>
                <a:gd name="T85" fmla="*/ 204 h 740"/>
                <a:gd name="T86" fmla="*/ 6 w 101"/>
                <a:gd name="T87" fmla="*/ 191 h 740"/>
                <a:gd name="T88" fmla="*/ 0 w 101"/>
                <a:gd name="T89" fmla="*/ 155 h 740"/>
                <a:gd name="T90" fmla="*/ 4 w 101"/>
                <a:gd name="T91" fmla="*/ 167 h 740"/>
                <a:gd name="T92" fmla="*/ 0 w 101"/>
                <a:gd name="T93" fmla="*/ 155 h 740"/>
                <a:gd name="T94" fmla="*/ 5 w 101"/>
                <a:gd name="T95" fmla="*/ 144 h 740"/>
                <a:gd name="T96" fmla="*/ 8 w 101"/>
                <a:gd name="T97" fmla="*/ 108 h 740"/>
                <a:gd name="T98" fmla="*/ 12 w 101"/>
                <a:gd name="T99" fmla="*/ 109 h 740"/>
                <a:gd name="T100" fmla="*/ 11 w 101"/>
                <a:gd name="T101" fmla="*/ 96 h 740"/>
                <a:gd name="T102" fmla="*/ 17 w 101"/>
                <a:gd name="T103" fmla="*/ 83 h 740"/>
                <a:gd name="T104" fmla="*/ 20 w 101"/>
                <a:gd name="T105" fmla="*/ 76 h 740"/>
                <a:gd name="T106" fmla="*/ 24 w 101"/>
                <a:gd name="T107" fmla="*/ 62 h 740"/>
                <a:gd name="T108" fmla="*/ 33 w 101"/>
                <a:gd name="T109" fmla="*/ 53 h 740"/>
                <a:gd name="T110" fmla="*/ 48 w 101"/>
                <a:gd name="T111" fmla="*/ 20 h 740"/>
                <a:gd name="T112" fmla="*/ 51 w 101"/>
                <a:gd name="T113" fmla="*/ 22 h 740"/>
                <a:gd name="T114" fmla="*/ 55 w 101"/>
                <a:gd name="T115" fmla="*/ 10 h 740"/>
                <a:gd name="T116" fmla="*/ 65 w 101"/>
                <a:gd name="T117" fmla="*/ 4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1" h="740">
                  <a:moveTo>
                    <a:pt x="41" y="727"/>
                  </a:moveTo>
                  <a:cubicBezTo>
                    <a:pt x="39" y="730"/>
                    <a:pt x="37" y="733"/>
                    <a:pt x="35" y="737"/>
                  </a:cubicBezTo>
                  <a:cubicBezTo>
                    <a:pt x="34" y="738"/>
                    <a:pt x="34" y="739"/>
                    <a:pt x="35" y="739"/>
                  </a:cubicBezTo>
                  <a:cubicBezTo>
                    <a:pt x="36" y="740"/>
                    <a:pt x="38" y="740"/>
                    <a:pt x="38" y="739"/>
                  </a:cubicBezTo>
                  <a:cubicBezTo>
                    <a:pt x="40" y="736"/>
                    <a:pt x="42" y="732"/>
                    <a:pt x="44" y="729"/>
                  </a:cubicBezTo>
                  <a:cubicBezTo>
                    <a:pt x="45" y="728"/>
                    <a:pt x="45" y="726"/>
                    <a:pt x="44" y="726"/>
                  </a:cubicBezTo>
                  <a:cubicBezTo>
                    <a:pt x="43" y="725"/>
                    <a:pt x="42" y="726"/>
                    <a:pt x="41" y="727"/>
                  </a:cubicBezTo>
                  <a:close/>
                  <a:moveTo>
                    <a:pt x="52" y="705"/>
                  </a:moveTo>
                  <a:cubicBezTo>
                    <a:pt x="50" y="709"/>
                    <a:pt x="49" y="713"/>
                    <a:pt x="47" y="716"/>
                  </a:cubicBezTo>
                  <a:cubicBezTo>
                    <a:pt x="46" y="717"/>
                    <a:pt x="47" y="718"/>
                    <a:pt x="48" y="719"/>
                  </a:cubicBezTo>
                  <a:cubicBezTo>
                    <a:pt x="49" y="719"/>
                    <a:pt x="50" y="719"/>
                    <a:pt x="50" y="718"/>
                  </a:cubicBezTo>
                  <a:cubicBezTo>
                    <a:pt x="52" y="714"/>
                    <a:pt x="54" y="711"/>
                    <a:pt x="56" y="707"/>
                  </a:cubicBezTo>
                  <a:cubicBezTo>
                    <a:pt x="56" y="706"/>
                    <a:pt x="56" y="705"/>
                    <a:pt x="55" y="704"/>
                  </a:cubicBezTo>
                  <a:cubicBezTo>
                    <a:pt x="54" y="704"/>
                    <a:pt x="53" y="704"/>
                    <a:pt x="52" y="705"/>
                  </a:cubicBezTo>
                  <a:close/>
                  <a:moveTo>
                    <a:pt x="62" y="684"/>
                  </a:moveTo>
                  <a:cubicBezTo>
                    <a:pt x="60" y="687"/>
                    <a:pt x="59" y="691"/>
                    <a:pt x="57" y="695"/>
                  </a:cubicBezTo>
                  <a:cubicBezTo>
                    <a:pt x="57" y="696"/>
                    <a:pt x="57" y="697"/>
                    <a:pt x="58" y="697"/>
                  </a:cubicBezTo>
                  <a:cubicBezTo>
                    <a:pt x="59" y="698"/>
                    <a:pt x="60" y="697"/>
                    <a:pt x="61" y="696"/>
                  </a:cubicBezTo>
                  <a:cubicBezTo>
                    <a:pt x="62" y="693"/>
                    <a:pt x="64" y="689"/>
                    <a:pt x="66" y="685"/>
                  </a:cubicBezTo>
                  <a:cubicBezTo>
                    <a:pt x="66" y="684"/>
                    <a:pt x="65" y="683"/>
                    <a:pt x="64" y="682"/>
                  </a:cubicBezTo>
                  <a:cubicBezTo>
                    <a:pt x="63" y="682"/>
                    <a:pt x="62" y="683"/>
                    <a:pt x="62" y="684"/>
                  </a:cubicBezTo>
                  <a:close/>
                  <a:moveTo>
                    <a:pt x="70" y="661"/>
                  </a:moveTo>
                  <a:cubicBezTo>
                    <a:pt x="69" y="665"/>
                    <a:pt x="68" y="669"/>
                    <a:pt x="66" y="672"/>
                  </a:cubicBezTo>
                  <a:cubicBezTo>
                    <a:pt x="66" y="673"/>
                    <a:pt x="66" y="675"/>
                    <a:pt x="67" y="675"/>
                  </a:cubicBezTo>
                  <a:cubicBezTo>
                    <a:pt x="68" y="675"/>
                    <a:pt x="70" y="675"/>
                    <a:pt x="70" y="674"/>
                  </a:cubicBezTo>
                  <a:cubicBezTo>
                    <a:pt x="71" y="670"/>
                    <a:pt x="73" y="666"/>
                    <a:pt x="74" y="663"/>
                  </a:cubicBezTo>
                  <a:cubicBezTo>
                    <a:pt x="74" y="661"/>
                    <a:pt x="74" y="660"/>
                    <a:pt x="73" y="660"/>
                  </a:cubicBezTo>
                  <a:cubicBezTo>
                    <a:pt x="72" y="660"/>
                    <a:pt x="71" y="660"/>
                    <a:pt x="70" y="661"/>
                  </a:cubicBezTo>
                  <a:close/>
                  <a:moveTo>
                    <a:pt x="77" y="638"/>
                  </a:moveTo>
                  <a:cubicBezTo>
                    <a:pt x="76" y="642"/>
                    <a:pt x="75" y="646"/>
                    <a:pt x="74" y="650"/>
                  </a:cubicBezTo>
                  <a:cubicBezTo>
                    <a:pt x="74" y="651"/>
                    <a:pt x="74" y="652"/>
                    <a:pt x="75" y="652"/>
                  </a:cubicBezTo>
                  <a:cubicBezTo>
                    <a:pt x="76" y="653"/>
                    <a:pt x="77" y="652"/>
                    <a:pt x="78" y="651"/>
                  </a:cubicBezTo>
                  <a:cubicBezTo>
                    <a:pt x="79" y="647"/>
                    <a:pt x="80" y="643"/>
                    <a:pt x="81" y="640"/>
                  </a:cubicBezTo>
                  <a:cubicBezTo>
                    <a:pt x="82" y="638"/>
                    <a:pt x="81" y="637"/>
                    <a:pt x="80" y="637"/>
                  </a:cubicBezTo>
                  <a:cubicBezTo>
                    <a:pt x="79" y="637"/>
                    <a:pt x="78" y="637"/>
                    <a:pt x="77" y="638"/>
                  </a:cubicBezTo>
                  <a:close/>
                  <a:moveTo>
                    <a:pt x="84" y="615"/>
                  </a:moveTo>
                  <a:cubicBezTo>
                    <a:pt x="83" y="619"/>
                    <a:pt x="82" y="623"/>
                    <a:pt x="81" y="627"/>
                  </a:cubicBezTo>
                  <a:cubicBezTo>
                    <a:pt x="80" y="628"/>
                    <a:pt x="81" y="629"/>
                    <a:pt x="82" y="629"/>
                  </a:cubicBezTo>
                  <a:cubicBezTo>
                    <a:pt x="83" y="630"/>
                    <a:pt x="84" y="629"/>
                    <a:pt x="84" y="628"/>
                  </a:cubicBezTo>
                  <a:cubicBezTo>
                    <a:pt x="85" y="624"/>
                    <a:pt x="86" y="620"/>
                    <a:pt x="87" y="616"/>
                  </a:cubicBezTo>
                  <a:cubicBezTo>
                    <a:pt x="88" y="615"/>
                    <a:pt x="87" y="614"/>
                    <a:pt x="86" y="614"/>
                  </a:cubicBezTo>
                  <a:cubicBezTo>
                    <a:pt x="85" y="614"/>
                    <a:pt x="84" y="614"/>
                    <a:pt x="84" y="615"/>
                  </a:cubicBezTo>
                  <a:close/>
                  <a:moveTo>
                    <a:pt x="89" y="592"/>
                  </a:moveTo>
                  <a:cubicBezTo>
                    <a:pt x="88" y="596"/>
                    <a:pt x="87" y="600"/>
                    <a:pt x="86" y="604"/>
                  </a:cubicBezTo>
                  <a:cubicBezTo>
                    <a:pt x="86" y="605"/>
                    <a:pt x="87" y="606"/>
                    <a:pt x="88" y="606"/>
                  </a:cubicBezTo>
                  <a:cubicBezTo>
                    <a:pt x="89" y="606"/>
                    <a:pt x="90" y="606"/>
                    <a:pt x="90" y="604"/>
                  </a:cubicBezTo>
                  <a:cubicBezTo>
                    <a:pt x="91" y="601"/>
                    <a:pt x="92" y="597"/>
                    <a:pt x="92" y="593"/>
                  </a:cubicBezTo>
                  <a:cubicBezTo>
                    <a:pt x="93" y="592"/>
                    <a:pt x="92" y="591"/>
                    <a:pt x="91" y="590"/>
                  </a:cubicBezTo>
                  <a:cubicBezTo>
                    <a:pt x="90" y="590"/>
                    <a:pt x="89" y="591"/>
                    <a:pt x="89" y="592"/>
                  </a:cubicBezTo>
                  <a:close/>
                  <a:moveTo>
                    <a:pt x="92" y="568"/>
                  </a:moveTo>
                  <a:cubicBezTo>
                    <a:pt x="92" y="572"/>
                    <a:pt x="91" y="576"/>
                    <a:pt x="91" y="580"/>
                  </a:cubicBezTo>
                  <a:cubicBezTo>
                    <a:pt x="90" y="581"/>
                    <a:pt x="91" y="582"/>
                    <a:pt x="92" y="582"/>
                  </a:cubicBezTo>
                  <a:cubicBezTo>
                    <a:pt x="93" y="583"/>
                    <a:pt x="94" y="582"/>
                    <a:pt x="95" y="581"/>
                  </a:cubicBezTo>
                  <a:cubicBezTo>
                    <a:pt x="95" y="577"/>
                    <a:pt x="96" y="573"/>
                    <a:pt x="96" y="569"/>
                  </a:cubicBezTo>
                  <a:cubicBezTo>
                    <a:pt x="97" y="568"/>
                    <a:pt x="96" y="567"/>
                    <a:pt x="95" y="567"/>
                  </a:cubicBezTo>
                  <a:cubicBezTo>
                    <a:pt x="94" y="566"/>
                    <a:pt x="93" y="567"/>
                    <a:pt x="92" y="568"/>
                  </a:cubicBezTo>
                  <a:close/>
                  <a:moveTo>
                    <a:pt x="95" y="545"/>
                  </a:moveTo>
                  <a:cubicBezTo>
                    <a:pt x="95" y="549"/>
                    <a:pt x="94" y="553"/>
                    <a:pt x="94" y="556"/>
                  </a:cubicBezTo>
                  <a:cubicBezTo>
                    <a:pt x="94" y="558"/>
                    <a:pt x="95" y="559"/>
                    <a:pt x="96" y="559"/>
                  </a:cubicBezTo>
                  <a:cubicBezTo>
                    <a:pt x="97" y="559"/>
                    <a:pt x="98" y="558"/>
                    <a:pt x="98" y="557"/>
                  </a:cubicBezTo>
                  <a:cubicBezTo>
                    <a:pt x="98" y="553"/>
                    <a:pt x="99" y="549"/>
                    <a:pt x="99" y="545"/>
                  </a:cubicBezTo>
                  <a:cubicBezTo>
                    <a:pt x="99" y="544"/>
                    <a:pt x="98" y="543"/>
                    <a:pt x="97" y="543"/>
                  </a:cubicBezTo>
                  <a:cubicBezTo>
                    <a:pt x="96" y="543"/>
                    <a:pt x="95" y="543"/>
                    <a:pt x="95" y="545"/>
                  </a:cubicBezTo>
                  <a:close/>
                  <a:moveTo>
                    <a:pt x="97" y="521"/>
                  </a:moveTo>
                  <a:cubicBezTo>
                    <a:pt x="97" y="525"/>
                    <a:pt x="96" y="529"/>
                    <a:pt x="96" y="533"/>
                  </a:cubicBezTo>
                  <a:cubicBezTo>
                    <a:pt x="96" y="534"/>
                    <a:pt x="97" y="535"/>
                    <a:pt x="98" y="535"/>
                  </a:cubicBezTo>
                  <a:cubicBezTo>
                    <a:pt x="99" y="535"/>
                    <a:pt x="100" y="534"/>
                    <a:pt x="100" y="533"/>
                  </a:cubicBezTo>
                  <a:cubicBezTo>
                    <a:pt x="100" y="529"/>
                    <a:pt x="101" y="525"/>
                    <a:pt x="101" y="521"/>
                  </a:cubicBezTo>
                  <a:cubicBezTo>
                    <a:pt x="101" y="520"/>
                    <a:pt x="100" y="519"/>
                    <a:pt x="99" y="519"/>
                  </a:cubicBezTo>
                  <a:cubicBezTo>
                    <a:pt x="98" y="519"/>
                    <a:pt x="97" y="520"/>
                    <a:pt x="97" y="521"/>
                  </a:cubicBezTo>
                  <a:close/>
                  <a:moveTo>
                    <a:pt x="97" y="497"/>
                  </a:moveTo>
                  <a:cubicBezTo>
                    <a:pt x="97" y="498"/>
                    <a:pt x="97" y="499"/>
                    <a:pt x="97" y="501"/>
                  </a:cubicBezTo>
                  <a:cubicBezTo>
                    <a:pt x="97" y="503"/>
                    <a:pt x="97" y="506"/>
                    <a:pt x="97" y="509"/>
                  </a:cubicBezTo>
                  <a:cubicBezTo>
                    <a:pt x="97" y="510"/>
                    <a:pt x="98" y="511"/>
                    <a:pt x="99" y="511"/>
                  </a:cubicBezTo>
                  <a:cubicBezTo>
                    <a:pt x="100" y="511"/>
                    <a:pt x="101" y="510"/>
                    <a:pt x="101" y="509"/>
                  </a:cubicBezTo>
                  <a:cubicBezTo>
                    <a:pt x="101" y="506"/>
                    <a:pt x="101" y="503"/>
                    <a:pt x="101" y="501"/>
                  </a:cubicBezTo>
                  <a:cubicBezTo>
                    <a:pt x="101" y="499"/>
                    <a:pt x="101" y="498"/>
                    <a:pt x="101" y="497"/>
                  </a:cubicBezTo>
                  <a:cubicBezTo>
                    <a:pt x="101" y="496"/>
                    <a:pt x="100" y="495"/>
                    <a:pt x="99" y="495"/>
                  </a:cubicBezTo>
                  <a:cubicBezTo>
                    <a:pt x="98" y="495"/>
                    <a:pt x="97" y="496"/>
                    <a:pt x="97" y="497"/>
                  </a:cubicBezTo>
                  <a:close/>
                  <a:moveTo>
                    <a:pt x="96" y="473"/>
                  </a:moveTo>
                  <a:cubicBezTo>
                    <a:pt x="97" y="477"/>
                    <a:pt x="97" y="481"/>
                    <a:pt x="97" y="485"/>
                  </a:cubicBezTo>
                  <a:cubicBezTo>
                    <a:pt x="97" y="486"/>
                    <a:pt x="98" y="487"/>
                    <a:pt x="99" y="487"/>
                  </a:cubicBezTo>
                  <a:cubicBezTo>
                    <a:pt x="100" y="487"/>
                    <a:pt x="101" y="486"/>
                    <a:pt x="101" y="485"/>
                  </a:cubicBezTo>
                  <a:cubicBezTo>
                    <a:pt x="101" y="481"/>
                    <a:pt x="101" y="477"/>
                    <a:pt x="100" y="473"/>
                  </a:cubicBezTo>
                  <a:cubicBezTo>
                    <a:pt x="100" y="472"/>
                    <a:pt x="99" y="471"/>
                    <a:pt x="98" y="471"/>
                  </a:cubicBezTo>
                  <a:cubicBezTo>
                    <a:pt x="97" y="471"/>
                    <a:pt x="96" y="472"/>
                    <a:pt x="96" y="473"/>
                  </a:cubicBezTo>
                  <a:close/>
                  <a:moveTo>
                    <a:pt x="94" y="449"/>
                  </a:moveTo>
                  <a:cubicBezTo>
                    <a:pt x="95" y="453"/>
                    <a:pt x="95" y="457"/>
                    <a:pt x="95" y="461"/>
                  </a:cubicBezTo>
                  <a:cubicBezTo>
                    <a:pt x="96" y="462"/>
                    <a:pt x="97" y="463"/>
                    <a:pt x="98" y="463"/>
                  </a:cubicBezTo>
                  <a:cubicBezTo>
                    <a:pt x="99" y="463"/>
                    <a:pt x="100" y="462"/>
                    <a:pt x="99" y="461"/>
                  </a:cubicBezTo>
                  <a:cubicBezTo>
                    <a:pt x="99" y="457"/>
                    <a:pt x="99" y="453"/>
                    <a:pt x="98" y="449"/>
                  </a:cubicBezTo>
                  <a:cubicBezTo>
                    <a:pt x="98" y="448"/>
                    <a:pt x="97" y="447"/>
                    <a:pt x="96" y="447"/>
                  </a:cubicBezTo>
                  <a:cubicBezTo>
                    <a:pt x="95" y="447"/>
                    <a:pt x="94" y="448"/>
                    <a:pt x="94" y="449"/>
                  </a:cubicBezTo>
                  <a:close/>
                  <a:moveTo>
                    <a:pt x="91" y="426"/>
                  </a:moveTo>
                  <a:cubicBezTo>
                    <a:pt x="91" y="429"/>
                    <a:pt x="92" y="433"/>
                    <a:pt x="93" y="437"/>
                  </a:cubicBezTo>
                  <a:cubicBezTo>
                    <a:pt x="93" y="438"/>
                    <a:pt x="94" y="439"/>
                    <a:pt x="95" y="439"/>
                  </a:cubicBezTo>
                  <a:cubicBezTo>
                    <a:pt x="96" y="439"/>
                    <a:pt x="97" y="438"/>
                    <a:pt x="97" y="437"/>
                  </a:cubicBezTo>
                  <a:cubicBezTo>
                    <a:pt x="96" y="433"/>
                    <a:pt x="95" y="429"/>
                    <a:pt x="95" y="425"/>
                  </a:cubicBezTo>
                  <a:cubicBezTo>
                    <a:pt x="94" y="424"/>
                    <a:pt x="93" y="423"/>
                    <a:pt x="92" y="423"/>
                  </a:cubicBezTo>
                  <a:cubicBezTo>
                    <a:pt x="91" y="423"/>
                    <a:pt x="91" y="424"/>
                    <a:pt x="91" y="426"/>
                  </a:cubicBezTo>
                  <a:close/>
                  <a:moveTo>
                    <a:pt x="86" y="402"/>
                  </a:moveTo>
                  <a:cubicBezTo>
                    <a:pt x="87" y="406"/>
                    <a:pt x="88" y="410"/>
                    <a:pt x="88" y="414"/>
                  </a:cubicBezTo>
                  <a:cubicBezTo>
                    <a:pt x="89" y="415"/>
                    <a:pt x="90" y="416"/>
                    <a:pt x="91" y="415"/>
                  </a:cubicBezTo>
                  <a:cubicBezTo>
                    <a:pt x="92" y="415"/>
                    <a:pt x="93" y="414"/>
                    <a:pt x="92" y="413"/>
                  </a:cubicBezTo>
                  <a:cubicBezTo>
                    <a:pt x="92" y="409"/>
                    <a:pt x="91" y="405"/>
                    <a:pt x="90" y="401"/>
                  </a:cubicBezTo>
                  <a:cubicBezTo>
                    <a:pt x="89" y="400"/>
                    <a:pt x="88" y="399"/>
                    <a:pt x="87" y="400"/>
                  </a:cubicBezTo>
                  <a:cubicBezTo>
                    <a:pt x="86" y="400"/>
                    <a:pt x="86" y="401"/>
                    <a:pt x="86" y="402"/>
                  </a:cubicBezTo>
                  <a:close/>
                  <a:moveTo>
                    <a:pt x="79" y="379"/>
                  </a:moveTo>
                  <a:cubicBezTo>
                    <a:pt x="81" y="383"/>
                    <a:pt x="82" y="387"/>
                    <a:pt x="83" y="391"/>
                  </a:cubicBezTo>
                  <a:cubicBezTo>
                    <a:pt x="83" y="392"/>
                    <a:pt x="84" y="392"/>
                    <a:pt x="85" y="392"/>
                  </a:cubicBezTo>
                  <a:cubicBezTo>
                    <a:pt x="86" y="392"/>
                    <a:pt x="87" y="391"/>
                    <a:pt x="87" y="390"/>
                  </a:cubicBezTo>
                  <a:cubicBezTo>
                    <a:pt x="86" y="386"/>
                    <a:pt x="85" y="382"/>
                    <a:pt x="83" y="378"/>
                  </a:cubicBezTo>
                  <a:cubicBezTo>
                    <a:pt x="83" y="377"/>
                    <a:pt x="82" y="376"/>
                    <a:pt x="81" y="377"/>
                  </a:cubicBezTo>
                  <a:cubicBezTo>
                    <a:pt x="80" y="377"/>
                    <a:pt x="79" y="378"/>
                    <a:pt x="79" y="379"/>
                  </a:cubicBezTo>
                  <a:close/>
                  <a:moveTo>
                    <a:pt x="72" y="357"/>
                  </a:moveTo>
                  <a:cubicBezTo>
                    <a:pt x="73" y="360"/>
                    <a:pt x="74" y="364"/>
                    <a:pt x="76" y="368"/>
                  </a:cubicBezTo>
                  <a:cubicBezTo>
                    <a:pt x="76" y="369"/>
                    <a:pt x="77" y="369"/>
                    <a:pt x="78" y="369"/>
                  </a:cubicBezTo>
                  <a:cubicBezTo>
                    <a:pt x="79" y="369"/>
                    <a:pt x="80" y="368"/>
                    <a:pt x="80" y="366"/>
                  </a:cubicBezTo>
                  <a:cubicBezTo>
                    <a:pt x="78" y="363"/>
                    <a:pt x="77" y="359"/>
                    <a:pt x="75" y="355"/>
                  </a:cubicBezTo>
                  <a:cubicBezTo>
                    <a:pt x="75" y="354"/>
                    <a:pt x="74" y="354"/>
                    <a:pt x="73" y="354"/>
                  </a:cubicBezTo>
                  <a:cubicBezTo>
                    <a:pt x="72" y="354"/>
                    <a:pt x="71" y="356"/>
                    <a:pt x="72" y="357"/>
                  </a:cubicBezTo>
                  <a:close/>
                  <a:moveTo>
                    <a:pt x="62" y="335"/>
                  </a:moveTo>
                  <a:cubicBezTo>
                    <a:pt x="64" y="338"/>
                    <a:pt x="66" y="342"/>
                    <a:pt x="67" y="346"/>
                  </a:cubicBezTo>
                  <a:cubicBezTo>
                    <a:pt x="68" y="347"/>
                    <a:pt x="69" y="347"/>
                    <a:pt x="70" y="347"/>
                  </a:cubicBezTo>
                  <a:cubicBezTo>
                    <a:pt x="71" y="346"/>
                    <a:pt x="71" y="345"/>
                    <a:pt x="71" y="344"/>
                  </a:cubicBezTo>
                  <a:cubicBezTo>
                    <a:pt x="69" y="340"/>
                    <a:pt x="68" y="337"/>
                    <a:pt x="66" y="333"/>
                  </a:cubicBezTo>
                  <a:cubicBezTo>
                    <a:pt x="65" y="332"/>
                    <a:pt x="64" y="332"/>
                    <a:pt x="63" y="332"/>
                  </a:cubicBezTo>
                  <a:cubicBezTo>
                    <a:pt x="62" y="332"/>
                    <a:pt x="62" y="334"/>
                    <a:pt x="62" y="335"/>
                  </a:cubicBezTo>
                  <a:close/>
                  <a:moveTo>
                    <a:pt x="51" y="313"/>
                  </a:moveTo>
                  <a:cubicBezTo>
                    <a:pt x="53" y="317"/>
                    <a:pt x="55" y="320"/>
                    <a:pt x="57" y="324"/>
                  </a:cubicBezTo>
                  <a:cubicBezTo>
                    <a:pt x="57" y="325"/>
                    <a:pt x="59" y="325"/>
                    <a:pt x="60" y="325"/>
                  </a:cubicBezTo>
                  <a:cubicBezTo>
                    <a:pt x="61" y="324"/>
                    <a:pt x="61" y="323"/>
                    <a:pt x="61" y="322"/>
                  </a:cubicBezTo>
                  <a:cubicBezTo>
                    <a:pt x="59" y="319"/>
                    <a:pt x="57" y="315"/>
                    <a:pt x="55" y="311"/>
                  </a:cubicBezTo>
                  <a:cubicBezTo>
                    <a:pt x="54" y="311"/>
                    <a:pt x="53" y="310"/>
                    <a:pt x="52" y="311"/>
                  </a:cubicBezTo>
                  <a:cubicBezTo>
                    <a:pt x="51" y="311"/>
                    <a:pt x="51" y="312"/>
                    <a:pt x="51" y="313"/>
                  </a:cubicBezTo>
                  <a:close/>
                  <a:moveTo>
                    <a:pt x="39" y="293"/>
                  </a:moveTo>
                  <a:cubicBezTo>
                    <a:pt x="39" y="294"/>
                    <a:pt x="40" y="295"/>
                    <a:pt x="40" y="295"/>
                  </a:cubicBezTo>
                  <a:cubicBezTo>
                    <a:pt x="42" y="298"/>
                    <a:pt x="44" y="301"/>
                    <a:pt x="45" y="303"/>
                  </a:cubicBezTo>
                  <a:cubicBezTo>
                    <a:pt x="46" y="304"/>
                    <a:pt x="47" y="304"/>
                    <a:pt x="48" y="304"/>
                  </a:cubicBezTo>
                  <a:cubicBezTo>
                    <a:pt x="49" y="303"/>
                    <a:pt x="49" y="302"/>
                    <a:pt x="49" y="301"/>
                  </a:cubicBezTo>
                  <a:cubicBezTo>
                    <a:pt x="47" y="298"/>
                    <a:pt x="46" y="296"/>
                    <a:pt x="44" y="293"/>
                  </a:cubicBezTo>
                  <a:cubicBezTo>
                    <a:pt x="43" y="292"/>
                    <a:pt x="43" y="292"/>
                    <a:pt x="42" y="291"/>
                  </a:cubicBezTo>
                  <a:cubicBezTo>
                    <a:pt x="42" y="290"/>
                    <a:pt x="41" y="290"/>
                    <a:pt x="40" y="290"/>
                  </a:cubicBezTo>
                  <a:cubicBezTo>
                    <a:pt x="39" y="291"/>
                    <a:pt x="38" y="292"/>
                    <a:pt x="39" y="293"/>
                  </a:cubicBezTo>
                  <a:close/>
                  <a:moveTo>
                    <a:pt x="27" y="272"/>
                  </a:moveTo>
                  <a:cubicBezTo>
                    <a:pt x="29" y="276"/>
                    <a:pt x="31" y="279"/>
                    <a:pt x="33" y="283"/>
                  </a:cubicBezTo>
                  <a:cubicBezTo>
                    <a:pt x="33" y="284"/>
                    <a:pt x="34" y="284"/>
                    <a:pt x="35" y="283"/>
                  </a:cubicBezTo>
                  <a:cubicBezTo>
                    <a:pt x="36" y="283"/>
                    <a:pt x="37" y="282"/>
                    <a:pt x="36" y="281"/>
                  </a:cubicBezTo>
                  <a:cubicBezTo>
                    <a:pt x="34" y="277"/>
                    <a:pt x="32" y="274"/>
                    <a:pt x="30" y="270"/>
                  </a:cubicBezTo>
                  <a:cubicBezTo>
                    <a:pt x="30" y="269"/>
                    <a:pt x="29" y="269"/>
                    <a:pt x="28" y="269"/>
                  </a:cubicBezTo>
                  <a:cubicBezTo>
                    <a:pt x="27" y="270"/>
                    <a:pt x="26" y="271"/>
                    <a:pt x="27" y="272"/>
                  </a:cubicBezTo>
                  <a:close/>
                  <a:moveTo>
                    <a:pt x="17" y="250"/>
                  </a:moveTo>
                  <a:cubicBezTo>
                    <a:pt x="18" y="254"/>
                    <a:pt x="20" y="257"/>
                    <a:pt x="22" y="261"/>
                  </a:cubicBezTo>
                  <a:cubicBezTo>
                    <a:pt x="22" y="262"/>
                    <a:pt x="23" y="263"/>
                    <a:pt x="24" y="262"/>
                  </a:cubicBezTo>
                  <a:cubicBezTo>
                    <a:pt x="25" y="262"/>
                    <a:pt x="26" y="261"/>
                    <a:pt x="25" y="260"/>
                  </a:cubicBezTo>
                  <a:cubicBezTo>
                    <a:pt x="24" y="256"/>
                    <a:pt x="22" y="252"/>
                    <a:pt x="21" y="249"/>
                  </a:cubicBezTo>
                  <a:cubicBezTo>
                    <a:pt x="20" y="248"/>
                    <a:pt x="19" y="247"/>
                    <a:pt x="18" y="247"/>
                  </a:cubicBezTo>
                  <a:cubicBezTo>
                    <a:pt x="17" y="248"/>
                    <a:pt x="16" y="249"/>
                    <a:pt x="17" y="250"/>
                  </a:cubicBezTo>
                  <a:close/>
                  <a:moveTo>
                    <a:pt x="9" y="227"/>
                  </a:moveTo>
                  <a:cubicBezTo>
                    <a:pt x="10" y="231"/>
                    <a:pt x="11" y="235"/>
                    <a:pt x="13" y="239"/>
                  </a:cubicBezTo>
                  <a:cubicBezTo>
                    <a:pt x="13" y="240"/>
                    <a:pt x="14" y="240"/>
                    <a:pt x="15" y="240"/>
                  </a:cubicBezTo>
                  <a:cubicBezTo>
                    <a:pt x="16" y="240"/>
                    <a:pt x="17" y="238"/>
                    <a:pt x="16" y="237"/>
                  </a:cubicBezTo>
                  <a:cubicBezTo>
                    <a:pt x="15" y="234"/>
                    <a:pt x="14" y="230"/>
                    <a:pt x="13" y="226"/>
                  </a:cubicBezTo>
                  <a:cubicBezTo>
                    <a:pt x="12" y="225"/>
                    <a:pt x="11" y="224"/>
                    <a:pt x="10" y="225"/>
                  </a:cubicBezTo>
                  <a:cubicBezTo>
                    <a:pt x="9" y="225"/>
                    <a:pt x="9" y="226"/>
                    <a:pt x="9" y="227"/>
                  </a:cubicBezTo>
                  <a:close/>
                  <a:moveTo>
                    <a:pt x="4" y="204"/>
                  </a:moveTo>
                  <a:cubicBezTo>
                    <a:pt x="4" y="208"/>
                    <a:pt x="5" y="212"/>
                    <a:pt x="6" y="215"/>
                  </a:cubicBezTo>
                  <a:cubicBezTo>
                    <a:pt x="6" y="217"/>
                    <a:pt x="7" y="217"/>
                    <a:pt x="8" y="217"/>
                  </a:cubicBezTo>
                  <a:cubicBezTo>
                    <a:pt x="9" y="217"/>
                    <a:pt x="10" y="216"/>
                    <a:pt x="10" y="215"/>
                  </a:cubicBezTo>
                  <a:cubicBezTo>
                    <a:pt x="9" y="211"/>
                    <a:pt x="8" y="207"/>
                    <a:pt x="7" y="203"/>
                  </a:cubicBezTo>
                  <a:cubicBezTo>
                    <a:pt x="7" y="202"/>
                    <a:pt x="6" y="201"/>
                    <a:pt x="5" y="201"/>
                  </a:cubicBezTo>
                  <a:cubicBezTo>
                    <a:pt x="4" y="201"/>
                    <a:pt x="3" y="203"/>
                    <a:pt x="4" y="204"/>
                  </a:cubicBezTo>
                  <a:close/>
                  <a:moveTo>
                    <a:pt x="1" y="180"/>
                  </a:moveTo>
                  <a:cubicBezTo>
                    <a:pt x="1" y="184"/>
                    <a:pt x="1" y="188"/>
                    <a:pt x="2" y="192"/>
                  </a:cubicBezTo>
                  <a:cubicBezTo>
                    <a:pt x="2" y="193"/>
                    <a:pt x="3" y="194"/>
                    <a:pt x="4" y="193"/>
                  </a:cubicBezTo>
                  <a:cubicBezTo>
                    <a:pt x="5" y="193"/>
                    <a:pt x="6" y="192"/>
                    <a:pt x="6" y="191"/>
                  </a:cubicBezTo>
                  <a:cubicBezTo>
                    <a:pt x="5" y="187"/>
                    <a:pt x="5" y="183"/>
                    <a:pt x="5" y="179"/>
                  </a:cubicBezTo>
                  <a:cubicBezTo>
                    <a:pt x="5" y="178"/>
                    <a:pt x="4" y="177"/>
                    <a:pt x="3" y="177"/>
                  </a:cubicBezTo>
                  <a:cubicBezTo>
                    <a:pt x="1" y="178"/>
                    <a:pt x="1" y="178"/>
                    <a:pt x="1" y="180"/>
                  </a:cubicBezTo>
                  <a:close/>
                  <a:moveTo>
                    <a:pt x="0" y="155"/>
                  </a:moveTo>
                  <a:cubicBezTo>
                    <a:pt x="0" y="159"/>
                    <a:pt x="0" y="162"/>
                    <a:pt x="0" y="166"/>
                  </a:cubicBezTo>
                  <a:cubicBezTo>
                    <a:pt x="0" y="166"/>
                    <a:pt x="0" y="167"/>
                    <a:pt x="0" y="167"/>
                  </a:cubicBezTo>
                  <a:cubicBezTo>
                    <a:pt x="0" y="169"/>
                    <a:pt x="1" y="169"/>
                    <a:pt x="2" y="169"/>
                  </a:cubicBezTo>
                  <a:cubicBezTo>
                    <a:pt x="3" y="169"/>
                    <a:pt x="4" y="169"/>
                    <a:pt x="4" y="167"/>
                  </a:cubicBezTo>
                  <a:cubicBezTo>
                    <a:pt x="4" y="167"/>
                    <a:pt x="4" y="166"/>
                    <a:pt x="4" y="166"/>
                  </a:cubicBezTo>
                  <a:cubicBezTo>
                    <a:pt x="4" y="162"/>
                    <a:pt x="4" y="159"/>
                    <a:pt x="4" y="156"/>
                  </a:cubicBezTo>
                  <a:cubicBezTo>
                    <a:pt x="5" y="154"/>
                    <a:pt x="4" y="154"/>
                    <a:pt x="3" y="153"/>
                  </a:cubicBezTo>
                  <a:cubicBezTo>
                    <a:pt x="1" y="153"/>
                    <a:pt x="1" y="154"/>
                    <a:pt x="0" y="155"/>
                  </a:cubicBezTo>
                  <a:close/>
                  <a:moveTo>
                    <a:pt x="3" y="131"/>
                  </a:moveTo>
                  <a:cubicBezTo>
                    <a:pt x="2" y="135"/>
                    <a:pt x="2" y="139"/>
                    <a:pt x="1" y="143"/>
                  </a:cubicBezTo>
                  <a:cubicBezTo>
                    <a:pt x="1" y="144"/>
                    <a:pt x="2" y="145"/>
                    <a:pt x="3" y="145"/>
                  </a:cubicBezTo>
                  <a:cubicBezTo>
                    <a:pt x="4" y="146"/>
                    <a:pt x="5" y="145"/>
                    <a:pt x="5" y="144"/>
                  </a:cubicBezTo>
                  <a:cubicBezTo>
                    <a:pt x="6" y="140"/>
                    <a:pt x="6" y="136"/>
                    <a:pt x="7" y="132"/>
                  </a:cubicBezTo>
                  <a:cubicBezTo>
                    <a:pt x="7" y="131"/>
                    <a:pt x="6" y="130"/>
                    <a:pt x="5" y="130"/>
                  </a:cubicBezTo>
                  <a:cubicBezTo>
                    <a:pt x="4" y="129"/>
                    <a:pt x="3" y="130"/>
                    <a:pt x="3" y="131"/>
                  </a:cubicBezTo>
                  <a:close/>
                  <a:moveTo>
                    <a:pt x="8" y="108"/>
                  </a:moveTo>
                  <a:cubicBezTo>
                    <a:pt x="7" y="111"/>
                    <a:pt x="6" y="115"/>
                    <a:pt x="5" y="119"/>
                  </a:cubicBezTo>
                  <a:cubicBezTo>
                    <a:pt x="5" y="120"/>
                    <a:pt x="5" y="122"/>
                    <a:pt x="7" y="122"/>
                  </a:cubicBezTo>
                  <a:cubicBezTo>
                    <a:pt x="8" y="122"/>
                    <a:pt x="9" y="121"/>
                    <a:pt x="9" y="120"/>
                  </a:cubicBezTo>
                  <a:cubicBezTo>
                    <a:pt x="10" y="116"/>
                    <a:pt x="11" y="112"/>
                    <a:pt x="12" y="109"/>
                  </a:cubicBezTo>
                  <a:cubicBezTo>
                    <a:pt x="12" y="108"/>
                    <a:pt x="11" y="106"/>
                    <a:pt x="10" y="106"/>
                  </a:cubicBezTo>
                  <a:cubicBezTo>
                    <a:pt x="9" y="106"/>
                    <a:pt x="8" y="107"/>
                    <a:pt x="8" y="108"/>
                  </a:cubicBezTo>
                  <a:close/>
                  <a:moveTo>
                    <a:pt x="15" y="84"/>
                  </a:moveTo>
                  <a:cubicBezTo>
                    <a:pt x="13" y="88"/>
                    <a:pt x="12" y="92"/>
                    <a:pt x="11" y="96"/>
                  </a:cubicBezTo>
                  <a:cubicBezTo>
                    <a:pt x="11" y="97"/>
                    <a:pt x="11" y="98"/>
                    <a:pt x="12" y="98"/>
                  </a:cubicBezTo>
                  <a:cubicBezTo>
                    <a:pt x="13" y="99"/>
                    <a:pt x="14" y="98"/>
                    <a:pt x="15" y="97"/>
                  </a:cubicBezTo>
                  <a:cubicBezTo>
                    <a:pt x="16" y="93"/>
                    <a:pt x="17" y="90"/>
                    <a:pt x="19" y="86"/>
                  </a:cubicBezTo>
                  <a:cubicBezTo>
                    <a:pt x="19" y="85"/>
                    <a:pt x="18" y="84"/>
                    <a:pt x="17" y="83"/>
                  </a:cubicBezTo>
                  <a:cubicBezTo>
                    <a:pt x="16" y="83"/>
                    <a:pt x="15" y="83"/>
                    <a:pt x="15" y="84"/>
                  </a:cubicBezTo>
                  <a:close/>
                  <a:moveTo>
                    <a:pt x="24" y="62"/>
                  </a:moveTo>
                  <a:cubicBezTo>
                    <a:pt x="22" y="66"/>
                    <a:pt x="21" y="69"/>
                    <a:pt x="19" y="73"/>
                  </a:cubicBezTo>
                  <a:cubicBezTo>
                    <a:pt x="19" y="74"/>
                    <a:pt x="19" y="75"/>
                    <a:pt x="20" y="76"/>
                  </a:cubicBezTo>
                  <a:cubicBezTo>
                    <a:pt x="21" y="76"/>
                    <a:pt x="22" y="76"/>
                    <a:pt x="23" y="75"/>
                  </a:cubicBezTo>
                  <a:cubicBezTo>
                    <a:pt x="24" y="71"/>
                    <a:pt x="26" y="67"/>
                    <a:pt x="28" y="64"/>
                  </a:cubicBezTo>
                  <a:cubicBezTo>
                    <a:pt x="28" y="63"/>
                    <a:pt x="28" y="62"/>
                    <a:pt x="27" y="61"/>
                  </a:cubicBezTo>
                  <a:cubicBezTo>
                    <a:pt x="26" y="61"/>
                    <a:pt x="24" y="61"/>
                    <a:pt x="24" y="62"/>
                  </a:cubicBezTo>
                  <a:close/>
                  <a:moveTo>
                    <a:pt x="35" y="41"/>
                  </a:moveTo>
                  <a:cubicBezTo>
                    <a:pt x="33" y="44"/>
                    <a:pt x="31" y="47"/>
                    <a:pt x="29" y="51"/>
                  </a:cubicBezTo>
                  <a:cubicBezTo>
                    <a:pt x="29" y="52"/>
                    <a:pt x="29" y="53"/>
                    <a:pt x="30" y="54"/>
                  </a:cubicBezTo>
                  <a:cubicBezTo>
                    <a:pt x="31" y="54"/>
                    <a:pt x="32" y="54"/>
                    <a:pt x="33" y="53"/>
                  </a:cubicBezTo>
                  <a:cubicBezTo>
                    <a:pt x="35" y="49"/>
                    <a:pt x="37" y="46"/>
                    <a:pt x="38" y="43"/>
                  </a:cubicBezTo>
                  <a:cubicBezTo>
                    <a:pt x="39" y="42"/>
                    <a:pt x="39" y="40"/>
                    <a:pt x="38" y="40"/>
                  </a:cubicBezTo>
                  <a:cubicBezTo>
                    <a:pt x="37" y="39"/>
                    <a:pt x="36" y="40"/>
                    <a:pt x="35" y="41"/>
                  </a:cubicBezTo>
                  <a:close/>
                  <a:moveTo>
                    <a:pt x="48" y="20"/>
                  </a:moveTo>
                  <a:cubicBezTo>
                    <a:pt x="46" y="23"/>
                    <a:pt x="43" y="26"/>
                    <a:pt x="41" y="30"/>
                  </a:cubicBezTo>
                  <a:cubicBezTo>
                    <a:pt x="41" y="31"/>
                    <a:pt x="41" y="32"/>
                    <a:pt x="42" y="33"/>
                  </a:cubicBezTo>
                  <a:cubicBezTo>
                    <a:pt x="43" y="34"/>
                    <a:pt x="44" y="33"/>
                    <a:pt x="45" y="32"/>
                  </a:cubicBezTo>
                  <a:cubicBezTo>
                    <a:pt x="47" y="29"/>
                    <a:pt x="49" y="25"/>
                    <a:pt x="51" y="22"/>
                  </a:cubicBezTo>
                  <a:cubicBezTo>
                    <a:pt x="52" y="21"/>
                    <a:pt x="51" y="20"/>
                    <a:pt x="51" y="20"/>
                  </a:cubicBezTo>
                  <a:cubicBezTo>
                    <a:pt x="50" y="19"/>
                    <a:pt x="48" y="19"/>
                    <a:pt x="48" y="20"/>
                  </a:cubicBezTo>
                  <a:close/>
                  <a:moveTo>
                    <a:pt x="63" y="1"/>
                  </a:moveTo>
                  <a:cubicBezTo>
                    <a:pt x="63" y="1"/>
                    <a:pt x="60" y="4"/>
                    <a:pt x="55" y="10"/>
                  </a:cubicBezTo>
                  <a:cubicBezTo>
                    <a:pt x="54" y="11"/>
                    <a:pt x="54" y="12"/>
                    <a:pt x="55" y="13"/>
                  </a:cubicBezTo>
                  <a:cubicBezTo>
                    <a:pt x="56" y="14"/>
                    <a:pt x="57" y="14"/>
                    <a:pt x="58" y="13"/>
                  </a:cubicBezTo>
                  <a:cubicBezTo>
                    <a:pt x="60" y="10"/>
                    <a:pt x="62" y="7"/>
                    <a:pt x="64" y="6"/>
                  </a:cubicBezTo>
                  <a:cubicBezTo>
                    <a:pt x="64" y="5"/>
                    <a:pt x="65" y="4"/>
                    <a:pt x="65" y="4"/>
                  </a:cubicBezTo>
                  <a:cubicBezTo>
                    <a:pt x="65" y="4"/>
                    <a:pt x="66" y="3"/>
                    <a:pt x="66" y="3"/>
                  </a:cubicBezTo>
                  <a:cubicBezTo>
                    <a:pt x="66" y="3"/>
                    <a:pt x="66" y="1"/>
                    <a:pt x="65" y="1"/>
                  </a:cubicBezTo>
                  <a:cubicBezTo>
                    <a:pt x="65" y="0"/>
                    <a:pt x="63" y="0"/>
                    <a:pt x="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9" name="Freeform 614"/>
            <p:cNvSpPr>
              <a:spLocks noEditPoints="1"/>
            </p:cNvSpPr>
            <p:nvPr/>
          </p:nvSpPr>
          <p:spPr bwMode="auto">
            <a:xfrm rot="16200000">
              <a:off x="3427605" y="-593499"/>
              <a:ext cx="983668" cy="2894420"/>
            </a:xfrm>
            <a:custGeom>
              <a:avLst/>
              <a:gdLst>
                <a:gd name="T0" fmla="*/ 128 w 169"/>
                <a:gd name="T1" fmla="*/ 488 h 498"/>
                <a:gd name="T2" fmla="*/ 132 w 169"/>
                <a:gd name="T3" fmla="*/ 479 h 498"/>
                <a:gd name="T4" fmla="*/ 148 w 169"/>
                <a:gd name="T5" fmla="*/ 445 h 498"/>
                <a:gd name="T6" fmla="*/ 151 w 169"/>
                <a:gd name="T7" fmla="*/ 443 h 498"/>
                <a:gd name="T8" fmla="*/ 156 w 169"/>
                <a:gd name="T9" fmla="*/ 435 h 498"/>
                <a:gd name="T10" fmla="*/ 159 w 169"/>
                <a:gd name="T11" fmla="*/ 411 h 498"/>
                <a:gd name="T12" fmla="*/ 161 w 169"/>
                <a:gd name="T13" fmla="*/ 399 h 498"/>
                <a:gd name="T14" fmla="*/ 168 w 169"/>
                <a:gd name="T15" fmla="*/ 376 h 498"/>
                <a:gd name="T16" fmla="*/ 165 w 169"/>
                <a:gd name="T17" fmla="*/ 363 h 498"/>
                <a:gd name="T18" fmla="*/ 167 w 169"/>
                <a:gd name="T19" fmla="*/ 349 h 498"/>
                <a:gd name="T20" fmla="*/ 168 w 169"/>
                <a:gd name="T21" fmla="*/ 339 h 498"/>
                <a:gd name="T22" fmla="*/ 162 w 169"/>
                <a:gd name="T23" fmla="*/ 316 h 498"/>
                <a:gd name="T24" fmla="*/ 160 w 169"/>
                <a:gd name="T25" fmla="*/ 304 h 498"/>
                <a:gd name="T26" fmla="*/ 160 w 169"/>
                <a:gd name="T27" fmla="*/ 280 h 498"/>
                <a:gd name="T28" fmla="*/ 155 w 169"/>
                <a:gd name="T29" fmla="*/ 270 h 498"/>
                <a:gd name="T30" fmla="*/ 143 w 169"/>
                <a:gd name="T31" fmla="*/ 234 h 498"/>
                <a:gd name="T32" fmla="*/ 145 w 169"/>
                <a:gd name="T33" fmla="*/ 232 h 498"/>
                <a:gd name="T34" fmla="*/ 143 w 169"/>
                <a:gd name="T35" fmla="*/ 222 h 498"/>
                <a:gd name="T36" fmla="*/ 132 w 169"/>
                <a:gd name="T37" fmla="*/ 200 h 498"/>
                <a:gd name="T38" fmla="*/ 128 w 169"/>
                <a:gd name="T39" fmla="*/ 189 h 498"/>
                <a:gd name="T40" fmla="*/ 122 w 169"/>
                <a:gd name="T41" fmla="*/ 165 h 498"/>
                <a:gd name="T42" fmla="*/ 117 w 169"/>
                <a:gd name="T43" fmla="*/ 157 h 498"/>
                <a:gd name="T44" fmla="*/ 100 w 169"/>
                <a:gd name="T45" fmla="*/ 123 h 498"/>
                <a:gd name="T46" fmla="*/ 101 w 169"/>
                <a:gd name="T47" fmla="*/ 120 h 498"/>
                <a:gd name="T48" fmla="*/ 99 w 169"/>
                <a:gd name="T49" fmla="*/ 110 h 498"/>
                <a:gd name="T50" fmla="*/ 86 w 169"/>
                <a:gd name="T51" fmla="*/ 89 h 498"/>
                <a:gd name="T52" fmla="*/ 83 w 169"/>
                <a:gd name="T53" fmla="*/ 78 h 498"/>
                <a:gd name="T54" fmla="*/ 84 w 169"/>
                <a:gd name="T55" fmla="*/ 65 h 498"/>
                <a:gd name="T56" fmla="*/ 85 w 169"/>
                <a:gd name="T57" fmla="*/ 29 h 498"/>
                <a:gd name="T58" fmla="*/ 88 w 169"/>
                <a:gd name="T59" fmla="*/ 28 h 498"/>
                <a:gd name="T60" fmla="*/ 95 w 169"/>
                <a:gd name="T61" fmla="*/ 21 h 498"/>
                <a:gd name="T62" fmla="*/ 112 w 169"/>
                <a:gd name="T63" fmla="*/ 4 h 498"/>
                <a:gd name="T64" fmla="*/ 124 w 169"/>
                <a:gd name="T65" fmla="*/ 1 h 498"/>
                <a:gd name="T66" fmla="*/ 147 w 169"/>
                <a:gd name="T67" fmla="*/ 7 h 498"/>
                <a:gd name="T68" fmla="*/ 156 w 169"/>
                <a:gd name="T69" fmla="*/ 10 h 498"/>
                <a:gd name="T70" fmla="*/ 166 w 169"/>
                <a:gd name="T71" fmla="*/ 45 h 498"/>
                <a:gd name="T72" fmla="*/ 163 w 169"/>
                <a:gd name="T73" fmla="*/ 42 h 498"/>
                <a:gd name="T74" fmla="*/ 161 w 169"/>
                <a:gd name="T75" fmla="*/ 57 h 498"/>
                <a:gd name="T76" fmla="*/ 155 w 169"/>
                <a:gd name="T77" fmla="*/ 67 h 498"/>
                <a:gd name="T78" fmla="*/ 134 w 169"/>
                <a:gd name="T79" fmla="*/ 78 h 498"/>
                <a:gd name="T80" fmla="*/ 123 w 169"/>
                <a:gd name="T81" fmla="*/ 85 h 498"/>
                <a:gd name="T82" fmla="*/ 109 w 169"/>
                <a:gd name="T83" fmla="*/ 84 h 498"/>
                <a:gd name="T84" fmla="*/ 99 w 169"/>
                <a:gd name="T85" fmla="*/ 80 h 498"/>
                <a:gd name="T86" fmla="*/ 75 w 169"/>
                <a:gd name="T87" fmla="*/ 78 h 498"/>
                <a:gd name="T88" fmla="*/ 64 w 169"/>
                <a:gd name="T89" fmla="*/ 74 h 498"/>
                <a:gd name="T90" fmla="*/ 44 w 169"/>
                <a:gd name="T91" fmla="*/ 60 h 498"/>
                <a:gd name="T92" fmla="*/ 34 w 169"/>
                <a:gd name="T93" fmla="*/ 57 h 498"/>
                <a:gd name="T94" fmla="*/ 2 w 169"/>
                <a:gd name="T95" fmla="*/ 39 h 498"/>
                <a:gd name="T96" fmla="*/ 1 w 169"/>
                <a:gd name="T97" fmla="*/ 39 h 498"/>
                <a:gd name="T98" fmla="*/ 1 w 169"/>
                <a:gd name="T99" fmla="*/ 39 h 498"/>
                <a:gd name="T100" fmla="*/ 6 w 169"/>
                <a:gd name="T101" fmla="*/ 37 h 498"/>
                <a:gd name="T102" fmla="*/ 0 w 169"/>
                <a:gd name="T103" fmla="*/ 37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69" h="498">
                  <a:moveTo>
                    <a:pt x="125" y="486"/>
                  </a:moveTo>
                  <a:cubicBezTo>
                    <a:pt x="123" y="489"/>
                    <a:pt x="121" y="492"/>
                    <a:pt x="118" y="494"/>
                  </a:cubicBezTo>
                  <a:cubicBezTo>
                    <a:pt x="118" y="495"/>
                    <a:pt x="118" y="497"/>
                    <a:pt x="119" y="497"/>
                  </a:cubicBezTo>
                  <a:cubicBezTo>
                    <a:pt x="120" y="498"/>
                    <a:pt x="121" y="498"/>
                    <a:pt x="122" y="497"/>
                  </a:cubicBezTo>
                  <a:cubicBezTo>
                    <a:pt x="124" y="494"/>
                    <a:pt x="126" y="491"/>
                    <a:pt x="128" y="488"/>
                  </a:cubicBezTo>
                  <a:cubicBezTo>
                    <a:pt x="129" y="487"/>
                    <a:pt x="129" y="486"/>
                    <a:pt x="128" y="485"/>
                  </a:cubicBezTo>
                  <a:cubicBezTo>
                    <a:pt x="127" y="485"/>
                    <a:pt x="126" y="485"/>
                    <a:pt x="125" y="486"/>
                  </a:cubicBezTo>
                  <a:close/>
                  <a:moveTo>
                    <a:pt x="138" y="466"/>
                  </a:moveTo>
                  <a:cubicBezTo>
                    <a:pt x="136" y="469"/>
                    <a:pt x="134" y="473"/>
                    <a:pt x="132" y="476"/>
                  </a:cubicBezTo>
                  <a:cubicBezTo>
                    <a:pt x="131" y="477"/>
                    <a:pt x="131" y="478"/>
                    <a:pt x="132" y="479"/>
                  </a:cubicBezTo>
                  <a:cubicBezTo>
                    <a:pt x="133" y="479"/>
                    <a:pt x="135" y="479"/>
                    <a:pt x="135" y="478"/>
                  </a:cubicBezTo>
                  <a:cubicBezTo>
                    <a:pt x="137" y="475"/>
                    <a:pt x="139" y="471"/>
                    <a:pt x="141" y="468"/>
                  </a:cubicBezTo>
                  <a:cubicBezTo>
                    <a:pt x="142" y="467"/>
                    <a:pt x="142" y="466"/>
                    <a:pt x="141" y="465"/>
                  </a:cubicBezTo>
                  <a:cubicBezTo>
                    <a:pt x="140" y="465"/>
                    <a:pt x="138" y="465"/>
                    <a:pt x="138" y="466"/>
                  </a:cubicBezTo>
                  <a:close/>
                  <a:moveTo>
                    <a:pt x="148" y="445"/>
                  </a:moveTo>
                  <a:cubicBezTo>
                    <a:pt x="147" y="448"/>
                    <a:pt x="145" y="452"/>
                    <a:pt x="143" y="455"/>
                  </a:cubicBezTo>
                  <a:cubicBezTo>
                    <a:pt x="143" y="456"/>
                    <a:pt x="143" y="458"/>
                    <a:pt x="144" y="458"/>
                  </a:cubicBezTo>
                  <a:cubicBezTo>
                    <a:pt x="145" y="459"/>
                    <a:pt x="147" y="458"/>
                    <a:pt x="147" y="457"/>
                  </a:cubicBezTo>
                  <a:cubicBezTo>
                    <a:pt x="149" y="453"/>
                    <a:pt x="151" y="450"/>
                    <a:pt x="152" y="446"/>
                  </a:cubicBezTo>
                  <a:cubicBezTo>
                    <a:pt x="152" y="445"/>
                    <a:pt x="152" y="444"/>
                    <a:pt x="151" y="443"/>
                  </a:cubicBezTo>
                  <a:cubicBezTo>
                    <a:pt x="150" y="443"/>
                    <a:pt x="149" y="444"/>
                    <a:pt x="148" y="445"/>
                  </a:cubicBezTo>
                  <a:close/>
                  <a:moveTo>
                    <a:pt x="156" y="422"/>
                  </a:moveTo>
                  <a:cubicBezTo>
                    <a:pt x="155" y="426"/>
                    <a:pt x="154" y="430"/>
                    <a:pt x="153" y="433"/>
                  </a:cubicBezTo>
                  <a:cubicBezTo>
                    <a:pt x="152" y="435"/>
                    <a:pt x="153" y="436"/>
                    <a:pt x="154" y="436"/>
                  </a:cubicBezTo>
                  <a:cubicBezTo>
                    <a:pt x="155" y="436"/>
                    <a:pt x="156" y="436"/>
                    <a:pt x="156" y="435"/>
                  </a:cubicBezTo>
                  <a:cubicBezTo>
                    <a:pt x="158" y="431"/>
                    <a:pt x="159" y="427"/>
                    <a:pt x="160" y="423"/>
                  </a:cubicBezTo>
                  <a:cubicBezTo>
                    <a:pt x="160" y="422"/>
                    <a:pt x="160" y="421"/>
                    <a:pt x="159" y="421"/>
                  </a:cubicBezTo>
                  <a:cubicBezTo>
                    <a:pt x="158" y="420"/>
                    <a:pt x="156" y="421"/>
                    <a:pt x="156" y="422"/>
                  </a:cubicBezTo>
                  <a:close/>
                  <a:moveTo>
                    <a:pt x="161" y="399"/>
                  </a:moveTo>
                  <a:cubicBezTo>
                    <a:pt x="161" y="403"/>
                    <a:pt x="160" y="407"/>
                    <a:pt x="159" y="411"/>
                  </a:cubicBezTo>
                  <a:cubicBezTo>
                    <a:pt x="159" y="412"/>
                    <a:pt x="160" y="413"/>
                    <a:pt x="161" y="413"/>
                  </a:cubicBezTo>
                  <a:cubicBezTo>
                    <a:pt x="162" y="413"/>
                    <a:pt x="163" y="413"/>
                    <a:pt x="163" y="412"/>
                  </a:cubicBezTo>
                  <a:cubicBezTo>
                    <a:pt x="164" y="408"/>
                    <a:pt x="165" y="404"/>
                    <a:pt x="165" y="400"/>
                  </a:cubicBezTo>
                  <a:cubicBezTo>
                    <a:pt x="166" y="399"/>
                    <a:pt x="165" y="398"/>
                    <a:pt x="164" y="397"/>
                  </a:cubicBezTo>
                  <a:cubicBezTo>
                    <a:pt x="163" y="397"/>
                    <a:pt x="162" y="398"/>
                    <a:pt x="161" y="399"/>
                  </a:cubicBezTo>
                  <a:close/>
                  <a:moveTo>
                    <a:pt x="164" y="375"/>
                  </a:moveTo>
                  <a:cubicBezTo>
                    <a:pt x="164" y="379"/>
                    <a:pt x="164" y="383"/>
                    <a:pt x="163" y="387"/>
                  </a:cubicBezTo>
                  <a:cubicBezTo>
                    <a:pt x="163" y="388"/>
                    <a:pt x="164" y="389"/>
                    <a:pt x="165" y="389"/>
                  </a:cubicBezTo>
                  <a:cubicBezTo>
                    <a:pt x="166" y="390"/>
                    <a:pt x="167" y="389"/>
                    <a:pt x="167" y="388"/>
                  </a:cubicBezTo>
                  <a:cubicBezTo>
                    <a:pt x="168" y="384"/>
                    <a:pt x="168" y="380"/>
                    <a:pt x="168" y="376"/>
                  </a:cubicBezTo>
                  <a:cubicBezTo>
                    <a:pt x="168" y="375"/>
                    <a:pt x="167" y="374"/>
                    <a:pt x="166" y="373"/>
                  </a:cubicBezTo>
                  <a:cubicBezTo>
                    <a:pt x="165" y="373"/>
                    <a:pt x="164" y="374"/>
                    <a:pt x="164" y="375"/>
                  </a:cubicBezTo>
                  <a:close/>
                  <a:moveTo>
                    <a:pt x="165" y="352"/>
                  </a:moveTo>
                  <a:cubicBezTo>
                    <a:pt x="165" y="353"/>
                    <a:pt x="165" y="355"/>
                    <a:pt x="165" y="357"/>
                  </a:cubicBezTo>
                  <a:cubicBezTo>
                    <a:pt x="165" y="359"/>
                    <a:pt x="165" y="361"/>
                    <a:pt x="165" y="363"/>
                  </a:cubicBezTo>
                  <a:cubicBezTo>
                    <a:pt x="165" y="365"/>
                    <a:pt x="166" y="365"/>
                    <a:pt x="167" y="365"/>
                  </a:cubicBezTo>
                  <a:cubicBezTo>
                    <a:pt x="168" y="366"/>
                    <a:pt x="169" y="365"/>
                    <a:pt x="169" y="364"/>
                  </a:cubicBezTo>
                  <a:cubicBezTo>
                    <a:pt x="169" y="361"/>
                    <a:pt x="169" y="359"/>
                    <a:pt x="169" y="357"/>
                  </a:cubicBezTo>
                  <a:cubicBezTo>
                    <a:pt x="169" y="355"/>
                    <a:pt x="169" y="353"/>
                    <a:pt x="169" y="351"/>
                  </a:cubicBezTo>
                  <a:cubicBezTo>
                    <a:pt x="169" y="350"/>
                    <a:pt x="168" y="349"/>
                    <a:pt x="167" y="349"/>
                  </a:cubicBezTo>
                  <a:cubicBezTo>
                    <a:pt x="166" y="350"/>
                    <a:pt x="165" y="350"/>
                    <a:pt x="165" y="352"/>
                  </a:cubicBezTo>
                  <a:close/>
                  <a:moveTo>
                    <a:pt x="163" y="328"/>
                  </a:moveTo>
                  <a:cubicBezTo>
                    <a:pt x="164" y="332"/>
                    <a:pt x="164" y="336"/>
                    <a:pt x="164" y="340"/>
                  </a:cubicBezTo>
                  <a:cubicBezTo>
                    <a:pt x="164" y="341"/>
                    <a:pt x="165" y="342"/>
                    <a:pt x="166" y="341"/>
                  </a:cubicBezTo>
                  <a:cubicBezTo>
                    <a:pt x="167" y="341"/>
                    <a:pt x="168" y="340"/>
                    <a:pt x="168" y="339"/>
                  </a:cubicBezTo>
                  <a:cubicBezTo>
                    <a:pt x="168" y="335"/>
                    <a:pt x="168" y="331"/>
                    <a:pt x="167" y="327"/>
                  </a:cubicBezTo>
                  <a:cubicBezTo>
                    <a:pt x="167" y="326"/>
                    <a:pt x="166" y="325"/>
                    <a:pt x="165" y="326"/>
                  </a:cubicBezTo>
                  <a:cubicBezTo>
                    <a:pt x="164" y="326"/>
                    <a:pt x="163" y="327"/>
                    <a:pt x="163" y="328"/>
                  </a:cubicBezTo>
                  <a:close/>
                  <a:moveTo>
                    <a:pt x="160" y="304"/>
                  </a:moveTo>
                  <a:cubicBezTo>
                    <a:pt x="161" y="308"/>
                    <a:pt x="161" y="312"/>
                    <a:pt x="162" y="316"/>
                  </a:cubicBezTo>
                  <a:cubicBezTo>
                    <a:pt x="162" y="317"/>
                    <a:pt x="163" y="318"/>
                    <a:pt x="164" y="318"/>
                  </a:cubicBezTo>
                  <a:cubicBezTo>
                    <a:pt x="165" y="317"/>
                    <a:pt x="166" y="316"/>
                    <a:pt x="166" y="315"/>
                  </a:cubicBezTo>
                  <a:cubicBezTo>
                    <a:pt x="165" y="311"/>
                    <a:pt x="165" y="307"/>
                    <a:pt x="164" y="303"/>
                  </a:cubicBezTo>
                  <a:cubicBezTo>
                    <a:pt x="164" y="302"/>
                    <a:pt x="163" y="302"/>
                    <a:pt x="162" y="302"/>
                  </a:cubicBezTo>
                  <a:cubicBezTo>
                    <a:pt x="161" y="302"/>
                    <a:pt x="160" y="303"/>
                    <a:pt x="160" y="304"/>
                  </a:cubicBezTo>
                  <a:close/>
                  <a:moveTo>
                    <a:pt x="156" y="281"/>
                  </a:moveTo>
                  <a:cubicBezTo>
                    <a:pt x="157" y="284"/>
                    <a:pt x="157" y="288"/>
                    <a:pt x="158" y="292"/>
                  </a:cubicBezTo>
                  <a:cubicBezTo>
                    <a:pt x="158" y="293"/>
                    <a:pt x="159" y="294"/>
                    <a:pt x="160" y="294"/>
                  </a:cubicBezTo>
                  <a:cubicBezTo>
                    <a:pt x="162" y="294"/>
                    <a:pt x="162" y="293"/>
                    <a:pt x="162" y="291"/>
                  </a:cubicBezTo>
                  <a:cubicBezTo>
                    <a:pt x="161" y="288"/>
                    <a:pt x="161" y="284"/>
                    <a:pt x="160" y="280"/>
                  </a:cubicBezTo>
                  <a:cubicBezTo>
                    <a:pt x="159" y="279"/>
                    <a:pt x="158" y="278"/>
                    <a:pt x="157" y="278"/>
                  </a:cubicBezTo>
                  <a:cubicBezTo>
                    <a:pt x="156" y="278"/>
                    <a:pt x="155" y="279"/>
                    <a:pt x="156" y="281"/>
                  </a:cubicBezTo>
                  <a:close/>
                  <a:moveTo>
                    <a:pt x="150" y="257"/>
                  </a:moveTo>
                  <a:cubicBezTo>
                    <a:pt x="151" y="261"/>
                    <a:pt x="152" y="265"/>
                    <a:pt x="153" y="269"/>
                  </a:cubicBezTo>
                  <a:cubicBezTo>
                    <a:pt x="153" y="270"/>
                    <a:pt x="154" y="271"/>
                    <a:pt x="155" y="270"/>
                  </a:cubicBezTo>
                  <a:cubicBezTo>
                    <a:pt x="157" y="270"/>
                    <a:pt x="157" y="269"/>
                    <a:pt x="157" y="268"/>
                  </a:cubicBezTo>
                  <a:cubicBezTo>
                    <a:pt x="156" y="264"/>
                    <a:pt x="155" y="260"/>
                    <a:pt x="154" y="256"/>
                  </a:cubicBezTo>
                  <a:cubicBezTo>
                    <a:pt x="154" y="255"/>
                    <a:pt x="152" y="255"/>
                    <a:pt x="151" y="255"/>
                  </a:cubicBezTo>
                  <a:cubicBezTo>
                    <a:pt x="150" y="255"/>
                    <a:pt x="150" y="256"/>
                    <a:pt x="150" y="257"/>
                  </a:cubicBezTo>
                  <a:close/>
                  <a:moveTo>
                    <a:pt x="143" y="234"/>
                  </a:moveTo>
                  <a:cubicBezTo>
                    <a:pt x="144" y="238"/>
                    <a:pt x="146" y="242"/>
                    <a:pt x="147" y="246"/>
                  </a:cubicBezTo>
                  <a:cubicBezTo>
                    <a:pt x="147" y="247"/>
                    <a:pt x="148" y="247"/>
                    <a:pt x="149" y="247"/>
                  </a:cubicBezTo>
                  <a:cubicBezTo>
                    <a:pt x="150" y="247"/>
                    <a:pt x="151" y="246"/>
                    <a:pt x="151" y="245"/>
                  </a:cubicBezTo>
                  <a:cubicBezTo>
                    <a:pt x="149" y="241"/>
                    <a:pt x="148" y="237"/>
                    <a:pt x="147" y="233"/>
                  </a:cubicBezTo>
                  <a:cubicBezTo>
                    <a:pt x="147" y="232"/>
                    <a:pt x="146" y="231"/>
                    <a:pt x="145" y="232"/>
                  </a:cubicBezTo>
                  <a:cubicBezTo>
                    <a:pt x="144" y="232"/>
                    <a:pt x="143" y="233"/>
                    <a:pt x="143" y="234"/>
                  </a:cubicBezTo>
                  <a:close/>
                  <a:moveTo>
                    <a:pt x="136" y="212"/>
                  </a:moveTo>
                  <a:cubicBezTo>
                    <a:pt x="137" y="215"/>
                    <a:pt x="138" y="219"/>
                    <a:pt x="140" y="223"/>
                  </a:cubicBezTo>
                  <a:cubicBezTo>
                    <a:pt x="140" y="224"/>
                    <a:pt x="141" y="225"/>
                    <a:pt x="142" y="224"/>
                  </a:cubicBezTo>
                  <a:cubicBezTo>
                    <a:pt x="143" y="224"/>
                    <a:pt x="144" y="223"/>
                    <a:pt x="143" y="222"/>
                  </a:cubicBezTo>
                  <a:cubicBezTo>
                    <a:pt x="142" y="218"/>
                    <a:pt x="141" y="214"/>
                    <a:pt x="140" y="210"/>
                  </a:cubicBezTo>
                  <a:cubicBezTo>
                    <a:pt x="139" y="209"/>
                    <a:pt x="138" y="209"/>
                    <a:pt x="137" y="209"/>
                  </a:cubicBezTo>
                  <a:cubicBezTo>
                    <a:pt x="136" y="209"/>
                    <a:pt x="135" y="211"/>
                    <a:pt x="136" y="212"/>
                  </a:cubicBezTo>
                  <a:close/>
                  <a:moveTo>
                    <a:pt x="128" y="189"/>
                  </a:moveTo>
                  <a:cubicBezTo>
                    <a:pt x="129" y="193"/>
                    <a:pt x="130" y="197"/>
                    <a:pt x="132" y="200"/>
                  </a:cubicBezTo>
                  <a:cubicBezTo>
                    <a:pt x="132" y="201"/>
                    <a:pt x="133" y="202"/>
                    <a:pt x="134" y="202"/>
                  </a:cubicBezTo>
                  <a:cubicBezTo>
                    <a:pt x="135" y="201"/>
                    <a:pt x="136" y="200"/>
                    <a:pt x="135" y="199"/>
                  </a:cubicBezTo>
                  <a:cubicBezTo>
                    <a:pt x="134" y="195"/>
                    <a:pt x="133" y="191"/>
                    <a:pt x="131" y="188"/>
                  </a:cubicBezTo>
                  <a:cubicBezTo>
                    <a:pt x="131" y="187"/>
                    <a:pt x="130" y="186"/>
                    <a:pt x="129" y="187"/>
                  </a:cubicBezTo>
                  <a:cubicBezTo>
                    <a:pt x="128" y="187"/>
                    <a:pt x="127" y="188"/>
                    <a:pt x="128" y="189"/>
                  </a:cubicBezTo>
                  <a:close/>
                  <a:moveTo>
                    <a:pt x="119" y="167"/>
                  </a:moveTo>
                  <a:cubicBezTo>
                    <a:pt x="120" y="171"/>
                    <a:pt x="122" y="174"/>
                    <a:pt x="123" y="178"/>
                  </a:cubicBezTo>
                  <a:cubicBezTo>
                    <a:pt x="124" y="179"/>
                    <a:pt x="125" y="180"/>
                    <a:pt x="126" y="179"/>
                  </a:cubicBezTo>
                  <a:cubicBezTo>
                    <a:pt x="127" y="179"/>
                    <a:pt x="127" y="178"/>
                    <a:pt x="127" y="177"/>
                  </a:cubicBezTo>
                  <a:cubicBezTo>
                    <a:pt x="125" y="173"/>
                    <a:pt x="124" y="169"/>
                    <a:pt x="122" y="165"/>
                  </a:cubicBezTo>
                  <a:cubicBezTo>
                    <a:pt x="122" y="164"/>
                    <a:pt x="121" y="164"/>
                    <a:pt x="120" y="164"/>
                  </a:cubicBezTo>
                  <a:cubicBezTo>
                    <a:pt x="119" y="165"/>
                    <a:pt x="118" y="166"/>
                    <a:pt x="119" y="167"/>
                  </a:cubicBezTo>
                  <a:close/>
                  <a:moveTo>
                    <a:pt x="110" y="145"/>
                  </a:moveTo>
                  <a:cubicBezTo>
                    <a:pt x="111" y="148"/>
                    <a:pt x="113" y="152"/>
                    <a:pt x="114" y="156"/>
                  </a:cubicBezTo>
                  <a:cubicBezTo>
                    <a:pt x="115" y="157"/>
                    <a:pt x="116" y="157"/>
                    <a:pt x="117" y="157"/>
                  </a:cubicBezTo>
                  <a:cubicBezTo>
                    <a:pt x="118" y="156"/>
                    <a:pt x="118" y="155"/>
                    <a:pt x="118" y="154"/>
                  </a:cubicBezTo>
                  <a:cubicBezTo>
                    <a:pt x="116" y="151"/>
                    <a:pt x="115" y="147"/>
                    <a:pt x="113" y="143"/>
                  </a:cubicBezTo>
                  <a:cubicBezTo>
                    <a:pt x="113" y="142"/>
                    <a:pt x="112" y="142"/>
                    <a:pt x="111" y="142"/>
                  </a:cubicBezTo>
                  <a:cubicBezTo>
                    <a:pt x="110" y="143"/>
                    <a:pt x="109" y="144"/>
                    <a:pt x="110" y="145"/>
                  </a:cubicBezTo>
                  <a:close/>
                  <a:moveTo>
                    <a:pt x="100" y="123"/>
                  </a:moveTo>
                  <a:cubicBezTo>
                    <a:pt x="102" y="126"/>
                    <a:pt x="103" y="130"/>
                    <a:pt x="105" y="134"/>
                  </a:cubicBezTo>
                  <a:cubicBezTo>
                    <a:pt x="105" y="135"/>
                    <a:pt x="107" y="135"/>
                    <a:pt x="108" y="135"/>
                  </a:cubicBezTo>
                  <a:cubicBezTo>
                    <a:pt x="109" y="134"/>
                    <a:pt x="109" y="133"/>
                    <a:pt x="109" y="132"/>
                  </a:cubicBezTo>
                  <a:cubicBezTo>
                    <a:pt x="107" y="128"/>
                    <a:pt x="105" y="125"/>
                    <a:pt x="104" y="121"/>
                  </a:cubicBezTo>
                  <a:cubicBezTo>
                    <a:pt x="103" y="120"/>
                    <a:pt x="102" y="120"/>
                    <a:pt x="101" y="120"/>
                  </a:cubicBezTo>
                  <a:cubicBezTo>
                    <a:pt x="100" y="120"/>
                    <a:pt x="100" y="122"/>
                    <a:pt x="100" y="123"/>
                  </a:cubicBezTo>
                  <a:close/>
                  <a:moveTo>
                    <a:pt x="91" y="101"/>
                  </a:moveTo>
                  <a:cubicBezTo>
                    <a:pt x="92" y="104"/>
                    <a:pt x="94" y="108"/>
                    <a:pt x="95" y="112"/>
                  </a:cubicBezTo>
                  <a:cubicBezTo>
                    <a:pt x="96" y="113"/>
                    <a:pt x="97" y="113"/>
                    <a:pt x="98" y="113"/>
                  </a:cubicBezTo>
                  <a:cubicBezTo>
                    <a:pt x="99" y="112"/>
                    <a:pt x="100" y="111"/>
                    <a:pt x="99" y="110"/>
                  </a:cubicBezTo>
                  <a:cubicBezTo>
                    <a:pt x="97" y="106"/>
                    <a:pt x="96" y="103"/>
                    <a:pt x="94" y="99"/>
                  </a:cubicBezTo>
                  <a:cubicBezTo>
                    <a:pt x="94" y="98"/>
                    <a:pt x="93" y="98"/>
                    <a:pt x="92" y="98"/>
                  </a:cubicBezTo>
                  <a:cubicBezTo>
                    <a:pt x="91" y="98"/>
                    <a:pt x="90" y="100"/>
                    <a:pt x="91" y="101"/>
                  </a:cubicBezTo>
                  <a:close/>
                  <a:moveTo>
                    <a:pt x="83" y="78"/>
                  </a:moveTo>
                  <a:cubicBezTo>
                    <a:pt x="84" y="81"/>
                    <a:pt x="85" y="85"/>
                    <a:pt x="86" y="89"/>
                  </a:cubicBezTo>
                  <a:cubicBezTo>
                    <a:pt x="87" y="90"/>
                    <a:pt x="88" y="91"/>
                    <a:pt x="89" y="91"/>
                  </a:cubicBezTo>
                  <a:cubicBezTo>
                    <a:pt x="90" y="90"/>
                    <a:pt x="90" y="89"/>
                    <a:pt x="90" y="88"/>
                  </a:cubicBezTo>
                  <a:cubicBezTo>
                    <a:pt x="89" y="84"/>
                    <a:pt x="88" y="80"/>
                    <a:pt x="87" y="77"/>
                  </a:cubicBezTo>
                  <a:cubicBezTo>
                    <a:pt x="86" y="76"/>
                    <a:pt x="85" y="75"/>
                    <a:pt x="84" y="75"/>
                  </a:cubicBezTo>
                  <a:cubicBezTo>
                    <a:pt x="83" y="75"/>
                    <a:pt x="82" y="77"/>
                    <a:pt x="83" y="78"/>
                  </a:cubicBezTo>
                  <a:close/>
                  <a:moveTo>
                    <a:pt x="80" y="53"/>
                  </a:moveTo>
                  <a:cubicBezTo>
                    <a:pt x="80" y="54"/>
                    <a:pt x="80" y="55"/>
                    <a:pt x="80" y="55"/>
                  </a:cubicBezTo>
                  <a:cubicBezTo>
                    <a:pt x="80" y="59"/>
                    <a:pt x="80" y="62"/>
                    <a:pt x="81" y="66"/>
                  </a:cubicBezTo>
                  <a:cubicBezTo>
                    <a:pt x="81" y="67"/>
                    <a:pt x="82" y="67"/>
                    <a:pt x="83" y="67"/>
                  </a:cubicBezTo>
                  <a:cubicBezTo>
                    <a:pt x="84" y="67"/>
                    <a:pt x="85" y="66"/>
                    <a:pt x="84" y="65"/>
                  </a:cubicBezTo>
                  <a:cubicBezTo>
                    <a:pt x="84" y="62"/>
                    <a:pt x="84" y="58"/>
                    <a:pt x="84" y="55"/>
                  </a:cubicBezTo>
                  <a:cubicBezTo>
                    <a:pt x="84" y="55"/>
                    <a:pt x="84" y="54"/>
                    <a:pt x="84" y="53"/>
                  </a:cubicBezTo>
                  <a:cubicBezTo>
                    <a:pt x="84" y="52"/>
                    <a:pt x="83" y="51"/>
                    <a:pt x="82" y="51"/>
                  </a:cubicBezTo>
                  <a:cubicBezTo>
                    <a:pt x="81" y="51"/>
                    <a:pt x="80" y="52"/>
                    <a:pt x="80" y="53"/>
                  </a:cubicBezTo>
                  <a:close/>
                  <a:moveTo>
                    <a:pt x="85" y="29"/>
                  </a:moveTo>
                  <a:cubicBezTo>
                    <a:pt x="84" y="33"/>
                    <a:pt x="82" y="37"/>
                    <a:pt x="81" y="41"/>
                  </a:cubicBezTo>
                  <a:cubicBezTo>
                    <a:pt x="81" y="42"/>
                    <a:pt x="82" y="43"/>
                    <a:pt x="83" y="43"/>
                  </a:cubicBezTo>
                  <a:cubicBezTo>
                    <a:pt x="84" y="44"/>
                    <a:pt x="85" y="43"/>
                    <a:pt x="85" y="42"/>
                  </a:cubicBezTo>
                  <a:cubicBezTo>
                    <a:pt x="86" y="38"/>
                    <a:pt x="87" y="34"/>
                    <a:pt x="89" y="31"/>
                  </a:cubicBezTo>
                  <a:cubicBezTo>
                    <a:pt x="89" y="30"/>
                    <a:pt x="89" y="29"/>
                    <a:pt x="88" y="28"/>
                  </a:cubicBezTo>
                  <a:cubicBezTo>
                    <a:pt x="87" y="28"/>
                    <a:pt x="86" y="28"/>
                    <a:pt x="85" y="29"/>
                  </a:cubicBezTo>
                  <a:close/>
                  <a:moveTo>
                    <a:pt x="101" y="10"/>
                  </a:moveTo>
                  <a:cubicBezTo>
                    <a:pt x="98" y="13"/>
                    <a:pt x="95" y="15"/>
                    <a:pt x="92" y="19"/>
                  </a:cubicBezTo>
                  <a:cubicBezTo>
                    <a:pt x="91" y="20"/>
                    <a:pt x="91" y="21"/>
                    <a:pt x="92" y="22"/>
                  </a:cubicBezTo>
                  <a:cubicBezTo>
                    <a:pt x="93" y="22"/>
                    <a:pt x="94" y="22"/>
                    <a:pt x="95" y="21"/>
                  </a:cubicBezTo>
                  <a:cubicBezTo>
                    <a:pt x="97" y="18"/>
                    <a:pt x="100" y="16"/>
                    <a:pt x="103" y="13"/>
                  </a:cubicBezTo>
                  <a:cubicBezTo>
                    <a:pt x="104" y="13"/>
                    <a:pt x="104" y="11"/>
                    <a:pt x="104" y="11"/>
                  </a:cubicBezTo>
                  <a:cubicBezTo>
                    <a:pt x="103" y="10"/>
                    <a:pt x="102" y="9"/>
                    <a:pt x="101" y="10"/>
                  </a:cubicBezTo>
                  <a:close/>
                  <a:moveTo>
                    <a:pt x="124" y="1"/>
                  </a:moveTo>
                  <a:cubicBezTo>
                    <a:pt x="120" y="1"/>
                    <a:pt x="116" y="2"/>
                    <a:pt x="112" y="4"/>
                  </a:cubicBezTo>
                  <a:cubicBezTo>
                    <a:pt x="111" y="4"/>
                    <a:pt x="110" y="6"/>
                    <a:pt x="111" y="7"/>
                  </a:cubicBezTo>
                  <a:cubicBezTo>
                    <a:pt x="111" y="8"/>
                    <a:pt x="112" y="8"/>
                    <a:pt x="113" y="8"/>
                  </a:cubicBezTo>
                  <a:cubicBezTo>
                    <a:pt x="117" y="6"/>
                    <a:pt x="121" y="5"/>
                    <a:pt x="124" y="5"/>
                  </a:cubicBezTo>
                  <a:cubicBezTo>
                    <a:pt x="125" y="4"/>
                    <a:pt x="126" y="3"/>
                    <a:pt x="126" y="2"/>
                  </a:cubicBezTo>
                  <a:cubicBezTo>
                    <a:pt x="126" y="1"/>
                    <a:pt x="125" y="0"/>
                    <a:pt x="124" y="1"/>
                  </a:cubicBezTo>
                  <a:close/>
                  <a:moveTo>
                    <a:pt x="148" y="3"/>
                  </a:moveTo>
                  <a:cubicBezTo>
                    <a:pt x="145" y="1"/>
                    <a:pt x="140" y="0"/>
                    <a:pt x="136" y="0"/>
                  </a:cubicBezTo>
                  <a:cubicBezTo>
                    <a:pt x="135" y="0"/>
                    <a:pt x="134" y="1"/>
                    <a:pt x="134" y="2"/>
                  </a:cubicBezTo>
                  <a:cubicBezTo>
                    <a:pt x="134" y="3"/>
                    <a:pt x="135" y="4"/>
                    <a:pt x="136" y="4"/>
                  </a:cubicBezTo>
                  <a:cubicBezTo>
                    <a:pt x="140" y="4"/>
                    <a:pt x="143" y="5"/>
                    <a:pt x="147" y="7"/>
                  </a:cubicBezTo>
                  <a:cubicBezTo>
                    <a:pt x="148" y="7"/>
                    <a:pt x="149" y="6"/>
                    <a:pt x="149" y="5"/>
                  </a:cubicBezTo>
                  <a:cubicBezTo>
                    <a:pt x="150" y="4"/>
                    <a:pt x="149" y="3"/>
                    <a:pt x="148" y="3"/>
                  </a:cubicBezTo>
                  <a:close/>
                  <a:moveTo>
                    <a:pt x="166" y="20"/>
                  </a:moveTo>
                  <a:cubicBezTo>
                    <a:pt x="165" y="16"/>
                    <a:pt x="162" y="12"/>
                    <a:pt x="159" y="10"/>
                  </a:cubicBezTo>
                  <a:cubicBezTo>
                    <a:pt x="158" y="9"/>
                    <a:pt x="157" y="9"/>
                    <a:pt x="156" y="10"/>
                  </a:cubicBezTo>
                  <a:cubicBezTo>
                    <a:pt x="155" y="10"/>
                    <a:pt x="156" y="12"/>
                    <a:pt x="156" y="12"/>
                  </a:cubicBezTo>
                  <a:cubicBezTo>
                    <a:pt x="159" y="15"/>
                    <a:pt x="161" y="18"/>
                    <a:pt x="162" y="22"/>
                  </a:cubicBezTo>
                  <a:cubicBezTo>
                    <a:pt x="163" y="23"/>
                    <a:pt x="164" y="23"/>
                    <a:pt x="165" y="23"/>
                  </a:cubicBezTo>
                  <a:cubicBezTo>
                    <a:pt x="166" y="22"/>
                    <a:pt x="167" y="21"/>
                    <a:pt x="166" y="20"/>
                  </a:cubicBezTo>
                  <a:close/>
                  <a:moveTo>
                    <a:pt x="166" y="45"/>
                  </a:moveTo>
                  <a:cubicBezTo>
                    <a:pt x="166" y="44"/>
                    <a:pt x="166" y="43"/>
                    <a:pt x="166" y="43"/>
                  </a:cubicBezTo>
                  <a:cubicBezTo>
                    <a:pt x="167" y="39"/>
                    <a:pt x="168" y="36"/>
                    <a:pt x="168" y="33"/>
                  </a:cubicBezTo>
                  <a:cubicBezTo>
                    <a:pt x="168" y="32"/>
                    <a:pt x="167" y="31"/>
                    <a:pt x="166" y="31"/>
                  </a:cubicBezTo>
                  <a:cubicBezTo>
                    <a:pt x="165" y="31"/>
                    <a:pt x="164" y="32"/>
                    <a:pt x="164" y="33"/>
                  </a:cubicBezTo>
                  <a:cubicBezTo>
                    <a:pt x="164" y="35"/>
                    <a:pt x="163" y="38"/>
                    <a:pt x="163" y="42"/>
                  </a:cubicBezTo>
                  <a:cubicBezTo>
                    <a:pt x="162" y="42"/>
                    <a:pt x="162" y="43"/>
                    <a:pt x="162" y="44"/>
                  </a:cubicBezTo>
                  <a:cubicBezTo>
                    <a:pt x="162" y="45"/>
                    <a:pt x="162" y="46"/>
                    <a:pt x="163" y="46"/>
                  </a:cubicBezTo>
                  <a:cubicBezTo>
                    <a:pt x="164" y="47"/>
                    <a:pt x="165" y="46"/>
                    <a:pt x="166" y="45"/>
                  </a:cubicBezTo>
                  <a:close/>
                  <a:moveTo>
                    <a:pt x="155" y="67"/>
                  </a:moveTo>
                  <a:cubicBezTo>
                    <a:pt x="157" y="64"/>
                    <a:pt x="159" y="61"/>
                    <a:pt x="161" y="57"/>
                  </a:cubicBezTo>
                  <a:cubicBezTo>
                    <a:pt x="162" y="56"/>
                    <a:pt x="161" y="54"/>
                    <a:pt x="160" y="54"/>
                  </a:cubicBezTo>
                  <a:cubicBezTo>
                    <a:pt x="159" y="53"/>
                    <a:pt x="158" y="54"/>
                    <a:pt x="158" y="55"/>
                  </a:cubicBezTo>
                  <a:cubicBezTo>
                    <a:pt x="156" y="59"/>
                    <a:pt x="154" y="62"/>
                    <a:pt x="152" y="65"/>
                  </a:cubicBezTo>
                  <a:cubicBezTo>
                    <a:pt x="151" y="66"/>
                    <a:pt x="151" y="67"/>
                    <a:pt x="152" y="67"/>
                  </a:cubicBezTo>
                  <a:cubicBezTo>
                    <a:pt x="153" y="68"/>
                    <a:pt x="154" y="68"/>
                    <a:pt x="155" y="67"/>
                  </a:cubicBezTo>
                  <a:close/>
                  <a:moveTo>
                    <a:pt x="135" y="82"/>
                  </a:moveTo>
                  <a:cubicBezTo>
                    <a:pt x="139" y="80"/>
                    <a:pt x="143" y="78"/>
                    <a:pt x="146" y="76"/>
                  </a:cubicBezTo>
                  <a:cubicBezTo>
                    <a:pt x="147" y="75"/>
                    <a:pt x="147" y="74"/>
                    <a:pt x="146" y="73"/>
                  </a:cubicBezTo>
                  <a:cubicBezTo>
                    <a:pt x="146" y="72"/>
                    <a:pt x="145" y="72"/>
                    <a:pt x="144" y="73"/>
                  </a:cubicBezTo>
                  <a:cubicBezTo>
                    <a:pt x="141" y="75"/>
                    <a:pt x="137" y="77"/>
                    <a:pt x="134" y="78"/>
                  </a:cubicBezTo>
                  <a:cubicBezTo>
                    <a:pt x="133" y="79"/>
                    <a:pt x="132" y="80"/>
                    <a:pt x="133" y="81"/>
                  </a:cubicBezTo>
                  <a:cubicBezTo>
                    <a:pt x="133" y="82"/>
                    <a:pt x="134" y="82"/>
                    <a:pt x="135" y="82"/>
                  </a:cubicBezTo>
                  <a:close/>
                  <a:moveTo>
                    <a:pt x="111" y="86"/>
                  </a:moveTo>
                  <a:cubicBezTo>
                    <a:pt x="112" y="86"/>
                    <a:pt x="113" y="86"/>
                    <a:pt x="114" y="86"/>
                  </a:cubicBezTo>
                  <a:cubicBezTo>
                    <a:pt x="117" y="86"/>
                    <a:pt x="120" y="85"/>
                    <a:pt x="123" y="85"/>
                  </a:cubicBezTo>
                  <a:cubicBezTo>
                    <a:pt x="124" y="85"/>
                    <a:pt x="125" y="84"/>
                    <a:pt x="125" y="83"/>
                  </a:cubicBezTo>
                  <a:cubicBezTo>
                    <a:pt x="125" y="82"/>
                    <a:pt x="124" y="81"/>
                    <a:pt x="123" y="81"/>
                  </a:cubicBezTo>
                  <a:cubicBezTo>
                    <a:pt x="120" y="81"/>
                    <a:pt x="117" y="82"/>
                    <a:pt x="114" y="82"/>
                  </a:cubicBezTo>
                  <a:cubicBezTo>
                    <a:pt x="113" y="82"/>
                    <a:pt x="112" y="82"/>
                    <a:pt x="111" y="82"/>
                  </a:cubicBezTo>
                  <a:cubicBezTo>
                    <a:pt x="110" y="82"/>
                    <a:pt x="109" y="82"/>
                    <a:pt x="109" y="84"/>
                  </a:cubicBezTo>
                  <a:cubicBezTo>
                    <a:pt x="109" y="85"/>
                    <a:pt x="110" y="86"/>
                    <a:pt x="111" y="86"/>
                  </a:cubicBezTo>
                  <a:close/>
                  <a:moveTo>
                    <a:pt x="87" y="82"/>
                  </a:moveTo>
                  <a:cubicBezTo>
                    <a:pt x="91" y="83"/>
                    <a:pt x="95" y="84"/>
                    <a:pt x="99" y="84"/>
                  </a:cubicBezTo>
                  <a:cubicBezTo>
                    <a:pt x="100" y="84"/>
                    <a:pt x="101" y="84"/>
                    <a:pt x="101" y="83"/>
                  </a:cubicBezTo>
                  <a:cubicBezTo>
                    <a:pt x="101" y="82"/>
                    <a:pt x="100" y="81"/>
                    <a:pt x="99" y="80"/>
                  </a:cubicBezTo>
                  <a:cubicBezTo>
                    <a:pt x="95" y="80"/>
                    <a:pt x="92" y="79"/>
                    <a:pt x="88" y="78"/>
                  </a:cubicBezTo>
                  <a:cubicBezTo>
                    <a:pt x="87" y="77"/>
                    <a:pt x="86" y="78"/>
                    <a:pt x="85" y="79"/>
                  </a:cubicBezTo>
                  <a:cubicBezTo>
                    <a:pt x="85" y="80"/>
                    <a:pt x="86" y="81"/>
                    <a:pt x="87" y="82"/>
                  </a:cubicBezTo>
                  <a:close/>
                  <a:moveTo>
                    <a:pt x="64" y="74"/>
                  </a:moveTo>
                  <a:cubicBezTo>
                    <a:pt x="67" y="75"/>
                    <a:pt x="71" y="77"/>
                    <a:pt x="75" y="78"/>
                  </a:cubicBezTo>
                  <a:cubicBezTo>
                    <a:pt x="76" y="78"/>
                    <a:pt x="77" y="78"/>
                    <a:pt x="78" y="77"/>
                  </a:cubicBezTo>
                  <a:cubicBezTo>
                    <a:pt x="78" y="76"/>
                    <a:pt x="77" y="75"/>
                    <a:pt x="76" y="74"/>
                  </a:cubicBezTo>
                  <a:cubicBezTo>
                    <a:pt x="73" y="73"/>
                    <a:pt x="69" y="71"/>
                    <a:pt x="65" y="70"/>
                  </a:cubicBezTo>
                  <a:cubicBezTo>
                    <a:pt x="64" y="69"/>
                    <a:pt x="63" y="70"/>
                    <a:pt x="63" y="71"/>
                  </a:cubicBezTo>
                  <a:cubicBezTo>
                    <a:pt x="62" y="72"/>
                    <a:pt x="63" y="73"/>
                    <a:pt x="64" y="74"/>
                  </a:cubicBezTo>
                  <a:close/>
                  <a:moveTo>
                    <a:pt x="42" y="63"/>
                  </a:moveTo>
                  <a:cubicBezTo>
                    <a:pt x="45" y="65"/>
                    <a:pt x="49" y="67"/>
                    <a:pt x="53" y="69"/>
                  </a:cubicBezTo>
                  <a:cubicBezTo>
                    <a:pt x="54" y="69"/>
                    <a:pt x="55" y="69"/>
                    <a:pt x="55" y="68"/>
                  </a:cubicBezTo>
                  <a:cubicBezTo>
                    <a:pt x="56" y="67"/>
                    <a:pt x="55" y="65"/>
                    <a:pt x="54" y="65"/>
                  </a:cubicBezTo>
                  <a:cubicBezTo>
                    <a:pt x="51" y="63"/>
                    <a:pt x="47" y="61"/>
                    <a:pt x="44" y="60"/>
                  </a:cubicBezTo>
                  <a:cubicBezTo>
                    <a:pt x="43" y="59"/>
                    <a:pt x="42" y="59"/>
                    <a:pt x="41" y="60"/>
                  </a:cubicBezTo>
                  <a:cubicBezTo>
                    <a:pt x="41" y="61"/>
                    <a:pt x="41" y="63"/>
                    <a:pt x="42" y="63"/>
                  </a:cubicBezTo>
                  <a:close/>
                  <a:moveTo>
                    <a:pt x="21" y="51"/>
                  </a:moveTo>
                  <a:cubicBezTo>
                    <a:pt x="24" y="53"/>
                    <a:pt x="28" y="55"/>
                    <a:pt x="31" y="57"/>
                  </a:cubicBezTo>
                  <a:cubicBezTo>
                    <a:pt x="32" y="58"/>
                    <a:pt x="34" y="58"/>
                    <a:pt x="34" y="57"/>
                  </a:cubicBezTo>
                  <a:cubicBezTo>
                    <a:pt x="35" y="56"/>
                    <a:pt x="34" y="54"/>
                    <a:pt x="33" y="54"/>
                  </a:cubicBezTo>
                  <a:cubicBezTo>
                    <a:pt x="30" y="52"/>
                    <a:pt x="26" y="50"/>
                    <a:pt x="23" y="48"/>
                  </a:cubicBezTo>
                  <a:cubicBezTo>
                    <a:pt x="22" y="47"/>
                    <a:pt x="21" y="47"/>
                    <a:pt x="20" y="48"/>
                  </a:cubicBezTo>
                  <a:cubicBezTo>
                    <a:pt x="20" y="49"/>
                    <a:pt x="20" y="51"/>
                    <a:pt x="21" y="51"/>
                  </a:cubicBezTo>
                  <a:close/>
                  <a:moveTo>
                    <a:pt x="2" y="39"/>
                  </a:moveTo>
                  <a:cubicBezTo>
                    <a:pt x="2" y="37"/>
                    <a:pt x="2" y="37"/>
                    <a:pt x="2" y="37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2" y="39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3" y="39"/>
                    <a:pt x="4" y="41"/>
                  </a:cubicBezTo>
                  <a:cubicBezTo>
                    <a:pt x="6" y="42"/>
                    <a:pt x="8" y="43"/>
                    <a:pt x="11" y="45"/>
                  </a:cubicBezTo>
                  <a:cubicBezTo>
                    <a:pt x="12" y="45"/>
                    <a:pt x="13" y="45"/>
                    <a:pt x="14" y="44"/>
                  </a:cubicBezTo>
                  <a:cubicBezTo>
                    <a:pt x="14" y="43"/>
                    <a:pt x="14" y="42"/>
                    <a:pt x="13" y="41"/>
                  </a:cubicBezTo>
                  <a:cubicBezTo>
                    <a:pt x="10" y="39"/>
                    <a:pt x="8" y="38"/>
                    <a:pt x="6" y="37"/>
                  </a:cubicBezTo>
                  <a:cubicBezTo>
                    <a:pt x="5" y="36"/>
                    <a:pt x="4" y="36"/>
                    <a:pt x="4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1" y="35"/>
                    <a:pt x="0" y="36"/>
                    <a:pt x="0" y="37"/>
                  </a:cubicBezTo>
                  <a:cubicBezTo>
                    <a:pt x="0" y="38"/>
                    <a:pt x="1" y="39"/>
                    <a:pt x="2" y="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0" name="Freeform 615"/>
            <p:cNvSpPr>
              <a:spLocks/>
            </p:cNvSpPr>
            <p:nvPr/>
          </p:nvSpPr>
          <p:spPr bwMode="auto">
            <a:xfrm rot="16200000">
              <a:off x="4303548" y="467425"/>
              <a:ext cx="574532" cy="250270"/>
            </a:xfrm>
            <a:custGeom>
              <a:avLst/>
              <a:gdLst>
                <a:gd name="T0" fmla="*/ 99 w 99"/>
                <a:gd name="T1" fmla="*/ 43 h 43"/>
                <a:gd name="T2" fmla="*/ 35 w 99"/>
                <a:gd name="T3" fmla="*/ 3 h 43"/>
                <a:gd name="T4" fmla="*/ 0 w 99"/>
                <a:gd name="T5" fmla="*/ 1 h 43"/>
                <a:gd name="T6" fmla="*/ 99 w 99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9" h="43">
                  <a:moveTo>
                    <a:pt x="99" y="43"/>
                  </a:moveTo>
                  <a:cubicBezTo>
                    <a:pt x="84" y="23"/>
                    <a:pt x="62" y="8"/>
                    <a:pt x="35" y="3"/>
                  </a:cubicBezTo>
                  <a:cubicBezTo>
                    <a:pt x="23" y="0"/>
                    <a:pt x="11" y="0"/>
                    <a:pt x="0" y="1"/>
                  </a:cubicBezTo>
                  <a:cubicBezTo>
                    <a:pt x="16" y="13"/>
                    <a:pt x="50" y="32"/>
                    <a:pt x="99" y="43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1" name="Freeform 616"/>
            <p:cNvSpPr>
              <a:spLocks/>
            </p:cNvSpPr>
            <p:nvPr/>
          </p:nvSpPr>
          <p:spPr bwMode="auto">
            <a:xfrm rot="16200000">
              <a:off x="4212145" y="517479"/>
              <a:ext cx="826977" cy="306853"/>
            </a:xfrm>
            <a:custGeom>
              <a:avLst/>
              <a:gdLst>
                <a:gd name="T0" fmla="*/ 142 w 142"/>
                <a:gd name="T1" fmla="*/ 53 h 53"/>
                <a:gd name="T2" fmla="*/ 134 w 142"/>
                <a:gd name="T3" fmla="*/ 42 h 53"/>
                <a:gd name="T4" fmla="*/ 35 w 142"/>
                <a:gd name="T5" fmla="*/ 0 h 53"/>
                <a:gd name="T6" fmla="*/ 0 w 142"/>
                <a:gd name="T7" fmla="*/ 10 h 53"/>
                <a:gd name="T8" fmla="*/ 142 w 142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53">
                  <a:moveTo>
                    <a:pt x="142" y="53"/>
                  </a:moveTo>
                  <a:cubicBezTo>
                    <a:pt x="140" y="49"/>
                    <a:pt x="137" y="46"/>
                    <a:pt x="134" y="42"/>
                  </a:cubicBezTo>
                  <a:cubicBezTo>
                    <a:pt x="85" y="31"/>
                    <a:pt x="51" y="12"/>
                    <a:pt x="35" y="0"/>
                  </a:cubicBezTo>
                  <a:cubicBezTo>
                    <a:pt x="22" y="1"/>
                    <a:pt x="11" y="5"/>
                    <a:pt x="0" y="10"/>
                  </a:cubicBezTo>
                  <a:cubicBezTo>
                    <a:pt x="26" y="22"/>
                    <a:pt x="95" y="51"/>
                    <a:pt x="142" y="53"/>
                  </a:cubicBezTo>
                  <a:close/>
                </a:path>
              </a:pathLst>
            </a:custGeom>
            <a:solidFill>
              <a:srgbClr val="E8AD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2" name="Freeform 617"/>
            <p:cNvSpPr>
              <a:spLocks/>
            </p:cNvSpPr>
            <p:nvPr/>
          </p:nvSpPr>
          <p:spPr bwMode="auto">
            <a:xfrm rot="16200000">
              <a:off x="4191470" y="566444"/>
              <a:ext cx="983668" cy="309028"/>
            </a:xfrm>
            <a:custGeom>
              <a:avLst/>
              <a:gdLst>
                <a:gd name="T0" fmla="*/ 169 w 169"/>
                <a:gd name="T1" fmla="*/ 53 h 53"/>
                <a:gd name="T2" fmla="*/ 164 w 169"/>
                <a:gd name="T3" fmla="*/ 43 h 53"/>
                <a:gd name="T4" fmla="*/ 22 w 169"/>
                <a:gd name="T5" fmla="*/ 0 h 53"/>
                <a:gd name="T6" fmla="*/ 0 w 169"/>
                <a:gd name="T7" fmla="*/ 14 h 53"/>
                <a:gd name="T8" fmla="*/ 169 w 169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53">
                  <a:moveTo>
                    <a:pt x="169" y="53"/>
                  </a:moveTo>
                  <a:cubicBezTo>
                    <a:pt x="167" y="49"/>
                    <a:pt x="166" y="46"/>
                    <a:pt x="164" y="43"/>
                  </a:cubicBezTo>
                  <a:cubicBezTo>
                    <a:pt x="117" y="41"/>
                    <a:pt x="48" y="12"/>
                    <a:pt x="22" y="0"/>
                  </a:cubicBezTo>
                  <a:cubicBezTo>
                    <a:pt x="14" y="4"/>
                    <a:pt x="7" y="8"/>
                    <a:pt x="0" y="14"/>
                  </a:cubicBezTo>
                  <a:cubicBezTo>
                    <a:pt x="27" y="24"/>
                    <a:pt x="106" y="53"/>
                    <a:pt x="169" y="53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3" name="Freeform 618"/>
            <p:cNvSpPr>
              <a:spLocks/>
            </p:cNvSpPr>
            <p:nvPr/>
          </p:nvSpPr>
          <p:spPr bwMode="auto">
            <a:xfrm rot="16200000">
              <a:off x="5262189" y="764483"/>
              <a:ext cx="783452" cy="121870"/>
            </a:xfrm>
            <a:custGeom>
              <a:avLst/>
              <a:gdLst>
                <a:gd name="T0" fmla="*/ 16 w 135"/>
                <a:gd name="T1" fmla="*/ 11 h 21"/>
                <a:gd name="T2" fmla="*/ 103 w 135"/>
                <a:gd name="T3" fmla="*/ 21 h 21"/>
                <a:gd name="T4" fmla="*/ 135 w 135"/>
                <a:gd name="T5" fmla="*/ 4 h 21"/>
                <a:gd name="T6" fmla="*/ 0 w 135"/>
                <a:gd name="T7" fmla="*/ 0 h 21"/>
                <a:gd name="T8" fmla="*/ 16 w 135"/>
                <a:gd name="T9" fmla="*/ 1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21">
                  <a:moveTo>
                    <a:pt x="16" y="11"/>
                  </a:moveTo>
                  <a:cubicBezTo>
                    <a:pt x="35" y="15"/>
                    <a:pt x="71" y="21"/>
                    <a:pt x="103" y="21"/>
                  </a:cubicBezTo>
                  <a:cubicBezTo>
                    <a:pt x="115" y="17"/>
                    <a:pt x="125" y="11"/>
                    <a:pt x="135" y="4"/>
                  </a:cubicBezTo>
                  <a:cubicBezTo>
                    <a:pt x="93" y="10"/>
                    <a:pt x="28" y="3"/>
                    <a:pt x="0" y="0"/>
                  </a:cubicBezTo>
                  <a:cubicBezTo>
                    <a:pt x="5" y="4"/>
                    <a:pt x="10" y="8"/>
                    <a:pt x="16" y="11"/>
                  </a:cubicBezTo>
                  <a:close/>
                </a:path>
              </a:pathLst>
            </a:custGeom>
            <a:solidFill>
              <a:srgbClr val="FBDF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4" name="Freeform 619"/>
            <p:cNvSpPr>
              <a:spLocks/>
            </p:cNvSpPr>
            <p:nvPr/>
          </p:nvSpPr>
          <p:spPr bwMode="auto">
            <a:xfrm rot="16200000">
              <a:off x="5451523" y="825419"/>
              <a:ext cx="504891" cy="91403"/>
            </a:xfrm>
            <a:custGeom>
              <a:avLst/>
              <a:gdLst>
                <a:gd name="T0" fmla="*/ 32 w 87"/>
                <a:gd name="T1" fmla="*/ 12 h 16"/>
                <a:gd name="T2" fmla="*/ 87 w 87"/>
                <a:gd name="T3" fmla="*/ 10 h 16"/>
                <a:gd name="T4" fmla="*/ 0 w 87"/>
                <a:gd name="T5" fmla="*/ 0 h 16"/>
                <a:gd name="T6" fmla="*/ 32 w 87"/>
                <a:gd name="T7" fmla="*/ 1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7" h="16">
                  <a:moveTo>
                    <a:pt x="32" y="12"/>
                  </a:moveTo>
                  <a:cubicBezTo>
                    <a:pt x="51" y="16"/>
                    <a:pt x="70" y="15"/>
                    <a:pt x="87" y="10"/>
                  </a:cubicBezTo>
                  <a:cubicBezTo>
                    <a:pt x="55" y="10"/>
                    <a:pt x="19" y="4"/>
                    <a:pt x="0" y="0"/>
                  </a:cubicBezTo>
                  <a:cubicBezTo>
                    <a:pt x="9" y="6"/>
                    <a:pt x="20" y="10"/>
                    <a:pt x="32" y="12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5" name="Freeform 620"/>
            <p:cNvSpPr>
              <a:spLocks/>
            </p:cNvSpPr>
            <p:nvPr/>
          </p:nvSpPr>
          <p:spPr bwMode="auto">
            <a:xfrm rot="16200000">
              <a:off x="4340544" y="598000"/>
              <a:ext cx="1262228" cy="406961"/>
            </a:xfrm>
            <a:custGeom>
              <a:avLst/>
              <a:gdLst>
                <a:gd name="T0" fmla="*/ 217 w 217"/>
                <a:gd name="T1" fmla="*/ 49 h 70"/>
                <a:gd name="T2" fmla="*/ 214 w 217"/>
                <a:gd name="T3" fmla="*/ 31 h 70"/>
                <a:gd name="T4" fmla="*/ 14 w 217"/>
                <a:gd name="T5" fmla="*/ 0 h 70"/>
                <a:gd name="T6" fmla="*/ 0 w 217"/>
                <a:gd name="T7" fmla="*/ 34 h 70"/>
                <a:gd name="T8" fmla="*/ 217 w 217"/>
                <a:gd name="T9" fmla="*/ 4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7" h="70">
                  <a:moveTo>
                    <a:pt x="217" y="49"/>
                  </a:moveTo>
                  <a:cubicBezTo>
                    <a:pt x="216" y="43"/>
                    <a:pt x="215" y="37"/>
                    <a:pt x="214" y="31"/>
                  </a:cubicBezTo>
                  <a:cubicBezTo>
                    <a:pt x="147" y="41"/>
                    <a:pt x="52" y="13"/>
                    <a:pt x="14" y="0"/>
                  </a:cubicBezTo>
                  <a:cubicBezTo>
                    <a:pt x="8" y="10"/>
                    <a:pt x="3" y="22"/>
                    <a:pt x="0" y="34"/>
                  </a:cubicBezTo>
                  <a:cubicBezTo>
                    <a:pt x="35" y="43"/>
                    <a:pt x="149" y="70"/>
                    <a:pt x="217" y="49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6" name="Freeform 621"/>
            <p:cNvSpPr>
              <a:spLocks/>
            </p:cNvSpPr>
            <p:nvPr/>
          </p:nvSpPr>
          <p:spPr bwMode="auto">
            <a:xfrm rot="16200000">
              <a:off x="5107674" y="755778"/>
              <a:ext cx="948847" cy="139280"/>
            </a:xfrm>
            <a:custGeom>
              <a:avLst/>
              <a:gdLst>
                <a:gd name="T0" fmla="*/ 0 w 163"/>
                <a:gd name="T1" fmla="*/ 0 h 24"/>
                <a:gd name="T2" fmla="*/ 14 w 163"/>
                <a:gd name="T3" fmla="*/ 14 h 24"/>
                <a:gd name="T4" fmla="*/ 149 w 163"/>
                <a:gd name="T5" fmla="*/ 18 h 24"/>
                <a:gd name="T6" fmla="*/ 163 w 163"/>
                <a:gd name="T7" fmla="*/ 7 h 24"/>
                <a:gd name="T8" fmla="*/ 0 w 163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24">
                  <a:moveTo>
                    <a:pt x="0" y="0"/>
                  </a:moveTo>
                  <a:cubicBezTo>
                    <a:pt x="4" y="5"/>
                    <a:pt x="9" y="10"/>
                    <a:pt x="14" y="14"/>
                  </a:cubicBezTo>
                  <a:cubicBezTo>
                    <a:pt x="42" y="17"/>
                    <a:pt x="107" y="24"/>
                    <a:pt x="149" y="18"/>
                  </a:cubicBezTo>
                  <a:cubicBezTo>
                    <a:pt x="154" y="15"/>
                    <a:pt x="158" y="11"/>
                    <a:pt x="163" y="7"/>
                  </a:cubicBezTo>
                  <a:cubicBezTo>
                    <a:pt x="106" y="17"/>
                    <a:pt x="28" y="5"/>
                    <a:pt x="0" y="0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7" name="Freeform 622"/>
            <p:cNvSpPr>
              <a:spLocks/>
            </p:cNvSpPr>
            <p:nvPr/>
          </p:nvSpPr>
          <p:spPr bwMode="auto">
            <a:xfrm rot="16200000">
              <a:off x="5005390" y="740545"/>
              <a:ext cx="1053308" cy="156690"/>
            </a:xfrm>
            <a:custGeom>
              <a:avLst/>
              <a:gdLst>
                <a:gd name="T0" fmla="*/ 181 w 181"/>
                <a:gd name="T1" fmla="*/ 4 h 27"/>
                <a:gd name="T2" fmla="*/ 0 w 181"/>
                <a:gd name="T3" fmla="*/ 0 h 27"/>
                <a:gd name="T4" fmla="*/ 8 w 181"/>
                <a:gd name="T5" fmla="*/ 10 h 27"/>
                <a:gd name="T6" fmla="*/ 171 w 181"/>
                <a:gd name="T7" fmla="*/ 17 h 27"/>
                <a:gd name="T8" fmla="*/ 181 w 181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" h="27">
                  <a:moveTo>
                    <a:pt x="181" y="4"/>
                  </a:moveTo>
                  <a:cubicBezTo>
                    <a:pt x="124" y="19"/>
                    <a:pt x="35" y="5"/>
                    <a:pt x="0" y="0"/>
                  </a:cubicBezTo>
                  <a:cubicBezTo>
                    <a:pt x="3" y="3"/>
                    <a:pt x="5" y="7"/>
                    <a:pt x="8" y="10"/>
                  </a:cubicBezTo>
                  <a:cubicBezTo>
                    <a:pt x="36" y="15"/>
                    <a:pt x="114" y="27"/>
                    <a:pt x="171" y="17"/>
                  </a:cubicBezTo>
                  <a:cubicBezTo>
                    <a:pt x="175" y="13"/>
                    <a:pt x="178" y="8"/>
                    <a:pt x="181" y="4"/>
                  </a:cubicBezTo>
                  <a:close/>
                </a:path>
              </a:pathLst>
            </a:custGeom>
            <a:solidFill>
              <a:srgbClr val="A885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8" name="Freeform 623"/>
            <p:cNvSpPr>
              <a:spLocks/>
            </p:cNvSpPr>
            <p:nvPr/>
          </p:nvSpPr>
          <p:spPr bwMode="auto">
            <a:xfrm rot="16200000">
              <a:off x="4748591" y="609969"/>
              <a:ext cx="1249171" cy="383021"/>
            </a:xfrm>
            <a:custGeom>
              <a:avLst/>
              <a:gdLst>
                <a:gd name="T0" fmla="*/ 214 w 215"/>
                <a:gd name="T1" fmla="*/ 9 h 66"/>
                <a:gd name="T2" fmla="*/ 215 w 215"/>
                <a:gd name="T3" fmla="*/ 0 h 66"/>
                <a:gd name="T4" fmla="*/ 0 w 215"/>
                <a:gd name="T5" fmla="*/ 13 h 66"/>
                <a:gd name="T6" fmla="*/ 14 w 215"/>
                <a:gd name="T7" fmla="*/ 47 h 66"/>
                <a:gd name="T8" fmla="*/ 195 w 215"/>
                <a:gd name="T9" fmla="*/ 51 h 66"/>
                <a:gd name="T10" fmla="*/ 214 w 215"/>
                <a:gd name="T11" fmla="*/ 9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5" h="66">
                  <a:moveTo>
                    <a:pt x="214" y="9"/>
                  </a:moveTo>
                  <a:cubicBezTo>
                    <a:pt x="214" y="6"/>
                    <a:pt x="215" y="3"/>
                    <a:pt x="215" y="0"/>
                  </a:cubicBezTo>
                  <a:cubicBezTo>
                    <a:pt x="159" y="26"/>
                    <a:pt x="43" y="17"/>
                    <a:pt x="0" y="13"/>
                  </a:cubicBezTo>
                  <a:cubicBezTo>
                    <a:pt x="3" y="25"/>
                    <a:pt x="8" y="36"/>
                    <a:pt x="14" y="47"/>
                  </a:cubicBezTo>
                  <a:cubicBezTo>
                    <a:pt x="49" y="52"/>
                    <a:pt x="138" y="66"/>
                    <a:pt x="195" y="51"/>
                  </a:cubicBezTo>
                  <a:cubicBezTo>
                    <a:pt x="204" y="39"/>
                    <a:pt x="210" y="25"/>
                    <a:pt x="214" y="9"/>
                  </a:cubicBezTo>
                  <a:close/>
                </a:path>
              </a:pathLst>
            </a:custGeom>
            <a:solidFill>
              <a:srgbClr val="F5AF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9" name="Freeform 624"/>
            <p:cNvSpPr>
              <a:spLocks/>
            </p:cNvSpPr>
            <p:nvPr/>
          </p:nvSpPr>
          <p:spPr bwMode="auto">
            <a:xfrm rot="16200000">
              <a:off x="4505939" y="630643"/>
              <a:ext cx="1286168" cy="365611"/>
            </a:xfrm>
            <a:custGeom>
              <a:avLst/>
              <a:gdLst>
                <a:gd name="T0" fmla="*/ 221 w 221"/>
                <a:gd name="T1" fmla="*/ 15 h 63"/>
                <a:gd name="T2" fmla="*/ 4 w 221"/>
                <a:gd name="T3" fmla="*/ 0 h 63"/>
                <a:gd name="T4" fmla="*/ 4 w 221"/>
                <a:gd name="T5" fmla="*/ 2 h 63"/>
                <a:gd name="T6" fmla="*/ 5 w 221"/>
                <a:gd name="T7" fmla="*/ 50 h 63"/>
                <a:gd name="T8" fmla="*/ 220 w 221"/>
                <a:gd name="T9" fmla="*/ 37 h 63"/>
                <a:gd name="T10" fmla="*/ 221 w 221"/>
                <a:gd name="T11" fmla="*/ 1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1" h="63">
                  <a:moveTo>
                    <a:pt x="221" y="15"/>
                  </a:moveTo>
                  <a:cubicBezTo>
                    <a:pt x="153" y="36"/>
                    <a:pt x="39" y="9"/>
                    <a:pt x="4" y="0"/>
                  </a:cubicBezTo>
                  <a:cubicBezTo>
                    <a:pt x="4" y="1"/>
                    <a:pt x="4" y="1"/>
                    <a:pt x="4" y="2"/>
                  </a:cubicBezTo>
                  <a:cubicBezTo>
                    <a:pt x="0" y="18"/>
                    <a:pt x="1" y="35"/>
                    <a:pt x="5" y="50"/>
                  </a:cubicBezTo>
                  <a:cubicBezTo>
                    <a:pt x="48" y="54"/>
                    <a:pt x="164" y="63"/>
                    <a:pt x="220" y="37"/>
                  </a:cubicBezTo>
                  <a:cubicBezTo>
                    <a:pt x="221" y="29"/>
                    <a:pt x="221" y="22"/>
                    <a:pt x="221" y="15"/>
                  </a:cubicBezTo>
                  <a:close/>
                </a:path>
              </a:pathLst>
            </a:custGeom>
            <a:solidFill>
              <a:srgbClr val="CFA3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0" name="Freeform 625"/>
            <p:cNvSpPr>
              <a:spLocks/>
            </p:cNvSpPr>
            <p:nvPr/>
          </p:nvSpPr>
          <p:spPr bwMode="auto">
            <a:xfrm rot="16200000">
              <a:off x="4226290" y="572972"/>
              <a:ext cx="1164297" cy="393903"/>
            </a:xfrm>
            <a:custGeom>
              <a:avLst/>
              <a:gdLst>
                <a:gd name="T0" fmla="*/ 200 w 200"/>
                <a:gd name="T1" fmla="*/ 58 h 68"/>
                <a:gd name="T2" fmla="*/ 193 w 200"/>
                <a:gd name="T3" fmla="*/ 39 h 68"/>
                <a:gd name="T4" fmla="*/ 24 w 200"/>
                <a:gd name="T5" fmla="*/ 0 h 68"/>
                <a:gd name="T6" fmla="*/ 0 w 200"/>
                <a:gd name="T7" fmla="*/ 27 h 68"/>
                <a:gd name="T8" fmla="*/ 200 w 200"/>
                <a:gd name="T9" fmla="*/ 5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68">
                  <a:moveTo>
                    <a:pt x="200" y="58"/>
                  </a:moveTo>
                  <a:cubicBezTo>
                    <a:pt x="198" y="52"/>
                    <a:pt x="196" y="45"/>
                    <a:pt x="193" y="39"/>
                  </a:cubicBezTo>
                  <a:cubicBezTo>
                    <a:pt x="130" y="39"/>
                    <a:pt x="51" y="10"/>
                    <a:pt x="24" y="0"/>
                  </a:cubicBezTo>
                  <a:cubicBezTo>
                    <a:pt x="15" y="7"/>
                    <a:pt x="7" y="17"/>
                    <a:pt x="0" y="27"/>
                  </a:cubicBezTo>
                  <a:cubicBezTo>
                    <a:pt x="38" y="40"/>
                    <a:pt x="133" y="68"/>
                    <a:pt x="200" y="58"/>
                  </a:cubicBezTo>
                  <a:close/>
                </a:path>
              </a:pathLst>
            </a:custGeom>
            <a:solidFill>
              <a:srgbClr val="FB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1" name="Freeform 626"/>
            <p:cNvSpPr>
              <a:spLocks noEditPoints="1"/>
            </p:cNvSpPr>
            <p:nvPr/>
          </p:nvSpPr>
          <p:spPr bwMode="auto">
            <a:xfrm rot="16200000">
              <a:off x="-1546230" y="3239974"/>
              <a:ext cx="3762747" cy="670287"/>
            </a:xfrm>
            <a:custGeom>
              <a:avLst/>
              <a:gdLst>
                <a:gd name="T0" fmla="*/ 644 w 647"/>
                <a:gd name="T1" fmla="*/ 1 h 115"/>
                <a:gd name="T2" fmla="*/ 645 w 647"/>
                <a:gd name="T3" fmla="*/ 6 h 115"/>
                <a:gd name="T4" fmla="*/ 634 w 647"/>
                <a:gd name="T5" fmla="*/ 12 h 115"/>
                <a:gd name="T6" fmla="*/ 609 w 647"/>
                <a:gd name="T7" fmla="*/ 38 h 115"/>
                <a:gd name="T8" fmla="*/ 606 w 647"/>
                <a:gd name="T9" fmla="*/ 35 h 115"/>
                <a:gd name="T10" fmla="*/ 599 w 647"/>
                <a:gd name="T11" fmla="*/ 45 h 115"/>
                <a:gd name="T12" fmla="*/ 586 w 647"/>
                <a:gd name="T13" fmla="*/ 51 h 115"/>
                <a:gd name="T14" fmla="*/ 579 w 647"/>
                <a:gd name="T15" fmla="*/ 55 h 115"/>
                <a:gd name="T16" fmla="*/ 567 w 647"/>
                <a:gd name="T17" fmla="*/ 63 h 115"/>
                <a:gd name="T18" fmla="*/ 555 w 647"/>
                <a:gd name="T19" fmla="*/ 65 h 115"/>
                <a:gd name="T20" fmla="*/ 523 w 647"/>
                <a:gd name="T21" fmla="*/ 83 h 115"/>
                <a:gd name="T22" fmla="*/ 522 w 647"/>
                <a:gd name="T23" fmla="*/ 79 h 115"/>
                <a:gd name="T24" fmla="*/ 512 w 647"/>
                <a:gd name="T25" fmla="*/ 87 h 115"/>
                <a:gd name="T26" fmla="*/ 498 w 647"/>
                <a:gd name="T27" fmla="*/ 89 h 115"/>
                <a:gd name="T28" fmla="*/ 490 w 647"/>
                <a:gd name="T29" fmla="*/ 91 h 115"/>
                <a:gd name="T30" fmla="*/ 477 w 647"/>
                <a:gd name="T31" fmla="*/ 97 h 115"/>
                <a:gd name="T32" fmla="*/ 465 w 647"/>
                <a:gd name="T33" fmla="*/ 96 h 115"/>
                <a:gd name="T34" fmla="*/ 430 w 647"/>
                <a:gd name="T35" fmla="*/ 107 h 115"/>
                <a:gd name="T36" fmla="*/ 429 w 647"/>
                <a:gd name="T37" fmla="*/ 103 h 115"/>
                <a:gd name="T38" fmla="*/ 418 w 647"/>
                <a:gd name="T39" fmla="*/ 108 h 115"/>
                <a:gd name="T40" fmla="*/ 404 w 647"/>
                <a:gd name="T41" fmla="*/ 108 h 115"/>
                <a:gd name="T42" fmla="*/ 396 w 647"/>
                <a:gd name="T43" fmla="*/ 109 h 115"/>
                <a:gd name="T44" fmla="*/ 382 w 647"/>
                <a:gd name="T45" fmla="*/ 112 h 115"/>
                <a:gd name="T46" fmla="*/ 370 w 647"/>
                <a:gd name="T47" fmla="*/ 109 h 115"/>
                <a:gd name="T48" fmla="*/ 334 w 647"/>
                <a:gd name="T49" fmla="*/ 115 h 115"/>
                <a:gd name="T50" fmla="*/ 334 w 647"/>
                <a:gd name="T51" fmla="*/ 111 h 115"/>
                <a:gd name="T52" fmla="*/ 322 w 647"/>
                <a:gd name="T53" fmla="*/ 115 h 115"/>
                <a:gd name="T54" fmla="*/ 308 w 647"/>
                <a:gd name="T55" fmla="*/ 112 h 115"/>
                <a:gd name="T56" fmla="*/ 300 w 647"/>
                <a:gd name="T57" fmla="*/ 112 h 115"/>
                <a:gd name="T58" fmla="*/ 286 w 647"/>
                <a:gd name="T59" fmla="*/ 114 h 115"/>
                <a:gd name="T60" fmla="*/ 274 w 647"/>
                <a:gd name="T61" fmla="*/ 109 h 115"/>
                <a:gd name="T62" fmla="*/ 238 w 647"/>
                <a:gd name="T63" fmla="*/ 109 h 115"/>
                <a:gd name="T64" fmla="*/ 239 w 647"/>
                <a:gd name="T65" fmla="*/ 105 h 115"/>
                <a:gd name="T66" fmla="*/ 226 w 647"/>
                <a:gd name="T67" fmla="*/ 108 h 115"/>
                <a:gd name="T68" fmla="*/ 213 w 647"/>
                <a:gd name="T69" fmla="*/ 103 h 115"/>
                <a:gd name="T70" fmla="*/ 205 w 647"/>
                <a:gd name="T71" fmla="*/ 102 h 115"/>
                <a:gd name="T72" fmla="*/ 191 w 647"/>
                <a:gd name="T73" fmla="*/ 101 h 115"/>
                <a:gd name="T74" fmla="*/ 180 w 647"/>
                <a:gd name="T75" fmla="*/ 95 h 115"/>
                <a:gd name="T76" fmla="*/ 144 w 647"/>
                <a:gd name="T77" fmla="*/ 89 h 115"/>
                <a:gd name="T78" fmla="*/ 146 w 647"/>
                <a:gd name="T79" fmla="*/ 85 h 115"/>
                <a:gd name="T80" fmla="*/ 133 w 647"/>
                <a:gd name="T81" fmla="*/ 85 h 115"/>
                <a:gd name="T82" fmla="*/ 120 w 647"/>
                <a:gd name="T83" fmla="*/ 78 h 115"/>
                <a:gd name="T84" fmla="*/ 113 w 647"/>
                <a:gd name="T85" fmla="*/ 75 h 115"/>
                <a:gd name="T86" fmla="*/ 99 w 647"/>
                <a:gd name="T87" fmla="*/ 71 h 115"/>
                <a:gd name="T88" fmla="*/ 90 w 647"/>
                <a:gd name="T89" fmla="*/ 63 h 115"/>
                <a:gd name="T90" fmla="*/ 57 w 647"/>
                <a:gd name="T91" fmla="*/ 49 h 115"/>
                <a:gd name="T92" fmla="*/ 59 w 647"/>
                <a:gd name="T93" fmla="*/ 45 h 115"/>
                <a:gd name="T94" fmla="*/ 47 w 647"/>
                <a:gd name="T95" fmla="*/ 42 h 115"/>
                <a:gd name="T96" fmla="*/ 36 w 647"/>
                <a:gd name="T97" fmla="*/ 33 h 115"/>
                <a:gd name="T98" fmla="*/ 30 w 647"/>
                <a:gd name="T99" fmla="*/ 28 h 115"/>
                <a:gd name="T100" fmla="*/ 18 w 647"/>
                <a:gd name="T101" fmla="*/ 20 h 115"/>
                <a:gd name="T102" fmla="*/ 12 w 647"/>
                <a:gd name="T103" fmla="*/ 9 h 115"/>
                <a:gd name="T104" fmla="*/ 1 w 647"/>
                <a:gd name="T10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47" h="115">
                  <a:moveTo>
                    <a:pt x="645" y="6"/>
                  </a:moveTo>
                  <a:cubicBezTo>
                    <a:pt x="646" y="4"/>
                    <a:pt x="647" y="3"/>
                    <a:pt x="647" y="3"/>
                  </a:cubicBezTo>
                  <a:cubicBezTo>
                    <a:pt x="647" y="2"/>
                    <a:pt x="647" y="1"/>
                    <a:pt x="646" y="0"/>
                  </a:cubicBezTo>
                  <a:cubicBezTo>
                    <a:pt x="646" y="0"/>
                    <a:pt x="644" y="0"/>
                    <a:pt x="644" y="1"/>
                  </a:cubicBezTo>
                  <a:cubicBezTo>
                    <a:pt x="643" y="1"/>
                    <a:pt x="643" y="1"/>
                    <a:pt x="643" y="1"/>
                  </a:cubicBezTo>
                  <a:cubicBezTo>
                    <a:pt x="643" y="1"/>
                    <a:pt x="643" y="2"/>
                    <a:pt x="642" y="3"/>
                  </a:cubicBezTo>
                  <a:cubicBezTo>
                    <a:pt x="641" y="4"/>
                    <a:pt x="641" y="5"/>
                    <a:pt x="642" y="6"/>
                  </a:cubicBezTo>
                  <a:cubicBezTo>
                    <a:pt x="643" y="7"/>
                    <a:pt x="644" y="7"/>
                    <a:pt x="645" y="6"/>
                  </a:cubicBezTo>
                  <a:close/>
                  <a:moveTo>
                    <a:pt x="627" y="23"/>
                  </a:moveTo>
                  <a:cubicBezTo>
                    <a:pt x="631" y="20"/>
                    <a:pt x="634" y="17"/>
                    <a:pt x="636" y="15"/>
                  </a:cubicBezTo>
                  <a:cubicBezTo>
                    <a:pt x="637" y="14"/>
                    <a:pt x="637" y="13"/>
                    <a:pt x="636" y="12"/>
                  </a:cubicBezTo>
                  <a:cubicBezTo>
                    <a:pt x="636" y="11"/>
                    <a:pt x="634" y="11"/>
                    <a:pt x="634" y="12"/>
                  </a:cubicBezTo>
                  <a:cubicBezTo>
                    <a:pt x="631" y="14"/>
                    <a:pt x="628" y="17"/>
                    <a:pt x="625" y="20"/>
                  </a:cubicBezTo>
                  <a:cubicBezTo>
                    <a:pt x="624" y="21"/>
                    <a:pt x="624" y="22"/>
                    <a:pt x="625" y="23"/>
                  </a:cubicBezTo>
                  <a:cubicBezTo>
                    <a:pt x="625" y="24"/>
                    <a:pt x="627" y="24"/>
                    <a:pt x="627" y="23"/>
                  </a:cubicBezTo>
                  <a:close/>
                  <a:moveTo>
                    <a:pt x="609" y="38"/>
                  </a:moveTo>
                  <a:cubicBezTo>
                    <a:pt x="612" y="36"/>
                    <a:pt x="615" y="33"/>
                    <a:pt x="618" y="31"/>
                  </a:cubicBezTo>
                  <a:cubicBezTo>
                    <a:pt x="619" y="30"/>
                    <a:pt x="619" y="29"/>
                    <a:pt x="619" y="28"/>
                  </a:cubicBezTo>
                  <a:cubicBezTo>
                    <a:pt x="618" y="27"/>
                    <a:pt x="617" y="27"/>
                    <a:pt x="616" y="28"/>
                  </a:cubicBezTo>
                  <a:cubicBezTo>
                    <a:pt x="613" y="30"/>
                    <a:pt x="610" y="32"/>
                    <a:pt x="606" y="35"/>
                  </a:cubicBezTo>
                  <a:cubicBezTo>
                    <a:pt x="605" y="35"/>
                    <a:pt x="605" y="37"/>
                    <a:pt x="606" y="38"/>
                  </a:cubicBezTo>
                  <a:cubicBezTo>
                    <a:pt x="606" y="38"/>
                    <a:pt x="608" y="39"/>
                    <a:pt x="609" y="38"/>
                  </a:cubicBezTo>
                  <a:close/>
                  <a:moveTo>
                    <a:pt x="588" y="51"/>
                  </a:moveTo>
                  <a:cubicBezTo>
                    <a:pt x="592" y="49"/>
                    <a:pt x="595" y="47"/>
                    <a:pt x="599" y="45"/>
                  </a:cubicBezTo>
                  <a:cubicBezTo>
                    <a:pt x="600" y="44"/>
                    <a:pt x="600" y="43"/>
                    <a:pt x="599" y="42"/>
                  </a:cubicBezTo>
                  <a:cubicBezTo>
                    <a:pt x="599" y="41"/>
                    <a:pt x="597" y="41"/>
                    <a:pt x="596" y="42"/>
                  </a:cubicBezTo>
                  <a:cubicBezTo>
                    <a:pt x="593" y="44"/>
                    <a:pt x="590" y="46"/>
                    <a:pt x="586" y="48"/>
                  </a:cubicBezTo>
                  <a:cubicBezTo>
                    <a:pt x="585" y="49"/>
                    <a:pt x="585" y="50"/>
                    <a:pt x="586" y="51"/>
                  </a:cubicBezTo>
                  <a:cubicBezTo>
                    <a:pt x="586" y="52"/>
                    <a:pt x="588" y="52"/>
                    <a:pt x="588" y="51"/>
                  </a:cubicBezTo>
                  <a:close/>
                  <a:moveTo>
                    <a:pt x="567" y="63"/>
                  </a:moveTo>
                  <a:cubicBezTo>
                    <a:pt x="571" y="61"/>
                    <a:pt x="575" y="59"/>
                    <a:pt x="578" y="58"/>
                  </a:cubicBezTo>
                  <a:cubicBezTo>
                    <a:pt x="579" y="57"/>
                    <a:pt x="579" y="56"/>
                    <a:pt x="579" y="55"/>
                  </a:cubicBezTo>
                  <a:cubicBezTo>
                    <a:pt x="578" y="54"/>
                    <a:pt x="577" y="53"/>
                    <a:pt x="576" y="54"/>
                  </a:cubicBezTo>
                  <a:cubicBezTo>
                    <a:pt x="573" y="56"/>
                    <a:pt x="569" y="58"/>
                    <a:pt x="566" y="60"/>
                  </a:cubicBezTo>
                  <a:cubicBezTo>
                    <a:pt x="565" y="60"/>
                    <a:pt x="564" y="61"/>
                    <a:pt x="565" y="62"/>
                  </a:cubicBezTo>
                  <a:cubicBezTo>
                    <a:pt x="565" y="63"/>
                    <a:pt x="566" y="64"/>
                    <a:pt x="567" y="63"/>
                  </a:cubicBezTo>
                  <a:close/>
                  <a:moveTo>
                    <a:pt x="546" y="74"/>
                  </a:moveTo>
                  <a:cubicBezTo>
                    <a:pt x="549" y="72"/>
                    <a:pt x="553" y="70"/>
                    <a:pt x="557" y="69"/>
                  </a:cubicBezTo>
                  <a:cubicBezTo>
                    <a:pt x="558" y="68"/>
                    <a:pt x="558" y="67"/>
                    <a:pt x="558" y="66"/>
                  </a:cubicBezTo>
                  <a:cubicBezTo>
                    <a:pt x="557" y="65"/>
                    <a:pt x="556" y="65"/>
                    <a:pt x="555" y="65"/>
                  </a:cubicBezTo>
                  <a:cubicBezTo>
                    <a:pt x="551" y="67"/>
                    <a:pt x="548" y="68"/>
                    <a:pt x="544" y="70"/>
                  </a:cubicBezTo>
                  <a:cubicBezTo>
                    <a:pt x="543" y="70"/>
                    <a:pt x="543" y="72"/>
                    <a:pt x="543" y="73"/>
                  </a:cubicBezTo>
                  <a:cubicBezTo>
                    <a:pt x="543" y="74"/>
                    <a:pt x="545" y="74"/>
                    <a:pt x="546" y="74"/>
                  </a:cubicBezTo>
                  <a:close/>
                  <a:moveTo>
                    <a:pt x="523" y="83"/>
                  </a:moveTo>
                  <a:cubicBezTo>
                    <a:pt x="527" y="81"/>
                    <a:pt x="531" y="80"/>
                    <a:pt x="535" y="78"/>
                  </a:cubicBezTo>
                  <a:cubicBezTo>
                    <a:pt x="536" y="78"/>
                    <a:pt x="536" y="77"/>
                    <a:pt x="536" y="76"/>
                  </a:cubicBezTo>
                  <a:cubicBezTo>
                    <a:pt x="535" y="75"/>
                    <a:pt x="534" y="74"/>
                    <a:pt x="533" y="75"/>
                  </a:cubicBezTo>
                  <a:cubicBezTo>
                    <a:pt x="529" y="76"/>
                    <a:pt x="526" y="77"/>
                    <a:pt x="522" y="79"/>
                  </a:cubicBezTo>
                  <a:cubicBezTo>
                    <a:pt x="521" y="79"/>
                    <a:pt x="520" y="80"/>
                    <a:pt x="521" y="81"/>
                  </a:cubicBezTo>
                  <a:cubicBezTo>
                    <a:pt x="521" y="82"/>
                    <a:pt x="522" y="83"/>
                    <a:pt x="523" y="83"/>
                  </a:cubicBezTo>
                  <a:close/>
                  <a:moveTo>
                    <a:pt x="500" y="90"/>
                  </a:moveTo>
                  <a:cubicBezTo>
                    <a:pt x="504" y="89"/>
                    <a:pt x="508" y="88"/>
                    <a:pt x="512" y="87"/>
                  </a:cubicBezTo>
                  <a:cubicBezTo>
                    <a:pt x="513" y="86"/>
                    <a:pt x="514" y="85"/>
                    <a:pt x="513" y="84"/>
                  </a:cubicBezTo>
                  <a:cubicBezTo>
                    <a:pt x="513" y="83"/>
                    <a:pt x="512" y="82"/>
                    <a:pt x="511" y="83"/>
                  </a:cubicBezTo>
                  <a:cubicBezTo>
                    <a:pt x="507" y="84"/>
                    <a:pt x="503" y="85"/>
                    <a:pt x="499" y="87"/>
                  </a:cubicBezTo>
                  <a:cubicBezTo>
                    <a:pt x="498" y="87"/>
                    <a:pt x="498" y="88"/>
                    <a:pt x="498" y="89"/>
                  </a:cubicBezTo>
                  <a:cubicBezTo>
                    <a:pt x="498" y="90"/>
                    <a:pt x="499" y="91"/>
                    <a:pt x="500" y="90"/>
                  </a:cubicBezTo>
                  <a:close/>
                  <a:moveTo>
                    <a:pt x="477" y="97"/>
                  </a:moveTo>
                  <a:cubicBezTo>
                    <a:pt x="481" y="96"/>
                    <a:pt x="485" y="95"/>
                    <a:pt x="489" y="94"/>
                  </a:cubicBezTo>
                  <a:cubicBezTo>
                    <a:pt x="490" y="93"/>
                    <a:pt x="491" y="92"/>
                    <a:pt x="490" y="91"/>
                  </a:cubicBezTo>
                  <a:cubicBezTo>
                    <a:pt x="490" y="90"/>
                    <a:pt x="489" y="90"/>
                    <a:pt x="488" y="90"/>
                  </a:cubicBezTo>
                  <a:cubicBezTo>
                    <a:pt x="484" y="91"/>
                    <a:pt x="480" y="92"/>
                    <a:pt x="476" y="93"/>
                  </a:cubicBezTo>
                  <a:cubicBezTo>
                    <a:pt x="475" y="93"/>
                    <a:pt x="475" y="94"/>
                    <a:pt x="475" y="95"/>
                  </a:cubicBezTo>
                  <a:cubicBezTo>
                    <a:pt x="475" y="96"/>
                    <a:pt x="476" y="97"/>
                    <a:pt x="477" y="97"/>
                  </a:cubicBezTo>
                  <a:close/>
                  <a:moveTo>
                    <a:pt x="454" y="102"/>
                  </a:moveTo>
                  <a:cubicBezTo>
                    <a:pt x="458" y="101"/>
                    <a:pt x="462" y="101"/>
                    <a:pt x="466" y="100"/>
                  </a:cubicBezTo>
                  <a:cubicBezTo>
                    <a:pt x="467" y="99"/>
                    <a:pt x="467" y="98"/>
                    <a:pt x="467" y="97"/>
                  </a:cubicBezTo>
                  <a:cubicBezTo>
                    <a:pt x="467" y="96"/>
                    <a:pt x="466" y="96"/>
                    <a:pt x="465" y="96"/>
                  </a:cubicBezTo>
                  <a:cubicBezTo>
                    <a:pt x="461" y="97"/>
                    <a:pt x="457" y="97"/>
                    <a:pt x="453" y="98"/>
                  </a:cubicBezTo>
                  <a:cubicBezTo>
                    <a:pt x="452" y="99"/>
                    <a:pt x="451" y="100"/>
                    <a:pt x="451" y="101"/>
                  </a:cubicBezTo>
                  <a:cubicBezTo>
                    <a:pt x="452" y="102"/>
                    <a:pt x="453" y="102"/>
                    <a:pt x="454" y="102"/>
                  </a:cubicBezTo>
                  <a:close/>
                  <a:moveTo>
                    <a:pt x="430" y="107"/>
                  </a:moveTo>
                  <a:cubicBezTo>
                    <a:pt x="434" y="106"/>
                    <a:pt x="438" y="105"/>
                    <a:pt x="442" y="105"/>
                  </a:cubicBezTo>
                  <a:cubicBezTo>
                    <a:pt x="443" y="104"/>
                    <a:pt x="444" y="103"/>
                    <a:pt x="444" y="102"/>
                  </a:cubicBezTo>
                  <a:cubicBezTo>
                    <a:pt x="443" y="101"/>
                    <a:pt x="442" y="100"/>
                    <a:pt x="441" y="101"/>
                  </a:cubicBezTo>
                  <a:cubicBezTo>
                    <a:pt x="437" y="101"/>
                    <a:pt x="433" y="102"/>
                    <a:pt x="429" y="103"/>
                  </a:cubicBezTo>
                  <a:cubicBezTo>
                    <a:pt x="428" y="103"/>
                    <a:pt x="428" y="104"/>
                    <a:pt x="428" y="105"/>
                  </a:cubicBezTo>
                  <a:cubicBezTo>
                    <a:pt x="428" y="106"/>
                    <a:pt x="429" y="107"/>
                    <a:pt x="430" y="107"/>
                  </a:cubicBezTo>
                  <a:close/>
                  <a:moveTo>
                    <a:pt x="406" y="110"/>
                  </a:moveTo>
                  <a:cubicBezTo>
                    <a:pt x="410" y="109"/>
                    <a:pt x="414" y="109"/>
                    <a:pt x="418" y="108"/>
                  </a:cubicBezTo>
                  <a:cubicBezTo>
                    <a:pt x="419" y="108"/>
                    <a:pt x="420" y="107"/>
                    <a:pt x="420" y="106"/>
                  </a:cubicBezTo>
                  <a:cubicBezTo>
                    <a:pt x="420" y="105"/>
                    <a:pt x="419" y="104"/>
                    <a:pt x="418" y="104"/>
                  </a:cubicBezTo>
                  <a:cubicBezTo>
                    <a:pt x="414" y="105"/>
                    <a:pt x="410" y="105"/>
                    <a:pt x="406" y="106"/>
                  </a:cubicBezTo>
                  <a:cubicBezTo>
                    <a:pt x="405" y="106"/>
                    <a:pt x="404" y="107"/>
                    <a:pt x="404" y="108"/>
                  </a:cubicBezTo>
                  <a:cubicBezTo>
                    <a:pt x="404" y="109"/>
                    <a:pt x="405" y="110"/>
                    <a:pt x="406" y="110"/>
                  </a:cubicBezTo>
                  <a:close/>
                  <a:moveTo>
                    <a:pt x="382" y="112"/>
                  </a:moveTo>
                  <a:cubicBezTo>
                    <a:pt x="386" y="112"/>
                    <a:pt x="390" y="112"/>
                    <a:pt x="394" y="111"/>
                  </a:cubicBezTo>
                  <a:cubicBezTo>
                    <a:pt x="395" y="111"/>
                    <a:pt x="396" y="110"/>
                    <a:pt x="396" y="109"/>
                  </a:cubicBezTo>
                  <a:cubicBezTo>
                    <a:pt x="396" y="108"/>
                    <a:pt x="395" y="107"/>
                    <a:pt x="394" y="107"/>
                  </a:cubicBezTo>
                  <a:cubicBezTo>
                    <a:pt x="390" y="108"/>
                    <a:pt x="386" y="108"/>
                    <a:pt x="382" y="108"/>
                  </a:cubicBezTo>
                  <a:cubicBezTo>
                    <a:pt x="381" y="108"/>
                    <a:pt x="380" y="109"/>
                    <a:pt x="380" y="110"/>
                  </a:cubicBezTo>
                  <a:cubicBezTo>
                    <a:pt x="380" y="112"/>
                    <a:pt x="381" y="112"/>
                    <a:pt x="382" y="112"/>
                  </a:cubicBezTo>
                  <a:close/>
                  <a:moveTo>
                    <a:pt x="358" y="114"/>
                  </a:moveTo>
                  <a:cubicBezTo>
                    <a:pt x="362" y="114"/>
                    <a:pt x="366" y="113"/>
                    <a:pt x="370" y="113"/>
                  </a:cubicBezTo>
                  <a:cubicBezTo>
                    <a:pt x="371" y="113"/>
                    <a:pt x="372" y="112"/>
                    <a:pt x="372" y="111"/>
                  </a:cubicBezTo>
                  <a:cubicBezTo>
                    <a:pt x="372" y="110"/>
                    <a:pt x="371" y="109"/>
                    <a:pt x="370" y="109"/>
                  </a:cubicBezTo>
                  <a:cubicBezTo>
                    <a:pt x="366" y="109"/>
                    <a:pt x="362" y="110"/>
                    <a:pt x="358" y="110"/>
                  </a:cubicBezTo>
                  <a:cubicBezTo>
                    <a:pt x="357" y="110"/>
                    <a:pt x="356" y="111"/>
                    <a:pt x="356" y="112"/>
                  </a:cubicBezTo>
                  <a:cubicBezTo>
                    <a:pt x="356" y="113"/>
                    <a:pt x="357" y="114"/>
                    <a:pt x="358" y="114"/>
                  </a:cubicBezTo>
                  <a:close/>
                  <a:moveTo>
                    <a:pt x="334" y="115"/>
                  </a:moveTo>
                  <a:cubicBezTo>
                    <a:pt x="338" y="114"/>
                    <a:pt x="342" y="114"/>
                    <a:pt x="346" y="114"/>
                  </a:cubicBezTo>
                  <a:cubicBezTo>
                    <a:pt x="347" y="114"/>
                    <a:pt x="348" y="113"/>
                    <a:pt x="348" y="112"/>
                  </a:cubicBezTo>
                  <a:cubicBezTo>
                    <a:pt x="348" y="111"/>
                    <a:pt x="347" y="110"/>
                    <a:pt x="346" y="110"/>
                  </a:cubicBezTo>
                  <a:cubicBezTo>
                    <a:pt x="342" y="110"/>
                    <a:pt x="338" y="110"/>
                    <a:pt x="334" y="111"/>
                  </a:cubicBezTo>
                  <a:cubicBezTo>
                    <a:pt x="333" y="111"/>
                    <a:pt x="332" y="111"/>
                    <a:pt x="332" y="113"/>
                  </a:cubicBezTo>
                  <a:cubicBezTo>
                    <a:pt x="332" y="114"/>
                    <a:pt x="333" y="115"/>
                    <a:pt x="334" y="115"/>
                  </a:cubicBezTo>
                  <a:close/>
                  <a:moveTo>
                    <a:pt x="310" y="114"/>
                  </a:moveTo>
                  <a:cubicBezTo>
                    <a:pt x="314" y="115"/>
                    <a:pt x="318" y="115"/>
                    <a:pt x="322" y="115"/>
                  </a:cubicBezTo>
                  <a:cubicBezTo>
                    <a:pt x="323" y="115"/>
                    <a:pt x="324" y="114"/>
                    <a:pt x="324" y="113"/>
                  </a:cubicBezTo>
                  <a:cubicBezTo>
                    <a:pt x="324" y="111"/>
                    <a:pt x="323" y="111"/>
                    <a:pt x="322" y="111"/>
                  </a:cubicBezTo>
                  <a:cubicBezTo>
                    <a:pt x="318" y="111"/>
                    <a:pt x="314" y="111"/>
                    <a:pt x="310" y="110"/>
                  </a:cubicBezTo>
                  <a:cubicBezTo>
                    <a:pt x="309" y="110"/>
                    <a:pt x="308" y="111"/>
                    <a:pt x="308" y="112"/>
                  </a:cubicBezTo>
                  <a:cubicBezTo>
                    <a:pt x="308" y="114"/>
                    <a:pt x="309" y="114"/>
                    <a:pt x="310" y="114"/>
                  </a:cubicBezTo>
                  <a:close/>
                  <a:moveTo>
                    <a:pt x="286" y="114"/>
                  </a:moveTo>
                  <a:cubicBezTo>
                    <a:pt x="290" y="114"/>
                    <a:pt x="294" y="114"/>
                    <a:pt x="298" y="114"/>
                  </a:cubicBezTo>
                  <a:cubicBezTo>
                    <a:pt x="299" y="114"/>
                    <a:pt x="300" y="113"/>
                    <a:pt x="300" y="112"/>
                  </a:cubicBezTo>
                  <a:cubicBezTo>
                    <a:pt x="300" y="111"/>
                    <a:pt x="299" y="110"/>
                    <a:pt x="298" y="110"/>
                  </a:cubicBezTo>
                  <a:cubicBezTo>
                    <a:pt x="294" y="110"/>
                    <a:pt x="290" y="110"/>
                    <a:pt x="286" y="110"/>
                  </a:cubicBezTo>
                  <a:cubicBezTo>
                    <a:pt x="285" y="110"/>
                    <a:pt x="284" y="110"/>
                    <a:pt x="284" y="111"/>
                  </a:cubicBezTo>
                  <a:cubicBezTo>
                    <a:pt x="284" y="113"/>
                    <a:pt x="285" y="114"/>
                    <a:pt x="286" y="114"/>
                  </a:cubicBezTo>
                  <a:close/>
                  <a:moveTo>
                    <a:pt x="262" y="112"/>
                  </a:moveTo>
                  <a:cubicBezTo>
                    <a:pt x="266" y="112"/>
                    <a:pt x="270" y="113"/>
                    <a:pt x="274" y="113"/>
                  </a:cubicBezTo>
                  <a:cubicBezTo>
                    <a:pt x="275" y="113"/>
                    <a:pt x="276" y="112"/>
                    <a:pt x="276" y="111"/>
                  </a:cubicBezTo>
                  <a:cubicBezTo>
                    <a:pt x="276" y="110"/>
                    <a:pt x="276" y="109"/>
                    <a:pt x="274" y="109"/>
                  </a:cubicBezTo>
                  <a:cubicBezTo>
                    <a:pt x="270" y="109"/>
                    <a:pt x="266" y="108"/>
                    <a:pt x="263" y="108"/>
                  </a:cubicBezTo>
                  <a:cubicBezTo>
                    <a:pt x="261" y="108"/>
                    <a:pt x="260" y="109"/>
                    <a:pt x="260" y="110"/>
                  </a:cubicBezTo>
                  <a:cubicBezTo>
                    <a:pt x="260" y="111"/>
                    <a:pt x="261" y="112"/>
                    <a:pt x="262" y="112"/>
                  </a:cubicBezTo>
                  <a:close/>
                  <a:moveTo>
                    <a:pt x="238" y="109"/>
                  </a:moveTo>
                  <a:cubicBezTo>
                    <a:pt x="242" y="110"/>
                    <a:pt x="246" y="110"/>
                    <a:pt x="250" y="111"/>
                  </a:cubicBezTo>
                  <a:cubicBezTo>
                    <a:pt x="251" y="111"/>
                    <a:pt x="252" y="110"/>
                    <a:pt x="252" y="109"/>
                  </a:cubicBezTo>
                  <a:cubicBezTo>
                    <a:pt x="253" y="108"/>
                    <a:pt x="252" y="107"/>
                    <a:pt x="251" y="107"/>
                  </a:cubicBezTo>
                  <a:cubicBezTo>
                    <a:pt x="247" y="106"/>
                    <a:pt x="243" y="106"/>
                    <a:pt x="239" y="105"/>
                  </a:cubicBezTo>
                  <a:cubicBezTo>
                    <a:pt x="238" y="105"/>
                    <a:pt x="237" y="106"/>
                    <a:pt x="237" y="107"/>
                  </a:cubicBezTo>
                  <a:cubicBezTo>
                    <a:pt x="236" y="108"/>
                    <a:pt x="237" y="109"/>
                    <a:pt x="238" y="109"/>
                  </a:cubicBezTo>
                  <a:close/>
                  <a:moveTo>
                    <a:pt x="214" y="106"/>
                  </a:moveTo>
                  <a:cubicBezTo>
                    <a:pt x="218" y="106"/>
                    <a:pt x="222" y="107"/>
                    <a:pt x="226" y="108"/>
                  </a:cubicBezTo>
                  <a:cubicBezTo>
                    <a:pt x="227" y="108"/>
                    <a:pt x="228" y="107"/>
                    <a:pt x="229" y="106"/>
                  </a:cubicBezTo>
                  <a:cubicBezTo>
                    <a:pt x="229" y="105"/>
                    <a:pt x="228" y="104"/>
                    <a:pt x="227" y="104"/>
                  </a:cubicBezTo>
                  <a:cubicBezTo>
                    <a:pt x="223" y="103"/>
                    <a:pt x="219" y="102"/>
                    <a:pt x="215" y="102"/>
                  </a:cubicBezTo>
                  <a:cubicBezTo>
                    <a:pt x="214" y="102"/>
                    <a:pt x="213" y="102"/>
                    <a:pt x="213" y="103"/>
                  </a:cubicBezTo>
                  <a:cubicBezTo>
                    <a:pt x="213" y="104"/>
                    <a:pt x="213" y="106"/>
                    <a:pt x="214" y="106"/>
                  </a:cubicBezTo>
                  <a:close/>
                  <a:moveTo>
                    <a:pt x="191" y="101"/>
                  </a:moveTo>
                  <a:cubicBezTo>
                    <a:pt x="195" y="102"/>
                    <a:pt x="199" y="103"/>
                    <a:pt x="203" y="104"/>
                  </a:cubicBezTo>
                  <a:cubicBezTo>
                    <a:pt x="204" y="104"/>
                    <a:pt x="205" y="103"/>
                    <a:pt x="205" y="102"/>
                  </a:cubicBezTo>
                  <a:cubicBezTo>
                    <a:pt x="205" y="101"/>
                    <a:pt x="204" y="100"/>
                    <a:pt x="203" y="100"/>
                  </a:cubicBezTo>
                  <a:cubicBezTo>
                    <a:pt x="199" y="99"/>
                    <a:pt x="195" y="98"/>
                    <a:pt x="192" y="97"/>
                  </a:cubicBezTo>
                  <a:cubicBezTo>
                    <a:pt x="191" y="97"/>
                    <a:pt x="190" y="98"/>
                    <a:pt x="189" y="99"/>
                  </a:cubicBezTo>
                  <a:cubicBezTo>
                    <a:pt x="189" y="100"/>
                    <a:pt x="190" y="101"/>
                    <a:pt x="191" y="101"/>
                  </a:cubicBezTo>
                  <a:close/>
                  <a:moveTo>
                    <a:pt x="167" y="95"/>
                  </a:moveTo>
                  <a:cubicBezTo>
                    <a:pt x="171" y="96"/>
                    <a:pt x="175" y="97"/>
                    <a:pt x="179" y="98"/>
                  </a:cubicBezTo>
                  <a:cubicBezTo>
                    <a:pt x="180" y="99"/>
                    <a:pt x="181" y="98"/>
                    <a:pt x="181" y="97"/>
                  </a:cubicBezTo>
                  <a:cubicBezTo>
                    <a:pt x="182" y="96"/>
                    <a:pt x="181" y="95"/>
                    <a:pt x="180" y="95"/>
                  </a:cubicBezTo>
                  <a:cubicBezTo>
                    <a:pt x="176" y="94"/>
                    <a:pt x="172" y="93"/>
                    <a:pt x="168" y="92"/>
                  </a:cubicBezTo>
                  <a:cubicBezTo>
                    <a:pt x="167" y="91"/>
                    <a:pt x="166" y="92"/>
                    <a:pt x="166" y="93"/>
                  </a:cubicBezTo>
                  <a:cubicBezTo>
                    <a:pt x="166" y="94"/>
                    <a:pt x="166" y="95"/>
                    <a:pt x="167" y="95"/>
                  </a:cubicBezTo>
                  <a:close/>
                  <a:moveTo>
                    <a:pt x="144" y="89"/>
                  </a:moveTo>
                  <a:cubicBezTo>
                    <a:pt x="148" y="90"/>
                    <a:pt x="152" y="91"/>
                    <a:pt x="156" y="92"/>
                  </a:cubicBezTo>
                  <a:cubicBezTo>
                    <a:pt x="157" y="93"/>
                    <a:pt x="158" y="92"/>
                    <a:pt x="158" y="91"/>
                  </a:cubicBezTo>
                  <a:cubicBezTo>
                    <a:pt x="159" y="90"/>
                    <a:pt x="158" y="89"/>
                    <a:pt x="157" y="88"/>
                  </a:cubicBezTo>
                  <a:cubicBezTo>
                    <a:pt x="153" y="87"/>
                    <a:pt x="149" y="86"/>
                    <a:pt x="146" y="85"/>
                  </a:cubicBezTo>
                  <a:cubicBezTo>
                    <a:pt x="144" y="85"/>
                    <a:pt x="143" y="85"/>
                    <a:pt x="143" y="86"/>
                  </a:cubicBezTo>
                  <a:cubicBezTo>
                    <a:pt x="143" y="87"/>
                    <a:pt x="143" y="88"/>
                    <a:pt x="144" y="89"/>
                  </a:cubicBezTo>
                  <a:close/>
                  <a:moveTo>
                    <a:pt x="122" y="81"/>
                  </a:moveTo>
                  <a:cubicBezTo>
                    <a:pt x="125" y="82"/>
                    <a:pt x="129" y="83"/>
                    <a:pt x="133" y="85"/>
                  </a:cubicBezTo>
                  <a:cubicBezTo>
                    <a:pt x="134" y="85"/>
                    <a:pt x="135" y="85"/>
                    <a:pt x="135" y="84"/>
                  </a:cubicBezTo>
                  <a:cubicBezTo>
                    <a:pt x="136" y="83"/>
                    <a:pt x="135" y="81"/>
                    <a:pt x="134" y="81"/>
                  </a:cubicBezTo>
                  <a:cubicBezTo>
                    <a:pt x="130" y="80"/>
                    <a:pt x="127" y="78"/>
                    <a:pt x="123" y="77"/>
                  </a:cubicBezTo>
                  <a:cubicBezTo>
                    <a:pt x="122" y="77"/>
                    <a:pt x="121" y="77"/>
                    <a:pt x="120" y="78"/>
                  </a:cubicBezTo>
                  <a:cubicBezTo>
                    <a:pt x="120" y="79"/>
                    <a:pt x="121" y="80"/>
                    <a:pt x="122" y="81"/>
                  </a:cubicBezTo>
                  <a:close/>
                  <a:moveTo>
                    <a:pt x="99" y="71"/>
                  </a:moveTo>
                  <a:cubicBezTo>
                    <a:pt x="103" y="73"/>
                    <a:pt x="107" y="75"/>
                    <a:pt x="110" y="76"/>
                  </a:cubicBezTo>
                  <a:cubicBezTo>
                    <a:pt x="111" y="77"/>
                    <a:pt x="113" y="76"/>
                    <a:pt x="113" y="75"/>
                  </a:cubicBezTo>
                  <a:cubicBezTo>
                    <a:pt x="113" y="74"/>
                    <a:pt x="113" y="73"/>
                    <a:pt x="112" y="72"/>
                  </a:cubicBezTo>
                  <a:cubicBezTo>
                    <a:pt x="108" y="71"/>
                    <a:pt x="104" y="69"/>
                    <a:pt x="101" y="68"/>
                  </a:cubicBezTo>
                  <a:cubicBezTo>
                    <a:pt x="100" y="67"/>
                    <a:pt x="99" y="68"/>
                    <a:pt x="98" y="69"/>
                  </a:cubicBezTo>
                  <a:cubicBezTo>
                    <a:pt x="98" y="70"/>
                    <a:pt x="98" y="71"/>
                    <a:pt x="99" y="71"/>
                  </a:cubicBezTo>
                  <a:close/>
                  <a:moveTo>
                    <a:pt x="78" y="61"/>
                  </a:moveTo>
                  <a:cubicBezTo>
                    <a:pt x="81" y="63"/>
                    <a:pt x="85" y="64"/>
                    <a:pt x="88" y="66"/>
                  </a:cubicBezTo>
                  <a:cubicBezTo>
                    <a:pt x="89" y="67"/>
                    <a:pt x="91" y="66"/>
                    <a:pt x="91" y="65"/>
                  </a:cubicBezTo>
                  <a:cubicBezTo>
                    <a:pt x="92" y="64"/>
                    <a:pt x="91" y="63"/>
                    <a:pt x="90" y="63"/>
                  </a:cubicBezTo>
                  <a:cubicBezTo>
                    <a:pt x="86" y="61"/>
                    <a:pt x="83" y="59"/>
                    <a:pt x="79" y="57"/>
                  </a:cubicBezTo>
                  <a:cubicBezTo>
                    <a:pt x="79" y="57"/>
                    <a:pt x="77" y="57"/>
                    <a:pt x="77" y="58"/>
                  </a:cubicBezTo>
                  <a:cubicBezTo>
                    <a:pt x="76" y="59"/>
                    <a:pt x="77" y="60"/>
                    <a:pt x="78" y="61"/>
                  </a:cubicBezTo>
                  <a:close/>
                  <a:moveTo>
                    <a:pt x="57" y="49"/>
                  </a:moveTo>
                  <a:cubicBezTo>
                    <a:pt x="60" y="51"/>
                    <a:pt x="63" y="53"/>
                    <a:pt x="67" y="55"/>
                  </a:cubicBezTo>
                  <a:cubicBezTo>
                    <a:pt x="68" y="56"/>
                    <a:pt x="69" y="55"/>
                    <a:pt x="70" y="54"/>
                  </a:cubicBezTo>
                  <a:cubicBezTo>
                    <a:pt x="70" y="53"/>
                    <a:pt x="70" y="52"/>
                    <a:pt x="69" y="52"/>
                  </a:cubicBezTo>
                  <a:cubicBezTo>
                    <a:pt x="65" y="50"/>
                    <a:pt x="62" y="47"/>
                    <a:pt x="59" y="45"/>
                  </a:cubicBezTo>
                  <a:cubicBezTo>
                    <a:pt x="58" y="45"/>
                    <a:pt x="57" y="45"/>
                    <a:pt x="56" y="46"/>
                  </a:cubicBezTo>
                  <a:cubicBezTo>
                    <a:pt x="55" y="47"/>
                    <a:pt x="56" y="48"/>
                    <a:pt x="57" y="49"/>
                  </a:cubicBezTo>
                  <a:close/>
                  <a:moveTo>
                    <a:pt x="37" y="35"/>
                  </a:moveTo>
                  <a:cubicBezTo>
                    <a:pt x="40" y="38"/>
                    <a:pt x="43" y="40"/>
                    <a:pt x="47" y="42"/>
                  </a:cubicBezTo>
                  <a:cubicBezTo>
                    <a:pt x="47" y="43"/>
                    <a:pt x="49" y="43"/>
                    <a:pt x="49" y="42"/>
                  </a:cubicBezTo>
                  <a:cubicBezTo>
                    <a:pt x="50" y="41"/>
                    <a:pt x="50" y="40"/>
                    <a:pt x="49" y="39"/>
                  </a:cubicBezTo>
                  <a:cubicBezTo>
                    <a:pt x="45" y="37"/>
                    <a:pt x="42" y="34"/>
                    <a:pt x="39" y="32"/>
                  </a:cubicBezTo>
                  <a:cubicBezTo>
                    <a:pt x="38" y="32"/>
                    <a:pt x="37" y="32"/>
                    <a:pt x="36" y="33"/>
                  </a:cubicBezTo>
                  <a:cubicBezTo>
                    <a:pt x="36" y="33"/>
                    <a:pt x="36" y="35"/>
                    <a:pt x="37" y="35"/>
                  </a:cubicBezTo>
                  <a:close/>
                  <a:moveTo>
                    <a:pt x="18" y="20"/>
                  </a:moveTo>
                  <a:cubicBezTo>
                    <a:pt x="20" y="23"/>
                    <a:pt x="24" y="25"/>
                    <a:pt x="27" y="28"/>
                  </a:cubicBezTo>
                  <a:cubicBezTo>
                    <a:pt x="28" y="29"/>
                    <a:pt x="29" y="29"/>
                    <a:pt x="30" y="28"/>
                  </a:cubicBezTo>
                  <a:cubicBezTo>
                    <a:pt x="30" y="27"/>
                    <a:pt x="30" y="26"/>
                    <a:pt x="29" y="25"/>
                  </a:cubicBezTo>
                  <a:cubicBezTo>
                    <a:pt x="26" y="22"/>
                    <a:pt x="23" y="20"/>
                    <a:pt x="20" y="17"/>
                  </a:cubicBezTo>
                  <a:cubicBezTo>
                    <a:pt x="20" y="17"/>
                    <a:pt x="18" y="17"/>
                    <a:pt x="18" y="17"/>
                  </a:cubicBezTo>
                  <a:cubicBezTo>
                    <a:pt x="17" y="18"/>
                    <a:pt x="17" y="20"/>
                    <a:pt x="18" y="20"/>
                  </a:cubicBezTo>
                  <a:close/>
                  <a:moveTo>
                    <a:pt x="0" y="3"/>
                  </a:moveTo>
                  <a:cubicBezTo>
                    <a:pt x="1" y="3"/>
                    <a:pt x="3" y="6"/>
                    <a:pt x="9" y="12"/>
                  </a:cubicBezTo>
                  <a:cubicBezTo>
                    <a:pt x="10" y="13"/>
                    <a:pt x="11" y="13"/>
                    <a:pt x="12" y="12"/>
                  </a:cubicBezTo>
                  <a:cubicBezTo>
                    <a:pt x="12" y="11"/>
                    <a:pt x="12" y="10"/>
                    <a:pt x="12" y="9"/>
                  </a:cubicBezTo>
                  <a:cubicBezTo>
                    <a:pt x="9" y="6"/>
                    <a:pt x="7" y="4"/>
                    <a:pt x="6" y="3"/>
                  </a:cubicBezTo>
                  <a:cubicBezTo>
                    <a:pt x="5" y="2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0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2" name="Freeform 627"/>
            <p:cNvSpPr>
              <a:spLocks noEditPoints="1"/>
            </p:cNvSpPr>
            <p:nvPr/>
          </p:nvSpPr>
          <p:spPr bwMode="auto">
            <a:xfrm rot="16200000">
              <a:off x="9202827" y="1811262"/>
              <a:ext cx="4883518" cy="1140358"/>
            </a:xfrm>
            <a:custGeom>
              <a:avLst/>
              <a:gdLst>
                <a:gd name="T0" fmla="*/ 832 w 840"/>
                <a:gd name="T1" fmla="*/ 11 h 196"/>
                <a:gd name="T2" fmla="*/ 829 w 840"/>
                <a:gd name="T3" fmla="*/ 21 h 196"/>
                <a:gd name="T4" fmla="*/ 809 w 840"/>
                <a:gd name="T5" fmla="*/ 53 h 196"/>
                <a:gd name="T6" fmla="*/ 806 w 840"/>
                <a:gd name="T7" fmla="*/ 53 h 196"/>
                <a:gd name="T8" fmla="*/ 798 w 840"/>
                <a:gd name="T9" fmla="*/ 59 h 196"/>
                <a:gd name="T10" fmla="*/ 783 w 840"/>
                <a:gd name="T11" fmla="*/ 79 h 196"/>
                <a:gd name="T12" fmla="*/ 773 w 840"/>
                <a:gd name="T13" fmla="*/ 86 h 196"/>
                <a:gd name="T14" fmla="*/ 751 w 840"/>
                <a:gd name="T15" fmla="*/ 96 h 196"/>
                <a:gd name="T16" fmla="*/ 743 w 840"/>
                <a:gd name="T17" fmla="*/ 102 h 196"/>
                <a:gd name="T18" fmla="*/ 709 w 840"/>
                <a:gd name="T19" fmla="*/ 119 h 196"/>
                <a:gd name="T20" fmla="*/ 706 w 840"/>
                <a:gd name="T21" fmla="*/ 118 h 196"/>
                <a:gd name="T22" fmla="*/ 696 w 840"/>
                <a:gd name="T23" fmla="*/ 119 h 196"/>
                <a:gd name="T24" fmla="*/ 674 w 840"/>
                <a:gd name="T25" fmla="*/ 129 h 196"/>
                <a:gd name="T26" fmla="*/ 662 w 840"/>
                <a:gd name="T27" fmla="*/ 132 h 196"/>
                <a:gd name="T28" fmla="*/ 638 w 840"/>
                <a:gd name="T29" fmla="*/ 132 h 196"/>
                <a:gd name="T30" fmla="*/ 628 w 840"/>
                <a:gd name="T31" fmla="*/ 135 h 196"/>
                <a:gd name="T32" fmla="*/ 590 w 840"/>
                <a:gd name="T33" fmla="*/ 140 h 196"/>
                <a:gd name="T34" fmla="*/ 588 w 840"/>
                <a:gd name="T35" fmla="*/ 138 h 196"/>
                <a:gd name="T36" fmla="*/ 580 w 840"/>
                <a:gd name="T37" fmla="*/ 138 h 196"/>
                <a:gd name="T38" fmla="*/ 566 w 840"/>
                <a:gd name="T39" fmla="*/ 140 h 196"/>
                <a:gd name="T40" fmla="*/ 542 w 840"/>
                <a:gd name="T41" fmla="*/ 135 h 196"/>
                <a:gd name="T42" fmla="*/ 532 w 840"/>
                <a:gd name="T43" fmla="*/ 136 h 196"/>
                <a:gd name="T44" fmla="*/ 494 w 840"/>
                <a:gd name="T45" fmla="*/ 135 h 196"/>
                <a:gd name="T46" fmla="*/ 493 w 840"/>
                <a:gd name="T47" fmla="*/ 132 h 196"/>
                <a:gd name="T48" fmla="*/ 483 w 840"/>
                <a:gd name="T49" fmla="*/ 129 h 196"/>
                <a:gd name="T50" fmla="*/ 459 w 840"/>
                <a:gd name="T51" fmla="*/ 129 h 196"/>
                <a:gd name="T52" fmla="*/ 447 w 840"/>
                <a:gd name="T53" fmla="*/ 127 h 196"/>
                <a:gd name="T54" fmla="*/ 424 w 840"/>
                <a:gd name="T55" fmla="*/ 118 h 196"/>
                <a:gd name="T56" fmla="*/ 414 w 840"/>
                <a:gd name="T57" fmla="*/ 118 h 196"/>
                <a:gd name="T58" fmla="*/ 377 w 840"/>
                <a:gd name="T59" fmla="*/ 110 h 196"/>
                <a:gd name="T60" fmla="*/ 375 w 840"/>
                <a:gd name="T61" fmla="*/ 107 h 196"/>
                <a:gd name="T62" fmla="*/ 366 w 840"/>
                <a:gd name="T63" fmla="*/ 103 h 196"/>
                <a:gd name="T64" fmla="*/ 342 w 840"/>
                <a:gd name="T65" fmla="*/ 101 h 196"/>
                <a:gd name="T66" fmla="*/ 330 w 840"/>
                <a:gd name="T67" fmla="*/ 98 h 196"/>
                <a:gd name="T68" fmla="*/ 307 w 840"/>
                <a:gd name="T69" fmla="*/ 90 h 196"/>
                <a:gd name="T70" fmla="*/ 297 w 840"/>
                <a:gd name="T71" fmla="*/ 90 h 196"/>
                <a:gd name="T72" fmla="*/ 259 w 840"/>
                <a:gd name="T73" fmla="*/ 89 h 196"/>
                <a:gd name="T74" fmla="*/ 257 w 840"/>
                <a:gd name="T75" fmla="*/ 87 h 196"/>
                <a:gd name="T76" fmla="*/ 249 w 840"/>
                <a:gd name="T77" fmla="*/ 87 h 196"/>
                <a:gd name="T78" fmla="*/ 235 w 840"/>
                <a:gd name="T79" fmla="*/ 89 h 196"/>
                <a:gd name="T80" fmla="*/ 211 w 840"/>
                <a:gd name="T81" fmla="*/ 86 h 196"/>
                <a:gd name="T82" fmla="*/ 201 w 840"/>
                <a:gd name="T83" fmla="*/ 89 h 196"/>
                <a:gd name="T84" fmla="*/ 164 w 840"/>
                <a:gd name="T85" fmla="*/ 98 h 196"/>
                <a:gd name="T86" fmla="*/ 162 w 840"/>
                <a:gd name="T87" fmla="*/ 96 h 196"/>
                <a:gd name="T88" fmla="*/ 152 w 840"/>
                <a:gd name="T89" fmla="*/ 97 h 196"/>
                <a:gd name="T90" fmla="*/ 130 w 840"/>
                <a:gd name="T91" fmla="*/ 108 h 196"/>
                <a:gd name="T92" fmla="*/ 119 w 840"/>
                <a:gd name="T93" fmla="*/ 112 h 196"/>
                <a:gd name="T94" fmla="*/ 95 w 840"/>
                <a:gd name="T95" fmla="*/ 118 h 196"/>
                <a:gd name="T96" fmla="*/ 87 w 840"/>
                <a:gd name="T97" fmla="*/ 124 h 196"/>
                <a:gd name="T98" fmla="*/ 56 w 840"/>
                <a:gd name="T99" fmla="*/ 146 h 196"/>
                <a:gd name="T100" fmla="*/ 54 w 840"/>
                <a:gd name="T101" fmla="*/ 145 h 196"/>
                <a:gd name="T102" fmla="*/ 44 w 840"/>
                <a:gd name="T103" fmla="*/ 150 h 196"/>
                <a:gd name="T104" fmla="*/ 29 w 840"/>
                <a:gd name="T105" fmla="*/ 168 h 196"/>
                <a:gd name="T106" fmla="*/ 20 w 840"/>
                <a:gd name="T107" fmla="*/ 177 h 196"/>
                <a:gd name="T108" fmla="*/ 9 w 840"/>
                <a:gd name="T109" fmla="*/ 183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40" h="196">
                  <a:moveTo>
                    <a:pt x="835" y="13"/>
                  </a:moveTo>
                  <a:cubicBezTo>
                    <a:pt x="837" y="10"/>
                    <a:pt x="838" y="6"/>
                    <a:pt x="840" y="3"/>
                  </a:cubicBezTo>
                  <a:cubicBezTo>
                    <a:pt x="840" y="2"/>
                    <a:pt x="840" y="1"/>
                    <a:pt x="839" y="0"/>
                  </a:cubicBezTo>
                  <a:cubicBezTo>
                    <a:pt x="838" y="0"/>
                    <a:pt x="837" y="0"/>
                    <a:pt x="836" y="1"/>
                  </a:cubicBezTo>
                  <a:cubicBezTo>
                    <a:pt x="835" y="5"/>
                    <a:pt x="833" y="8"/>
                    <a:pt x="832" y="11"/>
                  </a:cubicBezTo>
                  <a:cubicBezTo>
                    <a:pt x="831" y="12"/>
                    <a:pt x="832" y="13"/>
                    <a:pt x="833" y="14"/>
                  </a:cubicBezTo>
                  <a:cubicBezTo>
                    <a:pt x="834" y="14"/>
                    <a:pt x="835" y="14"/>
                    <a:pt x="835" y="13"/>
                  </a:cubicBezTo>
                  <a:close/>
                  <a:moveTo>
                    <a:pt x="823" y="34"/>
                  </a:moveTo>
                  <a:cubicBezTo>
                    <a:pt x="825" y="31"/>
                    <a:pt x="828" y="27"/>
                    <a:pt x="830" y="24"/>
                  </a:cubicBezTo>
                  <a:cubicBezTo>
                    <a:pt x="830" y="23"/>
                    <a:pt x="830" y="21"/>
                    <a:pt x="829" y="21"/>
                  </a:cubicBezTo>
                  <a:cubicBezTo>
                    <a:pt x="828" y="20"/>
                    <a:pt x="827" y="21"/>
                    <a:pt x="826" y="22"/>
                  </a:cubicBezTo>
                  <a:cubicBezTo>
                    <a:pt x="824" y="25"/>
                    <a:pt x="822" y="28"/>
                    <a:pt x="820" y="32"/>
                  </a:cubicBezTo>
                  <a:cubicBezTo>
                    <a:pt x="819" y="33"/>
                    <a:pt x="820" y="34"/>
                    <a:pt x="820" y="35"/>
                  </a:cubicBezTo>
                  <a:cubicBezTo>
                    <a:pt x="821" y="35"/>
                    <a:pt x="823" y="35"/>
                    <a:pt x="823" y="34"/>
                  </a:cubicBezTo>
                  <a:close/>
                  <a:moveTo>
                    <a:pt x="809" y="53"/>
                  </a:moveTo>
                  <a:cubicBezTo>
                    <a:pt x="811" y="50"/>
                    <a:pt x="814" y="47"/>
                    <a:pt x="816" y="44"/>
                  </a:cubicBezTo>
                  <a:cubicBezTo>
                    <a:pt x="817" y="43"/>
                    <a:pt x="817" y="42"/>
                    <a:pt x="816" y="41"/>
                  </a:cubicBezTo>
                  <a:cubicBezTo>
                    <a:pt x="815" y="40"/>
                    <a:pt x="814" y="41"/>
                    <a:pt x="813" y="41"/>
                  </a:cubicBezTo>
                  <a:cubicBezTo>
                    <a:pt x="811" y="45"/>
                    <a:pt x="808" y="48"/>
                    <a:pt x="806" y="51"/>
                  </a:cubicBezTo>
                  <a:cubicBezTo>
                    <a:pt x="805" y="51"/>
                    <a:pt x="805" y="53"/>
                    <a:pt x="806" y="53"/>
                  </a:cubicBezTo>
                  <a:cubicBezTo>
                    <a:pt x="807" y="54"/>
                    <a:pt x="808" y="54"/>
                    <a:pt x="809" y="53"/>
                  </a:cubicBezTo>
                  <a:close/>
                  <a:moveTo>
                    <a:pt x="792" y="71"/>
                  </a:moveTo>
                  <a:cubicBezTo>
                    <a:pt x="795" y="68"/>
                    <a:pt x="798" y="65"/>
                    <a:pt x="800" y="62"/>
                  </a:cubicBezTo>
                  <a:cubicBezTo>
                    <a:pt x="801" y="61"/>
                    <a:pt x="801" y="60"/>
                    <a:pt x="800" y="59"/>
                  </a:cubicBezTo>
                  <a:cubicBezTo>
                    <a:pt x="800" y="59"/>
                    <a:pt x="798" y="59"/>
                    <a:pt x="798" y="59"/>
                  </a:cubicBezTo>
                  <a:cubicBezTo>
                    <a:pt x="795" y="62"/>
                    <a:pt x="792" y="65"/>
                    <a:pt x="789" y="68"/>
                  </a:cubicBezTo>
                  <a:cubicBezTo>
                    <a:pt x="788" y="68"/>
                    <a:pt x="788" y="70"/>
                    <a:pt x="789" y="71"/>
                  </a:cubicBezTo>
                  <a:cubicBezTo>
                    <a:pt x="790" y="71"/>
                    <a:pt x="791" y="71"/>
                    <a:pt x="792" y="71"/>
                  </a:cubicBezTo>
                  <a:close/>
                  <a:moveTo>
                    <a:pt x="773" y="86"/>
                  </a:moveTo>
                  <a:cubicBezTo>
                    <a:pt x="776" y="84"/>
                    <a:pt x="779" y="81"/>
                    <a:pt x="783" y="79"/>
                  </a:cubicBezTo>
                  <a:cubicBezTo>
                    <a:pt x="783" y="78"/>
                    <a:pt x="784" y="77"/>
                    <a:pt x="783" y="76"/>
                  </a:cubicBezTo>
                  <a:cubicBezTo>
                    <a:pt x="782" y="75"/>
                    <a:pt x="781" y="75"/>
                    <a:pt x="780" y="75"/>
                  </a:cubicBezTo>
                  <a:cubicBezTo>
                    <a:pt x="777" y="78"/>
                    <a:pt x="774" y="80"/>
                    <a:pt x="771" y="83"/>
                  </a:cubicBezTo>
                  <a:cubicBezTo>
                    <a:pt x="770" y="83"/>
                    <a:pt x="770" y="85"/>
                    <a:pt x="770" y="85"/>
                  </a:cubicBezTo>
                  <a:cubicBezTo>
                    <a:pt x="771" y="86"/>
                    <a:pt x="772" y="87"/>
                    <a:pt x="773" y="86"/>
                  </a:cubicBezTo>
                  <a:close/>
                  <a:moveTo>
                    <a:pt x="753" y="99"/>
                  </a:moveTo>
                  <a:cubicBezTo>
                    <a:pt x="756" y="97"/>
                    <a:pt x="760" y="95"/>
                    <a:pt x="763" y="93"/>
                  </a:cubicBezTo>
                  <a:cubicBezTo>
                    <a:pt x="764" y="92"/>
                    <a:pt x="764" y="91"/>
                    <a:pt x="764" y="90"/>
                  </a:cubicBezTo>
                  <a:cubicBezTo>
                    <a:pt x="763" y="89"/>
                    <a:pt x="762" y="89"/>
                    <a:pt x="761" y="89"/>
                  </a:cubicBezTo>
                  <a:cubicBezTo>
                    <a:pt x="758" y="92"/>
                    <a:pt x="754" y="94"/>
                    <a:pt x="751" y="96"/>
                  </a:cubicBezTo>
                  <a:cubicBezTo>
                    <a:pt x="750" y="96"/>
                    <a:pt x="749" y="97"/>
                    <a:pt x="750" y="98"/>
                  </a:cubicBezTo>
                  <a:cubicBezTo>
                    <a:pt x="750" y="99"/>
                    <a:pt x="752" y="100"/>
                    <a:pt x="753" y="99"/>
                  </a:cubicBezTo>
                  <a:close/>
                  <a:moveTo>
                    <a:pt x="731" y="110"/>
                  </a:moveTo>
                  <a:cubicBezTo>
                    <a:pt x="735" y="108"/>
                    <a:pt x="738" y="107"/>
                    <a:pt x="742" y="105"/>
                  </a:cubicBezTo>
                  <a:cubicBezTo>
                    <a:pt x="743" y="104"/>
                    <a:pt x="743" y="103"/>
                    <a:pt x="743" y="102"/>
                  </a:cubicBezTo>
                  <a:cubicBezTo>
                    <a:pt x="742" y="101"/>
                    <a:pt x="741" y="101"/>
                    <a:pt x="740" y="101"/>
                  </a:cubicBezTo>
                  <a:cubicBezTo>
                    <a:pt x="737" y="103"/>
                    <a:pt x="733" y="105"/>
                    <a:pt x="729" y="106"/>
                  </a:cubicBezTo>
                  <a:cubicBezTo>
                    <a:pt x="728" y="107"/>
                    <a:pt x="728" y="108"/>
                    <a:pt x="728" y="109"/>
                  </a:cubicBezTo>
                  <a:cubicBezTo>
                    <a:pt x="729" y="110"/>
                    <a:pt x="730" y="110"/>
                    <a:pt x="731" y="110"/>
                  </a:cubicBezTo>
                  <a:close/>
                  <a:moveTo>
                    <a:pt x="709" y="119"/>
                  </a:moveTo>
                  <a:cubicBezTo>
                    <a:pt x="713" y="118"/>
                    <a:pt x="716" y="116"/>
                    <a:pt x="720" y="115"/>
                  </a:cubicBezTo>
                  <a:cubicBezTo>
                    <a:pt x="721" y="114"/>
                    <a:pt x="722" y="113"/>
                    <a:pt x="721" y="112"/>
                  </a:cubicBezTo>
                  <a:cubicBezTo>
                    <a:pt x="721" y="111"/>
                    <a:pt x="720" y="111"/>
                    <a:pt x="719" y="111"/>
                  </a:cubicBezTo>
                  <a:cubicBezTo>
                    <a:pt x="715" y="112"/>
                    <a:pt x="711" y="114"/>
                    <a:pt x="707" y="115"/>
                  </a:cubicBezTo>
                  <a:cubicBezTo>
                    <a:pt x="706" y="116"/>
                    <a:pt x="706" y="117"/>
                    <a:pt x="706" y="118"/>
                  </a:cubicBezTo>
                  <a:cubicBezTo>
                    <a:pt x="707" y="119"/>
                    <a:pt x="708" y="119"/>
                    <a:pt x="709" y="119"/>
                  </a:cubicBezTo>
                  <a:close/>
                  <a:moveTo>
                    <a:pt x="686" y="126"/>
                  </a:moveTo>
                  <a:cubicBezTo>
                    <a:pt x="690" y="125"/>
                    <a:pt x="693" y="124"/>
                    <a:pt x="697" y="123"/>
                  </a:cubicBezTo>
                  <a:cubicBezTo>
                    <a:pt x="698" y="122"/>
                    <a:pt x="699" y="121"/>
                    <a:pt x="699" y="120"/>
                  </a:cubicBezTo>
                  <a:cubicBezTo>
                    <a:pt x="698" y="119"/>
                    <a:pt x="697" y="119"/>
                    <a:pt x="696" y="119"/>
                  </a:cubicBezTo>
                  <a:cubicBezTo>
                    <a:pt x="692" y="120"/>
                    <a:pt x="688" y="121"/>
                    <a:pt x="685" y="122"/>
                  </a:cubicBezTo>
                  <a:cubicBezTo>
                    <a:pt x="684" y="123"/>
                    <a:pt x="683" y="124"/>
                    <a:pt x="683" y="125"/>
                  </a:cubicBezTo>
                  <a:cubicBezTo>
                    <a:pt x="683" y="126"/>
                    <a:pt x="685" y="126"/>
                    <a:pt x="686" y="126"/>
                  </a:cubicBezTo>
                  <a:close/>
                  <a:moveTo>
                    <a:pt x="662" y="132"/>
                  </a:moveTo>
                  <a:cubicBezTo>
                    <a:pt x="666" y="131"/>
                    <a:pt x="670" y="130"/>
                    <a:pt x="674" y="129"/>
                  </a:cubicBezTo>
                  <a:cubicBezTo>
                    <a:pt x="675" y="129"/>
                    <a:pt x="676" y="128"/>
                    <a:pt x="675" y="127"/>
                  </a:cubicBezTo>
                  <a:cubicBezTo>
                    <a:pt x="675" y="126"/>
                    <a:pt x="674" y="125"/>
                    <a:pt x="673" y="125"/>
                  </a:cubicBezTo>
                  <a:cubicBezTo>
                    <a:pt x="669" y="126"/>
                    <a:pt x="665" y="127"/>
                    <a:pt x="661" y="128"/>
                  </a:cubicBezTo>
                  <a:cubicBezTo>
                    <a:pt x="660" y="128"/>
                    <a:pt x="660" y="129"/>
                    <a:pt x="660" y="130"/>
                  </a:cubicBezTo>
                  <a:cubicBezTo>
                    <a:pt x="660" y="131"/>
                    <a:pt x="661" y="132"/>
                    <a:pt x="662" y="132"/>
                  </a:cubicBezTo>
                  <a:close/>
                  <a:moveTo>
                    <a:pt x="638" y="136"/>
                  </a:moveTo>
                  <a:cubicBezTo>
                    <a:pt x="642" y="135"/>
                    <a:pt x="646" y="134"/>
                    <a:pt x="650" y="134"/>
                  </a:cubicBezTo>
                  <a:cubicBezTo>
                    <a:pt x="651" y="134"/>
                    <a:pt x="652" y="133"/>
                    <a:pt x="652" y="132"/>
                  </a:cubicBezTo>
                  <a:cubicBezTo>
                    <a:pt x="652" y="130"/>
                    <a:pt x="651" y="130"/>
                    <a:pt x="650" y="130"/>
                  </a:cubicBezTo>
                  <a:cubicBezTo>
                    <a:pt x="646" y="131"/>
                    <a:pt x="642" y="131"/>
                    <a:pt x="638" y="132"/>
                  </a:cubicBezTo>
                  <a:cubicBezTo>
                    <a:pt x="637" y="132"/>
                    <a:pt x="636" y="133"/>
                    <a:pt x="636" y="134"/>
                  </a:cubicBezTo>
                  <a:cubicBezTo>
                    <a:pt x="636" y="135"/>
                    <a:pt x="637" y="136"/>
                    <a:pt x="638" y="136"/>
                  </a:cubicBezTo>
                  <a:close/>
                  <a:moveTo>
                    <a:pt x="614" y="138"/>
                  </a:moveTo>
                  <a:cubicBezTo>
                    <a:pt x="618" y="138"/>
                    <a:pt x="622" y="138"/>
                    <a:pt x="626" y="137"/>
                  </a:cubicBezTo>
                  <a:cubicBezTo>
                    <a:pt x="627" y="137"/>
                    <a:pt x="628" y="136"/>
                    <a:pt x="628" y="135"/>
                  </a:cubicBezTo>
                  <a:cubicBezTo>
                    <a:pt x="628" y="134"/>
                    <a:pt x="627" y="133"/>
                    <a:pt x="626" y="133"/>
                  </a:cubicBezTo>
                  <a:cubicBezTo>
                    <a:pt x="622" y="134"/>
                    <a:pt x="618" y="134"/>
                    <a:pt x="614" y="134"/>
                  </a:cubicBezTo>
                  <a:cubicBezTo>
                    <a:pt x="613" y="134"/>
                    <a:pt x="612" y="135"/>
                    <a:pt x="612" y="136"/>
                  </a:cubicBezTo>
                  <a:cubicBezTo>
                    <a:pt x="612" y="138"/>
                    <a:pt x="613" y="138"/>
                    <a:pt x="614" y="138"/>
                  </a:cubicBezTo>
                  <a:close/>
                  <a:moveTo>
                    <a:pt x="590" y="140"/>
                  </a:moveTo>
                  <a:cubicBezTo>
                    <a:pt x="594" y="140"/>
                    <a:pt x="598" y="139"/>
                    <a:pt x="602" y="139"/>
                  </a:cubicBezTo>
                  <a:cubicBezTo>
                    <a:pt x="603" y="139"/>
                    <a:pt x="604" y="138"/>
                    <a:pt x="604" y="137"/>
                  </a:cubicBezTo>
                  <a:cubicBezTo>
                    <a:pt x="604" y="136"/>
                    <a:pt x="603" y="135"/>
                    <a:pt x="602" y="135"/>
                  </a:cubicBezTo>
                  <a:cubicBezTo>
                    <a:pt x="598" y="135"/>
                    <a:pt x="594" y="136"/>
                    <a:pt x="590" y="136"/>
                  </a:cubicBezTo>
                  <a:cubicBezTo>
                    <a:pt x="589" y="136"/>
                    <a:pt x="588" y="137"/>
                    <a:pt x="588" y="138"/>
                  </a:cubicBezTo>
                  <a:cubicBezTo>
                    <a:pt x="588" y="139"/>
                    <a:pt x="589" y="140"/>
                    <a:pt x="590" y="140"/>
                  </a:cubicBezTo>
                  <a:close/>
                  <a:moveTo>
                    <a:pt x="566" y="140"/>
                  </a:moveTo>
                  <a:cubicBezTo>
                    <a:pt x="568" y="140"/>
                    <a:pt x="571" y="140"/>
                    <a:pt x="573" y="140"/>
                  </a:cubicBezTo>
                  <a:cubicBezTo>
                    <a:pt x="575" y="140"/>
                    <a:pt x="576" y="140"/>
                    <a:pt x="578" y="140"/>
                  </a:cubicBezTo>
                  <a:cubicBezTo>
                    <a:pt x="579" y="140"/>
                    <a:pt x="580" y="139"/>
                    <a:pt x="580" y="138"/>
                  </a:cubicBezTo>
                  <a:cubicBezTo>
                    <a:pt x="580" y="137"/>
                    <a:pt x="579" y="136"/>
                    <a:pt x="578" y="136"/>
                  </a:cubicBezTo>
                  <a:cubicBezTo>
                    <a:pt x="576" y="136"/>
                    <a:pt x="575" y="136"/>
                    <a:pt x="573" y="136"/>
                  </a:cubicBezTo>
                  <a:cubicBezTo>
                    <a:pt x="571" y="136"/>
                    <a:pt x="568" y="136"/>
                    <a:pt x="566" y="136"/>
                  </a:cubicBezTo>
                  <a:cubicBezTo>
                    <a:pt x="565" y="136"/>
                    <a:pt x="564" y="137"/>
                    <a:pt x="564" y="138"/>
                  </a:cubicBezTo>
                  <a:cubicBezTo>
                    <a:pt x="564" y="139"/>
                    <a:pt x="565" y="140"/>
                    <a:pt x="566" y="140"/>
                  </a:cubicBezTo>
                  <a:close/>
                  <a:moveTo>
                    <a:pt x="542" y="139"/>
                  </a:moveTo>
                  <a:cubicBezTo>
                    <a:pt x="546" y="139"/>
                    <a:pt x="550" y="139"/>
                    <a:pt x="554" y="140"/>
                  </a:cubicBezTo>
                  <a:cubicBezTo>
                    <a:pt x="555" y="140"/>
                    <a:pt x="556" y="139"/>
                    <a:pt x="556" y="138"/>
                  </a:cubicBezTo>
                  <a:cubicBezTo>
                    <a:pt x="556" y="137"/>
                    <a:pt x="555" y="136"/>
                    <a:pt x="554" y="136"/>
                  </a:cubicBezTo>
                  <a:cubicBezTo>
                    <a:pt x="550" y="135"/>
                    <a:pt x="546" y="135"/>
                    <a:pt x="542" y="135"/>
                  </a:cubicBezTo>
                  <a:cubicBezTo>
                    <a:pt x="541" y="135"/>
                    <a:pt x="540" y="136"/>
                    <a:pt x="540" y="137"/>
                  </a:cubicBezTo>
                  <a:cubicBezTo>
                    <a:pt x="540" y="138"/>
                    <a:pt x="541" y="139"/>
                    <a:pt x="542" y="139"/>
                  </a:cubicBezTo>
                  <a:close/>
                  <a:moveTo>
                    <a:pt x="518" y="137"/>
                  </a:moveTo>
                  <a:cubicBezTo>
                    <a:pt x="522" y="138"/>
                    <a:pt x="526" y="138"/>
                    <a:pt x="530" y="138"/>
                  </a:cubicBezTo>
                  <a:cubicBezTo>
                    <a:pt x="531" y="138"/>
                    <a:pt x="532" y="138"/>
                    <a:pt x="532" y="136"/>
                  </a:cubicBezTo>
                  <a:cubicBezTo>
                    <a:pt x="532" y="135"/>
                    <a:pt x="532" y="134"/>
                    <a:pt x="530" y="134"/>
                  </a:cubicBezTo>
                  <a:cubicBezTo>
                    <a:pt x="526" y="134"/>
                    <a:pt x="523" y="134"/>
                    <a:pt x="519" y="133"/>
                  </a:cubicBezTo>
                  <a:cubicBezTo>
                    <a:pt x="517" y="133"/>
                    <a:pt x="516" y="134"/>
                    <a:pt x="516" y="135"/>
                  </a:cubicBezTo>
                  <a:cubicBezTo>
                    <a:pt x="516" y="136"/>
                    <a:pt x="517" y="137"/>
                    <a:pt x="518" y="137"/>
                  </a:cubicBezTo>
                  <a:close/>
                  <a:moveTo>
                    <a:pt x="494" y="135"/>
                  </a:moveTo>
                  <a:cubicBezTo>
                    <a:pt x="498" y="135"/>
                    <a:pt x="502" y="136"/>
                    <a:pt x="506" y="136"/>
                  </a:cubicBezTo>
                  <a:cubicBezTo>
                    <a:pt x="507" y="136"/>
                    <a:pt x="508" y="135"/>
                    <a:pt x="508" y="134"/>
                  </a:cubicBezTo>
                  <a:cubicBezTo>
                    <a:pt x="509" y="133"/>
                    <a:pt x="508" y="132"/>
                    <a:pt x="507" y="132"/>
                  </a:cubicBezTo>
                  <a:cubicBezTo>
                    <a:pt x="503" y="132"/>
                    <a:pt x="499" y="131"/>
                    <a:pt x="495" y="131"/>
                  </a:cubicBezTo>
                  <a:cubicBezTo>
                    <a:pt x="494" y="131"/>
                    <a:pt x="493" y="131"/>
                    <a:pt x="493" y="132"/>
                  </a:cubicBezTo>
                  <a:cubicBezTo>
                    <a:pt x="492" y="134"/>
                    <a:pt x="493" y="135"/>
                    <a:pt x="494" y="135"/>
                  </a:cubicBezTo>
                  <a:close/>
                  <a:moveTo>
                    <a:pt x="470" y="131"/>
                  </a:moveTo>
                  <a:cubicBezTo>
                    <a:pt x="474" y="132"/>
                    <a:pt x="478" y="132"/>
                    <a:pt x="482" y="133"/>
                  </a:cubicBezTo>
                  <a:cubicBezTo>
                    <a:pt x="483" y="133"/>
                    <a:pt x="484" y="132"/>
                    <a:pt x="485" y="131"/>
                  </a:cubicBezTo>
                  <a:cubicBezTo>
                    <a:pt x="485" y="130"/>
                    <a:pt x="484" y="129"/>
                    <a:pt x="483" y="129"/>
                  </a:cubicBezTo>
                  <a:cubicBezTo>
                    <a:pt x="479" y="129"/>
                    <a:pt x="475" y="128"/>
                    <a:pt x="471" y="127"/>
                  </a:cubicBezTo>
                  <a:cubicBezTo>
                    <a:pt x="470" y="127"/>
                    <a:pt x="469" y="128"/>
                    <a:pt x="469" y="129"/>
                  </a:cubicBezTo>
                  <a:cubicBezTo>
                    <a:pt x="469" y="130"/>
                    <a:pt x="469" y="131"/>
                    <a:pt x="470" y="131"/>
                  </a:cubicBezTo>
                  <a:close/>
                  <a:moveTo>
                    <a:pt x="447" y="127"/>
                  </a:moveTo>
                  <a:cubicBezTo>
                    <a:pt x="451" y="128"/>
                    <a:pt x="455" y="128"/>
                    <a:pt x="459" y="129"/>
                  </a:cubicBezTo>
                  <a:cubicBezTo>
                    <a:pt x="460" y="129"/>
                    <a:pt x="461" y="129"/>
                    <a:pt x="461" y="128"/>
                  </a:cubicBezTo>
                  <a:cubicBezTo>
                    <a:pt x="461" y="126"/>
                    <a:pt x="460" y="125"/>
                    <a:pt x="459" y="125"/>
                  </a:cubicBezTo>
                  <a:cubicBezTo>
                    <a:pt x="455" y="125"/>
                    <a:pt x="451" y="124"/>
                    <a:pt x="447" y="123"/>
                  </a:cubicBezTo>
                  <a:cubicBezTo>
                    <a:pt x="446" y="123"/>
                    <a:pt x="445" y="124"/>
                    <a:pt x="445" y="125"/>
                  </a:cubicBezTo>
                  <a:cubicBezTo>
                    <a:pt x="445" y="126"/>
                    <a:pt x="446" y="127"/>
                    <a:pt x="447" y="127"/>
                  </a:cubicBezTo>
                  <a:close/>
                  <a:moveTo>
                    <a:pt x="423" y="122"/>
                  </a:moveTo>
                  <a:cubicBezTo>
                    <a:pt x="427" y="123"/>
                    <a:pt x="431" y="124"/>
                    <a:pt x="435" y="125"/>
                  </a:cubicBezTo>
                  <a:cubicBezTo>
                    <a:pt x="436" y="125"/>
                    <a:pt x="437" y="124"/>
                    <a:pt x="437" y="123"/>
                  </a:cubicBezTo>
                  <a:cubicBezTo>
                    <a:pt x="438" y="122"/>
                    <a:pt x="437" y="121"/>
                    <a:pt x="436" y="121"/>
                  </a:cubicBezTo>
                  <a:cubicBezTo>
                    <a:pt x="432" y="120"/>
                    <a:pt x="428" y="119"/>
                    <a:pt x="424" y="118"/>
                  </a:cubicBezTo>
                  <a:cubicBezTo>
                    <a:pt x="423" y="118"/>
                    <a:pt x="422" y="118"/>
                    <a:pt x="422" y="120"/>
                  </a:cubicBezTo>
                  <a:cubicBezTo>
                    <a:pt x="421" y="121"/>
                    <a:pt x="422" y="122"/>
                    <a:pt x="423" y="122"/>
                  </a:cubicBezTo>
                  <a:close/>
                  <a:moveTo>
                    <a:pt x="400" y="116"/>
                  </a:moveTo>
                  <a:cubicBezTo>
                    <a:pt x="404" y="117"/>
                    <a:pt x="408" y="118"/>
                    <a:pt x="411" y="119"/>
                  </a:cubicBezTo>
                  <a:cubicBezTo>
                    <a:pt x="413" y="119"/>
                    <a:pt x="414" y="119"/>
                    <a:pt x="414" y="118"/>
                  </a:cubicBezTo>
                  <a:cubicBezTo>
                    <a:pt x="414" y="117"/>
                    <a:pt x="413" y="116"/>
                    <a:pt x="412" y="115"/>
                  </a:cubicBezTo>
                  <a:cubicBezTo>
                    <a:pt x="409" y="114"/>
                    <a:pt x="405" y="113"/>
                    <a:pt x="401" y="112"/>
                  </a:cubicBezTo>
                  <a:cubicBezTo>
                    <a:pt x="400" y="112"/>
                    <a:pt x="399" y="113"/>
                    <a:pt x="398" y="114"/>
                  </a:cubicBezTo>
                  <a:cubicBezTo>
                    <a:pt x="398" y="115"/>
                    <a:pt x="399" y="116"/>
                    <a:pt x="400" y="116"/>
                  </a:cubicBezTo>
                  <a:close/>
                  <a:moveTo>
                    <a:pt x="377" y="110"/>
                  </a:moveTo>
                  <a:cubicBezTo>
                    <a:pt x="380" y="111"/>
                    <a:pt x="384" y="112"/>
                    <a:pt x="388" y="113"/>
                  </a:cubicBezTo>
                  <a:cubicBezTo>
                    <a:pt x="389" y="113"/>
                    <a:pt x="390" y="113"/>
                    <a:pt x="391" y="112"/>
                  </a:cubicBezTo>
                  <a:cubicBezTo>
                    <a:pt x="391" y="111"/>
                    <a:pt x="390" y="110"/>
                    <a:pt x="389" y="109"/>
                  </a:cubicBezTo>
                  <a:cubicBezTo>
                    <a:pt x="385" y="108"/>
                    <a:pt x="382" y="107"/>
                    <a:pt x="378" y="106"/>
                  </a:cubicBezTo>
                  <a:cubicBezTo>
                    <a:pt x="377" y="106"/>
                    <a:pt x="376" y="106"/>
                    <a:pt x="375" y="107"/>
                  </a:cubicBezTo>
                  <a:cubicBezTo>
                    <a:pt x="375" y="108"/>
                    <a:pt x="376" y="109"/>
                    <a:pt x="377" y="110"/>
                  </a:cubicBezTo>
                  <a:close/>
                  <a:moveTo>
                    <a:pt x="354" y="103"/>
                  </a:moveTo>
                  <a:cubicBezTo>
                    <a:pt x="357" y="104"/>
                    <a:pt x="361" y="105"/>
                    <a:pt x="365" y="106"/>
                  </a:cubicBezTo>
                  <a:cubicBezTo>
                    <a:pt x="366" y="107"/>
                    <a:pt x="367" y="106"/>
                    <a:pt x="368" y="105"/>
                  </a:cubicBezTo>
                  <a:cubicBezTo>
                    <a:pt x="368" y="104"/>
                    <a:pt x="367" y="103"/>
                    <a:pt x="366" y="103"/>
                  </a:cubicBezTo>
                  <a:cubicBezTo>
                    <a:pt x="362" y="102"/>
                    <a:pt x="358" y="100"/>
                    <a:pt x="355" y="99"/>
                  </a:cubicBezTo>
                  <a:cubicBezTo>
                    <a:pt x="353" y="99"/>
                    <a:pt x="352" y="100"/>
                    <a:pt x="352" y="101"/>
                  </a:cubicBezTo>
                  <a:cubicBezTo>
                    <a:pt x="352" y="102"/>
                    <a:pt x="352" y="103"/>
                    <a:pt x="354" y="103"/>
                  </a:cubicBezTo>
                  <a:close/>
                  <a:moveTo>
                    <a:pt x="330" y="98"/>
                  </a:moveTo>
                  <a:cubicBezTo>
                    <a:pt x="334" y="99"/>
                    <a:pt x="338" y="100"/>
                    <a:pt x="342" y="101"/>
                  </a:cubicBezTo>
                  <a:cubicBezTo>
                    <a:pt x="343" y="101"/>
                    <a:pt x="344" y="100"/>
                    <a:pt x="344" y="99"/>
                  </a:cubicBezTo>
                  <a:cubicBezTo>
                    <a:pt x="345" y="98"/>
                    <a:pt x="344" y="97"/>
                    <a:pt x="343" y="97"/>
                  </a:cubicBezTo>
                  <a:cubicBezTo>
                    <a:pt x="339" y="96"/>
                    <a:pt x="335" y="95"/>
                    <a:pt x="331" y="94"/>
                  </a:cubicBezTo>
                  <a:cubicBezTo>
                    <a:pt x="330" y="94"/>
                    <a:pt x="329" y="94"/>
                    <a:pt x="329" y="96"/>
                  </a:cubicBezTo>
                  <a:cubicBezTo>
                    <a:pt x="328" y="97"/>
                    <a:pt x="329" y="98"/>
                    <a:pt x="330" y="98"/>
                  </a:cubicBezTo>
                  <a:close/>
                  <a:moveTo>
                    <a:pt x="307" y="94"/>
                  </a:moveTo>
                  <a:cubicBezTo>
                    <a:pt x="311" y="94"/>
                    <a:pt x="315" y="95"/>
                    <a:pt x="319" y="96"/>
                  </a:cubicBezTo>
                  <a:cubicBezTo>
                    <a:pt x="320" y="96"/>
                    <a:pt x="321" y="95"/>
                    <a:pt x="321" y="94"/>
                  </a:cubicBezTo>
                  <a:cubicBezTo>
                    <a:pt x="321" y="93"/>
                    <a:pt x="320" y="92"/>
                    <a:pt x="319" y="92"/>
                  </a:cubicBezTo>
                  <a:cubicBezTo>
                    <a:pt x="315" y="91"/>
                    <a:pt x="311" y="90"/>
                    <a:pt x="307" y="90"/>
                  </a:cubicBezTo>
                  <a:cubicBezTo>
                    <a:pt x="306" y="90"/>
                    <a:pt x="305" y="90"/>
                    <a:pt x="305" y="91"/>
                  </a:cubicBezTo>
                  <a:cubicBezTo>
                    <a:pt x="305" y="92"/>
                    <a:pt x="306" y="93"/>
                    <a:pt x="307" y="94"/>
                  </a:cubicBezTo>
                  <a:close/>
                  <a:moveTo>
                    <a:pt x="283" y="91"/>
                  </a:moveTo>
                  <a:cubicBezTo>
                    <a:pt x="287" y="91"/>
                    <a:pt x="291" y="91"/>
                    <a:pt x="295" y="92"/>
                  </a:cubicBezTo>
                  <a:cubicBezTo>
                    <a:pt x="296" y="92"/>
                    <a:pt x="297" y="91"/>
                    <a:pt x="297" y="90"/>
                  </a:cubicBezTo>
                  <a:cubicBezTo>
                    <a:pt x="297" y="89"/>
                    <a:pt x="297" y="88"/>
                    <a:pt x="295" y="88"/>
                  </a:cubicBezTo>
                  <a:cubicBezTo>
                    <a:pt x="291" y="88"/>
                    <a:pt x="287" y="87"/>
                    <a:pt x="283" y="87"/>
                  </a:cubicBezTo>
                  <a:cubicBezTo>
                    <a:pt x="282" y="87"/>
                    <a:pt x="281" y="87"/>
                    <a:pt x="281" y="88"/>
                  </a:cubicBezTo>
                  <a:cubicBezTo>
                    <a:pt x="281" y="90"/>
                    <a:pt x="282" y="91"/>
                    <a:pt x="283" y="91"/>
                  </a:cubicBezTo>
                  <a:close/>
                  <a:moveTo>
                    <a:pt x="259" y="89"/>
                  </a:moveTo>
                  <a:cubicBezTo>
                    <a:pt x="263" y="89"/>
                    <a:pt x="267" y="89"/>
                    <a:pt x="271" y="90"/>
                  </a:cubicBezTo>
                  <a:cubicBezTo>
                    <a:pt x="272" y="90"/>
                    <a:pt x="273" y="89"/>
                    <a:pt x="273" y="88"/>
                  </a:cubicBezTo>
                  <a:cubicBezTo>
                    <a:pt x="273" y="87"/>
                    <a:pt x="273" y="86"/>
                    <a:pt x="271" y="86"/>
                  </a:cubicBezTo>
                  <a:cubicBezTo>
                    <a:pt x="267" y="85"/>
                    <a:pt x="263" y="85"/>
                    <a:pt x="259" y="85"/>
                  </a:cubicBezTo>
                  <a:cubicBezTo>
                    <a:pt x="258" y="85"/>
                    <a:pt x="257" y="86"/>
                    <a:pt x="257" y="87"/>
                  </a:cubicBezTo>
                  <a:cubicBezTo>
                    <a:pt x="257" y="88"/>
                    <a:pt x="258" y="89"/>
                    <a:pt x="259" y="89"/>
                  </a:cubicBezTo>
                  <a:close/>
                  <a:moveTo>
                    <a:pt x="235" y="89"/>
                  </a:moveTo>
                  <a:cubicBezTo>
                    <a:pt x="238" y="89"/>
                    <a:pt x="241" y="89"/>
                    <a:pt x="244" y="89"/>
                  </a:cubicBezTo>
                  <a:cubicBezTo>
                    <a:pt x="245" y="89"/>
                    <a:pt x="246" y="89"/>
                    <a:pt x="247" y="89"/>
                  </a:cubicBezTo>
                  <a:cubicBezTo>
                    <a:pt x="248" y="89"/>
                    <a:pt x="249" y="88"/>
                    <a:pt x="249" y="87"/>
                  </a:cubicBezTo>
                  <a:cubicBezTo>
                    <a:pt x="249" y="86"/>
                    <a:pt x="248" y="85"/>
                    <a:pt x="247" y="85"/>
                  </a:cubicBezTo>
                  <a:cubicBezTo>
                    <a:pt x="246" y="85"/>
                    <a:pt x="245" y="85"/>
                    <a:pt x="244" y="85"/>
                  </a:cubicBezTo>
                  <a:cubicBezTo>
                    <a:pt x="241" y="85"/>
                    <a:pt x="238" y="85"/>
                    <a:pt x="235" y="85"/>
                  </a:cubicBezTo>
                  <a:cubicBezTo>
                    <a:pt x="234" y="85"/>
                    <a:pt x="233" y="86"/>
                    <a:pt x="233" y="87"/>
                  </a:cubicBezTo>
                  <a:cubicBezTo>
                    <a:pt x="233" y="88"/>
                    <a:pt x="234" y="89"/>
                    <a:pt x="235" y="89"/>
                  </a:cubicBezTo>
                  <a:close/>
                  <a:moveTo>
                    <a:pt x="212" y="90"/>
                  </a:moveTo>
                  <a:cubicBezTo>
                    <a:pt x="215" y="90"/>
                    <a:pt x="219" y="89"/>
                    <a:pt x="223" y="89"/>
                  </a:cubicBezTo>
                  <a:cubicBezTo>
                    <a:pt x="225" y="89"/>
                    <a:pt x="225" y="88"/>
                    <a:pt x="225" y="87"/>
                  </a:cubicBezTo>
                  <a:cubicBezTo>
                    <a:pt x="225" y="86"/>
                    <a:pt x="224" y="85"/>
                    <a:pt x="223" y="85"/>
                  </a:cubicBezTo>
                  <a:cubicBezTo>
                    <a:pt x="219" y="85"/>
                    <a:pt x="215" y="86"/>
                    <a:pt x="211" y="86"/>
                  </a:cubicBezTo>
                  <a:cubicBezTo>
                    <a:pt x="210" y="86"/>
                    <a:pt x="209" y="87"/>
                    <a:pt x="209" y="88"/>
                  </a:cubicBezTo>
                  <a:cubicBezTo>
                    <a:pt x="209" y="89"/>
                    <a:pt x="210" y="90"/>
                    <a:pt x="212" y="90"/>
                  </a:cubicBezTo>
                  <a:close/>
                  <a:moveTo>
                    <a:pt x="188" y="93"/>
                  </a:moveTo>
                  <a:cubicBezTo>
                    <a:pt x="192" y="92"/>
                    <a:pt x="196" y="92"/>
                    <a:pt x="200" y="91"/>
                  </a:cubicBezTo>
                  <a:cubicBezTo>
                    <a:pt x="201" y="91"/>
                    <a:pt x="202" y="90"/>
                    <a:pt x="201" y="89"/>
                  </a:cubicBezTo>
                  <a:cubicBezTo>
                    <a:pt x="201" y="88"/>
                    <a:pt x="200" y="87"/>
                    <a:pt x="199" y="87"/>
                  </a:cubicBezTo>
                  <a:cubicBezTo>
                    <a:pt x="195" y="88"/>
                    <a:pt x="191" y="88"/>
                    <a:pt x="187" y="89"/>
                  </a:cubicBezTo>
                  <a:cubicBezTo>
                    <a:pt x="186" y="89"/>
                    <a:pt x="185" y="90"/>
                    <a:pt x="186" y="91"/>
                  </a:cubicBezTo>
                  <a:cubicBezTo>
                    <a:pt x="186" y="92"/>
                    <a:pt x="187" y="93"/>
                    <a:pt x="188" y="93"/>
                  </a:cubicBezTo>
                  <a:close/>
                  <a:moveTo>
                    <a:pt x="164" y="98"/>
                  </a:moveTo>
                  <a:cubicBezTo>
                    <a:pt x="168" y="97"/>
                    <a:pt x="172" y="96"/>
                    <a:pt x="176" y="95"/>
                  </a:cubicBezTo>
                  <a:cubicBezTo>
                    <a:pt x="177" y="95"/>
                    <a:pt x="178" y="94"/>
                    <a:pt x="178" y="93"/>
                  </a:cubicBezTo>
                  <a:cubicBezTo>
                    <a:pt x="178" y="92"/>
                    <a:pt x="176" y="91"/>
                    <a:pt x="175" y="91"/>
                  </a:cubicBezTo>
                  <a:cubicBezTo>
                    <a:pt x="171" y="92"/>
                    <a:pt x="167" y="93"/>
                    <a:pt x="164" y="94"/>
                  </a:cubicBezTo>
                  <a:cubicBezTo>
                    <a:pt x="163" y="94"/>
                    <a:pt x="162" y="95"/>
                    <a:pt x="162" y="96"/>
                  </a:cubicBezTo>
                  <a:cubicBezTo>
                    <a:pt x="162" y="97"/>
                    <a:pt x="163" y="98"/>
                    <a:pt x="164" y="98"/>
                  </a:cubicBezTo>
                  <a:close/>
                  <a:moveTo>
                    <a:pt x="141" y="104"/>
                  </a:moveTo>
                  <a:cubicBezTo>
                    <a:pt x="145" y="103"/>
                    <a:pt x="149" y="102"/>
                    <a:pt x="153" y="100"/>
                  </a:cubicBezTo>
                  <a:cubicBezTo>
                    <a:pt x="154" y="100"/>
                    <a:pt x="155" y="99"/>
                    <a:pt x="154" y="98"/>
                  </a:cubicBezTo>
                  <a:cubicBezTo>
                    <a:pt x="154" y="97"/>
                    <a:pt x="153" y="96"/>
                    <a:pt x="152" y="97"/>
                  </a:cubicBezTo>
                  <a:cubicBezTo>
                    <a:pt x="148" y="98"/>
                    <a:pt x="144" y="99"/>
                    <a:pt x="140" y="100"/>
                  </a:cubicBezTo>
                  <a:cubicBezTo>
                    <a:pt x="139" y="100"/>
                    <a:pt x="139" y="101"/>
                    <a:pt x="139" y="102"/>
                  </a:cubicBezTo>
                  <a:cubicBezTo>
                    <a:pt x="139" y="104"/>
                    <a:pt x="140" y="104"/>
                    <a:pt x="141" y="104"/>
                  </a:cubicBezTo>
                  <a:close/>
                  <a:moveTo>
                    <a:pt x="119" y="112"/>
                  </a:moveTo>
                  <a:cubicBezTo>
                    <a:pt x="123" y="110"/>
                    <a:pt x="126" y="109"/>
                    <a:pt x="130" y="108"/>
                  </a:cubicBezTo>
                  <a:cubicBezTo>
                    <a:pt x="131" y="107"/>
                    <a:pt x="132" y="106"/>
                    <a:pt x="131" y="105"/>
                  </a:cubicBezTo>
                  <a:cubicBezTo>
                    <a:pt x="131" y="104"/>
                    <a:pt x="130" y="103"/>
                    <a:pt x="129" y="104"/>
                  </a:cubicBezTo>
                  <a:cubicBezTo>
                    <a:pt x="125" y="105"/>
                    <a:pt x="121" y="107"/>
                    <a:pt x="118" y="108"/>
                  </a:cubicBezTo>
                  <a:cubicBezTo>
                    <a:pt x="117" y="108"/>
                    <a:pt x="116" y="110"/>
                    <a:pt x="116" y="111"/>
                  </a:cubicBezTo>
                  <a:cubicBezTo>
                    <a:pt x="117" y="112"/>
                    <a:pt x="118" y="112"/>
                    <a:pt x="119" y="112"/>
                  </a:cubicBezTo>
                  <a:close/>
                  <a:moveTo>
                    <a:pt x="97" y="121"/>
                  </a:moveTo>
                  <a:cubicBezTo>
                    <a:pt x="101" y="120"/>
                    <a:pt x="104" y="118"/>
                    <a:pt x="108" y="116"/>
                  </a:cubicBezTo>
                  <a:cubicBezTo>
                    <a:pt x="109" y="116"/>
                    <a:pt x="110" y="115"/>
                    <a:pt x="109" y="114"/>
                  </a:cubicBezTo>
                  <a:cubicBezTo>
                    <a:pt x="109" y="113"/>
                    <a:pt x="107" y="112"/>
                    <a:pt x="106" y="113"/>
                  </a:cubicBezTo>
                  <a:cubicBezTo>
                    <a:pt x="103" y="114"/>
                    <a:pt x="99" y="116"/>
                    <a:pt x="95" y="118"/>
                  </a:cubicBezTo>
                  <a:cubicBezTo>
                    <a:pt x="95" y="118"/>
                    <a:pt x="94" y="120"/>
                    <a:pt x="95" y="121"/>
                  </a:cubicBezTo>
                  <a:cubicBezTo>
                    <a:pt x="95" y="122"/>
                    <a:pt x="96" y="122"/>
                    <a:pt x="97" y="121"/>
                  </a:cubicBezTo>
                  <a:close/>
                  <a:moveTo>
                    <a:pt x="76" y="133"/>
                  </a:moveTo>
                  <a:cubicBezTo>
                    <a:pt x="80" y="131"/>
                    <a:pt x="83" y="129"/>
                    <a:pt x="87" y="127"/>
                  </a:cubicBezTo>
                  <a:cubicBezTo>
                    <a:pt x="88" y="126"/>
                    <a:pt x="88" y="125"/>
                    <a:pt x="87" y="124"/>
                  </a:cubicBezTo>
                  <a:cubicBezTo>
                    <a:pt x="87" y="123"/>
                    <a:pt x="86" y="123"/>
                    <a:pt x="85" y="123"/>
                  </a:cubicBezTo>
                  <a:cubicBezTo>
                    <a:pt x="81" y="125"/>
                    <a:pt x="78" y="127"/>
                    <a:pt x="74" y="129"/>
                  </a:cubicBezTo>
                  <a:cubicBezTo>
                    <a:pt x="73" y="130"/>
                    <a:pt x="73" y="131"/>
                    <a:pt x="74" y="132"/>
                  </a:cubicBezTo>
                  <a:cubicBezTo>
                    <a:pt x="74" y="133"/>
                    <a:pt x="75" y="133"/>
                    <a:pt x="76" y="133"/>
                  </a:cubicBezTo>
                  <a:close/>
                  <a:moveTo>
                    <a:pt x="56" y="146"/>
                  </a:moveTo>
                  <a:cubicBezTo>
                    <a:pt x="59" y="144"/>
                    <a:pt x="63" y="141"/>
                    <a:pt x="66" y="139"/>
                  </a:cubicBezTo>
                  <a:cubicBezTo>
                    <a:pt x="67" y="139"/>
                    <a:pt x="67" y="137"/>
                    <a:pt x="67" y="136"/>
                  </a:cubicBezTo>
                  <a:cubicBezTo>
                    <a:pt x="66" y="135"/>
                    <a:pt x="65" y="135"/>
                    <a:pt x="64" y="136"/>
                  </a:cubicBezTo>
                  <a:cubicBezTo>
                    <a:pt x="61" y="138"/>
                    <a:pt x="57" y="140"/>
                    <a:pt x="54" y="143"/>
                  </a:cubicBezTo>
                  <a:cubicBezTo>
                    <a:pt x="53" y="143"/>
                    <a:pt x="53" y="144"/>
                    <a:pt x="54" y="145"/>
                  </a:cubicBezTo>
                  <a:cubicBezTo>
                    <a:pt x="54" y="146"/>
                    <a:pt x="55" y="146"/>
                    <a:pt x="56" y="146"/>
                  </a:cubicBezTo>
                  <a:close/>
                  <a:moveTo>
                    <a:pt x="37" y="160"/>
                  </a:moveTo>
                  <a:cubicBezTo>
                    <a:pt x="40" y="158"/>
                    <a:pt x="43" y="155"/>
                    <a:pt x="47" y="153"/>
                  </a:cubicBezTo>
                  <a:cubicBezTo>
                    <a:pt x="48" y="152"/>
                    <a:pt x="48" y="151"/>
                    <a:pt x="47" y="150"/>
                  </a:cubicBezTo>
                  <a:cubicBezTo>
                    <a:pt x="46" y="149"/>
                    <a:pt x="45" y="149"/>
                    <a:pt x="44" y="150"/>
                  </a:cubicBezTo>
                  <a:cubicBezTo>
                    <a:pt x="41" y="152"/>
                    <a:pt x="38" y="155"/>
                    <a:pt x="35" y="157"/>
                  </a:cubicBezTo>
                  <a:cubicBezTo>
                    <a:pt x="34" y="158"/>
                    <a:pt x="34" y="159"/>
                    <a:pt x="35" y="160"/>
                  </a:cubicBezTo>
                  <a:cubicBezTo>
                    <a:pt x="35" y="161"/>
                    <a:pt x="37" y="161"/>
                    <a:pt x="37" y="160"/>
                  </a:cubicBezTo>
                  <a:close/>
                  <a:moveTo>
                    <a:pt x="20" y="177"/>
                  </a:moveTo>
                  <a:cubicBezTo>
                    <a:pt x="22" y="174"/>
                    <a:pt x="25" y="171"/>
                    <a:pt x="29" y="168"/>
                  </a:cubicBezTo>
                  <a:cubicBezTo>
                    <a:pt x="29" y="168"/>
                    <a:pt x="29" y="166"/>
                    <a:pt x="29" y="165"/>
                  </a:cubicBezTo>
                  <a:cubicBezTo>
                    <a:pt x="28" y="165"/>
                    <a:pt x="27" y="165"/>
                    <a:pt x="26" y="165"/>
                  </a:cubicBezTo>
                  <a:cubicBezTo>
                    <a:pt x="23" y="168"/>
                    <a:pt x="20" y="171"/>
                    <a:pt x="17" y="174"/>
                  </a:cubicBezTo>
                  <a:cubicBezTo>
                    <a:pt x="16" y="175"/>
                    <a:pt x="16" y="176"/>
                    <a:pt x="17" y="177"/>
                  </a:cubicBezTo>
                  <a:cubicBezTo>
                    <a:pt x="18" y="177"/>
                    <a:pt x="19" y="177"/>
                    <a:pt x="20" y="177"/>
                  </a:cubicBezTo>
                  <a:close/>
                  <a:moveTo>
                    <a:pt x="4" y="194"/>
                  </a:moveTo>
                  <a:cubicBezTo>
                    <a:pt x="4" y="194"/>
                    <a:pt x="4" y="194"/>
                    <a:pt x="5" y="194"/>
                  </a:cubicBezTo>
                  <a:cubicBezTo>
                    <a:pt x="6" y="193"/>
                    <a:pt x="8" y="190"/>
                    <a:pt x="12" y="185"/>
                  </a:cubicBezTo>
                  <a:cubicBezTo>
                    <a:pt x="12" y="184"/>
                    <a:pt x="12" y="183"/>
                    <a:pt x="12" y="182"/>
                  </a:cubicBezTo>
                  <a:cubicBezTo>
                    <a:pt x="11" y="182"/>
                    <a:pt x="10" y="182"/>
                    <a:pt x="9" y="183"/>
                  </a:cubicBezTo>
                  <a:cubicBezTo>
                    <a:pt x="4" y="188"/>
                    <a:pt x="1" y="192"/>
                    <a:pt x="1" y="192"/>
                  </a:cubicBezTo>
                  <a:cubicBezTo>
                    <a:pt x="0" y="193"/>
                    <a:pt x="1" y="194"/>
                    <a:pt x="1" y="195"/>
                  </a:cubicBezTo>
                  <a:cubicBezTo>
                    <a:pt x="2" y="196"/>
                    <a:pt x="4" y="195"/>
                    <a:pt x="4" y="19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4" name="任意多边形 633"/>
            <p:cNvSpPr/>
            <p:nvPr/>
          </p:nvSpPr>
          <p:spPr>
            <a:xfrm>
              <a:off x="6047874" y="577516"/>
              <a:ext cx="3256547" cy="584802"/>
            </a:xfrm>
            <a:custGeom>
              <a:avLst/>
              <a:gdLst>
                <a:gd name="connsiteX0" fmla="*/ 0 w 3256547"/>
                <a:gd name="connsiteY0" fmla="*/ 272716 h 584802"/>
                <a:gd name="connsiteX1" fmla="*/ 1331494 w 3256547"/>
                <a:gd name="connsiteY1" fmla="*/ 577516 h 584802"/>
                <a:gd name="connsiteX2" fmla="*/ 3256547 w 3256547"/>
                <a:gd name="connsiteY2" fmla="*/ 0 h 584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56547" h="584802">
                  <a:moveTo>
                    <a:pt x="0" y="272716"/>
                  </a:moveTo>
                  <a:cubicBezTo>
                    <a:pt x="394368" y="447842"/>
                    <a:pt x="788736" y="622969"/>
                    <a:pt x="1331494" y="577516"/>
                  </a:cubicBezTo>
                  <a:cubicBezTo>
                    <a:pt x="1874252" y="532063"/>
                    <a:pt x="2565399" y="266031"/>
                    <a:pt x="3256547" y="0"/>
                  </a:cubicBezTo>
                </a:path>
              </a:pathLst>
            </a:custGeom>
            <a:noFill/>
            <a:ln w="285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grpSp>
          <p:nvGrpSpPr>
            <p:cNvPr id="652" name="组合 651"/>
            <p:cNvGrpSpPr/>
            <p:nvPr/>
          </p:nvGrpSpPr>
          <p:grpSpPr>
            <a:xfrm>
              <a:off x="7538552" y="4952687"/>
              <a:ext cx="1697480" cy="1856346"/>
              <a:chOff x="398318" y="444635"/>
              <a:chExt cx="1697480" cy="1856346"/>
            </a:xfrm>
          </p:grpSpPr>
          <p:sp>
            <p:nvSpPr>
              <p:cNvPr id="635" name="Freeform 318"/>
              <p:cNvSpPr>
                <a:spLocks/>
              </p:cNvSpPr>
              <p:nvPr/>
            </p:nvSpPr>
            <p:spPr bwMode="auto">
              <a:xfrm rot="16200000">
                <a:off x="903209" y="1132332"/>
                <a:ext cx="1168649" cy="1168649"/>
              </a:xfrm>
              <a:custGeom>
                <a:avLst/>
                <a:gdLst>
                  <a:gd name="T0" fmla="*/ 183 w 201"/>
                  <a:gd name="T1" fmla="*/ 133 h 201"/>
                  <a:gd name="T2" fmla="*/ 132 w 201"/>
                  <a:gd name="T3" fmla="*/ 18 h 201"/>
                  <a:gd name="T4" fmla="*/ 17 w 201"/>
                  <a:gd name="T5" fmla="*/ 69 h 201"/>
                  <a:gd name="T6" fmla="*/ 68 w 201"/>
                  <a:gd name="T7" fmla="*/ 184 h 201"/>
                  <a:gd name="T8" fmla="*/ 183 w 201"/>
                  <a:gd name="T9" fmla="*/ 13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1" h="201">
                    <a:moveTo>
                      <a:pt x="183" y="133"/>
                    </a:moveTo>
                    <a:cubicBezTo>
                      <a:pt x="201" y="87"/>
                      <a:pt x="178" y="35"/>
                      <a:pt x="132" y="18"/>
                    </a:cubicBezTo>
                    <a:cubicBezTo>
                      <a:pt x="86" y="0"/>
                      <a:pt x="35" y="23"/>
                      <a:pt x="17" y="69"/>
                    </a:cubicBezTo>
                    <a:cubicBezTo>
                      <a:pt x="0" y="115"/>
                      <a:pt x="23" y="166"/>
                      <a:pt x="68" y="184"/>
                    </a:cubicBezTo>
                    <a:cubicBezTo>
                      <a:pt x="114" y="201"/>
                      <a:pt x="165" y="178"/>
                      <a:pt x="183" y="133"/>
                    </a:cubicBezTo>
                    <a:close/>
                  </a:path>
                </a:pathLst>
              </a:custGeom>
              <a:solidFill>
                <a:srgbClr val="EFB2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6" name="Freeform 319"/>
              <p:cNvSpPr>
                <a:spLocks/>
              </p:cNvSpPr>
              <p:nvPr/>
            </p:nvSpPr>
            <p:spPr bwMode="auto">
              <a:xfrm rot="16200000">
                <a:off x="892328" y="1410893"/>
                <a:ext cx="970610" cy="574532"/>
              </a:xfrm>
              <a:custGeom>
                <a:avLst/>
                <a:gdLst>
                  <a:gd name="T0" fmla="*/ 30 w 167"/>
                  <a:gd name="T1" fmla="*/ 0 h 99"/>
                  <a:gd name="T2" fmla="*/ 160 w 167"/>
                  <a:gd name="T3" fmla="*/ 46 h 99"/>
                  <a:gd name="T4" fmla="*/ 161 w 167"/>
                  <a:gd name="T5" fmla="*/ 85 h 99"/>
                  <a:gd name="T6" fmla="*/ 0 w 167"/>
                  <a:gd name="T7" fmla="*/ 44 h 99"/>
                  <a:gd name="T8" fmla="*/ 30 w 167"/>
                  <a:gd name="T9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7" h="99">
                    <a:moveTo>
                      <a:pt x="30" y="0"/>
                    </a:moveTo>
                    <a:cubicBezTo>
                      <a:pt x="30" y="0"/>
                      <a:pt x="90" y="51"/>
                      <a:pt x="160" y="46"/>
                    </a:cubicBezTo>
                    <a:cubicBezTo>
                      <a:pt x="160" y="46"/>
                      <a:pt x="167" y="62"/>
                      <a:pt x="161" y="85"/>
                    </a:cubicBezTo>
                    <a:cubicBezTo>
                      <a:pt x="161" y="85"/>
                      <a:pt x="82" y="99"/>
                      <a:pt x="0" y="44"/>
                    </a:cubicBezTo>
                    <a:cubicBezTo>
                      <a:pt x="0" y="44"/>
                      <a:pt x="6" y="17"/>
                      <a:pt x="30" y="0"/>
                    </a:cubicBezTo>
                    <a:close/>
                  </a:path>
                </a:pathLst>
              </a:custGeom>
              <a:solidFill>
                <a:srgbClr val="EFBD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7" name="Freeform 320"/>
              <p:cNvSpPr>
                <a:spLocks/>
              </p:cNvSpPr>
              <p:nvPr/>
            </p:nvSpPr>
            <p:spPr bwMode="auto">
              <a:xfrm rot="16200000">
                <a:off x="1103425" y="1541468"/>
                <a:ext cx="948847" cy="383021"/>
              </a:xfrm>
              <a:custGeom>
                <a:avLst/>
                <a:gdLst>
                  <a:gd name="T0" fmla="*/ 0 w 163"/>
                  <a:gd name="T1" fmla="*/ 0 h 66"/>
                  <a:gd name="T2" fmla="*/ 163 w 163"/>
                  <a:gd name="T3" fmla="*/ 39 h 66"/>
                  <a:gd name="T4" fmla="*/ 153 w 163"/>
                  <a:gd name="T5" fmla="*/ 66 h 66"/>
                  <a:gd name="T6" fmla="*/ 0 w 163"/>
                  <a:gd name="T7" fmla="*/ 8 h 66"/>
                  <a:gd name="T8" fmla="*/ 0 w 163"/>
                  <a:gd name="T9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3" h="66">
                    <a:moveTo>
                      <a:pt x="0" y="0"/>
                    </a:moveTo>
                    <a:cubicBezTo>
                      <a:pt x="0" y="0"/>
                      <a:pt x="79" y="53"/>
                      <a:pt x="163" y="39"/>
                    </a:cubicBezTo>
                    <a:cubicBezTo>
                      <a:pt x="163" y="39"/>
                      <a:pt x="163" y="50"/>
                      <a:pt x="153" y="66"/>
                    </a:cubicBezTo>
                    <a:cubicBezTo>
                      <a:pt x="153" y="66"/>
                      <a:pt x="32" y="63"/>
                      <a:pt x="0" y="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C4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8" name="Freeform 321"/>
              <p:cNvSpPr>
                <a:spLocks/>
              </p:cNvSpPr>
              <p:nvPr/>
            </p:nvSpPr>
            <p:spPr bwMode="auto">
              <a:xfrm rot="16200000">
                <a:off x="1278613" y="1577377"/>
                <a:ext cx="872679" cy="400431"/>
              </a:xfrm>
              <a:custGeom>
                <a:avLst/>
                <a:gdLst>
                  <a:gd name="T0" fmla="*/ 150 w 150"/>
                  <a:gd name="T1" fmla="*/ 50 h 69"/>
                  <a:gd name="T2" fmla="*/ 0 w 150"/>
                  <a:gd name="T3" fmla="*/ 0 h 69"/>
                  <a:gd name="T4" fmla="*/ 5 w 150"/>
                  <a:gd name="T5" fmla="*/ 22 h 69"/>
                  <a:gd name="T6" fmla="*/ 141 w 150"/>
                  <a:gd name="T7" fmla="*/ 58 h 69"/>
                  <a:gd name="T8" fmla="*/ 150 w 150"/>
                  <a:gd name="T9" fmla="*/ 5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0" h="69">
                    <a:moveTo>
                      <a:pt x="150" y="50"/>
                    </a:moveTo>
                    <a:cubicBezTo>
                      <a:pt x="150" y="50"/>
                      <a:pt x="35" y="44"/>
                      <a:pt x="0" y="0"/>
                    </a:cubicBezTo>
                    <a:cubicBezTo>
                      <a:pt x="0" y="0"/>
                      <a:pt x="2" y="16"/>
                      <a:pt x="5" y="22"/>
                    </a:cubicBezTo>
                    <a:cubicBezTo>
                      <a:pt x="5" y="22"/>
                      <a:pt x="72" y="69"/>
                      <a:pt x="141" y="58"/>
                    </a:cubicBezTo>
                    <a:cubicBezTo>
                      <a:pt x="141" y="58"/>
                      <a:pt x="146" y="56"/>
                      <a:pt x="150" y="50"/>
                    </a:cubicBezTo>
                    <a:close/>
                  </a:path>
                </a:pathLst>
              </a:custGeom>
              <a:solidFill>
                <a:srgbClr val="EFCE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9" name="Freeform 322"/>
              <p:cNvSpPr>
                <a:spLocks/>
              </p:cNvSpPr>
              <p:nvPr/>
            </p:nvSpPr>
            <p:spPr bwMode="auto">
              <a:xfrm rot="16200000">
                <a:off x="1494062" y="1616549"/>
                <a:ext cx="737751" cy="361258"/>
              </a:xfrm>
              <a:custGeom>
                <a:avLst/>
                <a:gdLst>
                  <a:gd name="T0" fmla="*/ 0 w 127"/>
                  <a:gd name="T1" fmla="*/ 0 h 62"/>
                  <a:gd name="T2" fmla="*/ 127 w 127"/>
                  <a:gd name="T3" fmla="*/ 35 h 62"/>
                  <a:gd name="T4" fmla="*/ 0 w 127"/>
                  <a:gd name="T5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7" h="62">
                    <a:moveTo>
                      <a:pt x="0" y="0"/>
                    </a:moveTo>
                    <a:cubicBezTo>
                      <a:pt x="0" y="0"/>
                      <a:pt x="62" y="46"/>
                      <a:pt x="127" y="35"/>
                    </a:cubicBezTo>
                    <a:cubicBezTo>
                      <a:pt x="127" y="35"/>
                      <a:pt x="50" y="62"/>
                      <a:pt x="0" y="0"/>
                    </a:cubicBezTo>
                    <a:close/>
                  </a:path>
                </a:pathLst>
              </a:custGeom>
              <a:solidFill>
                <a:srgbClr val="EFDB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0" name="Freeform 323"/>
              <p:cNvSpPr>
                <a:spLocks/>
              </p:cNvSpPr>
              <p:nvPr/>
            </p:nvSpPr>
            <p:spPr bwMode="auto">
              <a:xfrm rot="16200000">
                <a:off x="1615933" y="1647017"/>
                <a:ext cx="639819" cy="319910"/>
              </a:xfrm>
              <a:custGeom>
                <a:avLst/>
                <a:gdLst>
                  <a:gd name="T0" fmla="*/ 0 w 110"/>
                  <a:gd name="T1" fmla="*/ 0 h 55"/>
                  <a:gd name="T2" fmla="*/ 110 w 110"/>
                  <a:gd name="T3" fmla="*/ 26 h 55"/>
                  <a:gd name="T4" fmla="*/ 0 w 110"/>
                  <a:gd name="T5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0" h="55">
                    <a:moveTo>
                      <a:pt x="0" y="0"/>
                    </a:moveTo>
                    <a:cubicBezTo>
                      <a:pt x="0" y="0"/>
                      <a:pt x="46" y="41"/>
                      <a:pt x="110" y="26"/>
                    </a:cubicBezTo>
                    <a:cubicBezTo>
                      <a:pt x="110" y="26"/>
                      <a:pt x="46" y="55"/>
                      <a:pt x="0" y="0"/>
                    </a:cubicBezTo>
                    <a:close/>
                  </a:path>
                </a:pathLst>
              </a:custGeom>
              <a:solidFill>
                <a:srgbClr val="EFE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1" name="Freeform 324"/>
              <p:cNvSpPr>
                <a:spLocks/>
              </p:cNvSpPr>
              <p:nvPr/>
            </p:nvSpPr>
            <p:spPr bwMode="auto">
              <a:xfrm rot="16200000">
                <a:off x="850979" y="1463123"/>
                <a:ext cx="685521" cy="289442"/>
              </a:xfrm>
              <a:custGeom>
                <a:avLst/>
                <a:gdLst>
                  <a:gd name="T0" fmla="*/ 0 w 118"/>
                  <a:gd name="T1" fmla="*/ 4 h 50"/>
                  <a:gd name="T2" fmla="*/ 118 w 118"/>
                  <a:gd name="T3" fmla="*/ 47 h 50"/>
                  <a:gd name="T4" fmla="*/ 112 w 118"/>
                  <a:gd name="T5" fmla="*/ 33 h 50"/>
                  <a:gd name="T6" fmla="*/ 6 w 118"/>
                  <a:gd name="T7" fmla="*/ 0 h 50"/>
                  <a:gd name="T8" fmla="*/ 0 w 118"/>
                  <a:gd name="T9" fmla="*/ 4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50">
                    <a:moveTo>
                      <a:pt x="0" y="4"/>
                    </a:moveTo>
                    <a:cubicBezTo>
                      <a:pt x="0" y="4"/>
                      <a:pt x="57" y="50"/>
                      <a:pt x="118" y="47"/>
                    </a:cubicBezTo>
                    <a:cubicBezTo>
                      <a:pt x="118" y="47"/>
                      <a:pt x="117" y="39"/>
                      <a:pt x="112" y="33"/>
                    </a:cubicBezTo>
                    <a:cubicBezTo>
                      <a:pt x="112" y="33"/>
                      <a:pt x="15" y="18"/>
                      <a:pt x="6" y="0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0BB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2" name="Freeform 325"/>
              <p:cNvSpPr>
                <a:spLocks/>
              </p:cNvSpPr>
              <p:nvPr/>
            </p:nvSpPr>
            <p:spPr bwMode="auto">
              <a:xfrm rot="16200000">
                <a:off x="806366" y="1459859"/>
                <a:ext cx="531006" cy="267679"/>
              </a:xfrm>
              <a:custGeom>
                <a:avLst/>
                <a:gdLst>
                  <a:gd name="T0" fmla="*/ 0 w 91"/>
                  <a:gd name="T1" fmla="*/ 16 h 46"/>
                  <a:gd name="T2" fmla="*/ 91 w 91"/>
                  <a:gd name="T3" fmla="*/ 45 h 46"/>
                  <a:gd name="T4" fmla="*/ 0 w 91"/>
                  <a:gd name="T5" fmla="*/ 1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1" h="46">
                    <a:moveTo>
                      <a:pt x="0" y="16"/>
                    </a:moveTo>
                    <a:cubicBezTo>
                      <a:pt x="0" y="16"/>
                      <a:pt x="62" y="46"/>
                      <a:pt x="91" y="45"/>
                    </a:cubicBezTo>
                    <a:cubicBezTo>
                      <a:pt x="91" y="45"/>
                      <a:pt x="61" y="0"/>
                      <a:pt x="0" y="16"/>
                    </a:cubicBezTo>
                    <a:close/>
                  </a:path>
                </a:pathLst>
              </a:custGeom>
              <a:solidFill>
                <a:srgbClr val="E6A9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3" name="Freeform 386"/>
              <p:cNvSpPr>
                <a:spLocks/>
              </p:cNvSpPr>
              <p:nvPr/>
            </p:nvSpPr>
            <p:spPr bwMode="auto">
              <a:xfrm rot="16200000">
                <a:off x="495161" y="800453"/>
                <a:ext cx="152338" cy="150162"/>
              </a:xfrm>
              <a:custGeom>
                <a:avLst/>
                <a:gdLst>
                  <a:gd name="T0" fmla="*/ 0 w 70"/>
                  <a:gd name="T1" fmla="*/ 32 h 69"/>
                  <a:gd name="T2" fmla="*/ 24 w 70"/>
                  <a:gd name="T3" fmla="*/ 24 h 69"/>
                  <a:gd name="T4" fmla="*/ 30 w 70"/>
                  <a:gd name="T5" fmla="*/ 0 h 69"/>
                  <a:gd name="T6" fmla="*/ 46 w 70"/>
                  <a:gd name="T7" fmla="*/ 19 h 69"/>
                  <a:gd name="T8" fmla="*/ 70 w 70"/>
                  <a:gd name="T9" fmla="*/ 19 h 69"/>
                  <a:gd name="T10" fmla="*/ 56 w 70"/>
                  <a:gd name="T11" fmla="*/ 37 h 69"/>
                  <a:gd name="T12" fmla="*/ 64 w 70"/>
                  <a:gd name="T13" fmla="*/ 61 h 69"/>
                  <a:gd name="T14" fmla="*/ 40 w 70"/>
                  <a:gd name="T15" fmla="*/ 53 h 69"/>
                  <a:gd name="T16" fmla="*/ 22 w 70"/>
                  <a:gd name="T17" fmla="*/ 69 h 69"/>
                  <a:gd name="T18" fmla="*/ 22 w 70"/>
                  <a:gd name="T19" fmla="*/ 45 h 69"/>
                  <a:gd name="T20" fmla="*/ 0 w 70"/>
                  <a:gd name="T21" fmla="*/ 32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0" h="69">
                    <a:moveTo>
                      <a:pt x="0" y="32"/>
                    </a:moveTo>
                    <a:lnTo>
                      <a:pt x="24" y="24"/>
                    </a:lnTo>
                    <a:lnTo>
                      <a:pt x="30" y="0"/>
                    </a:lnTo>
                    <a:lnTo>
                      <a:pt x="46" y="19"/>
                    </a:lnTo>
                    <a:lnTo>
                      <a:pt x="70" y="19"/>
                    </a:lnTo>
                    <a:lnTo>
                      <a:pt x="56" y="37"/>
                    </a:lnTo>
                    <a:lnTo>
                      <a:pt x="64" y="61"/>
                    </a:lnTo>
                    <a:lnTo>
                      <a:pt x="40" y="53"/>
                    </a:lnTo>
                    <a:lnTo>
                      <a:pt x="22" y="69"/>
                    </a:lnTo>
                    <a:lnTo>
                      <a:pt x="22" y="45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93FF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4" name="Freeform 417"/>
              <p:cNvSpPr>
                <a:spLocks/>
              </p:cNvSpPr>
              <p:nvPr/>
            </p:nvSpPr>
            <p:spPr bwMode="auto">
              <a:xfrm rot="16200000">
                <a:off x="1428775" y="756928"/>
                <a:ext cx="128399" cy="121870"/>
              </a:xfrm>
              <a:custGeom>
                <a:avLst/>
                <a:gdLst>
                  <a:gd name="T0" fmla="*/ 59 w 59"/>
                  <a:gd name="T1" fmla="*/ 38 h 56"/>
                  <a:gd name="T2" fmla="*/ 38 w 59"/>
                  <a:gd name="T3" fmla="*/ 38 h 56"/>
                  <a:gd name="T4" fmla="*/ 27 w 59"/>
                  <a:gd name="T5" fmla="*/ 56 h 56"/>
                  <a:gd name="T6" fmla="*/ 22 w 59"/>
                  <a:gd name="T7" fmla="*/ 38 h 56"/>
                  <a:gd name="T8" fmla="*/ 0 w 59"/>
                  <a:gd name="T9" fmla="*/ 32 h 56"/>
                  <a:gd name="T10" fmla="*/ 16 w 59"/>
                  <a:gd name="T11" fmla="*/ 19 h 56"/>
                  <a:gd name="T12" fmla="*/ 14 w 59"/>
                  <a:gd name="T13" fmla="*/ 0 h 56"/>
                  <a:gd name="T14" fmla="*/ 32 w 59"/>
                  <a:gd name="T15" fmla="*/ 11 h 56"/>
                  <a:gd name="T16" fmla="*/ 51 w 59"/>
                  <a:gd name="T17" fmla="*/ 3 h 56"/>
                  <a:gd name="T18" fmla="*/ 46 w 59"/>
                  <a:gd name="T19" fmla="*/ 22 h 56"/>
                  <a:gd name="T20" fmla="*/ 59 w 59"/>
                  <a:gd name="T21" fmla="*/ 3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9" h="56">
                    <a:moveTo>
                      <a:pt x="59" y="38"/>
                    </a:moveTo>
                    <a:lnTo>
                      <a:pt x="38" y="38"/>
                    </a:lnTo>
                    <a:lnTo>
                      <a:pt x="27" y="56"/>
                    </a:lnTo>
                    <a:lnTo>
                      <a:pt x="22" y="38"/>
                    </a:lnTo>
                    <a:lnTo>
                      <a:pt x="0" y="32"/>
                    </a:lnTo>
                    <a:lnTo>
                      <a:pt x="16" y="19"/>
                    </a:lnTo>
                    <a:lnTo>
                      <a:pt x="14" y="0"/>
                    </a:lnTo>
                    <a:lnTo>
                      <a:pt x="32" y="11"/>
                    </a:lnTo>
                    <a:lnTo>
                      <a:pt x="51" y="3"/>
                    </a:lnTo>
                    <a:lnTo>
                      <a:pt x="46" y="22"/>
                    </a:lnTo>
                    <a:lnTo>
                      <a:pt x="59" y="3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5" name="Freeform 422"/>
              <p:cNvSpPr>
                <a:spLocks/>
              </p:cNvSpPr>
              <p:nvPr/>
            </p:nvSpPr>
            <p:spPr bwMode="auto">
              <a:xfrm rot="16200000">
                <a:off x="395053" y="1716657"/>
                <a:ext cx="128399" cy="121870"/>
              </a:xfrm>
              <a:custGeom>
                <a:avLst/>
                <a:gdLst>
                  <a:gd name="T0" fmla="*/ 59 w 59"/>
                  <a:gd name="T1" fmla="*/ 37 h 56"/>
                  <a:gd name="T2" fmla="*/ 38 w 59"/>
                  <a:gd name="T3" fmla="*/ 37 h 56"/>
                  <a:gd name="T4" fmla="*/ 27 w 59"/>
                  <a:gd name="T5" fmla="*/ 56 h 56"/>
                  <a:gd name="T6" fmla="*/ 22 w 59"/>
                  <a:gd name="T7" fmla="*/ 37 h 56"/>
                  <a:gd name="T8" fmla="*/ 0 w 59"/>
                  <a:gd name="T9" fmla="*/ 32 h 56"/>
                  <a:gd name="T10" fmla="*/ 16 w 59"/>
                  <a:gd name="T11" fmla="*/ 18 h 56"/>
                  <a:gd name="T12" fmla="*/ 14 w 59"/>
                  <a:gd name="T13" fmla="*/ 0 h 56"/>
                  <a:gd name="T14" fmla="*/ 32 w 59"/>
                  <a:gd name="T15" fmla="*/ 10 h 56"/>
                  <a:gd name="T16" fmla="*/ 51 w 59"/>
                  <a:gd name="T17" fmla="*/ 2 h 56"/>
                  <a:gd name="T18" fmla="*/ 46 w 59"/>
                  <a:gd name="T19" fmla="*/ 21 h 56"/>
                  <a:gd name="T20" fmla="*/ 59 w 59"/>
                  <a:gd name="T21" fmla="*/ 37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9" h="56">
                    <a:moveTo>
                      <a:pt x="59" y="37"/>
                    </a:moveTo>
                    <a:lnTo>
                      <a:pt x="38" y="37"/>
                    </a:lnTo>
                    <a:lnTo>
                      <a:pt x="27" y="56"/>
                    </a:lnTo>
                    <a:lnTo>
                      <a:pt x="22" y="37"/>
                    </a:lnTo>
                    <a:lnTo>
                      <a:pt x="0" y="32"/>
                    </a:lnTo>
                    <a:lnTo>
                      <a:pt x="16" y="18"/>
                    </a:lnTo>
                    <a:lnTo>
                      <a:pt x="14" y="0"/>
                    </a:lnTo>
                    <a:lnTo>
                      <a:pt x="32" y="10"/>
                    </a:lnTo>
                    <a:lnTo>
                      <a:pt x="51" y="2"/>
                    </a:lnTo>
                    <a:lnTo>
                      <a:pt x="46" y="21"/>
                    </a:lnTo>
                    <a:lnTo>
                      <a:pt x="59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6" name="Freeform 569"/>
              <p:cNvSpPr>
                <a:spLocks/>
              </p:cNvSpPr>
              <p:nvPr/>
            </p:nvSpPr>
            <p:spPr bwMode="auto">
              <a:xfrm rot="16200000">
                <a:off x="1970663" y="785220"/>
                <a:ext cx="34820" cy="28292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7" name="Freeform 572"/>
              <p:cNvSpPr>
                <a:spLocks/>
              </p:cNvSpPr>
              <p:nvPr/>
            </p:nvSpPr>
            <p:spPr bwMode="auto">
              <a:xfrm rot="16200000">
                <a:off x="1092544" y="734078"/>
                <a:ext cx="28292" cy="45702"/>
              </a:xfrm>
              <a:custGeom>
                <a:avLst/>
                <a:gdLst>
                  <a:gd name="T0" fmla="*/ 5 w 5"/>
                  <a:gd name="T1" fmla="*/ 5 h 8"/>
                  <a:gd name="T2" fmla="*/ 5 w 5"/>
                  <a:gd name="T3" fmla="*/ 3 h 8"/>
                  <a:gd name="T4" fmla="*/ 0 w 5"/>
                  <a:gd name="T5" fmla="*/ 3 h 8"/>
                  <a:gd name="T6" fmla="*/ 0 w 5"/>
                  <a:gd name="T7" fmla="*/ 5 h 8"/>
                  <a:gd name="T8" fmla="*/ 5 w 5"/>
                  <a:gd name="T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8">
                    <a:moveTo>
                      <a:pt x="5" y="5"/>
                    </a:moveTo>
                    <a:cubicBezTo>
                      <a:pt x="5" y="4"/>
                      <a:pt x="5" y="4"/>
                      <a:pt x="5" y="3"/>
                    </a:cubicBezTo>
                    <a:cubicBezTo>
                      <a:pt x="5" y="0"/>
                      <a:pt x="0" y="0"/>
                      <a:pt x="0" y="3"/>
                    </a:cubicBezTo>
                    <a:cubicBezTo>
                      <a:pt x="0" y="4"/>
                      <a:pt x="0" y="4"/>
                      <a:pt x="0" y="5"/>
                    </a:cubicBezTo>
                    <a:cubicBezTo>
                      <a:pt x="0" y="8"/>
                      <a:pt x="5" y="8"/>
                      <a:pt x="5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8" name="Freeform 573"/>
              <p:cNvSpPr>
                <a:spLocks/>
              </p:cNvSpPr>
              <p:nvPr/>
            </p:nvSpPr>
            <p:spPr bwMode="auto">
              <a:xfrm rot="16200000">
                <a:off x="594182" y="451164"/>
                <a:ext cx="41350" cy="28292"/>
              </a:xfrm>
              <a:custGeom>
                <a:avLst/>
                <a:gdLst>
                  <a:gd name="T0" fmla="*/ 4 w 7"/>
                  <a:gd name="T1" fmla="*/ 5 h 5"/>
                  <a:gd name="T2" fmla="*/ 4 w 7"/>
                  <a:gd name="T3" fmla="*/ 0 h 5"/>
                  <a:gd name="T4" fmla="*/ 4 w 7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5">
                    <a:moveTo>
                      <a:pt x="4" y="5"/>
                    </a:moveTo>
                    <a:cubicBezTo>
                      <a:pt x="7" y="5"/>
                      <a:pt x="7" y="0"/>
                      <a:pt x="4" y="0"/>
                    </a:cubicBezTo>
                    <a:cubicBezTo>
                      <a:pt x="0" y="0"/>
                      <a:pt x="0" y="5"/>
                      <a:pt x="4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9" name="Freeform 574"/>
              <p:cNvSpPr>
                <a:spLocks/>
              </p:cNvSpPr>
              <p:nvPr/>
            </p:nvSpPr>
            <p:spPr bwMode="auto">
              <a:xfrm rot="16200000">
                <a:off x="438580" y="1172594"/>
                <a:ext cx="39173" cy="28292"/>
              </a:xfrm>
              <a:custGeom>
                <a:avLst/>
                <a:gdLst>
                  <a:gd name="T0" fmla="*/ 3 w 7"/>
                  <a:gd name="T1" fmla="*/ 5 h 5"/>
                  <a:gd name="T2" fmla="*/ 3 w 7"/>
                  <a:gd name="T3" fmla="*/ 0 h 5"/>
                  <a:gd name="T4" fmla="*/ 3 w 7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5">
                    <a:moveTo>
                      <a:pt x="3" y="5"/>
                    </a:moveTo>
                    <a:cubicBezTo>
                      <a:pt x="7" y="5"/>
                      <a:pt x="7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50" name="Freeform 575"/>
              <p:cNvSpPr>
                <a:spLocks/>
              </p:cNvSpPr>
              <p:nvPr/>
            </p:nvSpPr>
            <p:spPr bwMode="auto">
              <a:xfrm rot="16200000">
                <a:off x="743256" y="1768888"/>
                <a:ext cx="30468" cy="45702"/>
              </a:xfrm>
              <a:custGeom>
                <a:avLst/>
                <a:gdLst>
                  <a:gd name="T0" fmla="*/ 5 w 5"/>
                  <a:gd name="T1" fmla="*/ 5 h 8"/>
                  <a:gd name="T2" fmla="*/ 5 w 5"/>
                  <a:gd name="T3" fmla="*/ 3 h 8"/>
                  <a:gd name="T4" fmla="*/ 0 w 5"/>
                  <a:gd name="T5" fmla="*/ 3 h 8"/>
                  <a:gd name="T6" fmla="*/ 0 w 5"/>
                  <a:gd name="T7" fmla="*/ 5 h 8"/>
                  <a:gd name="T8" fmla="*/ 5 w 5"/>
                  <a:gd name="T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8">
                    <a:moveTo>
                      <a:pt x="5" y="5"/>
                    </a:moveTo>
                    <a:cubicBezTo>
                      <a:pt x="5" y="4"/>
                      <a:pt x="5" y="4"/>
                      <a:pt x="5" y="3"/>
                    </a:cubicBezTo>
                    <a:cubicBezTo>
                      <a:pt x="5" y="0"/>
                      <a:pt x="0" y="0"/>
                      <a:pt x="0" y="3"/>
                    </a:cubicBezTo>
                    <a:cubicBezTo>
                      <a:pt x="0" y="4"/>
                      <a:pt x="0" y="4"/>
                      <a:pt x="0" y="5"/>
                    </a:cubicBezTo>
                    <a:cubicBezTo>
                      <a:pt x="0" y="8"/>
                      <a:pt x="5" y="8"/>
                      <a:pt x="5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51" name="Freeform 578"/>
              <p:cNvSpPr>
                <a:spLocks/>
              </p:cNvSpPr>
              <p:nvPr/>
            </p:nvSpPr>
            <p:spPr bwMode="auto">
              <a:xfrm rot="16200000">
                <a:off x="847715" y="1227000"/>
                <a:ext cx="34820" cy="28292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654" name="Freeform 327"/>
            <p:cNvSpPr>
              <a:spLocks/>
            </p:cNvSpPr>
            <p:nvPr/>
          </p:nvSpPr>
          <p:spPr bwMode="auto">
            <a:xfrm rot="3009157">
              <a:off x="6133827" y="2022922"/>
              <a:ext cx="145809" cy="145809"/>
            </a:xfrm>
            <a:custGeom>
              <a:avLst/>
              <a:gdLst>
                <a:gd name="T0" fmla="*/ 23 w 25"/>
                <a:gd name="T1" fmla="*/ 9 h 25"/>
                <a:gd name="T2" fmla="*/ 9 w 25"/>
                <a:gd name="T3" fmla="*/ 2 h 25"/>
                <a:gd name="T4" fmla="*/ 2 w 25"/>
                <a:gd name="T5" fmla="*/ 16 h 25"/>
                <a:gd name="T6" fmla="*/ 16 w 25"/>
                <a:gd name="T7" fmla="*/ 23 h 25"/>
                <a:gd name="T8" fmla="*/ 23 w 25"/>
                <a:gd name="T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3" y="9"/>
                  </a:moveTo>
                  <a:cubicBezTo>
                    <a:pt x="22" y="3"/>
                    <a:pt x="15" y="0"/>
                    <a:pt x="9" y="2"/>
                  </a:cubicBezTo>
                  <a:cubicBezTo>
                    <a:pt x="3" y="4"/>
                    <a:pt x="0" y="10"/>
                    <a:pt x="2" y="16"/>
                  </a:cubicBezTo>
                  <a:cubicBezTo>
                    <a:pt x="4" y="22"/>
                    <a:pt x="10" y="25"/>
                    <a:pt x="16" y="23"/>
                  </a:cubicBezTo>
                  <a:cubicBezTo>
                    <a:pt x="22" y="22"/>
                    <a:pt x="25" y="15"/>
                    <a:pt x="23" y="9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1" name="Freeform 368"/>
            <p:cNvSpPr>
              <a:spLocks/>
            </p:cNvSpPr>
            <p:nvPr/>
          </p:nvSpPr>
          <p:spPr bwMode="auto">
            <a:xfrm rot="3009157">
              <a:off x="9257791" y="1087683"/>
              <a:ext cx="367787" cy="295971"/>
            </a:xfrm>
            <a:custGeom>
              <a:avLst/>
              <a:gdLst>
                <a:gd name="T0" fmla="*/ 4 w 63"/>
                <a:gd name="T1" fmla="*/ 17 h 51"/>
                <a:gd name="T2" fmla="*/ 44 w 63"/>
                <a:gd name="T3" fmla="*/ 25 h 51"/>
                <a:gd name="T4" fmla="*/ 4 w 63"/>
                <a:gd name="T5" fmla="*/ 1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" h="51">
                  <a:moveTo>
                    <a:pt x="4" y="17"/>
                  </a:moveTo>
                  <a:cubicBezTo>
                    <a:pt x="23" y="28"/>
                    <a:pt x="63" y="51"/>
                    <a:pt x="44" y="25"/>
                  </a:cubicBezTo>
                  <a:cubicBezTo>
                    <a:pt x="25" y="0"/>
                    <a:pt x="0" y="15"/>
                    <a:pt x="4" y="17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2" name="Freeform 369"/>
            <p:cNvSpPr>
              <a:spLocks/>
            </p:cNvSpPr>
            <p:nvPr/>
          </p:nvSpPr>
          <p:spPr bwMode="auto">
            <a:xfrm rot="3009157">
              <a:off x="9470639" y="1170988"/>
              <a:ext cx="121870" cy="208921"/>
            </a:xfrm>
            <a:custGeom>
              <a:avLst/>
              <a:gdLst>
                <a:gd name="T0" fmla="*/ 5 w 21"/>
                <a:gd name="T1" fmla="*/ 4 h 36"/>
                <a:gd name="T2" fmla="*/ 17 w 21"/>
                <a:gd name="T3" fmla="*/ 18 h 36"/>
                <a:gd name="T4" fmla="*/ 5 w 21"/>
                <a:gd name="T5" fmla="*/ 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36">
                  <a:moveTo>
                    <a:pt x="5" y="4"/>
                  </a:moveTo>
                  <a:cubicBezTo>
                    <a:pt x="0" y="11"/>
                    <a:pt x="13" y="36"/>
                    <a:pt x="17" y="18"/>
                  </a:cubicBezTo>
                  <a:cubicBezTo>
                    <a:pt x="21" y="0"/>
                    <a:pt x="8" y="1"/>
                    <a:pt x="5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3" name="Freeform 372"/>
            <p:cNvSpPr>
              <a:spLocks/>
            </p:cNvSpPr>
            <p:nvPr/>
          </p:nvSpPr>
          <p:spPr bwMode="auto">
            <a:xfrm rot="3009157">
              <a:off x="9242983" y="879626"/>
              <a:ext cx="150162" cy="215449"/>
            </a:xfrm>
            <a:custGeom>
              <a:avLst/>
              <a:gdLst>
                <a:gd name="T0" fmla="*/ 18 w 26"/>
                <a:gd name="T1" fmla="*/ 4 h 37"/>
                <a:gd name="T2" fmla="*/ 15 w 26"/>
                <a:gd name="T3" fmla="*/ 26 h 37"/>
                <a:gd name="T4" fmla="*/ 18 w 26"/>
                <a:gd name="T5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37">
                  <a:moveTo>
                    <a:pt x="18" y="4"/>
                  </a:moveTo>
                  <a:cubicBezTo>
                    <a:pt x="0" y="12"/>
                    <a:pt x="4" y="37"/>
                    <a:pt x="15" y="26"/>
                  </a:cubicBezTo>
                  <a:cubicBezTo>
                    <a:pt x="25" y="14"/>
                    <a:pt x="26" y="0"/>
                    <a:pt x="18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4" name="Freeform 373"/>
            <p:cNvSpPr>
              <a:spLocks/>
            </p:cNvSpPr>
            <p:nvPr/>
          </p:nvSpPr>
          <p:spPr bwMode="auto">
            <a:xfrm rot="3009157">
              <a:off x="9216161" y="1085088"/>
              <a:ext cx="261151" cy="110989"/>
            </a:xfrm>
            <a:custGeom>
              <a:avLst/>
              <a:gdLst>
                <a:gd name="T0" fmla="*/ 45 w 45"/>
                <a:gd name="T1" fmla="*/ 19 h 19"/>
                <a:gd name="T2" fmla="*/ 7 w 45"/>
                <a:gd name="T3" fmla="*/ 10 h 19"/>
                <a:gd name="T4" fmla="*/ 45 w 45"/>
                <a:gd name="T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19">
                  <a:moveTo>
                    <a:pt x="45" y="19"/>
                  </a:moveTo>
                  <a:cubicBezTo>
                    <a:pt x="32" y="17"/>
                    <a:pt x="0" y="0"/>
                    <a:pt x="7" y="10"/>
                  </a:cubicBezTo>
                  <a:cubicBezTo>
                    <a:pt x="15" y="19"/>
                    <a:pt x="45" y="19"/>
                    <a:pt x="45" y="19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5" name="Freeform 374"/>
            <p:cNvSpPr>
              <a:spLocks/>
            </p:cNvSpPr>
            <p:nvPr/>
          </p:nvSpPr>
          <p:spPr bwMode="auto">
            <a:xfrm rot="3009157">
              <a:off x="9491382" y="1342477"/>
              <a:ext cx="34820" cy="45701"/>
            </a:xfrm>
            <a:custGeom>
              <a:avLst/>
              <a:gdLst>
                <a:gd name="T0" fmla="*/ 6 w 6"/>
                <a:gd name="T1" fmla="*/ 4 h 8"/>
                <a:gd name="T2" fmla="*/ 5 w 6"/>
                <a:gd name="T3" fmla="*/ 3 h 8"/>
                <a:gd name="T4" fmla="*/ 0 w 6"/>
                <a:gd name="T5" fmla="*/ 4 h 8"/>
                <a:gd name="T6" fmla="*/ 1 w 6"/>
                <a:gd name="T7" fmla="*/ 5 h 8"/>
                <a:gd name="T8" fmla="*/ 6 w 6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6" y="4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5" y="0"/>
                    <a:pt x="0" y="1"/>
                    <a:pt x="0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8"/>
                    <a:pt x="6" y="7"/>
                    <a:pt x="6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6" name="Freeform 375"/>
            <p:cNvSpPr>
              <a:spLocks/>
            </p:cNvSpPr>
            <p:nvPr/>
          </p:nvSpPr>
          <p:spPr bwMode="auto">
            <a:xfrm rot="3009157">
              <a:off x="9463227" y="1036057"/>
              <a:ext cx="41349" cy="28291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7" name="Freeform 383"/>
            <p:cNvSpPr>
              <a:spLocks/>
            </p:cNvSpPr>
            <p:nvPr/>
          </p:nvSpPr>
          <p:spPr bwMode="auto">
            <a:xfrm rot="3009157">
              <a:off x="8221260" y="1524970"/>
              <a:ext cx="152338" cy="143633"/>
            </a:xfrm>
            <a:custGeom>
              <a:avLst/>
              <a:gdLst>
                <a:gd name="T0" fmla="*/ 16 w 70"/>
                <a:gd name="T1" fmla="*/ 0 h 66"/>
                <a:gd name="T2" fmla="*/ 38 w 70"/>
                <a:gd name="T3" fmla="*/ 13 h 66"/>
                <a:gd name="T4" fmla="*/ 59 w 70"/>
                <a:gd name="T5" fmla="*/ 2 h 66"/>
                <a:gd name="T6" fmla="*/ 54 w 70"/>
                <a:gd name="T7" fmla="*/ 26 h 66"/>
                <a:gd name="T8" fmla="*/ 70 w 70"/>
                <a:gd name="T9" fmla="*/ 45 h 66"/>
                <a:gd name="T10" fmla="*/ 46 w 70"/>
                <a:gd name="T11" fmla="*/ 45 h 66"/>
                <a:gd name="T12" fmla="*/ 35 w 70"/>
                <a:gd name="T13" fmla="*/ 66 h 66"/>
                <a:gd name="T14" fmla="*/ 24 w 70"/>
                <a:gd name="T15" fmla="*/ 45 h 66"/>
                <a:gd name="T16" fmla="*/ 0 w 70"/>
                <a:gd name="T17" fmla="*/ 40 h 66"/>
                <a:gd name="T18" fmla="*/ 19 w 70"/>
                <a:gd name="T19" fmla="*/ 24 h 66"/>
                <a:gd name="T20" fmla="*/ 16 w 70"/>
                <a:gd name="T2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6">
                  <a:moveTo>
                    <a:pt x="16" y="0"/>
                  </a:moveTo>
                  <a:lnTo>
                    <a:pt x="38" y="13"/>
                  </a:lnTo>
                  <a:lnTo>
                    <a:pt x="59" y="2"/>
                  </a:lnTo>
                  <a:lnTo>
                    <a:pt x="54" y="26"/>
                  </a:lnTo>
                  <a:lnTo>
                    <a:pt x="70" y="45"/>
                  </a:lnTo>
                  <a:lnTo>
                    <a:pt x="46" y="45"/>
                  </a:lnTo>
                  <a:lnTo>
                    <a:pt x="35" y="66"/>
                  </a:lnTo>
                  <a:lnTo>
                    <a:pt x="24" y="45"/>
                  </a:lnTo>
                  <a:lnTo>
                    <a:pt x="0" y="40"/>
                  </a:lnTo>
                  <a:lnTo>
                    <a:pt x="19" y="24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8" name="Freeform 384"/>
            <p:cNvSpPr>
              <a:spLocks/>
            </p:cNvSpPr>
            <p:nvPr/>
          </p:nvSpPr>
          <p:spPr bwMode="auto">
            <a:xfrm rot="3009157">
              <a:off x="7813205" y="287761"/>
              <a:ext cx="158867" cy="150162"/>
            </a:xfrm>
            <a:custGeom>
              <a:avLst/>
              <a:gdLst>
                <a:gd name="T0" fmla="*/ 16 w 73"/>
                <a:gd name="T1" fmla="*/ 0 h 69"/>
                <a:gd name="T2" fmla="*/ 38 w 73"/>
                <a:gd name="T3" fmla="*/ 13 h 69"/>
                <a:gd name="T4" fmla="*/ 62 w 73"/>
                <a:gd name="T5" fmla="*/ 3 h 69"/>
                <a:gd name="T6" fmla="*/ 54 w 73"/>
                <a:gd name="T7" fmla="*/ 27 h 69"/>
                <a:gd name="T8" fmla="*/ 73 w 73"/>
                <a:gd name="T9" fmla="*/ 45 h 69"/>
                <a:gd name="T10" fmla="*/ 46 w 73"/>
                <a:gd name="T11" fmla="*/ 48 h 69"/>
                <a:gd name="T12" fmla="*/ 35 w 73"/>
                <a:gd name="T13" fmla="*/ 69 h 69"/>
                <a:gd name="T14" fmla="*/ 24 w 73"/>
                <a:gd name="T15" fmla="*/ 45 h 69"/>
                <a:gd name="T16" fmla="*/ 0 w 73"/>
                <a:gd name="T17" fmla="*/ 43 h 69"/>
                <a:gd name="T18" fmla="*/ 19 w 73"/>
                <a:gd name="T19" fmla="*/ 27 h 69"/>
                <a:gd name="T20" fmla="*/ 16 w 73"/>
                <a:gd name="T2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" h="69">
                  <a:moveTo>
                    <a:pt x="16" y="0"/>
                  </a:moveTo>
                  <a:lnTo>
                    <a:pt x="38" y="13"/>
                  </a:lnTo>
                  <a:lnTo>
                    <a:pt x="62" y="3"/>
                  </a:lnTo>
                  <a:lnTo>
                    <a:pt x="54" y="27"/>
                  </a:lnTo>
                  <a:lnTo>
                    <a:pt x="73" y="45"/>
                  </a:lnTo>
                  <a:lnTo>
                    <a:pt x="46" y="48"/>
                  </a:lnTo>
                  <a:lnTo>
                    <a:pt x="35" y="69"/>
                  </a:lnTo>
                  <a:lnTo>
                    <a:pt x="24" y="45"/>
                  </a:lnTo>
                  <a:lnTo>
                    <a:pt x="0" y="43"/>
                  </a:lnTo>
                  <a:lnTo>
                    <a:pt x="19" y="2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9" name="Freeform 397"/>
            <p:cNvSpPr>
              <a:spLocks/>
            </p:cNvSpPr>
            <p:nvPr/>
          </p:nvSpPr>
          <p:spPr bwMode="auto">
            <a:xfrm rot="3009157">
              <a:off x="8376179" y="27784"/>
              <a:ext cx="250269" cy="243741"/>
            </a:xfrm>
            <a:custGeom>
              <a:avLst/>
              <a:gdLst>
                <a:gd name="T0" fmla="*/ 19 w 115"/>
                <a:gd name="T1" fmla="*/ 2 h 112"/>
                <a:gd name="T2" fmla="*/ 56 w 115"/>
                <a:gd name="T3" fmla="*/ 21 h 112"/>
                <a:gd name="T4" fmla="*/ 91 w 115"/>
                <a:gd name="T5" fmla="*/ 0 h 112"/>
                <a:gd name="T6" fmla="*/ 86 w 115"/>
                <a:gd name="T7" fmla="*/ 40 h 112"/>
                <a:gd name="T8" fmla="*/ 115 w 115"/>
                <a:gd name="T9" fmla="*/ 69 h 112"/>
                <a:gd name="T10" fmla="*/ 75 w 115"/>
                <a:gd name="T11" fmla="*/ 75 h 112"/>
                <a:gd name="T12" fmla="*/ 59 w 115"/>
                <a:gd name="T13" fmla="*/ 112 h 112"/>
                <a:gd name="T14" fmla="*/ 40 w 115"/>
                <a:gd name="T15" fmla="*/ 77 h 112"/>
                <a:gd name="T16" fmla="*/ 0 w 115"/>
                <a:gd name="T17" fmla="*/ 72 h 112"/>
                <a:gd name="T18" fmla="*/ 27 w 115"/>
                <a:gd name="T19" fmla="*/ 43 h 112"/>
                <a:gd name="T20" fmla="*/ 19 w 115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0"/>
                  </a:lnTo>
                  <a:lnTo>
                    <a:pt x="115" y="69"/>
                  </a:lnTo>
                  <a:lnTo>
                    <a:pt x="75" y="75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3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0" name="Freeform 398"/>
            <p:cNvSpPr>
              <a:spLocks/>
            </p:cNvSpPr>
            <p:nvPr/>
          </p:nvSpPr>
          <p:spPr bwMode="auto">
            <a:xfrm rot="3009157">
              <a:off x="6747540" y="1889736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6 w 117"/>
                <a:gd name="T3" fmla="*/ 21 h 112"/>
                <a:gd name="T4" fmla="*/ 93 w 117"/>
                <a:gd name="T5" fmla="*/ 0 h 112"/>
                <a:gd name="T6" fmla="*/ 88 w 117"/>
                <a:gd name="T7" fmla="*/ 43 h 112"/>
                <a:gd name="T8" fmla="*/ 117 w 117"/>
                <a:gd name="T9" fmla="*/ 69 h 112"/>
                <a:gd name="T10" fmla="*/ 77 w 117"/>
                <a:gd name="T11" fmla="*/ 77 h 112"/>
                <a:gd name="T12" fmla="*/ 58 w 117"/>
                <a:gd name="T13" fmla="*/ 112 h 112"/>
                <a:gd name="T14" fmla="*/ 40 w 117"/>
                <a:gd name="T15" fmla="*/ 77 h 112"/>
                <a:gd name="T16" fmla="*/ 0 w 117"/>
                <a:gd name="T17" fmla="*/ 72 h 112"/>
                <a:gd name="T18" fmla="*/ 29 w 117"/>
                <a:gd name="T19" fmla="*/ 43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6" y="21"/>
                  </a:lnTo>
                  <a:lnTo>
                    <a:pt x="93" y="0"/>
                  </a:lnTo>
                  <a:lnTo>
                    <a:pt x="88" y="43"/>
                  </a:lnTo>
                  <a:lnTo>
                    <a:pt x="117" y="69"/>
                  </a:lnTo>
                  <a:lnTo>
                    <a:pt x="77" y="77"/>
                  </a:lnTo>
                  <a:lnTo>
                    <a:pt x="58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9" y="43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1" name="Freeform 419"/>
            <p:cNvSpPr>
              <a:spLocks/>
            </p:cNvSpPr>
            <p:nvPr/>
          </p:nvSpPr>
          <p:spPr bwMode="auto">
            <a:xfrm rot="3009157">
              <a:off x="8794378" y="912620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40 h 59"/>
                <a:gd name="T8" fmla="*/ 0 w 59"/>
                <a:gd name="T9" fmla="*/ 35 h 59"/>
                <a:gd name="T10" fmla="*/ 16 w 59"/>
                <a:gd name="T11" fmla="*/ 21 h 59"/>
                <a:gd name="T12" fmla="*/ 13 w 59"/>
                <a:gd name="T13" fmla="*/ 0 h 59"/>
                <a:gd name="T14" fmla="*/ 32 w 59"/>
                <a:gd name="T15" fmla="*/ 11 h 59"/>
                <a:gd name="T16" fmla="*/ 51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40"/>
                  </a:lnTo>
                  <a:lnTo>
                    <a:pt x="0" y="35"/>
                  </a:lnTo>
                  <a:lnTo>
                    <a:pt x="16" y="21"/>
                  </a:lnTo>
                  <a:lnTo>
                    <a:pt x="13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2" name="Freeform 420"/>
            <p:cNvSpPr>
              <a:spLocks/>
            </p:cNvSpPr>
            <p:nvPr/>
          </p:nvSpPr>
          <p:spPr bwMode="auto">
            <a:xfrm rot="3009157">
              <a:off x="6760606" y="951720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38 h 59"/>
                <a:gd name="T8" fmla="*/ 0 w 59"/>
                <a:gd name="T9" fmla="*/ 35 h 59"/>
                <a:gd name="T10" fmla="*/ 16 w 59"/>
                <a:gd name="T11" fmla="*/ 22 h 59"/>
                <a:gd name="T12" fmla="*/ 13 w 59"/>
                <a:gd name="T13" fmla="*/ 0 h 59"/>
                <a:gd name="T14" fmla="*/ 29 w 59"/>
                <a:gd name="T15" fmla="*/ 11 h 59"/>
                <a:gd name="T16" fmla="*/ 48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38"/>
                  </a:lnTo>
                  <a:lnTo>
                    <a:pt x="0" y="35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3" name="Freeform 494"/>
            <p:cNvSpPr>
              <a:spLocks/>
            </p:cNvSpPr>
            <p:nvPr/>
          </p:nvSpPr>
          <p:spPr bwMode="auto">
            <a:xfrm rot="3009157">
              <a:off x="6931989" y="1035640"/>
              <a:ext cx="626762" cy="604999"/>
            </a:xfrm>
            <a:custGeom>
              <a:avLst/>
              <a:gdLst>
                <a:gd name="T0" fmla="*/ 25 w 108"/>
                <a:gd name="T1" fmla="*/ 104 h 104"/>
                <a:gd name="T2" fmla="*/ 61 w 108"/>
                <a:gd name="T3" fmla="*/ 0 h 104"/>
                <a:gd name="T4" fmla="*/ 25 w 108"/>
                <a:gd name="T5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8" h="104">
                  <a:moveTo>
                    <a:pt x="25" y="104"/>
                  </a:moveTo>
                  <a:cubicBezTo>
                    <a:pt x="25" y="104"/>
                    <a:pt x="0" y="8"/>
                    <a:pt x="61" y="0"/>
                  </a:cubicBezTo>
                  <a:cubicBezTo>
                    <a:pt x="61" y="0"/>
                    <a:pt x="108" y="32"/>
                    <a:pt x="25" y="104"/>
                  </a:cubicBezTo>
                  <a:close/>
                </a:path>
              </a:pathLst>
            </a:custGeom>
            <a:solidFill>
              <a:srgbClr val="FFD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4" name="Freeform 495"/>
            <p:cNvSpPr>
              <a:spLocks/>
            </p:cNvSpPr>
            <p:nvPr/>
          </p:nvSpPr>
          <p:spPr bwMode="auto">
            <a:xfrm rot="3009157">
              <a:off x="7010246" y="1074492"/>
              <a:ext cx="498363" cy="489658"/>
            </a:xfrm>
            <a:custGeom>
              <a:avLst/>
              <a:gdLst>
                <a:gd name="T0" fmla="*/ 20 w 86"/>
                <a:gd name="T1" fmla="*/ 84 h 84"/>
                <a:gd name="T2" fmla="*/ 49 w 86"/>
                <a:gd name="T3" fmla="*/ 0 h 84"/>
                <a:gd name="T4" fmla="*/ 20 w 86"/>
                <a:gd name="T5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84">
                  <a:moveTo>
                    <a:pt x="20" y="84"/>
                  </a:moveTo>
                  <a:cubicBezTo>
                    <a:pt x="20" y="84"/>
                    <a:pt x="0" y="6"/>
                    <a:pt x="49" y="0"/>
                  </a:cubicBezTo>
                  <a:cubicBezTo>
                    <a:pt x="49" y="0"/>
                    <a:pt x="86" y="26"/>
                    <a:pt x="20" y="84"/>
                  </a:cubicBezTo>
                  <a:close/>
                </a:path>
              </a:pathLst>
            </a:custGeom>
            <a:solidFill>
              <a:srgbClr val="FFED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5" name="Freeform 496"/>
            <p:cNvSpPr>
              <a:spLocks/>
            </p:cNvSpPr>
            <p:nvPr/>
          </p:nvSpPr>
          <p:spPr bwMode="auto">
            <a:xfrm rot="3009157">
              <a:off x="7334534" y="1104981"/>
              <a:ext cx="261151" cy="167572"/>
            </a:xfrm>
            <a:custGeom>
              <a:avLst/>
              <a:gdLst>
                <a:gd name="T0" fmla="*/ 107 w 120"/>
                <a:gd name="T1" fmla="*/ 77 h 77"/>
                <a:gd name="T2" fmla="*/ 0 w 120"/>
                <a:gd name="T3" fmla="*/ 40 h 77"/>
                <a:gd name="T4" fmla="*/ 13 w 120"/>
                <a:gd name="T5" fmla="*/ 0 h 77"/>
                <a:gd name="T6" fmla="*/ 120 w 120"/>
                <a:gd name="T7" fmla="*/ 37 h 77"/>
                <a:gd name="T8" fmla="*/ 107 w 120"/>
                <a:gd name="T9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77">
                  <a:moveTo>
                    <a:pt x="107" y="77"/>
                  </a:moveTo>
                  <a:lnTo>
                    <a:pt x="0" y="40"/>
                  </a:lnTo>
                  <a:lnTo>
                    <a:pt x="13" y="0"/>
                  </a:lnTo>
                  <a:lnTo>
                    <a:pt x="120" y="37"/>
                  </a:lnTo>
                  <a:lnTo>
                    <a:pt x="107" y="77"/>
                  </a:lnTo>
                  <a:close/>
                </a:path>
              </a:pathLst>
            </a:custGeom>
            <a:solidFill>
              <a:srgbClr val="0D3C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6" name="Freeform 497"/>
            <p:cNvSpPr>
              <a:spLocks/>
            </p:cNvSpPr>
            <p:nvPr/>
          </p:nvSpPr>
          <p:spPr bwMode="auto">
            <a:xfrm rot="3009157">
              <a:off x="7178088" y="754332"/>
              <a:ext cx="587589" cy="341672"/>
            </a:xfrm>
            <a:custGeom>
              <a:avLst/>
              <a:gdLst>
                <a:gd name="T0" fmla="*/ 101 w 101"/>
                <a:gd name="T1" fmla="*/ 14 h 59"/>
                <a:gd name="T2" fmla="*/ 0 w 101"/>
                <a:gd name="T3" fmla="*/ 51 h 59"/>
                <a:gd name="T4" fmla="*/ 85 w 101"/>
                <a:gd name="T5" fmla="*/ 59 h 59"/>
                <a:gd name="T6" fmla="*/ 101 w 101"/>
                <a:gd name="T7" fmla="*/ 1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" h="59">
                  <a:moveTo>
                    <a:pt x="101" y="14"/>
                  </a:moveTo>
                  <a:cubicBezTo>
                    <a:pt x="24" y="0"/>
                    <a:pt x="0" y="51"/>
                    <a:pt x="0" y="51"/>
                  </a:cubicBezTo>
                  <a:cubicBezTo>
                    <a:pt x="85" y="59"/>
                    <a:pt x="85" y="59"/>
                    <a:pt x="85" y="59"/>
                  </a:cubicBezTo>
                  <a:lnTo>
                    <a:pt x="101" y="14"/>
                  </a:lnTo>
                  <a:close/>
                </a:path>
              </a:pathLst>
            </a:custGeom>
            <a:solidFill>
              <a:srgbClr val="1C7B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7" name="Freeform 498"/>
            <p:cNvSpPr>
              <a:spLocks/>
            </p:cNvSpPr>
            <p:nvPr/>
          </p:nvSpPr>
          <p:spPr bwMode="auto">
            <a:xfrm rot="3009157">
              <a:off x="8225189" y="526410"/>
              <a:ext cx="306852" cy="511420"/>
            </a:xfrm>
            <a:custGeom>
              <a:avLst/>
              <a:gdLst>
                <a:gd name="T0" fmla="*/ 25 w 53"/>
                <a:gd name="T1" fmla="*/ 81 h 88"/>
                <a:gd name="T2" fmla="*/ 26 w 53"/>
                <a:gd name="T3" fmla="*/ 77 h 88"/>
                <a:gd name="T4" fmla="*/ 30 w 53"/>
                <a:gd name="T5" fmla="*/ 66 h 88"/>
                <a:gd name="T6" fmla="*/ 37 w 53"/>
                <a:gd name="T7" fmla="*/ 45 h 88"/>
                <a:gd name="T8" fmla="*/ 37 w 53"/>
                <a:gd name="T9" fmla="*/ 45 h 88"/>
                <a:gd name="T10" fmla="*/ 40 w 53"/>
                <a:gd name="T11" fmla="*/ 38 h 88"/>
                <a:gd name="T12" fmla="*/ 53 w 53"/>
                <a:gd name="T13" fmla="*/ 0 h 88"/>
                <a:gd name="T14" fmla="*/ 24 w 53"/>
                <a:gd name="T15" fmla="*/ 20 h 88"/>
                <a:gd name="T16" fmla="*/ 19 w 53"/>
                <a:gd name="T17" fmla="*/ 24 h 88"/>
                <a:gd name="T18" fmla="*/ 19 w 53"/>
                <a:gd name="T19" fmla="*/ 24 h 88"/>
                <a:gd name="T20" fmla="*/ 5 w 53"/>
                <a:gd name="T21" fmla="*/ 37 h 88"/>
                <a:gd name="T22" fmla="*/ 0 w 53"/>
                <a:gd name="T23" fmla="*/ 43 h 88"/>
                <a:gd name="T24" fmla="*/ 22 w 53"/>
                <a:gd name="T25" fmla="*/ 88 h 88"/>
                <a:gd name="T26" fmla="*/ 25 w 53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3" h="88">
                  <a:moveTo>
                    <a:pt x="25" y="81"/>
                  </a:moveTo>
                  <a:cubicBezTo>
                    <a:pt x="26" y="77"/>
                    <a:pt x="26" y="77"/>
                    <a:pt x="26" y="77"/>
                  </a:cubicBezTo>
                  <a:cubicBezTo>
                    <a:pt x="30" y="66"/>
                    <a:pt x="30" y="66"/>
                    <a:pt x="30" y="66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42" y="6"/>
                    <a:pt x="33" y="13"/>
                    <a:pt x="24" y="20"/>
                  </a:cubicBezTo>
                  <a:cubicBezTo>
                    <a:pt x="22" y="21"/>
                    <a:pt x="21" y="22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4" y="28"/>
                    <a:pt x="9" y="33"/>
                    <a:pt x="5" y="37"/>
                  </a:cubicBezTo>
                  <a:cubicBezTo>
                    <a:pt x="3" y="39"/>
                    <a:pt x="2" y="41"/>
                    <a:pt x="0" y="43"/>
                  </a:cubicBezTo>
                  <a:cubicBezTo>
                    <a:pt x="22" y="88"/>
                    <a:pt x="22" y="88"/>
                    <a:pt x="22" y="88"/>
                  </a:cubicBezTo>
                  <a:lnTo>
                    <a:pt x="25" y="81"/>
                  </a:ln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8" name="Freeform 499"/>
            <p:cNvSpPr>
              <a:spLocks/>
            </p:cNvSpPr>
            <p:nvPr/>
          </p:nvSpPr>
          <p:spPr bwMode="auto">
            <a:xfrm rot="3009157">
              <a:off x="7818653" y="613113"/>
              <a:ext cx="232859" cy="511420"/>
            </a:xfrm>
            <a:custGeom>
              <a:avLst/>
              <a:gdLst>
                <a:gd name="T0" fmla="*/ 0 w 40"/>
                <a:gd name="T1" fmla="*/ 26 h 88"/>
                <a:gd name="T2" fmla="*/ 30 w 40"/>
                <a:gd name="T3" fmla="*/ 88 h 88"/>
                <a:gd name="T4" fmla="*/ 40 w 40"/>
                <a:gd name="T5" fmla="*/ 57 h 88"/>
                <a:gd name="T6" fmla="*/ 13 w 40"/>
                <a:gd name="T7" fmla="*/ 0 h 88"/>
                <a:gd name="T8" fmla="*/ 0 w 40"/>
                <a:gd name="T9" fmla="*/ 2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88">
                  <a:moveTo>
                    <a:pt x="0" y="26"/>
                  </a:moveTo>
                  <a:cubicBezTo>
                    <a:pt x="30" y="88"/>
                    <a:pt x="30" y="88"/>
                    <a:pt x="30" y="88"/>
                  </a:cubicBezTo>
                  <a:cubicBezTo>
                    <a:pt x="40" y="57"/>
                    <a:pt x="40" y="57"/>
                    <a:pt x="40" y="57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7" y="9"/>
                    <a:pt x="3" y="18"/>
                    <a:pt x="0" y="26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9" name="Freeform 500"/>
            <p:cNvSpPr>
              <a:spLocks/>
            </p:cNvSpPr>
            <p:nvPr/>
          </p:nvSpPr>
          <p:spPr bwMode="auto">
            <a:xfrm rot="3009157">
              <a:off x="7555725" y="612747"/>
              <a:ext cx="306852" cy="639819"/>
            </a:xfrm>
            <a:custGeom>
              <a:avLst/>
              <a:gdLst>
                <a:gd name="T0" fmla="*/ 9 w 53"/>
                <a:gd name="T1" fmla="*/ 106 h 110"/>
                <a:gd name="T2" fmla="*/ 36 w 53"/>
                <a:gd name="T3" fmla="*/ 110 h 110"/>
                <a:gd name="T4" fmla="*/ 53 w 53"/>
                <a:gd name="T5" fmla="*/ 62 h 110"/>
                <a:gd name="T6" fmla="*/ 23 w 53"/>
                <a:gd name="T7" fmla="*/ 0 h 110"/>
                <a:gd name="T8" fmla="*/ 9 w 53"/>
                <a:gd name="T9" fmla="*/ 10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110">
                  <a:moveTo>
                    <a:pt x="9" y="106"/>
                  </a:moveTo>
                  <a:cubicBezTo>
                    <a:pt x="36" y="110"/>
                    <a:pt x="36" y="110"/>
                    <a:pt x="36" y="110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0" y="56"/>
                    <a:pt x="9" y="106"/>
                    <a:pt x="9" y="1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0" name="Freeform 501"/>
            <p:cNvSpPr>
              <a:spLocks/>
            </p:cNvSpPr>
            <p:nvPr/>
          </p:nvSpPr>
          <p:spPr bwMode="auto">
            <a:xfrm rot="3009157">
              <a:off x="7960719" y="652916"/>
              <a:ext cx="174100" cy="365611"/>
            </a:xfrm>
            <a:custGeom>
              <a:avLst/>
              <a:gdLst>
                <a:gd name="T0" fmla="*/ 4 w 30"/>
                <a:gd name="T1" fmla="*/ 0 h 63"/>
                <a:gd name="T2" fmla="*/ 0 w 30"/>
                <a:gd name="T3" fmla="*/ 6 h 63"/>
                <a:gd name="T4" fmla="*/ 27 w 30"/>
                <a:gd name="T5" fmla="*/ 63 h 63"/>
                <a:gd name="T6" fmla="*/ 30 w 30"/>
                <a:gd name="T7" fmla="*/ 55 h 63"/>
                <a:gd name="T8" fmla="*/ 4 w 30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3">
                  <a:moveTo>
                    <a:pt x="4" y="0"/>
                  </a:moveTo>
                  <a:cubicBezTo>
                    <a:pt x="2" y="2"/>
                    <a:pt x="1" y="4"/>
                    <a:pt x="0" y="6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30" y="55"/>
                    <a:pt x="30" y="55"/>
                    <a:pt x="30" y="55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1" name="Freeform 502"/>
            <p:cNvSpPr>
              <a:spLocks/>
            </p:cNvSpPr>
            <p:nvPr/>
          </p:nvSpPr>
          <p:spPr bwMode="auto">
            <a:xfrm rot="3009157">
              <a:off x="8028166" y="600983"/>
              <a:ext cx="211097" cy="430899"/>
            </a:xfrm>
            <a:custGeom>
              <a:avLst/>
              <a:gdLst>
                <a:gd name="T0" fmla="*/ 36 w 36"/>
                <a:gd name="T1" fmla="*/ 45 h 74"/>
                <a:gd name="T2" fmla="*/ 14 w 36"/>
                <a:gd name="T3" fmla="*/ 0 h 74"/>
                <a:gd name="T4" fmla="*/ 12 w 36"/>
                <a:gd name="T5" fmla="*/ 2 h 74"/>
                <a:gd name="T6" fmla="*/ 10 w 36"/>
                <a:gd name="T7" fmla="*/ 5 h 74"/>
                <a:gd name="T8" fmla="*/ 0 w 36"/>
                <a:gd name="T9" fmla="*/ 19 h 74"/>
                <a:gd name="T10" fmla="*/ 26 w 36"/>
                <a:gd name="T11" fmla="*/ 74 h 74"/>
                <a:gd name="T12" fmla="*/ 36 w 36"/>
                <a:gd name="T13" fmla="*/ 4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74">
                  <a:moveTo>
                    <a:pt x="36" y="45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3" y="1"/>
                    <a:pt x="12" y="2"/>
                  </a:cubicBezTo>
                  <a:cubicBezTo>
                    <a:pt x="12" y="3"/>
                    <a:pt x="11" y="4"/>
                    <a:pt x="10" y="5"/>
                  </a:cubicBezTo>
                  <a:cubicBezTo>
                    <a:pt x="6" y="10"/>
                    <a:pt x="3" y="14"/>
                    <a:pt x="0" y="19"/>
                  </a:cubicBezTo>
                  <a:cubicBezTo>
                    <a:pt x="26" y="74"/>
                    <a:pt x="26" y="74"/>
                    <a:pt x="26" y="74"/>
                  </a:cubicBezTo>
                  <a:lnTo>
                    <a:pt x="36" y="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2" name="Freeform 503"/>
            <p:cNvSpPr>
              <a:spLocks/>
            </p:cNvSpPr>
            <p:nvPr/>
          </p:nvSpPr>
          <p:spPr bwMode="auto">
            <a:xfrm rot="3009157">
              <a:off x="7411061" y="837872"/>
              <a:ext cx="267679" cy="594118"/>
            </a:xfrm>
            <a:custGeom>
              <a:avLst/>
              <a:gdLst>
                <a:gd name="T0" fmla="*/ 10 w 46"/>
                <a:gd name="T1" fmla="*/ 102 h 102"/>
                <a:gd name="T2" fmla="*/ 46 w 46"/>
                <a:gd name="T3" fmla="*/ 0 h 102"/>
                <a:gd name="T4" fmla="*/ 10 w 46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102">
                  <a:moveTo>
                    <a:pt x="10" y="102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0" y="37"/>
                    <a:pt x="10" y="102"/>
                  </a:cubicBezTo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3" name="Freeform 504"/>
            <p:cNvSpPr>
              <a:spLocks/>
            </p:cNvSpPr>
            <p:nvPr/>
          </p:nvSpPr>
          <p:spPr bwMode="auto">
            <a:xfrm rot="3009157">
              <a:off x="7374869" y="1115324"/>
              <a:ext cx="496186" cy="535359"/>
            </a:xfrm>
            <a:custGeom>
              <a:avLst/>
              <a:gdLst>
                <a:gd name="T0" fmla="*/ 16 w 85"/>
                <a:gd name="T1" fmla="*/ 0 h 92"/>
                <a:gd name="T2" fmla="*/ 73 w 85"/>
                <a:gd name="T3" fmla="*/ 92 h 92"/>
                <a:gd name="T4" fmla="*/ 0 w 85"/>
                <a:gd name="T5" fmla="*/ 45 h 92"/>
                <a:gd name="T6" fmla="*/ 16 w 85"/>
                <a:gd name="T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" h="92">
                  <a:moveTo>
                    <a:pt x="16" y="0"/>
                  </a:moveTo>
                  <a:cubicBezTo>
                    <a:pt x="85" y="36"/>
                    <a:pt x="73" y="92"/>
                    <a:pt x="73" y="92"/>
                  </a:cubicBezTo>
                  <a:cubicBezTo>
                    <a:pt x="0" y="45"/>
                    <a:pt x="0" y="45"/>
                    <a:pt x="0" y="45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rgbClr val="166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4" name="Freeform 505"/>
            <p:cNvSpPr>
              <a:spLocks/>
            </p:cNvSpPr>
            <p:nvPr/>
          </p:nvSpPr>
          <p:spPr bwMode="auto">
            <a:xfrm rot="3009157">
              <a:off x="8315670" y="607445"/>
              <a:ext cx="261151" cy="511420"/>
            </a:xfrm>
            <a:custGeom>
              <a:avLst/>
              <a:gdLst>
                <a:gd name="T0" fmla="*/ 3 w 45"/>
                <a:gd name="T1" fmla="*/ 81 h 88"/>
                <a:gd name="T2" fmla="*/ 4 w 45"/>
                <a:gd name="T3" fmla="*/ 77 h 88"/>
                <a:gd name="T4" fmla="*/ 8 w 45"/>
                <a:gd name="T5" fmla="*/ 66 h 88"/>
                <a:gd name="T6" fmla="*/ 15 w 45"/>
                <a:gd name="T7" fmla="*/ 45 h 88"/>
                <a:gd name="T8" fmla="*/ 15 w 45"/>
                <a:gd name="T9" fmla="*/ 45 h 88"/>
                <a:gd name="T10" fmla="*/ 18 w 45"/>
                <a:gd name="T11" fmla="*/ 38 h 88"/>
                <a:gd name="T12" fmla="*/ 31 w 45"/>
                <a:gd name="T13" fmla="*/ 0 h 88"/>
                <a:gd name="T14" fmla="*/ 41 w 45"/>
                <a:gd name="T15" fmla="*/ 33 h 88"/>
                <a:gd name="T16" fmla="*/ 42 w 45"/>
                <a:gd name="T17" fmla="*/ 39 h 88"/>
                <a:gd name="T18" fmla="*/ 42 w 45"/>
                <a:gd name="T19" fmla="*/ 40 h 88"/>
                <a:gd name="T20" fmla="*/ 45 w 45"/>
                <a:gd name="T21" fmla="*/ 58 h 88"/>
                <a:gd name="T22" fmla="*/ 45 w 45"/>
                <a:gd name="T23" fmla="*/ 66 h 88"/>
                <a:gd name="T24" fmla="*/ 0 w 45"/>
                <a:gd name="T25" fmla="*/ 88 h 88"/>
                <a:gd name="T26" fmla="*/ 3 w 45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88">
                  <a:moveTo>
                    <a:pt x="3" y="81"/>
                  </a:moveTo>
                  <a:cubicBezTo>
                    <a:pt x="4" y="77"/>
                    <a:pt x="4" y="77"/>
                    <a:pt x="4" y="77"/>
                  </a:cubicBezTo>
                  <a:cubicBezTo>
                    <a:pt x="8" y="66"/>
                    <a:pt x="8" y="66"/>
                    <a:pt x="8" y="66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5" y="11"/>
                    <a:pt x="39" y="22"/>
                    <a:pt x="41" y="33"/>
                  </a:cubicBezTo>
                  <a:cubicBezTo>
                    <a:pt x="41" y="35"/>
                    <a:pt x="42" y="37"/>
                    <a:pt x="42" y="39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4" y="46"/>
                    <a:pt x="44" y="52"/>
                    <a:pt x="45" y="58"/>
                  </a:cubicBezTo>
                  <a:cubicBezTo>
                    <a:pt x="45" y="61"/>
                    <a:pt x="45" y="63"/>
                    <a:pt x="45" y="66"/>
                  </a:cubicBezTo>
                  <a:cubicBezTo>
                    <a:pt x="0" y="88"/>
                    <a:pt x="0" y="88"/>
                    <a:pt x="0" y="88"/>
                  </a:cubicBezTo>
                  <a:lnTo>
                    <a:pt x="3" y="81"/>
                  </a:ln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5" name="Freeform 506"/>
            <p:cNvSpPr>
              <a:spLocks/>
            </p:cNvSpPr>
            <p:nvPr/>
          </p:nvSpPr>
          <p:spPr bwMode="auto">
            <a:xfrm rot="3009157">
              <a:off x="7837734" y="944400"/>
              <a:ext cx="389550" cy="343848"/>
            </a:xfrm>
            <a:custGeom>
              <a:avLst/>
              <a:gdLst>
                <a:gd name="T0" fmla="*/ 62 w 67"/>
                <a:gd name="T1" fmla="*/ 29 h 59"/>
                <a:gd name="T2" fmla="*/ 0 w 67"/>
                <a:gd name="T3" fmla="*/ 59 h 59"/>
                <a:gd name="T4" fmla="*/ 10 w 67"/>
                <a:gd name="T5" fmla="*/ 28 h 59"/>
                <a:gd name="T6" fmla="*/ 67 w 67"/>
                <a:gd name="T7" fmla="*/ 0 h 59"/>
                <a:gd name="T8" fmla="*/ 62 w 67"/>
                <a:gd name="T9" fmla="*/ 2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59">
                  <a:moveTo>
                    <a:pt x="62" y="29"/>
                  </a:moveTo>
                  <a:cubicBezTo>
                    <a:pt x="0" y="59"/>
                    <a:pt x="0" y="59"/>
                    <a:pt x="0" y="59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6" y="10"/>
                    <a:pt x="64" y="20"/>
                    <a:pt x="62" y="29"/>
                  </a:cubicBez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6" name="Freeform 507"/>
            <p:cNvSpPr>
              <a:spLocks/>
            </p:cNvSpPr>
            <p:nvPr/>
          </p:nvSpPr>
          <p:spPr bwMode="auto">
            <a:xfrm rot="3009157">
              <a:off x="7559470" y="970701"/>
              <a:ext cx="459190" cy="533183"/>
            </a:xfrm>
            <a:custGeom>
              <a:avLst/>
              <a:gdLst>
                <a:gd name="T0" fmla="*/ 24 w 79"/>
                <a:gd name="T1" fmla="*/ 92 h 92"/>
                <a:gd name="T2" fmla="*/ 0 w 79"/>
                <a:gd name="T3" fmla="*/ 78 h 92"/>
                <a:gd name="T4" fmla="*/ 17 w 79"/>
                <a:gd name="T5" fmla="*/ 30 h 92"/>
                <a:gd name="T6" fmla="*/ 79 w 79"/>
                <a:gd name="T7" fmla="*/ 0 h 92"/>
                <a:gd name="T8" fmla="*/ 24 w 79"/>
                <a:gd name="T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92">
                  <a:moveTo>
                    <a:pt x="24" y="92"/>
                  </a:moveTo>
                  <a:cubicBezTo>
                    <a:pt x="0" y="78"/>
                    <a:pt x="0" y="78"/>
                    <a:pt x="0" y="78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63" y="58"/>
                    <a:pt x="24" y="92"/>
                    <a:pt x="24" y="92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7" name="Freeform 508"/>
            <p:cNvSpPr>
              <a:spLocks/>
            </p:cNvSpPr>
            <p:nvPr/>
          </p:nvSpPr>
          <p:spPr bwMode="auto">
            <a:xfrm rot="3009157">
              <a:off x="7969142" y="969772"/>
              <a:ext cx="337320" cy="202392"/>
            </a:xfrm>
            <a:custGeom>
              <a:avLst/>
              <a:gdLst>
                <a:gd name="T0" fmla="*/ 58 w 58"/>
                <a:gd name="T1" fmla="*/ 0 h 35"/>
                <a:gd name="T2" fmla="*/ 57 w 58"/>
                <a:gd name="T3" fmla="*/ 7 h 35"/>
                <a:gd name="T4" fmla="*/ 0 w 58"/>
                <a:gd name="T5" fmla="*/ 35 h 35"/>
                <a:gd name="T6" fmla="*/ 3 w 58"/>
                <a:gd name="T7" fmla="*/ 27 h 35"/>
                <a:gd name="T8" fmla="*/ 58 w 58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35">
                  <a:moveTo>
                    <a:pt x="58" y="0"/>
                  </a:moveTo>
                  <a:cubicBezTo>
                    <a:pt x="58" y="3"/>
                    <a:pt x="58" y="5"/>
                    <a:pt x="57" y="7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3" y="27"/>
                    <a:pt x="3" y="27"/>
                    <a:pt x="3" y="27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rgbClr val="C937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8" name="Freeform 509"/>
            <p:cNvSpPr>
              <a:spLocks/>
            </p:cNvSpPr>
            <p:nvPr/>
          </p:nvSpPr>
          <p:spPr bwMode="auto">
            <a:xfrm rot="3009157">
              <a:off x="8054098" y="871124"/>
              <a:ext cx="326438" cy="298147"/>
            </a:xfrm>
            <a:custGeom>
              <a:avLst/>
              <a:gdLst>
                <a:gd name="T0" fmla="*/ 10 w 56"/>
                <a:gd name="T1" fmla="*/ 22 h 51"/>
                <a:gd name="T2" fmla="*/ 55 w 56"/>
                <a:gd name="T3" fmla="*/ 0 h 51"/>
                <a:gd name="T4" fmla="*/ 56 w 56"/>
                <a:gd name="T5" fmla="*/ 3 h 51"/>
                <a:gd name="T6" fmla="*/ 56 w 56"/>
                <a:gd name="T7" fmla="*/ 6 h 51"/>
                <a:gd name="T8" fmla="*/ 55 w 56"/>
                <a:gd name="T9" fmla="*/ 24 h 51"/>
                <a:gd name="T10" fmla="*/ 0 w 56"/>
                <a:gd name="T11" fmla="*/ 51 h 51"/>
                <a:gd name="T12" fmla="*/ 10 w 56"/>
                <a:gd name="T13" fmla="*/ 2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51">
                  <a:moveTo>
                    <a:pt x="10" y="22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55" y="1"/>
                    <a:pt x="56" y="2"/>
                    <a:pt x="56" y="3"/>
                  </a:cubicBezTo>
                  <a:cubicBezTo>
                    <a:pt x="56" y="4"/>
                    <a:pt x="56" y="5"/>
                    <a:pt x="56" y="6"/>
                  </a:cubicBezTo>
                  <a:cubicBezTo>
                    <a:pt x="56" y="13"/>
                    <a:pt x="56" y="18"/>
                    <a:pt x="55" y="24"/>
                  </a:cubicBezTo>
                  <a:cubicBezTo>
                    <a:pt x="0" y="51"/>
                    <a:pt x="0" y="51"/>
                    <a:pt x="0" y="51"/>
                  </a:cubicBezTo>
                  <a:lnTo>
                    <a:pt x="10" y="22"/>
                  </a:ln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9" name="Freeform 510"/>
            <p:cNvSpPr>
              <a:spLocks/>
            </p:cNvSpPr>
            <p:nvPr/>
          </p:nvSpPr>
          <p:spPr bwMode="auto">
            <a:xfrm rot="3009157">
              <a:off x="7444970" y="886326"/>
              <a:ext cx="280737" cy="594118"/>
            </a:xfrm>
            <a:custGeom>
              <a:avLst/>
              <a:gdLst>
                <a:gd name="T0" fmla="*/ 0 w 48"/>
                <a:gd name="T1" fmla="*/ 102 h 102"/>
                <a:gd name="T2" fmla="*/ 36 w 48"/>
                <a:gd name="T3" fmla="*/ 0 h 102"/>
                <a:gd name="T4" fmla="*/ 0 w 48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02">
                  <a:moveTo>
                    <a:pt x="0" y="102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48" y="57"/>
                    <a:pt x="0" y="102"/>
                  </a:cubicBezTo>
                </a:path>
              </a:pathLst>
            </a:custGeom>
            <a:solidFill>
              <a:srgbClr val="D63A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0" name="Freeform 511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1" name="Freeform 512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2" name="Freeform 513"/>
            <p:cNvSpPr>
              <a:spLocks/>
            </p:cNvSpPr>
            <p:nvPr/>
          </p:nvSpPr>
          <p:spPr bwMode="auto">
            <a:xfrm rot="3009157">
              <a:off x="8163039" y="741069"/>
              <a:ext cx="265503" cy="274208"/>
            </a:xfrm>
            <a:custGeom>
              <a:avLst/>
              <a:gdLst>
                <a:gd name="T0" fmla="*/ 42 w 46"/>
                <a:gd name="T1" fmla="*/ 30 h 47"/>
                <a:gd name="T2" fmla="*/ 30 w 46"/>
                <a:gd name="T3" fmla="*/ 4 h 47"/>
                <a:gd name="T4" fmla="*/ 3 w 46"/>
                <a:gd name="T5" fmla="*/ 17 h 47"/>
                <a:gd name="T6" fmla="*/ 16 w 46"/>
                <a:gd name="T7" fmla="*/ 43 h 47"/>
                <a:gd name="T8" fmla="*/ 42 w 46"/>
                <a:gd name="T9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42" y="30"/>
                  </a:moveTo>
                  <a:cubicBezTo>
                    <a:pt x="46" y="20"/>
                    <a:pt x="40" y="8"/>
                    <a:pt x="30" y="4"/>
                  </a:cubicBezTo>
                  <a:cubicBezTo>
                    <a:pt x="19" y="0"/>
                    <a:pt x="7" y="6"/>
                    <a:pt x="3" y="17"/>
                  </a:cubicBezTo>
                  <a:cubicBezTo>
                    <a:pt x="0" y="28"/>
                    <a:pt x="5" y="39"/>
                    <a:pt x="16" y="43"/>
                  </a:cubicBezTo>
                  <a:cubicBezTo>
                    <a:pt x="27" y="47"/>
                    <a:pt x="39" y="41"/>
                    <a:pt x="42" y="30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3" name="Freeform 514"/>
            <p:cNvSpPr>
              <a:spLocks/>
            </p:cNvSpPr>
            <p:nvPr/>
          </p:nvSpPr>
          <p:spPr bwMode="auto">
            <a:xfrm rot="3009157">
              <a:off x="8181230" y="763336"/>
              <a:ext cx="226331" cy="226331"/>
            </a:xfrm>
            <a:custGeom>
              <a:avLst/>
              <a:gdLst>
                <a:gd name="T0" fmla="*/ 36 w 39"/>
                <a:gd name="T1" fmla="*/ 25 h 39"/>
                <a:gd name="T2" fmla="*/ 26 w 39"/>
                <a:gd name="T3" fmla="*/ 3 h 39"/>
                <a:gd name="T4" fmla="*/ 4 w 39"/>
                <a:gd name="T5" fmla="*/ 14 h 39"/>
                <a:gd name="T6" fmla="*/ 14 w 39"/>
                <a:gd name="T7" fmla="*/ 36 h 39"/>
                <a:gd name="T8" fmla="*/ 36 w 39"/>
                <a:gd name="T9" fmla="*/ 2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36" y="25"/>
                  </a:moveTo>
                  <a:cubicBezTo>
                    <a:pt x="39" y="16"/>
                    <a:pt x="35" y="6"/>
                    <a:pt x="26" y="3"/>
                  </a:cubicBezTo>
                  <a:cubicBezTo>
                    <a:pt x="17" y="0"/>
                    <a:pt x="7" y="5"/>
                    <a:pt x="4" y="14"/>
                  </a:cubicBezTo>
                  <a:cubicBezTo>
                    <a:pt x="0" y="23"/>
                    <a:pt x="5" y="33"/>
                    <a:pt x="14" y="36"/>
                  </a:cubicBezTo>
                  <a:cubicBezTo>
                    <a:pt x="23" y="39"/>
                    <a:pt x="33" y="34"/>
                    <a:pt x="36" y="25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4" name="Freeform 515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5" name="Freeform 516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444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6" name="Freeform 517"/>
            <p:cNvSpPr>
              <a:spLocks/>
            </p:cNvSpPr>
            <p:nvPr/>
          </p:nvSpPr>
          <p:spPr bwMode="auto">
            <a:xfrm rot="3009157">
              <a:off x="8163039" y="741069"/>
              <a:ext cx="265503" cy="274208"/>
            </a:xfrm>
            <a:custGeom>
              <a:avLst/>
              <a:gdLst>
                <a:gd name="T0" fmla="*/ 3 w 46"/>
                <a:gd name="T1" fmla="*/ 17 h 47"/>
                <a:gd name="T2" fmla="*/ 30 w 46"/>
                <a:gd name="T3" fmla="*/ 4 h 47"/>
                <a:gd name="T4" fmla="*/ 42 w 46"/>
                <a:gd name="T5" fmla="*/ 30 h 47"/>
                <a:gd name="T6" fmla="*/ 16 w 46"/>
                <a:gd name="T7" fmla="*/ 43 h 47"/>
                <a:gd name="T8" fmla="*/ 3 w 46"/>
                <a:gd name="T9" fmla="*/ 1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3" y="17"/>
                  </a:moveTo>
                  <a:cubicBezTo>
                    <a:pt x="7" y="6"/>
                    <a:pt x="19" y="0"/>
                    <a:pt x="30" y="4"/>
                  </a:cubicBezTo>
                  <a:cubicBezTo>
                    <a:pt x="40" y="8"/>
                    <a:pt x="46" y="20"/>
                    <a:pt x="42" y="30"/>
                  </a:cubicBezTo>
                  <a:cubicBezTo>
                    <a:pt x="39" y="41"/>
                    <a:pt x="27" y="47"/>
                    <a:pt x="16" y="43"/>
                  </a:cubicBezTo>
                  <a:cubicBezTo>
                    <a:pt x="5" y="39"/>
                    <a:pt x="0" y="28"/>
                    <a:pt x="3" y="17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7" name="Freeform 519"/>
            <p:cNvSpPr>
              <a:spLocks/>
            </p:cNvSpPr>
            <p:nvPr/>
          </p:nvSpPr>
          <p:spPr bwMode="auto">
            <a:xfrm rot="3009157">
              <a:off x="8181229" y="763336"/>
              <a:ext cx="226331" cy="226331"/>
            </a:xfrm>
            <a:custGeom>
              <a:avLst/>
              <a:gdLst>
                <a:gd name="T0" fmla="*/ 4 w 39"/>
                <a:gd name="T1" fmla="*/ 14 h 39"/>
                <a:gd name="T2" fmla="*/ 26 w 39"/>
                <a:gd name="T3" fmla="*/ 3 h 39"/>
                <a:gd name="T4" fmla="*/ 36 w 39"/>
                <a:gd name="T5" fmla="*/ 25 h 39"/>
                <a:gd name="T6" fmla="*/ 14 w 39"/>
                <a:gd name="T7" fmla="*/ 36 h 39"/>
                <a:gd name="T8" fmla="*/ 4 w 39"/>
                <a:gd name="T9" fmla="*/ 1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4" y="14"/>
                  </a:moveTo>
                  <a:cubicBezTo>
                    <a:pt x="7" y="5"/>
                    <a:pt x="17" y="0"/>
                    <a:pt x="26" y="3"/>
                  </a:cubicBezTo>
                  <a:cubicBezTo>
                    <a:pt x="35" y="6"/>
                    <a:pt x="39" y="16"/>
                    <a:pt x="36" y="25"/>
                  </a:cubicBezTo>
                  <a:cubicBezTo>
                    <a:pt x="33" y="34"/>
                    <a:pt x="23" y="39"/>
                    <a:pt x="14" y="36"/>
                  </a:cubicBezTo>
                  <a:cubicBezTo>
                    <a:pt x="5" y="33"/>
                    <a:pt x="0" y="23"/>
                    <a:pt x="4" y="14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8" name="Freeform 533"/>
            <p:cNvSpPr>
              <a:spLocks/>
            </p:cNvSpPr>
            <p:nvPr/>
          </p:nvSpPr>
          <p:spPr bwMode="auto">
            <a:xfrm rot="3009157">
              <a:off x="7323188" y="2843657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9" name="Freeform 564"/>
            <p:cNvSpPr>
              <a:spLocks/>
            </p:cNvSpPr>
            <p:nvPr/>
          </p:nvSpPr>
          <p:spPr bwMode="auto">
            <a:xfrm rot="3009157">
              <a:off x="8975930" y="1780273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0" name="Freeform 594"/>
            <p:cNvSpPr>
              <a:spLocks/>
            </p:cNvSpPr>
            <p:nvPr/>
          </p:nvSpPr>
          <p:spPr bwMode="auto">
            <a:xfrm rot="3009157">
              <a:off x="8179450" y="167520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1" name="Freeform 595"/>
            <p:cNvSpPr>
              <a:spLocks/>
            </p:cNvSpPr>
            <p:nvPr/>
          </p:nvSpPr>
          <p:spPr bwMode="auto">
            <a:xfrm rot="3009157">
              <a:off x="8735891" y="459523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2" name="Freeform 596"/>
            <p:cNvSpPr>
              <a:spLocks/>
            </p:cNvSpPr>
            <p:nvPr/>
          </p:nvSpPr>
          <p:spPr bwMode="auto">
            <a:xfrm rot="3009157">
              <a:off x="8386037" y="-14247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3" name="Freeform 597"/>
            <p:cNvSpPr>
              <a:spLocks/>
            </p:cNvSpPr>
            <p:nvPr/>
          </p:nvSpPr>
          <p:spPr bwMode="auto">
            <a:xfrm rot="3009157">
              <a:off x="7344358" y="460427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4" name="Freeform 598"/>
            <p:cNvSpPr>
              <a:spLocks/>
            </p:cNvSpPr>
            <p:nvPr/>
          </p:nvSpPr>
          <p:spPr bwMode="auto">
            <a:xfrm rot="3009157">
              <a:off x="8912585" y="1200300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5" name="Freeform 600"/>
            <p:cNvSpPr>
              <a:spLocks/>
            </p:cNvSpPr>
            <p:nvPr/>
          </p:nvSpPr>
          <p:spPr bwMode="auto">
            <a:xfrm rot="3009157">
              <a:off x="7127719" y="1885387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6" name="Freeform 601"/>
            <p:cNvSpPr>
              <a:spLocks/>
            </p:cNvSpPr>
            <p:nvPr/>
          </p:nvSpPr>
          <p:spPr bwMode="auto">
            <a:xfrm rot="3009157">
              <a:off x="6577564" y="1187515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7" name="Freeform 602"/>
            <p:cNvSpPr>
              <a:spLocks/>
            </p:cNvSpPr>
            <p:nvPr/>
          </p:nvSpPr>
          <p:spPr bwMode="auto">
            <a:xfrm rot="3009157">
              <a:off x="6134545" y="1669609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8" name="Freeform 603"/>
            <p:cNvSpPr>
              <a:spLocks/>
            </p:cNvSpPr>
            <p:nvPr/>
          </p:nvSpPr>
          <p:spPr bwMode="auto">
            <a:xfrm rot="3009157">
              <a:off x="6621939" y="1822783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9" name="Freeform 604"/>
            <p:cNvSpPr>
              <a:spLocks/>
            </p:cNvSpPr>
            <p:nvPr/>
          </p:nvSpPr>
          <p:spPr bwMode="auto">
            <a:xfrm rot="3009157">
              <a:off x="6953239" y="2963577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10" name="Freeform 606"/>
            <p:cNvSpPr>
              <a:spLocks/>
            </p:cNvSpPr>
            <p:nvPr/>
          </p:nvSpPr>
          <p:spPr bwMode="auto">
            <a:xfrm rot="3009157">
              <a:off x="6937850" y="2490622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" name="Rounded Rectangle 1"/>
          <p:cNvSpPr/>
          <p:nvPr/>
        </p:nvSpPr>
        <p:spPr>
          <a:xfrm>
            <a:off x="1135721" y="954905"/>
            <a:ext cx="9867670" cy="4911808"/>
          </a:xfrm>
          <a:prstGeom prst="roundRect">
            <a:avLst/>
          </a:prstGeom>
          <a:solidFill>
            <a:schemeClr val="lt1"/>
          </a:solidFill>
          <a:ln w="76200">
            <a:solidFill>
              <a:srgbClr val="1E1F3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grpSp>
        <p:nvGrpSpPr>
          <p:cNvPr id="659" name="Group 658">
            <a:extLst>
              <a:ext uri="{FF2B5EF4-FFF2-40B4-BE49-F238E27FC236}">
                <a16:creationId xmlns:a16="http://schemas.microsoft.com/office/drawing/2014/main" id="{0FF8FAC2-3898-4290-B05C-E8C525D04B19}"/>
              </a:ext>
            </a:extLst>
          </p:cNvPr>
          <p:cNvGrpSpPr/>
          <p:nvPr/>
        </p:nvGrpSpPr>
        <p:grpSpPr>
          <a:xfrm>
            <a:off x="4111982" y="1419329"/>
            <a:ext cx="3673210" cy="881880"/>
            <a:chOff x="4297852" y="1371600"/>
            <a:chExt cx="3596294" cy="853268"/>
          </a:xfrm>
        </p:grpSpPr>
        <p:pic>
          <p:nvPicPr>
            <p:cNvPr id="711" name="Picture 710">
              <a:extLst>
                <a:ext uri="{FF2B5EF4-FFF2-40B4-BE49-F238E27FC236}">
                  <a16:creationId xmlns:a16="http://schemas.microsoft.com/office/drawing/2014/main" id="{91035D95-99AB-4357-A641-9DED6E70F34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97852" y="1371600"/>
              <a:ext cx="3596294" cy="853268"/>
            </a:xfrm>
            <a:prstGeom prst="rect">
              <a:avLst/>
            </a:prstGeom>
          </p:spPr>
        </p:pic>
        <p:sp>
          <p:nvSpPr>
            <p:cNvPr id="712" name="TextBox 711">
              <a:extLst>
                <a:ext uri="{FF2B5EF4-FFF2-40B4-BE49-F238E27FC236}">
                  <a16:creationId xmlns:a16="http://schemas.microsoft.com/office/drawing/2014/main" id="{D9125A36-2345-42B0-A648-BEB3B4292DD1}"/>
                </a:ext>
              </a:extLst>
            </p:cNvPr>
            <p:cNvSpPr txBox="1"/>
            <p:nvPr/>
          </p:nvSpPr>
          <p:spPr>
            <a:xfrm>
              <a:off x="5466993" y="1494703"/>
              <a:ext cx="1255473" cy="61555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TOÁN</a:t>
              </a:r>
            </a:p>
          </p:txBody>
        </p:sp>
      </p:grpSp>
      <p:sp>
        <p:nvSpPr>
          <p:cNvPr id="714" name="TextBox 713">
            <a:extLst>
              <a:ext uri="{FF2B5EF4-FFF2-40B4-BE49-F238E27FC236}">
                <a16:creationId xmlns:a16="http://schemas.microsoft.com/office/drawing/2014/main" id="{D7CE8C5E-375F-4C8D-B5DE-BDF8252A15C5}"/>
              </a:ext>
            </a:extLst>
          </p:cNvPr>
          <p:cNvSpPr txBox="1"/>
          <p:nvPr/>
        </p:nvSpPr>
        <p:spPr>
          <a:xfrm>
            <a:off x="1349277" y="2260601"/>
            <a:ext cx="9636703" cy="21698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ED5565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Bài</a:t>
            </a:r>
            <a:r>
              <a:rPr kumimoji="0" lang="en-US" sz="6000" b="0" i="0" u="none" strike="noStrike" kern="1200" cap="none" spc="0" normalizeH="0" noProof="0" dirty="0">
                <a:ln>
                  <a:noFill/>
                </a:ln>
                <a:solidFill>
                  <a:srgbClr val="ED5565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18: </a:t>
            </a:r>
            <a:r>
              <a:rPr kumimoji="0" lang="en-US" sz="6000" b="0" i="0" u="none" strike="noStrike" kern="1200" cap="none" spc="0" normalizeH="0" noProof="0" dirty="0" err="1">
                <a:ln>
                  <a:noFill/>
                </a:ln>
                <a:solidFill>
                  <a:srgbClr val="ED5565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Góc</a:t>
            </a:r>
            <a:r>
              <a:rPr kumimoji="0" lang="en-US" sz="6000" b="0" i="0" u="none" strike="noStrike" kern="1200" cap="none" spc="0" normalizeH="0" noProof="0" dirty="0">
                <a:ln>
                  <a:noFill/>
                </a:ln>
                <a:solidFill>
                  <a:srgbClr val="ED5565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, </a:t>
            </a:r>
            <a:r>
              <a:rPr kumimoji="0" lang="en-US" sz="6000" b="0" i="0" u="none" strike="noStrike" kern="1200" cap="none" spc="0" normalizeH="0" noProof="0" dirty="0" err="1">
                <a:ln>
                  <a:noFill/>
                </a:ln>
                <a:solidFill>
                  <a:srgbClr val="ED5565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góc</a:t>
            </a:r>
            <a:r>
              <a:rPr kumimoji="0" lang="en-US" sz="6000" b="0" i="0" u="none" strike="noStrike" kern="1200" cap="none" spc="0" normalizeH="0" noProof="0" dirty="0">
                <a:ln>
                  <a:noFill/>
                </a:ln>
                <a:solidFill>
                  <a:srgbClr val="ED5565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6000" b="0" i="0" u="none" strike="noStrike" kern="1200" cap="none" spc="0" normalizeH="0" noProof="0" dirty="0" err="1">
                <a:ln>
                  <a:noFill/>
                </a:ln>
                <a:solidFill>
                  <a:srgbClr val="ED5565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vuông</a:t>
            </a:r>
            <a:r>
              <a:rPr kumimoji="0" lang="en-US" sz="6000" b="0" i="0" u="none" strike="noStrike" kern="1200" cap="none" spc="0" normalizeH="0" noProof="0" dirty="0">
                <a:ln>
                  <a:noFill/>
                </a:ln>
                <a:solidFill>
                  <a:srgbClr val="ED5565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, </a:t>
            </a:r>
            <a:r>
              <a:rPr kumimoji="0" lang="en-US" sz="6000" b="0" i="0" u="none" strike="noStrike" kern="1200" cap="none" spc="0" normalizeH="0" noProof="0" dirty="0" err="1">
                <a:ln>
                  <a:noFill/>
                </a:ln>
                <a:solidFill>
                  <a:srgbClr val="ED5565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góc</a:t>
            </a:r>
            <a:r>
              <a:rPr kumimoji="0" lang="en-US" sz="6000" b="0" i="0" u="none" strike="noStrike" kern="1200" cap="none" spc="0" normalizeH="0" noProof="0" dirty="0">
                <a:ln>
                  <a:noFill/>
                </a:ln>
                <a:solidFill>
                  <a:srgbClr val="ED5565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6000" b="0" i="0" u="none" strike="noStrike" kern="1200" cap="none" spc="0" normalizeH="0" noProof="0" dirty="0" err="1">
                <a:ln>
                  <a:noFill/>
                </a:ln>
                <a:solidFill>
                  <a:srgbClr val="ED5565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không</a:t>
            </a:r>
            <a:r>
              <a:rPr kumimoji="0" lang="en-US" sz="6000" b="0" i="0" u="none" strike="noStrike" kern="1200" cap="none" spc="0" normalizeH="0" noProof="0" dirty="0">
                <a:ln>
                  <a:noFill/>
                </a:ln>
                <a:solidFill>
                  <a:srgbClr val="ED5565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6000" b="0" i="0" u="none" strike="noStrike" kern="1200" cap="none" spc="0" normalizeH="0" noProof="0" dirty="0" err="1">
                <a:ln>
                  <a:noFill/>
                </a:ln>
                <a:solidFill>
                  <a:srgbClr val="ED5565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vuông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ED5565"/>
              </a:solidFill>
              <a:effectLst/>
              <a:uLnTx/>
              <a:uFillTx/>
              <a:latin typeface="Coiny" panose="02000903060500060000" pitchFamily="2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036C07-919A-46C9-826E-9CB9C94A80C6}"/>
              </a:ext>
            </a:extLst>
          </p:cNvPr>
          <p:cNvSpPr txBox="1"/>
          <p:nvPr/>
        </p:nvSpPr>
        <p:spPr>
          <a:xfrm>
            <a:off x="4404110" y="4670100"/>
            <a:ext cx="33808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rPr>
              <a:t>	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 1</a:t>
            </a:r>
            <a:endParaRPr kumimoji="0" lang="vi-VN" sz="1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294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7" dur="1000" fill="hold"/>
                                            <p:tgtEl>
                                              <p:spTgt spid="6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8" dur="1000" fill="hold"/>
                                            <p:tgtEl>
                                              <p:spTgt spid="6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7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7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7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14" grpId="0"/>
          <p:bldP spid="3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6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6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7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7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7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14" grpId="0"/>
          <p:bldP spid="3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" y="0"/>
            <a:ext cx="5204036" cy="720913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83DF755-990F-495F-8193-705ECEEB15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992" y="0"/>
            <a:ext cx="119360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947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2" name="组合 721"/>
          <p:cNvGrpSpPr/>
          <p:nvPr/>
        </p:nvGrpSpPr>
        <p:grpSpPr>
          <a:xfrm>
            <a:off x="0" y="-144654"/>
            <a:ext cx="12214765" cy="7102759"/>
            <a:chOff x="0" y="-144654"/>
            <a:chExt cx="12214765" cy="7102759"/>
          </a:xfrm>
        </p:grpSpPr>
        <p:sp>
          <p:nvSpPr>
            <p:cNvPr id="433" name="Freeform 318"/>
            <p:cNvSpPr>
              <a:spLocks/>
            </p:cNvSpPr>
            <p:nvPr/>
          </p:nvSpPr>
          <p:spPr bwMode="auto">
            <a:xfrm rot="16200000">
              <a:off x="750809" y="979932"/>
              <a:ext cx="1168649" cy="1168649"/>
            </a:xfrm>
            <a:custGeom>
              <a:avLst/>
              <a:gdLst>
                <a:gd name="T0" fmla="*/ 183 w 201"/>
                <a:gd name="T1" fmla="*/ 133 h 201"/>
                <a:gd name="T2" fmla="*/ 132 w 201"/>
                <a:gd name="T3" fmla="*/ 18 h 201"/>
                <a:gd name="T4" fmla="*/ 17 w 201"/>
                <a:gd name="T5" fmla="*/ 69 h 201"/>
                <a:gd name="T6" fmla="*/ 68 w 201"/>
                <a:gd name="T7" fmla="*/ 184 h 201"/>
                <a:gd name="T8" fmla="*/ 183 w 201"/>
                <a:gd name="T9" fmla="*/ 133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" h="201">
                  <a:moveTo>
                    <a:pt x="183" y="133"/>
                  </a:moveTo>
                  <a:cubicBezTo>
                    <a:pt x="201" y="87"/>
                    <a:pt x="178" y="35"/>
                    <a:pt x="132" y="18"/>
                  </a:cubicBezTo>
                  <a:cubicBezTo>
                    <a:pt x="86" y="0"/>
                    <a:pt x="35" y="23"/>
                    <a:pt x="17" y="69"/>
                  </a:cubicBezTo>
                  <a:cubicBezTo>
                    <a:pt x="0" y="115"/>
                    <a:pt x="23" y="166"/>
                    <a:pt x="68" y="184"/>
                  </a:cubicBezTo>
                  <a:cubicBezTo>
                    <a:pt x="114" y="201"/>
                    <a:pt x="165" y="178"/>
                    <a:pt x="183" y="133"/>
                  </a:cubicBezTo>
                  <a:close/>
                </a:path>
              </a:pathLst>
            </a:custGeom>
            <a:solidFill>
              <a:srgbClr val="EFB2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4" name="Freeform 319"/>
            <p:cNvSpPr>
              <a:spLocks/>
            </p:cNvSpPr>
            <p:nvPr/>
          </p:nvSpPr>
          <p:spPr bwMode="auto">
            <a:xfrm rot="16200000">
              <a:off x="739928" y="1258493"/>
              <a:ext cx="970610" cy="574532"/>
            </a:xfrm>
            <a:custGeom>
              <a:avLst/>
              <a:gdLst>
                <a:gd name="T0" fmla="*/ 30 w 167"/>
                <a:gd name="T1" fmla="*/ 0 h 99"/>
                <a:gd name="T2" fmla="*/ 160 w 167"/>
                <a:gd name="T3" fmla="*/ 46 h 99"/>
                <a:gd name="T4" fmla="*/ 161 w 167"/>
                <a:gd name="T5" fmla="*/ 85 h 99"/>
                <a:gd name="T6" fmla="*/ 0 w 167"/>
                <a:gd name="T7" fmla="*/ 44 h 99"/>
                <a:gd name="T8" fmla="*/ 30 w 167"/>
                <a:gd name="T9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99">
                  <a:moveTo>
                    <a:pt x="30" y="0"/>
                  </a:moveTo>
                  <a:cubicBezTo>
                    <a:pt x="30" y="0"/>
                    <a:pt x="90" y="51"/>
                    <a:pt x="160" y="46"/>
                  </a:cubicBezTo>
                  <a:cubicBezTo>
                    <a:pt x="160" y="46"/>
                    <a:pt x="167" y="62"/>
                    <a:pt x="161" y="85"/>
                  </a:cubicBezTo>
                  <a:cubicBezTo>
                    <a:pt x="161" y="85"/>
                    <a:pt x="82" y="99"/>
                    <a:pt x="0" y="44"/>
                  </a:cubicBezTo>
                  <a:cubicBezTo>
                    <a:pt x="0" y="44"/>
                    <a:pt x="6" y="17"/>
                    <a:pt x="30" y="0"/>
                  </a:cubicBezTo>
                  <a:close/>
                </a:path>
              </a:pathLst>
            </a:custGeom>
            <a:solidFill>
              <a:srgbClr val="EFBD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5" name="Freeform 320"/>
            <p:cNvSpPr>
              <a:spLocks/>
            </p:cNvSpPr>
            <p:nvPr/>
          </p:nvSpPr>
          <p:spPr bwMode="auto">
            <a:xfrm rot="16200000">
              <a:off x="951025" y="1389068"/>
              <a:ext cx="948847" cy="383021"/>
            </a:xfrm>
            <a:custGeom>
              <a:avLst/>
              <a:gdLst>
                <a:gd name="T0" fmla="*/ 0 w 163"/>
                <a:gd name="T1" fmla="*/ 0 h 66"/>
                <a:gd name="T2" fmla="*/ 163 w 163"/>
                <a:gd name="T3" fmla="*/ 39 h 66"/>
                <a:gd name="T4" fmla="*/ 153 w 163"/>
                <a:gd name="T5" fmla="*/ 66 h 66"/>
                <a:gd name="T6" fmla="*/ 0 w 163"/>
                <a:gd name="T7" fmla="*/ 8 h 66"/>
                <a:gd name="T8" fmla="*/ 0 w 163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66">
                  <a:moveTo>
                    <a:pt x="0" y="0"/>
                  </a:moveTo>
                  <a:cubicBezTo>
                    <a:pt x="0" y="0"/>
                    <a:pt x="79" y="53"/>
                    <a:pt x="163" y="39"/>
                  </a:cubicBezTo>
                  <a:cubicBezTo>
                    <a:pt x="163" y="39"/>
                    <a:pt x="163" y="50"/>
                    <a:pt x="153" y="66"/>
                  </a:cubicBezTo>
                  <a:cubicBezTo>
                    <a:pt x="153" y="66"/>
                    <a:pt x="32" y="63"/>
                    <a:pt x="0" y="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FC4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6" name="Freeform 321"/>
            <p:cNvSpPr>
              <a:spLocks/>
            </p:cNvSpPr>
            <p:nvPr/>
          </p:nvSpPr>
          <p:spPr bwMode="auto">
            <a:xfrm rot="16200000">
              <a:off x="1126213" y="1424977"/>
              <a:ext cx="872679" cy="400431"/>
            </a:xfrm>
            <a:custGeom>
              <a:avLst/>
              <a:gdLst>
                <a:gd name="T0" fmla="*/ 150 w 150"/>
                <a:gd name="T1" fmla="*/ 50 h 69"/>
                <a:gd name="T2" fmla="*/ 0 w 150"/>
                <a:gd name="T3" fmla="*/ 0 h 69"/>
                <a:gd name="T4" fmla="*/ 5 w 150"/>
                <a:gd name="T5" fmla="*/ 22 h 69"/>
                <a:gd name="T6" fmla="*/ 141 w 150"/>
                <a:gd name="T7" fmla="*/ 58 h 69"/>
                <a:gd name="T8" fmla="*/ 150 w 150"/>
                <a:gd name="T9" fmla="*/ 5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" h="69">
                  <a:moveTo>
                    <a:pt x="150" y="50"/>
                  </a:moveTo>
                  <a:cubicBezTo>
                    <a:pt x="150" y="50"/>
                    <a:pt x="35" y="44"/>
                    <a:pt x="0" y="0"/>
                  </a:cubicBezTo>
                  <a:cubicBezTo>
                    <a:pt x="0" y="0"/>
                    <a:pt x="2" y="16"/>
                    <a:pt x="5" y="22"/>
                  </a:cubicBezTo>
                  <a:cubicBezTo>
                    <a:pt x="5" y="22"/>
                    <a:pt x="72" y="69"/>
                    <a:pt x="141" y="58"/>
                  </a:cubicBezTo>
                  <a:cubicBezTo>
                    <a:pt x="141" y="58"/>
                    <a:pt x="146" y="56"/>
                    <a:pt x="150" y="50"/>
                  </a:cubicBezTo>
                  <a:close/>
                </a:path>
              </a:pathLst>
            </a:custGeom>
            <a:solidFill>
              <a:srgbClr val="EFCE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7" name="Freeform 322"/>
            <p:cNvSpPr>
              <a:spLocks/>
            </p:cNvSpPr>
            <p:nvPr/>
          </p:nvSpPr>
          <p:spPr bwMode="auto">
            <a:xfrm rot="16200000">
              <a:off x="1341662" y="1464149"/>
              <a:ext cx="737751" cy="361258"/>
            </a:xfrm>
            <a:custGeom>
              <a:avLst/>
              <a:gdLst>
                <a:gd name="T0" fmla="*/ 0 w 127"/>
                <a:gd name="T1" fmla="*/ 0 h 62"/>
                <a:gd name="T2" fmla="*/ 127 w 127"/>
                <a:gd name="T3" fmla="*/ 35 h 62"/>
                <a:gd name="T4" fmla="*/ 0 w 127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62">
                  <a:moveTo>
                    <a:pt x="0" y="0"/>
                  </a:moveTo>
                  <a:cubicBezTo>
                    <a:pt x="0" y="0"/>
                    <a:pt x="62" y="46"/>
                    <a:pt x="127" y="35"/>
                  </a:cubicBezTo>
                  <a:cubicBezTo>
                    <a:pt x="127" y="35"/>
                    <a:pt x="50" y="62"/>
                    <a:pt x="0" y="0"/>
                  </a:cubicBezTo>
                  <a:close/>
                </a:path>
              </a:pathLst>
            </a:custGeom>
            <a:solidFill>
              <a:srgbClr val="EFD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8" name="Freeform 323"/>
            <p:cNvSpPr>
              <a:spLocks/>
            </p:cNvSpPr>
            <p:nvPr/>
          </p:nvSpPr>
          <p:spPr bwMode="auto">
            <a:xfrm rot="16200000">
              <a:off x="1463533" y="1494617"/>
              <a:ext cx="639819" cy="319910"/>
            </a:xfrm>
            <a:custGeom>
              <a:avLst/>
              <a:gdLst>
                <a:gd name="T0" fmla="*/ 0 w 110"/>
                <a:gd name="T1" fmla="*/ 0 h 55"/>
                <a:gd name="T2" fmla="*/ 110 w 110"/>
                <a:gd name="T3" fmla="*/ 26 h 55"/>
                <a:gd name="T4" fmla="*/ 0 w 110"/>
                <a:gd name="T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0" h="55">
                  <a:moveTo>
                    <a:pt x="0" y="0"/>
                  </a:moveTo>
                  <a:cubicBezTo>
                    <a:pt x="0" y="0"/>
                    <a:pt x="46" y="41"/>
                    <a:pt x="110" y="26"/>
                  </a:cubicBezTo>
                  <a:cubicBezTo>
                    <a:pt x="110" y="26"/>
                    <a:pt x="46" y="55"/>
                    <a:pt x="0" y="0"/>
                  </a:cubicBezTo>
                  <a:close/>
                </a:path>
              </a:pathLst>
            </a:custGeom>
            <a:solidFill>
              <a:srgbClr val="EFE3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9" name="Freeform 324"/>
            <p:cNvSpPr>
              <a:spLocks/>
            </p:cNvSpPr>
            <p:nvPr/>
          </p:nvSpPr>
          <p:spPr bwMode="auto">
            <a:xfrm rot="16200000">
              <a:off x="698579" y="1310723"/>
              <a:ext cx="685521" cy="289442"/>
            </a:xfrm>
            <a:custGeom>
              <a:avLst/>
              <a:gdLst>
                <a:gd name="T0" fmla="*/ 0 w 118"/>
                <a:gd name="T1" fmla="*/ 4 h 50"/>
                <a:gd name="T2" fmla="*/ 118 w 118"/>
                <a:gd name="T3" fmla="*/ 47 h 50"/>
                <a:gd name="T4" fmla="*/ 112 w 118"/>
                <a:gd name="T5" fmla="*/ 33 h 50"/>
                <a:gd name="T6" fmla="*/ 6 w 118"/>
                <a:gd name="T7" fmla="*/ 0 h 50"/>
                <a:gd name="T8" fmla="*/ 0 w 118"/>
                <a:gd name="T9" fmla="*/ 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50">
                  <a:moveTo>
                    <a:pt x="0" y="4"/>
                  </a:moveTo>
                  <a:cubicBezTo>
                    <a:pt x="0" y="4"/>
                    <a:pt x="57" y="50"/>
                    <a:pt x="118" y="47"/>
                  </a:cubicBezTo>
                  <a:cubicBezTo>
                    <a:pt x="118" y="47"/>
                    <a:pt x="117" y="39"/>
                    <a:pt x="112" y="33"/>
                  </a:cubicBezTo>
                  <a:cubicBezTo>
                    <a:pt x="112" y="33"/>
                    <a:pt x="15" y="18"/>
                    <a:pt x="6" y="0"/>
                  </a:cubicBezTo>
                  <a:lnTo>
                    <a:pt x="0" y="4"/>
                  </a:lnTo>
                  <a:close/>
                </a:path>
              </a:pathLst>
            </a:custGeom>
            <a:solidFill>
              <a:srgbClr val="F0BB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0" name="Freeform 325"/>
            <p:cNvSpPr>
              <a:spLocks/>
            </p:cNvSpPr>
            <p:nvPr/>
          </p:nvSpPr>
          <p:spPr bwMode="auto">
            <a:xfrm rot="16200000">
              <a:off x="653966" y="1307459"/>
              <a:ext cx="531006" cy="267679"/>
            </a:xfrm>
            <a:custGeom>
              <a:avLst/>
              <a:gdLst>
                <a:gd name="T0" fmla="*/ 0 w 91"/>
                <a:gd name="T1" fmla="*/ 16 h 46"/>
                <a:gd name="T2" fmla="*/ 91 w 91"/>
                <a:gd name="T3" fmla="*/ 45 h 46"/>
                <a:gd name="T4" fmla="*/ 0 w 91"/>
                <a:gd name="T5" fmla="*/ 1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1" h="46">
                  <a:moveTo>
                    <a:pt x="0" y="16"/>
                  </a:moveTo>
                  <a:cubicBezTo>
                    <a:pt x="0" y="16"/>
                    <a:pt x="62" y="46"/>
                    <a:pt x="91" y="45"/>
                  </a:cubicBezTo>
                  <a:cubicBezTo>
                    <a:pt x="91" y="45"/>
                    <a:pt x="61" y="0"/>
                    <a:pt x="0" y="16"/>
                  </a:cubicBezTo>
                  <a:close/>
                </a:path>
              </a:pathLst>
            </a:custGeom>
            <a:solidFill>
              <a:srgbClr val="E6A9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1" name="Freeform 326"/>
            <p:cNvSpPr>
              <a:spLocks/>
            </p:cNvSpPr>
            <p:nvPr/>
          </p:nvSpPr>
          <p:spPr bwMode="auto">
            <a:xfrm rot="16200000">
              <a:off x="4961864" y="5558774"/>
              <a:ext cx="1053308" cy="1057660"/>
            </a:xfrm>
            <a:custGeom>
              <a:avLst/>
              <a:gdLst>
                <a:gd name="T0" fmla="*/ 168 w 181"/>
                <a:gd name="T1" fmla="*/ 68 h 182"/>
                <a:gd name="T2" fmla="*/ 67 w 181"/>
                <a:gd name="T3" fmla="*/ 13 h 182"/>
                <a:gd name="T4" fmla="*/ 13 w 181"/>
                <a:gd name="T5" fmla="*/ 114 h 182"/>
                <a:gd name="T6" fmla="*/ 114 w 181"/>
                <a:gd name="T7" fmla="*/ 169 h 182"/>
                <a:gd name="T8" fmla="*/ 168 w 181"/>
                <a:gd name="T9" fmla="*/ 68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" h="182">
                  <a:moveTo>
                    <a:pt x="168" y="68"/>
                  </a:moveTo>
                  <a:cubicBezTo>
                    <a:pt x="155" y="25"/>
                    <a:pt x="110" y="0"/>
                    <a:pt x="67" y="13"/>
                  </a:cubicBezTo>
                  <a:cubicBezTo>
                    <a:pt x="24" y="26"/>
                    <a:pt x="0" y="71"/>
                    <a:pt x="13" y="114"/>
                  </a:cubicBezTo>
                  <a:cubicBezTo>
                    <a:pt x="25" y="157"/>
                    <a:pt x="71" y="182"/>
                    <a:pt x="114" y="169"/>
                  </a:cubicBezTo>
                  <a:cubicBezTo>
                    <a:pt x="157" y="156"/>
                    <a:pt x="181" y="111"/>
                    <a:pt x="168" y="68"/>
                  </a:cubicBezTo>
                  <a:close/>
                </a:path>
              </a:pathLst>
            </a:custGeom>
            <a:solidFill>
              <a:srgbClr val="F15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2" name="Freeform 327"/>
            <p:cNvSpPr>
              <a:spLocks/>
            </p:cNvSpPr>
            <p:nvPr/>
          </p:nvSpPr>
          <p:spPr bwMode="auto">
            <a:xfrm rot="16200000">
              <a:off x="5175137" y="6246471"/>
              <a:ext cx="145809" cy="145809"/>
            </a:xfrm>
            <a:custGeom>
              <a:avLst/>
              <a:gdLst>
                <a:gd name="T0" fmla="*/ 23 w 25"/>
                <a:gd name="T1" fmla="*/ 9 h 25"/>
                <a:gd name="T2" fmla="*/ 9 w 25"/>
                <a:gd name="T3" fmla="*/ 2 h 25"/>
                <a:gd name="T4" fmla="*/ 2 w 25"/>
                <a:gd name="T5" fmla="*/ 16 h 25"/>
                <a:gd name="T6" fmla="*/ 16 w 25"/>
                <a:gd name="T7" fmla="*/ 23 h 25"/>
                <a:gd name="T8" fmla="*/ 23 w 25"/>
                <a:gd name="T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3" y="9"/>
                  </a:moveTo>
                  <a:cubicBezTo>
                    <a:pt x="22" y="3"/>
                    <a:pt x="15" y="0"/>
                    <a:pt x="9" y="2"/>
                  </a:cubicBezTo>
                  <a:cubicBezTo>
                    <a:pt x="3" y="4"/>
                    <a:pt x="0" y="10"/>
                    <a:pt x="2" y="16"/>
                  </a:cubicBezTo>
                  <a:cubicBezTo>
                    <a:pt x="4" y="22"/>
                    <a:pt x="10" y="25"/>
                    <a:pt x="16" y="23"/>
                  </a:cubicBezTo>
                  <a:cubicBezTo>
                    <a:pt x="22" y="22"/>
                    <a:pt x="25" y="15"/>
                    <a:pt x="23" y="9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3" name="Freeform 328"/>
            <p:cNvSpPr>
              <a:spLocks/>
            </p:cNvSpPr>
            <p:nvPr/>
          </p:nvSpPr>
          <p:spPr bwMode="auto">
            <a:xfrm rot="16200000">
              <a:off x="5599507" y="5717641"/>
              <a:ext cx="145809" cy="145809"/>
            </a:xfrm>
            <a:custGeom>
              <a:avLst/>
              <a:gdLst>
                <a:gd name="T0" fmla="*/ 23 w 25"/>
                <a:gd name="T1" fmla="*/ 9 h 25"/>
                <a:gd name="T2" fmla="*/ 9 w 25"/>
                <a:gd name="T3" fmla="*/ 2 h 25"/>
                <a:gd name="T4" fmla="*/ 2 w 25"/>
                <a:gd name="T5" fmla="*/ 16 h 25"/>
                <a:gd name="T6" fmla="*/ 16 w 25"/>
                <a:gd name="T7" fmla="*/ 23 h 25"/>
                <a:gd name="T8" fmla="*/ 23 w 25"/>
                <a:gd name="T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3" y="9"/>
                  </a:moveTo>
                  <a:cubicBezTo>
                    <a:pt x="22" y="3"/>
                    <a:pt x="15" y="0"/>
                    <a:pt x="9" y="2"/>
                  </a:cubicBezTo>
                  <a:cubicBezTo>
                    <a:pt x="3" y="3"/>
                    <a:pt x="0" y="10"/>
                    <a:pt x="2" y="16"/>
                  </a:cubicBezTo>
                  <a:cubicBezTo>
                    <a:pt x="3" y="22"/>
                    <a:pt x="10" y="25"/>
                    <a:pt x="16" y="23"/>
                  </a:cubicBezTo>
                  <a:cubicBezTo>
                    <a:pt x="22" y="21"/>
                    <a:pt x="25" y="15"/>
                    <a:pt x="23" y="9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4" name="Freeform 329"/>
            <p:cNvSpPr>
              <a:spLocks/>
            </p:cNvSpPr>
            <p:nvPr/>
          </p:nvSpPr>
          <p:spPr bwMode="auto">
            <a:xfrm rot="16200000">
              <a:off x="5342709" y="6281291"/>
              <a:ext cx="93579" cy="93579"/>
            </a:xfrm>
            <a:custGeom>
              <a:avLst/>
              <a:gdLst>
                <a:gd name="T0" fmla="*/ 15 w 16"/>
                <a:gd name="T1" fmla="*/ 6 h 16"/>
                <a:gd name="T2" fmla="*/ 6 w 16"/>
                <a:gd name="T3" fmla="*/ 2 h 16"/>
                <a:gd name="T4" fmla="*/ 2 w 16"/>
                <a:gd name="T5" fmla="*/ 10 h 16"/>
                <a:gd name="T6" fmla="*/ 10 w 16"/>
                <a:gd name="T7" fmla="*/ 15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4" y="2"/>
                    <a:pt x="10" y="0"/>
                    <a:pt x="6" y="2"/>
                  </a:cubicBezTo>
                  <a:cubicBezTo>
                    <a:pt x="3" y="3"/>
                    <a:pt x="0" y="7"/>
                    <a:pt x="2" y="10"/>
                  </a:cubicBezTo>
                  <a:cubicBezTo>
                    <a:pt x="3" y="14"/>
                    <a:pt x="7" y="16"/>
                    <a:pt x="10" y="15"/>
                  </a:cubicBezTo>
                  <a:cubicBezTo>
                    <a:pt x="14" y="14"/>
                    <a:pt x="16" y="10"/>
                    <a:pt x="15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5" name="Freeform 330"/>
            <p:cNvSpPr>
              <a:spLocks/>
            </p:cNvSpPr>
            <p:nvPr/>
          </p:nvSpPr>
          <p:spPr bwMode="auto">
            <a:xfrm rot="16200000">
              <a:off x="5349238" y="5758990"/>
              <a:ext cx="93579" cy="93579"/>
            </a:xfrm>
            <a:custGeom>
              <a:avLst/>
              <a:gdLst>
                <a:gd name="T0" fmla="*/ 15 w 16"/>
                <a:gd name="T1" fmla="*/ 6 h 16"/>
                <a:gd name="T2" fmla="*/ 6 w 16"/>
                <a:gd name="T3" fmla="*/ 1 h 16"/>
                <a:gd name="T4" fmla="*/ 1 w 16"/>
                <a:gd name="T5" fmla="*/ 10 h 16"/>
                <a:gd name="T6" fmla="*/ 10 w 16"/>
                <a:gd name="T7" fmla="*/ 14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4" y="2"/>
                    <a:pt x="10" y="0"/>
                    <a:pt x="6" y="1"/>
                  </a:cubicBezTo>
                  <a:cubicBezTo>
                    <a:pt x="2" y="2"/>
                    <a:pt x="0" y="6"/>
                    <a:pt x="1" y="10"/>
                  </a:cubicBezTo>
                  <a:cubicBezTo>
                    <a:pt x="2" y="13"/>
                    <a:pt x="6" y="16"/>
                    <a:pt x="10" y="14"/>
                  </a:cubicBezTo>
                  <a:cubicBezTo>
                    <a:pt x="14" y="13"/>
                    <a:pt x="16" y="9"/>
                    <a:pt x="15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6" name="Freeform 331"/>
            <p:cNvSpPr>
              <a:spLocks/>
            </p:cNvSpPr>
            <p:nvPr/>
          </p:nvSpPr>
          <p:spPr bwMode="auto">
            <a:xfrm rot="16200000">
              <a:off x="5759462" y="6180095"/>
              <a:ext cx="87050" cy="93579"/>
            </a:xfrm>
            <a:custGeom>
              <a:avLst/>
              <a:gdLst>
                <a:gd name="T0" fmla="*/ 14 w 15"/>
                <a:gd name="T1" fmla="*/ 6 h 16"/>
                <a:gd name="T2" fmla="*/ 6 w 15"/>
                <a:gd name="T3" fmla="*/ 1 h 16"/>
                <a:gd name="T4" fmla="*/ 1 w 15"/>
                <a:gd name="T5" fmla="*/ 10 h 16"/>
                <a:gd name="T6" fmla="*/ 10 w 15"/>
                <a:gd name="T7" fmla="*/ 15 h 16"/>
                <a:gd name="T8" fmla="*/ 14 w 15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6">
                  <a:moveTo>
                    <a:pt x="14" y="6"/>
                  </a:moveTo>
                  <a:cubicBezTo>
                    <a:pt x="13" y="2"/>
                    <a:pt x="9" y="0"/>
                    <a:pt x="6" y="1"/>
                  </a:cubicBezTo>
                  <a:cubicBezTo>
                    <a:pt x="2" y="2"/>
                    <a:pt x="0" y="6"/>
                    <a:pt x="1" y="10"/>
                  </a:cubicBezTo>
                  <a:cubicBezTo>
                    <a:pt x="2" y="14"/>
                    <a:pt x="6" y="16"/>
                    <a:pt x="10" y="15"/>
                  </a:cubicBezTo>
                  <a:cubicBezTo>
                    <a:pt x="13" y="13"/>
                    <a:pt x="15" y="10"/>
                    <a:pt x="14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7" name="Freeform 332"/>
            <p:cNvSpPr>
              <a:spLocks/>
            </p:cNvSpPr>
            <p:nvPr/>
          </p:nvSpPr>
          <p:spPr bwMode="auto">
            <a:xfrm rot="16200000">
              <a:off x="5174049" y="5788369"/>
              <a:ext cx="65288" cy="63111"/>
            </a:xfrm>
            <a:custGeom>
              <a:avLst/>
              <a:gdLst>
                <a:gd name="T0" fmla="*/ 10 w 11"/>
                <a:gd name="T1" fmla="*/ 5 h 11"/>
                <a:gd name="T2" fmla="*/ 4 w 11"/>
                <a:gd name="T3" fmla="*/ 1 h 11"/>
                <a:gd name="T4" fmla="*/ 1 w 11"/>
                <a:gd name="T5" fmla="*/ 7 h 11"/>
                <a:gd name="T6" fmla="*/ 7 w 11"/>
                <a:gd name="T7" fmla="*/ 11 h 11"/>
                <a:gd name="T8" fmla="*/ 10 w 11"/>
                <a:gd name="T9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0" y="5"/>
                  </a:moveTo>
                  <a:cubicBezTo>
                    <a:pt x="9" y="2"/>
                    <a:pt x="7" y="0"/>
                    <a:pt x="4" y="1"/>
                  </a:cubicBezTo>
                  <a:cubicBezTo>
                    <a:pt x="1" y="2"/>
                    <a:pt x="0" y="5"/>
                    <a:pt x="1" y="7"/>
                  </a:cubicBezTo>
                  <a:cubicBezTo>
                    <a:pt x="1" y="10"/>
                    <a:pt x="4" y="11"/>
                    <a:pt x="7" y="11"/>
                  </a:cubicBezTo>
                  <a:cubicBezTo>
                    <a:pt x="9" y="10"/>
                    <a:pt x="11" y="7"/>
                    <a:pt x="10" y="5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8" name="Freeform 333"/>
            <p:cNvSpPr>
              <a:spLocks/>
            </p:cNvSpPr>
            <p:nvPr/>
          </p:nvSpPr>
          <p:spPr bwMode="auto">
            <a:xfrm rot="16200000">
              <a:off x="5122907" y="5939619"/>
              <a:ext cx="87050" cy="87050"/>
            </a:xfrm>
            <a:custGeom>
              <a:avLst/>
              <a:gdLst>
                <a:gd name="T0" fmla="*/ 14 w 15"/>
                <a:gd name="T1" fmla="*/ 6 h 15"/>
                <a:gd name="T2" fmla="*/ 6 w 15"/>
                <a:gd name="T3" fmla="*/ 1 h 15"/>
                <a:gd name="T4" fmla="*/ 1 w 15"/>
                <a:gd name="T5" fmla="*/ 9 h 15"/>
                <a:gd name="T6" fmla="*/ 9 w 15"/>
                <a:gd name="T7" fmla="*/ 14 h 15"/>
                <a:gd name="T8" fmla="*/ 14 w 15"/>
                <a:gd name="T9" fmla="*/ 6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4" y="6"/>
                  </a:moveTo>
                  <a:cubicBezTo>
                    <a:pt x="13" y="2"/>
                    <a:pt x="9" y="0"/>
                    <a:pt x="6" y="1"/>
                  </a:cubicBezTo>
                  <a:cubicBezTo>
                    <a:pt x="2" y="2"/>
                    <a:pt x="0" y="6"/>
                    <a:pt x="1" y="9"/>
                  </a:cubicBezTo>
                  <a:cubicBezTo>
                    <a:pt x="2" y="13"/>
                    <a:pt x="6" y="15"/>
                    <a:pt x="9" y="14"/>
                  </a:cubicBezTo>
                  <a:cubicBezTo>
                    <a:pt x="13" y="13"/>
                    <a:pt x="15" y="9"/>
                    <a:pt x="14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9" name="Freeform 334"/>
            <p:cNvSpPr>
              <a:spLocks/>
            </p:cNvSpPr>
            <p:nvPr/>
          </p:nvSpPr>
          <p:spPr bwMode="auto">
            <a:xfrm rot="16200000">
              <a:off x="5325299" y="6420572"/>
              <a:ext cx="41349" cy="41349"/>
            </a:xfrm>
            <a:custGeom>
              <a:avLst/>
              <a:gdLst>
                <a:gd name="T0" fmla="*/ 7 w 7"/>
                <a:gd name="T1" fmla="*/ 2 h 7"/>
                <a:gd name="T2" fmla="*/ 3 w 7"/>
                <a:gd name="T3" fmla="*/ 0 h 7"/>
                <a:gd name="T4" fmla="*/ 1 w 7"/>
                <a:gd name="T5" fmla="*/ 4 h 7"/>
                <a:gd name="T6" fmla="*/ 5 w 7"/>
                <a:gd name="T7" fmla="*/ 6 h 7"/>
                <a:gd name="T8" fmla="*/ 7 w 7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2"/>
                  </a:moveTo>
                  <a:cubicBezTo>
                    <a:pt x="6" y="1"/>
                    <a:pt x="5" y="0"/>
                    <a:pt x="3" y="0"/>
                  </a:cubicBezTo>
                  <a:cubicBezTo>
                    <a:pt x="1" y="1"/>
                    <a:pt x="0" y="3"/>
                    <a:pt x="1" y="4"/>
                  </a:cubicBezTo>
                  <a:cubicBezTo>
                    <a:pt x="1" y="6"/>
                    <a:pt x="3" y="7"/>
                    <a:pt x="5" y="6"/>
                  </a:cubicBezTo>
                  <a:cubicBezTo>
                    <a:pt x="6" y="6"/>
                    <a:pt x="7" y="4"/>
                    <a:pt x="7" y="2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0" name="Freeform 335"/>
            <p:cNvSpPr>
              <a:spLocks/>
            </p:cNvSpPr>
            <p:nvPr/>
          </p:nvSpPr>
          <p:spPr bwMode="auto">
            <a:xfrm rot="16200000">
              <a:off x="5538572" y="5702407"/>
              <a:ext cx="45701" cy="41349"/>
            </a:xfrm>
            <a:custGeom>
              <a:avLst/>
              <a:gdLst>
                <a:gd name="T0" fmla="*/ 7 w 8"/>
                <a:gd name="T1" fmla="*/ 3 h 7"/>
                <a:gd name="T2" fmla="*/ 3 w 8"/>
                <a:gd name="T3" fmla="*/ 1 h 7"/>
                <a:gd name="T4" fmla="*/ 1 w 8"/>
                <a:gd name="T5" fmla="*/ 5 h 7"/>
                <a:gd name="T6" fmla="*/ 5 w 8"/>
                <a:gd name="T7" fmla="*/ 7 h 7"/>
                <a:gd name="T8" fmla="*/ 7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7" y="3"/>
                  </a:moveTo>
                  <a:cubicBezTo>
                    <a:pt x="7" y="1"/>
                    <a:pt x="5" y="0"/>
                    <a:pt x="3" y="1"/>
                  </a:cubicBezTo>
                  <a:cubicBezTo>
                    <a:pt x="1" y="1"/>
                    <a:pt x="0" y="3"/>
                    <a:pt x="1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7" y="6"/>
                    <a:pt x="8" y="4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1" name="Freeform 336"/>
            <p:cNvSpPr>
              <a:spLocks/>
            </p:cNvSpPr>
            <p:nvPr/>
          </p:nvSpPr>
          <p:spPr bwMode="auto">
            <a:xfrm rot="16200000">
              <a:off x="5108761" y="5884125"/>
              <a:ext cx="45701" cy="39173"/>
            </a:xfrm>
            <a:custGeom>
              <a:avLst/>
              <a:gdLst>
                <a:gd name="T0" fmla="*/ 7 w 8"/>
                <a:gd name="T1" fmla="*/ 3 h 7"/>
                <a:gd name="T2" fmla="*/ 3 w 8"/>
                <a:gd name="T3" fmla="*/ 1 h 7"/>
                <a:gd name="T4" fmla="*/ 1 w 8"/>
                <a:gd name="T5" fmla="*/ 5 h 7"/>
                <a:gd name="T6" fmla="*/ 5 w 8"/>
                <a:gd name="T7" fmla="*/ 7 h 7"/>
                <a:gd name="T8" fmla="*/ 7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7" y="3"/>
                  </a:moveTo>
                  <a:cubicBezTo>
                    <a:pt x="7" y="1"/>
                    <a:pt x="5" y="0"/>
                    <a:pt x="3" y="1"/>
                  </a:cubicBezTo>
                  <a:cubicBezTo>
                    <a:pt x="1" y="1"/>
                    <a:pt x="0" y="3"/>
                    <a:pt x="1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7" y="6"/>
                    <a:pt x="8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2" name="Freeform 337"/>
            <p:cNvSpPr>
              <a:spLocks/>
            </p:cNvSpPr>
            <p:nvPr/>
          </p:nvSpPr>
          <p:spPr bwMode="auto">
            <a:xfrm rot="16200000">
              <a:off x="5357943" y="5976615"/>
              <a:ext cx="41349" cy="45701"/>
            </a:xfrm>
            <a:custGeom>
              <a:avLst/>
              <a:gdLst>
                <a:gd name="T0" fmla="*/ 7 w 7"/>
                <a:gd name="T1" fmla="*/ 3 h 8"/>
                <a:gd name="T2" fmla="*/ 3 w 7"/>
                <a:gd name="T3" fmla="*/ 1 h 8"/>
                <a:gd name="T4" fmla="*/ 0 w 7"/>
                <a:gd name="T5" fmla="*/ 5 h 8"/>
                <a:gd name="T6" fmla="*/ 4 w 7"/>
                <a:gd name="T7" fmla="*/ 7 h 8"/>
                <a:gd name="T8" fmla="*/ 7 w 7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8">
                  <a:moveTo>
                    <a:pt x="7" y="3"/>
                  </a:moveTo>
                  <a:cubicBezTo>
                    <a:pt x="6" y="1"/>
                    <a:pt x="4" y="0"/>
                    <a:pt x="3" y="1"/>
                  </a:cubicBezTo>
                  <a:cubicBezTo>
                    <a:pt x="1" y="1"/>
                    <a:pt x="0" y="3"/>
                    <a:pt x="0" y="5"/>
                  </a:cubicBezTo>
                  <a:cubicBezTo>
                    <a:pt x="1" y="7"/>
                    <a:pt x="3" y="8"/>
                    <a:pt x="4" y="7"/>
                  </a:cubicBezTo>
                  <a:cubicBezTo>
                    <a:pt x="6" y="7"/>
                    <a:pt x="7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3" name="Freeform 338"/>
            <p:cNvSpPr>
              <a:spLocks/>
            </p:cNvSpPr>
            <p:nvPr/>
          </p:nvSpPr>
          <p:spPr bwMode="auto">
            <a:xfrm rot="16200000">
              <a:off x="5860658" y="6183360"/>
              <a:ext cx="41349" cy="41349"/>
            </a:xfrm>
            <a:custGeom>
              <a:avLst/>
              <a:gdLst>
                <a:gd name="T0" fmla="*/ 7 w 7"/>
                <a:gd name="T1" fmla="*/ 3 h 7"/>
                <a:gd name="T2" fmla="*/ 3 w 7"/>
                <a:gd name="T3" fmla="*/ 1 h 7"/>
                <a:gd name="T4" fmla="*/ 1 w 7"/>
                <a:gd name="T5" fmla="*/ 5 h 7"/>
                <a:gd name="T6" fmla="*/ 5 w 7"/>
                <a:gd name="T7" fmla="*/ 7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6" y="1"/>
                    <a:pt x="4" y="0"/>
                    <a:pt x="3" y="1"/>
                  </a:cubicBezTo>
                  <a:cubicBezTo>
                    <a:pt x="1" y="1"/>
                    <a:pt x="0" y="3"/>
                    <a:pt x="1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6" y="6"/>
                    <a:pt x="7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4" name="Freeform 339"/>
            <p:cNvSpPr>
              <a:spLocks/>
            </p:cNvSpPr>
            <p:nvPr/>
          </p:nvSpPr>
          <p:spPr bwMode="auto">
            <a:xfrm rot="16200000">
              <a:off x="5649561" y="6063666"/>
              <a:ext cx="45701" cy="41349"/>
            </a:xfrm>
            <a:custGeom>
              <a:avLst/>
              <a:gdLst>
                <a:gd name="T0" fmla="*/ 7 w 8"/>
                <a:gd name="T1" fmla="*/ 2 h 7"/>
                <a:gd name="T2" fmla="*/ 3 w 8"/>
                <a:gd name="T3" fmla="*/ 0 h 7"/>
                <a:gd name="T4" fmla="*/ 1 w 8"/>
                <a:gd name="T5" fmla="*/ 4 h 7"/>
                <a:gd name="T6" fmla="*/ 5 w 8"/>
                <a:gd name="T7" fmla="*/ 6 h 7"/>
                <a:gd name="T8" fmla="*/ 7 w 8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7" y="2"/>
                  </a:moveTo>
                  <a:cubicBezTo>
                    <a:pt x="7" y="1"/>
                    <a:pt x="5" y="0"/>
                    <a:pt x="3" y="0"/>
                  </a:cubicBezTo>
                  <a:cubicBezTo>
                    <a:pt x="1" y="1"/>
                    <a:pt x="0" y="2"/>
                    <a:pt x="1" y="4"/>
                  </a:cubicBezTo>
                  <a:cubicBezTo>
                    <a:pt x="1" y="6"/>
                    <a:pt x="3" y="7"/>
                    <a:pt x="5" y="6"/>
                  </a:cubicBezTo>
                  <a:cubicBezTo>
                    <a:pt x="7" y="6"/>
                    <a:pt x="8" y="4"/>
                    <a:pt x="7" y="2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5" name="Freeform 340"/>
            <p:cNvSpPr>
              <a:spLocks/>
            </p:cNvSpPr>
            <p:nvPr/>
          </p:nvSpPr>
          <p:spPr bwMode="auto">
            <a:xfrm rot="16200000">
              <a:off x="5552717" y="6352020"/>
              <a:ext cx="41349" cy="39173"/>
            </a:xfrm>
            <a:custGeom>
              <a:avLst/>
              <a:gdLst>
                <a:gd name="T0" fmla="*/ 7 w 7"/>
                <a:gd name="T1" fmla="*/ 3 h 7"/>
                <a:gd name="T2" fmla="*/ 3 w 7"/>
                <a:gd name="T3" fmla="*/ 1 h 7"/>
                <a:gd name="T4" fmla="*/ 0 w 7"/>
                <a:gd name="T5" fmla="*/ 5 h 7"/>
                <a:gd name="T6" fmla="*/ 5 w 7"/>
                <a:gd name="T7" fmla="*/ 7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6" y="1"/>
                    <a:pt x="4" y="0"/>
                    <a:pt x="3" y="1"/>
                  </a:cubicBezTo>
                  <a:cubicBezTo>
                    <a:pt x="1" y="1"/>
                    <a:pt x="0" y="3"/>
                    <a:pt x="0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6" y="6"/>
                    <a:pt x="7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6" name="Freeform 341"/>
            <p:cNvSpPr>
              <a:spLocks/>
            </p:cNvSpPr>
            <p:nvPr/>
          </p:nvSpPr>
          <p:spPr bwMode="auto">
            <a:xfrm rot="16200000">
              <a:off x="9763211" y="5285653"/>
              <a:ext cx="1540789" cy="581060"/>
            </a:xfrm>
            <a:custGeom>
              <a:avLst/>
              <a:gdLst>
                <a:gd name="T0" fmla="*/ 128 w 265"/>
                <a:gd name="T1" fmla="*/ 72 h 100"/>
                <a:gd name="T2" fmla="*/ 265 w 265"/>
                <a:gd name="T3" fmla="*/ 33 h 100"/>
                <a:gd name="T4" fmla="*/ 236 w 265"/>
                <a:gd name="T5" fmla="*/ 0 h 100"/>
                <a:gd name="T6" fmla="*/ 148 w 265"/>
                <a:gd name="T7" fmla="*/ 33 h 100"/>
                <a:gd name="T8" fmla="*/ 20 w 265"/>
                <a:gd name="T9" fmla="*/ 36 h 100"/>
                <a:gd name="T10" fmla="*/ 0 w 265"/>
                <a:gd name="T11" fmla="*/ 97 h 100"/>
                <a:gd name="T12" fmla="*/ 128 w 265"/>
                <a:gd name="T13" fmla="*/ 7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5" h="100">
                  <a:moveTo>
                    <a:pt x="128" y="72"/>
                  </a:moveTo>
                  <a:cubicBezTo>
                    <a:pt x="188" y="42"/>
                    <a:pt x="229" y="27"/>
                    <a:pt x="265" y="33"/>
                  </a:cubicBezTo>
                  <a:cubicBezTo>
                    <a:pt x="257" y="21"/>
                    <a:pt x="247" y="10"/>
                    <a:pt x="236" y="0"/>
                  </a:cubicBezTo>
                  <a:cubicBezTo>
                    <a:pt x="211" y="3"/>
                    <a:pt x="180" y="13"/>
                    <a:pt x="148" y="33"/>
                  </a:cubicBezTo>
                  <a:cubicBezTo>
                    <a:pt x="109" y="58"/>
                    <a:pt x="52" y="47"/>
                    <a:pt x="20" y="36"/>
                  </a:cubicBezTo>
                  <a:cubicBezTo>
                    <a:pt x="9" y="54"/>
                    <a:pt x="2" y="75"/>
                    <a:pt x="0" y="97"/>
                  </a:cubicBezTo>
                  <a:cubicBezTo>
                    <a:pt x="24" y="100"/>
                    <a:pt x="71" y="100"/>
                    <a:pt x="128" y="72"/>
                  </a:cubicBezTo>
                  <a:close/>
                </a:path>
              </a:pathLst>
            </a:custGeom>
            <a:solidFill>
              <a:srgbClr val="E8BD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7" name="Freeform 342"/>
            <p:cNvSpPr>
              <a:spLocks/>
            </p:cNvSpPr>
            <p:nvPr/>
          </p:nvSpPr>
          <p:spPr bwMode="auto">
            <a:xfrm rot="16200000">
              <a:off x="9737096" y="5387937"/>
              <a:ext cx="1255700" cy="430899"/>
            </a:xfrm>
            <a:custGeom>
              <a:avLst/>
              <a:gdLst>
                <a:gd name="T0" fmla="*/ 128 w 216"/>
                <a:gd name="T1" fmla="*/ 49 h 74"/>
                <a:gd name="T2" fmla="*/ 216 w 216"/>
                <a:gd name="T3" fmla="*/ 16 h 74"/>
                <a:gd name="T4" fmla="*/ 193 w 216"/>
                <a:gd name="T5" fmla="*/ 0 h 74"/>
                <a:gd name="T6" fmla="*/ 121 w 216"/>
                <a:gd name="T7" fmla="*/ 28 h 74"/>
                <a:gd name="T8" fmla="*/ 25 w 216"/>
                <a:gd name="T9" fmla="*/ 20 h 74"/>
                <a:gd name="T10" fmla="*/ 0 w 216"/>
                <a:gd name="T11" fmla="*/ 52 h 74"/>
                <a:gd name="T12" fmla="*/ 128 w 216"/>
                <a:gd name="T13" fmla="*/ 4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6" h="74">
                  <a:moveTo>
                    <a:pt x="128" y="49"/>
                  </a:moveTo>
                  <a:cubicBezTo>
                    <a:pt x="160" y="29"/>
                    <a:pt x="191" y="19"/>
                    <a:pt x="216" y="16"/>
                  </a:cubicBezTo>
                  <a:cubicBezTo>
                    <a:pt x="209" y="10"/>
                    <a:pt x="201" y="5"/>
                    <a:pt x="193" y="0"/>
                  </a:cubicBezTo>
                  <a:cubicBezTo>
                    <a:pt x="176" y="9"/>
                    <a:pt x="151" y="21"/>
                    <a:pt x="121" y="28"/>
                  </a:cubicBezTo>
                  <a:cubicBezTo>
                    <a:pt x="81" y="37"/>
                    <a:pt x="44" y="27"/>
                    <a:pt x="25" y="20"/>
                  </a:cubicBezTo>
                  <a:cubicBezTo>
                    <a:pt x="15" y="29"/>
                    <a:pt x="7" y="40"/>
                    <a:pt x="0" y="52"/>
                  </a:cubicBezTo>
                  <a:cubicBezTo>
                    <a:pt x="32" y="63"/>
                    <a:pt x="89" y="74"/>
                    <a:pt x="128" y="49"/>
                  </a:cubicBezTo>
                  <a:close/>
                </a:path>
              </a:pathLst>
            </a:custGeom>
            <a:solidFill>
              <a:srgbClr val="EDC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8" name="Freeform 343"/>
            <p:cNvSpPr>
              <a:spLocks/>
            </p:cNvSpPr>
            <p:nvPr/>
          </p:nvSpPr>
          <p:spPr bwMode="auto">
            <a:xfrm rot="16200000">
              <a:off x="9728391" y="5442344"/>
              <a:ext cx="842211" cy="256798"/>
            </a:xfrm>
            <a:custGeom>
              <a:avLst/>
              <a:gdLst>
                <a:gd name="T0" fmla="*/ 145 w 145"/>
                <a:gd name="T1" fmla="*/ 18 h 44"/>
                <a:gd name="T2" fmla="*/ 57 w 145"/>
                <a:gd name="T3" fmla="*/ 6 h 44"/>
                <a:gd name="T4" fmla="*/ 0 w 145"/>
                <a:gd name="T5" fmla="*/ 29 h 44"/>
                <a:gd name="T6" fmla="*/ 145 w 145"/>
                <a:gd name="T7" fmla="*/ 1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5" h="44">
                  <a:moveTo>
                    <a:pt x="145" y="18"/>
                  </a:moveTo>
                  <a:cubicBezTo>
                    <a:pt x="119" y="5"/>
                    <a:pt x="88" y="0"/>
                    <a:pt x="57" y="6"/>
                  </a:cubicBezTo>
                  <a:cubicBezTo>
                    <a:pt x="36" y="10"/>
                    <a:pt x="17" y="18"/>
                    <a:pt x="0" y="29"/>
                  </a:cubicBezTo>
                  <a:cubicBezTo>
                    <a:pt x="20" y="35"/>
                    <a:pt x="72" y="44"/>
                    <a:pt x="145" y="18"/>
                  </a:cubicBezTo>
                  <a:close/>
                </a:path>
              </a:pathLst>
            </a:custGeom>
            <a:solidFill>
              <a:srgbClr val="FCC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9" name="Freeform 344"/>
            <p:cNvSpPr>
              <a:spLocks/>
            </p:cNvSpPr>
            <p:nvPr/>
          </p:nvSpPr>
          <p:spPr bwMode="auto">
            <a:xfrm rot="16200000">
              <a:off x="9917725" y="5259538"/>
              <a:ext cx="1575609" cy="611528"/>
            </a:xfrm>
            <a:custGeom>
              <a:avLst/>
              <a:gdLst>
                <a:gd name="T0" fmla="*/ 152 w 271"/>
                <a:gd name="T1" fmla="*/ 52 h 105"/>
                <a:gd name="T2" fmla="*/ 271 w 271"/>
                <a:gd name="T3" fmla="*/ 15 h 105"/>
                <a:gd name="T4" fmla="*/ 266 w 271"/>
                <a:gd name="T5" fmla="*/ 6 h 105"/>
                <a:gd name="T6" fmla="*/ 129 w 271"/>
                <a:gd name="T7" fmla="*/ 45 h 105"/>
                <a:gd name="T8" fmla="*/ 1 w 271"/>
                <a:gd name="T9" fmla="*/ 70 h 105"/>
                <a:gd name="T10" fmla="*/ 3 w 271"/>
                <a:gd name="T11" fmla="*/ 104 h 105"/>
                <a:gd name="T12" fmla="*/ 152 w 271"/>
                <a:gd name="T13" fmla="*/ 5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1" h="105">
                  <a:moveTo>
                    <a:pt x="152" y="52"/>
                  </a:moveTo>
                  <a:cubicBezTo>
                    <a:pt x="210" y="10"/>
                    <a:pt x="251" y="11"/>
                    <a:pt x="271" y="15"/>
                  </a:cubicBezTo>
                  <a:cubicBezTo>
                    <a:pt x="269" y="12"/>
                    <a:pt x="267" y="9"/>
                    <a:pt x="266" y="6"/>
                  </a:cubicBezTo>
                  <a:cubicBezTo>
                    <a:pt x="230" y="0"/>
                    <a:pt x="189" y="15"/>
                    <a:pt x="129" y="45"/>
                  </a:cubicBezTo>
                  <a:cubicBezTo>
                    <a:pt x="72" y="73"/>
                    <a:pt x="25" y="73"/>
                    <a:pt x="1" y="70"/>
                  </a:cubicBezTo>
                  <a:cubicBezTo>
                    <a:pt x="0" y="81"/>
                    <a:pt x="1" y="93"/>
                    <a:pt x="3" y="104"/>
                  </a:cubicBezTo>
                  <a:cubicBezTo>
                    <a:pt x="27" y="105"/>
                    <a:pt x="83" y="100"/>
                    <a:pt x="152" y="52"/>
                  </a:cubicBezTo>
                  <a:close/>
                </a:path>
              </a:pathLst>
            </a:custGeom>
            <a:solidFill>
              <a:srgbClr val="DBB3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0" name="Freeform 345"/>
            <p:cNvSpPr>
              <a:spLocks/>
            </p:cNvSpPr>
            <p:nvPr/>
          </p:nvSpPr>
          <p:spPr bwMode="auto">
            <a:xfrm rot="16200000">
              <a:off x="9757770" y="5478252"/>
              <a:ext cx="977139" cy="237212"/>
            </a:xfrm>
            <a:custGeom>
              <a:avLst/>
              <a:gdLst>
                <a:gd name="T0" fmla="*/ 96 w 168"/>
                <a:gd name="T1" fmla="*/ 32 h 41"/>
                <a:gd name="T2" fmla="*/ 168 w 168"/>
                <a:gd name="T3" fmla="*/ 4 h 41"/>
                <a:gd name="T4" fmla="*/ 161 w 168"/>
                <a:gd name="T5" fmla="*/ 0 h 41"/>
                <a:gd name="T6" fmla="*/ 16 w 168"/>
                <a:gd name="T7" fmla="*/ 11 h 41"/>
                <a:gd name="T8" fmla="*/ 0 w 168"/>
                <a:gd name="T9" fmla="*/ 24 h 41"/>
                <a:gd name="T10" fmla="*/ 96 w 168"/>
                <a:gd name="T11" fmla="*/ 3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" h="41">
                  <a:moveTo>
                    <a:pt x="96" y="32"/>
                  </a:moveTo>
                  <a:cubicBezTo>
                    <a:pt x="126" y="25"/>
                    <a:pt x="151" y="13"/>
                    <a:pt x="168" y="4"/>
                  </a:cubicBezTo>
                  <a:cubicBezTo>
                    <a:pt x="166" y="3"/>
                    <a:pt x="163" y="1"/>
                    <a:pt x="161" y="0"/>
                  </a:cubicBezTo>
                  <a:cubicBezTo>
                    <a:pt x="88" y="26"/>
                    <a:pt x="36" y="17"/>
                    <a:pt x="16" y="11"/>
                  </a:cubicBezTo>
                  <a:cubicBezTo>
                    <a:pt x="11" y="15"/>
                    <a:pt x="5" y="20"/>
                    <a:pt x="0" y="24"/>
                  </a:cubicBezTo>
                  <a:cubicBezTo>
                    <a:pt x="19" y="31"/>
                    <a:pt x="56" y="41"/>
                    <a:pt x="96" y="32"/>
                  </a:cubicBezTo>
                  <a:close/>
                </a:path>
              </a:pathLst>
            </a:custGeom>
            <a:solidFill>
              <a:srgbClr val="F2C5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1" name="Freeform 346"/>
            <p:cNvSpPr>
              <a:spLocks/>
            </p:cNvSpPr>
            <p:nvPr/>
          </p:nvSpPr>
          <p:spPr bwMode="auto">
            <a:xfrm rot="16200000">
              <a:off x="11182130" y="5118082"/>
              <a:ext cx="768218" cy="295971"/>
            </a:xfrm>
            <a:custGeom>
              <a:avLst/>
              <a:gdLst>
                <a:gd name="T0" fmla="*/ 48 w 132"/>
                <a:gd name="T1" fmla="*/ 48 h 51"/>
                <a:gd name="T2" fmla="*/ 132 w 132"/>
                <a:gd name="T3" fmla="*/ 0 h 51"/>
                <a:gd name="T4" fmla="*/ 0 w 132"/>
                <a:gd name="T5" fmla="*/ 48 h 51"/>
                <a:gd name="T6" fmla="*/ 48 w 132"/>
                <a:gd name="T7" fmla="*/ 4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2" h="51">
                  <a:moveTo>
                    <a:pt x="48" y="48"/>
                  </a:moveTo>
                  <a:cubicBezTo>
                    <a:pt x="82" y="42"/>
                    <a:pt x="111" y="24"/>
                    <a:pt x="132" y="0"/>
                  </a:cubicBezTo>
                  <a:cubicBezTo>
                    <a:pt x="71" y="32"/>
                    <a:pt x="23" y="44"/>
                    <a:pt x="0" y="48"/>
                  </a:cubicBezTo>
                  <a:cubicBezTo>
                    <a:pt x="15" y="51"/>
                    <a:pt x="31" y="51"/>
                    <a:pt x="48" y="48"/>
                  </a:cubicBezTo>
                  <a:close/>
                </a:path>
              </a:pathLst>
            </a:custGeom>
            <a:solidFill>
              <a:srgbClr val="5949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2" name="Freeform 347"/>
            <p:cNvSpPr>
              <a:spLocks/>
            </p:cNvSpPr>
            <p:nvPr/>
          </p:nvSpPr>
          <p:spPr bwMode="auto">
            <a:xfrm rot="16200000">
              <a:off x="10214784" y="5073469"/>
              <a:ext cx="1558199" cy="779100"/>
            </a:xfrm>
            <a:custGeom>
              <a:avLst/>
              <a:gdLst>
                <a:gd name="T0" fmla="*/ 148 w 268"/>
                <a:gd name="T1" fmla="*/ 44 h 134"/>
                <a:gd name="T2" fmla="*/ 0 w 268"/>
                <a:gd name="T3" fmla="*/ 116 h 134"/>
                <a:gd name="T4" fmla="*/ 12 w 268"/>
                <a:gd name="T5" fmla="*/ 134 h 134"/>
                <a:gd name="T6" fmla="*/ 146 w 268"/>
                <a:gd name="T7" fmla="*/ 91 h 134"/>
                <a:gd name="T8" fmla="*/ 268 w 268"/>
                <a:gd name="T9" fmla="*/ 45 h 134"/>
                <a:gd name="T10" fmla="*/ 266 w 268"/>
                <a:gd name="T11" fmla="*/ 22 h 134"/>
                <a:gd name="T12" fmla="*/ 260 w 268"/>
                <a:gd name="T13" fmla="*/ 0 h 134"/>
                <a:gd name="T14" fmla="*/ 148 w 268"/>
                <a:gd name="T15" fmla="*/ 4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8" h="134">
                  <a:moveTo>
                    <a:pt x="148" y="44"/>
                  </a:moveTo>
                  <a:cubicBezTo>
                    <a:pt x="75" y="95"/>
                    <a:pt x="23" y="111"/>
                    <a:pt x="0" y="116"/>
                  </a:cubicBezTo>
                  <a:cubicBezTo>
                    <a:pt x="3" y="123"/>
                    <a:pt x="7" y="129"/>
                    <a:pt x="12" y="134"/>
                  </a:cubicBezTo>
                  <a:cubicBezTo>
                    <a:pt x="37" y="132"/>
                    <a:pt x="97" y="123"/>
                    <a:pt x="146" y="91"/>
                  </a:cubicBezTo>
                  <a:cubicBezTo>
                    <a:pt x="193" y="60"/>
                    <a:pt x="237" y="44"/>
                    <a:pt x="268" y="45"/>
                  </a:cubicBezTo>
                  <a:cubicBezTo>
                    <a:pt x="268" y="37"/>
                    <a:pt x="267" y="30"/>
                    <a:pt x="266" y="22"/>
                  </a:cubicBezTo>
                  <a:cubicBezTo>
                    <a:pt x="265" y="15"/>
                    <a:pt x="263" y="7"/>
                    <a:pt x="260" y="0"/>
                  </a:cubicBezTo>
                  <a:cubicBezTo>
                    <a:pt x="237" y="0"/>
                    <a:pt x="201" y="8"/>
                    <a:pt x="148" y="44"/>
                  </a:cubicBezTo>
                  <a:close/>
                </a:path>
              </a:pathLst>
            </a:custGeom>
            <a:solidFill>
              <a:srgbClr val="C7A1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3" name="Freeform 348"/>
            <p:cNvSpPr>
              <a:spLocks/>
            </p:cNvSpPr>
            <p:nvPr/>
          </p:nvSpPr>
          <p:spPr bwMode="auto">
            <a:xfrm rot="16200000">
              <a:off x="10066799" y="5123522"/>
              <a:ext cx="1603900" cy="820448"/>
            </a:xfrm>
            <a:custGeom>
              <a:avLst/>
              <a:gdLst>
                <a:gd name="T0" fmla="*/ 149 w 276"/>
                <a:gd name="T1" fmla="*/ 42 h 141"/>
                <a:gd name="T2" fmla="*/ 0 w 276"/>
                <a:gd name="T3" fmla="*/ 94 h 141"/>
                <a:gd name="T4" fmla="*/ 0 w 276"/>
                <a:gd name="T5" fmla="*/ 96 h 141"/>
                <a:gd name="T6" fmla="*/ 16 w 276"/>
                <a:gd name="T7" fmla="*/ 141 h 141"/>
                <a:gd name="T8" fmla="*/ 164 w 276"/>
                <a:gd name="T9" fmla="*/ 69 h 141"/>
                <a:gd name="T10" fmla="*/ 276 w 276"/>
                <a:gd name="T11" fmla="*/ 25 h 141"/>
                <a:gd name="T12" fmla="*/ 268 w 276"/>
                <a:gd name="T13" fmla="*/ 5 h 141"/>
                <a:gd name="T14" fmla="*/ 149 w 276"/>
                <a:gd name="T15" fmla="*/ 4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6" h="141">
                  <a:moveTo>
                    <a:pt x="149" y="42"/>
                  </a:moveTo>
                  <a:cubicBezTo>
                    <a:pt x="80" y="90"/>
                    <a:pt x="24" y="95"/>
                    <a:pt x="0" y="94"/>
                  </a:cubicBezTo>
                  <a:cubicBezTo>
                    <a:pt x="0" y="95"/>
                    <a:pt x="0" y="96"/>
                    <a:pt x="0" y="96"/>
                  </a:cubicBezTo>
                  <a:cubicBezTo>
                    <a:pt x="3" y="113"/>
                    <a:pt x="8" y="128"/>
                    <a:pt x="16" y="141"/>
                  </a:cubicBezTo>
                  <a:cubicBezTo>
                    <a:pt x="39" y="136"/>
                    <a:pt x="91" y="120"/>
                    <a:pt x="164" y="69"/>
                  </a:cubicBezTo>
                  <a:cubicBezTo>
                    <a:pt x="217" y="33"/>
                    <a:pt x="253" y="25"/>
                    <a:pt x="276" y="25"/>
                  </a:cubicBezTo>
                  <a:cubicBezTo>
                    <a:pt x="274" y="18"/>
                    <a:pt x="271" y="11"/>
                    <a:pt x="268" y="5"/>
                  </a:cubicBezTo>
                  <a:cubicBezTo>
                    <a:pt x="248" y="1"/>
                    <a:pt x="207" y="0"/>
                    <a:pt x="149" y="42"/>
                  </a:cubicBezTo>
                  <a:close/>
                </a:path>
              </a:pathLst>
            </a:custGeom>
            <a:solidFill>
              <a:srgbClr val="D4AD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4" name="Freeform 349"/>
            <p:cNvSpPr>
              <a:spLocks/>
            </p:cNvSpPr>
            <p:nvPr/>
          </p:nvSpPr>
          <p:spPr bwMode="auto">
            <a:xfrm rot="16200000">
              <a:off x="10431322" y="5111553"/>
              <a:ext cx="1488559" cy="633290"/>
            </a:xfrm>
            <a:custGeom>
              <a:avLst/>
              <a:gdLst>
                <a:gd name="T0" fmla="*/ 134 w 256"/>
                <a:gd name="T1" fmla="*/ 47 h 109"/>
                <a:gd name="T2" fmla="*/ 0 w 256"/>
                <a:gd name="T3" fmla="*/ 90 h 109"/>
                <a:gd name="T4" fmla="*/ 10 w 256"/>
                <a:gd name="T5" fmla="*/ 103 h 109"/>
                <a:gd name="T6" fmla="*/ 144 w 256"/>
                <a:gd name="T7" fmla="*/ 74 h 109"/>
                <a:gd name="T8" fmla="*/ 254 w 256"/>
                <a:gd name="T9" fmla="*/ 28 h 109"/>
                <a:gd name="T10" fmla="*/ 256 w 256"/>
                <a:gd name="T11" fmla="*/ 1 h 109"/>
                <a:gd name="T12" fmla="*/ 134 w 256"/>
                <a:gd name="T13" fmla="*/ 47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6" h="109">
                  <a:moveTo>
                    <a:pt x="134" y="47"/>
                  </a:moveTo>
                  <a:cubicBezTo>
                    <a:pt x="85" y="79"/>
                    <a:pt x="25" y="88"/>
                    <a:pt x="0" y="90"/>
                  </a:cubicBezTo>
                  <a:cubicBezTo>
                    <a:pt x="3" y="95"/>
                    <a:pt x="7" y="99"/>
                    <a:pt x="10" y="103"/>
                  </a:cubicBezTo>
                  <a:cubicBezTo>
                    <a:pt x="35" y="106"/>
                    <a:pt x="88" y="109"/>
                    <a:pt x="144" y="74"/>
                  </a:cubicBezTo>
                  <a:cubicBezTo>
                    <a:pt x="205" y="36"/>
                    <a:pt x="229" y="24"/>
                    <a:pt x="254" y="28"/>
                  </a:cubicBezTo>
                  <a:cubicBezTo>
                    <a:pt x="255" y="19"/>
                    <a:pt x="256" y="10"/>
                    <a:pt x="256" y="1"/>
                  </a:cubicBezTo>
                  <a:cubicBezTo>
                    <a:pt x="225" y="0"/>
                    <a:pt x="181" y="16"/>
                    <a:pt x="134" y="47"/>
                  </a:cubicBezTo>
                  <a:close/>
                </a:path>
              </a:pathLst>
            </a:custGeom>
            <a:solidFill>
              <a:srgbClr val="B593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5" name="Freeform 350"/>
            <p:cNvSpPr>
              <a:spLocks/>
            </p:cNvSpPr>
            <p:nvPr/>
          </p:nvSpPr>
          <p:spPr bwMode="auto">
            <a:xfrm rot="16200000">
              <a:off x="10771906" y="5132227"/>
              <a:ext cx="1268757" cy="476600"/>
            </a:xfrm>
            <a:custGeom>
              <a:avLst/>
              <a:gdLst>
                <a:gd name="T0" fmla="*/ 122 w 218"/>
                <a:gd name="T1" fmla="*/ 35 h 82"/>
                <a:gd name="T2" fmla="*/ 0 w 218"/>
                <a:gd name="T3" fmla="*/ 65 h 82"/>
                <a:gd name="T4" fmla="*/ 28 w 218"/>
                <a:gd name="T5" fmla="*/ 82 h 82"/>
                <a:gd name="T6" fmla="*/ 125 w 218"/>
                <a:gd name="T7" fmla="*/ 57 h 82"/>
                <a:gd name="T8" fmla="*/ 211 w 218"/>
                <a:gd name="T9" fmla="*/ 15 h 82"/>
                <a:gd name="T10" fmla="*/ 218 w 218"/>
                <a:gd name="T11" fmla="*/ 0 h 82"/>
                <a:gd name="T12" fmla="*/ 122 w 218"/>
                <a:gd name="T13" fmla="*/ 35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82">
                  <a:moveTo>
                    <a:pt x="122" y="35"/>
                  </a:moveTo>
                  <a:cubicBezTo>
                    <a:pt x="58" y="63"/>
                    <a:pt x="20" y="66"/>
                    <a:pt x="0" y="65"/>
                  </a:cubicBezTo>
                  <a:cubicBezTo>
                    <a:pt x="9" y="72"/>
                    <a:pt x="18" y="77"/>
                    <a:pt x="28" y="82"/>
                  </a:cubicBezTo>
                  <a:cubicBezTo>
                    <a:pt x="47" y="82"/>
                    <a:pt x="78" y="78"/>
                    <a:pt x="125" y="57"/>
                  </a:cubicBezTo>
                  <a:cubicBezTo>
                    <a:pt x="184" y="30"/>
                    <a:pt x="192" y="17"/>
                    <a:pt x="211" y="15"/>
                  </a:cubicBezTo>
                  <a:cubicBezTo>
                    <a:pt x="214" y="10"/>
                    <a:pt x="216" y="5"/>
                    <a:pt x="218" y="0"/>
                  </a:cubicBezTo>
                  <a:cubicBezTo>
                    <a:pt x="205" y="1"/>
                    <a:pt x="181" y="9"/>
                    <a:pt x="122" y="35"/>
                  </a:cubicBezTo>
                  <a:close/>
                </a:path>
              </a:pathLst>
            </a:custGeom>
            <a:solidFill>
              <a:srgbClr val="8F73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6" name="Freeform 351"/>
            <p:cNvSpPr>
              <a:spLocks/>
            </p:cNvSpPr>
            <p:nvPr/>
          </p:nvSpPr>
          <p:spPr bwMode="auto">
            <a:xfrm rot="16200000">
              <a:off x="10565161" y="5127875"/>
              <a:ext cx="1418919" cy="552769"/>
            </a:xfrm>
            <a:custGeom>
              <a:avLst/>
              <a:gdLst>
                <a:gd name="T0" fmla="*/ 134 w 244"/>
                <a:gd name="T1" fmla="*/ 50 h 95"/>
                <a:gd name="T2" fmla="*/ 0 w 244"/>
                <a:gd name="T3" fmla="*/ 79 h 95"/>
                <a:gd name="T4" fmla="*/ 19 w 244"/>
                <a:gd name="T5" fmla="*/ 94 h 95"/>
                <a:gd name="T6" fmla="*/ 141 w 244"/>
                <a:gd name="T7" fmla="*/ 64 h 95"/>
                <a:gd name="T8" fmla="*/ 237 w 244"/>
                <a:gd name="T9" fmla="*/ 29 h 95"/>
                <a:gd name="T10" fmla="*/ 244 w 244"/>
                <a:gd name="T11" fmla="*/ 4 h 95"/>
                <a:gd name="T12" fmla="*/ 134 w 244"/>
                <a:gd name="T13" fmla="*/ 5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4" h="95">
                  <a:moveTo>
                    <a:pt x="134" y="50"/>
                  </a:moveTo>
                  <a:cubicBezTo>
                    <a:pt x="78" y="85"/>
                    <a:pt x="25" y="82"/>
                    <a:pt x="0" y="79"/>
                  </a:cubicBezTo>
                  <a:cubicBezTo>
                    <a:pt x="6" y="84"/>
                    <a:pt x="12" y="90"/>
                    <a:pt x="19" y="94"/>
                  </a:cubicBezTo>
                  <a:cubicBezTo>
                    <a:pt x="39" y="95"/>
                    <a:pt x="77" y="92"/>
                    <a:pt x="141" y="64"/>
                  </a:cubicBezTo>
                  <a:cubicBezTo>
                    <a:pt x="200" y="38"/>
                    <a:pt x="224" y="30"/>
                    <a:pt x="237" y="29"/>
                  </a:cubicBezTo>
                  <a:cubicBezTo>
                    <a:pt x="240" y="21"/>
                    <a:pt x="242" y="12"/>
                    <a:pt x="244" y="4"/>
                  </a:cubicBezTo>
                  <a:cubicBezTo>
                    <a:pt x="219" y="0"/>
                    <a:pt x="195" y="12"/>
                    <a:pt x="134" y="50"/>
                  </a:cubicBezTo>
                  <a:close/>
                </a:path>
              </a:pathLst>
            </a:custGeom>
            <a:solidFill>
              <a:srgbClr val="A18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7" name="Freeform 352"/>
            <p:cNvSpPr>
              <a:spLocks/>
            </p:cNvSpPr>
            <p:nvPr/>
          </p:nvSpPr>
          <p:spPr bwMode="auto">
            <a:xfrm rot="16200000">
              <a:off x="10943830" y="5088702"/>
              <a:ext cx="1064189" cy="441780"/>
            </a:xfrm>
            <a:custGeom>
              <a:avLst/>
              <a:gdLst>
                <a:gd name="T0" fmla="*/ 97 w 183"/>
                <a:gd name="T1" fmla="*/ 42 h 76"/>
                <a:gd name="T2" fmla="*/ 0 w 183"/>
                <a:gd name="T3" fmla="*/ 67 h 76"/>
                <a:gd name="T4" fmla="*/ 33 w 183"/>
                <a:gd name="T5" fmla="*/ 76 h 76"/>
                <a:gd name="T6" fmla="*/ 165 w 183"/>
                <a:gd name="T7" fmla="*/ 28 h 76"/>
                <a:gd name="T8" fmla="*/ 183 w 183"/>
                <a:gd name="T9" fmla="*/ 0 h 76"/>
                <a:gd name="T10" fmla="*/ 97 w 183"/>
                <a:gd name="T11" fmla="*/ 42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3" h="76">
                  <a:moveTo>
                    <a:pt x="97" y="42"/>
                  </a:moveTo>
                  <a:cubicBezTo>
                    <a:pt x="50" y="63"/>
                    <a:pt x="19" y="67"/>
                    <a:pt x="0" y="67"/>
                  </a:cubicBezTo>
                  <a:cubicBezTo>
                    <a:pt x="11" y="71"/>
                    <a:pt x="22" y="74"/>
                    <a:pt x="33" y="76"/>
                  </a:cubicBezTo>
                  <a:cubicBezTo>
                    <a:pt x="56" y="72"/>
                    <a:pt x="104" y="60"/>
                    <a:pt x="165" y="28"/>
                  </a:cubicBezTo>
                  <a:cubicBezTo>
                    <a:pt x="172" y="19"/>
                    <a:pt x="178" y="10"/>
                    <a:pt x="183" y="0"/>
                  </a:cubicBezTo>
                  <a:cubicBezTo>
                    <a:pt x="164" y="2"/>
                    <a:pt x="156" y="15"/>
                    <a:pt x="97" y="42"/>
                  </a:cubicBezTo>
                  <a:close/>
                </a:path>
              </a:pathLst>
            </a:custGeom>
            <a:solidFill>
              <a:srgbClr val="786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8" name="Oval 353"/>
            <p:cNvSpPr>
              <a:spLocks noChangeArrowheads="1"/>
            </p:cNvSpPr>
            <p:nvPr/>
          </p:nvSpPr>
          <p:spPr bwMode="auto">
            <a:xfrm rot="16200000">
              <a:off x="9870936" y="492450"/>
              <a:ext cx="1464620" cy="1464620"/>
            </a:xfrm>
            <a:prstGeom prst="ellipse">
              <a:avLst/>
            </a:prstGeom>
            <a:solidFill>
              <a:srgbClr val="6FC8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9" name="Freeform 354"/>
            <p:cNvSpPr>
              <a:spLocks/>
            </p:cNvSpPr>
            <p:nvPr/>
          </p:nvSpPr>
          <p:spPr bwMode="auto">
            <a:xfrm rot="16200000">
              <a:off x="10231106" y="502243"/>
              <a:ext cx="768218" cy="1397156"/>
            </a:xfrm>
            <a:custGeom>
              <a:avLst/>
              <a:gdLst>
                <a:gd name="T0" fmla="*/ 48 w 132"/>
                <a:gd name="T1" fmla="*/ 0 h 240"/>
                <a:gd name="T2" fmla="*/ 9 w 132"/>
                <a:gd name="T3" fmla="*/ 37 h 240"/>
                <a:gd name="T4" fmla="*/ 53 w 132"/>
                <a:gd name="T5" fmla="*/ 90 h 240"/>
                <a:gd name="T6" fmla="*/ 17 w 132"/>
                <a:gd name="T7" fmla="*/ 143 h 240"/>
                <a:gd name="T8" fmla="*/ 46 w 132"/>
                <a:gd name="T9" fmla="*/ 190 h 240"/>
                <a:gd name="T10" fmla="*/ 59 w 132"/>
                <a:gd name="T11" fmla="*/ 237 h 240"/>
                <a:gd name="T12" fmla="*/ 77 w 132"/>
                <a:gd name="T13" fmla="*/ 167 h 240"/>
                <a:gd name="T14" fmla="*/ 55 w 132"/>
                <a:gd name="T15" fmla="*/ 112 h 240"/>
                <a:gd name="T16" fmla="*/ 62 w 132"/>
                <a:gd name="T17" fmla="*/ 94 h 240"/>
                <a:gd name="T18" fmla="*/ 73 w 132"/>
                <a:gd name="T19" fmla="*/ 93 h 240"/>
                <a:gd name="T20" fmla="*/ 77 w 132"/>
                <a:gd name="T21" fmla="*/ 90 h 240"/>
                <a:gd name="T22" fmla="*/ 109 w 132"/>
                <a:gd name="T23" fmla="*/ 61 h 240"/>
                <a:gd name="T24" fmla="*/ 48 w 132"/>
                <a:gd name="T25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2" h="240">
                  <a:moveTo>
                    <a:pt x="48" y="0"/>
                  </a:moveTo>
                  <a:cubicBezTo>
                    <a:pt x="42" y="0"/>
                    <a:pt x="0" y="24"/>
                    <a:pt x="9" y="37"/>
                  </a:cubicBezTo>
                  <a:cubicBezTo>
                    <a:pt x="18" y="51"/>
                    <a:pt x="55" y="73"/>
                    <a:pt x="53" y="90"/>
                  </a:cubicBezTo>
                  <a:cubicBezTo>
                    <a:pt x="51" y="107"/>
                    <a:pt x="13" y="127"/>
                    <a:pt x="17" y="143"/>
                  </a:cubicBezTo>
                  <a:cubicBezTo>
                    <a:pt x="22" y="159"/>
                    <a:pt x="45" y="177"/>
                    <a:pt x="46" y="190"/>
                  </a:cubicBezTo>
                  <a:cubicBezTo>
                    <a:pt x="47" y="203"/>
                    <a:pt x="58" y="240"/>
                    <a:pt x="59" y="237"/>
                  </a:cubicBezTo>
                  <a:cubicBezTo>
                    <a:pt x="60" y="233"/>
                    <a:pt x="65" y="178"/>
                    <a:pt x="77" y="167"/>
                  </a:cubicBezTo>
                  <a:cubicBezTo>
                    <a:pt x="120" y="125"/>
                    <a:pt x="83" y="112"/>
                    <a:pt x="55" y="112"/>
                  </a:cubicBezTo>
                  <a:cubicBezTo>
                    <a:pt x="55" y="112"/>
                    <a:pt x="61" y="102"/>
                    <a:pt x="62" y="94"/>
                  </a:cubicBezTo>
                  <a:cubicBezTo>
                    <a:pt x="73" y="93"/>
                    <a:pt x="73" y="93"/>
                    <a:pt x="73" y="93"/>
                  </a:cubicBezTo>
                  <a:cubicBezTo>
                    <a:pt x="77" y="90"/>
                    <a:pt x="77" y="90"/>
                    <a:pt x="77" y="90"/>
                  </a:cubicBezTo>
                  <a:cubicBezTo>
                    <a:pt x="77" y="90"/>
                    <a:pt x="100" y="74"/>
                    <a:pt x="109" y="61"/>
                  </a:cubicBezTo>
                  <a:cubicBezTo>
                    <a:pt x="117" y="47"/>
                    <a:pt x="132" y="0"/>
                    <a:pt x="48" y="0"/>
                  </a:cubicBezTo>
                </a:path>
              </a:pathLst>
            </a:custGeom>
            <a:solidFill>
              <a:srgbClr val="577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0" name="Freeform 355"/>
            <p:cNvSpPr>
              <a:spLocks/>
            </p:cNvSpPr>
            <p:nvPr/>
          </p:nvSpPr>
          <p:spPr bwMode="auto">
            <a:xfrm rot="16200000">
              <a:off x="10524901" y="360787"/>
              <a:ext cx="393902" cy="587589"/>
            </a:xfrm>
            <a:custGeom>
              <a:avLst/>
              <a:gdLst>
                <a:gd name="T0" fmla="*/ 55 w 68"/>
                <a:gd name="T1" fmla="*/ 1 h 101"/>
                <a:gd name="T2" fmla="*/ 18 w 68"/>
                <a:gd name="T3" fmla="*/ 50 h 101"/>
                <a:gd name="T4" fmla="*/ 35 w 68"/>
                <a:gd name="T5" fmla="*/ 82 h 101"/>
                <a:gd name="T6" fmla="*/ 35 w 68"/>
                <a:gd name="T7" fmla="*/ 101 h 101"/>
                <a:gd name="T8" fmla="*/ 55 w 68"/>
                <a:gd name="T9" fmla="*/ 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101">
                  <a:moveTo>
                    <a:pt x="55" y="1"/>
                  </a:moveTo>
                  <a:cubicBezTo>
                    <a:pt x="54" y="0"/>
                    <a:pt x="0" y="32"/>
                    <a:pt x="18" y="50"/>
                  </a:cubicBezTo>
                  <a:cubicBezTo>
                    <a:pt x="36" y="69"/>
                    <a:pt x="40" y="77"/>
                    <a:pt x="35" y="82"/>
                  </a:cubicBezTo>
                  <a:cubicBezTo>
                    <a:pt x="29" y="87"/>
                    <a:pt x="35" y="101"/>
                    <a:pt x="35" y="101"/>
                  </a:cubicBezTo>
                  <a:cubicBezTo>
                    <a:pt x="35" y="101"/>
                    <a:pt x="68" y="62"/>
                    <a:pt x="55" y="1"/>
                  </a:cubicBezTo>
                </a:path>
              </a:pathLst>
            </a:custGeom>
            <a:solidFill>
              <a:srgbClr val="577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1" name="Freeform 356"/>
            <p:cNvSpPr>
              <a:spLocks noEditPoints="1"/>
            </p:cNvSpPr>
            <p:nvPr/>
          </p:nvSpPr>
          <p:spPr bwMode="auto">
            <a:xfrm rot="16200000">
              <a:off x="9932959" y="763394"/>
              <a:ext cx="1371041" cy="1016311"/>
            </a:xfrm>
            <a:custGeom>
              <a:avLst/>
              <a:gdLst>
                <a:gd name="T0" fmla="*/ 116 w 236"/>
                <a:gd name="T1" fmla="*/ 51 h 175"/>
                <a:gd name="T2" fmla="*/ 5 w 236"/>
                <a:gd name="T3" fmla="*/ 71 h 175"/>
                <a:gd name="T4" fmla="*/ 44 w 236"/>
                <a:gd name="T5" fmla="*/ 175 h 175"/>
                <a:gd name="T6" fmla="*/ 108 w 236"/>
                <a:gd name="T7" fmla="*/ 150 h 175"/>
                <a:gd name="T8" fmla="*/ 81 w 236"/>
                <a:gd name="T9" fmla="*/ 110 h 175"/>
                <a:gd name="T10" fmla="*/ 117 w 236"/>
                <a:gd name="T11" fmla="*/ 57 h 175"/>
                <a:gd name="T12" fmla="*/ 116 w 236"/>
                <a:gd name="T13" fmla="*/ 51 h 175"/>
                <a:gd name="T14" fmla="*/ 210 w 236"/>
                <a:gd name="T15" fmla="*/ 0 h 175"/>
                <a:gd name="T16" fmla="*/ 170 w 236"/>
                <a:gd name="T17" fmla="*/ 31 h 175"/>
                <a:gd name="T18" fmla="*/ 141 w 236"/>
                <a:gd name="T19" fmla="*/ 57 h 175"/>
                <a:gd name="T20" fmla="*/ 137 w 236"/>
                <a:gd name="T21" fmla="*/ 60 h 175"/>
                <a:gd name="T22" fmla="*/ 126 w 236"/>
                <a:gd name="T23" fmla="*/ 61 h 175"/>
                <a:gd name="T24" fmla="*/ 119 w 236"/>
                <a:gd name="T25" fmla="*/ 79 h 175"/>
                <a:gd name="T26" fmla="*/ 119 w 236"/>
                <a:gd name="T27" fmla="*/ 79 h 175"/>
                <a:gd name="T28" fmla="*/ 150 w 236"/>
                <a:gd name="T29" fmla="*/ 124 h 175"/>
                <a:gd name="T30" fmla="*/ 236 w 236"/>
                <a:gd name="T31" fmla="*/ 38 h 175"/>
                <a:gd name="T32" fmla="*/ 210 w 236"/>
                <a:gd name="T33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6" h="175">
                  <a:moveTo>
                    <a:pt x="116" y="51"/>
                  </a:moveTo>
                  <a:cubicBezTo>
                    <a:pt x="61" y="67"/>
                    <a:pt x="5" y="71"/>
                    <a:pt x="5" y="71"/>
                  </a:cubicBezTo>
                  <a:cubicBezTo>
                    <a:pt x="0" y="135"/>
                    <a:pt x="44" y="175"/>
                    <a:pt x="44" y="175"/>
                  </a:cubicBezTo>
                  <a:cubicBezTo>
                    <a:pt x="67" y="169"/>
                    <a:pt x="89" y="160"/>
                    <a:pt x="108" y="150"/>
                  </a:cubicBezTo>
                  <a:cubicBezTo>
                    <a:pt x="102" y="138"/>
                    <a:pt x="85" y="123"/>
                    <a:pt x="81" y="110"/>
                  </a:cubicBezTo>
                  <a:cubicBezTo>
                    <a:pt x="77" y="94"/>
                    <a:pt x="115" y="74"/>
                    <a:pt x="117" y="57"/>
                  </a:cubicBezTo>
                  <a:cubicBezTo>
                    <a:pt x="117" y="55"/>
                    <a:pt x="117" y="53"/>
                    <a:pt x="116" y="51"/>
                  </a:cubicBezTo>
                  <a:moveTo>
                    <a:pt x="210" y="0"/>
                  </a:moveTo>
                  <a:cubicBezTo>
                    <a:pt x="201" y="13"/>
                    <a:pt x="187" y="23"/>
                    <a:pt x="170" y="31"/>
                  </a:cubicBezTo>
                  <a:cubicBezTo>
                    <a:pt x="161" y="44"/>
                    <a:pt x="141" y="57"/>
                    <a:pt x="141" y="57"/>
                  </a:cubicBezTo>
                  <a:cubicBezTo>
                    <a:pt x="137" y="60"/>
                    <a:pt x="137" y="60"/>
                    <a:pt x="137" y="60"/>
                  </a:cubicBezTo>
                  <a:cubicBezTo>
                    <a:pt x="126" y="61"/>
                    <a:pt x="126" y="61"/>
                    <a:pt x="126" y="61"/>
                  </a:cubicBezTo>
                  <a:cubicBezTo>
                    <a:pt x="125" y="69"/>
                    <a:pt x="119" y="79"/>
                    <a:pt x="119" y="79"/>
                  </a:cubicBezTo>
                  <a:cubicBezTo>
                    <a:pt x="119" y="79"/>
                    <a:pt x="119" y="79"/>
                    <a:pt x="119" y="79"/>
                  </a:cubicBezTo>
                  <a:cubicBezTo>
                    <a:pt x="145" y="79"/>
                    <a:pt x="178" y="90"/>
                    <a:pt x="150" y="124"/>
                  </a:cubicBezTo>
                  <a:cubicBezTo>
                    <a:pt x="205" y="83"/>
                    <a:pt x="236" y="38"/>
                    <a:pt x="236" y="38"/>
                  </a:cubicBezTo>
                  <a:cubicBezTo>
                    <a:pt x="223" y="11"/>
                    <a:pt x="210" y="0"/>
                    <a:pt x="210" y="0"/>
                  </a:cubicBezTo>
                </a:path>
              </a:pathLst>
            </a:custGeom>
            <a:solidFill>
              <a:srgbClr val="79DB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2" name="Freeform 357"/>
            <p:cNvSpPr>
              <a:spLocks/>
            </p:cNvSpPr>
            <p:nvPr/>
          </p:nvSpPr>
          <p:spPr bwMode="auto">
            <a:xfrm rot="16200000">
              <a:off x="10342095" y="870031"/>
              <a:ext cx="585413" cy="692049"/>
            </a:xfrm>
            <a:custGeom>
              <a:avLst/>
              <a:gdLst>
                <a:gd name="T0" fmla="*/ 93 w 101"/>
                <a:gd name="T1" fmla="*/ 0 h 119"/>
                <a:gd name="T2" fmla="*/ 39 w 101"/>
                <a:gd name="T3" fmla="*/ 20 h 119"/>
                <a:gd name="T4" fmla="*/ 40 w 101"/>
                <a:gd name="T5" fmla="*/ 26 h 119"/>
                <a:gd name="T6" fmla="*/ 4 w 101"/>
                <a:gd name="T7" fmla="*/ 79 h 119"/>
                <a:gd name="T8" fmla="*/ 31 w 101"/>
                <a:gd name="T9" fmla="*/ 119 h 119"/>
                <a:gd name="T10" fmla="*/ 73 w 101"/>
                <a:gd name="T11" fmla="*/ 93 h 119"/>
                <a:gd name="T12" fmla="*/ 42 w 101"/>
                <a:gd name="T13" fmla="*/ 48 h 119"/>
                <a:gd name="T14" fmla="*/ 42 w 101"/>
                <a:gd name="T15" fmla="*/ 48 h 119"/>
                <a:gd name="T16" fmla="*/ 49 w 101"/>
                <a:gd name="T17" fmla="*/ 30 h 119"/>
                <a:gd name="T18" fmla="*/ 60 w 101"/>
                <a:gd name="T19" fmla="*/ 29 h 119"/>
                <a:gd name="T20" fmla="*/ 64 w 101"/>
                <a:gd name="T21" fmla="*/ 26 h 119"/>
                <a:gd name="T22" fmla="*/ 93 w 101"/>
                <a:gd name="T23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1" h="119">
                  <a:moveTo>
                    <a:pt x="93" y="0"/>
                  </a:moveTo>
                  <a:cubicBezTo>
                    <a:pt x="77" y="8"/>
                    <a:pt x="58" y="15"/>
                    <a:pt x="39" y="20"/>
                  </a:cubicBezTo>
                  <a:cubicBezTo>
                    <a:pt x="40" y="22"/>
                    <a:pt x="40" y="24"/>
                    <a:pt x="40" y="26"/>
                  </a:cubicBezTo>
                  <a:cubicBezTo>
                    <a:pt x="38" y="43"/>
                    <a:pt x="0" y="63"/>
                    <a:pt x="4" y="79"/>
                  </a:cubicBezTo>
                  <a:cubicBezTo>
                    <a:pt x="8" y="92"/>
                    <a:pt x="25" y="107"/>
                    <a:pt x="31" y="119"/>
                  </a:cubicBezTo>
                  <a:cubicBezTo>
                    <a:pt x="46" y="111"/>
                    <a:pt x="60" y="102"/>
                    <a:pt x="73" y="93"/>
                  </a:cubicBezTo>
                  <a:cubicBezTo>
                    <a:pt x="101" y="59"/>
                    <a:pt x="68" y="48"/>
                    <a:pt x="42" y="48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42" y="48"/>
                    <a:pt x="48" y="38"/>
                    <a:pt x="49" y="30"/>
                  </a:cubicBezTo>
                  <a:cubicBezTo>
                    <a:pt x="60" y="29"/>
                    <a:pt x="60" y="29"/>
                    <a:pt x="60" y="29"/>
                  </a:cubicBezTo>
                  <a:cubicBezTo>
                    <a:pt x="64" y="26"/>
                    <a:pt x="64" y="26"/>
                    <a:pt x="64" y="26"/>
                  </a:cubicBezTo>
                  <a:cubicBezTo>
                    <a:pt x="64" y="26"/>
                    <a:pt x="84" y="13"/>
                    <a:pt x="93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3" name="Freeform 358"/>
            <p:cNvSpPr>
              <a:spLocks noEditPoints="1"/>
            </p:cNvSpPr>
            <p:nvPr/>
          </p:nvSpPr>
          <p:spPr bwMode="auto">
            <a:xfrm rot="16200000">
              <a:off x="10287689" y="604527"/>
              <a:ext cx="1092480" cy="924909"/>
            </a:xfrm>
            <a:custGeom>
              <a:avLst/>
              <a:gdLst>
                <a:gd name="T0" fmla="*/ 51 w 188"/>
                <a:gd name="T1" fmla="*/ 116 h 159"/>
                <a:gd name="T2" fmla="*/ 0 w 188"/>
                <a:gd name="T3" fmla="*/ 141 h 159"/>
                <a:gd name="T4" fmla="*/ 39 w 188"/>
                <a:gd name="T5" fmla="*/ 159 h 159"/>
                <a:gd name="T6" fmla="*/ 61 w 188"/>
                <a:gd name="T7" fmla="*/ 152 h 159"/>
                <a:gd name="T8" fmla="*/ 51 w 188"/>
                <a:gd name="T9" fmla="*/ 116 h 159"/>
                <a:gd name="T10" fmla="*/ 147 w 188"/>
                <a:gd name="T11" fmla="*/ 46 h 159"/>
                <a:gd name="T12" fmla="*/ 74 w 188"/>
                <a:gd name="T13" fmla="*/ 103 h 159"/>
                <a:gd name="T14" fmla="*/ 65 w 188"/>
                <a:gd name="T15" fmla="*/ 150 h 159"/>
                <a:gd name="T16" fmla="*/ 162 w 188"/>
                <a:gd name="T17" fmla="*/ 75 h 159"/>
                <a:gd name="T18" fmla="*/ 149 w 188"/>
                <a:gd name="T19" fmla="*/ 60 h 159"/>
                <a:gd name="T20" fmla="*/ 147 w 188"/>
                <a:gd name="T21" fmla="*/ 46 h 159"/>
                <a:gd name="T22" fmla="*/ 187 w 188"/>
                <a:gd name="T23" fmla="*/ 17 h 159"/>
                <a:gd name="T24" fmla="*/ 188 w 188"/>
                <a:gd name="T25" fmla="*/ 21 h 159"/>
                <a:gd name="T26" fmla="*/ 187 w 188"/>
                <a:gd name="T27" fmla="*/ 17 h 159"/>
                <a:gd name="T28" fmla="*/ 180 w 188"/>
                <a:gd name="T29" fmla="*/ 0 h 159"/>
                <a:gd name="T30" fmla="*/ 165 w 188"/>
                <a:gd name="T31" fmla="*/ 24 h 159"/>
                <a:gd name="T32" fmla="*/ 186 w 188"/>
                <a:gd name="T33" fmla="*/ 11 h 159"/>
                <a:gd name="T34" fmla="*/ 180 w 188"/>
                <a:gd name="T35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8" h="159">
                  <a:moveTo>
                    <a:pt x="51" y="116"/>
                  </a:moveTo>
                  <a:cubicBezTo>
                    <a:pt x="22" y="132"/>
                    <a:pt x="0" y="141"/>
                    <a:pt x="0" y="141"/>
                  </a:cubicBezTo>
                  <a:cubicBezTo>
                    <a:pt x="19" y="155"/>
                    <a:pt x="39" y="159"/>
                    <a:pt x="39" y="159"/>
                  </a:cubicBezTo>
                  <a:cubicBezTo>
                    <a:pt x="46" y="157"/>
                    <a:pt x="53" y="155"/>
                    <a:pt x="61" y="152"/>
                  </a:cubicBezTo>
                  <a:cubicBezTo>
                    <a:pt x="57" y="143"/>
                    <a:pt x="53" y="126"/>
                    <a:pt x="51" y="116"/>
                  </a:cubicBezTo>
                  <a:moveTo>
                    <a:pt x="147" y="46"/>
                  </a:moveTo>
                  <a:cubicBezTo>
                    <a:pt x="125" y="69"/>
                    <a:pt x="99" y="88"/>
                    <a:pt x="74" y="103"/>
                  </a:cubicBezTo>
                  <a:cubicBezTo>
                    <a:pt x="70" y="118"/>
                    <a:pt x="67" y="139"/>
                    <a:pt x="65" y="150"/>
                  </a:cubicBezTo>
                  <a:cubicBezTo>
                    <a:pt x="103" y="134"/>
                    <a:pt x="139" y="100"/>
                    <a:pt x="162" y="75"/>
                  </a:cubicBezTo>
                  <a:cubicBezTo>
                    <a:pt x="159" y="71"/>
                    <a:pt x="155" y="66"/>
                    <a:pt x="149" y="60"/>
                  </a:cubicBezTo>
                  <a:cubicBezTo>
                    <a:pt x="145" y="56"/>
                    <a:pt x="145" y="51"/>
                    <a:pt x="147" y="46"/>
                  </a:cubicBezTo>
                  <a:moveTo>
                    <a:pt x="187" y="17"/>
                  </a:moveTo>
                  <a:cubicBezTo>
                    <a:pt x="187" y="19"/>
                    <a:pt x="188" y="20"/>
                    <a:pt x="188" y="21"/>
                  </a:cubicBezTo>
                  <a:cubicBezTo>
                    <a:pt x="188" y="20"/>
                    <a:pt x="187" y="19"/>
                    <a:pt x="187" y="17"/>
                  </a:cubicBezTo>
                  <a:moveTo>
                    <a:pt x="180" y="0"/>
                  </a:moveTo>
                  <a:cubicBezTo>
                    <a:pt x="176" y="8"/>
                    <a:pt x="171" y="17"/>
                    <a:pt x="165" y="24"/>
                  </a:cubicBezTo>
                  <a:cubicBezTo>
                    <a:pt x="175" y="17"/>
                    <a:pt x="184" y="11"/>
                    <a:pt x="186" y="11"/>
                  </a:cubicBezTo>
                  <a:cubicBezTo>
                    <a:pt x="183" y="2"/>
                    <a:pt x="180" y="0"/>
                    <a:pt x="180" y="0"/>
                  </a:cubicBezTo>
                </a:path>
              </a:pathLst>
            </a:custGeom>
            <a:solidFill>
              <a:srgbClr val="79DB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4" name="Freeform 359"/>
            <p:cNvSpPr>
              <a:spLocks/>
            </p:cNvSpPr>
            <p:nvPr/>
          </p:nvSpPr>
          <p:spPr bwMode="auto">
            <a:xfrm rot="16200000">
              <a:off x="11046114" y="1108331"/>
              <a:ext cx="132752" cy="285090"/>
            </a:xfrm>
            <a:custGeom>
              <a:avLst/>
              <a:gdLst>
                <a:gd name="T0" fmla="*/ 23 w 23"/>
                <a:gd name="T1" fmla="*/ 0 h 49"/>
                <a:gd name="T2" fmla="*/ 0 w 23"/>
                <a:gd name="T3" fmla="*/ 13 h 49"/>
                <a:gd name="T4" fmla="*/ 10 w 23"/>
                <a:gd name="T5" fmla="*/ 49 h 49"/>
                <a:gd name="T6" fmla="*/ 14 w 23"/>
                <a:gd name="T7" fmla="*/ 47 h 49"/>
                <a:gd name="T8" fmla="*/ 23 w 23"/>
                <a:gd name="T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49">
                  <a:moveTo>
                    <a:pt x="23" y="0"/>
                  </a:moveTo>
                  <a:cubicBezTo>
                    <a:pt x="15" y="5"/>
                    <a:pt x="8" y="9"/>
                    <a:pt x="0" y="13"/>
                  </a:cubicBezTo>
                  <a:cubicBezTo>
                    <a:pt x="2" y="23"/>
                    <a:pt x="6" y="40"/>
                    <a:pt x="10" y="49"/>
                  </a:cubicBezTo>
                  <a:cubicBezTo>
                    <a:pt x="11" y="49"/>
                    <a:pt x="13" y="48"/>
                    <a:pt x="14" y="47"/>
                  </a:cubicBezTo>
                  <a:cubicBezTo>
                    <a:pt x="16" y="36"/>
                    <a:pt x="19" y="15"/>
                    <a:pt x="23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5" name="Freeform 360"/>
            <p:cNvSpPr>
              <a:spLocks/>
            </p:cNvSpPr>
            <p:nvPr/>
          </p:nvSpPr>
          <p:spPr bwMode="auto">
            <a:xfrm rot="16200000">
              <a:off x="10492257" y="456542"/>
              <a:ext cx="256798" cy="372140"/>
            </a:xfrm>
            <a:custGeom>
              <a:avLst/>
              <a:gdLst>
                <a:gd name="T0" fmla="*/ 41 w 44"/>
                <a:gd name="T1" fmla="*/ 0 h 64"/>
                <a:gd name="T2" fmla="*/ 20 w 44"/>
                <a:gd name="T3" fmla="*/ 13 h 64"/>
                <a:gd name="T4" fmla="*/ 2 w 44"/>
                <a:gd name="T5" fmla="*/ 35 h 64"/>
                <a:gd name="T6" fmla="*/ 4 w 44"/>
                <a:gd name="T7" fmla="*/ 49 h 64"/>
                <a:gd name="T8" fmla="*/ 17 w 44"/>
                <a:gd name="T9" fmla="*/ 64 h 64"/>
                <a:gd name="T10" fmla="*/ 44 w 44"/>
                <a:gd name="T11" fmla="*/ 32 h 64"/>
                <a:gd name="T12" fmla="*/ 43 w 44"/>
                <a:gd name="T13" fmla="*/ 10 h 64"/>
                <a:gd name="T14" fmla="*/ 42 w 44"/>
                <a:gd name="T15" fmla="*/ 6 h 64"/>
                <a:gd name="T16" fmla="*/ 41 w 44"/>
                <a:gd name="T17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64">
                  <a:moveTo>
                    <a:pt x="41" y="0"/>
                  </a:moveTo>
                  <a:cubicBezTo>
                    <a:pt x="39" y="0"/>
                    <a:pt x="30" y="6"/>
                    <a:pt x="20" y="13"/>
                  </a:cubicBezTo>
                  <a:cubicBezTo>
                    <a:pt x="15" y="21"/>
                    <a:pt x="8" y="28"/>
                    <a:pt x="2" y="35"/>
                  </a:cubicBezTo>
                  <a:cubicBezTo>
                    <a:pt x="0" y="40"/>
                    <a:pt x="0" y="45"/>
                    <a:pt x="4" y="49"/>
                  </a:cubicBezTo>
                  <a:cubicBezTo>
                    <a:pt x="10" y="55"/>
                    <a:pt x="14" y="60"/>
                    <a:pt x="17" y="64"/>
                  </a:cubicBezTo>
                  <a:cubicBezTo>
                    <a:pt x="34" y="46"/>
                    <a:pt x="44" y="32"/>
                    <a:pt x="44" y="32"/>
                  </a:cubicBezTo>
                  <a:cubicBezTo>
                    <a:pt x="44" y="23"/>
                    <a:pt x="44" y="16"/>
                    <a:pt x="43" y="10"/>
                  </a:cubicBezTo>
                  <a:cubicBezTo>
                    <a:pt x="43" y="9"/>
                    <a:pt x="42" y="8"/>
                    <a:pt x="42" y="6"/>
                  </a:cubicBezTo>
                  <a:cubicBezTo>
                    <a:pt x="42" y="4"/>
                    <a:pt x="41" y="2"/>
                    <a:pt x="41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6" name="Freeform 361"/>
            <p:cNvSpPr>
              <a:spLocks noEditPoints="1"/>
            </p:cNvSpPr>
            <p:nvPr/>
          </p:nvSpPr>
          <p:spPr bwMode="auto">
            <a:xfrm rot="16200000">
              <a:off x="9658751" y="1146415"/>
              <a:ext cx="1109890" cy="393902"/>
            </a:xfrm>
            <a:custGeom>
              <a:avLst/>
              <a:gdLst>
                <a:gd name="T0" fmla="*/ 86 w 191"/>
                <a:gd name="T1" fmla="*/ 43 h 68"/>
                <a:gd name="T2" fmla="*/ 1 w 191"/>
                <a:gd name="T3" fmla="*/ 61 h 68"/>
                <a:gd name="T4" fmla="*/ 0 w 191"/>
                <a:gd name="T5" fmla="*/ 68 h 68"/>
                <a:gd name="T6" fmla="*/ 97 w 191"/>
                <a:gd name="T7" fmla="*/ 53 h 68"/>
                <a:gd name="T8" fmla="*/ 86 w 191"/>
                <a:gd name="T9" fmla="*/ 43 h 68"/>
                <a:gd name="T10" fmla="*/ 177 w 191"/>
                <a:gd name="T11" fmla="*/ 0 h 68"/>
                <a:gd name="T12" fmla="*/ 166 w 191"/>
                <a:gd name="T13" fmla="*/ 7 h 68"/>
                <a:gd name="T14" fmla="*/ 169 w 191"/>
                <a:gd name="T15" fmla="*/ 25 h 68"/>
                <a:gd name="T16" fmla="*/ 191 w 191"/>
                <a:gd name="T17" fmla="*/ 10 h 68"/>
                <a:gd name="T18" fmla="*/ 177 w 191"/>
                <a:gd name="T1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1" h="68">
                  <a:moveTo>
                    <a:pt x="86" y="43"/>
                  </a:moveTo>
                  <a:cubicBezTo>
                    <a:pt x="62" y="50"/>
                    <a:pt x="34" y="57"/>
                    <a:pt x="1" y="61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46" y="66"/>
                    <a:pt x="97" y="53"/>
                  </a:cubicBezTo>
                  <a:cubicBezTo>
                    <a:pt x="94" y="50"/>
                    <a:pt x="90" y="46"/>
                    <a:pt x="86" y="43"/>
                  </a:cubicBezTo>
                  <a:moveTo>
                    <a:pt x="177" y="0"/>
                  </a:moveTo>
                  <a:cubicBezTo>
                    <a:pt x="177" y="0"/>
                    <a:pt x="174" y="2"/>
                    <a:pt x="166" y="7"/>
                  </a:cubicBezTo>
                  <a:cubicBezTo>
                    <a:pt x="169" y="13"/>
                    <a:pt x="170" y="19"/>
                    <a:pt x="169" y="25"/>
                  </a:cubicBezTo>
                  <a:cubicBezTo>
                    <a:pt x="177" y="20"/>
                    <a:pt x="184" y="15"/>
                    <a:pt x="191" y="10"/>
                  </a:cubicBezTo>
                  <a:cubicBezTo>
                    <a:pt x="191" y="10"/>
                    <a:pt x="185" y="5"/>
                    <a:pt x="177" y="0"/>
                  </a:cubicBezTo>
                </a:path>
              </a:pathLst>
            </a:custGeom>
            <a:solidFill>
              <a:srgbClr val="79DB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7" name="Freeform 362"/>
            <p:cNvSpPr>
              <a:spLocks/>
            </p:cNvSpPr>
            <p:nvPr/>
          </p:nvSpPr>
          <p:spPr bwMode="auto">
            <a:xfrm rot="16200000">
              <a:off x="9946017" y="1022369"/>
              <a:ext cx="489658" cy="265503"/>
            </a:xfrm>
            <a:custGeom>
              <a:avLst/>
              <a:gdLst>
                <a:gd name="T0" fmla="*/ 80 w 84"/>
                <a:gd name="T1" fmla="*/ 0 h 46"/>
                <a:gd name="T2" fmla="*/ 0 w 84"/>
                <a:gd name="T3" fmla="*/ 36 h 46"/>
                <a:gd name="T4" fmla="*/ 11 w 84"/>
                <a:gd name="T5" fmla="*/ 46 h 46"/>
                <a:gd name="T6" fmla="*/ 83 w 84"/>
                <a:gd name="T7" fmla="*/ 18 h 46"/>
                <a:gd name="T8" fmla="*/ 80 w 84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46">
                  <a:moveTo>
                    <a:pt x="80" y="0"/>
                  </a:moveTo>
                  <a:cubicBezTo>
                    <a:pt x="66" y="9"/>
                    <a:pt x="39" y="23"/>
                    <a:pt x="0" y="36"/>
                  </a:cubicBezTo>
                  <a:cubicBezTo>
                    <a:pt x="4" y="39"/>
                    <a:pt x="8" y="43"/>
                    <a:pt x="11" y="46"/>
                  </a:cubicBezTo>
                  <a:cubicBezTo>
                    <a:pt x="36" y="40"/>
                    <a:pt x="61" y="31"/>
                    <a:pt x="83" y="18"/>
                  </a:cubicBezTo>
                  <a:cubicBezTo>
                    <a:pt x="84" y="12"/>
                    <a:pt x="83" y="6"/>
                    <a:pt x="80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8" name="Freeform 363"/>
            <p:cNvSpPr>
              <a:spLocks/>
            </p:cNvSpPr>
            <p:nvPr/>
          </p:nvSpPr>
          <p:spPr bwMode="auto">
            <a:xfrm rot="16200000">
              <a:off x="605000" y="4002751"/>
              <a:ext cx="1832407" cy="1832407"/>
            </a:xfrm>
            <a:custGeom>
              <a:avLst/>
              <a:gdLst>
                <a:gd name="T0" fmla="*/ 296 w 315"/>
                <a:gd name="T1" fmla="*/ 123 h 315"/>
                <a:gd name="T2" fmla="*/ 123 w 315"/>
                <a:gd name="T3" fmla="*/ 19 h 315"/>
                <a:gd name="T4" fmla="*/ 19 w 315"/>
                <a:gd name="T5" fmla="*/ 192 h 315"/>
                <a:gd name="T6" fmla="*/ 192 w 315"/>
                <a:gd name="T7" fmla="*/ 296 h 315"/>
                <a:gd name="T8" fmla="*/ 296 w 315"/>
                <a:gd name="T9" fmla="*/ 123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5" h="315">
                  <a:moveTo>
                    <a:pt x="296" y="123"/>
                  </a:moveTo>
                  <a:cubicBezTo>
                    <a:pt x="277" y="46"/>
                    <a:pt x="200" y="0"/>
                    <a:pt x="123" y="19"/>
                  </a:cubicBezTo>
                  <a:cubicBezTo>
                    <a:pt x="46" y="38"/>
                    <a:pt x="0" y="115"/>
                    <a:pt x="19" y="192"/>
                  </a:cubicBezTo>
                  <a:cubicBezTo>
                    <a:pt x="38" y="268"/>
                    <a:pt x="115" y="315"/>
                    <a:pt x="192" y="296"/>
                  </a:cubicBezTo>
                  <a:cubicBezTo>
                    <a:pt x="269" y="277"/>
                    <a:pt x="315" y="199"/>
                    <a:pt x="296" y="123"/>
                  </a:cubicBezTo>
                  <a:close/>
                </a:path>
              </a:pathLst>
            </a:custGeom>
            <a:solidFill>
              <a:srgbClr val="6FC8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9" name="Freeform 364"/>
            <p:cNvSpPr>
              <a:spLocks/>
            </p:cNvSpPr>
            <p:nvPr/>
          </p:nvSpPr>
          <p:spPr bwMode="auto">
            <a:xfrm rot="16200000">
              <a:off x="1020665" y="5315034"/>
              <a:ext cx="191511" cy="348201"/>
            </a:xfrm>
            <a:custGeom>
              <a:avLst/>
              <a:gdLst>
                <a:gd name="T0" fmla="*/ 23 w 33"/>
                <a:gd name="T1" fmla="*/ 3 h 60"/>
                <a:gd name="T2" fmla="*/ 15 w 33"/>
                <a:gd name="T3" fmla="*/ 45 h 60"/>
                <a:gd name="T4" fmla="*/ 23 w 33"/>
                <a:gd name="T5" fmla="*/ 3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60">
                  <a:moveTo>
                    <a:pt x="23" y="3"/>
                  </a:moveTo>
                  <a:cubicBezTo>
                    <a:pt x="7" y="10"/>
                    <a:pt x="0" y="60"/>
                    <a:pt x="15" y="45"/>
                  </a:cubicBezTo>
                  <a:cubicBezTo>
                    <a:pt x="31" y="30"/>
                    <a:pt x="33" y="0"/>
                    <a:pt x="23" y="3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0" name="Freeform 365"/>
            <p:cNvSpPr>
              <a:spLocks/>
            </p:cNvSpPr>
            <p:nvPr/>
          </p:nvSpPr>
          <p:spPr bwMode="auto">
            <a:xfrm rot="16200000">
              <a:off x="891178" y="5148550"/>
              <a:ext cx="191511" cy="215449"/>
            </a:xfrm>
            <a:custGeom>
              <a:avLst/>
              <a:gdLst>
                <a:gd name="T0" fmla="*/ 3 w 33"/>
                <a:gd name="T1" fmla="*/ 3 h 37"/>
                <a:gd name="T2" fmla="*/ 29 w 33"/>
                <a:gd name="T3" fmla="*/ 19 h 37"/>
                <a:gd name="T4" fmla="*/ 3 w 33"/>
                <a:gd name="T5" fmla="*/ 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37">
                  <a:moveTo>
                    <a:pt x="3" y="3"/>
                  </a:moveTo>
                  <a:cubicBezTo>
                    <a:pt x="15" y="15"/>
                    <a:pt x="33" y="37"/>
                    <a:pt x="29" y="19"/>
                  </a:cubicBezTo>
                  <a:cubicBezTo>
                    <a:pt x="24" y="0"/>
                    <a:pt x="0" y="0"/>
                    <a:pt x="3" y="3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1" name="Freeform 366"/>
            <p:cNvSpPr>
              <a:spLocks/>
            </p:cNvSpPr>
            <p:nvPr/>
          </p:nvSpPr>
          <p:spPr bwMode="auto">
            <a:xfrm rot="16200000">
              <a:off x="1056573" y="5216014"/>
              <a:ext cx="139280" cy="202392"/>
            </a:xfrm>
            <a:custGeom>
              <a:avLst/>
              <a:gdLst>
                <a:gd name="T0" fmla="*/ 8 w 24"/>
                <a:gd name="T1" fmla="*/ 5 h 35"/>
                <a:gd name="T2" fmla="*/ 13 w 24"/>
                <a:gd name="T3" fmla="*/ 25 h 35"/>
                <a:gd name="T4" fmla="*/ 8 w 24"/>
                <a:gd name="T5" fmla="*/ 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35">
                  <a:moveTo>
                    <a:pt x="8" y="5"/>
                  </a:moveTo>
                  <a:cubicBezTo>
                    <a:pt x="0" y="11"/>
                    <a:pt x="1" y="35"/>
                    <a:pt x="13" y="25"/>
                  </a:cubicBezTo>
                  <a:cubicBezTo>
                    <a:pt x="24" y="15"/>
                    <a:pt x="16" y="0"/>
                    <a:pt x="8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2" name="Freeform 367"/>
            <p:cNvSpPr>
              <a:spLocks/>
            </p:cNvSpPr>
            <p:nvPr/>
          </p:nvSpPr>
          <p:spPr bwMode="auto">
            <a:xfrm rot="16200000">
              <a:off x="1213263" y="4173588"/>
              <a:ext cx="243741" cy="389550"/>
            </a:xfrm>
            <a:custGeom>
              <a:avLst/>
              <a:gdLst>
                <a:gd name="T0" fmla="*/ 17 w 42"/>
                <a:gd name="T1" fmla="*/ 6 h 67"/>
                <a:gd name="T2" fmla="*/ 28 w 42"/>
                <a:gd name="T3" fmla="*/ 47 h 67"/>
                <a:gd name="T4" fmla="*/ 17 w 42"/>
                <a:gd name="T5" fmla="*/ 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67">
                  <a:moveTo>
                    <a:pt x="17" y="6"/>
                  </a:moveTo>
                  <a:cubicBezTo>
                    <a:pt x="0" y="19"/>
                    <a:pt x="13" y="67"/>
                    <a:pt x="28" y="47"/>
                  </a:cubicBezTo>
                  <a:cubicBezTo>
                    <a:pt x="42" y="27"/>
                    <a:pt x="26" y="0"/>
                    <a:pt x="17" y="6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3" name="Freeform 368"/>
            <p:cNvSpPr>
              <a:spLocks/>
            </p:cNvSpPr>
            <p:nvPr/>
          </p:nvSpPr>
          <p:spPr bwMode="auto">
            <a:xfrm rot="16200000">
              <a:off x="2029359" y="4759000"/>
              <a:ext cx="367787" cy="295971"/>
            </a:xfrm>
            <a:custGeom>
              <a:avLst/>
              <a:gdLst>
                <a:gd name="T0" fmla="*/ 4 w 63"/>
                <a:gd name="T1" fmla="*/ 17 h 51"/>
                <a:gd name="T2" fmla="*/ 44 w 63"/>
                <a:gd name="T3" fmla="*/ 25 h 51"/>
                <a:gd name="T4" fmla="*/ 4 w 63"/>
                <a:gd name="T5" fmla="*/ 1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" h="51">
                  <a:moveTo>
                    <a:pt x="4" y="17"/>
                  </a:moveTo>
                  <a:cubicBezTo>
                    <a:pt x="23" y="28"/>
                    <a:pt x="63" y="51"/>
                    <a:pt x="44" y="25"/>
                  </a:cubicBezTo>
                  <a:cubicBezTo>
                    <a:pt x="25" y="0"/>
                    <a:pt x="0" y="15"/>
                    <a:pt x="4" y="17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4" name="Freeform 369"/>
            <p:cNvSpPr>
              <a:spLocks/>
            </p:cNvSpPr>
            <p:nvPr/>
          </p:nvSpPr>
          <p:spPr bwMode="auto">
            <a:xfrm rot="16200000">
              <a:off x="2108793" y="4714387"/>
              <a:ext cx="121870" cy="208921"/>
            </a:xfrm>
            <a:custGeom>
              <a:avLst/>
              <a:gdLst>
                <a:gd name="T0" fmla="*/ 5 w 21"/>
                <a:gd name="T1" fmla="*/ 4 h 36"/>
                <a:gd name="T2" fmla="*/ 17 w 21"/>
                <a:gd name="T3" fmla="*/ 18 h 36"/>
                <a:gd name="T4" fmla="*/ 5 w 21"/>
                <a:gd name="T5" fmla="*/ 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36">
                  <a:moveTo>
                    <a:pt x="5" y="4"/>
                  </a:moveTo>
                  <a:cubicBezTo>
                    <a:pt x="0" y="11"/>
                    <a:pt x="13" y="36"/>
                    <a:pt x="17" y="18"/>
                  </a:cubicBezTo>
                  <a:cubicBezTo>
                    <a:pt x="21" y="0"/>
                    <a:pt x="8" y="1"/>
                    <a:pt x="5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5" name="Freeform 370"/>
            <p:cNvSpPr>
              <a:spLocks/>
            </p:cNvSpPr>
            <p:nvPr/>
          </p:nvSpPr>
          <p:spPr bwMode="auto">
            <a:xfrm rot="16200000">
              <a:off x="916204" y="4296546"/>
              <a:ext cx="250269" cy="337320"/>
            </a:xfrm>
            <a:custGeom>
              <a:avLst/>
              <a:gdLst>
                <a:gd name="T0" fmla="*/ 9 w 43"/>
                <a:gd name="T1" fmla="*/ 8 h 58"/>
                <a:gd name="T2" fmla="*/ 42 w 43"/>
                <a:gd name="T3" fmla="*/ 37 h 58"/>
                <a:gd name="T4" fmla="*/ 9 w 43"/>
                <a:gd name="T5" fmla="*/ 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58">
                  <a:moveTo>
                    <a:pt x="9" y="8"/>
                  </a:moveTo>
                  <a:cubicBezTo>
                    <a:pt x="0" y="19"/>
                    <a:pt x="40" y="58"/>
                    <a:pt x="42" y="37"/>
                  </a:cubicBezTo>
                  <a:cubicBezTo>
                    <a:pt x="43" y="16"/>
                    <a:pt x="16" y="0"/>
                    <a:pt x="9" y="8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6" name="Freeform 371"/>
            <p:cNvSpPr>
              <a:spLocks/>
            </p:cNvSpPr>
            <p:nvPr/>
          </p:nvSpPr>
          <p:spPr bwMode="auto">
            <a:xfrm rot="16200000">
              <a:off x="1100098" y="4460853"/>
              <a:ext cx="167572" cy="100108"/>
            </a:xfrm>
            <a:custGeom>
              <a:avLst/>
              <a:gdLst>
                <a:gd name="T0" fmla="*/ 19 w 29"/>
                <a:gd name="T1" fmla="*/ 3 h 17"/>
                <a:gd name="T2" fmla="*/ 11 w 29"/>
                <a:gd name="T3" fmla="*/ 13 h 17"/>
                <a:gd name="T4" fmla="*/ 19 w 29"/>
                <a:gd name="T5" fmla="*/ 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17">
                  <a:moveTo>
                    <a:pt x="19" y="3"/>
                  </a:moveTo>
                  <a:cubicBezTo>
                    <a:pt x="9" y="6"/>
                    <a:pt x="0" y="17"/>
                    <a:pt x="11" y="13"/>
                  </a:cubicBezTo>
                  <a:cubicBezTo>
                    <a:pt x="21" y="9"/>
                    <a:pt x="29" y="0"/>
                    <a:pt x="19" y="3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7" name="Freeform 372"/>
            <p:cNvSpPr>
              <a:spLocks/>
            </p:cNvSpPr>
            <p:nvPr/>
          </p:nvSpPr>
          <p:spPr bwMode="auto">
            <a:xfrm rot="16200000">
              <a:off x="2073973" y="5069117"/>
              <a:ext cx="150162" cy="215449"/>
            </a:xfrm>
            <a:custGeom>
              <a:avLst/>
              <a:gdLst>
                <a:gd name="T0" fmla="*/ 18 w 26"/>
                <a:gd name="T1" fmla="*/ 4 h 37"/>
                <a:gd name="T2" fmla="*/ 15 w 26"/>
                <a:gd name="T3" fmla="*/ 26 h 37"/>
                <a:gd name="T4" fmla="*/ 18 w 26"/>
                <a:gd name="T5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37">
                  <a:moveTo>
                    <a:pt x="18" y="4"/>
                  </a:moveTo>
                  <a:cubicBezTo>
                    <a:pt x="0" y="12"/>
                    <a:pt x="4" y="37"/>
                    <a:pt x="15" y="26"/>
                  </a:cubicBezTo>
                  <a:cubicBezTo>
                    <a:pt x="25" y="14"/>
                    <a:pt x="26" y="0"/>
                    <a:pt x="18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8" name="Freeform 373"/>
            <p:cNvSpPr>
              <a:spLocks/>
            </p:cNvSpPr>
            <p:nvPr/>
          </p:nvSpPr>
          <p:spPr bwMode="auto">
            <a:xfrm rot="16200000">
              <a:off x="2094647" y="4985331"/>
              <a:ext cx="261151" cy="110989"/>
            </a:xfrm>
            <a:custGeom>
              <a:avLst/>
              <a:gdLst>
                <a:gd name="T0" fmla="*/ 45 w 45"/>
                <a:gd name="T1" fmla="*/ 19 h 19"/>
                <a:gd name="T2" fmla="*/ 7 w 45"/>
                <a:gd name="T3" fmla="*/ 10 h 19"/>
                <a:gd name="T4" fmla="*/ 45 w 45"/>
                <a:gd name="T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19">
                  <a:moveTo>
                    <a:pt x="45" y="19"/>
                  </a:moveTo>
                  <a:cubicBezTo>
                    <a:pt x="32" y="17"/>
                    <a:pt x="0" y="0"/>
                    <a:pt x="7" y="10"/>
                  </a:cubicBezTo>
                  <a:cubicBezTo>
                    <a:pt x="15" y="19"/>
                    <a:pt x="45" y="19"/>
                    <a:pt x="45" y="19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9" name="Freeform 374"/>
            <p:cNvSpPr>
              <a:spLocks/>
            </p:cNvSpPr>
            <p:nvPr/>
          </p:nvSpPr>
          <p:spPr bwMode="auto">
            <a:xfrm rot="16200000">
              <a:off x="2227399" y="4741590"/>
              <a:ext cx="34820" cy="45701"/>
            </a:xfrm>
            <a:custGeom>
              <a:avLst/>
              <a:gdLst>
                <a:gd name="T0" fmla="*/ 6 w 6"/>
                <a:gd name="T1" fmla="*/ 4 h 8"/>
                <a:gd name="T2" fmla="*/ 5 w 6"/>
                <a:gd name="T3" fmla="*/ 3 h 8"/>
                <a:gd name="T4" fmla="*/ 0 w 6"/>
                <a:gd name="T5" fmla="*/ 4 h 8"/>
                <a:gd name="T6" fmla="*/ 1 w 6"/>
                <a:gd name="T7" fmla="*/ 5 h 8"/>
                <a:gd name="T8" fmla="*/ 6 w 6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6" y="4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5" y="0"/>
                    <a:pt x="0" y="1"/>
                    <a:pt x="0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8"/>
                    <a:pt x="6" y="7"/>
                    <a:pt x="6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0" name="Freeform 375"/>
            <p:cNvSpPr>
              <a:spLocks/>
            </p:cNvSpPr>
            <p:nvPr/>
          </p:nvSpPr>
          <p:spPr bwMode="auto">
            <a:xfrm rot="16200000">
              <a:off x="2041329" y="5008182"/>
              <a:ext cx="41349" cy="28291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1" name="Freeform 376"/>
            <p:cNvSpPr>
              <a:spLocks/>
            </p:cNvSpPr>
            <p:nvPr/>
          </p:nvSpPr>
          <p:spPr bwMode="auto">
            <a:xfrm rot="16200000">
              <a:off x="841124" y="4569666"/>
              <a:ext cx="34820" cy="28291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2" name="Freeform 377"/>
            <p:cNvSpPr>
              <a:spLocks/>
            </p:cNvSpPr>
            <p:nvPr/>
          </p:nvSpPr>
          <p:spPr bwMode="auto">
            <a:xfrm rot="16200000">
              <a:off x="1070719" y="4520700"/>
              <a:ext cx="41349" cy="28291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3" name="Freeform 378"/>
            <p:cNvSpPr>
              <a:spLocks/>
            </p:cNvSpPr>
            <p:nvPr/>
          </p:nvSpPr>
          <p:spPr bwMode="auto">
            <a:xfrm rot="16200000">
              <a:off x="1317724" y="4197526"/>
              <a:ext cx="34820" cy="28291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4" name="Freeform 379"/>
            <p:cNvSpPr>
              <a:spLocks/>
            </p:cNvSpPr>
            <p:nvPr/>
          </p:nvSpPr>
          <p:spPr bwMode="auto">
            <a:xfrm rot="16200000">
              <a:off x="834595" y="5168136"/>
              <a:ext cx="47878" cy="41349"/>
            </a:xfrm>
            <a:custGeom>
              <a:avLst/>
              <a:gdLst>
                <a:gd name="T0" fmla="*/ 4 w 8"/>
                <a:gd name="T1" fmla="*/ 1 h 7"/>
                <a:gd name="T2" fmla="*/ 3 w 8"/>
                <a:gd name="T3" fmla="*/ 1 h 7"/>
                <a:gd name="T4" fmla="*/ 4 w 8"/>
                <a:gd name="T5" fmla="*/ 6 h 7"/>
                <a:gd name="T6" fmla="*/ 5 w 8"/>
                <a:gd name="T7" fmla="*/ 6 h 7"/>
                <a:gd name="T8" fmla="*/ 4 w 8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4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0" y="2"/>
                    <a:pt x="1" y="7"/>
                    <a:pt x="4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8" y="5"/>
                    <a:pt x="7" y="0"/>
                    <a:pt x="4" y="1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5" name="Freeform 380"/>
            <p:cNvSpPr>
              <a:spLocks/>
            </p:cNvSpPr>
            <p:nvPr/>
          </p:nvSpPr>
          <p:spPr bwMode="auto">
            <a:xfrm rot="16200000">
              <a:off x="1270934" y="5580537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6" name="Freeform 381"/>
            <p:cNvSpPr>
              <a:spLocks/>
            </p:cNvSpPr>
            <p:nvPr/>
          </p:nvSpPr>
          <p:spPr bwMode="auto">
            <a:xfrm rot="16200000">
              <a:off x="295972" y="4451060"/>
              <a:ext cx="2576687" cy="900970"/>
            </a:xfrm>
            <a:custGeom>
              <a:avLst/>
              <a:gdLst>
                <a:gd name="T0" fmla="*/ 347 w 443"/>
                <a:gd name="T1" fmla="*/ 3 h 155"/>
                <a:gd name="T2" fmla="*/ 349 w 443"/>
                <a:gd name="T3" fmla="*/ 8 h 155"/>
                <a:gd name="T4" fmla="*/ 396 w 443"/>
                <a:gd name="T5" fmla="*/ 19 h 155"/>
                <a:gd name="T6" fmla="*/ 360 w 443"/>
                <a:gd name="T7" fmla="*/ 57 h 155"/>
                <a:gd name="T8" fmla="*/ 228 w 443"/>
                <a:gd name="T9" fmla="*/ 106 h 155"/>
                <a:gd name="T10" fmla="*/ 89 w 443"/>
                <a:gd name="T11" fmla="*/ 125 h 155"/>
                <a:gd name="T12" fmla="*/ 39 w 443"/>
                <a:gd name="T13" fmla="*/ 108 h 155"/>
                <a:gd name="T14" fmla="*/ 76 w 443"/>
                <a:gd name="T15" fmla="*/ 75 h 155"/>
                <a:gd name="T16" fmla="*/ 76 w 443"/>
                <a:gd name="T17" fmla="*/ 71 h 155"/>
                <a:gd name="T18" fmla="*/ 4 w 443"/>
                <a:gd name="T19" fmla="*/ 131 h 155"/>
                <a:gd name="T20" fmla="*/ 103 w 443"/>
                <a:gd name="T21" fmla="*/ 151 h 155"/>
                <a:gd name="T22" fmla="*/ 234 w 443"/>
                <a:gd name="T23" fmla="*/ 129 h 155"/>
                <a:gd name="T24" fmla="*/ 360 w 443"/>
                <a:gd name="T25" fmla="*/ 87 h 155"/>
                <a:gd name="T26" fmla="*/ 439 w 443"/>
                <a:gd name="T27" fmla="*/ 23 h 155"/>
                <a:gd name="T28" fmla="*/ 347 w 443"/>
                <a:gd name="T29" fmla="*/ 3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43" h="155">
                  <a:moveTo>
                    <a:pt x="347" y="3"/>
                  </a:moveTo>
                  <a:cubicBezTo>
                    <a:pt x="347" y="5"/>
                    <a:pt x="348" y="6"/>
                    <a:pt x="349" y="8"/>
                  </a:cubicBezTo>
                  <a:cubicBezTo>
                    <a:pt x="377" y="8"/>
                    <a:pt x="394" y="9"/>
                    <a:pt x="396" y="19"/>
                  </a:cubicBezTo>
                  <a:cubicBezTo>
                    <a:pt x="399" y="29"/>
                    <a:pt x="385" y="43"/>
                    <a:pt x="360" y="57"/>
                  </a:cubicBezTo>
                  <a:cubicBezTo>
                    <a:pt x="329" y="74"/>
                    <a:pt x="282" y="92"/>
                    <a:pt x="228" y="106"/>
                  </a:cubicBezTo>
                  <a:cubicBezTo>
                    <a:pt x="174" y="119"/>
                    <a:pt x="124" y="125"/>
                    <a:pt x="89" y="125"/>
                  </a:cubicBezTo>
                  <a:cubicBezTo>
                    <a:pt x="61" y="124"/>
                    <a:pt x="42" y="118"/>
                    <a:pt x="39" y="108"/>
                  </a:cubicBezTo>
                  <a:cubicBezTo>
                    <a:pt x="37" y="97"/>
                    <a:pt x="52" y="89"/>
                    <a:pt x="76" y="75"/>
                  </a:cubicBezTo>
                  <a:cubicBezTo>
                    <a:pt x="76" y="74"/>
                    <a:pt x="76" y="72"/>
                    <a:pt x="76" y="71"/>
                  </a:cubicBezTo>
                  <a:cubicBezTo>
                    <a:pt x="28" y="93"/>
                    <a:pt x="0" y="115"/>
                    <a:pt x="4" y="131"/>
                  </a:cubicBezTo>
                  <a:cubicBezTo>
                    <a:pt x="8" y="148"/>
                    <a:pt x="47" y="155"/>
                    <a:pt x="103" y="151"/>
                  </a:cubicBezTo>
                  <a:cubicBezTo>
                    <a:pt x="141" y="148"/>
                    <a:pt x="186" y="141"/>
                    <a:pt x="234" y="129"/>
                  </a:cubicBezTo>
                  <a:cubicBezTo>
                    <a:pt x="282" y="117"/>
                    <a:pt x="325" y="102"/>
                    <a:pt x="360" y="87"/>
                  </a:cubicBezTo>
                  <a:cubicBezTo>
                    <a:pt x="412" y="64"/>
                    <a:pt x="443" y="40"/>
                    <a:pt x="439" y="23"/>
                  </a:cubicBezTo>
                  <a:cubicBezTo>
                    <a:pt x="435" y="7"/>
                    <a:pt x="399" y="0"/>
                    <a:pt x="347" y="3"/>
                  </a:cubicBez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7" name="Freeform 382"/>
            <p:cNvSpPr>
              <a:spLocks/>
            </p:cNvSpPr>
            <p:nvPr/>
          </p:nvSpPr>
          <p:spPr bwMode="auto">
            <a:xfrm rot="16200000">
              <a:off x="11253946" y="3287851"/>
              <a:ext cx="256798" cy="245917"/>
            </a:xfrm>
            <a:custGeom>
              <a:avLst/>
              <a:gdLst>
                <a:gd name="T0" fmla="*/ 59 w 118"/>
                <a:gd name="T1" fmla="*/ 0 h 113"/>
                <a:gd name="T2" fmla="*/ 78 w 118"/>
                <a:gd name="T3" fmla="*/ 38 h 113"/>
                <a:gd name="T4" fmla="*/ 118 w 118"/>
                <a:gd name="T5" fmla="*/ 43 h 113"/>
                <a:gd name="T6" fmla="*/ 88 w 118"/>
                <a:gd name="T7" fmla="*/ 73 h 113"/>
                <a:gd name="T8" fmla="*/ 96 w 118"/>
                <a:gd name="T9" fmla="*/ 113 h 113"/>
                <a:gd name="T10" fmla="*/ 59 w 118"/>
                <a:gd name="T11" fmla="*/ 94 h 113"/>
                <a:gd name="T12" fmla="*/ 24 w 118"/>
                <a:gd name="T13" fmla="*/ 113 h 113"/>
                <a:gd name="T14" fmla="*/ 30 w 118"/>
                <a:gd name="T15" fmla="*/ 73 h 113"/>
                <a:gd name="T16" fmla="*/ 0 w 118"/>
                <a:gd name="T17" fmla="*/ 43 h 113"/>
                <a:gd name="T18" fmla="*/ 40 w 118"/>
                <a:gd name="T19" fmla="*/ 38 h 113"/>
                <a:gd name="T20" fmla="*/ 59 w 118"/>
                <a:gd name="T2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3">
                  <a:moveTo>
                    <a:pt x="59" y="0"/>
                  </a:moveTo>
                  <a:lnTo>
                    <a:pt x="78" y="38"/>
                  </a:lnTo>
                  <a:lnTo>
                    <a:pt x="118" y="43"/>
                  </a:lnTo>
                  <a:lnTo>
                    <a:pt x="88" y="73"/>
                  </a:lnTo>
                  <a:lnTo>
                    <a:pt x="96" y="113"/>
                  </a:lnTo>
                  <a:lnTo>
                    <a:pt x="59" y="94"/>
                  </a:lnTo>
                  <a:lnTo>
                    <a:pt x="24" y="113"/>
                  </a:lnTo>
                  <a:lnTo>
                    <a:pt x="30" y="73"/>
                  </a:lnTo>
                  <a:lnTo>
                    <a:pt x="0" y="43"/>
                  </a:lnTo>
                  <a:lnTo>
                    <a:pt x="40" y="38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8" name="Freeform 383"/>
            <p:cNvSpPr>
              <a:spLocks/>
            </p:cNvSpPr>
            <p:nvPr/>
          </p:nvSpPr>
          <p:spPr bwMode="auto">
            <a:xfrm rot="16200000">
              <a:off x="3246974" y="5291095"/>
              <a:ext cx="152338" cy="143633"/>
            </a:xfrm>
            <a:custGeom>
              <a:avLst/>
              <a:gdLst>
                <a:gd name="T0" fmla="*/ 16 w 70"/>
                <a:gd name="T1" fmla="*/ 0 h 66"/>
                <a:gd name="T2" fmla="*/ 38 w 70"/>
                <a:gd name="T3" fmla="*/ 13 h 66"/>
                <a:gd name="T4" fmla="*/ 59 w 70"/>
                <a:gd name="T5" fmla="*/ 2 h 66"/>
                <a:gd name="T6" fmla="*/ 54 w 70"/>
                <a:gd name="T7" fmla="*/ 26 h 66"/>
                <a:gd name="T8" fmla="*/ 70 w 70"/>
                <a:gd name="T9" fmla="*/ 45 h 66"/>
                <a:gd name="T10" fmla="*/ 46 w 70"/>
                <a:gd name="T11" fmla="*/ 45 h 66"/>
                <a:gd name="T12" fmla="*/ 35 w 70"/>
                <a:gd name="T13" fmla="*/ 66 h 66"/>
                <a:gd name="T14" fmla="*/ 24 w 70"/>
                <a:gd name="T15" fmla="*/ 45 h 66"/>
                <a:gd name="T16" fmla="*/ 0 w 70"/>
                <a:gd name="T17" fmla="*/ 40 h 66"/>
                <a:gd name="T18" fmla="*/ 19 w 70"/>
                <a:gd name="T19" fmla="*/ 24 h 66"/>
                <a:gd name="T20" fmla="*/ 16 w 70"/>
                <a:gd name="T2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6">
                  <a:moveTo>
                    <a:pt x="16" y="0"/>
                  </a:moveTo>
                  <a:lnTo>
                    <a:pt x="38" y="13"/>
                  </a:lnTo>
                  <a:lnTo>
                    <a:pt x="59" y="2"/>
                  </a:lnTo>
                  <a:lnTo>
                    <a:pt x="54" y="26"/>
                  </a:lnTo>
                  <a:lnTo>
                    <a:pt x="70" y="45"/>
                  </a:lnTo>
                  <a:lnTo>
                    <a:pt x="46" y="45"/>
                  </a:lnTo>
                  <a:lnTo>
                    <a:pt x="35" y="66"/>
                  </a:lnTo>
                  <a:lnTo>
                    <a:pt x="24" y="45"/>
                  </a:lnTo>
                  <a:lnTo>
                    <a:pt x="0" y="40"/>
                  </a:lnTo>
                  <a:lnTo>
                    <a:pt x="19" y="24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9" name="Freeform 384"/>
            <p:cNvSpPr>
              <a:spLocks/>
            </p:cNvSpPr>
            <p:nvPr/>
          </p:nvSpPr>
          <p:spPr bwMode="auto">
            <a:xfrm rot="16200000">
              <a:off x="2763846" y="6494564"/>
              <a:ext cx="158867" cy="150162"/>
            </a:xfrm>
            <a:custGeom>
              <a:avLst/>
              <a:gdLst>
                <a:gd name="T0" fmla="*/ 16 w 73"/>
                <a:gd name="T1" fmla="*/ 0 h 69"/>
                <a:gd name="T2" fmla="*/ 38 w 73"/>
                <a:gd name="T3" fmla="*/ 13 h 69"/>
                <a:gd name="T4" fmla="*/ 62 w 73"/>
                <a:gd name="T5" fmla="*/ 3 h 69"/>
                <a:gd name="T6" fmla="*/ 54 w 73"/>
                <a:gd name="T7" fmla="*/ 27 h 69"/>
                <a:gd name="T8" fmla="*/ 73 w 73"/>
                <a:gd name="T9" fmla="*/ 45 h 69"/>
                <a:gd name="T10" fmla="*/ 46 w 73"/>
                <a:gd name="T11" fmla="*/ 48 h 69"/>
                <a:gd name="T12" fmla="*/ 35 w 73"/>
                <a:gd name="T13" fmla="*/ 69 h 69"/>
                <a:gd name="T14" fmla="*/ 24 w 73"/>
                <a:gd name="T15" fmla="*/ 45 h 69"/>
                <a:gd name="T16" fmla="*/ 0 w 73"/>
                <a:gd name="T17" fmla="*/ 43 h 69"/>
                <a:gd name="T18" fmla="*/ 19 w 73"/>
                <a:gd name="T19" fmla="*/ 27 h 69"/>
                <a:gd name="T20" fmla="*/ 16 w 73"/>
                <a:gd name="T2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" h="69">
                  <a:moveTo>
                    <a:pt x="16" y="0"/>
                  </a:moveTo>
                  <a:lnTo>
                    <a:pt x="38" y="13"/>
                  </a:lnTo>
                  <a:lnTo>
                    <a:pt x="62" y="3"/>
                  </a:lnTo>
                  <a:lnTo>
                    <a:pt x="54" y="27"/>
                  </a:lnTo>
                  <a:lnTo>
                    <a:pt x="73" y="45"/>
                  </a:lnTo>
                  <a:lnTo>
                    <a:pt x="46" y="48"/>
                  </a:lnTo>
                  <a:lnTo>
                    <a:pt x="35" y="69"/>
                  </a:lnTo>
                  <a:lnTo>
                    <a:pt x="24" y="45"/>
                  </a:lnTo>
                  <a:lnTo>
                    <a:pt x="0" y="43"/>
                  </a:lnTo>
                  <a:lnTo>
                    <a:pt x="19" y="2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0" name="Freeform 385"/>
            <p:cNvSpPr>
              <a:spLocks/>
            </p:cNvSpPr>
            <p:nvPr/>
          </p:nvSpPr>
          <p:spPr bwMode="auto">
            <a:xfrm rot="16200000">
              <a:off x="3350347" y="1007136"/>
              <a:ext cx="150162" cy="152338"/>
            </a:xfrm>
            <a:custGeom>
              <a:avLst/>
              <a:gdLst>
                <a:gd name="T0" fmla="*/ 0 w 69"/>
                <a:gd name="T1" fmla="*/ 32 h 70"/>
                <a:gd name="T2" fmla="*/ 21 w 69"/>
                <a:gd name="T3" fmla="*/ 24 h 70"/>
                <a:gd name="T4" fmla="*/ 29 w 69"/>
                <a:gd name="T5" fmla="*/ 0 h 70"/>
                <a:gd name="T6" fmla="*/ 45 w 69"/>
                <a:gd name="T7" fmla="*/ 19 h 70"/>
                <a:gd name="T8" fmla="*/ 69 w 69"/>
                <a:gd name="T9" fmla="*/ 19 h 70"/>
                <a:gd name="T10" fmla="*/ 53 w 69"/>
                <a:gd name="T11" fmla="*/ 38 h 70"/>
                <a:gd name="T12" fmla="*/ 64 w 69"/>
                <a:gd name="T13" fmla="*/ 62 h 70"/>
                <a:gd name="T14" fmla="*/ 40 w 69"/>
                <a:gd name="T15" fmla="*/ 54 h 70"/>
                <a:gd name="T16" fmla="*/ 21 w 69"/>
                <a:gd name="T17" fmla="*/ 70 h 70"/>
                <a:gd name="T18" fmla="*/ 18 w 69"/>
                <a:gd name="T19" fmla="*/ 46 h 70"/>
                <a:gd name="T20" fmla="*/ 0 w 69"/>
                <a:gd name="T21" fmla="*/ 3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" h="70">
                  <a:moveTo>
                    <a:pt x="0" y="32"/>
                  </a:moveTo>
                  <a:lnTo>
                    <a:pt x="21" y="24"/>
                  </a:lnTo>
                  <a:lnTo>
                    <a:pt x="29" y="0"/>
                  </a:lnTo>
                  <a:lnTo>
                    <a:pt x="45" y="19"/>
                  </a:lnTo>
                  <a:lnTo>
                    <a:pt x="69" y="19"/>
                  </a:lnTo>
                  <a:lnTo>
                    <a:pt x="53" y="38"/>
                  </a:lnTo>
                  <a:lnTo>
                    <a:pt x="64" y="62"/>
                  </a:lnTo>
                  <a:lnTo>
                    <a:pt x="40" y="54"/>
                  </a:lnTo>
                  <a:lnTo>
                    <a:pt x="21" y="70"/>
                  </a:lnTo>
                  <a:lnTo>
                    <a:pt x="18" y="46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1" name="Freeform 386"/>
            <p:cNvSpPr>
              <a:spLocks/>
            </p:cNvSpPr>
            <p:nvPr/>
          </p:nvSpPr>
          <p:spPr bwMode="auto">
            <a:xfrm rot="16200000">
              <a:off x="342761" y="648053"/>
              <a:ext cx="152338" cy="150162"/>
            </a:xfrm>
            <a:custGeom>
              <a:avLst/>
              <a:gdLst>
                <a:gd name="T0" fmla="*/ 0 w 70"/>
                <a:gd name="T1" fmla="*/ 32 h 69"/>
                <a:gd name="T2" fmla="*/ 24 w 70"/>
                <a:gd name="T3" fmla="*/ 24 h 69"/>
                <a:gd name="T4" fmla="*/ 30 w 70"/>
                <a:gd name="T5" fmla="*/ 0 h 69"/>
                <a:gd name="T6" fmla="*/ 46 w 70"/>
                <a:gd name="T7" fmla="*/ 19 h 69"/>
                <a:gd name="T8" fmla="*/ 70 w 70"/>
                <a:gd name="T9" fmla="*/ 19 h 69"/>
                <a:gd name="T10" fmla="*/ 56 w 70"/>
                <a:gd name="T11" fmla="*/ 37 h 69"/>
                <a:gd name="T12" fmla="*/ 64 w 70"/>
                <a:gd name="T13" fmla="*/ 61 h 69"/>
                <a:gd name="T14" fmla="*/ 40 w 70"/>
                <a:gd name="T15" fmla="*/ 53 h 69"/>
                <a:gd name="T16" fmla="*/ 22 w 70"/>
                <a:gd name="T17" fmla="*/ 69 h 69"/>
                <a:gd name="T18" fmla="*/ 22 w 70"/>
                <a:gd name="T19" fmla="*/ 45 h 69"/>
                <a:gd name="T20" fmla="*/ 0 w 70"/>
                <a:gd name="T21" fmla="*/ 3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9">
                  <a:moveTo>
                    <a:pt x="0" y="32"/>
                  </a:moveTo>
                  <a:lnTo>
                    <a:pt x="24" y="24"/>
                  </a:lnTo>
                  <a:lnTo>
                    <a:pt x="30" y="0"/>
                  </a:lnTo>
                  <a:lnTo>
                    <a:pt x="46" y="19"/>
                  </a:lnTo>
                  <a:lnTo>
                    <a:pt x="70" y="19"/>
                  </a:lnTo>
                  <a:lnTo>
                    <a:pt x="56" y="37"/>
                  </a:lnTo>
                  <a:lnTo>
                    <a:pt x="64" y="61"/>
                  </a:lnTo>
                  <a:lnTo>
                    <a:pt x="40" y="53"/>
                  </a:lnTo>
                  <a:lnTo>
                    <a:pt x="22" y="69"/>
                  </a:lnTo>
                  <a:lnTo>
                    <a:pt x="22" y="45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2" name="Freeform 387"/>
            <p:cNvSpPr>
              <a:spLocks/>
            </p:cNvSpPr>
            <p:nvPr/>
          </p:nvSpPr>
          <p:spPr bwMode="auto">
            <a:xfrm rot="16200000">
              <a:off x="1823703" y="46319"/>
              <a:ext cx="145809" cy="150162"/>
            </a:xfrm>
            <a:custGeom>
              <a:avLst/>
              <a:gdLst>
                <a:gd name="T0" fmla="*/ 0 w 67"/>
                <a:gd name="T1" fmla="*/ 10 h 69"/>
                <a:gd name="T2" fmla="*/ 24 w 67"/>
                <a:gd name="T3" fmla="*/ 16 h 69"/>
                <a:gd name="T4" fmla="*/ 43 w 67"/>
                <a:gd name="T5" fmla="*/ 0 h 69"/>
                <a:gd name="T6" fmla="*/ 45 w 67"/>
                <a:gd name="T7" fmla="*/ 24 h 69"/>
                <a:gd name="T8" fmla="*/ 67 w 67"/>
                <a:gd name="T9" fmla="*/ 34 h 69"/>
                <a:gd name="T10" fmla="*/ 45 w 67"/>
                <a:gd name="T11" fmla="*/ 45 h 69"/>
                <a:gd name="T12" fmla="*/ 40 w 67"/>
                <a:gd name="T13" fmla="*/ 69 h 69"/>
                <a:gd name="T14" fmla="*/ 24 w 67"/>
                <a:gd name="T15" fmla="*/ 50 h 69"/>
                <a:gd name="T16" fmla="*/ 0 w 67"/>
                <a:gd name="T17" fmla="*/ 53 h 69"/>
                <a:gd name="T18" fmla="*/ 11 w 67"/>
                <a:gd name="T19" fmla="*/ 32 h 69"/>
                <a:gd name="T20" fmla="*/ 0 w 67"/>
                <a:gd name="T21" fmla="*/ 1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69">
                  <a:moveTo>
                    <a:pt x="0" y="10"/>
                  </a:moveTo>
                  <a:lnTo>
                    <a:pt x="24" y="16"/>
                  </a:lnTo>
                  <a:lnTo>
                    <a:pt x="43" y="0"/>
                  </a:lnTo>
                  <a:lnTo>
                    <a:pt x="45" y="24"/>
                  </a:lnTo>
                  <a:lnTo>
                    <a:pt x="67" y="34"/>
                  </a:lnTo>
                  <a:lnTo>
                    <a:pt x="45" y="45"/>
                  </a:lnTo>
                  <a:lnTo>
                    <a:pt x="40" y="69"/>
                  </a:lnTo>
                  <a:lnTo>
                    <a:pt x="24" y="50"/>
                  </a:lnTo>
                  <a:lnTo>
                    <a:pt x="0" y="53"/>
                  </a:lnTo>
                  <a:lnTo>
                    <a:pt x="11" y="32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3" name="Freeform 388"/>
            <p:cNvSpPr>
              <a:spLocks/>
            </p:cNvSpPr>
            <p:nvPr/>
          </p:nvSpPr>
          <p:spPr bwMode="auto">
            <a:xfrm rot="16200000">
              <a:off x="390639" y="2230191"/>
              <a:ext cx="145809" cy="156690"/>
            </a:xfrm>
            <a:custGeom>
              <a:avLst/>
              <a:gdLst>
                <a:gd name="T0" fmla="*/ 0 w 67"/>
                <a:gd name="T1" fmla="*/ 13 h 72"/>
                <a:gd name="T2" fmla="*/ 25 w 67"/>
                <a:gd name="T3" fmla="*/ 18 h 72"/>
                <a:gd name="T4" fmla="*/ 43 w 67"/>
                <a:gd name="T5" fmla="*/ 0 h 72"/>
                <a:gd name="T6" fmla="*/ 46 w 67"/>
                <a:gd name="T7" fmla="*/ 26 h 72"/>
                <a:gd name="T8" fmla="*/ 67 w 67"/>
                <a:gd name="T9" fmla="*/ 37 h 72"/>
                <a:gd name="T10" fmla="*/ 46 w 67"/>
                <a:gd name="T11" fmla="*/ 48 h 72"/>
                <a:gd name="T12" fmla="*/ 41 w 67"/>
                <a:gd name="T13" fmla="*/ 72 h 72"/>
                <a:gd name="T14" fmla="*/ 25 w 67"/>
                <a:gd name="T15" fmla="*/ 53 h 72"/>
                <a:gd name="T16" fmla="*/ 0 w 67"/>
                <a:gd name="T17" fmla="*/ 56 h 72"/>
                <a:gd name="T18" fmla="*/ 11 w 67"/>
                <a:gd name="T19" fmla="*/ 34 h 72"/>
                <a:gd name="T20" fmla="*/ 0 w 67"/>
                <a:gd name="T21" fmla="*/ 1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72">
                  <a:moveTo>
                    <a:pt x="0" y="13"/>
                  </a:moveTo>
                  <a:lnTo>
                    <a:pt x="25" y="18"/>
                  </a:lnTo>
                  <a:lnTo>
                    <a:pt x="43" y="0"/>
                  </a:lnTo>
                  <a:lnTo>
                    <a:pt x="46" y="26"/>
                  </a:lnTo>
                  <a:lnTo>
                    <a:pt x="67" y="37"/>
                  </a:lnTo>
                  <a:lnTo>
                    <a:pt x="46" y="48"/>
                  </a:lnTo>
                  <a:lnTo>
                    <a:pt x="41" y="72"/>
                  </a:lnTo>
                  <a:lnTo>
                    <a:pt x="25" y="53"/>
                  </a:lnTo>
                  <a:lnTo>
                    <a:pt x="0" y="56"/>
                  </a:lnTo>
                  <a:lnTo>
                    <a:pt x="11" y="34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4" name="Freeform 389"/>
            <p:cNvSpPr>
              <a:spLocks/>
            </p:cNvSpPr>
            <p:nvPr/>
          </p:nvSpPr>
          <p:spPr bwMode="auto">
            <a:xfrm rot="16200000">
              <a:off x="413489" y="5293271"/>
              <a:ext cx="152338" cy="152338"/>
            </a:xfrm>
            <a:custGeom>
              <a:avLst/>
              <a:gdLst>
                <a:gd name="T0" fmla="*/ 3 w 70"/>
                <a:gd name="T1" fmla="*/ 11 h 70"/>
                <a:gd name="T2" fmla="*/ 27 w 70"/>
                <a:gd name="T3" fmla="*/ 16 h 70"/>
                <a:gd name="T4" fmla="*/ 46 w 70"/>
                <a:gd name="T5" fmla="*/ 0 h 70"/>
                <a:gd name="T6" fmla="*/ 46 w 70"/>
                <a:gd name="T7" fmla="*/ 24 h 70"/>
                <a:gd name="T8" fmla="*/ 70 w 70"/>
                <a:gd name="T9" fmla="*/ 35 h 70"/>
                <a:gd name="T10" fmla="*/ 46 w 70"/>
                <a:gd name="T11" fmla="*/ 46 h 70"/>
                <a:gd name="T12" fmla="*/ 41 w 70"/>
                <a:gd name="T13" fmla="*/ 70 h 70"/>
                <a:gd name="T14" fmla="*/ 24 w 70"/>
                <a:gd name="T15" fmla="*/ 51 h 70"/>
                <a:gd name="T16" fmla="*/ 0 w 70"/>
                <a:gd name="T17" fmla="*/ 54 h 70"/>
                <a:gd name="T18" fmla="*/ 14 w 70"/>
                <a:gd name="T19" fmla="*/ 32 h 70"/>
                <a:gd name="T20" fmla="*/ 3 w 70"/>
                <a:gd name="T21" fmla="*/ 1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70">
                  <a:moveTo>
                    <a:pt x="3" y="11"/>
                  </a:moveTo>
                  <a:lnTo>
                    <a:pt x="27" y="16"/>
                  </a:lnTo>
                  <a:lnTo>
                    <a:pt x="46" y="0"/>
                  </a:lnTo>
                  <a:lnTo>
                    <a:pt x="46" y="24"/>
                  </a:lnTo>
                  <a:lnTo>
                    <a:pt x="70" y="35"/>
                  </a:lnTo>
                  <a:lnTo>
                    <a:pt x="46" y="46"/>
                  </a:lnTo>
                  <a:lnTo>
                    <a:pt x="41" y="70"/>
                  </a:lnTo>
                  <a:lnTo>
                    <a:pt x="24" y="51"/>
                  </a:lnTo>
                  <a:lnTo>
                    <a:pt x="0" y="54"/>
                  </a:lnTo>
                  <a:lnTo>
                    <a:pt x="14" y="32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5" name="Freeform 390"/>
            <p:cNvSpPr>
              <a:spLocks/>
            </p:cNvSpPr>
            <p:nvPr/>
          </p:nvSpPr>
          <p:spPr bwMode="auto">
            <a:xfrm rot="16200000">
              <a:off x="2168640" y="3031053"/>
              <a:ext cx="145809" cy="156690"/>
            </a:xfrm>
            <a:custGeom>
              <a:avLst/>
              <a:gdLst>
                <a:gd name="T0" fmla="*/ 0 w 67"/>
                <a:gd name="T1" fmla="*/ 14 h 72"/>
                <a:gd name="T2" fmla="*/ 24 w 67"/>
                <a:gd name="T3" fmla="*/ 16 h 72"/>
                <a:gd name="T4" fmla="*/ 43 w 67"/>
                <a:gd name="T5" fmla="*/ 0 h 72"/>
                <a:gd name="T6" fmla="*/ 45 w 67"/>
                <a:gd name="T7" fmla="*/ 24 h 72"/>
                <a:gd name="T8" fmla="*/ 67 w 67"/>
                <a:gd name="T9" fmla="*/ 38 h 72"/>
                <a:gd name="T10" fmla="*/ 45 w 67"/>
                <a:gd name="T11" fmla="*/ 48 h 72"/>
                <a:gd name="T12" fmla="*/ 40 w 67"/>
                <a:gd name="T13" fmla="*/ 72 h 72"/>
                <a:gd name="T14" fmla="*/ 24 w 67"/>
                <a:gd name="T15" fmla="*/ 54 h 72"/>
                <a:gd name="T16" fmla="*/ 0 w 67"/>
                <a:gd name="T17" fmla="*/ 56 h 72"/>
                <a:gd name="T18" fmla="*/ 10 w 67"/>
                <a:gd name="T19" fmla="*/ 35 h 72"/>
                <a:gd name="T20" fmla="*/ 0 w 67"/>
                <a:gd name="T21" fmla="*/ 1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72">
                  <a:moveTo>
                    <a:pt x="0" y="14"/>
                  </a:moveTo>
                  <a:lnTo>
                    <a:pt x="24" y="16"/>
                  </a:lnTo>
                  <a:lnTo>
                    <a:pt x="43" y="0"/>
                  </a:lnTo>
                  <a:lnTo>
                    <a:pt x="45" y="24"/>
                  </a:lnTo>
                  <a:lnTo>
                    <a:pt x="67" y="38"/>
                  </a:lnTo>
                  <a:lnTo>
                    <a:pt x="45" y="48"/>
                  </a:lnTo>
                  <a:lnTo>
                    <a:pt x="40" y="72"/>
                  </a:lnTo>
                  <a:lnTo>
                    <a:pt x="24" y="54"/>
                  </a:lnTo>
                  <a:lnTo>
                    <a:pt x="0" y="56"/>
                  </a:lnTo>
                  <a:lnTo>
                    <a:pt x="10" y="35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6" name="Freeform 391"/>
            <p:cNvSpPr>
              <a:spLocks/>
            </p:cNvSpPr>
            <p:nvPr/>
          </p:nvSpPr>
          <p:spPr bwMode="auto">
            <a:xfrm rot="16200000">
              <a:off x="2307920" y="4136591"/>
              <a:ext cx="152338" cy="150162"/>
            </a:xfrm>
            <a:custGeom>
              <a:avLst/>
              <a:gdLst>
                <a:gd name="T0" fmla="*/ 3 w 70"/>
                <a:gd name="T1" fmla="*/ 11 h 69"/>
                <a:gd name="T2" fmla="*/ 27 w 70"/>
                <a:gd name="T3" fmla="*/ 16 h 69"/>
                <a:gd name="T4" fmla="*/ 46 w 70"/>
                <a:gd name="T5" fmla="*/ 0 h 69"/>
                <a:gd name="T6" fmla="*/ 48 w 70"/>
                <a:gd name="T7" fmla="*/ 24 h 69"/>
                <a:gd name="T8" fmla="*/ 70 w 70"/>
                <a:gd name="T9" fmla="*/ 35 h 69"/>
                <a:gd name="T10" fmla="*/ 46 w 70"/>
                <a:gd name="T11" fmla="*/ 45 h 69"/>
                <a:gd name="T12" fmla="*/ 43 w 70"/>
                <a:gd name="T13" fmla="*/ 69 h 69"/>
                <a:gd name="T14" fmla="*/ 24 w 70"/>
                <a:gd name="T15" fmla="*/ 51 h 69"/>
                <a:gd name="T16" fmla="*/ 0 w 70"/>
                <a:gd name="T17" fmla="*/ 53 h 69"/>
                <a:gd name="T18" fmla="*/ 13 w 70"/>
                <a:gd name="T19" fmla="*/ 32 h 69"/>
                <a:gd name="T20" fmla="*/ 3 w 70"/>
                <a:gd name="T21" fmla="*/ 1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9">
                  <a:moveTo>
                    <a:pt x="3" y="11"/>
                  </a:moveTo>
                  <a:lnTo>
                    <a:pt x="27" y="16"/>
                  </a:lnTo>
                  <a:lnTo>
                    <a:pt x="46" y="0"/>
                  </a:lnTo>
                  <a:lnTo>
                    <a:pt x="48" y="24"/>
                  </a:lnTo>
                  <a:lnTo>
                    <a:pt x="70" y="35"/>
                  </a:lnTo>
                  <a:lnTo>
                    <a:pt x="46" y="45"/>
                  </a:lnTo>
                  <a:lnTo>
                    <a:pt x="43" y="69"/>
                  </a:lnTo>
                  <a:lnTo>
                    <a:pt x="24" y="51"/>
                  </a:lnTo>
                  <a:lnTo>
                    <a:pt x="0" y="53"/>
                  </a:lnTo>
                  <a:lnTo>
                    <a:pt x="13" y="32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7" name="Freeform 392"/>
            <p:cNvSpPr>
              <a:spLocks/>
            </p:cNvSpPr>
            <p:nvPr/>
          </p:nvSpPr>
          <p:spPr bwMode="auto">
            <a:xfrm rot="16200000">
              <a:off x="192599" y="6090869"/>
              <a:ext cx="145809" cy="156690"/>
            </a:xfrm>
            <a:custGeom>
              <a:avLst/>
              <a:gdLst>
                <a:gd name="T0" fmla="*/ 0 w 67"/>
                <a:gd name="T1" fmla="*/ 13 h 72"/>
                <a:gd name="T2" fmla="*/ 24 w 67"/>
                <a:gd name="T3" fmla="*/ 19 h 72"/>
                <a:gd name="T4" fmla="*/ 43 w 67"/>
                <a:gd name="T5" fmla="*/ 0 h 72"/>
                <a:gd name="T6" fmla="*/ 46 w 67"/>
                <a:gd name="T7" fmla="*/ 27 h 72"/>
                <a:gd name="T8" fmla="*/ 67 w 67"/>
                <a:gd name="T9" fmla="*/ 37 h 72"/>
                <a:gd name="T10" fmla="*/ 46 w 67"/>
                <a:gd name="T11" fmla="*/ 48 h 72"/>
                <a:gd name="T12" fmla="*/ 40 w 67"/>
                <a:gd name="T13" fmla="*/ 72 h 72"/>
                <a:gd name="T14" fmla="*/ 24 w 67"/>
                <a:gd name="T15" fmla="*/ 53 h 72"/>
                <a:gd name="T16" fmla="*/ 0 w 67"/>
                <a:gd name="T17" fmla="*/ 56 h 72"/>
                <a:gd name="T18" fmla="*/ 11 w 67"/>
                <a:gd name="T19" fmla="*/ 35 h 72"/>
                <a:gd name="T20" fmla="*/ 0 w 67"/>
                <a:gd name="T21" fmla="*/ 1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72">
                  <a:moveTo>
                    <a:pt x="0" y="13"/>
                  </a:moveTo>
                  <a:lnTo>
                    <a:pt x="24" y="19"/>
                  </a:lnTo>
                  <a:lnTo>
                    <a:pt x="43" y="0"/>
                  </a:lnTo>
                  <a:lnTo>
                    <a:pt x="46" y="27"/>
                  </a:lnTo>
                  <a:lnTo>
                    <a:pt x="67" y="37"/>
                  </a:lnTo>
                  <a:lnTo>
                    <a:pt x="46" y="48"/>
                  </a:lnTo>
                  <a:lnTo>
                    <a:pt x="40" y="72"/>
                  </a:lnTo>
                  <a:lnTo>
                    <a:pt x="24" y="53"/>
                  </a:lnTo>
                  <a:lnTo>
                    <a:pt x="0" y="56"/>
                  </a:lnTo>
                  <a:lnTo>
                    <a:pt x="11" y="35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8" name="Freeform 393"/>
            <p:cNvSpPr>
              <a:spLocks/>
            </p:cNvSpPr>
            <p:nvPr/>
          </p:nvSpPr>
          <p:spPr bwMode="auto">
            <a:xfrm rot="16200000">
              <a:off x="11585825" y="1212791"/>
              <a:ext cx="256798" cy="243741"/>
            </a:xfrm>
            <a:custGeom>
              <a:avLst/>
              <a:gdLst>
                <a:gd name="T0" fmla="*/ 19 w 118"/>
                <a:gd name="T1" fmla="*/ 2 h 112"/>
                <a:gd name="T2" fmla="*/ 56 w 118"/>
                <a:gd name="T3" fmla="*/ 21 h 112"/>
                <a:gd name="T4" fmla="*/ 91 w 118"/>
                <a:gd name="T5" fmla="*/ 0 h 112"/>
                <a:gd name="T6" fmla="*/ 86 w 118"/>
                <a:gd name="T7" fmla="*/ 42 h 112"/>
                <a:gd name="T8" fmla="*/ 118 w 118"/>
                <a:gd name="T9" fmla="*/ 69 h 112"/>
                <a:gd name="T10" fmla="*/ 77 w 118"/>
                <a:gd name="T11" fmla="*/ 77 h 112"/>
                <a:gd name="T12" fmla="*/ 59 w 118"/>
                <a:gd name="T13" fmla="*/ 112 h 112"/>
                <a:gd name="T14" fmla="*/ 40 w 118"/>
                <a:gd name="T15" fmla="*/ 77 h 112"/>
                <a:gd name="T16" fmla="*/ 0 w 118"/>
                <a:gd name="T17" fmla="*/ 72 h 112"/>
                <a:gd name="T18" fmla="*/ 27 w 118"/>
                <a:gd name="T19" fmla="*/ 42 h 112"/>
                <a:gd name="T20" fmla="*/ 19 w 118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2"/>
                  </a:lnTo>
                  <a:lnTo>
                    <a:pt x="118" y="69"/>
                  </a:lnTo>
                  <a:lnTo>
                    <a:pt x="77" y="77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2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9" name="Freeform 394"/>
            <p:cNvSpPr>
              <a:spLocks/>
            </p:cNvSpPr>
            <p:nvPr/>
          </p:nvSpPr>
          <p:spPr bwMode="auto">
            <a:xfrm rot="16200000">
              <a:off x="5263275" y="1583843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8 w 117"/>
                <a:gd name="T3" fmla="*/ 21 h 112"/>
                <a:gd name="T4" fmla="*/ 93 w 117"/>
                <a:gd name="T5" fmla="*/ 0 h 112"/>
                <a:gd name="T6" fmla="*/ 88 w 117"/>
                <a:gd name="T7" fmla="*/ 40 h 112"/>
                <a:gd name="T8" fmla="*/ 117 w 117"/>
                <a:gd name="T9" fmla="*/ 69 h 112"/>
                <a:gd name="T10" fmla="*/ 77 w 117"/>
                <a:gd name="T11" fmla="*/ 74 h 112"/>
                <a:gd name="T12" fmla="*/ 61 w 117"/>
                <a:gd name="T13" fmla="*/ 112 h 112"/>
                <a:gd name="T14" fmla="*/ 42 w 117"/>
                <a:gd name="T15" fmla="*/ 77 h 112"/>
                <a:gd name="T16" fmla="*/ 0 w 117"/>
                <a:gd name="T17" fmla="*/ 72 h 112"/>
                <a:gd name="T18" fmla="*/ 29 w 117"/>
                <a:gd name="T19" fmla="*/ 42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8" y="21"/>
                  </a:lnTo>
                  <a:lnTo>
                    <a:pt x="93" y="0"/>
                  </a:lnTo>
                  <a:lnTo>
                    <a:pt x="88" y="40"/>
                  </a:lnTo>
                  <a:lnTo>
                    <a:pt x="117" y="69"/>
                  </a:lnTo>
                  <a:lnTo>
                    <a:pt x="77" y="74"/>
                  </a:lnTo>
                  <a:lnTo>
                    <a:pt x="61" y="112"/>
                  </a:lnTo>
                  <a:lnTo>
                    <a:pt x="42" y="77"/>
                  </a:lnTo>
                  <a:lnTo>
                    <a:pt x="0" y="72"/>
                  </a:lnTo>
                  <a:lnTo>
                    <a:pt x="29" y="42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0" name="Freeform 395"/>
            <p:cNvSpPr>
              <a:spLocks/>
            </p:cNvSpPr>
            <p:nvPr/>
          </p:nvSpPr>
          <p:spPr bwMode="auto">
            <a:xfrm rot="16200000">
              <a:off x="768219" y="72434"/>
              <a:ext cx="256798" cy="243741"/>
            </a:xfrm>
            <a:custGeom>
              <a:avLst/>
              <a:gdLst>
                <a:gd name="T0" fmla="*/ 19 w 118"/>
                <a:gd name="T1" fmla="*/ 2 h 112"/>
                <a:gd name="T2" fmla="*/ 56 w 118"/>
                <a:gd name="T3" fmla="*/ 21 h 112"/>
                <a:gd name="T4" fmla="*/ 91 w 118"/>
                <a:gd name="T5" fmla="*/ 0 h 112"/>
                <a:gd name="T6" fmla="*/ 86 w 118"/>
                <a:gd name="T7" fmla="*/ 40 h 112"/>
                <a:gd name="T8" fmla="*/ 118 w 118"/>
                <a:gd name="T9" fmla="*/ 69 h 112"/>
                <a:gd name="T10" fmla="*/ 78 w 118"/>
                <a:gd name="T11" fmla="*/ 75 h 112"/>
                <a:gd name="T12" fmla="*/ 59 w 118"/>
                <a:gd name="T13" fmla="*/ 112 h 112"/>
                <a:gd name="T14" fmla="*/ 40 w 118"/>
                <a:gd name="T15" fmla="*/ 77 h 112"/>
                <a:gd name="T16" fmla="*/ 0 w 118"/>
                <a:gd name="T17" fmla="*/ 72 h 112"/>
                <a:gd name="T18" fmla="*/ 27 w 118"/>
                <a:gd name="T19" fmla="*/ 42 h 112"/>
                <a:gd name="T20" fmla="*/ 19 w 118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0"/>
                  </a:lnTo>
                  <a:lnTo>
                    <a:pt x="118" y="69"/>
                  </a:lnTo>
                  <a:lnTo>
                    <a:pt x="78" y="75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2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1" name="Freeform 396"/>
            <p:cNvSpPr>
              <a:spLocks/>
            </p:cNvSpPr>
            <p:nvPr/>
          </p:nvSpPr>
          <p:spPr bwMode="auto">
            <a:xfrm rot="16200000">
              <a:off x="240477" y="4317220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9 w 117"/>
                <a:gd name="T3" fmla="*/ 18 h 112"/>
                <a:gd name="T4" fmla="*/ 93 w 117"/>
                <a:gd name="T5" fmla="*/ 0 h 112"/>
                <a:gd name="T6" fmla="*/ 88 w 117"/>
                <a:gd name="T7" fmla="*/ 40 h 112"/>
                <a:gd name="T8" fmla="*/ 117 w 117"/>
                <a:gd name="T9" fmla="*/ 66 h 112"/>
                <a:gd name="T10" fmla="*/ 77 w 117"/>
                <a:gd name="T11" fmla="*/ 74 h 112"/>
                <a:gd name="T12" fmla="*/ 61 w 117"/>
                <a:gd name="T13" fmla="*/ 112 h 112"/>
                <a:gd name="T14" fmla="*/ 43 w 117"/>
                <a:gd name="T15" fmla="*/ 74 h 112"/>
                <a:gd name="T16" fmla="*/ 0 w 117"/>
                <a:gd name="T17" fmla="*/ 72 h 112"/>
                <a:gd name="T18" fmla="*/ 29 w 117"/>
                <a:gd name="T19" fmla="*/ 42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9" y="18"/>
                  </a:lnTo>
                  <a:lnTo>
                    <a:pt x="93" y="0"/>
                  </a:lnTo>
                  <a:lnTo>
                    <a:pt x="88" y="40"/>
                  </a:lnTo>
                  <a:lnTo>
                    <a:pt x="117" y="66"/>
                  </a:lnTo>
                  <a:lnTo>
                    <a:pt x="77" y="74"/>
                  </a:lnTo>
                  <a:lnTo>
                    <a:pt x="61" y="112"/>
                  </a:lnTo>
                  <a:lnTo>
                    <a:pt x="43" y="74"/>
                  </a:lnTo>
                  <a:lnTo>
                    <a:pt x="0" y="72"/>
                  </a:lnTo>
                  <a:lnTo>
                    <a:pt x="29" y="42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2" name="Freeform 397"/>
            <p:cNvSpPr>
              <a:spLocks/>
            </p:cNvSpPr>
            <p:nvPr/>
          </p:nvSpPr>
          <p:spPr bwMode="auto">
            <a:xfrm rot="16200000">
              <a:off x="2114233" y="6221444"/>
              <a:ext cx="250269" cy="243741"/>
            </a:xfrm>
            <a:custGeom>
              <a:avLst/>
              <a:gdLst>
                <a:gd name="T0" fmla="*/ 19 w 115"/>
                <a:gd name="T1" fmla="*/ 2 h 112"/>
                <a:gd name="T2" fmla="*/ 56 w 115"/>
                <a:gd name="T3" fmla="*/ 21 h 112"/>
                <a:gd name="T4" fmla="*/ 91 w 115"/>
                <a:gd name="T5" fmla="*/ 0 h 112"/>
                <a:gd name="T6" fmla="*/ 86 w 115"/>
                <a:gd name="T7" fmla="*/ 40 h 112"/>
                <a:gd name="T8" fmla="*/ 115 w 115"/>
                <a:gd name="T9" fmla="*/ 69 h 112"/>
                <a:gd name="T10" fmla="*/ 75 w 115"/>
                <a:gd name="T11" fmla="*/ 75 h 112"/>
                <a:gd name="T12" fmla="*/ 59 w 115"/>
                <a:gd name="T13" fmla="*/ 112 h 112"/>
                <a:gd name="T14" fmla="*/ 40 w 115"/>
                <a:gd name="T15" fmla="*/ 77 h 112"/>
                <a:gd name="T16" fmla="*/ 0 w 115"/>
                <a:gd name="T17" fmla="*/ 72 h 112"/>
                <a:gd name="T18" fmla="*/ 27 w 115"/>
                <a:gd name="T19" fmla="*/ 43 h 112"/>
                <a:gd name="T20" fmla="*/ 19 w 115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0"/>
                  </a:lnTo>
                  <a:lnTo>
                    <a:pt x="115" y="69"/>
                  </a:lnTo>
                  <a:lnTo>
                    <a:pt x="75" y="75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3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3" name="Freeform 398"/>
            <p:cNvSpPr>
              <a:spLocks/>
            </p:cNvSpPr>
            <p:nvPr/>
          </p:nvSpPr>
          <p:spPr bwMode="auto">
            <a:xfrm rot="16200000">
              <a:off x="4553816" y="5834071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6 w 117"/>
                <a:gd name="T3" fmla="*/ 21 h 112"/>
                <a:gd name="T4" fmla="*/ 93 w 117"/>
                <a:gd name="T5" fmla="*/ 0 h 112"/>
                <a:gd name="T6" fmla="*/ 88 w 117"/>
                <a:gd name="T7" fmla="*/ 43 h 112"/>
                <a:gd name="T8" fmla="*/ 117 w 117"/>
                <a:gd name="T9" fmla="*/ 69 h 112"/>
                <a:gd name="T10" fmla="*/ 77 w 117"/>
                <a:gd name="T11" fmla="*/ 77 h 112"/>
                <a:gd name="T12" fmla="*/ 58 w 117"/>
                <a:gd name="T13" fmla="*/ 112 h 112"/>
                <a:gd name="T14" fmla="*/ 40 w 117"/>
                <a:gd name="T15" fmla="*/ 77 h 112"/>
                <a:gd name="T16" fmla="*/ 0 w 117"/>
                <a:gd name="T17" fmla="*/ 72 h 112"/>
                <a:gd name="T18" fmla="*/ 29 w 117"/>
                <a:gd name="T19" fmla="*/ 43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6" y="21"/>
                  </a:lnTo>
                  <a:lnTo>
                    <a:pt x="93" y="0"/>
                  </a:lnTo>
                  <a:lnTo>
                    <a:pt x="88" y="43"/>
                  </a:lnTo>
                  <a:lnTo>
                    <a:pt x="117" y="69"/>
                  </a:lnTo>
                  <a:lnTo>
                    <a:pt x="77" y="77"/>
                  </a:lnTo>
                  <a:lnTo>
                    <a:pt x="58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9" y="43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4" name="Freeform 399"/>
            <p:cNvSpPr>
              <a:spLocks/>
            </p:cNvSpPr>
            <p:nvPr/>
          </p:nvSpPr>
          <p:spPr bwMode="auto">
            <a:xfrm rot="16200000">
              <a:off x="9810001" y="6483682"/>
              <a:ext cx="126223" cy="121870"/>
            </a:xfrm>
            <a:custGeom>
              <a:avLst/>
              <a:gdLst>
                <a:gd name="T0" fmla="*/ 45 w 58"/>
                <a:gd name="T1" fmla="*/ 0 h 56"/>
                <a:gd name="T2" fmla="*/ 42 w 58"/>
                <a:gd name="T3" fmla="*/ 19 h 56"/>
                <a:gd name="T4" fmla="*/ 58 w 58"/>
                <a:gd name="T5" fmla="*/ 32 h 56"/>
                <a:gd name="T6" fmla="*/ 37 w 58"/>
                <a:gd name="T7" fmla="*/ 38 h 56"/>
                <a:gd name="T8" fmla="*/ 29 w 58"/>
                <a:gd name="T9" fmla="*/ 56 h 56"/>
                <a:gd name="T10" fmla="*/ 18 w 58"/>
                <a:gd name="T11" fmla="*/ 38 h 56"/>
                <a:gd name="T12" fmla="*/ 0 w 58"/>
                <a:gd name="T13" fmla="*/ 35 h 56"/>
                <a:gd name="T14" fmla="*/ 13 w 58"/>
                <a:gd name="T15" fmla="*/ 22 h 56"/>
                <a:gd name="T16" fmla="*/ 10 w 58"/>
                <a:gd name="T17" fmla="*/ 0 h 56"/>
                <a:gd name="T18" fmla="*/ 26 w 58"/>
                <a:gd name="T19" fmla="*/ 8 h 56"/>
                <a:gd name="T20" fmla="*/ 45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5" y="0"/>
                  </a:moveTo>
                  <a:lnTo>
                    <a:pt x="42" y="19"/>
                  </a:lnTo>
                  <a:lnTo>
                    <a:pt x="58" y="32"/>
                  </a:lnTo>
                  <a:lnTo>
                    <a:pt x="37" y="38"/>
                  </a:lnTo>
                  <a:lnTo>
                    <a:pt x="29" y="56"/>
                  </a:lnTo>
                  <a:lnTo>
                    <a:pt x="18" y="38"/>
                  </a:lnTo>
                  <a:lnTo>
                    <a:pt x="0" y="35"/>
                  </a:lnTo>
                  <a:lnTo>
                    <a:pt x="13" y="22"/>
                  </a:lnTo>
                  <a:lnTo>
                    <a:pt x="10" y="0"/>
                  </a:lnTo>
                  <a:lnTo>
                    <a:pt x="26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5" name="Freeform 400"/>
            <p:cNvSpPr>
              <a:spLocks/>
            </p:cNvSpPr>
            <p:nvPr/>
          </p:nvSpPr>
          <p:spPr bwMode="auto">
            <a:xfrm rot="16200000">
              <a:off x="6137042" y="5959205"/>
              <a:ext cx="126223" cy="121870"/>
            </a:xfrm>
            <a:custGeom>
              <a:avLst/>
              <a:gdLst>
                <a:gd name="T0" fmla="*/ 45 w 58"/>
                <a:gd name="T1" fmla="*/ 0 h 56"/>
                <a:gd name="T2" fmla="*/ 42 w 58"/>
                <a:gd name="T3" fmla="*/ 22 h 56"/>
                <a:gd name="T4" fmla="*/ 58 w 58"/>
                <a:gd name="T5" fmla="*/ 35 h 56"/>
                <a:gd name="T6" fmla="*/ 37 w 58"/>
                <a:gd name="T7" fmla="*/ 40 h 56"/>
                <a:gd name="T8" fmla="*/ 29 w 58"/>
                <a:gd name="T9" fmla="*/ 56 h 56"/>
                <a:gd name="T10" fmla="*/ 21 w 58"/>
                <a:gd name="T11" fmla="*/ 40 h 56"/>
                <a:gd name="T12" fmla="*/ 0 w 58"/>
                <a:gd name="T13" fmla="*/ 38 h 56"/>
                <a:gd name="T14" fmla="*/ 13 w 58"/>
                <a:gd name="T15" fmla="*/ 22 h 56"/>
                <a:gd name="T16" fmla="*/ 10 w 58"/>
                <a:gd name="T17" fmla="*/ 3 h 56"/>
                <a:gd name="T18" fmla="*/ 29 w 58"/>
                <a:gd name="T19" fmla="*/ 11 h 56"/>
                <a:gd name="T20" fmla="*/ 45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5" y="0"/>
                  </a:moveTo>
                  <a:lnTo>
                    <a:pt x="42" y="22"/>
                  </a:lnTo>
                  <a:lnTo>
                    <a:pt x="58" y="35"/>
                  </a:lnTo>
                  <a:lnTo>
                    <a:pt x="37" y="40"/>
                  </a:lnTo>
                  <a:lnTo>
                    <a:pt x="29" y="56"/>
                  </a:lnTo>
                  <a:lnTo>
                    <a:pt x="21" y="40"/>
                  </a:lnTo>
                  <a:lnTo>
                    <a:pt x="0" y="38"/>
                  </a:lnTo>
                  <a:lnTo>
                    <a:pt x="13" y="22"/>
                  </a:lnTo>
                  <a:lnTo>
                    <a:pt x="10" y="3"/>
                  </a:lnTo>
                  <a:lnTo>
                    <a:pt x="29" y="11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6" name="Freeform 401"/>
            <p:cNvSpPr>
              <a:spLocks/>
            </p:cNvSpPr>
            <p:nvPr/>
          </p:nvSpPr>
          <p:spPr bwMode="auto">
            <a:xfrm rot="16200000">
              <a:off x="11275709" y="297675"/>
              <a:ext cx="128399" cy="121870"/>
            </a:xfrm>
            <a:custGeom>
              <a:avLst/>
              <a:gdLst>
                <a:gd name="T0" fmla="*/ 46 w 59"/>
                <a:gd name="T1" fmla="*/ 0 h 56"/>
                <a:gd name="T2" fmla="*/ 43 w 59"/>
                <a:gd name="T3" fmla="*/ 18 h 56"/>
                <a:gd name="T4" fmla="*/ 59 w 59"/>
                <a:gd name="T5" fmla="*/ 32 h 56"/>
                <a:gd name="T6" fmla="*/ 38 w 59"/>
                <a:gd name="T7" fmla="*/ 37 h 56"/>
                <a:gd name="T8" fmla="*/ 30 w 59"/>
                <a:gd name="T9" fmla="*/ 56 h 56"/>
                <a:gd name="T10" fmla="*/ 19 w 59"/>
                <a:gd name="T11" fmla="*/ 37 h 56"/>
                <a:gd name="T12" fmla="*/ 0 w 59"/>
                <a:gd name="T13" fmla="*/ 34 h 56"/>
                <a:gd name="T14" fmla="*/ 14 w 59"/>
                <a:gd name="T15" fmla="*/ 18 h 56"/>
                <a:gd name="T16" fmla="*/ 11 w 59"/>
                <a:gd name="T17" fmla="*/ 0 h 56"/>
                <a:gd name="T18" fmla="*/ 30 w 59"/>
                <a:gd name="T19" fmla="*/ 8 h 56"/>
                <a:gd name="T20" fmla="*/ 46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6" y="0"/>
                  </a:moveTo>
                  <a:lnTo>
                    <a:pt x="43" y="18"/>
                  </a:lnTo>
                  <a:lnTo>
                    <a:pt x="59" y="32"/>
                  </a:lnTo>
                  <a:lnTo>
                    <a:pt x="38" y="37"/>
                  </a:lnTo>
                  <a:lnTo>
                    <a:pt x="30" y="56"/>
                  </a:lnTo>
                  <a:lnTo>
                    <a:pt x="19" y="37"/>
                  </a:lnTo>
                  <a:lnTo>
                    <a:pt x="0" y="34"/>
                  </a:lnTo>
                  <a:lnTo>
                    <a:pt x="14" y="18"/>
                  </a:lnTo>
                  <a:lnTo>
                    <a:pt x="11" y="0"/>
                  </a:lnTo>
                  <a:lnTo>
                    <a:pt x="30" y="8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7" name="Freeform 402"/>
            <p:cNvSpPr>
              <a:spLocks/>
            </p:cNvSpPr>
            <p:nvPr/>
          </p:nvSpPr>
          <p:spPr bwMode="auto">
            <a:xfrm rot="16200000">
              <a:off x="10269191" y="3634964"/>
              <a:ext cx="126223" cy="121870"/>
            </a:xfrm>
            <a:custGeom>
              <a:avLst/>
              <a:gdLst>
                <a:gd name="T0" fmla="*/ 45 w 58"/>
                <a:gd name="T1" fmla="*/ 0 h 56"/>
                <a:gd name="T2" fmla="*/ 42 w 58"/>
                <a:gd name="T3" fmla="*/ 22 h 56"/>
                <a:gd name="T4" fmla="*/ 58 w 58"/>
                <a:gd name="T5" fmla="*/ 35 h 56"/>
                <a:gd name="T6" fmla="*/ 37 w 58"/>
                <a:gd name="T7" fmla="*/ 38 h 56"/>
                <a:gd name="T8" fmla="*/ 29 w 58"/>
                <a:gd name="T9" fmla="*/ 56 h 56"/>
                <a:gd name="T10" fmla="*/ 21 w 58"/>
                <a:gd name="T11" fmla="*/ 40 h 56"/>
                <a:gd name="T12" fmla="*/ 0 w 58"/>
                <a:gd name="T13" fmla="*/ 38 h 56"/>
                <a:gd name="T14" fmla="*/ 13 w 58"/>
                <a:gd name="T15" fmla="*/ 22 h 56"/>
                <a:gd name="T16" fmla="*/ 10 w 58"/>
                <a:gd name="T17" fmla="*/ 3 h 56"/>
                <a:gd name="T18" fmla="*/ 29 w 58"/>
                <a:gd name="T19" fmla="*/ 11 h 56"/>
                <a:gd name="T20" fmla="*/ 45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5" y="0"/>
                  </a:moveTo>
                  <a:lnTo>
                    <a:pt x="42" y="22"/>
                  </a:lnTo>
                  <a:lnTo>
                    <a:pt x="58" y="35"/>
                  </a:lnTo>
                  <a:lnTo>
                    <a:pt x="37" y="38"/>
                  </a:lnTo>
                  <a:lnTo>
                    <a:pt x="29" y="56"/>
                  </a:lnTo>
                  <a:lnTo>
                    <a:pt x="21" y="40"/>
                  </a:lnTo>
                  <a:lnTo>
                    <a:pt x="0" y="38"/>
                  </a:lnTo>
                  <a:lnTo>
                    <a:pt x="13" y="22"/>
                  </a:lnTo>
                  <a:lnTo>
                    <a:pt x="10" y="3"/>
                  </a:lnTo>
                  <a:lnTo>
                    <a:pt x="29" y="11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8" name="Freeform 403"/>
            <p:cNvSpPr>
              <a:spLocks/>
            </p:cNvSpPr>
            <p:nvPr/>
          </p:nvSpPr>
          <p:spPr bwMode="auto">
            <a:xfrm rot="16200000">
              <a:off x="10089649" y="4402094"/>
              <a:ext cx="128399" cy="121870"/>
            </a:xfrm>
            <a:custGeom>
              <a:avLst/>
              <a:gdLst>
                <a:gd name="T0" fmla="*/ 45 w 59"/>
                <a:gd name="T1" fmla="*/ 0 h 56"/>
                <a:gd name="T2" fmla="*/ 43 w 59"/>
                <a:gd name="T3" fmla="*/ 18 h 56"/>
                <a:gd name="T4" fmla="*/ 59 w 59"/>
                <a:gd name="T5" fmla="*/ 32 h 56"/>
                <a:gd name="T6" fmla="*/ 37 w 59"/>
                <a:gd name="T7" fmla="*/ 37 h 56"/>
                <a:gd name="T8" fmla="*/ 29 w 59"/>
                <a:gd name="T9" fmla="*/ 56 h 56"/>
                <a:gd name="T10" fmla="*/ 21 w 59"/>
                <a:gd name="T11" fmla="*/ 37 h 56"/>
                <a:gd name="T12" fmla="*/ 0 w 59"/>
                <a:gd name="T13" fmla="*/ 34 h 56"/>
                <a:gd name="T14" fmla="*/ 13 w 59"/>
                <a:gd name="T15" fmla="*/ 18 h 56"/>
                <a:gd name="T16" fmla="*/ 11 w 59"/>
                <a:gd name="T17" fmla="*/ 0 h 56"/>
                <a:gd name="T18" fmla="*/ 29 w 59"/>
                <a:gd name="T19" fmla="*/ 8 h 56"/>
                <a:gd name="T20" fmla="*/ 45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5" y="0"/>
                  </a:moveTo>
                  <a:lnTo>
                    <a:pt x="43" y="18"/>
                  </a:lnTo>
                  <a:lnTo>
                    <a:pt x="59" y="32"/>
                  </a:lnTo>
                  <a:lnTo>
                    <a:pt x="37" y="37"/>
                  </a:lnTo>
                  <a:lnTo>
                    <a:pt x="29" y="56"/>
                  </a:lnTo>
                  <a:lnTo>
                    <a:pt x="21" y="37"/>
                  </a:lnTo>
                  <a:lnTo>
                    <a:pt x="0" y="34"/>
                  </a:lnTo>
                  <a:lnTo>
                    <a:pt x="13" y="18"/>
                  </a:lnTo>
                  <a:lnTo>
                    <a:pt x="11" y="0"/>
                  </a:lnTo>
                  <a:lnTo>
                    <a:pt x="29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9" name="Freeform 404"/>
            <p:cNvSpPr>
              <a:spLocks/>
            </p:cNvSpPr>
            <p:nvPr/>
          </p:nvSpPr>
          <p:spPr bwMode="auto">
            <a:xfrm rot="16200000">
              <a:off x="11350790" y="6803592"/>
              <a:ext cx="126223" cy="121870"/>
            </a:xfrm>
            <a:custGeom>
              <a:avLst/>
              <a:gdLst>
                <a:gd name="T0" fmla="*/ 48 w 58"/>
                <a:gd name="T1" fmla="*/ 0 h 56"/>
                <a:gd name="T2" fmla="*/ 45 w 58"/>
                <a:gd name="T3" fmla="*/ 22 h 56"/>
                <a:gd name="T4" fmla="*/ 58 w 58"/>
                <a:gd name="T5" fmla="*/ 35 h 56"/>
                <a:gd name="T6" fmla="*/ 40 w 58"/>
                <a:gd name="T7" fmla="*/ 38 h 56"/>
                <a:gd name="T8" fmla="*/ 32 w 58"/>
                <a:gd name="T9" fmla="*/ 56 h 56"/>
                <a:gd name="T10" fmla="*/ 21 w 58"/>
                <a:gd name="T11" fmla="*/ 40 h 56"/>
                <a:gd name="T12" fmla="*/ 0 w 58"/>
                <a:gd name="T13" fmla="*/ 38 h 56"/>
                <a:gd name="T14" fmla="*/ 16 w 58"/>
                <a:gd name="T15" fmla="*/ 22 h 56"/>
                <a:gd name="T16" fmla="*/ 10 w 58"/>
                <a:gd name="T17" fmla="*/ 3 h 56"/>
                <a:gd name="T18" fmla="*/ 29 w 58"/>
                <a:gd name="T19" fmla="*/ 11 h 56"/>
                <a:gd name="T20" fmla="*/ 48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8" y="0"/>
                  </a:moveTo>
                  <a:lnTo>
                    <a:pt x="45" y="22"/>
                  </a:lnTo>
                  <a:lnTo>
                    <a:pt x="58" y="35"/>
                  </a:lnTo>
                  <a:lnTo>
                    <a:pt x="40" y="38"/>
                  </a:lnTo>
                  <a:lnTo>
                    <a:pt x="32" y="56"/>
                  </a:lnTo>
                  <a:lnTo>
                    <a:pt x="21" y="40"/>
                  </a:lnTo>
                  <a:lnTo>
                    <a:pt x="0" y="38"/>
                  </a:lnTo>
                  <a:lnTo>
                    <a:pt x="16" y="22"/>
                  </a:lnTo>
                  <a:lnTo>
                    <a:pt x="10" y="3"/>
                  </a:lnTo>
                  <a:lnTo>
                    <a:pt x="29" y="11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0" name="Freeform 405"/>
            <p:cNvSpPr>
              <a:spLocks/>
            </p:cNvSpPr>
            <p:nvPr/>
          </p:nvSpPr>
          <p:spPr bwMode="auto">
            <a:xfrm rot="16200000">
              <a:off x="9690306" y="5515248"/>
              <a:ext cx="121870" cy="121870"/>
            </a:xfrm>
            <a:custGeom>
              <a:avLst/>
              <a:gdLst>
                <a:gd name="T0" fmla="*/ 45 w 56"/>
                <a:gd name="T1" fmla="*/ 0 h 56"/>
                <a:gd name="T2" fmla="*/ 42 w 56"/>
                <a:gd name="T3" fmla="*/ 19 h 56"/>
                <a:gd name="T4" fmla="*/ 56 w 56"/>
                <a:gd name="T5" fmla="*/ 32 h 56"/>
                <a:gd name="T6" fmla="*/ 37 w 56"/>
                <a:gd name="T7" fmla="*/ 38 h 56"/>
                <a:gd name="T8" fmla="*/ 29 w 56"/>
                <a:gd name="T9" fmla="*/ 56 h 56"/>
                <a:gd name="T10" fmla="*/ 18 w 56"/>
                <a:gd name="T11" fmla="*/ 38 h 56"/>
                <a:gd name="T12" fmla="*/ 0 w 56"/>
                <a:gd name="T13" fmla="*/ 35 h 56"/>
                <a:gd name="T14" fmla="*/ 13 w 56"/>
                <a:gd name="T15" fmla="*/ 22 h 56"/>
                <a:gd name="T16" fmla="*/ 8 w 56"/>
                <a:gd name="T17" fmla="*/ 0 h 56"/>
                <a:gd name="T18" fmla="*/ 26 w 56"/>
                <a:gd name="T19" fmla="*/ 8 h 56"/>
                <a:gd name="T20" fmla="*/ 45 w 56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45" y="0"/>
                  </a:moveTo>
                  <a:lnTo>
                    <a:pt x="42" y="19"/>
                  </a:lnTo>
                  <a:lnTo>
                    <a:pt x="56" y="32"/>
                  </a:lnTo>
                  <a:lnTo>
                    <a:pt x="37" y="38"/>
                  </a:lnTo>
                  <a:lnTo>
                    <a:pt x="29" y="56"/>
                  </a:lnTo>
                  <a:lnTo>
                    <a:pt x="18" y="38"/>
                  </a:lnTo>
                  <a:lnTo>
                    <a:pt x="0" y="35"/>
                  </a:lnTo>
                  <a:lnTo>
                    <a:pt x="13" y="22"/>
                  </a:lnTo>
                  <a:lnTo>
                    <a:pt x="8" y="0"/>
                  </a:lnTo>
                  <a:lnTo>
                    <a:pt x="26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1" name="Freeform 406"/>
            <p:cNvSpPr>
              <a:spLocks/>
            </p:cNvSpPr>
            <p:nvPr/>
          </p:nvSpPr>
          <p:spPr bwMode="auto">
            <a:xfrm rot="16200000">
              <a:off x="11843712" y="2669794"/>
              <a:ext cx="128399" cy="121870"/>
            </a:xfrm>
            <a:custGeom>
              <a:avLst/>
              <a:gdLst>
                <a:gd name="T0" fmla="*/ 48 w 59"/>
                <a:gd name="T1" fmla="*/ 0 h 56"/>
                <a:gd name="T2" fmla="*/ 46 w 59"/>
                <a:gd name="T3" fmla="*/ 22 h 56"/>
                <a:gd name="T4" fmla="*/ 59 w 59"/>
                <a:gd name="T5" fmla="*/ 35 h 56"/>
                <a:gd name="T6" fmla="*/ 40 w 59"/>
                <a:gd name="T7" fmla="*/ 38 h 56"/>
                <a:gd name="T8" fmla="*/ 30 w 59"/>
                <a:gd name="T9" fmla="*/ 56 h 56"/>
                <a:gd name="T10" fmla="*/ 22 w 59"/>
                <a:gd name="T11" fmla="*/ 38 h 56"/>
                <a:gd name="T12" fmla="*/ 0 w 59"/>
                <a:gd name="T13" fmla="*/ 38 h 56"/>
                <a:gd name="T14" fmla="*/ 16 w 59"/>
                <a:gd name="T15" fmla="*/ 22 h 56"/>
                <a:gd name="T16" fmla="*/ 11 w 59"/>
                <a:gd name="T17" fmla="*/ 3 h 56"/>
                <a:gd name="T18" fmla="*/ 30 w 59"/>
                <a:gd name="T19" fmla="*/ 11 h 56"/>
                <a:gd name="T20" fmla="*/ 48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8" y="0"/>
                  </a:moveTo>
                  <a:lnTo>
                    <a:pt x="46" y="22"/>
                  </a:lnTo>
                  <a:lnTo>
                    <a:pt x="59" y="35"/>
                  </a:lnTo>
                  <a:lnTo>
                    <a:pt x="40" y="38"/>
                  </a:lnTo>
                  <a:lnTo>
                    <a:pt x="30" y="56"/>
                  </a:lnTo>
                  <a:lnTo>
                    <a:pt x="22" y="38"/>
                  </a:lnTo>
                  <a:lnTo>
                    <a:pt x="0" y="38"/>
                  </a:lnTo>
                  <a:lnTo>
                    <a:pt x="16" y="22"/>
                  </a:lnTo>
                  <a:lnTo>
                    <a:pt x="11" y="3"/>
                  </a:lnTo>
                  <a:lnTo>
                    <a:pt x="30" y="11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2" name="Freeform 407"/>
            <p:cNvSpPr>
              <a:spLocks/>
            </p:cNvSpPr>
            <p:nvPr/>
          </p:nvSpPr>
          <p:spPr bwMode="auto">
            <a:xfrm rot="16200000">
              <a:off x="6201242" y="-7000"/>
              <a:ext cx="128399" cy="121870"/>
            </a:xfrm>
            <a:custGeom>
              <a:avLst/>
              <a:gdLst>
                <a:gd name="T0" fmla="*/ 45 w 59"/>
                <a:gd name="T1" fmla="*/ 0 h 56"/>
                <a:gd name="T2" fmla="*/ 43 w 59"/>
                <a:gd name="T3" fmla="*/ 21 h 56"/>
                <a:gd name="T4" fmla="*/ 59 w 59"/>
                <a:gd name="T5" fmla="*/ 34 h 56"/>
                <a:gd name="T6" fmla="*/ 37 w 59"/>
                <a:gd name="T7" fmla="*/ 37 h 56"/>
                <a:gd name="T8" fmla="*/ 29 w 59"/>
                <a:gd name="T9" fmla="*/ 56 h 56"/>
                <a:gd name="T10" fmla="*/ 21 w 59"/>
                <a:gd name="T11" fmla="*/ 37 h 56"/>
                <a:gd name="T12" fmla="*/ 0 w 59"/>
                <a:gd name="T13" fmla="*/ 34 h 56"/>
                <a:gd name="T14" fmla="*/ 13 w 59"/>
                <a:gd name="T15" fmla="*/ 21 h 56"/>
                <a:gd name="T16" fmla="*/ 10 w 59"/>
                <a:gd name="T17" fmla="*/ 0 h 56"/>
                <a:gd name="T18" fmla="*/ 29 w 59"/>
                <a:gd name="T19" fmla="*/ 10 h 56"/>
                <a:gd name="T20" fmla="*/ 45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5" y="0"/>
                  </a:moveTo>
                  <a:lnTo>
                    <a:pt x="43" y="21"/>
                  </a:lnTo>
                  <a:lnTo>
                    <a:pt x="59" y="34"/>
                  </a:lnTo>
                  <a:lnTo>
                    <a:pt x="37" y="37"/>
                  </a:lnTo>
                  <a:lnTo>
                    <a:pt x="29" y="56"/>
                  </a:lnTo>
                  <a:lnTo>
                    <a:pt x="21" y="37"/>
                  </a:lnTo>
                  <a:lnTo>
                    <a:pt x="0" y="34"/>
                  </a:lnTo>
                  <a:lnTo>
                    <a:pt x="13" y="21"/>
                  </a:lnTo>
                  <a:lnTo>
                    <a:pt x="10" y="0"/>
                  </a:lnTo>
                  <a:lnTo>
                    <a:pt x="29" y="1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3" name="Freeform 408"/>
            <p:cNvSpPr>
              <a:spLocks/>
            </p:cNvSpPr>
            <p:nvPr/>
          </p:nvSpPr>
          <p:spPr bwMode="auto">
            <a:xfrm rot="16200000">
              <a:off x="11912264" y="5654529"/>
              <a:ext cx="121870" cy="121870"/>
            </a:xfrm>
            <a:custGeom>
              <a:avLst/>
              <a:gdLst>
                <a:gd name="T0" fmla="*/ 45 w 56"/>
                <a:gd name="T1" fmla="*/ 0 h 56"/>
                <a:gd name="T2" fmla="*/ 42 w 56"/>
                <a:gd name="T3" fmla="*/ 18 h 56"/>
                <a:gd name="T4" fmla="*/ 56 w 56"/>
                <a:gd name="T5" fmla="*/ 32 h 56"/>
                <a:gd name="T6" fmla="*/ 37 w 56"/>
                <a:gd name="T7" fmla="*/ 37 h 56"/>
                <a:gd name="T8" fmla="*/ 29 w 56"/>
                <a:gd name="T9" fmla="*/ 56 h 56"/>
                <a:gd name="T10" fmla="*/ 18 w 56"/>
                <a:gd name="T11" fmla="*/ 37 h 56"/>
                <a:gd name="T12" fmla="*/ 0 w 56"/>
                <a:gd name="T13" fmla="*/ 34 h 56"/>
                <a:gd name="T14" fmla="*/ 13 w 56"/>
                <a:gd name="T15" fmla="*/ 21 h 56"/>
                <a:gd name="T16" fmla="*/ 8 w 56"/>
                <a:gd name="T17" fmla="*/ 0 h 56"/>
                <a:gd name="T18" fmla="*/ 26 w 56"/>
                <a:gd name="T19" fmla="*/ 8 h 56"/>
                <a:gd name="T20" fmla="*/ 45 w 56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45" y="0"/>
                  </a:moveTo>
                  <a:lnTo>
                    <a:pt x="42" y="18"/>
                  </a:lnTo>
                  <a:lnTo>
                    <a:pt x="56" y="32"/>
                  </a:lnTo>
                  <a:lnTo>
                    <a:pt x="37" y="37"/>
                  </a:lnTo>
                  <a:lnTo>
                    <a:pt x="29" y="56"/>
                  </a:lnTo>
                  <a:lnTo>
                    <a:pt x="18" y="37"/>
                  </a:lnTo>
                  <a:lnTo>
                    <a:pt x="0" y="34"/>
                  </a:lnTo>
                  <a:lnTo>
                    <a:pt x="13" y="21"/>
                  </a:lnTo>
                  <a:lnTo>
                    <a:pt x="8" y="0"/>
                  </a:lnTo>
                  <a:lnTo>
                    <a:pt x="26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4" name="Freeform 409"/>
            <p:cNvSpPr>
              <a:spLocks/>
            </p:cNvSpPr>
            <p:nvPr/>
          </p:nvSpPr>
          <p:spPr bwMode="auto">
            <a:xfrm rot="16200000">
              <a:off x="11571680" y="4530493"/>
              <a:ext cx="128399" cy="121870"/>
            </a:xfrm>
            <a:custGeom>
              <a:avLst/>
              <a:gdLst>
                <a:gd name="T0" fmla="*/ 59 w 59"/>
                <a:gd name="T1" fmla="*/ 21 h 56"/>
                <a:gd name="T2" fmla="*/ 43 w 59"/>
                <a:gd name="T3" fmla="*/ 34 h 56"/>
                <a:gd name="T4" fmla="*/ 46 w 59"/>
                <a:gd name="T5" fmla="*/ 56 h 56"/>
                <a:gd name="T6" fmla="*/ 30 w 59"/>
                <a:gd name="T7" fmla="*/ 45 h 56"/>
                <a:gd name="T8" fmla="*/ 11 w 59"/>
                <a:gd name="T9" fmla="*/ 53 h 56"/>
                <a:gd name="T10" fmla="*/ 14 w 59"/>
                <a:gd name="T11" fmla="*/ 34 h 56"/>
                <a:gd name="T12" fmla="*/ 0 w 59"/>
                <a:gd name="T13" fmla="*/ 18 h 56"/>
                <a:gd name="T14" fmla="*/ 22 w 59"/>
                <a:gd name="T15" fmla="*/ 18 h 56"/>
                <a:gd name="T16" fmla="*/ 30 w 59"/>
                <a:gd name="T17" fmla="*/ 0 h 56"/>
                <a:gd name="T18" fmla="*/ 38 w 59"/>
                <a:gd name="T19" fmla="*/ 18 h 56"/>
                <a:gd name="T20" fmla="*/ 59 w 59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1"/>
                  </a:moveTo>
                  <a:lnTo>
                    <a:pt x="43" y="34"/>
                  </a:lnTo>
                  <a:lnTo>
                    <a:pt x="46" y="56"/>
                  </a:lnTo>
                  <a:lnTo>
                    <a:pt x="30" y="45"/>
                  </a:lnTo>
                  <a:lnTo>
                    <a:pt x="11" y="53"/>
                  </a:lnTo>
                  <a:lnTo>
                    <a:pt x="14" y="34"/>
                  </a:lnTo>
                  <a:lnTo>
                    <a:pt x="0" y="18"/>
                  </a:lnTo>
                  <a:lnTo>
                    <a:pt x="22" y="18"/>
                  </a:lnTo>
                  <a:lnTo>
                    <a:pt x="30" y="0"/>
                  </a:lnTo>
                  <a:lnTo>
                    <a:pt x="38" y="18"/>
                  </a:lnTo>
                  <a:lnTo>
                    <a:pt x="59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5" name="Freeform 410"/>
            <p:cNvSpPr>
              <a:spLocks/>
            </p:cNvSpPr>
            <p:nvPr/>
          </p:nvSpPr>
          <p:spPr bwMode="auto">
            <a:xfrm rot="16200000">
              <a:off x="10949270" y="2064795"/>
              <a:ext cx="128399" cy="121870"/>
            </a:xfrm>
            <a:custGeom>
              <a:avLst/>
              <a:gdLst>
                <a:gd name="T0" fmla="*/ 59 w 59"/>
                <a:gd name="T1" fmla="*/ 21 h 56"/>
                <a:gd name="T2" fmla="*/ 43 w 59"/>
                <a:gd name="T3" fmla="*/ 35 h 56"/>
                <a:gd name="T4" fmla="*/ 48 w 59"/>
                <a:gd name="T5" fmla="*/ 56 h 56"/>
                <a:gd name="T6" fmla="*/ 29 w 59"/>
                <a:gd name="T7" fmla="*/ 45 h 56"/>
                <a:gd name="T8" fmla="*/ 11 w 59"/>
                <a:gd name="T9" fmla="*/ 56 h 56"/>
                <a:gd name="T10" fmla="*/ 16 w 59"/>
                <a:gd name="T11" fmla="*/ 35 h 56"/>
                <a:gd name="T12" fmla="*/ 0 w 59"/>
                <a:gd name="T13" fmla="*/ 21 h 56"/>
                <a:gd name="T14" fmla="*/ 21 w 59"/>
                <a:gd name="T15" fmla="*/ 19 h 56"/>
                <a:gd name="T16" fmla="*/ 29 w 59"/>
                <a:gd name="T17" fmla="*/ 0 h 56"/>
                <a:gd name="T18" fmla="*/ 37 w 59"/>
                <a:gd name="T19" fmla="*/ 19 h 56"/>
                <a:gd name="T20" fmla="*/ 59 w 59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1"/>
                  </a:moveTo>
                  <a:lnTo>
                    <a:pt x="43" y="35"/>
                  </a:lnTo>
                  <a:lnTo>
                    <a:pt x="48" y="56"/>
                  </a:lnTo>
                  <a:lnTo>
                    <a:pt x="29" y="45"/>
                  </a:lnTo>
                  <a:lnTo>
                    <a:pt x="11" y="56"/>
                  </a:lnTo>
                  <a:lnTo>
                    <a:pt x="16" y="35"/>
                  </a:lnTo>
                  <a:lnTo>
                    <a:pt x="0" y="21"/>
                  </a:lnTo>
                  <a:lnTo>
                    <a:pt x="21" y="19"/>
                  </a:lnTo>
                  <a:lnTo>
                    <a:pt x="29" y="0"/>
                  </a:lnTo>
                  <a:lnTo>
                    <a:pt x="37" y="19"/>
                  </a:lnTo>
                  <a:lnTo>
                    <a:pt x="59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6" name="Freeform 411"/>
            <p:cNvSpPr>
              <a:spLocks/>
            </p:cNvSpPr>
            <p:nvPr/>
          </p:nvSpPr>
          <p:spPr bwMode="auto">
            <a:xfrm rot="16200000">
              <a:off x="11832830" y="3716573"/>
              <a:ext cx="128399" cy="121870"/>
            </a:xfrm>
            <a:custGeom>
              <a:avLst/>
              <a:gdLst>
                <a:gd name="T0" fmla="*/ 59 w 59"/>
                <a:gd name="T1" fmla="*/ 24 h 56"/>
                <a:gd name="T2" fmla="*/ 46 w 59"/>
                <a:gd name="T3" fmla="*/ 37 h 56"/>
                <a:gd name="T4" fmla="*/ 48 w 59"/>
                <a:gd name="T5" fmla="*/ 56 h 56"/>
                <a:gd name="T6" fmla="*/ 30 w 59"/>
                <a:gd name="T7" fmla="*/ 48 h 56"/>
                <a:gd name="T8" fmla="*/ 11 w 59"/>
                <a:gd name="T9" fmla="*/ 56 h 56"/>
                <a:gd name="T10" fmla="*/ 16 w 59"/>
                <a:gd name="T11" fmla="*/ 37 h 56"/>
                <a:gd name="T12" fmla="*/ 0 w 59"/>
                <a:gd name="T13" fmla="*/ 21 h 56"/>
                <a:gd name="T14" fmla="*/ 22 w 59"/>
                <a:gd name="T15" fmla="*/ 19 h 56"/>
                <a:gd name="T16" fmla="*/ 32 w 59"/>
                <a:gd name="T17" fmla="*/ 0 h 56"/>
                <a:gd name="T18" fmla="*/ 40 w 59"/>
                <a:gd name="T19" fmla="*/ 19 h 56"/>
                <a:gd name="T20" fmla="*/ 59 w 59"/>
                <a:gd name="T21" fmla="*/ 2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4"/>
                  </a:moveTo>
                  <a:lnTo>
                    <a:pt x="46" y="37"/>
                  </a:lnTo>
                  <a:lnTo>
                    <a:pt x="48" y="56"/>
                  </a:lnTo>
                  <a:lnTo>
                    <a:pt x="30" y="48"/>
                  </a:lnTo>
                  <a:lnTo>
                    <a:pt x="11" y="56"/>
                  </a:lnTo>
                  <a:lnTo>
                    <a:pt x="16" y="37"/>
                  </a:lnTo>
                  <a:lnTo>
                    <a:pt x="0" y="21"/>
                  </a:lnTo>
                  <a:lnTo>
                    <a:pt x="22" y="19"/>
                  </a:lnTo>
                  <a:lnTo>
                    <a:pt x="32" y="0"/>
                  </a:lnTo>
                  <a:lnTo>
                    <a:pt x="40" y="19"/>
                  </a:lnTo>
                  <a:lnTo>
                    <a:pt x="59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7" name="Freeform 412"/>
            <p:cNvSpPr>
              <a:spLocks/>
            </p:cNvSpPr>
            <p:nvPr/>
          </p:nvSpPr>
          <p:spPr bwMode="auto">
            <a:xfrm rot="16200000">
              <a:off x="10075504" y="200832"/>
              <a:ext cx="121870" cy="121870"/>
            </a:xfrm>
            <a:custGeom>
              <a:avLst/>
              <a:gdLst>
                <a:gd name="T0" fmla="*/ 56 w 56"/>
                <a:gd name="T1" fmla="*/ 21 h 56"/>
                <a:gd name="T2" fmla="*/ 42 w 56"/>
                <a:gd name="T3" fmla="*/ 37 h 56"/>
                <a:gd name="T4" fmla="*/ 45 w 56"/>
                <a:gd name="T5" fmla="*/ 56 h 56"/>
                <a:gd name="T6" fmla="*/ 26 w 56"/>
                <a:gd name="T7" fmla="*/ 45 h 56"/>
                <a:gd name="T8" fmla="*/ 10 w 56"/>
                <a:gd name="T9" fmla="*/ 56 h 56"/>
                <a:gd name="T10" fmla="*/ 13 w 56"/>
                <a:gd name="T11" fmla="*/ 34 h 56"/>
                <a:gd name="T12" fmla="*/ 0 w 56"/>
                <a:gd name="T13" fmla="*/ 21 h 56"/>
                <a:gd name="T14" fmla="*/ 18 w 56"/>
                <a:gd name="T15" fmla="*/ 18 h 56"/>
                <a:gd name="T16" fmla="*/ 29 w 56"/>
                <a:gd name="T17" fmla="*/ 0 h 56"/>
                <a:gd name="T18" fmla="*/ 37 w 56"/>
                <a:gd name="T19" fmla="*/ 18 h 56"/>
                <a:gd name="T20" fmla="*/ 56 w 56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56" y="21"/>
                  </a:moveTo>
                  <a:lnTo>
                    <a:pt x="42" y="37"/>
                  </a:lnTo>
                  <a:lnTo>
                    <a:pt x="45" y="56"/>
                  </a:lnTo>
                  <a:lnTo>
                    <a:pt x="26" y="45"/>
                  </a:lnTo>
                  <a:lnTo>
                    <a:pt x="10" y="56"/>
                  </a:lnTo>
                  <a:lnTo>
                    <a:pt x="13" y="34"/>
                  </a:lnTo>
                  <a:lnTo>
                    <a:pt x="0" y="21"/>
                  </a:lnTo>
                  <a:lnTo>
                    <a:pt x="18" y="18"/>
                  </a:lnTo>
                  <a:lnTo>
                    <a:pt x="29" y="0"/>
                  </a:lnTo>
                  <a:lnTo>
                    <a:pt x="37" y="18"/>
                  </a:lnTo>
                  <a:lnTo>
                    <a:pt x="56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8" name="Freeform 413"/>
            <p:cNvSpPr>
              <a:spLocks/>
            </p:cNvSpPr>
            <p:nvPr/>
          </p:nvSpPr>
          <p:spPr bwMode="auto">
            <a:xfrm rot="16200000">
              <a:off x="10466142" y="6832971"/>
              <a:ext cx="128399" cy="121870"/>
            </a:xfrm>
            <a:custGeom>
              <a:avLst/>
              <a:gdLst>
                <a:gd name="T0" fmla="*/ 59 w 59"/>
                <a:gd name="T1" fmla="*/ 22 h 56"/>
                <a:gd name="T2" fmla="*/ 46 w 59"/>
                <a:gd name="T3" fmla="*/ 35 h 56"/>
                <a:gd name="T4" fmla="*/ 48 w 59"/>
                <a:gd name="T5" fmla="*/ 56 h 56"/>
                <a:gd name="T6" fmla="*/ 30 w 59"/>
                <a:gd name="T7" fmla="*/ 46 h 56"/>
                <a:gd name="T8" fmla="*/ 11 w 59"/>
                <a:gd name="T9" fmla="*/ 56 h 56"/>
                <a:gd name="T10" fmla="*/ 16 w 59"/>
                <a:gd name="T11" fmla="*/ 35 h 56"/>
                <a:gd name="T12" fmla="*/ 0 w 59"/>
                <a:gd name="T13" fmla="*/ 22 h 56"/>
                <a:gd name="T14" fmla="*/ 22 w 59"/>
                <a:gd name="T15" fmla="*/ 19 h 56"/>
                <a:gd name="T16" fmla="*/ 30 w 59"/>
                <a:gd name="T17" fmla="*/ 0 h 56"/>
                <a:gd name="T18" fmla="*/ 40 w 59"/>
                <a:gd name="T19" fmla="*/ 19 h 56"/>
                <a:gd name="T20" fmla="*/ 59 w 59"/>
                <a:gd name="T21" fmla="*/ 2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2"/>
                  </a:moveTo>
                  <a:lnTo>
                    <a:pt x="46" y="35"/>
                  </a:lnTo>
                  <a:lnTo>
                    <a:pt x="48" y="56"/>
                  </a:lnTo>
                  <a:lnTo>
                    <a:pt x="30" y="46"/>
                  </a:lnTo>
                  <a:lnTo>
                    <a:pt x="11" y="56"/>
                  </a:lnTo>
                  <a:lnTo>
                    <a:pt x="16" y="35"/>
                  </a:lnTo>
                  <a:lnTo>
                    <a:pt x="0" y="22"/>
                  </a:lnTo>
                  <a:lnTo>
                    <a:pt x="22" y="19"/>
                  </a:lnTo>
                  <a:lnTo>
                    <a:pt x="30" y="0"/>
                  </a:lnTo>
                  <a:lnTo>
                    <a:pt x="40" y="19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9" name="Freeform 414"/>
            <p:cNvSpPr>
              <a:spLocks/>
            </p:cNvSpPr>
            <p:nvPr/>
          </p:nvSpPr>
          <p:spPr bwMode="auto">
            <a:xfrm rot="16200000">
              <a:off x="11774071" y="419546"/>
              <a:ext cx="128399" cy="121870"/>
            </a:xfrm>
            <a:custGeom>
              <a:avLst/>
              <a:gdLst>
                <a:gd name="T0" fmla="*/ 59 w 59"/>
                <a:gd name="T1" fmla="*/ 22 h 56"/>
                <a:gd name="T2" fmla="*/ 43 w 59"/>
                <a:gd name="T3" fmla="*/ 35 h 56"/>
                <a:gd name="T4" fmla="*/ 46 w 59"/>
                <a:gd name="T5" fmla="*/ 56 h 56"/>
                <a:gd name="T6" fmla="*/ 30 w 59"/>
                <a:gd name="T7" fmla="*/ 46 h 56"/>
                <a:gd name="T8" fmla="*/ 11 w 59"/>
                <a:gd name="T9" fmla="*/ 56 h 56"/>
                <a:gd name="T10" fmla="*/ 14 w 59"/>
                <a:gd name="T11" fmla="*/ 35 h 56"/>
                <a:gd name="T12" fmla="*/ 0 w 59"/>
                <a:gd name="T13" fmla="*/ 22 h 56"/>
                <a:gd name="T14" fmla="*/ 19 w 59"/>
                <a:gd name="T15" fmla="*/ 19 h 56"/>
                <a:gd name="T16" fmla="*/ 30 w 59"/>
                <a:gd name="T17" fmla="*/ 0 h 56"/>
                <a:gd name="T18" fmla="*/ 38 w 59"/>
                <a:gd name="T19" fmla="*/ 19 h 56"/>
                <a:gd name="T20" fmla="*/ 59 w 59"/>
                <a:gd name="T21" fmla="*/ 2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2"/>
                  </a:moveTo>
                  <a:lnTo>
                    <a:pt x="43" y="35"/>
                  </a:lnTo>
                  <a:lnTo>
                    <a:pt x="46" y="56"/>
                  </a:lnTo>
                  <a:lnTo>
                    <a:pt x="30" y="46"/>
                  </a:lnTo>
                  <a:lnTo>
                    <a:pt x="11" y="56"/>
                  </a:lnTo>
                  <a:lnTo>
                    <a:pt x="14" y="35"/>
                  </a:lnTo>
                  <a:lnTo>
                    <a:pt x="0" y="22"/>
                  </a:lnTo>
                  <a:lnTo>
                    <a:pt x="19" y="19"/>
                  </a:lnTo>
                  <a:lnTo>
                    <a:pt x="30" y="0"/>
                  </a:lnTo>
                  <a:lnTo>
                    <a:pt x="38" y="19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0" name="Freeform 415"/>
            <p:cNvSpPr>
              <a:spLocks/>
            </p:cNvSpPr>
            <p:nvPr/>
          </p:nvSpPr>
          <p:spPr bwMode="auto">
            <a:xfrm rot="16200000">
              <a:off x="5837807" y="356435"/>
              <a:ext cx="128399" cy="117518"/>
            </a:xfrm>
            <a:custGeom>
              <a:avLst/>
              <a:gdLst>
                <a:gd name="T0" fmla="*/ 59 w 59"/>
                <a:gd name="T1" fmla="*/ 22 h 54"/>
                <a:gd name="T2" fmla="*/ 43 w 59"/>
                <a:gd name="T3" fmla="*/ 35 h 54"/>
                <a:gd name="T4" fmla="*/ 48 w 59"/>
                <a:gd name="T5" fmla="*/ 54 h 54"/>
                <a:gd name="T6" fmla="*/ 30 w 59"/>
                <a:gd name="T7" fmla="*/ 46 h 54"/>
                <a:gd name="T8" fmla="*/ 11 w 59"/>
                <a:gd name="T9" fmla="*/ 54 h 54"/>
                <a:gd name="T10" fmla="*/ 13 w 59"/>
                <a:gd name="T11" fmla="*/ 35 h 54"/>
                <a:gd name="T12" fmla="*/ 0 w 59"/>
                <a:gd name="T13" fmla="*/ 19 h 54"/>
                <a:gd name="T14" fmla="*/ 21 w 59"/>
                <a:gd name="T15" fmla="*/ 16 h 54"/>
                <a:gd name="T16" fmla="*/ 30 w 59"/>
                <a:gd name="T17" fmla="*/ 0 h 54"/>
                <a:gd name="T18" fmla="*/ 38 w 59"/>
                <a:gd name="T19" fmla="*/ 16 h 54"/>
                <a:gd name="T20" fmla="*/ 59 w 59"/>
                <a:gd name="T21" fmla="*/ 2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4">
                  <a:moveTo>
                    <a:pt x="59" y="22"/>
                  </a:moveTo>
                  <a:lnTo>
                    <a:pt x="43" y="35"/>
                  </a:lnTo>
                  <a:lnTo>
                    <a:pt x="48" y="54"/>
                  </a:lnTo>
                  <a:lnTo>
                    <a:pt x="30" y="46"/>
                  </a:lnTo>
                  <a:lnTo>
                    <a:pt x="11" y="54"/>
                  </a:lnTo>
                  <a:lnTo>
                    <a:pt x="13" y="35"/>
                  </a:lnTo>
                  <a:lnTo>
                    <a:pt x="0" y="19"/>
                  </a:lnTo>
                  <a:lnTo>
                    <a:pt x="21" y="16"/>
                  </a:lnTo>
                  <a:lnTo>
                    <a:pt x="30" y="0"/>
                  </a:lnTo>
                  <a:lnTo>
                    <a:pt x="38" y="16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1" name="Freeform 416"/>
            <p:cNvSpPr>
              <a:spLocks/>
            </p:cNvSpPr>
            <p:nvPr/>
          </p:nvSpPr>
          <p:spPr bwMode="auto">
            <a:xfrm rot="16200000">
              <a:off x="3641965" y="69169"/>
              <a:ext cx="128399" cy="121870"/>
            </a:xfrm>
            <a:custGeom>
              <a:avLst/>
              <a:gdLst>
                <a:gd name="T0" fmla="*/ 59 w 59"/>
                <a:gd name="T1" fmla="*/ 38 h 56"/>
                <a:gd name="T2" fmla="*/ 37 w 59"/>
                <a:gd name="T3" fmla="*/ 40 h 56"/>
                <a:gd name="T4" fmla="*/ 27 w 59"/>
                <a:gd name="T5" fmla="*/ 56 h 56"/>
                <a:gd name="T6" fmla="*/ 19 w 59"/>
                <a:gd name="T7" fmla="*/ 38 h 56"/>
                <a:gd name="T8" fmla="*/ 0 w 59"/>
                <a:gd name="T9" fmla="*/ 32 h 56"/>
                <a:gd name="T10" fmla="*/ 16 w 59"/>
                <a:gd name="T11" fmla="*/ 22 h 56"/>
                <a:gd name="T12" fmla="*/ 13 w 59"/>
                <a:gd name="T13" fmla="*/ 0 h 56"/>
                <a:gd name="T14" fmla="*/ 29 w 59"/>
                <a:gd name="T15" fmla="*/ 11 h 56"/>
                <a:gd name="T16" fmla="*/ 48 w 59"/>
                <a:gd name="T17" fmla="*/ 3 h 56"/>
                <a:gd name="T18" fmla="*/ 45 w 59"/>
                <a:gd name="T19" fmla="*/ 22 h 56"/>
                <a:gd name="T20" fmla="*/ 59 w 59"/>
                <a:gd name="T21" fmla="*/ 3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8"/>
                  </a:moveTo>
                  <a:lnTo>
                    <a:pt x="37" y="40"/>
                  </a:lnTo>
                  <a:lnTo>
                    <a:pt x="27" y="56"/>
                  </a:lnTo>
                  <a:lnTo>
                    <a:pt x="19" y="38"/>
                  </a:lnTo>
                  <a:lnTo>
                    <a:pt x="0" y="32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2"/>
                  </a:lnTo>
                  <a:lnTo>
                    <a:pt x="5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2" name="Freeform 417"/>
            <p:cNvSpPr>
              <a:spLocks/>
            </p:cNvSpPr>
            <p:nvPr/>
          </p:nvSpPr>
          <p:spPr bwMode="auto">
            <a:xfrm rot="16200000">
              <a:off x="1276375" y="604528"/>
              <a:ext cx="128399" cy="121870"/>
            </a:xfrm>
            <a:custGeom>
              <a:avLst/>
              <a:gdLst>
                <a:gd name="T0" fmla="*/ 59 w 59"/>
                <a:gd name="T1" fmla="*/ 38 h 56"/>
                <a:gd name="T2" fmla="*/ 38 w 59"/>
                <a:gd name="T3" fmla="*/ 38 h 56"/>
                <a:gd name="T4" fmla="*/ 27 w 59"/>
                <a:gd name="T5" fmla="*/ 56 h 56"/>
                <a:gd name="T6" fmla="*/ 22 w 59"/>
                <a:gd name="T7" fmla="*/ 38 h 56"/>
                <a:gd name="T8" fmla="*/ 0 w 59"/>
                <a:gd name="T9" fmla="*/ 32 h 56"/>
                <a:gd name="T10" fmla="*/ 16 w 59"/>
                <a:gd name="T11" fmla="*/ 19 h 56"/>
                <a:gd name="T12" fmla="*/ 14 w 59"/>
                <a:gd name="T13" fmla="*/ 0 h 56"/>
                <a:gd name="T14" fmla="*/ 32 w 59"/>
                <a:gd name="T15" fmla="*/ 11 h 56"/>
                <a:gd name="T16" fmla="*/ 51 w 59"/>
                <a:gd name="T17" fmla="*/ 3 h 56"/>
                <a:gd name="T18" fmla="*/ 46 w 59"/>
                <a:gd name="T19" fmla="*/ 22 h 56"/>
                <a:gd name="T20" fmla="*/ 59 w 59"/>
                <a:gd name="T21" fmla="*/ 3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8"/>
                  </a:moveTo>
                  <a:lnTo>
                    <a:pt x="38" y="38"/>
                  </a:lnTo>
                  <a:lnTo>
                    <a:pt x="27" y="56"/>
                  </a:lnTo>
                  <a:lnTo>
                    <a:pt x="22" y="38"/>
                  </a:lnTo>
                  <a:lnTo>
                    <a:pt x="0" y="32"/>
                  </a:lnTo>
                  <a:lnTo>
                    <a:pt x="16" y="19"/>
                  </a:lnTo>
                  <a:lnTo>
                    <a:pt x="14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6" y="22"/>
                  </a:lnTo>
                  <a:lnTo>
                    <a:pt x="5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3" name="Freeform 418"/>
            <p:cNvSpPr>
              <a:spLocks/>
            </p:cNvSpPr>
            <p:nvPr/>
          </p:nvSpPr>
          <p:spPr bwMode="auto">
            <a:xfrm rot="16200000">
              <a:off x="1800852" y="3575117"/>
              <a:ext cx="128399" cy="121870"/>
            </a:xfrm>
            <a:custGeom>
              <a:avLst/>
              <a:gdLst>
                <a:gd name="T0" fmla="*/ 59 w 59"/>
                <a:gd name="T1" fmla="*/ 37 h 56"/>
                <a:gd name="T2" fmla="*/ 37 w 59"/>
                <a:gd name="T3" fmla="*/ 40 h 56"/>
                <a:gd name="T4" fmla="*/ 27 w 59"/>
                <a:gd name="T5" fmla="*/ 56 h 56"/>
                <a:gd name="T6" fmla="*/ 21 w 59"/>
                <a:gd name="T7" fmla="*/ 37 h 56"/>
                <a:gd name="T8" fmla="*/ 0 w 59"/>
                <a:gd name="T9" fmla="*/ 34 h 56"/>
                <a:gd name="T10" fmla="*/ 16 w 59"/>
                <a:gd name="T11" fmla="*/ 21 h 56"/>
                <a:gd name="T12" fmla="*/ 13 w 59"/>
                <a:gd name="T13" fmla="*/ 0 h 56"/>
                <a:gd name="T14" fmla="*/ 32 w 59"/>
                <a:gd name="T15" fmla="*/ 10 h 56"/>
                <a:gd name="T16" fmla="*/ 51 w 59"/>
                <a:gd name="T17" fmla="*/ 2 h 56"/>
                <a:gd name="T18" fmla="*/ 45 w 59"/>
                <a:gd name="T19" fmla="*/ 24 h 56"/>
                <a:gd name="T20" fmla="*/ 59 w 59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7"/>
                  </a:moveTo>
                  <a:lnTo>
                    <a:pt x="37" y="40"/>
                  </a:lnTo>
                  <a:lnTo>
                    <a:pt x="27" y="56"/>
                  </a:lnTo>
                  <a:lnTo>
                    <a:pt x="21" y="37"/>
                  </a:lnTo>
                  <a:lnTo>
                    <a:pt x="0" y="34"/>
                  </a:lnTo>
                  <a:lnTo>
                    <a:pt x="16" y="21"/>
                  </a:lnTo>
                  <a:lnTo>
                    <a:pt x="13" y="0"/>
                  </a:lnTo>
                  <a:lnTo>
                    <a:pt x="32" y="10"/>
                  </a:lnTo>
                  <a:lnTo>
                    <a:pt x="51" y="2"/>
                  </a:lnTo>
                  <a:lnTo>
                    <a:pt x="45" y="24"/>
                  </a:lnTo>
                  <a:lnTo>
                    <a:pt x="59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4" name="Freeform 419"/>
            <p:cNvSpPr>
              <a:spLocks/>
            </p:cNvSpPr>
            <p:nvPr/>
          </p:nvSpPr>
          <p:spPr bwMode="auto">
            <a:xfrm rot="16200000">
              <a:off x="2430879" y="5415141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40 h 59"/>
                <a:gd name="T8" fmla="*/ 0 w 59"/>
                <a:gd name="T9" fmla="*/ 35 h 59"/>
                <a:gd name="T10" fmla="*/ 16 w 59"/>
                <a:gd name="T11" fmla="*/ 21 h 59"/>
                <a:gd name="T12" fmla="*/ 13 w 59"/>
                <a:gd name="T13" fmla="*/ 0 h 59"/>
                <a:gd name="T14" fmla="*/ 32 w 59"/>
                <a:gd name="T15" fmla="*/ 11 h 59"/>
                <a:gd name="T16" fmla="*/ 51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40"/>
                  </a:lnTo>
                  <a:lnTo>
                    <a:pt x="0" y="35"/>
                  </a:lnTo>
                  <a:lnTo>
                    <a:pt x="16" y="21"/>
                  </a:lnTo>
                  <a:lnTo>
                    <a:pt x="13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5" name="Freeform 420"/>
            <p:cNvSpPr>
              <a:spLocks/>
            </p:cNvSpPr>
            <p:nvPr/>
          </p:nvSpPr>
          <p:spPr bwMode="auto">
            <a:xfrm rot="16200000">
              <a:off x="4017369" y="6688251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38 h 59"/>
                <a:gd name="T8" fmla="*/ 0 w 59"/>
                <a:gd name="T9" fmla="*/ 35 h 59"/>
                <a:gd name="T10" fmla="*/ 16 w 59"/>
                <a:gd name="T11" fmla="*/ 22 h 59"/>
                <a:gd name="T12" fmla="*/ 13 w 59"/>
                <a:gd name="T13" fmla="*/ 0 h 59"/>
                <a:gd name="T14" fmla="*/ 29 w 59"/>
                <a:gd name="T15" fmla="*/ 11 h 59"/>
                <a:gd name="T16" fmla="*/ 48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38"/>
                  </a:lnTo>
                  <a:lnTo>
                    <a:pt x="0" y="35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6" name="Freeform 421"/>
            <p:cNvSpPr>
              <a:spLocks/>
            </p:cNvSpPr>
            <p:nvPr/>
          </p:nvSpPr>
          <p:spPr bwMode="auto">
            <a:xfrm rot="16200000">
              <a:off x="6514623" y="6732864"/>
              <a:ext cx="128399" cy="121870"/>
            </a:xfrm>
            <a:custGeom>
              <a:avLst/>
              <a:gdLst>
                <a:gd name="T0" fmla="*/ 59 w 59"/>
                <a:gd name="T1" fmla="*/ 37 h 56"/>
                <a:gd name="T2" fmla="*/ 40 w 59"/>
                <a:gd name="T3" fmla="*/ 40 h 56"/>
                <a:gd name="T4" fmla="*/ 30 w 59"/>
                <a:gd name="T5" fmla="*/ 56 h 56"/>
                <a:gd name="T6" fmla="*/ 22 w 59"/>
                <a:gd name="T7" fmla="*/ 37 h 56"/>
                <a:gd name="T8" fmla="*/ 0 w 59"/>
                <a:gd name="T9" fmla="*/ 32 h 56"/>
                <a:gd name="T10" fmla="*/ 16 w 59"/>
                <a:gd name="T11" fmla="*/ 19 h 56"/>
                <a:gd name="T12" fmla="*/ 16 w 59"/>
                <a:gd name="T13" fmla="*/ 0 h 56"/>
                <a:gd name="T14" fmla="*/ 32 w 59"/>
                <a:gd name="T15" fmla="*/ 11 h 56"/>
                <a:gd name="T16" fmla="*/ 51 w 59"/>
                <a:gd name="T17" fmla="*/ 3 h 56"/>
                <a:gd name="T18" fmla="*/ 46 w 59"/>
                <a:gd name="T19" fmla="*/ 21 h 56"/>
                <a:gd name="T20" fmla="*/ 59 w 59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7"/>
                  </a:moveTo>
                  <a:lnTo>
                    <a:pt x="40" y="40"/>
                  </a:lnTo>
                  <a:lnTo>
                    <a:pt x="30" y="56"/>
                  </a:lnTo>
                  <a:lnTo>
                    <a:pt x="22" y="37"/>
                  </a:lnTo>
                  <a:lnTo>
                    <a:pt x="0" y="32"/>
                  </a:lnTo>
                  <a:lnTo>
                    <a:pt x="16" y="19"/>
                  </a:lnTo>
                  <a:lnTo>
                    <a:pt x="16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6" y="21"/>
                  </a:lnTo>
                  <a:lnTo>
                    <a:pt x="59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7" name="Freeform 422"/>
            <p:cNvSpPr>
              <a:spLocks/>
            </p:cNvSpPr>
            <p:nvPr/>
          </p:nvSpPr>
          <p:spPr bwMode="auto">
            <a:xfrm rot="16200000">
              <a:off x="242653" y="1564257"/>
              <a:ext cx="128399" cy="121870"/>
            </a:xfrm>
            <a:custGeom>
              <a:avLst/>
              <a:gdLst>
                <a:gd name="T0" fmla="*/ 59 w 59"/>
                <a:gd name="T1" fmla="*/ 37 h 56"/>
                <a:gd name="T2" fmla="*/ 38 w 59"/>
                <a:gd name="T3" fmla="*/ 37 h 56"/>
                <a:gd name="T4" fmla="*/ 27 w 59"/>
                <a:gd name="T5" fmla="*/ 56 h 56"/>
                <a:gd name="T6" fmla="*/ 22 w 59"/>
                <a:gd name="T7" fmla="*/ 37 h 56"/>
                <a:gd name="T8" fmla="*/ 0 w 59"/>
                <a:gd name="T9" fmla="*/ 32 h 56"/>
                <a:gd name="T10" fmla="*/ 16 w 59"/>
                <a:gd name="T11" fmla="*/ 18 h 56"/>
                <a:gd name="T12" fmla="*/ 14 w 59"/>
                <a:gd name="T13" fmla="*/ 0 h 56"/>
                <a:gd name="T14" fmla="*/ 32 w 59"/>
                <a:gd name="T15" fmla="*/ 10 h 56"/>
                <a:gd name="T16" fmla="*/ 51 w 59"/>
                <a:gd name="T17" fmla="*/ 2 h 56"/>
                <a:gd name="T18" fmla="*/ 46 w 59"/>
                <a:gd name="T19" fmla="*/ 21 h 56"/>
                <a:gd name="T20" fmla="*/ 59 w 59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7"/>
                  </a:moveTo>
                  <a:lnTo>
                    <a:pt x="38" y="37"/>
                  </a:lnTo>
                  <a:lnTo>
                    <a:pt x="27" y="56"/>
                  </a:lnTo>
                  <a:lnTo>
                    <a:pt x="22" y="37"/>
                  </a:lnTo>
                  <a:lnTo>
                    <a:pt x="0" y="32"/>
                  </a:lnTo>
                  <a:lnTo>
                    <a:pt x="16" y="18"/>
                  </a:lnTo>
                  <a:lnTo>
                    <a:pt x="14" y="0"/>
                  </a:lnTo>
                  <a:lnTo>
                    <a:pt x="32" y="10"/>
                  </a:lnTo>
                  <a:lnTo>
                    <a:pt x="51" y="2"/>
                  </a:lnTo>
                  <a:lnTo>
                    <a:pt x="46" y="21"/>
                  </a:lnTo>
                  <a:lnTo>
                    <a:pt x="59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8" name="Freeform 423"/>
            <p:cNvSpPr>
              <a:spLocks/>
            </p:cNvSpPr>
            <p:nvPr/>
          </p:nvSpPr>
          <p:spPr bwMode="auto">
            <a:xfrm rot="16200000">
              <a:off x="180630" y="3269353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38 h 59"/>
                <a:gd name="T8" fmla="*/ 0 w 59"/>
                <a:gd name="T9" fmla="*/ 35 h 59"/>
                <a:gd name="T10" fmla="*/ 16 w 59"/>
                <a:gd name="T11" fmla="*/ 22 h 59"/>
                <a:gd name="T12" fmla="*/ 13 w 59"/>
                <a:gd name="T13" fmla="*/ 0 h 59"/>
                <a:gd name="T14" fmla="*/ 29 w 59"/>
                <a:gd name="T15" fmla="*/ 11 h 59"/>
                <a:gd name="T16" fmla="*/ 48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38"/>
                  </a:lnTo>
                  <a:lnTo>
                    <a:pt x="0" y="35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9" name="Freeform 424"/>
            <p:cNvSpPr>
              <a:spLocks/>
            </p:cNvSpPr>
            <p:nvPr/>
          </p:nvSpPr>
          <p:spPr bwMode="auto">
            <a:xfrm rot="16200000">
              <a:off x="756250" y="3764452"/>
              <a:ext cx="128399" cy="126223"/>
            </a:xfrm>
            <a:custGeom>
              <a:avLst/>
              <a:gdLst>
                <a:gd name="T0" fmla="*/ 59 w 59"/>
                <a:gd name="T1" fmla="*/ 40 h 58"/>
                <a:gd name="T2" fmla="*/ 40 w 59"/>
                <a:gd name="T3" fmla="*/ 40 h 58"/>
                <a:gd name="T4" fmla="*/ 29 w 59"/>
                <a:gd name="T5" fmla="*/ 58 h 58"/>
                <a:gd name="T6" fmla="*/ 21 w 59"/>
                <a:gd name="T7" fmla="*/ 40 h 58"/>
                <a:gd name="T8" fmla="*/ 0 w 59"/>
                <a:gd name="T9" fmla="*/ 34 h 58"/>
                <a:gd name="T10" fmla="*/ 16 w 59"/>
                <a:gd name="T11" fmla="*/ 21 h 58"/>
                <a:gd name="T12" fmla="*/ 16 w 59"/>
                <a:gd name="T13" fmla="*/ 0 h 58"/>
                <a:gd name="T14" fmla="*/ 32 w 59"/>
                <a:gd name="T15" fmla="*/ 13 h 58"/>
                <a:gd name="T16" fmla="*/ 51 w 59"/>
                <a:gd name="T17" fmla="*/ 5 h 58"/>
                <a:gd name="T18" fmla="*/ 45 w 59"/>
                <a:gd name="T19" fmla="*/ 24 h 58"/>
                <a:gd name="T20" fmla="*/ 59 w 59"/>
                <a:gd name="T21" fmla="*/ 4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8">
                  <a:moveTo>
                    <a:pt x="59" y="40"/>
                  </a:moveTo>
                  <a:lnTo>
                    <a:pt x="40" y="40"/>
                  </a:lnTo>
                  <a:lnTo>
                    <a:pt x="29" y="58"/>
                  </a:lnTo>
                  <a:lnTo>
                    <a:pt x="21" y="40"/>
                  </a:lnTo>
                  <a:lnTo>
                    <a:pt x="0" y="34"/>
                  </a:lnTo>
                  <a:lnTo>
                    <a:pt x="16" y="21"/>
                  </a:lnTo>
                  <a:lnTo>
                    <a:pt x="16" y="0"/>
                  </a:lnTo>
                  <a:lnTo>
                    <a:pt x="32" y="13"/>
                  </a:lnTo>
                  <a:lnTo>
                    <a:pt x="51" y="5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0" name="Freeform 425"/>
            <p:cNvSpPr>
              <a:spLocks/>
            </p:cNvSpPr>
            <p:nvPr/>
          </p:nvSpPr>
          <p:spPr bwMode="auto">
            <a:xfrm rot="16200000">
              <a:off x="698579" y="6572909"/>
              <a:ext cx="121870" cy="121870"/>
            </a:xfrm>
            <a:custGeom>
              <a:avLst/>
              <a:gdLst>
                <a:gd name="T0" fmla="*/ 56 w 56"/>
                <a:gd name="T1" fmla="*/ 37 h 56"/>
                <a:gd name="T2" fmla="*/ 37 w 56"/>
                <a:gd name="T3" fmla="*/ 40 h 56"/>
                <a:gd name="T4" fmla="*/ 27 w 56"/>
                <a:gd name="T5" fmla="*/ 56 h 56"/>
                <a:gd name="T6" fmla="*/ 19 w 56"/>
                <a:gd name="T7" fmla="*/ 37 h 56"/>
                <a:gd name="T8" fmla="*/ 0 w 56"/>
                <a:gd name="T9" fmla="*/ 32 h 56"/>
                <a:gd name="T10" fmla="*/ 16 w 56"/>
                <a:gd name="T11" fmla="*/ 19 h 56"/>
                <a:gd name="T12" fmla="*/ 13 w 56"/>
                <a:gd name="T13" fmla="*/ 0 h 56"/>
                <a:gd name="T14" fmla="*/ 29 w 56"/>
                <a:gd name="T15" fmla="*/ 11 h 56"/>
                <a:gd name="T16" fmla="*/ 48 w 56"/>
                <a:gd name="T17" fmla="*/ 3 h 56"/>
                <a:gd name="T18" fmla="*/ 43 w 56"/>
                <a:gd name="T19" fmla="*/ 21 h 56"/>
                <a:gd name="T20" fmla="*/ 56 w 56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56" y="37"/>
                  </a:moveTo>
                  <a:lnTo>
                    <a:pt x="37" y="40"/>
                  </a:lnTo>
                  <a:lnTo>
                    <a:pt x="27" y="56"/>
                  </a:lnTo>
                  <a:lnTo>
                    <a:pt x="19" y="37"/>
                  </a:lnTo>
                  <a:lnTo>
                    <a:pt x="0" y="32"/>
                  </a:lnTo>
                  <a:lnTo>
                    <a:pt x="16" y="19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3" y="21"/>
                  </a:lnTo>
                  <a:lnTo>
                    <a:pt x="56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1" name="Freeform 426"/>
            <p:cNvSpPr>
              <a:spLocks/>
            </p:cNvSpPr>
            <p:nvPr/>
          </p:nvSpPr>
          <p:spPr bwMode="auto">
            <a:xfrm rot="16200000">
              <a:off x="9903580" y="4925483"/>
              <a:ext cx="126223" cy="121870"/>
            </a:xfrm>
            <a:custGeom>
              <a:avLst/>
              <a:gdLst>
                <a:gd name="T0" fmla="*/ 58 w 58"/>
                <a:gd name="T1" fmla="*/ 21 h 56"/>
                <a:gd name="T2" fmla="*/ 45 w 58"/>
                <a:gd name="T3" fmla="*/ 35 h 56"/>
                <a:gd name="T4" fmla="*/ 48 w 58"/>
                <a:gd name="T5" fmla="*/ 56 h 56"/>
                <a:gd name="T6" fmla="*/ 29 w 58"/>
                <a:gd name="T7" fmla="*/ 45 h 56"/>
                <a:gd name="T8" fmla="*/ 10 w 58"/>
                <a:gd name="T9" fmla="*/ 56 h 56"/>
                <a:gd name="T10" fmla="*/ 16 w 58"/>
                <a:gd name="T11" fmla="*/ 35 h 56"/>
                <a:gd name="T12" fmla="*/ 0 w 58"/>
                <a:gd name="T13" fmla="*/ 21 h 56"/>
                <a:gd name="T14" fmla="*/ 21 w 58"/>
                <a:gd name="T15" fmla="*/ 19 h 56"/>
                <a:gd name="T16" fmla="*/ 32 w 58"/>
                <a:gd name="T17" fmla="*/ 0 h 56"/>
                <a:gd name="T18" fmla="*/ 40 w 58"/>
                <a:gd name="T19" fmla="*/ 19 h 56"/>
                <a:gd name="T20" fmla="*/ 58 w 58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58" y="21"/>
                  </a:moveTo>
                  <a:lnTo>
                    <a:pt x="45" y="35"/>
                  </a:lnTo>
                  <a:lnTo>
                    <a:pt x="48" y="56"/>
                  </a:lnTo>
                  <a:lnTo>
                    <a:pt x="29" y="45"/>
                  </a:lnTo>
                  <a:lnTo>
                    <a:pt x="10" y="56"/>
                  </a:lnTo>
                  <a:lnTo>
                    <a:pt x="16" y="35"/>
                  </a:lnTo>
                  <a:lnTo>
                    <a:pt x="0" y="21"/>
                  </a:lnTo>
                  <a:lnTo>
                    <a:pt x="21" y="19"/>
                  </a:lnTo>
                  <a:lnTo>
                    <a:pt x="32" y="0"/>
                  </a:lnTo>
                  <a:lnTo>
                    <a:pt x="40" y="19"/>
                  </a:lnTo>
                  <a:lnTo>
                    <a:pt x="58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2" name="Freeform 427"/>
            <p:cNvSpPr>
              <a:spLocks/>
            </p:cNvSpPr>
            <p:nvPr/>
          </p:nvSpPr>
          <p:spPr bwMode="auto">
            <a:xfrm rot="16200000">
              <a:off x="10906833" y="4364009"/>
              <a:ext cx="121870" cy="121870"/>
            </a:xfrm>
            <a:custGeom>
              <a:avLst/>
              <a:gdLst>
                <a:gd name="T0" fmla="*/ 56 w 56"/>
                <a:gd name="T1" fmla="*/ 21 h 56"/>
                <a:gd name="T2" fmla="*/ 42 w 56"/>
                <a:gd name="T3" fmla="*/ 34 h 56"/>
                <a:gd name="T4" fmla="*/ 45 w 56"/>
                <a:gd name="T5" fmla="*/ 56 h 56"/>
                <a:gd name="T6" fmla="*/ 26 w 56"/>
                <a:gd name="T7" fmla="*/ 45 h 56"/>
                <a:gd name="T8" fmla="*/ 8 w 56"/>
                <a:gd name="T9" fmla="*/ 56 h 56"/>
                <a:gd name="T10" fmla="*/ 13 w 56"/>
                <a:gd name="T11" fmla="*/ 34 h 56"/>
                <a:gd name="T12" fmla="*/ 0 w 56"/>
                <a:gd name="T13" fmla="*/ 21 h 56"/>
                <a:gd name="T14" fmla="*/ 18 w 56"/>
                <a:gd name="T15" fmla="*/ 18 h 56"/>
                <a:gd name="T16" fmla="*/ 29 w 56"/>
                <a:gd name="T17" fmla="*/ 0 h 56"/>
                <a:gd name="T18" fmla="*/ 37 w 56"/>
                <a:gd name="T19" fmla="*/ 18 h 56"/>
                <a:gd name="T20" fmla="*/ 56 w 56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56" y="21"/>
                  </a:moveTo>
                  <a:lnTo>
                    <a:pt x="42" y="34"/>
                  </a:lnTo>
                  <a:lnTo>
                    <a:pt x="45" y="56"/>
                  </a:lnTo>
                  <a:lnTo>
                    <a:pt x="26" y="45"/>
                  </a:lnTo>
                  <a:lnTo>
                    <a:pt x="8" y="56"/>
                  </a:lnTo>
                  <a:lnTo>
                    <a:pt x="13" y="34"/>
                  </a:lnTo>
                  <a:lnTo>
                    <a:pt x="0" y="21"/>
                  </a:lnTo>
                  <a:lnTo>
                    <a:pt x="18" y="18"/>
                  </a:lnTo>
                  <a:lnTo>
                    <a:pt x="29" y="0"/>
                  </a:lnTo>
                  <a:lnTo>
                    <a:pt x="37" y="18"/>
                  </a:lnTo>
                  <a:lnTo>
                    <a:pt x="56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3" name="Freeform 428"/>
            <p:cNvSpPr>
              <a:spLocks/>
            </p:cNvSpPr>
            <p:nvPr/>
          </p:nvSpPr>
          <p:spPr bwMode="auto">
            <a:xfrm rot="16200000">
              <a:off x="9841556" y="2345532"/>
              <a:ext cx="128399" cy="117518"/>
            </a:xfrm>
            <a:custGeom>
              <a:avLst/>
              <a:gdLst>
                <a:gd name="T0" fmla="*/ 59 w 59"/>
                <a:gd name="T1" fmla="*/ 22 h 54"/>
                <a:gd name="T2" fmla="*/ 43 w 59"/>
                <a:gd name="T3" fmla="*/ 35 h 54"/>
                <a:gd name="T4" fmla="*/ 48 w 59"/>
                <a:gd name="T5" fmla="*/ 54 h 54"/>
                <a:gd name="T6" fmla="*/ 29 w 59"/>
                <a:gd name="T7" fmla="*/ 46 h 54"/>
                <a:gd name="T8" fmla="*/ 10 w 59"/>
                <a:gd name="T9" fmla="*/ 54 h 54"/>
                <a:gd name="T10" fmla="*/ 13 w 59"/>
                <a:gd name="T11" fmla="*/ 35 h 54"/>
                <a:gd name="T12" fmla="*/ 0 w 59"/>
                <a:gd name="T13" fmla="*/ 19 h 54"/>
                <a:gd name="T14" fmla="*/ 21 w 59"/>
                <a:gd name="T15" fmla="*/ 16 h 54"/>
                <a:gd name="T16" fmla="*/ 29 w 59"/>
                <a:gd name="T17" fmla="*/ 0 h 54"/>
                <a:gd name="T18" fmla="*/ 37 w 59"/>
                <a:gd name="T19" fmla="*/ 16 h 54"/>
                <a:gd name="T20" fmla="*/ 59 w 59"/>
                <a:gd name="T21" fmla="*/ 2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4">
                  <a:moveTo>
                    <a:pt x="59" y="22"/>
                  </a:moveTo>
                  <a:lnTo>
                    <a:pt x="43" y="35"/>
                  </a:lnTo>
                  <a:lnTo>
                    <a:pt x="48" y="54"/>
                  </a:lnTo>
                  <a:lnTo>
                    <a:pt x="29" y="46"/>
                  </a:lnTo>
                  <a:lnTo>
                    <a:pt x="10" y="54"/>
                  </a:lnTo>
                  <a:lnTo>
                    <a:pt x="13" y="35"/>
                  </a:lnTo>
                  <a:lnTo>
                    <a:pt x="0" y="19"/>
                  </a:lnTo>
                  <a:lnTo>
                    <a:pt x="21" y="16"/>
                  </a:lnTo>
                  <a:lnTo>
                    <a:pt x="29" y="0"/>
                  </a:lnTo>
                  <a:lnTo>
                    <a:pt x="37" y="16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4" name="Freeform 429"/>
            <p:cNvSpPr>
              <a:spLocks/>
            </p:cNvSpPr>
            <p:nvPr/>
          </p:nvSpPr>
          <p:spPr bwMode="auto">
            <a:xfrm rot="16200000">
              <a:off x="9227852" y="5779664"/>
              <a:ext cx="128399" cy="121870"/>
            </a:xfrm>
            <a:custGeom>
              <a:avLst/>
              <a:gdLst>
                <a:gd name="T0" fmla="*/ 59 w 59"/>
                <a:gd name="T1" fmla="*/ 22 h 56"/>
                <a:gd name="T2" fmla="*/ 43 w 59"/>
                <a:gd name="T3" fmla="*/ 35 h 56"/>
                <a:gd name="T4" fmla="*/ 45 w 59"/>
                <a:gd name="T5" fmla="*/ 56 h 56"/>
                <a:gd name="T6" fmla="*/ 27 w 59"/>
                <a:gd name="T7" fmla="*/ 46 h 56"/>
                <a:gd name="T8" fmla="*/ 10 w 59"/>
                <a:gd name="T9" fmla="*/ 54 h 56"/>
                <a:gd name="T10" fmla="*/ 13 w 59"/>
                <a:gd name="T11" fmla="*/ 35 h 56"/>
                <a:gd name="T12" fmla="*/ 0 w 59"/>
                <a:gd name="T13" fmla="*/ 19 h 56"/>
                <a:gd name="T14" fmla="*/ 19 w 59"/>
                <a:gd name="T15" fmla="*/ 16 h 56"/>
                <a:gd name="T16" fmla="*/ 29 w 59"/>
                <a:gd name="T17" fmla="*/ 0 h 56"/>
                <a:gd name="T18" fmla="*/ 37 w 59"/>
                <a:gd name="T19" fmla="*/ 19 h 56"/>
                <a:gd name="T20" fmla="*/ 59 w 59"/>
                <a:gd name="T21" fmla="*/ 2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2"/>
                  </a:moveTo>
                  <a:lnTo>
                    <a:pt x="43" y="35"/>
                  </a:lnTo>
                  <a:lnTo>
                    <a:pt x="45" y="56"/>
                  </a:lnTo>
                  <a:lnTo>
                    <a:pt x="27" y="46"/>
                  </a:lnTo>
                  <a:lnTo>
                    <a:pt x="10" y="54"/>
                  </a:lnTo>
                  <a:lnTo>
                    <a:pt x="13" y="35"/>
                  </a:lnTo>
                  <a:lnTo>
                    <a:pt x="0" y="19"/>
                  </a:lnTo>
                  <a:lnTo>
                    <a:pt x="19" y="16"/>
                  </a:lnTo>
                  <a:lnTo>
                    <a:pt x="29" y="0"/>
                  </a:lnTo>
                  <a:lnTo>
                    <a:pt x="37" y="19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5" name="Freeform 430"/>
            <p:cNvSpPr>
              <a:spLocks/>
            </p:cNvSpPr>
            <p:nvPr/>
          </p:nvSpPr>
          <p:spPr bwMode="auto">
            <a:xfrm rot="16200000">
              <a:off x="9382366" y="328143"/>
              <a:ext cx="256798" cy="245917"/>
            </a:xfrm>
            <a:custGeom>
              <a:avLst/>
              <a:gdLst>
                <a:gd name="T0" fmla="*/ 59 w 118"/>
                <a:gd name="T1" fmla="*/ 0 h 113"/>
                <a:gd name="T2" fmla="*/ 75 w 118"/>
                <a:gd name="T3" fmla="*/ 38 h 113"/>
                <a:gd name="T4" fmla="*/ 118 w 118"/>
                <a:gd name="T5" fmla="*/ 43 h 113"/>
                <a:gd name="T6" fmla="*/ 88 w 118"/>
                <a:gd name="T7" fmla="*/ 72 h 113"/>
                <a:gd name="T8" fmla="*/ 94 w 118"/>
                <a:gd name="T9" fmla="*/ 113 h 113"/>
                <a:gd name="T10" fmla="*/ 59 w 118"/>
                <a:gd name="T11" fmla="*/ 94 h 113"/>
                <a:gd name="T12" fmla="*/ 21 w 118"/>
                <a:gd name="T13" fmla="*/ 113 h 113"/>
                <a:gd name="T14" fmla="*/ 30 w 118"/>
                <a:gd name="T15" fmla="*/ 72 h 113"/>
                <a:gd name="T16" fmla="*/ 0 w 118"/>
                <a:gd name="T17" fmla="*/ 43 h 113"/>
                <a:gd name="T18" fmla="*/ 40 w 118"/>
                <a:gd name="T19" fmla="*/ 38 h 113"/>
                <a:gd name="T20" fmla="*/ 59 w 118"/>
                <a:gd name="T2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3">
                  <a:moveTo>
                    <a:pt x="59" y="0"/>
                  </a:moveTo>
                  <a:lnTo>
                    <a:pt x="75" y="38"/>
                  </a:lnTo>
                  <a:lnTo>
                    <a:pt x="118" y="43"/>
                  </a:lnTo>
                  <a:lnTo>
                    <a:pt x="88" y="72"/>
                  </a:lnTo>
                  <a:lnTo>
                    <a:pt x="94" y="113"/>
                  </a:lnTo>
                  <a:lnTo>
                    <a:pt x="59" y="94"/>
                  </a:lnTo>
                  <a:lnTo>
                    <a:pt x="21" y="113"/>
                  </a:lnTo>
                  <a:lnTo>
                    <a:pt x="30" y="72"/>
                  </a:lnTo>
                  <a:lnTo>
                    <a:pt x="0" y="43"/>
                  </a:lnTo>
                  <a:lnTo>
                    <a:pt x="40" y="38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6" name="Freeform 431"/>
            <p:cNvSpPr>
              <a:spLocks/>
            </p:cNvSpPr>
            <p:nvPr/>
          </p:nvSpPr>
          <p:spPr bwMode="auto">
            <a:xfrm rot="16200000">
              <a:off x="5248042" y="5237777"/>
              <a:ext cx="256798" cy="250269"/>
            </a:xfrm>
            <a:custGeom>
              <a:avLst/>
              <a:gdLst>
                <a:gd name="T0" fmla="*/ 32 w 118"/>
                <a:gd name="T1" fmla="*/ 0 h 115"/>
                <a:gd name="T2" fmla="*/ 67 w 118"/>
                <a:gd name="T3" fmla="*/ 24 h 115"/>
                <a:gd name="T4" fmla="*/ 104 w 118"/>
                <a:gd name="T5" fmla="*/ 10 h 115"/>
                <a:gd name="T6" fmla="*/ 91 w 118"/>
                <a:gd name="T7" fmla="*/ 48 h 115"/>
                <a:gd name="T8" fmla="*/ 118 w 118"/>
                <a:gd name="T9" fmla="*/ 80 h 115"/>
                <a:gd name="T10" fmla="*/ 78 w 118"/>
                <a:gd name="T11" fmla="*/ 82 h 115"/>
                <a:gd name="T12" fmla="*/ 54 w 118"/>
                <a:gd name="T13" fmla="*/ 115 h 115"/>
                <a:gd name="T14" fmla="*/ 40 w 118"/>
                <a:gd name="T15" fmla="*/ 77 h 115"/>
                <a:gd name="T16" fmla="*/ 0 w 118"/>
                <a:gd name="T17" fmla="*/ 66 h 115"/>
                <a:gd name="T18" fmla="*/ 35 w 118"/>
                <a:gd name="T19" fmla="*/ 42 h 115"/>
                <a:gd name="T20" fmla="*/ 32 w 118"/>
                <a:gd name="T21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5">
                  <a:moveTo>
                    <a:pt x="32" y="0"/>
                  </a:moveTo>
                  <a:lnTo>
                    <a:pt x="67" y="24"/>
                  </a:lnTo>
                  <a:lnTo>
                    <a:pt x="104" y="10"/>
                  </a:lnTo>
                  <a:lnTo>
                    <a:pt x="91" y="48"/>
                  </a:lnTo>
                  <a:lnTo>
                    <a:pt x="118" y="80"/>
                  </a:lnTo>
                  <a:lnTo>
                    <a:pt x="78" y="82"/>
                  </a:lnTo>
                  <a:lnTo>
                    <a:pt x="54" y="115"/>
                  </a:lnTo>
                  <a:lnTo>
                    <a:pt x="40" y="77"/>
                  </a:lnTo>
                  <a:lnTo>
                    <a:pt x="0" y="66"/>
                  </a:lnTo>
                  <a:lnTo>
                    <a:pt x="35" y="4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7" name="Freeform 432"/>
            <p:cNvSpPr>
              <a:spLocks/>
            </p:cNvSpPr>
            <p:nvPr/>
          </p:nvSpPr>
          <p:spPr bwMode="auto">
            <a:xfrm rot="16200000">
              <a:off x="2157758" y="1002783"/>
              <a:ext cx="250269" cy="248093"/>
            </a:xfrm>
            <a:custGeom>
              <a:avLst/>
              <a:gdLst>
                <a:gd name="T0" fmla="*/ 29 w 115"/>
                <a:gd name="T1" fmla="*/ 0 h 114"/>
                <a:gd name="T2" fmla="*/ 64 w 115"/>
                <a:gd name="T3" fmla="*/ 21 h 114"/>
                <a:gd name="T4" fmla="*/ 101 w 115"/>
                <a:gd name="T5" fmla="*/ 8 h 114"/>
                <a:gd name="T6" fmla="*/ 91 w 115"/>
                <a:gd name="T7" fmla="*/ 48 h 114"/>
                <a:gd name="T8" fmla="*/ 115 w 115"/>
                <a:gd name="T9" fmla="*/ 80 h 114"/>
                <a:gd name="T10" fmla="*/ 75 w 115"/>
                <a:gd name="T11" fmla="*/ 80 h 114"/>
                <a:gd name="T12" fmla="*/ 53 w 115"/>
                <a:gd name="T13" fmla="*/ 114 h 114"/>
                <a:gd name="T14" fmla="*/ 40 w 115"/>
                <a:gd name="T15" fmla="*/ 74 h 114"/>
                <a:gd name="T16" fmla="*/ 0 w 115"/>
                <a:gd name="T17" fmla="*/ 64 h 114"/>
                <a:gd name="T18" fmla="*/ 32 w 115"/>
                <a:gd name="T19" fmla="*/ 40 h 114"/>
                <a:gd name="T20" fmla="*/ 29 w 115"/>
                <a:gd name="T21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4">
                  <a:moveTo>
                    <a:pt x="29" y="0"/>
                  </a:moveTo>
                  <a:lnTo>
                    <a:pt x="64" y="21"/>
                  </a:lnTo>
                  <a:lnTo>
                    <a:pt x="101" y="8"/>
                  </a:lnTo>
                  <a:lnTo>
                    <a:pt x="91" y="48"/>
                  </a:lnTo>
                  <a:lnTo>
                    <a:pt x="115" y="80"/>
                  </a:lnTo>
                  <a:lnTo>
                    <a:pt x="75" y="80"/>
                  </a:lnTo>
                  <a:lnTo>
                    <a:pt x="53" y="114"/>
                  </a:lnTo>
                  <a:lnTo>
                    <a:pt x="40" y="74"/>
                  </a:lnTo>
                  <a:lnTo>
                    <a:pt x="0" y="64"/>
                  </a:lnTo>
                  <a:lnTo>
                    <a:pt x="32" y="4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8" name="Freeform 433"/>
            <p:cNvSpPr>
              <a:spLocks/>
            </p:cNvSpPr>
            <p:nvPr/>
          </p:nvSpPr>
          <p:spPr bwMode="auto">
            <a:xfrm rot="16200000">
              <a:off x="772572" y="2731818"/>
              <a:ext cx="254622" cy="250269"/>
            </a:xfrm>
            <a:custGeom>
              <a:avLst/>
              <a:gdLst>
                <a:gd name="T0" fmla="*/ 32 w 117"/>
                <a:gd name="T1" fmla="*/ 0 h 115"/>
                <a:gd name="T2" fmla="*/ 64 w 117"/>
                <a:gd name="T3" fmla="*/ 24 h 115"/>
                <a:gd name="T4" fmla="*/ 104 w 117"/>
                <a:gd name="T5" fmla="*/ 8 h 115"/>
                <a:gd name="T6" fmla="*/ 90 w 117"/>
                <a:gd name="T7" fmla="*/ 48 h 115"/>
                <a:gd name="T8" fmla="*/ 117 w 117"/>
                <a:gd name="T9" fmla="*/ 80 h 115"/>
                <a:gd name="T10" fmla="*/ 74 w 117"/>
                <a:gd name="T11" fmla="*/ 80 h 115"/>
                <a:gd name="T12" fmla="*/ 53 w 117"/>
                <a:gd name="T13" fmla="*/ 115 h 115"/>
                <a:gd name="T14" fmla="*/ 40 w 117"/>
                <a:gd name="T15" fmla="*/ 75 h 115"/>
                <a:gd name="T16" fmla="*/ 0 w 117"/>
                <a:gd name="T17" fmla="*/ 64 h 115"/>
                <a:gd name="T18" fmla="*/ 32 w 117"/>
                <a:gd name="T19" fmla="*/ 40 h 115"/>
                <a:gd name="T20" fmla="*/ 32 w 117"/>
                <a:gd name="T21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5">
                  <a:moveTo>
                    <a:pt x="32" y="0"/>
                  </a:moveTo>
                  <a:lnTo>
                    <a:pt x="64" y="24"/>
                  </a:lnTo>
                  <a:lnTo>
                    <a:pt x="104" y="8"/>
                  </a:lnTo>
                  <a:lnTo>
                    <a:pt x="90" y="48"/>
                  </a:lnTo>
                  <a:lnTo>
                    <a:pt x="117" y="80"/>
                  </a:lnTo>
                  <a:lnTo>
                    <a:pt x="74" y="80"/>
                  </a:lnTo>
                  <a:lnTo>
                    <a:pt x="53" y="115"/>
                  </a:lnTo>
                  <a:lnTo>
                    <a:pt x="40" y="75"/>
                  </a:lnTo>
                  <a:lnTo>
                    <a:pt x="0" y="64"/>
                  </a:lnTo>
                  <a:lnTo>
                    <a:pt x="32" y="4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9" name="Freeform 434"/>
            <p:cNvSpPr>
              <a:spLocks/>
            </p:cNvSpPr>
            <p:nvPr/>
          </p:nvSpPr>
          <p:spPr bwMode="auto">
            <a:xfrm rot="16200000">
              <a:off x="1273110" y="6218180"/>
              <a:ext cx="250269" cy="250269"/>
            </a:xfrm>
            <a:custGeom>
              <a:avLst/>
              <a:gdLst>
                <a:gd name="T0" fmla="*/ 30 w 115"/>
                <a:gd name="T1" fmla="*/ 0 h 115"/>
                <a:gd name="T2" fmla="*/ 64 w 115"/>
                <a:gd name="T3" fmla="*/ 25 h 115"/>
                <a:gd name="T4" fmla="*/ 102 w 115"/>
                <a:gd name="T5" fmla="*/ 11 h 115"/>
                <a:gd name="T6" fmla="*/ 91 w 115"/>
                <a:gd name="T7" fmla="*/ 49 h 115"/>
                <a:gd name="T8" fmla="*/ 115 w 115"/>
                <a:gd name="T9" fmla="*/ 81 h 115"/>
                <a:gd name="T10" fmla="*/ 75 w 115"/>
                <a:gd name="T11" fmla="*/ 83 h 115"/>
                <a:gd name="T12" fmla="*/ 54 w 115"/>
                <a:gd name="T13" fmla="*/ 115 h 115"/>
                <a:gd name="T14" fmla="*/ 40 w 115"/>
                <a:gd name="T15" fmla="*/ 78 h 115"/>
                <a:gd name="T16" fmla="*/ 0 w 115"/>
                <a:gd name="T17" fmla="*/ 67 h 115"/>
                <a:gd name="T18" fmla="*/ 32 w 115"/>
                <a:gd name="T19" fmla="*/ 43 h 115"/>
                <a:gd name="T20" fmla="*/ 30 w 115"/>
                <a:gd name="T21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5">
                  <a:moveTo>
                    <a:pt x="30" y="0"/>
                  </a:moveTo>
                  <a:lnTo>
                    <a:pt x="64" y="25"/>
                  </a:lnTo>
                  <a:lnTo>
                    <a:pt x="102" y="11"/>
                  </a:lnTo>
                  <a:lnTo>
                    <a:pt x="91" y="49"/>
                  </a:lnTo>
                  <a:lnTo>
                    <a:pt x="115" y="81"/>
                  </a:lnTo>
                  <a:lnTo>
                    <a:pt x="75" y="83"/>
                  </a:lnTo>
                  <a:lnTo>
                    <a:pt x="54" y="115"/>
                  </a:lnTo>
                  <a:lnTo>
                    <a:pt x="40" y="78"/>
                  </a:lnTo>
                  <a:lnTo>
                    <a:pt x="0" y="67"/>
                  </a:lnTo>
                  <a:lnTo>
                    <a:pt x="32" y="43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0" name="Freeform 435"/>
            <p:cNvSpPr>
              <a:spLocks/>
            </p:cNvSpPr>
            <p:nvPr/>
          </p:nvSpPr>
          <p:spPr bwMode="auto">
            <a:xfrm rot="16200000">
              <a:off x="11643496" y="6386839"/>
              <a:ext cx="256798" cy="245917"/>
            </a:xfrm>
            <a:custGeom>
              <a:avLst/>
              <a:gdLst>
                <a:gd name="T0" fmla="*/ 19 w 118"/>
                <a:gd name="T1" fmla="*/ 3 h 113"/>
                <a:gd name="T2" fmla="*/ 56 w 118"/>
                <a:gd name="T3" fmla="*/ 22 h 113"/>
                <a:gd name="T4" fmla="*/ 91 w 118"/>
                <a:gd name="T5" fmla="*/ 0 h 113"/>
                <a:gd name="T6" fmla="*/ 86 w 118"/>
                <a:gd name="T7" fmla="*/ 41 h 113"/>
                <a:gd name="T8" fmla="*/ 118 w 118"/>
                <a:gd name="T9" fmla="*/ 67 h 113"/>
                <a:gd name="T10" fmla="*/ 78 w 118"/>
                <a:gd name="T11" fmla="*/ 75 h 113"/>
                <a:gd name="T12" fmla="*/ 59 w 118"/>
                <a:gd name="T13" fmla="*/ 113 h 113"/>
                <a:gd name="T14" fmla="*/ 40 w 118"/>
                <a:gd name="T15" fmla="*/ 78 h 113"/>
                <a:gd name="T16" fmla="*/ 0 w 118"/>
                <a:gd name="T17" fmla="*/ 73 h 113"/>
                <a:gd name="T18" fmla="*/ 27 w 118"/>
                <a:gd name="T19" fmla="*/ 43 h 113"/>
                <a:gd name="T20" fmla="*/ 19 w 118"/>
                <a:gd name="T21" fmla="*/ 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3">
                  <a:moveTo>
                    <a:pt x="19" y="3"/>
                  </a:moveTo>
                  <a:lnTo>
                    <a:pt x="56" y="22"/>
                  </a:lnTo>
                  <a:lnTo>
                    <a:pt x="91" y="0"/>
                  </a:lnTo>
                  <a:lnTo>
                    <a:pt x="86" y="41"/>
                  </a:lnTo>
                  <a:lnTo>
                    <a:pt x="118" y="67"/>
                  </a:lnTo>
                  <a:lnTo>
                    <a:pt x="78" y="75"/>
                  </a:lnTo>
                  <a:lnTo>
                    <a:pt x="59" y="113"/>
                  </a:lnTo>
                  <a:lnTo>
                    <a:pt x="40" y="78"/>
                  </a:lnTo>
                  <a:lnTo>
                    <a:pt x="0" y="73"/>
                  </a:lnTo>
                  <a:lnTo>
                    <a:pt x="27" y="43"/>
                  </a:lnTo>
                  <a:lnTo>
                    <a:pt x="19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1" name="Freeform 436"/>
            <p:cNvSpPr>
              <a:spLocks/>
            </p:cNvSpPr>
            <p:nvPr/>
          </p:nvSpPr>
          <p:spPr bwMode="auto">
            <a:xfrm rot="16200000">
              <a:off x="10263750" y="2210604"/>
              <a:ext cx="646348" cy="604999"/>
            </a:xfrm>
            <a:custGeom>
              <a:avLst/>
              <a:gdLst>
                <a:gd name="T0" fmla="*/ 111 w 111"/>
                <a:gd name="T1" fmla="*/ 23 h 104"/>
                <a:gd name="T2" fmla="*/ 3 w 111"/>
                <a:gd name="T3" fmla="*/ 58 h 104"/>
                <a:gd name="T4" fmla="*/ 111 w 111"/>
                <a:gd name="T5" fmla="*/ 23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1" h="104">
                  <a:moveTo>
                    <a:pt x="111" y="23"/>
                  </a:moveTo>
                  <a:cubicBezTo>
                    <a:pt x="111" y="23"/>
                    <a:pt x="48" y="104"/>
                    <a:pt x="3" y="58"/>
                  </a:cubicBezTo>
                  <a:cubicBezTo>
                    <a:pt x="3" y="58"/>
                    <a:pt x="0" y="0"/>
                    <a:pt x="111" y="23"/>
                  </a:cubicBezTo>
                  <a:close/>
                </a:path>
              </a:pathLst>
            </a:custGeom>
            <a:solidFill>
              <a:srgbClr val="FFC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2" name="Freeform 437"/>
            <p:cNvSpPr>
              <a:spLocks/>
            </p:cNvSpPr>
            <p:nvPr/>
          </p:nvSpPr>
          <p:spPr bwMode="auto">
            <a:xfrm rot="16200000">
              <a:off x="10314892" y="2292214"/>
              <a:ext cx="524478" cy="480953"/>
            </a:xfrm>
            <a:custGeom>
              <a:avLst/>
              <a:gdLst>
                <a:gd name="T0" fmla="*/ 90 w 90"/>
                <a:gd name="T1" fmla="*/ 18 h 83"/>
                <a:gd name="T2" fmla="*/ 3 w 90"/>
                <a:gd name="T3" fmla="*/ 47 h 83"/>
                <a:gd name="T4" fmla="*/ 90 w 90"/>
                <a:gd name="T5" fmla="*/ 18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83">
                  <a:moveTo>
                    <a:pt x="90" y="18"/>
                  </a:moveTo>
                  <a:cubicBezTo>
                    <a:pt x="90" y="18"/>
                    <a:pt x="39" y="83"/>
                    <a:pt x="3" y="47"/>
                  </a:cubicBezTo>
                  <a:cubicBezTo>
                    <a:pt x="3" y="47"/>
                    <a:pt x="0" y="0"/>
                    <a:pt x="90" y="18"/>
                  </a:cubicBezTo>
                  <a:close/>
                </a:path>
              </a:pathLst>
            </a:custGeom>
            <a:solidFill>
              <a:srgbClr val="FFE3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3" name="Freeform 438"/>
            <p:cNvSpPr>
              <a:spLocks/>
            </p:cNvSpPr>
            <p:nvPr/>
          </p:nvSpPr>
          <p:spPr bwMode="auto">
            <a:xfrm rot="16200000">
              <a:off x="10521636" y="2638238"/>
              <a:ext cx="174100" cy="278561"/>
            </a:xfrm>
            <a:custGeom>
              <a:avLst/>
              <a:gdLst>
                <a:gd name="T0" fmla="*/ 43 w 80"/>
                <a:gd name="T1" fmla="*/ 0 h 128"/>
                <a:gd name="T2" fmla="*/ 80 w 80"/>
                <a:gd name="T3" fmla="*/ 115 h 128"/>
                <a:gd name="T4" fmla="*/ 38 w 80"/>
                <a:gd name="T5" fmla="*/ 128 h 128"/>
                <a:gd name="T6" fmla="*/ 0 w 80"/>
                <a:gd name="T7" fmla="*/ 14 h 128"/>
                <a:gd name="T8" fmla="*/ 43 w 80"/>
                <a:gd name="T9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128">
                  <a:moveTo>
                    <a:pt x="43" y="0"/>
                  </a:moveTo>
                  <a:lnTo>
                    <a:pt x="80" y="115"/>
                  </a:lnTo>
                  <a:lnTo>
                    <a:pt x="38" y="128"/>
                  </a:lnTo>
                  <a:lnTo>
                    <a:pt x="0" y="14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2859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4" name="Freeform 439"/>
            <p:cNvSpPr>
              <a:spLocks/>
            </p:cNvSpPr>
            <p:nvPr/>
          </p:nvSpPr>
          <p:spPr bwMode="auto">
            <a:xfrm rot="16200000">
              <a:off x="10590188" y="2523985"/>
              <a:ext cx="539711" cy="511420"/>
            </a:xfrm>
            <a:custGeom>
              <a:avLst/>
              <a:gdLst>
                <a:gd name="T0" fmla="*/ 0 w 93"/>
                <a:gd name="T1" fmla="*/ 16 h 88"/>
                <a:gd name="T2" fmla="*/ 93 w 93"/>
                <a:gd name="T3" fmla="*/ 76 h 88"/>
                <a:gd name="T4" fmla="*/ 46 w 93"/>
                <a:gd name="T5" fmla="*/ 0 h 88"/>
                <a:gd name="T6" fmla="*/ 0 w 93"/>
                <a:gd name="T7" fmla="*/ 1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88">
                  <a:moveTo>
                    <a:pt x="0" y="16"/>
                  </a:moveTo>
                  <a:cubicBezTo>
                    <a:pt x="36" y="88"/>
                    <a:pt x="93" y="76"/>
                    <a:pt x="93" y="76"/>
                  </a:cubicBezTo>
                  <a:cubicBezTo>
                    <a:pt x="46" y="0"/>
                    <a:pt x="46" y="0"/>
                    <a:pt x="46" y="0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5" name="Freeform 440"/>
            <p:cNvSpPr>
              <a:spLocks/>
            </p:cNvSpPr>
            <p:nvPr/>
          </p:nvSpPr>
          <p:spPr bwMode="auto">
            <a:xfrm rot="16200000">
              <a:off x="10936213" y="3516358"/>
              <a:ext cx="115342" cy="243741"/>
            </a:xfrm>
            <a:custGeom>
              <a:avLst/>
              <a:gdLst>
                <a:gd name="T0" fmla="*/ 11 w 20"/>
                <a:gd name="T1" fmla="*/ 42 h 42"/>
                <a:gd name="T2" fmla="*/ 20 w 20"/>
                <a:gd name="T3" fmla="*/ 0 h 42"/>
                <a:gd name="T4" fmla="*/ 8 w 20"/>
                <a:gd name="T5" fmla="*/ 3 h 42"/>
                <a:gd name="T6" fmla="*/ 0 w 20"/>
                <a:gd name="T7" fmla="*/ 42 h 42"/>
                <a:gd name="T8" fmla="*/ 11 w 20"/>
                <a:gd name="T9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2">
                  <a:moveTo>
                    <a:pt x="11" y="42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4" y="42"/>
                    <a:pt x="7" y="42"/>
                    <a:pt x="11" y="42"/>
                  </a:cubicBezTo>
                  <a:close/>
                </a:path>
              </a:pathLst>
            </a:custGeom>
            <a:solidFill>
              <a:srgbClr val="273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6" name="Freeform 441"/>
            <p:cNvSpPr>
              <a:spLocks/>
            </p:cNvSpPr>
            <p:nvPr/>
          </p:nvSpPr>
          <p:spPr bwMode="auto">
            <a:xfrm rot="16200000">
              <a:off x="10899217" y="3864559"/>
              <a:ext cx="232859" cy="139280"/>
            </a:xfrm>
            <a:custGeom>
              <a:avLst/>
              <a:gdLst>
                <a:gd name="T0" fmla="*/ 35 w 40"/>
                <a:gd name="T1" fmla="*/ 24 h 24"/>
                <a:gd name="T2" fmla="*/ 40 w 40"/>
                <a:gd name="T3" fmla="*/ 0 h 24"/>
                <a:gd name="T4" fmla="*/ 0 w 40"/>
                <a:gd name="T5" fmla="*/ 13 h 24"/>
                <a:gd name="T6" fmla="*/ 35 w 40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24">
                  <a:moveTo>
                    <a:pt x="35" y="24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2" y="18"/>
                    <a:pt x="24" y="21"/>
                    <a:pt x="35" y="24"/>
                  </a:cubicBezTo>
                  <a:close/>
                </a:path>
              </a:pathLst>
            </a:custGeom>
            <a:solidFill>
              <a:srgbClr val="3AC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7" name="Freeform 442"/>
            <p:cNvSpPr>
              <a:spLocks/>
            </p:cNvSpPr>
            <p:nvPr/>
          </p:nvSpPr>
          <p:spPr bwMode="auto">
            <a:xfrm rot="16200000">
              <a:off x="10434586" y="2910270"/>
              <a:ext cx="879207" cy="517949"/>
            </a:xfrm>
            <a:custGeom>
              <a:avLst/>
              <a:gdLst>
                <a:gd name="T0" fmla="*/ 151 w 151"/>
                <a:gd name="T1" fmla="*/ 25 h 89"/>
                <a:gd name="T2" fmla="*/ 137 w 151"/>
                <a:gd name="T3" fmla="*/ 0 h 89"/>
                <a:gd name="T4" fmla="*/ 9 w 151"/>
                <a:gd name="T5" fmla="*/ 42 h 89"/>
                <a:gd name="T6" fmla="*/ 0 w 151"/>
                <a:gd name="T7" fmla="*/ 87 h 89"/>
                <a:gd name="T8" fmla="*/ 151 w 151"/>
                <a:gd name="T9" fmla="*/ 25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89">
                  <a:moveTo>
                    <a:pt x="151" y="25"/>
                  </a:moveTo>
                  <a:cubicBezTo>
                    <a:pt x="137" y="0"/>
                    <a:pt x="137" y="0"/>
                    <a:pt x="137" y="0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92" y="89"/>
                    <a:pt x="151" y="25"/>
                    <a:pt x="151" y="25"/>
                  </a:cubicBezTo>
                  <a:close/>
                </a:path>
              </a:pathLst>
            </a:custGeom>
            <a:solidFill>
              <a:srgbClr val="3AC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8" name="Freeform 443"/>
            <p:cNvSpPr>
              <a:spLocks/>
            </p:cNvSpPr>
            <p:nvPr/>
          </p:nvSpPr>
          <p:spPr bwMode="auto">
            <a:xfrm rot="16200000">
              <a:off x="10981914" y="3729631"/>
              <a:ext cx="69640" cy="163219"/>
            </a:xfrm>
            <a:custGeom>
              <a:avLst/>
              <a:gdLst>
                <a:gd name="T0" fmla="*/ 6 w 12"/>
                <a:gd name="T1" fmla="*/ 28 h 28"/>
                <a:gd name="T2" fmla="*/ 12 w 12"/>
                <a:gd name="T3" fmla="*/ 0 h 28"/>
                <a:gd name="T4" fmla="*/ 5 w 12"/>
                <a:gd name="T5" fmla="*/ 2 h 28"/>
                <a:gd name="T6" fmla="*/ 0 w 12"/>
                <a:gd name="T7" fmla="*/ 26 h 28"/>
                <a:gd name="T8" fmla="*/ 6 w 12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8">
                  <a:moveTo>
                    <a:pt x="6" y="28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2" y="27"/>
                    <a:pt x="4" y="27"/>
                    <a:pt x="6" y="28"/>
                  </a:cubicBezTo>
                  <a:close/>
                </a:path>
              </a:pathLst>
            </a:custGeom>
            <a:solidFill>
              <a:srgbClr val="273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9" name="Freeform 444"/>
            <p:cNvSpPr>
              <a:spLocks/>
            </p:cNvSpPr>
            <p:nvPr/>
          </p:nvSpPr>
          <p:spPr bwMode="auto">
            <a:xfrm rot="16200000">
              <a:off x="10951447" y="3464127"/>
              <a:ext cx="76169" cy="261151"/>
            </a:xfrm>
            <a:custGeom>
              <a:avLst/>
              <a:gdLst>
                <a:gd name="T0" fmla="*/ 4 w 13"/>
                <a:gd name="T1" fmla="*/ 45 h 45"/>
                <a:gd name="T2" fmla="*/ 13 w 13"/>
                <a:gd name="T3" fmla="*/ 0 h 45"/>
                <a:gd name="T4" fmla="*/ 9 w 13"/>
                <a:gd name="T5" fmla="*/ 2 h 45"/>
                <a:gd name="T6" fmla="*/ 0 w 13"/>
                <a:gd name="T7" fmla="*/ 44 h 45"/>
                <a:gd name="T8" fmla="*/ 4 w 13"/>
                <a:gd name="T9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5">
                  <a:moveTo>
                    <a:pt x="4" y="45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" y="44"/>
                    <a:pt x="2" y="44"/>
                    <a:pt x="4" y="45"/>
                  </a:cubicBez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0" name="Freeform 445"/>
            <p:cNvSpPr>
              <a:spLocks/>
            </p:cNvSpPr>
            <p:nvPr/>
          </p:nvSpPr>
          <p:spPr bwMode="auto">
            <a:xfrm rot="16200000">
              <a:off x="10924244" y="3615377"/>
              <a:ext cx="156690" cy="226331"/>
            </a:xfrm>
            <a:custGeom>
              <a:avLst/>
              <a:gdLst>
                <a:gd name="T0" fmla="*/ 19 w 27"/>
                <a:gd name="T1" fmla="*/ 39 h 39"/>
                <a:gd name="T2" fmla="*/ 27 w 27"/>
                <a:gd name="T3" fmla="*/ 0 h 39"/>
                <a:gd name="T4" fmla="*/ 6 w 27"/>
                <a:gd name="T5" fmla="*/ 7 h 39"/>
                <a:gd name="T6" fmla="*/ 0 w 27"/>
                <a:gd name="T7" fmla="*/ 36 h 39"/>
                <a:gd name="T8" fmla="*/ 19 w 27"/>
                <a:gd name="T9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9">
                  <a:moveTo>
                    <a:pt x="19" y="39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6" y="37"/>
                    <a:pt x="13" y="38"/>
                    <a:pt x="19" y="39"/>
                  </a:cubicBez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1" name="Freeform 446"/>
            <p:cNvSpPr>
              <a:spLocks/>
            </p:cNvSpPr>
            <p:nvPr/>
          </p:nvSpPr>
          <p:spPr bwMode="auto">
            <a:xfrm rot="16200000">
              <a:off x="10993884" y="3706780"/>
              <a:ext cx="39173" cy="169748"/>
            </a:xfrm>
            <a:custGeom>
              <a:avLst/>
              <a:gdLst>
                <a:gd name="T0" fmla="*/ 2 w 18"/>
                <a:gd name="T1" fmla="*/ 78 h 78"/>
                <a:gd name="T2" fmla="*/ 18 w 18"/>
                <a:gd name="T3" fmla="*/ 0 h 78"/>
                <a:gd name="T4" fmla="*/ 16 w 18"/>
                <a:gd name="T5" fmla="*/ 3 h 78"/>
                <a:gd name="T6" fmla="*/ 0 w 18"/>
                <a:gd name="T7" fmla="*/ 78 h 78"/>
                <a:gd name="T8" fmla="*/ 2 w 18"/>
                <a:gd name="T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78">
                  <a:moveTo>
                    <a:pt x="2" y="78"/>
                  </a:moveTo>
                  <a:lnTo>
                    <a:pt x="18" y="0"/>
                  </a:lnTo>
                  <a:lnTo>
                    <a:pt x="16" y="3"/>
                  </a:lnTo>
                  <a:lnTo>
                    <a:pt x="0" y="78"/>
                  </a:lnTo>
                  <a:lnTo>
                    <a:pt x="2" y="78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2" name="Freeform 447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21 w 59"/>
                <a:gd name="T1" fmla="*/ 5 h 60"/>
                <a:gd name="T2" fmla="*/ 4 w 59"/>
                <a:gd name="T3" fmla="*/ 38 h 60"/>
                <a:gd name="T4" fmla="*/ 38 w 59"/>
                <a:gd name="T5" fmla="*/ 55 h 60"/>
                <a:gd name="T6" fmla="*/ 54 w 59"/>
                <a:gd name="T7" fmla="*/ 22 h 60"/>
                <a:gd name="T8" fmla="*/ 21 w 59"/>
                <a:gd name="T9" fmla="*/ 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21" y="5"/>
                  </a:moveTo>
                  <a:cubicBezTo>
                    <a:pt x="7" y="10"/>
                    <a:pt x="0" y="24"/>
                    <a:pt x="4" y="38"/>
                  </a:cubicBezTo>
                  <a:cubicBezTo>
                    <a:pt x="9" y="52"/>
                    <a:pt x="24" y="60"/>
                    <a:pt x="38" y="55"/>
                  </a:cubicBezTo>
                  <a:cubicBezTo>
                    <a:pt x="51" y="51"/>
                    <a:pt x="59" y="36"/>
                    <a:pt x="54" y="22"/>
                  </a:cubicBezTo>
                  <a:cubicBezTo>
                    <a:pt x="50" y="8"/>
                    <a:pt x="35" y="0"/>
                    <a:pt x="21" y="5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3" name="Freeform 448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21 w 59"/>
                <a:gd name="T1" fmla="*/ 5 h 60"/>
                <a:gd name="T2" fmla="*/ 4 w 59"/>
                <a:gd name="T3" fmla="*/ 38 h 60"/>
                <a:gd name="T4" fmla="*/ 38 w 59"/>
                <a:gd name="T5" fmla="*/ 55 h 60"/>
                <a:gd name="T6" fmla="*/ 54 w 59"/>
                <a:gd name="T7" fmla="*/ 22 h 60"/>
                <a:gd name="T8" fmla="*/ 21 w 59"/>
                <a:gd name="T9" fmla="*/ 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21" y="5"/>
                  </a:moveTo>
                  <a:cubicBezTo>
                    <a:pt x="7" y="10"/>
                    <a:pt x="0" y="24"/>
                    <a:pt x="4" y="38"/>
                  </a:cubicBezTo>
                  <a:cubicBezTo>
                    <a:pt x="9" y="52"/>
                    <a:pt x="24" y="60"/>
                    <a:pt x="38" y="55"/>
                  </a:cubicBezTo>
                  <a:cubicBezTo>
                    <a:pt x="51" y="51"/>
                    <a:pt x="59" y="36"/>
                    <a:pt x="54" y="22"/>
                  </a:cubicBezTo>
                  <a:cubicBezTo>
                    <a:pt x="50" y="8"/>
                    <a:pt x="35" y="0"/>
                    <a:pt x="21" y="5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4" name="Freeform 449"/>
            <p:cNvSpPr>
              <a:spLocks/>
            </p:cNvSpPr>
            <p:nvPr/>
          </p:nvSpPr>
          <p:spPr bwMode="auto">
            <a:xfrm rot="16200000">
              <a:off x="10702265" y="3365108"/>
              <a:ext cx="278561" cy="278561"/>
            </a:xfrm>
            <a:custGeom>
              <a:avLst/>
              <a:gdLst>
                <a:gd name="T0" fmla="*/ 18 w 48"/>
                <a:gd name="T1" fmla="*/ 4 h 48"/>
                <a:gd name="T2" fmla="*/ 4 w 48"/>
                <a:gd name="T3" fmla="*/ 31 h 48"/>
                <a:gd name="T4" fmla="*/ 31 w 48"/>
                <a:gd name="T5" fmla="*/ 44 h 48"/>
                <a:gd name="T6" fmla="*/ 45 w 48"/>
                <a:gd name="T7" fmla="*/ 17 h 48"/>
                <a:gd name="T8" fmla="*/ 18 w 48"/>
                <a:gd name="T9" fmla="*/ 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18" y="4"/>
                  </a:moveTo>
                  <a:cubicBezTo>
                    <a:pt x="6" y="8"/>
                    <a:pt x="0" y="20"/>
                    <a:pt x="4" y="31"/>
                  </a:cubicBezTo>
                  <a:cubicBezTo>
                    <a:pt x="8" y="42"/>
                    <a:pt x="20" y="48"/>
                    <a:pt x="31" y="44"/>
                  </a:cubicBezTo>
                  <a:cubicBezTo>
                    <a:pt x="42" y="41"/>
                    <a:pt x="48" y="29"/>
                    <a:pt x="45" y="17"/>
                  </a:cubicBezTo>
                  <a:cubicBezTo>
                    <a:pt x="41" y="6"/>
                    <a:pt x="29" y="0"/>
                    <a:pt x="18" y="4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5" name="Freeform 450"/>
            <p:cNvSpPr>
              <a:spLocks/>
            </p:cNvSpPr>
            <p:nvPr/>
          </p:nvSpPr>
          <p:spPr bwMode="auto">
            <a:xfrm rot="16200000">
              <a:off x="10726204" y="3386870"/>
              <a:ext cx="232859" cy="232859"/>
            </a:xfrm>
            <a:custGeom>
              <a:avLst/>
              <a:gdLst>
                <a:gd name="T0" fmla="*/ 15 w 40"/>
                <a:gd name="T1" fmla="*/ 3 h 40"/>
                <a:gd name="T2" fmla="*/ 3 w 40"/>
                <a:gd name="T3" fmla="*/ 26 h 40"/>
                <a:gd name="T4" fmla="*/ 26 w 40"/>
                <a:gd name="T5" fmla="*/ 37 h 40"/>
                <a:gd name="T6" fmla="*/ 37 w 40"/>
                <a:gd name="T7" fmla="*/ 15 h 40"/>
                <a:gd name="T8" fmla="*/ 15 w 4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15" y="3"/>
                  </a:moveTo>
                  <a:cubicBezTo>
                    <a:pt x="5" y="6"/>
                    <a:pt x="0" y="16"/>
                    <a:pt x="3" y="26"/>
                  </a:cubicBezTo>
                  <a:cubicBezTo>
                    <a:pt x="6" y="35"/>
                    <a:pt x="16" y="40"/>
                    <a:pt x="26" y="37"/>
                  </a:cubicBezTo>
                  <a:cubicBezTo>
                    <a:pt x="35" y="34"/>
                    <a:pt x="40" y="24"/>
                    <a:pt x="37" y="15"/>
                  </a:cubicBezTo>
                  <a:cubicBezTo>
                    <a:pt x="34" y="5"/>
                    <a:pt x="24" y="0"/>
                    <a:pt x="15" y="3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6" name="Freeform 451"/>
            <p:cNvSpPr>
              <a:spLocks/>
            </p:cNvSpPr>
            <p:nvPr/>
          </p:nvSpPr>
          <p:spPr bwMode="auto">
            <a:xfrm rot="16200000">
              <a:off x="10366034" y="2737258"/>
              <a:ext cx="620233" cy="282913"/>
            </a:xfrm>
            <a:custGeom>
              <a:avLst/>
              <a:gdLst>
                <a:gd name="T0" fmla="*/ 107 w 107"/>
                <a:gd name="T1" fmla="*/ 0 h 49"/>
                <a:gd name="T2" fmla="*/ 0 w 107"/>
                <a:gd name="T3" fmla="*/ 35 h 49"/>
                <a:gd name="T4" fmla="*/ 107 w 107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7" h="49">
                  <a:moveTo>
                    <a:pt x="107" y="0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59" y="49"/>
                    <a:pt x="107" y="0"/>
                  </a:cubicBezTo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7" name="Freeform 452"/>
            <p:cNvSpPr>
              <a:spLocks/>
            </p:cNvSpPr>
            <p:nvPr/>
          </p:nvSpPr>
          <p:spPr bwMode="auto">
            <a:xfrm rot="16200000">
              <a:off x="10219137" y="2655648"/>
              <a:ext cx="350377" cy="602823"/>
            </a:xfrm>
            <a:custGeom>
              <a:avLst/>
              <a:gdLst>
                <a:gd name="T0" fmla="*/ 14 w 60"/>
                <a:gd name="T1" fmla="*/ 104 h 104"/>
                <a:gd name="T2" fmla="*/ 53 w 60"/>
                <a:gd name="T3" fmla="*/ 0 h 104"/>
                <a:gd name="T4" fmla="*/ 60 w 60"/>
                <a:gd name="T5" fmla="*/ 88 h 104"/>
                <a:gd name="T6" fmla="*/ 14 w 60"/>
                <a:gd name="T7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104">
                  <a:moveTo>
                    <a:pt x="14" y="104"/>
                  </a:moveTo>
                  <a:cubicBezTo>
                    <a:pt x="0" y="24"/>
                    <a:pt x="53" y="0"/>
                    <a:pt x="53" y="0"/>
                  </a:cubicBezTo>
                  <a:cubicBezTo>
                    <a:pt x="60" y="88"/>
                    <a:pt x="60" y="88"/>
                    <a:pt x="60" y="88"/>
                  </a:cubicBezTo>
                  <a:lnTo>
                    <a:pt x="14" y="104"/>
                  </a:lnTo>
                  <a:close/>
                </a:path>
              </a:pathLst>
            </a:custGeom>
            <a:solidFill>
              <a:srgbClr val="A7A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8" name="Freeform 453"/>
            <p:cNvSpPr>
              <a:spLocks/>
            </p:cNvSpPr>
            <p:nvPr/>
          </p:nvSpPr>
          <p:spPr bwMode="auto">
            <a:xfrm rot="16200000">
              <a:off x="10673974" y="3602320"/>
              <a:ext cx="237212" cy="193687"/>
            </a:xfrm>
            <a:custGeom>
              <a:avLst/>
              <a:gdLst>
                <a:gd name="T0" fmla="*/ 8 w 41"/>
                <a:gd name="T1" fmla="*/ 0 h 33"/>
                <a:gd name="T2" fmla="*/ 41 w 41"/>
                <a:gd name="T3" fmla="*/ 30 h 33"/>
                <a:gd name="T4" fmla="*/ 29 w 41"/>
                <a:gd name="T5" fmla="*/ 33 h 33"/>
                <a:gd name="T6" fmla="*/ 0 w 41"/>
                <a:gd name="T7" fmla="*/ 7 h 33"/>
                <a:gd name="T8" fmla="*/ 8 w 41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33">
                  <a:moveTo>
                    <a:pt x="8" y="0"/>
                  </a:moveTo>
                  <a:cubicBezTo>
                    <a:pt x="41" y="30"/>
                    <a:pt x="41" y="30"/>
                    <a:pt x="41" y="30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5"/>
                    <a:pt x="5" y="3"/>
                    <a:pt x="8" y="0"/>
                  </a:cubicBezTo>
                  <a:close/>
                </a:path>
              </a:pathLst>
            </a:custGeom>
            <a:solidFill>
              <a:srgbClr val="1014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9" name="Freeform 454"/>
            <p:cNvSpPr>
              <a:spLocks/>
            </p:cNvSpPr>
            <p:nvPr/>
          </p:nvSpPr>
          <p:spPr bwMode="auto">
            <a:xfrm rot="16200000">
              <a:off x="10820871" y="3849325"/>
              <a:ext cx="232859" cy="169748"/>
            </a:xfrm>
            <a:custGeom>
              <a:avLst/>
              <a:gdLst>
                <a:gd name="T0" fmla="*/ 21 w 40"/>
                <a:gd name="T1" fmla="*/ 0 h 29"/>
                <a:gd name="T2" fmla="*/ 40 w 40"/>
                <a:gd name="T3" fmla="*/ 16 h 29"/>
                <a:gd name="T4" fmla="*/ 0 w 40"/>
                <a:gd name="T5" fmla="*/ 29 h 29"/>
                <a:gd name="T6" fmla="*/ 21 w 40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29">
                  <a:moveTo>
                    <a:pt x="21" y="0"/>
                  </a:moveTo>
                  <a:cubicBezTo>
                    <a:pt x="40" y="16"/>
                    <a:pt x="40" y="16"/>
                    <a:pt x="40" y="16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7" y="18"/>
                    <a:pt x="14" y="8"/>
                    <a:pt x="21" y="0"/>
                  </a:cubicBezTo>
                  <a:close/>
                </a:path>
              </a:pathLst>
            </a:custGeom>
            <a:solidFill>
              <a:srgbClr val="3A8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0" name="Freeform 455"/>
            <p:cNvSpPr>
              <a:spLocks/>
            </p:cNvSpPr>
            <p:nvPr/>
          </p:nvSpPr>
          <p:spPr bwMode="auto">
            <a:xfrm rot="16200000">
              <a:off x="10135351" y="3031053"/>
              <a:ext cx="942319" cy="504891"/>
            </a:xfrm>
            <a:custGeom>
              <a:avLst/>
              <a:gdLst>
                <a:gd name="T0" fmla="*/ 159 w 162"/>
                <a:gd name="T1" fmla="*/ 16 h 87"/>
                <a:gd name="T2" fmla="*/ 162 w 162"/>
                <a:gd name="T3" fmla="*/ 45 h 87"/>
                <a:gd name="T4" fmla="*/ 34 w 162"/>
                <a:gd name="T5" fmla="*/ 87 h 87"/>
                <a:gd name="T6" fmla="*/ 0 w 162"/>
                <a:gd name="T7" fmla="*/ 57 h 87"/>
                <a:gd name="T8" fmla="*/ 159 w 162"/>
                <a:gd name="T9" fmla="*/ 1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87">
                  <a:moveTo>
                    <a:pt x="159" y="16"/>
                  </a:moveTo>
                  <a:cubicBezTo>
                    <a:pt x="162" y="45"/>
                    <a:pt x="162" y="45"/>
                    <a:pt x="162" y="45"/>
                  </a:cubicBezTo>
                  <a:cubicBezTo>
                    <a:pt x="34" y="87"/>
                    <a:pt x="34" y="87"/>
                    <a:pt x="34" y="8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73" y="0"/>
                    <a:pt x="159" y="16"/>
                    <a:pt x="159" y="16"/>
                  </a:cubicBezTo>
                  <a:close/>
                </a:path>
              </a:pathLst>
            </a:custGeom>
            <a:solidFill>
              <a:srgbClr val="3A8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1" name="Freeform 456"/>
            <p:cNvSpPr>
              <a:spLocks/>
            </p:cNvSpPr>
            <p:nvPr/>
          </p:nvSpPr>
          <p:spPr bwMode="auto">
            <a:xfrm rot="16200000">
              <a:off x="10805638" y="3788390"/>
              <a:ext cx="152338" cy="128399"/>
            </a:xfrm>
            <a:custGeom>
              <a:avLst/>
              <a:gdLst>
                <a:gd name="T0" fmla="*/ 5 w 26"/>
                <a:gd name="T1" fmla="*/ 0 h 22"/>
                <a:gd name="T2" fmla="*/ 26 w 26"/>
                <a:gd name="T3" fmla="*/ 20 h 22"/>
                <a:gd name="T4" fmla="*/ 19 w 26"/>
                <a:gd name="T5" fmla="*/ 22 h 22"/>
                <a:gd name="T6" fmla="*/ 0 w 26"/>
                <a:gd name="T7" fmla="*/ 6 h 22"/>
                <a:gd name="T8" fmla="*/ 5 w 26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2">
                  <a:moveTo>
                    <a:pt x="5" y="0"/>
                  </a:moveTo>
                  <a:cubicBezTo>
                    <a:pt x="26" y="20"/>
                    <a:pt x="26" y="20"/>
                    <a:pt x="26" y="20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" y="4"/>
                    <a:pt x="3" y="2"/>
                    <a:pt x="5" y="0"/>
                  </a:cubicBezTo>
                  <a:close/>
                </a:path>
              </a:pathLst>
            </a:custGeom>
            <a:solidFill>
              <a:srgbClr val="1014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2" name="Freeform 457"/>
            <p:cNvSpPr>
              <a:spLocks/>
            </p:cNvSpPr>
            <p:nvPr/>
          </p:nvSpPr>
          <p:spPr bwMode="auto">
            <a:xfrm rot="16200000">
              <a:off x="10670710" y="3570764"/>
              <a:ext cx="215449" cy="187158"/>
            </a:xfrm>
            <a:custGeom>
              <a:avLst/>
              <a:gdLst>
                <a:gd name="T0" fmla="*/ 3 w 37"/>
                <a:gd name="T1" fmla="*/ 0 h 32"/>
                <a:gd name="T2" fmla="*/ 37 w 37"/>
                <a:gd name="T3" fmla="*/ 30 h 32"/>
                <a:gd name="T4" fmla="*/ 33 w 37"/>
                <a:gd name="T5" fmla="*/ 32 h 32"/>
                <a:gd name="T6" fmla="*/ 0 w 37"/>
                <a:gd name="T7" fmla="*/ 2 h 32"/>
                <a:gd name="T8" fmla="*/ 3 w 37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2">
                  <a:moveTo>
                    <a:pt x="3" y="0"/>
                  </a:moveTo>
                  <a:cubicBezTo>
                    <a:pt x="37" y="30"/>
                    <a:pt x="37" y="30"/>
                    <a:pt x="37" y="30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A82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3" name="Freeform 458"/>
            <p:cNvSpPr>
              <a:spLocks/>
            </p:cNvSpPr>
            <p:nvPr/>
          </p:nvSpPr>
          <p:spPr bwMode="auto">
            <a:xfrm rot="16200000">
              <a:off x="10708794" y="3678489"/>
              <a:ext cx="248093" cy="191511"/>
            </a:xfrm>
            <a:custGeom>
              <a:avLst/>
              <a:gdLst>
                <a:gd name="T0" fmla="*/ 14 w 43"/>
                <a:gd name="T1" fmla="*/ 0 h 33"/>
                <a:gd name="T2" fmla="*/ 43 w 43"/>
                <a:gd name="T3" fmla="*/ 26 h 33"/>
                <a:gd name="T4" fmla="*/ 22 w 43"/>
                <a:gd name="T5" fmla="*/ 33 h 33"/>
                <a:gd name="T6" fmla="*/ 0 w 43"/>
                <a:gd name="T7" fmla="*/ 14 h 33"/>
                <a:gd name="T8" fmla="*/ 14 w 43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33">
                  <a:moveTo>
                    <a:pt x="14" y="0"/>
                  </a:moveTo>
                  <a:cubicBezTo>
                    <a:pt x="43" y="26"/>
                    <a:pt x="43" y="26"/>
                    <a:pt x="43" y="26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5" y="9"/>
                    <a:pt x="9" y="5"/>
                    <a:pt x="14" y="0"/>
                  </a:cubicBezTo>
                  <a:close/>
                </a:path>
              </a:pathLst>
            </a:custGeom>
            <a:solidFill>
              <a:srgbClr val="A82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4" name="Freeform 459"/>
            <p:cNvSpPr>
              <a:spLocks/>
            </p:cNvSpPr>
            <p:nvPr/>
          </p:nvSpPr>
          <p:spPr bwMode="auto">
            <a:xfrm rot="16200000">
              <a:off x="10813254" y="3776420"/>
              <a:ext cx="126223" cy="117518"/>
            </a:xfrm>
            <a:custGeom>
              <a:avLst/>
              <a:gdLst>
                <a:gd name="T0" fmla="*/ 0 w 58"/>
                <a:gd name="T1" fmla="*/ 0 h 54"/>
                <a:gd name="T2" fmla="*/ 58 w 58"/>
                <a:gd name="T3" fmla="*/ 51 h 54"/>
                <a:gd name="T4" fmla="*/ 56 w 58"/>
                <a:gd name="T5" fmla="*/ 54 h 54"/>
                <a:gd name="T6" fmla="*/ 0 w 58"/>
                <a:gd name="T7" fmla="*/ 0 h 54"/>
                <a:gd name="T8" fmla="*/ 0 w 58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4">
                  <a:moveTo>
                    <a:pt x="0" y="0"/>
                  </a:moveTo>
                  <a:lnTo>
                    <a:pt x="58" y="51"/>
                  </a:lnTo>
                  <a:lnTo>
                    <a:pt x="56" y="5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5" name="Freeform 460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38 w 59"/>
                <a:gd name="T1" fmla="*/ 55 h 60"/>
                <a:gd name="T2" fmla="*/ 4 w 59"/>
                <a:gd name="T3" fmla="*/ 38 h 60"/>
                <a:gd name="T4" fmla="*/ 21 w 59"/>
                <a:gd name="T5" fmla="*/ 5 h 60"/>
                <a:gd name="T6" fmla="*/ 54 w 59"/>
                <a:gd name="T7" fmla="*/ 22 h 60"/>
                <a:gd name="T8" fmla="*/ 38 w 59"/>
                <a:gd name="T9" fmla="*/ 5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38" y="55"/>
                  </a:moveTo>
                  <a:cubicBezTo>
                    <a:pt x="24" y="60"/>
                    <a:pt x="9" y="52"/>
                    <a:pt x="4" y="38"/>
                  </a:cubicBezTo>
                  <a:cubicBezTo>
                    <a:pt x="0" y="24"/>
                    <a:pt x="7" y="10"/>
                    <a:pt x="21" y="5"/>
                  </a:cubicBezTo>
                  <a:cubicBezTo>
                    <a:pt x="35" y="0"/>
                    <a:pt x="50" y="8"/>
                    <a:pt x="54" y="22"/>
                  </a:cubicBezTo>
                  <a:cubicBezTo>
                    <a:pt x="59" y="36"/>
                    <a:pt x="51" y="51"/>
                    <a:pt x="38" y="55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6" name="Freeform 461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38 w 59"/>
                <a:gd name="T1" fmla="*/ 55 h 60"/>
                <a:gd name="T2" fmla="*/ 4 w 59"/>
                <a:gd name="T3" fmla="*/ 38 h 60"/>
                <a:gd name="T4" fmla="*/ 21 w 59"/>
                <a:gd name="T5" fmla="*/ 5 h 60"/>
                <a:gd name="T6" fmla="*/ 54 w 59"/>
                <a:gd name="T7" fmla="*/ 22 h 60"/>
                <a:gd name="T8" fmla="*/ 38 w 59"/>
                <a:gd name="T9" fmla="*/ 5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38" y="55"/>
                  </a:moveTo>
                  <a:cubicBezTo>
                    <a:pt x="24" y="60"/>
                    <a:pt x="9" y="52"/>
                    <a:pt x="4" y="38"/>
                  </a:cubicBezTo>
                  <a:cubicBezTo>
                    <a:pt x="0" y="24"/>
                    <a:pt x="7" y="10"/>
                    <a:pt x="21" y="5"/>
                  </a:cubicBezTo>
                  <a:cubicBezTo>
                    <a:pt x="35" y="0"/>
                    <a:pt x="50" y="8"/>
                    <a:pt x="54" y="22"/>
                  </a:cubicBezTo>
                  <a:cubicBezTo>
                    <a:pt x="59" y="36"/>
                    <a:pt x="51" y="51"/>
                    <a:pt x="38" y="55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7" name="Freeform 462"/>
            <p:cNvSpPr>
              <a:spLocks/>
            </p:cNvSpPr>
            <p:nvPr/>
          </p:nvSpPr>
          <p:spPr bwMode="auto">
            <a:xfrm rot="16200000">
              <a:off x="10702265" y="3365108"/>
              <a:ext cx="278561" cy="278561"/>
            </a:xfrm>
            <a:custGeom>
              <a:avLst/>
              <a:gdLst>
                <a:gd name="T0" fmla="*/ 31 w 48"/>
                <a:gd name="T1" fmla="*/ 44 h 48"/>
                <a:gd name="T2" fmla="*/ 4 w 48"/>
                <a:gd name="T3" fmla="*/ 31 h 48"/>
                <a:gd name="T4" fmla="*/ 18 w 48"/>
                <a:gd name="T5" fmla="*/ 4 h 48"/>
                <a:gd name="T6" fmla="*/ 45 w 48"/>
                <a:gd name="T7" fmla="*/ 17 h 48"/>
                <a:gd name="T8" fmla="*/ 31 w 48"/>
                <a:gd name="T9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31" y="44"/>
                  </a:moveTo>
                  <a:cubicBezTo>
                    <a:pt x="20" y="48"/>
                    <a:pt x="8" y="42"/>
                    <a:pt x="4" y="31"/>
                  </a:cubicBezTo>
                  <a:cubicBezTo>
                    <a:pt x="0" y="20"/>
                    <a:pt x="6" y="8"/>
                    <a:pt x="18" y="4"/>
                  </a:cubicBezTo>
                  <a:cubicBezTo>
                    <a:pt x="29" y="0"/>
                    <a:pt x="41" y="6"/>
                    <a:pt x="45" y="17"/>
                  </a:cubicBezTo>
                  <a:cubicBezTo>
                    <a:pt x="48" y="29"/>
                    <a:pt x="42" y="41"/>
                    <a:pt x="31" y="44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8" name="Freeform 463"/>
            <p:cNvSpPr>
              <a:spLocks/>
            </p:cNvSpPr>
            <p:nvPr/>
          </p:nvSpPr>
          <p:spPr bwMode="auto">
            <a:xfrm rot="16200000">
              <a:off x="10726204" y="3386870"/>
              <a:ext cx="232859" cy="232859"/>
            </a:xfrm>
            <a:custGeom>
              <a:avLst/>
              <a:gdLst>
                <a:gd name="T0" fmla="*/ 26 w 40"/>
                <a:gd name="T1" fmla="*/ 37 h 40"/>
                <a:gd name="T2" fmla="*/ 3 w 40"/>
                <a:gd name="T3" fmla="*/ 26 h 40"/>
                <a:gd name="T4" fmla="*/ 15 w 40"/>
                <a:gd name="T5" fmla="*/ 3 h 40"/>
                <a:gd name="T6" fmla="*/ 37 w 40"/>
                <a:gd name="T7" fmla="*/ 15 h 40"/>
                <a:gd name="T8" fmla="*/ 26 w 40"/>
                <a:gd name="T9" fmla="*/ 3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26" y="37"/>
                  </a:moveTo>
                  <a:cubicBezTo>
                    <a:pt x="16" y="40"/>
                    <a:pt x="6" y="35"/>
                    <a:pt x="3" y="26"/>
                  </a:cubicBezTo>
                  <a:cubicBezTo>
                    <a:pt x="0" y="16"/>
                    <a:pt x="5" y="6"/>
                    <a:pt x="15" y="3"/>
                  </a:cubicBezTo>
                  <a:cubicBezTo>
                    <a:pt x="24" y="0"/>
                    <a:pt x="34" y="5"/>
                    <a:pt x="37" y="15"/>
                  </a:cubicBezTo>
                  <a:cubicBezTo>
                    <a:pt x="40" y="24"/>
                    <a:pt x="35" y="34"/>
                    <a:pt x="26" y="37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9" name="Freeform 464"/>
            <p:cNvSpPr>
              <a:spLocks/>
            </p:cNvSpPr>
            <p:nvPr/>
          </p:nvSpPr>
          <p:spPr bwMode="auto">
            <a:xfrm rot="16200000">
              <a:off x="10293129" y="2744875"/>
              <a:ext cx="620233" cy="267679"/>
            </a:xfrm>
            <a:custGeom>
              <a:avLst/>
              <a:gdLst>
                <a:gd name="T0" fmla="*/ 107 w 107"/>
                <a:gd name="T1" fmla="*/ 11 h 46"/>
                <a:gd name="T2" fmla="*/ 0 w 107"/>
                <a:gd name="T3" fmla="*/ 46 h 46"/>
                <a:gd name="T4" fmla="*/ 107 w 107"/>
                <a:gd name="T5" fmla="*/ 1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7" h="46">
                  <a:moveTo>
                    <a:pt x="107" y="11"/>
                  </a:moveTo>
                  <a:cubicBezTo>
                    <a:pt x="0" y="46"/>
                    <a:pt x="0" y="46"/>
                    <a:pt x="0" y="46"/>
                  </a:cubicBezTo>
                  <a:cubicBezTo>
                    <a:pt x="0" y="46"/>
                    <a:pt x="40" y="0"/>
                    <a:pt x="107" y="11"/>
                  </a:cubicBezTo>
                </a:path>
              </a:pathLst>
            </a:custGeom>
            <a:solidFill>
              <a:srgbClr val="151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0" name="Freeform 465"/>
            <p:cNvSpPr>
              <a:spLocks/>
            </p:cNvSpPr>
            <p:nvPr/>
          </p:nvSpPr>
          <p:spPr bwMode="auto">
            <a:xfrm rot="16200000">
              <a:off x="1971689" y="1443475"/>
              <a:ext cx="628938" cy="628938"/>
            </a:xfrm>
            <a:custGeom>
              <a:avLst/>
              <a:gdLst>
                <a:gd name="T0" fmla="*/ 108 w 108"/>
                <a:gd name="T1" fmla="*/ 108 h 108"/>
                <a:gd name="T2" fmla="*/ 11 w 108"/>
                <a:gd name="T3" fmla="*/ 39 h 108"/>
                <a:gd name="T4" fmla="*/ 108 w 108"/>
                <a:gd name="T5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8" h="108">
                  <a:moveTo>
                    <a:pt x="108" y="108"/>
                  </a:moveTo>
                  <a:cubicBezTo>
                    <a:pt x="108" y="108"/>
                    <a:pt x="0" y="105"/>
                    <a:pt x="11" y="39"/>
                  </a:cubicBezTo>
                  <a:cubicBezTo>
                    <a:pt x="11" y="39"/>
                    <a:pt x="58" y="0"/>
                    <a:pt x="108" y="108"/>
                  </a:cubicBezTo>
                  <a:close/>
                </a:path>
              </a:pathLst>
            </a:custGeom>
            <a:solidFill>
              <a:srgbClr val="FFC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1" name="Freeform 466"/>
            <p:cNvSpPr>
              <a:spLocks/>
            </p:cNvSpPr>
            <p:nvPr/>
          </p:nvSpPr>
          <p:spPr bwMode="auto">
            <a:xfrm rot="16200000">
              <a:off x="2043505" y="1523996"/>
              <a:ext cx="500539" cy="504891"/>
            </a:xfrm>
            <a:custGeom>
              <a:avLst/>
              <a:gdLst>
                <a:gd name="T0" fmla="*/ 86 w 86"/>
                <a:gd name="T1" fmla="*/ 87 h 87"/>
                <a:gd name="T2" fmla="*/ 9 w 86"/>
                <a:gd name="T3" fmla="*/ 31 h 87"/>
                <a:gd name="T4" fmla="*/ 86 w 86"/>
                <a:gd name="T5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87">
                  <a:moveTo>
                    <a:pt x="86" y="87"/>
                  </a:moveTo>
                  <a:cubicBezTo>
                    <a:pt x="86" y="87"/>
                    <a:pt x="0" y="84"/>
                    <a:pt x="9" y="31"/>
                  </a:cubicBezTo>
                  <a:cubicBezTo>
                    <a:pt x="9" y="31"/>
                    <a:pt x="47" y="0"/>
                    <a:pt x="86" y="87"/>
                  </a:cubicBezTo>
                  <a:close/>
                </a:path>
              </a:pathLst>
            </a:custGeom>
            <a:solidFill>
              <a:srgbClr val="FFE3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2" name="Freeform 467"/>
            <p:cNvSpPr>
              <a:spLocks/>
            </p:cNvSpPr>
            <p:nvPr/>
          </p:nvSpPr>
          <p:spPr bwMode="auto">
            <a:xfrm rot="16200000">
              <a:off x="2107705" y="1836289"/>
              <a:ext cx="239388" cy="280737"/>
            </a:xfrm>
            <a:custGeom>
              <a:avLst/>
              <a:gdLst>
                <a:gd name="T0" fmla="*/ 110 w 110"/>
                <a:gd name="T1" fmla="*/ 27 h 129"/>
                <a:gd name="T2" fmla="*/ 38 w 110"/>
                <a:gd name="T3" fmla="*/ 129 h 129"/>
                <a:gd name="T4" fmla="*/ 0 w 110"/>
                <a:gd name="T5" fmla="*/ 102 h 129"/>
                <a:gd name="T6" fmla="*/ 73 w 110"/>
                <a:gd name="T7" fmla="*/ 0 h 129"/>
                <a:gd name="T8" fmla="*/ 110 w 110"/>
                <a:gd name="T9" fmla="*/ 27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129">
                  <a:moveTo>
                    <a:pt x="110" y="27"/>
                  </a:moveTo>
                  <a:lnTo>
                    <a:pt x="38" y="129"/>
                  </a:lnTo>
                  <a:lnTo>
                    <a:pt x="0" y="102"/>
                  </a:lnTo>
                  <a:lnTo>
                    <a:pt x="73" y="0"/>
                  </a:lnTo>
                  <a:lnTo>
                    <a:pt x="110" y="27"/>
                  </a:lnTo>
                  <a:close/>
                </a:path>
              </a:pathLst>
            </a:custGeom>
            <a:solidFill>
              <a:srgbClr val="9C24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3" name="Freeform 468"/>
            <p:cNvSpPr>
              <a:spLocks/>
            </p:cNvSpPr>
            <p:nvPr/>
          </p:nvSpPr>
          <p:spPr bwMode="auto">
            <a:xfrm rot="16200000">
              <a:off x="2150142" y="1872197"/>
              <a:ext cx="470071" cy="674639"/>
            </a:xfrm>
            <a:custGeom>
              <a:avLst/>
              <a:gdLst>
                <a:gd name="T0" fmla="*/ 39 w 81"/>
                <a:gd name="T1" fmla="*/ 0 h 116"/>
                <a:gd name="T2" fmla="*/ 46 w 81"/>
                <a:gd name="T3" fmla="*/ 116 h 116"/>
                <a:gd name="T4" fmla="*/ 81 w 81"/>
                <a:gd name="T5" fmla="*/ 30 h 116"/>
                <a:gd name="T6" fmla="*/ 39 w 81"/>
                <a:gd name="T7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116">
                  <a:moveTo>
                    <a:pt x="39" y="0"/>
                  </a:moveTo>
                  <a:cubicBezTo>
                    <a:pt x="0" y="75"/>
                    <a:pt x="46" y="116"/>
                    <a:pt x="46" y="116"/>
                  </a:cubicBezTo>
                  <a:cubicBezTo>
                    <a:pt x="81" y="30"/>
                    <a:pt x="81" y="30"/>
                    <a:pt x="81" y="30"/>
                  </a:cubicBezTo>
                  <a:lnTo>
                    <a:pt x="39" y="0"/>
                  </a:lnTo>
                  <a:close/>
                </a:path>
              </a:pathLst>
            </a:custGeom>
            <a:solidFill>
              <a:srgbClr val="3642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4" name="Freeform 469"/>
            <p:cNvSpPr>
              <a:spLocks/>
            </p:cNvSpPr>
            <p:nvPr/>
          </p:nvSpPr>
          <p:spPr bwMode="auto">
            <a:xfrm rot="16200000">
              <a:off x="1602813" y="2754669"/>
              <a:ext cx="272032" cy="152338"/>
            </a:xfrm>
            <a:custGeom>
              <a:avLst/>
              <a:gdLst>
                <a:gd name="T0" fmla="*/ 6 w 47"/>
                <a:gd name="T1" fmla="*/ 26 h 26"/>
                <a:gd name="T2" fmla="*/ 47 w 47"/>
                <a:gd name="T3" fmla="*/ 7 h 26"/>
                <a:gd name="T4" fmla="*/ 37 w 47"/>
                <a:gd name="T5" fmla="*/ 0 h 26"/>
                <a:gd name="T6" fmla="*/ 0 w 47"/>
                <a:gd name="T7" fmla="*/ 17 h 26"/>
                <a:gd name="T8" fmla="*/ 6 w 47"/>
                <a:gd name="T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6">
                  <a:moveTo>
                    <a:pt x="6" y="26"/>
                  </a:moveTo>
                  <a:cubicBezTo>
                    <a:pt x="47" y="7"/>
                    <a:pt x="47" y="7"/>
                    <a:pt x="47" y="7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2" y="20"/>
                    <a:pt x="4" y="23"/>
                    <a:pt x="6" y="26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5" name="Freeform 470"/>
            <p:cNvSpPr>
              <a:spLocks/>
            </p:cNvSpPr>
            <p:nvPr/>
          </p:nvSpPr>
          <p:spPr bwMode="auto">
            <a:xfrm rot="16200000">
              <a:off x="1408038" y="2903742"/>
              <a:ext cx="208921" cy="208921"/>
            </a:xfrm>
            <a:custGeom>
              <a:avLst/>
              <a:gdLst>
                <a:gd name="T0" fmla="*/ 12 w 36"/>
                <a:gd name="T1" fmla="*/ 36 h 36"/>
                <a:gd name="T2" fmla="*/ 36 w 36"/>
                <a:gd name="T3" fmla="*/ 25 h 36"/>
                <a:gd name="T4" fmla="*/ 0 w 36"/>
                <a:gd name="T5" fmla="*/ 0 h 36"/>
                <a:gd name="T6" fmla="*/ 12 w 3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6">
                  <a:moveTo>
                    <a:pt x="12" y="36"/>
                  </a:moveTo>
                  <a:cubicBezTo>
                    <a:pt x="36" y="25"/>
                    <a:pt x="36" y="25"/>
                    <a:pt x="36" y="2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13"/>
                    <a:pt x="8" y="25"/>
                    <a:pt x="12" y="36"/>
                  </a:cubicBez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6" name="Freeform 471"/>
            <p:cNvSpPr>
              <a:spLocks/>
            </p:cNvSpPr>
            <p:nvPr/>
          </p:nvSpPr>
          <p:spPr bwMode="auto">
            <a:xfrm rot="16200000">
              <a:off x="1582139" y="2142053"/>
              <a:ext cx="918380" cy="639819"/>
            </a:xfrm>
            <a:custGeom>
              <a:avLst/>
              <a:gdLst>
                <a:gd name="T0" fmla="*/ 146 w 158"/>
                <a:gd name="T1" fmla="*/ 110 h 110"/>
                <a:gd name="T2" fmla="*/ 158 w 158"/>
                <a:gd name="T3" fmla="*/ 82 h 110"/>
                <a:gd name="T4" fmla="*/ 43 w 158"/>
                <a:gd name="T5" fmla="*/ 0 h 110"/>
                <a:gd name="T6" fmla="*/ 0 w 158"/>
                <a:gd name="T7" fmla="*/ 20 h 110"/>
                <a:gd name="T8" fmla="*/ 146 w 158"/>
                <a:gd name="T9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" h="110">
                  <a:moveTo>
                    <a:pt x="146" y="110"/>
                  </a:moveTo>
                  <a:cubicBezTo>
                    <a:pt x="158" y="82"/>
                    <a:pt x="158" y="82"/>
                    <a:pt x="158" y="82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5" y="99"/>
                    <a:pt x="146" y="110"/>
                    <a:pt x="146" y="110"/>
                  </a:cubicBez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7" name="Freeform 472"/>
            <p:cNvSpPr>
              <a:spLocks/>
            </p:cNvSpPr>
            <p:nvPr/>
          </p:nvSpPr>
          <p:spPr bwMode="auto">
            <a:xfrm rot="16200000">
              <a:off x="1515763" y="2907007"/>
              <a:ext cx="174100" cy="97932"/>
            </a:xfrm>
            <a:custGeom>
              <a:avLst/>
              <a:gdLst>
                <a:gd name="T0" fmla="*/ 3 w 30"/>
                <a:gd name="T1" fmla="*/ 17 h 17"/>
                <a:gd name="T2" fmla="*/ 30 w 30"/>
                <a:gd name="T3" fmla="*/ 5 h 17"/>
                <a:gd name="T4" fmla="*/ 24 w 30"/>
                <a:gd name="T5" fmla="*/ 0 h 17"/>
                <a:gd name="T6" fmla="*/ 0 w 30"/>
                <a:gd name="T7" fmla="*/ 11 h 17"/>
                <a:gd name="T8" fmla="*/ 3 w 30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7">
                  <a:moveTo>
                    <a:pt x="3" y="17"/>
                  </a:moveTo>
                  <a:cubicBezTo>
                    <a:pt x="30" y="5"/>
                    <a:pt x="30" y="5"/>
                    <a:pt x="30" y="5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" y="13"/>
                    <a:pt x="2" y="15"/>
                    <a:pt x="3" y="17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8" name="Freeform 473"/>
            <p:cNvSpPr>
              <a:spLocks/>
            </p:cNvSpPr>
            <p:nvPr/>
          </p:nvSpPr>
          <p:spPr bwMode="auto">
            <a:xfrm rot="16200000">
              <a:off x="1640898" y="2733994"/>
              <a:ext cx="261151" cy="134928"/>
            </a:xfrm>
            <a:custGeom>
              <a:avLst/>
              <a:gdLst>
                <a:gd name="T0" fmla="*/ 2 w 45"/>
                <a:gd name="T1" fmla="*/ 23 h 23"/>
                <a:gd name="T2" fmla="*/ 45 w 45"/>
                <a:gd name="T3" fmla="*/ 3 h 23"/>
                <a:gd name="T4" fmla="*/ 41 w 45"/>
                <a:gd name="T5" fmla="*/ 0 h 23"/>
                <a:gd name="T6" fmla="*/ 0 w 45"/>
                <a:gd name="T7" fmla="*/ 19 h 23"/>
                <a:gd name="T8" fmla="*/ 2 w 45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23">
                  <a:moveTo>
                    <a:pt x="2" y="23"/>
                  </a:moveTo>
                  <a:cubicBezTo>
                    <a:pt x="45" y="3"/>
                    <a:pt x="45" y="3"/>
                    <a:pt x="45" y="3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0"/>
                    <a:pt x="1" y="22"/>
                    <a:pt x="2" y="23"/>
                  </a:cubicBezTo>
                  <a:close/>
                </a:path>
              </a:pathLst>
            </a:custGeom>
            <a:solidFill>
              <a:srgbClr val="3642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9" name="Freeform 474"/>
            <p:cNvSpPr>
              <a:spLocks/>
            </p:cNvSpPr>
            <p:nvPr/>
          </p:nvSpPr>
          <p:spPr bwMode="auto">
            <a:xfrm rot="16200000">
              <a:off x="1536437" y="2799282"/>
              <a:ext cx="272032" cy="180629"/>
            </a:xfrm>
            <a:custGeom>
              <a:avLst/>
              <a:gdLst>
                <a:gd name="T0" fmla="*/ 10 w 47"/>
                <a:gd name="T1" fmla="*/ 31 h 31"/>
                <a:gd name="T2" fmla="*/ 47 w 47"/>
                <a:gd name="T3" fmla="*/ 14 h 31"/>
                <a:gd name="T4" fmla="*/ 28 w 47"/>
                <a:gd name="T5" fmla="*/ 0 h 31"/>
                <a:gd name="T6" fmla="*/ 0 w 47"/>
                <a:gd name="T7" fmla="*/ 12 h 31"/>
                <a:gd name="T8" fmla="*/ 10 w 47"/>
                <a:gd name="T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31">
                  <a:moveTo>
                    <a:pt x="10" y="31"/>
                  </a:moveTo>
                  <a:cubicBezTo>
                    <a:pt x="47" y="14"/>
                    <a:pt x="47" y="14"/>
                    <a:pt x="47" y="14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3" y="19"/>
                    <a:pt x="6" y="25"/>
                    <a:pt x="10" y="31"/>
                  </a:cubicBezTo>
                  <a:close/>
                </a:path>
              </a:pathLst>
            </a:custGeom>
            <a:solidFill>
              <a:srgbClr val="3642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0" name="Freeform 475"/>
            <p:cNvSpPr>
              <a:spLocks/>
            </p:cNvSpPr>
            <p:nvPr/>
          </p:nvSpPr>
          <p:spPr bwMode="auto">
            <a:xfrm rot="16200000">
              <a:off x="1535349" y="2909183"/>
              <a:ext cx="163219" cy="69640"/>
            </a:xfrm>
            <a:custGeom>
              <a:avLst/>
              <a:gdLst>
                <a:gd name="T0" fmla="*/ 0 w 75"/>
                <a:gd name="T1" fmla="*/ 32 h 32"/>
                <a:gd name="T2" fmla="*/ 75 w 75"/>
                <a:gd name="T3" fmla="*/ 0 h 32"/>
                <a:gd name="T4" fmla="*/ 72 w 75"/>
                <a:gd name="T5" fmla="*/ 0 h 32"/>
                <a:gd name="T6" fmla="*/ 0 w 75"/>
                <a:gd name="T7" fmla="*/ 32 h 32"/>
                <a:gd name="T8" fmla="*/ 0 w 75"/>
                <a:gd name="T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32">
                  <a:moveTo>
                    <a:pt x="0" y="32"/>
                  </a:moveTo>
                  <a:lnTo>
                    <a:pt x="75" y="0"/>
                  </a:lnTo>
                  <a:lnTo>
                    <a:pt x="72" y="0"/>
                  </a:lnTo>
                  <a:lnTo>
                    <a:pt x="0" y="32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1" name="Freeform 476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48 w 63"/>
                <a:gd name="T1" fmla="*/ 8 h 62"/>
                <a:gd name="T2" fmla="*/ 9 w 63"/>
                <a:gd name="T3" fmla="*/ 15 h 62"/>
                <a:gd name="T4" fmla="*/ 15 w 63"/>
                <a:gd name="T5" fmla="*/ 54 h 62"/>
                <a:gd name="T6" fmla="*/ 54 w 63"/>
                <a:gd name="T7" fmla="*/ 47 h 62"/>
                <a:gd name="T8" fmla="*/ 48 w 63"/>
                <a:gd name="T9" fmla="*/ 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48" y="8"/>
                  </a:moveTo>
                  <a:cubicBezTo>
                    <a:pt x="35" y="0"/>
                    <a:pt x="18" y="2"/>
                    <a:pt x="9" y="15"/>
                  </a:cubicBezTo>
                  <a:cubicBezTo>
                    <a:pt x="0" y="27"/>
                    <a:pt x="3" y="45"/>
                    <a:pt x="15" y="54"/>
                  </a:cubicBezTo>
                  <a:cubicBezTo>
                    <a:pt x="28" y="62"/>
                    <a:pt x="45" y="60"/>
                    <a:pt x="54" y="47"/>
                  </a:cubicBezTo>
                  <a:cubicBezTo>
                    <a:pt x="63" y="35"/>
                    <a:pt x="60" y="17"/>
                    <a:pt x="48" y="8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2" name="Freeform 477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48 w 63"/>
                <a:gd name="T1" fmla="*/ 8 h 62"/>
                <a:gd name="T2" fmla="*/ 9 w 63"/>
                <a:gd name="T3" fmla="*/ 15 h 62"/>
                <a:gd name="T4" fmla="*/ 15 w 63"/>
                <a:gd name="T5" fmla="*/ 54 h 62"/>
                <a:gd name="T6" fmla="*/ 54 w 63"/>
                <a:gd name="T7" fmla="*/ 47 h 62"/>
                <a:gd name="T8" fmla="*/ 48 w 63"/>
                <a:gd name="T9" fmla="*/ 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48" y="8"/>
                  </a:moveTo>
                  <a:cubicBezTo>
                    <a:pt x="35" y="0"/>
                    <a:pt x="18" y="2"/>
                    <a:pt x="9" y="15"/>
                  </a:cubicBezTo>
                  <a:cubicBezTo>
                    <a:pt x="0" y="27"/>
                    <a:pt x="3" y="45"/>
                    <a:pt x="15" y="54"/>
                  </a:cubicBezTo>
                  <a:cubicBezTo>
                    <a:pt x="28" y="62"/>
                    <a:pt x="45" y="60"/>
                    <a:pt x="54" y="47"/>
                  </a:cubicBezTo>
                  <a:cubicBezTo>
                    <a:pt x="63" y="35"/>
                    <a:pt x="60" y="17"/>
                    <a:pt x="48" y="8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3" name="Freeform 478"/>
            <p:cNvSpPr>
              <a:spLocks/>
            </p:cNvSpPr>
            <p:nvPr/>
          </p:nvSpPr>
          <p:spPr bwMode="auto">
            <a:xfrm rot="16200000">
              <a:off x="1607166" y="2476108"/>
              <a:ext cx="298147" cy="291618"/>
            </a:xfrm>
            <a:custGeom>
              <a:avLst/>
              <a:gdLst>
                <a:gd name="T0" fmla="*/ 39 w 51"/>
                <a:gd name="T1" fmla="*/ 7 h 50"/>
                <a:gd name="T2" fmla="*/ 7 w 51"/>
                <a:gd name="T3" fmla="*/ 12 h 50"/>
                <a:gd name="T4" fmla="*/ 13 w 51"/>
                <a:gd name="T5" fmla="*/ 43 h 50"/>
                <a:gd name="T6" fmla="*/ 44 w 51"/>
                <a:gd name="T7" fmla="*/ 38 h 50"/>
                <a:gd name="T8" fmla="*/ 39 w 51"/>
                <a:gd name="T9" fmla="*/ 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0">
                  <a:moveTo>
                    <a:pt x="39" y="7"/>
                  </a:moveTo>
                  <a:cubicBezTo>
                    <a:pt x="28" y="0"/>
                    <a:pt x="15" y="2"/>
                    <a:pt x="7" y="12"/>
                  </a:cubicBezTo>
                  <a:cubicBezTo>
                    <a:pt x="0" y="22"/>
                    <a:pt x="3" y="36"/>
                    <a:pt x="13" y="43"/>
                  </a:cubicBezTo>
                  <a:cubicBezTo>
                    <a:pt x="23" y="50"/>
                    <a:pt x="37" y="48"/>
                    <a:pt x="44" y="38"/>
                  </a:cubicBezTo>
                  <a:cubicBezTo>
                    <a:pt x="51" y="28"/>
                    <a:pt x="49" y="14"/>
                    <a:pt x="39" y="7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4" name="Freeform 479"/>
            <p:cNvSpPr>
              <a:spLocks/>
            </p:cNvSpPr>
            <p:nvPr/>
          </p:nvSpPr>
          <p:spPr bwMode="auto">
            <a:xfrm rot="16200000">
              <a:off x="1631105" y="2500047"/>
              <a:ext cx="250269" cy="243741"/>
            </a:xfrm>
            <a:custGeom>
              <a:avLst/>
              <a:gdLst>
                <a:gd name="T0" fmla="*/ 32 w 43"/>
                <a:gd name="T1" fmla="*/ 6 h 42"/>
                <a:gd name="T2" fmla="*/ 6 w 43"/>
                <a:gd name="T3" fmla="*/ 10 h 42"/>
                <a:gd name="T4" fmla="*/ 11 w 43"/>
                <a:gd name="T5" fmla="*/ 36 h 42"/>
                <a:gd name="T6" fmla="*/ 37 w 43"/>
                <a:gd name="T7" fmla="*/ 32 h 42"/>
                <a:gd name="T8" fmla="*/ 32 w 43"/>
                <a:gd name="T9" fmla="*/ 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32" y="6"/>
                  </a:moveTo>
                  <a:cubicBezTo>
                    <a:pt x="24" y="0"/>
                    <a:pt x="12" y="2"/>
                    <a:pt x="6" y="10"/>
                  </a:cubicBezTo>
                  <a:cubicBezTo>
                    <a:pt x="0" y="19"/>
                    <a:pt x="2" y="30"/>
                    <a:pt x="11" y="36"/>
                  </a:cubicBezTo>
                  <a:cubicBezTo>
                    <a:pt x="19" y="42"/>
                    <a:pt x="31" y="40"/>
                    <a:pt x="37" y="32"/>
                  </a:cubicBezTo>
                  <a:cubicBezTo>
                    <a:pt x="43" y="23"/>
                    <a:pt x="41" y="12"/>
                    <a:pt x="32" y="6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5" name="Freeform 480"/>
            <p:cNvSpPr>
              <a:spLocks/>
            </p:cNvSpPr>
            <p:nvPr/>
          </p:nvSpPr>
          <p:spPr bwMode="auto">
            <a:xfrm rot="16200000">
              <a:off x="1878110" y="1863492"/>
              <a:ext cx="559298" cy="393902"/>
            </a:xfrm>
            <a:custGeom>
              <a:avLst/>
              <a:gdLst>
                <a:gd name="T0" fmla="*/ 96 w 96"/>
                <a:gd name="T1" fmla="*/ 68 h 68"/>
                <a:gd name="T2" fmla="*/ 0 w 96"/>
                <a:gd name="T3" fmla="*/ 0 h 68"/>
                <a:gd name="T4" fmla="*/ 96 w 96"/>
                <a:gd name="T5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6" h="68">
                  <a:moveTo>
                    <a:pt x="96" y="6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25" y="58"/>
                    <a:pt x="96" y="68"/>
                  </a:cubicBezTo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6" name="Freeform 481"/>
            <p:cNvSpPr>
              <a:spLocks/>
            </p:cNvSpPr>
            <p:nvPr/>
          </p:nvSpPr>
          <p:spPr bwMode="auto">
            <a:xfrm rot="16200000">
              <a:off x="1631105" y="1627368"/>
              <a:ext cx="652877" cy="528830"/>
            </a:xfrm>
            <a:custGeom>
              <a:avLst/>
              <a:gdLst>
                <a:gd name="T0" fmla="*/ 0 w 112"/>
                <a:gd name="T1" fmla="*/ 61 h 91"/>
                <a:gd name="T2" fmla="*/ 112 w 112"/>
                <a:gd name="T3" fmla="*/ 30 h 91"/>
                <a:gd name="T4" fmla="*/ 42 w 112"/>
                <a:gd name="T5" fmla="*/ 91 h 91"/>
                <a:gd name="T6" fmla="*/ 0 w 112"/>
                <a:gd name="T7" fmla="*/ 6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91">
                  <a:moveTo>
                    <a:pt x="0" y="61"/>
                  </a:moveTo>
                  <a:cubicBezTo>
                    <a:pt x="58" y="0"/>
                    <a:pt x="112" y="30"/>
                    <a:pt x="112" y="30"/>
                  </a:cubicBezTo>
                  <a:cubicBezTo>
                    <a:pt x="42" y="91"/>
                    <a:pt x="42" y="91"/>
                    <a:pt x="42" y="91"/>
                  </a:cubicBezTo>
                  <a:lnTo>
                    <a:pt x="0" y="61"/>
                  </a:lnTo>
                  <a:close/>
                </a:path>
              </a:pathLst>
            </a:custGeom>
            <a:solidFill>
              <a:srgbClr val="273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7" name="Freeform 482"/>
            <p:cNvSpPr>
              <a:spLocks/>
            </p:cNvSpPr>
            <p:nvPr/>
          </p:nvSpPr>
          <p:spPr bwMode="auto">
            <a:xfrm rot="16200000">
              <a:off x="1520115" y="2569687"/>
              <a:ext cx="89226" cy="278561"/>
            </a:xfrm>
            <a:custGeom>
              <a:avLst/>
              <a:gdLst>
                <a:gd name="T0" fmla="*/ 15 w 15"/>
                <a:gd name="T1" fmla="*/ 3 h 48"/>
                <a:gd name="T2" fmla="*/ 10 w 15"/>
                <a:gd name="T3" fmla="*/ 48 h 48"/>
                <a:gd name="T4" fmla="*/ 0 w 15"/>
                <a:gd name="T5" fmla="*/ 41 h 48"/>
                <a:gd name="T6" fmla="*/ 4 w 15"/>
                <a:gd name="T7" fmla="*/ 0 h 48"/>
                <a:gd name="T8" fmla="*/ 15 w 15"/>
                <a:gd name="T9" fmla="*/ 3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8">
                  <a:moveTo>
                    <a:pt x="15" y="3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8" y="1"/>
                    <a:pt x="11" y="2"/>
                    <a:pt x="15" y="3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8" name="Freeform 483"/>
            <p:cNvSpPr>
              <a:spLocks/>
            </p:cNvSpPr>
            <p:nvPr/>
          </p:nvSpPr>
          <p:spPr bwMode="auto">
            <a:xfrm rot="16200000">
              <a:off x="1367778" y="2926593"/>
              <a:ext cx="219802" cy="152338"/>
            </a:xfrm>
            <a:custGeom>
              <a:avLst/>
              <a:gdLst>
                <a:gd name="T0" fmla="*/ 38 w 38"/>
                <a:gd name="T1" fmla="*/ 0 h 26"/>
                <a:gd name="T2" fmla="*/ 36 w 38"/>
                <a:gd name="T3" fmla="*/ 26 h 26"/>
                <a:gd name="T4" fmla="*/ 0 w 38"/>
                <a:gd name="T5" fmla="*/ 1 h 26"/>
                <a:gd name="T6" fmla="*/ 38 w 38"/>
                <a:gd name="T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26">
                  <a:moveTo>
                    <a:pt x="38" y="0"/>
                  </a:moveTo>
                  <a:cubicBezTo>
                    <a:pt x="36" y="26"/>
                    <a:pt x="36" y="26"/>
                    <a:pt x="36" y="2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4" y="0"/>
                    <a:pt x="26" y="0"/>
                    <a:pt x="38" y="0"/>
                  </a:cubicBezTo>
                  <a:close/>
                </a:path>
              </a:pathLst>
            </a:custGeom>
            <a:solidFill>
              <a:srgbClr val="BF2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9" name="Freeform 484"/>
            <p:cNvSpPr>
              <a:spLocks/>
            </p:cNvSpPr>
            <p:nvPr/>
          </p:nvSpPr>
          <p:spPr bwMode="auto">
            <a:xfrm rot="16200000">
              <a:off x="1425448" y="1898312"/>
              <a:ext cx="796510" cy="748632"/>
            </a:xfrm>
            <a:custGeom>
              <a:avLst/>
              <a:gdLst>
                <a:gd name="T0" fmla="*/ 137 w 137"/>
                <a:gd name="T1" fmla="*/ 109 h 129"/>
                <a:gd name="T2" fmla="*/ 115 w 137"/>
                <a:gd name="T3" fmla="*/ 129 h 129"/>
                <a:gd name="T4" fmla="*/ 0 w 137"/>
                <a:gd name="T5" fmla="*/ 47 h 129"/>
                <a:gd name="T6" fmla="*/ 5 w 137"/>
                <a:gd name="T7" fmla="*/ 0 h 129"/>
                <a:gd name="T8" fmla="*/ 137 w 137"/>
                <a:gd name="T9" fmla="*/ 10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129">
                  <a:moveTo>
                    <a:pt x="137" y="109"/>
                  </a:moveTo>
                  <a:cubicBezTo>
                    <a:pt x="115" y="129"/>
                    <a:pt x="115" y="129"/>
                    <a:pt x="115" y="129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98" y="26"/>
                    <a:pt x="137" y="109"/>
                    <a:pt x="137" y="109"/>
                  </a:cubicBezTo>
                  <a:close/>
                </a:path>
              </a:pathLst>
            </a:custGeom>
            <a:solidFill>
              <a:srgbClr val="BF2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0" name="Freeform 485"/>
            <p:cNvSpPr>
              <a:spLocks/>
            </p:cNvSpPr>
            <p:nvPr/>
          </p:nvSpPr>
          <p:spPr bwMode="auto">
            <a:xfrm rot="16200000">
              <a:off x="1465709" y="2787313"/>
              <a:ext cx="52230" cy="180629"/>
            </a:xfrm>
            <a:custGeom>
              <a:avLst/>
              <a:gdLst>
                <a:gd name="T0" fmla="*/ 9 w 9"/>
                <a:gd name="T1" fmla="*/ 1 h 31"/>
                <a:gd name="T2" fmla="*/ 6 w 9"/>
                <a:gd name="T3" fmla="*/ 31 h 31"/>
                <a:gd name="T4" fmla="*/ 0 w 9"/>
                <a:gd name="T5" fmla="*/ 26 h 31"/>
                <a:gd name="T6" fmla="*/ 2 w 9"/>
                <a:gd name="T7" fmla="*/ 0 h 31"/>
                <a:gd name="T8" fmla="*/ 9 w 9"/>
                <a:gd name="T9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31">
                  <a:moveTo>
                    <a:pt x="9" y="1"/>
                  </a:moveTo>
                  <a:cubicBezTo>
                    <a:pt x="6" y="31"/>
                    <a:pt x="6" y="31"/>
                    <a:pt x="6" y="31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5" y="1"/>
                    <a:pt x="7" y="1"/>
                    <a:pt x="9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1" name="Freeform 486"/>
            <p:cNvSpPr>
              <a:spLocks/>
            </p:cNvSpPr>
            <p:nvPr/>
          </p:nvSpPr>
          <p:spPr bwMode="auto">
            <a:xfrm rot="16200000">
              <a:off x="1556024" y="2529426"/>
              <a:ext cx="52230" cy="278561"/>
            </a:xfrm>
            <a:custGeom>
              <a:avLst/>
              <a:gdLst>
                <a:gd name="T0" fmla="*/ 9 w 9"/>
                <a:gd name="T1" fmla="*/ 1 h 48"/>
                <a:gd name="T2" fmla="*/ 4 w 9"/>
                <a:gd name="T3" fmla="*/ 48 h 48"/>
                <a:gd name="T4" fmla="*/ 0 w 9"/>
                <a:gd name="T5" fmla="*/ 45 h 48"/>
                <a:gd name="T6" fmla="*/ 5 w 9"/>
                <a:gd name="T7" fmla="*/ 0 h 48"/>
                <a:gd name="T8" fmla="*/ 9 w 9"/>
                <a:gd name="T9" fmla="*/ 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8">
                  <a:moveTo>
                    <a:pt x="9" y="1"/>
                  </a:moveTo>
                  <a:cubicBezTo>
                    <a:pt x="4" y="48"/>
                    <a:pt x="4" y="48"/>
                    <a:pt x="4" y="48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0"/>
                    <a:pt x="7" y="0"/>
                    <a:pt x="9" y="1"/>
                  </a:cubicBezTo>
                  <a:close/>
                </a:path>
              </a:pathLst>
            </a:custGeom>
            <a:solidFill>
              <a:srgbClr val="2831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2" name="Freeform 487"/>
            <p:cNvSpPr>
              <a:spLocks/>
            </p:cNvSpPr>
            <p:nvPr/>
          </p:nvSpPr>
          <p:spPr bwMode="auto">
            <a:xfrm rot="16200000">
              <a:off x="1468973" y="2668707"/>
              <a:ext cx="132752" cy="254622"/>
            </a:xfrm>
            <a:custGeom>
              <a:avLst/>
              <a:gdLst>
                <a:gd name="T0" fmla="*/ 23 w 23"/>
                <a:gd name="T1" fmla="*/ 3 h 44"/>
                <a:gd name="T2" fmla="*/ 19 w 23"/>
                <a:gd name="T3" fmla="*/ 44 h 44"/>
                <a:gd name="T4" fmla="*/ 0 w 23"/>
                <a:gd name="T5" fmla="*/ 30 h 44"/>
                <a:gd name="T6" fmla="*/ 2 w 23"/>
                <a:gd name="T7" fmla="*/ 0 h 44"/>
                <a:gd name="T8" fmla="*/ 23 w 23"/>
                <a:gd name="T9" fmla="*/ 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44">
                  <a:moveTo>
                    <a:pt x="23" y="3"/>
                  </a:moveTo>
                  <a:cubicBezTo>
                    <a:pt x="19" y="44"/>
                    <a:pt x="19" y="44"/>
                    <a:pt x="19" y="44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0" y="1"/>
                    <a:pt x="16" y="2"/>
                    <a:pt x="23" y="3"/>
                  </a:cubicBezTo>
                  <a:close/>
                </a:path>
              </a:pathLst>
            </a:custGeom>
            <a:solidFill>
              <a:srgbClr val="2831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3" name="Freeform 488"/>
            <p:cNvSpPr>
              <a:spLocks/>
            </p:cNvSpPr>
            <p:nvPr/>
          </p:nvSpPr>
          <p:spPr bwMode="auto">
            <a:xfrm rot="16200000">
              <a:off x="1486383" y="2773167"/>
              <a:ext cx="17410" cy="174100"/>
            </a:xfrm>
            <a:custGeom>
              <a:avLst/>
              <a:gdLst>
                <a:gd name="T0" fmla="*/ 8 w 8"/>
                <a:gd name="T1" fmla="*/ 0 h 80"/>
                <a:gd name="T2" fmla="*/ 3 w 8"/>
                <a:gd name="T3" fmla="*/ 80 h 80"/>
                <a:gd name="T4" fmla="*/ 0 w 8"/>
                <a:gd name="T5" fmla="*/ 80 h 80"/>
                <a:gd name="T6" fmla="*/ 8 w 8"/>
                <a:gd name="T7" fmla="*/ 0 h 80"/>
                <a:gd name="T8" fmla="*/ 8 w 8"/>
                <a:gd name="T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0">
                  <a:moveTo>
                    <a:pt x="8" y="0"/>
                  </a:moveTo>
                  <a:lnTo>
                    <a:pt x="3" y="80"/>
                  </a:lnTo>
                  <a:lnTo>
                    <a:pt x="0" y="80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4" name="Freeform 489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15 w 63"/>
                <a:gd name="T1" fmla="*/ 54 h 62"/>
                <a:gd name="T2" fmla="*/ 9 w 63"/>
                <a:gd name="T3" fmla="*/ 15 h 62"/>
                <a:gd name="T4" fmla="*/ 48 w 63"/>
                <a:gd name="T5" fmla="*/ 8 h 62"/>
                <a:gd name="T6" fmla="*/ 54 w 63"/>
                <a:gd name="T7" fmla="*/ 47 h 62"/>
                <a:gd name="T8" fmla="*/ 15 w 63"/>
                <a:gd name="T9" fmla="*/ 5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15" y="54"/>
                  </a:moveTo>
                  <a:cubicBezTo>
                    <a:pt x="3" y="45"/>
                    <a:pt x="0" y="27"/>
                    <a:pt x="9" y="15"/>
                  </a:cubicBezTo>
                  <a:cubicBezTo>
                    <a:pt x="18" y="2"/>
                    <a:pt x="35" y="0"/>
                    <a:pt x="48" y="8"/>
                  </a:cubicBezTo>
                  <a:cubicBezTo>
                    <a:pt x="60" y="17"/>
                    <a:pt x="63" y="35"/>
                    <a:pt x="54" y="47"/>
                  </a:cubicBezTo>
                  <a:cubicBezTo>
                    <a:pt x="45" y="60"/>
                    <a:pt x="28" y="62"/>
                    <a:pt x="15" y="54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5" name="Freeform 490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15 w 63"/>
                <a:gd name="T1" fmla="*/ 54 h 62"/>
                <a:gd name="T2" fmla="*/ 9 w 63"/>
                <a:gd name="T3" fmla="*/ 15 h 62"/>
                <a:gd name="T4" fmla="*/ 48 w 63"/>
                <a:gd name="T5" fmla="*/ 8 h 62"/>
                <a:gd name="T6" fmla="*/ 54 w 63"/>
                <a:gd name="T7" fmla="*/ 47 h 62"/>
                <a:gd name="T8" fmla="*/ 15 w 63"/>
                <a:gd name="T9" fmla="*/ 5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15" y="54"/>
                  </a:moveTo>
                  <a:cubicBezTo>
                    <a:pt x="3" y="45"/>
                    <a:pt x="0" y="27"/>
                    <a:pt x="9" y="15"/>
                  </a:cubicBezTo>
                  <a:cubicBezTo>
                    <a:pt x="18" y="2"/>
                    <a:pt x="35" y="0"/>
                    <a:pt x="48" y="8"/>
                  </a:cubicBezTo>
                  <a:cubicBezTo>
                    <a:pt x="60" y="17"/>
                    <a:pt x="63" y="35"/>
                    <a:pt x="54" y="47"/>
                  </a:cubicBezTo>
                  <a:cubicBezTo>
                    <a:pt x="45" y="60"/>
                    <a:pt x="28" y="62"/>
                    <a:pt x="15" y="54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6" name="Freeform 491"/>
            <p:cNvSpPr>
              <a:spLocks/>
            </p:cNvSpPr>
            <p:nvPr/>
          </p:nvSpPr>
          <p:spPr bwMode="auto">
            <a:xfrm rot="16200000">
              <a:off x="1607166" y="2476108"/>
              <a:ext cx="298147" cy="291618"/>
            </a:xfrm>
            <a:custGeom>
              <a:avLst/>
              <a:gdLst>
                <a:gd name="T0" fmla="*/ 13 w 51"/>
                <a:gd name="T1" fmla="*/ 43 h 50"/>
                <a:gd name="T2" fmla="*/ 7 w 51"/>
                <a:gd name="T3" fmla="*/ 12 h 50"/>
                <a:gd name="T4" fmla="*/ 39 w 51"/>
                <a:gd name="T5" fmla="*/ 7 h 50"/>
                <a:gd name="T6" fmla="*/ 44 w 51"/>
                <a:gd name="T7" fmla="*/ 38 h 50"/>
                <a:gd name="T8" fmla="*/ 13 w 51"/>
                <a:gd name="T9" fmla="*/ 4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0">
                  <a:moveTo>
                    <a:pt x="13" y="43"/>
                  </a:moveTo>
                  <a:cubicBezTo>
                    <a:pt x="3" y="36"/>
                    <a:pt x="0" y="22"/>
                    <a:pt x="7" y="12"/>
                  </a:cubicBezTo>
                  <a:cubicBezTo>
                    <a:pt x="15" y="2"/>
                    <a:pt x="28" y="0"/>
                    <a:pt x="39" y="7"/>
                  </a:cubicBezTo>
                  <a:cubicBezTo>
                    <a:pt x="49" y="14"/>
                    <a:pt x="51" y="28"/>
                    <a:pt x="44" y="38"/>
                  </a:cubicBezTo>
                  <a:cubicBezTo>
                    <a:pt x="37" y="48"/>
                    <a:pt x="23" y="50"/>
                    <a:pt x="13" y="43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7" name="Freeform 492"/>
            <p:cNvSpPr>
              <a:spLocks/>
            </p:cNvSpPr>
            <p:nvPr/>
          </p:nvSpPr>
          <p:spPr bwMode="auto">
            <a:xfrm rot="16200000">
              <a:off x="1631105" y="2500047"/>
              <a:ext cx="250269" cy="243741"/>
            </a:xfrm>
            <a:custGeom>
              <a:avLst/>
              <a:gdLst>
                <a:gd name="T0" fmla="*/ 11 w 43"/>
                <a:gd name="T1" fmla="*/ 36 h 42"/>
                <a:gd name="T2" fmla="*/ 6 w 43"/>
                <a:gd name="T3" fmla="*/ 10 h 42"/>
                <a:gd name="T4" fmla="*/ 32 w 43"/>
                <a:gd name="T5" fmla="*/ 6 h 42"/>
                <a:gd name="T6" fmla="*/ 37 w 43"/>
                <a:gd name="T7" fmla="*/ 32 h 42"/>
                <a:gd name="T8" fmla="*/ 11 w 43"/>
                <a:gd name="T9" fmla="*/ 3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11" y="36"/>
                  </a:moveTo>
                  <a:cubicBezTo>
                    <a:pt x="2" y="30"/>
                    <a:pt x="0" y="19"/>
                    <a:pt x="6" y="10"/>
                  </a:cubicBezTo>
                  <a:cubicBezTo>
                    <a:pt x="12" y="2"/>
                    <a:pt x="24" y="0"/>
                    <a:pt x="32" y="6"/>
                  </a:cubicBezTo>
                  <a:cubicBezTo>
                    <a:pt x="41" y="12"/>
                    <a:pt x="43" y="23"/>
                    <a:pt x="37" y="32"/>
                  </a:cubicBezTo>
                  <a:cubicBezTo>
                    <a:pt x="31" y="40"/>
                    <a:pt x="19" y="42"/>
                    <a:pt x="11" y="36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8" name="Freeform 493"/>
            <p:cNvSpPr>
              <a:spLocks/>
            </p:cNvSpPr>
            <p:nvPr/>
          </p:nvSpPr>
          <p:spPr bwMode="auto">
            <a:xfrm rot="16200000">
              <a:off x="1878110" y="1863492"/>
              <a:ext cx="559298" cy="393902"/>
            </a:xfrm>
            <a:custGeom>
              <a:avLst/>
              <a:gdLst>
                <a:gd name="T0" fmla="*/ 96 w 96"/>
                <a:gd name="T1" fmla="*/ 68 h 68"/>
                <a:gd name="T2" fmla="*/ 0 w 96"/>
                <a:gd name="T3" fmla="*/ 0 h 68"/>
                <a:gd name="T4" fmla="*/ 96 w 96"/>
                <a:gd name="T5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6" h="68">
                  <a:moveTo>
                    <a:pt x="96" y="6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64" y="4"/>
                    <a:pt x="96" y="68"/>
                  </a:cubicBezTo>
                </a:path>
              </a:pathLst>
            </a:custGeom>
            <a:solidFill>
              <a:srgbClr val="151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9" name="Freeform 494"/>
            <p:cNvSpPr>
              <a:spLocks/>
            </p:cNvSpPr>
            <p:nvPr/>
          </p:nvSpPr>
          <p:spPr bwMode="auto">
            <a:xfrm rot="16200000">
              <a:off x="3651758" y="5933090"/>
              <a:ext cx="626762" cy="604999"/>
            </a:xfrm>
            <a:custGeom>
              <a:avLst/>
              <a:gdLst>
                <a:gd name="T0" fmla="*/ 25 w 108"/>
                <a:gd name="T1" fmla="*/ 104 h 104"/>
                <a:gd name="T2" fmla="*/ 61 w 108"/>
                <a:gd name="T3" fmla="*/ 0 h 104"/>
                <a:gd name="T4" fmla="*/ 25 w 108"/>
                <a:gd name="T5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8" h="104">
                  <a:moveTo>
                    <a:pt x="25" y="104"/>
                  </a:moveTo>
                  <a:cubicBezTo>
                    <a:pt x="25" y="104"/>
                    <a:pt x="0" y="8"/>
                    <a:pt x="61" y="0"/>
                  </a:cubicBezTo>
                  <a:cubicBezTo>
                    <a:pt x="61" y="0"/>
                    <a:pt x="108" y="32"/>
                    <a:pt x="25" y="104"/>
                  </a:cubicBezTo>
                  <a:close/>
                </a:path>
              </a:pathLst>
            </a:custGeom>
            <a:solidFill>
              <a:srgbClr val="FFD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0" name="Freeform 495"/>
            <p:cNvSpPr>
              <a:spLocks/>
            </p:cNvSpPr>
            <p:nvPr/>
          </p:nvSpPr>
          <p:spPr bwMode="auto">
            <a:xfrm rot="16200000">
              <a:off x="3693107" y="5996202"/>
              <a:ext cx="498363" cy="489658"/>
            </a:xfrm>
            <a:custGeom>
              <a:avLst/>
              <a:gdLst>
                <a:gd name="T0" fmla="*/ 20 w 86"/>
                <a:gd name="T1" fmla="*/ 84 h 84"/>
                <a:gd name="T2" fmla="*/ 49 w 86"/>
                <a:gd name="T3" fmla="*/ 0 h 84"/>
                <a:gd name="T4" fmla="*/ 20 w 86"/>
                <a:gd name="T5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84">
                  <a:moveTo>
                    <a:pt x="20" y="84"/>
                  </a:moveTo>
                  <a:cubicBezTo>
                    <a:pt x="20" y="84"/>
                    <a:pt x="0" y="6"/>
                    <a:pt x="49" y="0"/>
                  </a:cubicBezTo>
                  <a:cubicBezTo>
                    <a:pt x="49" y="0"/>
                    <a:pt x="86" y="26"/>
                    <a:pt x="20" y="84"/>
                  </a:cubicBezTo>
                  <a:close/>
                </a:path>
              </a:pathLst>
            </a:custGeom>
            <a:solidFill>
              <a:srgbClr val="FFED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1" name="Freeform 496"/>
            <p:cNvSpPr>
              <a:spLocks/>
            </p:cNvSpPr>
            <p:nvPr/>
          </p:nvSpPr>
          <p:spPr bwMode="auto">
            <a:xfrm rot="16200000">
              <a:off x="3570148" y="6125689"/>
              <a:ext cx="261151" cy="167572"/>
            </a:xfrm>
            <a:custGeom>
              <a:avLst/>
              <a:gdLst>
                <a:gd name="T0" fmla="*/ 107 w 120"/>
                <a:gd name="T1" fmla="*/ 77 h 77"/>
                <a:gd name="T2" fmla="*/ 0 w 120"/>
                <a:gd name="T3" fmla="*/ 40 h 77"/>
                <a:gd name="T4" fmla="*/ 13 w 120"/>
                <a:gd name="T5" fmla="*/ 0 h 77"/>
                <a:gd name="T6" fmla="*/ 120 w 120"/>
                <a:gd name="T7" fmla="*/ 37 h 77"/>
                <a:gd name="T8" fmla="*/ 107 w 120"/>
                <a:gd name="T9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77">
                  <a:moveTo>
                    <a:pt x="107" y="77"/>
                  </a:moveTo>
                  <a:lnTo>
                    <a:pt x="0" y="40"/>
                  </a:lnTo>
                  <a:lnTo>
                    <a:pt x="13" y="0"/>
                  </a:lnTo>
                  <a:lnTo>
                    <a:pt x="120" y="37"/>
                  </a:lnTo>
                  <a:lnTo>
                    <a:pt x="107" y="77"/>
                  </a:lnTo>
                  <a:close/>
                </a:path>
              </a:pathLst>
            </a:custGeom>
            <a:solidFill>
              <a:srgbClr val="0D3C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2" name="Freeform 497"/>
            <p:cNvSpPr>
              <a:spLocks/>
            </p:cNvSpPr>
            <p:nvPr/>
          </p:nvSpPr>
          <p:spPr bwMode="auto">
            <a:xfrm rot="16200000">
              <a:off x="3232829" y="6236678"/>
              <a:ext cx="587589" cy="341672"/>
            </a:xfrm>
            <a:custGeom>
              <a:avLst/>
              <a:gdLst>
                <a:gd name="T0" fmla="*/ 101 w 101"/>
                <a:gd name="T1" fmla="*/ 14 h 59"/>
                <a:gd name="T2" fmla="*/ 0 w 101"/>
                <a:gd name="T3" fmla="*/ 51 h 59"/>
                <a:gd name="T4" fmla="*/ 85 w 101"/>
                <a:gd name="T5" fmla="*/ 59 h 59"/>
                <a:gd name="T6" fmla="*/ 101 w 101"/>
                <a:gd name="T7" fmla="*/ 1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" h="59">
                  <a:moveTo>
                    <a:pt x="101" y="14"/>
                  </a:moveTo>
                  <a:cubicBezTo>
                    <a:pt x="24" y="0"/>
                    <a:pt x="0" y="51"/>
                    <a:pt x="0" y="51"/>
                  </a:cubicBezTo>
                  <a:cubicBezTo>
                    <a:pt x="85" y="59"/>
                    <a:pt x="85" y="59"/>
                    <a:pt x="85" y="59"/>
                  </a:cubicBezTo>
                  <a:lnTo>
                    <a:pt x="101" y="14"/>
                  </a:lnTo>
                  <a:close/>
                </a:path>
              </a:pathLst>
            </a:custGeom>
            <a:solidFill>
              <a:srgbClr val="1C7B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3" name="Freeform 498"/>
            <p:cNvSpPr>
              <a:spLocks/>
            </p:cNvSpPr>
            <p:nvPr/>
          </p:nvSpPr>
          <p:spPr bwMode="auto">
            <a:xfrm rot="16200000">
              <a:off x="2585393" y="5680645"/>
              <a:ext cx="306852" cy="511420"/>
            </a:xfrm>
            <a:custGeom>
              <a:avLst/>
              <a:gdLst>
                <a:gd name="T0" fmla="*/ 25 w 53"/>
                <a:gd name="T1" fmla="*/ 81 h 88"/>
                <a:gd name="T2" fmla="*/ 26 w 53"/>
                <a:gd name="T3" fmla="*/ 77 h 88"/>
                <a:gd name="T4" fmla="*/ 30 w 53"/>
                <a:gd name="T5" fmla="*/ 66 h 88"/>
                <a:gd name="T6" fmla="*/ 37 w 53"/>
                <a:gd name="T7" fmla="*/ 45 h 88"/>
                <a:gd name="T8" fmla="*/ 37 w 53"/>
                <a:gd name="T9" fmla="*/ 45 h 88"/>
                <a:gd name="T10" fmla="*/ 40 w 53"/>
                <a:gd name="T11" fmla="*/ 38 h 88"/>
                <a:gd name="T12" fmla="*/ 53 w 53"/>
                <a:gd name="T13" fmla="*/ 0 h 88"/>
                <a:gd name="T14" fmla="*/ 24 w 53"/>
                <a:gd name="T15" fmla="*/ 20 h 88"/>
                <a:gd name="T16" fmla="*/ 19 w 53"/>
                <a:gd name="T17" fmla="*/ 24 h 88"/>
                <a:gd name="T18" fmla="*/ 19 w 53"/>
                <a:gd name="T19" fmla="*/ 24 h 88"/>
                <a:gd name="T20" fmla="*/ 5 w 53"/>
                <a:gd name="T21" fmla="*/ 37 h 88"/>
                <a:gd name="T22" fmla="*/ 0 w 53"/>
                <a:gd name="T23" fmla="*/ 43 h 88"/>
                <a:gd name="T24" fmla="*/ 22 w 53"/>
                <a:gd name="T25" fmla="*/ 88 h 88"/>
                <a:gd name="T26" fmla="*/ 25 w 53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3" h="88">
                  <a:moveTo>
                    <a:pt x="25" y="81"/>
                  </a:moveTo>
                  <a:cubicBezTo>
                    <a:pt x="26" y="77"/>
                    <a:pt x="26" y="77"/>
                    <a:pt x="26" y="77"/>
                  </a:cubicBezTo>
                  <a:cubicBezTo>
                    <a:pt x="30" y="66"/>
                    <a:pt x="30" y="66"/>
                    <a:pt x="30" y="66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42" y="6"/>
                    <a:pt x="33" y="13"/>
                    <a:pt x="24" y="20"/>
                  </a:cubicBezTo>
                  <a:cubicBezTo>
                    <a:pt x="22" y="21"/>
                    <a:pt x="21" y="22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4" y="28"/>
                    <a:pt x="9" y="33"/>
                    <a:pt x="5" y="37"/>
                  </a:cubicBezTo>
                  <a:cubicBezTo>
                    <a:pt x="3" y="39"/>
                    <a:pt x="2" y="41"/>
                    <a:pt x="0" y="43"/>
                  </a:cubicBezTo>
                  <a:cubicBezTo>
                    <a:pt x="22" y="88"/>
                    <a:pt x="22" y="88"/>
                    <a:pt x="22" y="88"/>
                  </a:cubicBezTo>
                  <a:lnTo>
                    <a:pt x="25" y="81"/>
                  </a:ln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4" name="Freeform 499"/>
            <p:cNvSpPr>
              <a:spLocks/>
            </p:cNvSpPr>
            <p:nvPr/>
          </p:nvSpPr>
          <p:spPr bwMode="auto">
            <a:xfrm rot="16200000">
              <a:off x="3018468" y="5898270"/>
              <a:ext cx="232859" cy="511420"/>
            </a:xfrm>
            <a:custGeom>
              <a:avLst/>
              <a:gdLst>
                <a:gd name="T0" fmla="*/ 0 w 40"/>
                <a:gd name="T1" fmla="*/ 26 h 88"/>
                <a:gd name="T2" fmla="*/ 30 w 40"/>
                <a:gd name="T3" fmla="*/ 88 h 88"/>
                <a:gd name="T4" fmla="*/ 40 w 40"/>
                <a:gd name="T5" fmla="*/ 57 h 88"/>
                <a:gd name="T6" fmla="*/ 13 w 40"/>
                <a:gd name="T7" fmla="*/ 0 h 88"/>
                <a:gd name="T8" fmla="*/ 0 w 40"/>
                <a:gd name="T9" fmla="*/ 2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88">
                  <a:moveTo>
                    <a:pt x="0" y="26"/>
                  </a:moveTo>
                  <a:cubicBezTo>
                    <a:pt x="30" y="88"/>
                    <a:pt x="30" y="88"/>
                    <a:pt x="30" y="88"/>
                  </a:cubicBezTo>
                  <a:cubicBezTo>
                    <a:pt x="40" y="57"/>
                    <a:pt x="40" y="57"/>
                    <a:pt x="40" y="57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7" y="9"/>
                    <a:pt x="3" y="18"/>
                    <a:pt x="0" y="26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5" name="Freeform 500"/>
            <p:cNvSpPr>
              <a:spLocks/>
            </p:cNvSpPr>
            <p:nvPr/>
          </p:nvSpPr>
          <p:spPr bwMode="auto">
            <a:xfrm rot="16200000">
              <a:off x="3195832" y="5929826"/>
              <a:ext cx="306852" cy="639819"/>
            </a:xfrm>
            <a:custGeom>
              <a:avLst/>
              <a:gdLst>
                <a:gd name="T0" fmla="*/ 9 w 53"/>
                <a:gd name="T1" fmla="*/ 106 h 110"/>
                <a:gd name="T2" fmla="*/ 36 w 53"/>
                <a:gd name="T3" fmla="*/ 110 h 110"/>
                <a:gd name="T4" fmla="*/ 53 w 53"/>
                <a:gd name="T5" fmla="*/ 62 h 110"/>
                <a:gd name="T6" fmla="*/ 23 w 53"/>
                <a:gd name="T7" fmla="*/ 0 h 110"/>
                <a:gd name="T8" fmla="*/ 9 w 53"/>
                <a:gd name="T9" fmla="*/ 10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110">
                  <a:moveTo>
                    <a:pt x="9" y="106"/>
                  </a:moveTo>
                  <a:cubicBezTo>
                    <a:pt x="36" y="110"/>
                    <a:pt x="36" y="110"/>
                    <a:pt x="36" y="110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0" y="56"/>
                    <a:pt x="9" y="106"/>
                    <a:pt x="9" y="1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6" name="Freeform 501"/>
            <p:cNvSpPr>
              <a:spLocks/>
            </p:cNvSpPr>
            <p:nvPr/>
          </p:nvSpPr>
          <p:spPr bwMode="auto">
            <a:xfrm rot="16200000">
              <a:off x="2940122" y="5924385"/>
              <a:ext cx="174100" cy="365611"/>
            </a:xfrm>
            <a:custGeom>
              <a:avLst/>
              <a:gdLst>
                <a:gd name="T0" fmla="*/ 4 w 30"/>
                <a:gd name="T1" fmla="*/ 0 h 63"/>
                <a:gd name="T2" fmla="*/ 0 w 30"/>
                <a:gd name="T3" fmla="*/ 6 h 63"/>
                <a:gd name="T4" fmla="*/ 27 w 30"/>
                <a:gd name="T5" fmla="*/ 63 h 63"/>
                <a:gd name="T6" fmla="*/ 30 w 30"/>
                <a:gd name="T7" fmla="*/ 55 h 63"/>
                <a:gd name="T8" fmla="*/ 4 w 30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3">
                  <a:moveTo>
                    <a:pt x="4" y="0"/>
                  </a:moveTo>
                  <a:cubicBezTo>
                    <a:pt x="2" y="2"/>
                    <a:pt x="1" y="4"/>
                    <a:pt x="0" y="6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30" y="55"/>
                    <a:pt x="30" y="55"/>
                    <a:pt x="30" y="55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7" name="Freeform 502"/>
            <p:cNvSpPr>
              <a:spLocks/>
            </p:cNvSpPr>
            <p:nvPr/>
          </p:nvSpPr>
          <p:spPr bwMode="auto">
            <a:xfrm rot="16200000">
              <a:off x="2843279" y="5851481"/>
              <a:ext cx="211097" cy="430899"/>
            </a:xfrm>
            <a:custGeom>
              <a:avLst/>
              <a:gdLst>
                <a:gd name="T0" fmla="*/ 36 w 36"/>
                <a:gd name="T1" fmla="*/ 45 h 74"/>
                <a:gd name="T2" fmla="*/ 14 w 36"/>
                <a:gd name="T3" fmla="*/ 0 h 74"/>
                <a:gd name="T4" fmla="*/ 12 w 36"/>
                <a:gd name="T5" fmla="*/ 2 h 74"/>
                <a:gd name="T6" fmla="*/ 10 w 36"/>
                <a:gd name="T7" fmla="*/ 5 h 74"/>
                <a:gd name="T8" fmla="*/ 0 w 36"/>
                <a:gd name="T9" fmla="*/ 19 h 74"/>
                <a:gd name="T10" fmla="*/ 26 w 36"/>
                <a:gd name="T11" fmla="*/ 74 h 74"/>
                <a:gd name="T12" fmla="*/ 36 w 36"/>
                <a:gd name="T13" fmla="*/ 4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74">
                  <a:moveTo>
                    <a:pt x="36" y="45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3" y="1"/>
                    <a:pt x="12" y="2"/>
                  </a:cubicBezTo>
                  <a:cubicBezTo>
                    <a:pt x="12" y="3"/>
                    <a:pt x="11" y="4"/>
                    <a:pt x="10" y="5"/>
                  </a:cubicBezTo>
                  <a:cubicBezTo>
                    <a:pt x="6" y="10"/>
                    <a:pt x="3" y="14"/>
                    <a:pt x="0" y="19"/>
                  </a:cubicBezTo>
                  <a:cubicBezTo>
                    <a:pt x="26" y="74"/>
                    <a:pt x="26" y="74"/>
                    <a:pt x="26" y="74"/>
                  </a:cubicBezTo>
                  <a:lnTo>
                    <a:pt x="36" y="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8" name="Freeform 503"/>
            <p:cNvSpPr>
              <a:spLocks/>
            </p:cNvSpPr>
            <p:nvPr/>
          </p:nvSpPr>
          <p:spPr bwMode="auto">
            <a:xfrm rot="16200000">
              <a:off x="3471129" y="5902623"/>
              <a:ext cx="267679" cy="594118"/>
            </a:xfrm>
            <a:custGeom>
              <a:avLst/>
              <a:gdLst>
                <a:gd name="T0" fmla="*/ 10 w 46"/>
                <a:gd name="T1" fmla="*/ 102 h 102"/>
                <a:gd name="T2" fmla="*/ 46 w 46"/>
                <a:gd name="T3" fmla="*/ 0 h 102"/>
                <a:gd name="T4" fmla="*/ 10 w 46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102">
                  <a:moveTo>
                    <a:pt x="10" y="102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0" y="37"/>
                    <a:pt x="10" y="102"/>
                  </a:cubicBezTo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9" name="Freeform 504"/>
            <p:cNvSpPr>
              <a:spLocks/>
            </p:cNvSpPr>
            <p:nvPr/>
          </p:nvSpPr>
          <p:spPr bwMode="auto">
            <a:xfrm rot="16200000">
              <a:off x="3455895" y="5691526"/>
              <a:ext cx="496186" cy="535359"/>
            </a:xfrm>
            <a:custGeom>
              <a:avLst/>
              <a:gdLst>
                <a:gd name="T0" fmla="*/ 16 w 85"/>
                <a:gd name="T1" fmla="*/ 0 h 92"/>
                <a:gd name="T2" fmla="*/ 73 w 85"/>
                <a:gd name="T3" fmla="*/ 92 h 92"/>
                <a:gd name="T4" fmla="*/ 0 w 85"/>
                <a:gd name="T5" fmla="*/ 45 h 92"/>
                <a:gd name="T6" fmla="*/ 16 w 85"/>
                <a:gd name="T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" h="92">
                  <a:moveTo>
                    <a:pt x="16" y="0"/>
                  </a:moveTo>
                  <a:cubicBezTo>
                    <a:pt x="85" y="36"/>
                    <a:pt x="73" y="92"/>
                    <a:pt x="73" y="92"/>
                  </a:cubicBezTo>
                  <a:cubicBezTo>
                    <a:pt x="0" y="45"/>
                    <a:pt x="0" y="45"/>
                    <a:pt x="0" y="45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rgbClr val="166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0" name="Freeform 505"/>
            <p:cNvSpPr>
              <a:spLocks/>
            </p:cNvSpPr>
            <p:nvPr/>
          </p:nvSpPr>
          <p:spPr bwMode="auto">
            <a:xfrm rot="16200000">
              <a:off x="2608243" y="5575096"/>
              <a:ext cx="261151" cy="511420"/>
            </a:xfrm>
            <a:custGeom>
              <a:avLst/>
              <a:gdLst>
                <a:gd name="T0" fmla="*/ 3 w 45"/>
                <a:gd name="T1" fmla="*/ 81 h 88"/>
                <a:gd name="T2" fmla="*/ 4 w 45"/>
                <a:gd name="T3" fmla="*/ 77 h 88"/>
                <a:gd name="T4" fmla="*/ 8 w 45"/>
                <a:gd name="T5" fmla="*/ 66 h 88"/>
                <a:gd name="T6" fmla="*/ 15 w 45"/>
                <a:gd name="T7" fmla="*/ 45 h 88"/>
                <a:gd name="T8" fmla="*/ 15 w 45"/>
                <a:gd name="T9" fmla="*/ 45 h 88"/>
                <a:gd name="T10" fmla="*/ 18 w 45"/>
                <a:gd name="T11" fmla="*/ 38 h 88"/>
                <a:gd name="T12" fmla="*/ 31 w 45"/>
                <a:gd name="T13" fmla="*/ 0 h 88"/>
                <a:gd name="T14" fmla="*/ 41 w 45"/>
                <a:gd name="T15" fmla="*/ 33 h 88"/>
                <a:gd name="T16" fmla="*/ 42 w 45"/>
                <a:gd name="T17" fmla="*/ 39 h 88"/>
                <a:gd name="T18" fmla="*/ 42 w 45"/>
                <a:gd name="T19" fmla="*/ 40 h 88"/>
                <a:gd name="T20" fmla="*/ 45 w 45"/>
                <a:gd name="T21" fmla="*/ 58 h 88"/>
                <a:gd name="T22" fmla="*/ 45 w 45"/>
                <a:gd name="T23" fmla="*/ 66 h 88"/>
                <a:gd name="T24" fmla="*/ 0 w 45"/>
                <a:gd name="T25" fmla="*/ 88 h 88"/>
                <a:gd name="T26" fmla="*/ 3 w 45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88">
                  <a:moveTo>
                    <a:pt x="3" y="81"/>
                  </a:moveTo>
                  <a:cubicBezTo>
                    <a:pt x="4" y="77"/>
                    <a:pt x="4" y="77"/>
                    <a:pt x="4" y="77"/>
                  </a:cubicBezTo>
                  <a:cubicBezTo>
                    <a:pt x="8" y="66"/>
                    <a:pt x="8" y="66"/>
                    <a:pt x="8" y="66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5" y="11"/>
                    <a:pt x="39" y="22"/>
                    <a:pt x="41" y="33"/>
                  </a:cubicBezTo>
                  <a:cubicBezTo>
                    <a:pt x="41" y="35"/>
                    <a:pt x="42" y="37"/>
                    <a:pt x="42" y="39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4" y="46"/>
                    <a:pt x="44" y="52"/>
                    <a:pt x="45" y="58"/>
                  </a:cubicBezTo>
                  <a:cubicBezTo>
                    <a:pt x="45" y="61"/>
                    <a:pt x="45" y="63"/>
                    <a:pt x="45" y="66"/>
                  </a:cubicBezTo>
                  <a:cubicBezTo>
                    <a:pt x="0" y="88"/>
                    <a:pt x="0" y="88"/>
                    <a:pt x="0" y="88"/>
                  </a:cubicBezTo>
                  <a:lnTo>
                    <a:pt x="3" y="81"/>
                  </a:ln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1" name="Freeform 506"/>
            <p:cNvSpPr>
              <a:spLocks/>
            </p:cNvSpPr>
            <p:nvPr/>
          </p:nvSpPr>
          <p:spPr bwMode="auto">
            <a:xfrm rot="16200000">
              <a:off x="3023908" y="5729610"/>
              <a:ext cx="389550" cy="343848"/>
            </a:xfrm>
            <a:custGeom>
              <a:avLst/>
              <a:gdLst>
                <a:gd name="T0" fmla="*/ 62 w 67"/>
                <a:gd name="T1" fmla="*/ 29 h 59"/>
                <a:gd name="T2" fmla="*/ 0 w 67"/>
                <a:gd name="T3" fmla="*/ 59 h 59"/>
                <a:gd name="T4" fmla="*/ 10 w 67"/>
                <a:gd name="T5" fmla="*/ 28 h 59"/>
                <a:gd name="T6" fmla="*/ 67 w 67"/>
                <a:gd name="T7" fmla="*/ 0 h 59"/>
                <a:gd name="T8" fmla="*/ 62 w 67"/>
                <a:gd name="T9" fmla="*/ 2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59">
                  <a:moveTo>
                    <a:pt x="62" y="29"/>
                  </a:moveTo>
                  <a:cubicBezTo>
                    <a:pt x="0" y="59"/>
                    <a:pt x="0" y="59"/>
                    <a:pt x="0" y="59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6" y="10"/>
                    <a:pt x="64" y="20"/>
                    <a:pt x="62" y="29"/>
                  </a:cubicBez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2" name="Freeform 507"/>
            <p:cNvSpPr>
              <a:spLocks/>
            </p:cNvSpPr>
            <p:nvPr/>
          </p:nvSpPr>
          <p:spPr bwMode="auto">
            <a:xfrm rot="16200000">
              <a:off x="3253503" y="5698055"/>
              <a:ext cx="459190" cy="533183"/>
            </a:xfrm>
            <a:custGeom>
              <a:avLst/>
              <a:gdLst>
                <a:gd name="T0" fmla="*/ 24 w 79"/>
                <a:gd name="T1" fmla="*/ 92 h 92"/>
                <a:gd name="T2" fmla="*/ 0 w 79"/>
                <a:gd name="T3" fmla="*/ 78 h 92"/>
                <a:gd name="T4" fmla="*/ 17 w 79"/>
                <a:gd name="T5" fmla="*/ 30 h 92"/>
                <a:gd name="T6" fmla="*/ 79 w 79"/>
                <a:gd name="T7" fmla="*/ 0 h 92"/>
                <a:gd name="T8" fmla="*/ 24 w 79"/>
                <a:gd name="T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92">
                  <a:moveTo>
                    <a:pt x="24" y="92"/>
                  </a:moveTo>
                  <a:cubicBezTo>
                    <a:pt x="0" y="78"/>
                    <a:pt x="0" y="78"/>
                    <a:pt x="0" y="78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63" y="58"/>
                    <a:pt x="24" y="92"/>
                    <a:pt x="24" y="92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3" name="Freeform 508"/>
            <p:cNvSpPr>
              <a:spLocks/>
            </p:cNvSpPr>
            <p:nvPr/>
          </p:nvSpPr>
          <p:spPr bwMode="auto">
            <a:xfrm rot="16200000">
              <a:off x="2940122" y="5767695"/>
              <a:ext cx="337320" cy="202392"/>
            </a:xfrm>
            <a:custGeom>
              <a:avLst/>
              <a:gdLst>
                <a:gd name="T0" fmla="*/ 58 w 58"/>
                <a:gd name="T1" fmla="*/ 0 h 35"/>
                <a:gd name="T2" fmla="*/ 57 w 58"/>
                <a:gd name="T3" fmla="*/ 7 h 35"/>
                <a:gd name="T4" fmla="*/ 0 w 58"/>
                <a:gd name="T5" fmla="*/ 35 h 35"/>
                <a:gd name="T6" fmla="*/ 3 w 58"/>
                <a:gd name="T7" fmla="*/ 27 h 35"/>
                <a:gd name="T8" fmla="*/ 58 w 58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35">
                  <a:moveTo>
                    <a:pt x="58" y="0"/>
                  </a:moveTo>
                  <a:cubicBezTo>
                    <a:pt x="58" y="3"/>
                    <a:pt x="58" y="5"/>
                    <a:pt x="57" y="7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3" y="27"/>
                    <a:pt x="3" y="27"/>
                    <a:pt x="3" y="27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rgbClr val="C937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4" name="Freeform 509"/>
            <p:cNvSpPr>
              <a:spLocks/>
            </p:cNvSpPr>
            <p:nvPr/>
          </p:nvSpPr>
          <p:spPr bwMode="auto">
            <a:xfrm rot="16200000">
              <a:off x="2851984" y="5707848"/>
              <a:ext cx="326438" cy="298147"/>
            </a:xfrm>
            <a:custGeom>
              <a:avLst/>
              <a:gdLst>
                <a:gd name="T0" fmla="*/ 10 w 56"/>
                <a:gd name="T1" fmla="*/ 22 h 51"/>
                <a:gd name="T2" fmla="*/ 55 w 56"/>
                <a:gd name="T3" fmla="*/ 0 h 51"/>
                <a:gd name="T4" fmla="*/ 56 w 56"/>
                <a:gd name="T5" fmla="*/ 3 h 51"/>
                <a:gd name="T6" fmla="*/ 56 w 56"/>
                <a:gd name="T7" fmla="*/ 6 h 51"/>
                <a:gd name="T8" fmla="*/ 55 w 56"/>
                <a:gd name="T9" fmla="*/ 24 h 51"/>
                <a:gd name="T10" fmla="*/ 0 w 56"/>
                <a:gd name="T11" fmla="*/ 51 h 51"/>
                <a:gd name="T12" fmla="*/ 10 w 56"/>
                <a:gd name="T13" fmla="*/ 2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51">
                  <a:moveTo>
                    <a:pt x="10" y="22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55" y="1"/>
                    <a:pt x="56" y="2"/>
                    <a:pt x="56" y="3"/>
                  </a:cubicBezTo>
                  <a:cubicBezTo>
                    <a:pt x="56" y="4"/>
                    <a:pt x="56" y="5"/>
                    <a:pt x="56" y="6"/>
                  </a:cubicBezTo>
                  <a:cubicBezTo>
                    <a:pt x="56" y="13"/>
                    <a:pt x="56" y="18"/>
                    <a:pt x="55" y="24"/>
                  </a:cubicBezTo>
                  <a:cubicBezTo>
                    <a:pt x="0" y="51"/>
                    <a:pt x="0" y="51"/>
                    <a:pt x="0" y="51"/>
                  </a:cubicBezTo>
                  <a:lnTo>
                    <a:pt x="10" y="22"/>
                  </a:ln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5" name="Freeform 510"/>
            <p:cNvSpPr>
              <a:spLocks/>
            </p:cNvSpPr>
            <p:nvPr/>
          </p:nvSpPr>
          <p:spPr bwMode="auto">
            <a:xfrm rot="16200000">
              <a:off x="3464600" y="5839511"/>
              <a:ext cx="280737" cy="594118"/>
            </a:xfrm>
            <a:custGeom>
              <a:avLst/>
              <a:gdLst>
                <a:gd name="T0" fmla="*/ 0 w 48"/>
                <a:gd name="T1" fmla="*/ 102 h 102"/>
                <a:gd name="T2" fmla="*/ 36 w 48"/>
                <a:gd name="T3" fmla="*/ 0 h 102"/>
                <a:gd name="T4" fmla="*/ 0 w 48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02">
                  <a:moveTo>
                    <a:pt x="0" y="102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48" y="57"/>
                    <a:pt x="0" y="102"/>
                  </a:cubicBezTo>
                </a:path>
              </a:pathLst>
            </a:custGeom>
            <a:solidFill>
              <a:srgbClr val="D63A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6" name="Freeform 511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7" name="Freeform 512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8" name="Freeform 513"/>
            <p:cNvSpPr>
              <a:spLocks/>
            </p:cNvSpPr>
            <p:nvPr/>
          </p:nvSpPr>
          <p:spPr bwMode="auto">
            <a:xfrm rot="16200000">
              <a:off x="2731202" y="5778576"/>
              <a:ext cx="265503" cy="274208"/>
            </a:xfrm>
            <a:custGeom>
              <a:avLst/>
              <a:gdLst>
                <a:gd name="T0" fmla="*/ 42 w 46"/>
                <a:gd name="T1" fmla="*/ 30 h 47"/>
                <a:gd name="T2" fmla="*/ 30 w 46"/>
                <a:gd name="T3" fmla="*/ 4 h 47"/>
                <a:gd name="T4" fmla="*/ 3 w 46"/>
                <a:gd name="T5" fmla="*/ 17 h 47"/>
                <a:gd name="T6" fmla="*/ 16 w 46"/>
                <a:gd name="T7" fmla="*/ 43 h 47"/>
                <a:gd name="T8" fmla="*/ 42 w 46"/>
                <a:gd name="T9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42" y="30"/>
                  </a:moveTo>
                  <a:cubicBezTo>
                    <a:pt x="46" y="20"/>
                    <a:pt x="40" y="8"/>
                    <a:pt x="30" y="4"/>
                  </a:cubicBezTo>
                  <a:cubicBezTo>
                    <a:pt x="19" y="0"/>
                    <a:pt x="7" y="6"/>
                    <a:pt x="3" y="17"/>
                  </a:cubicBezTo>
                  <a:cubicBezTo>
                    <a:pt x="0" y="28"/>
                    <a:pt x="5" y="39"/>
                    <a:pt x="16" y="43"/>
                  </a:cubicBezTo>
                  <a:cubicBezTo>
                    <a:pt x="27" y="47"/>
                    <a:pt x="39" y="41"/>
                    <a:pt x="42" y="30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9" name="Freeform 514"/>
            <p:cNvSpPr>
              <a:spLocks/>
            </p:cNvSpPr>
            <p:nvPr/>
          </p:nvSpPr>
          <p:spPr bwMode="auto">
            <a:xfrm rot="16200000">
              <a:off x="2750788" y="5804691"/>
              <a:ext cx="226331" cy="226331"/>
            </a:xfrm>
            <a:custGeom>
              <a:avLst/>
              <a:gdLst>
                <a:gd name="T0" fmla="*/ 36 w 39"/>
                <a:gd name="T1" fmla="*/ 25 h 39"/>
                <a:gd name="T2" fmla="*/ 26 w 39"/>
                <a:gd name="T3" fmla="*/ 3 h 39"/>
                <a:gd name="T4" fmla="*/ 4 w 39"/>
                <a:gd name="T5" fmla="*/ 14 h 39"/>
                <a:gd name="T6" fmla="*/ 14 w 39"/>
                <a:gd name="T7" fmla="*/ 36 h 39"/>
                <a:gd name="T8" fmla="*/ 36 w 39"/>
                <a:gd name="T9" fmla="*/ 2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36" y="25"/>
                  </a:moveTo>
                  <a:cubicBezTo>
                    <a:pt x="39" y="16"/>
                    <a:pt x="35" y="6"/>
                    <a:pt x="26" y="3"/>
                  </a:cubicBezTo>
                  <a:cubicBezTo>
                    <a:pt x="17" y="0"/>
                    <a:pt x="7" y="5"/>
                    <a:pt x="4" y="14"/>
                  </a:cubicBezTo>
                  <a:cubicBezTo>
                    <a:pt x="0" y="23"/>
                    <a:pt x="5" y="33"/>
                    <a:pt x="14" y="36"/>
                  </a:cubicBezTo>
                  <a:cubicBezTo>
                    <a:pt x="23" y="39"/>
                    <a:pt x="33" y="34"/>
                    <a:pt x="36" y="25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0" name="Freeform 515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1" name="Freeform 516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444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2" name="Freeform 517"/>
            <p:cNvSpPr>
              <a:spLocks/>
            </p:cNvSpPr>
            <p:nvPr/>
          </p:nvSpPr>
          <p:spPr bwMode="auto">
            <a:xfrm rot="16200000">
              <a:off x="2731202" y="5778576"/>
              <a:ext cx="265503" cy="274208"/>
            </a:xfrm>
            <a:custGeom>
              <a:avLst/>
              <a:gdLst>
                <a:gd name="T0" fmla="*/ 3 w 46"/>
                <a:gd name="T1" fmla="*/ 17 h 47"/>
                <a:gd name="T2" fmla="*/ 30 w 46"/>
                <a:gd name="T3" fmla="*/ 4 h 47"/>
                <a:gd name="T4" fmla="*/ 42 w 46"/>
                <a:gd name="T5" fmla="*/ 30 h 47"/>
                <a:gd name="T6" fmla="*/ 16 w 46"/>
                <a:gd name="T7" fmla="*/ 43 h 47"/>
                <a:gd name="T8" fmla="*/ 3 w 46"/>
                <a:gd name="T9" fmla="*/ 1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3" y="17"/>
                  </a:moveTo>
                  <a:cubicBezTo>
                    <a:pt x="7" y="6"/>
                    <a:pt x="19" y="0"/>
                    <a:pt x="30" y="4"/>
                  </a:cubicBezTo>
                  <a:cubicBezTo>
                    <a:pt x="40" y="8"/>
                    <a:pt x="46" y="20"/>
                    <a:pt x="42" y="30"/>
                  </a:cubicBezTo>
                  <a:cubicBezTo>
                    <a:pt x="39" y="41"/>
                    <a:pt x="27" y="47"/>
                    <a:pt x="16" y="43"/>
                  </a:cubicBezTo>
                  <a:cubicBezTo>
                    <a:pt x="5" y="39"/>
                    <a:pt x="0" y="28"/>
                    <a:pt x="3" y="17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4" name="Freeform 519"/>
            <p:cNvSpPr>
              <a:spLocks/>
            </p:cNvSpPr>
            <p:nvPr/>
          </p:nvSpPr>
          <p:spPr bwMode="auto">
            <a:xfrm rot="16200000">
              <a:off x="2750789" y="5804692"/>
              <a:ext cx="226331" cy="226331"/>
            </a:xfrm>
            <a:custGeom>
              <a:avLst/>
              <a:gdLst>
                <a:gd name="T0" fmla="*/ 4 w 39"/>
                <a:gd name="T1" fmla="*/ 14 h 39"/>
                <a:gd name="T2" fmla="*/ 26 w 39"/>
                <a:gd name="T3" fmla="*/ 3 h 39"/>
                <a:gd name="T4" fmla="*/ 36 w 39"/>
                <a:gd name="T5" fmla="*/ 25 h 39"/>
                <a:gd name="T6" fmla="*/ 14 w 39"/>
                <a:gd name="T7" fmla="*/ 36 h 39"/>
                <a:gd name="T8" fmla="*/ 4 w 39"/>
                <a:gd name="T9" fmla="*/ 1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4" y="14"/>
                  </a:moveTo>
                  <a:cubicBezTo>
                    <a:pt x="7" y="5"/>
                    <a:pt x="17" y="0"/>
                    <a:pt x="26" y="3"/>
                  </a:cubicBezTo>
                  <a:cubicBezTo>
                    <a:pt x="35" y="6"/>
                    <a:pt x="39" y="16"/>
                    <a:pt x="36" y="25"/>
                  </a:cubicBezTo>
                  <a:cubicBezTo>
                    <a:pt x="33" y="34"/>
                    <a:pt x="23" y="39"/>
                    <a:pt x="14" y="36"/>
                  </a:cubicBezTo>
                  <a:cubicBezTo>
                    <a:pt x="5" y="33"/>
                    <a:pt x="0" y="23"/>
                    <a:pt x="4" y="14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5" name="Freeform 520"/>
            <p:cNvSpPr>
              <a:spLocks/>
            </p:cNvSpPr>
            <p:nvPr/>
          </p:nvSpPr>
          <p:spPr bwMode="auto">
            <a:xfrm rot="16200000">
              <a:off x="11777337" y="2224750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6" name="Freeform 521"/>
            <p:cNvSpPr>
              <a:spLocks/>
            </p:cNvSpPr>
            <p:nvPr/>
          </p:nvSpPr>
          <p:spPr bwMode="auto">
            <a:xfrm rot="16200000">
              <a:off x="9984102" y="1987539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7" name="Freeform 522"/>
            <p:cNvSpPr>
              <a:spLocks/>
            </p:cNvSpPr>
            <p:nvPr/>
          </p:nvSpPr>
          <p:spPr bwMode="auto">
            <a:xfrm rot="16200000">
              <a:off x="11498776" y="1835200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8" name="Freeform 523"/>
            <p:cNvSpPr>
              <a:spLocks/>
            </p:cNvSpPr>
            <p:nvPr/>
          </p:nvSpPr>
          <p:spPr bwMode="auto">
            <a:xfrm rot="16200000">
              <a:off x="12027606" y="718781"/>
              <a:ext cx="28292" cy="41350"/>
            </a:xfrm>
            <a:custGeom>
              <a:avLst/>
              <a:gdLst>
                <a:gd name="T0" fmla="*/ 5 w 5"/>
                <a:gd name="T1" fmla="*/ 4 h 7"/>
                <a:gd name="T2" fmla="*/ 5 w 5"/>
                <a:gd name="T3" fmla="*/ 3 h 7"/>
                <a:gd name="T4" fmla="*/ 0 w 5"/>
                <a:gd name="T5" fmla="*/ 3 h 7"/>
                <a:gd name="T6" fmla="*/ 0 w 5"/>
                <a:gd name="T7" fmla="*/ 4 h 7"/>
                <a:gd name="T8" fmla="*/ 5 w 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">
                  <a:moveTo>
                    <a:pt x="5" y="4"/>
                  </a:moveTo>
                  <a:cubicBezTo>
                    <a:pt x="5" y="4"/>
                    <a:pt x="5" y="3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0" y="7"/>
                    <a:pt x="5" y="7"/>
                    <a:pt x="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9" name="Freeform 524"/>
            <p:cNvSpPr>
              <a:spLocks/>
            </p:cNvSpPr>
            <p:nvPr/>
          </p:nvSpPr>
          <p:spPr bwMode="auto">
            <a:xfrm rot="16200000">
              <a:off x="11025440" y="164925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0" name="Freeform 525"/>
            <p:cNvSpPr>
              <a:spLocks/>
            </p:cNvSpPr>
            <p:nvPr/>
          </p:nvSpPr>
          <p:spPr bwMode="auto">
            <a:xfrm rot="16200000">
              <a:off x="11891589" y="127928"/>
              <a:ext cx="28292" cy="47878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1" name="Freeform 526"/>
            <p:cNvSpPr>
              <a:spLocks/>
            </p:cNvSpPr>
            <p:nvPr/>
          </p:nvSpPr>
          <p:spPr bwMode="auto">
            <a:xfrm rot="16200000">
              <a:off x="11512922" y="83303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2" name="Freeform 527"/>
            <p:cNvSpPr>
              <a:spLocks/>
            </p:cNvSpPr>
            <p:nvPr/>
          </p:nvSpPr>
          <p:spPr bwMode="auto">
            <a:xfrm rot="16200000">
              <a:off x="11914441" y="3349875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3" name="Freeform 528"/>
            <p:cNvSpPr>
              <a:spLocks/>
            </p:cNvSpPr>
            <p:nvPr/>
          </p:nvSpPr>
          <p:spPr bwMode="auto">
            <a:xfrm rot="16200000">
              <a:off x="11272446" y="2818867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4" name="Freeform 529"/>
            <p:cNvSpPr>
              <a:spLocks/>
            </p:cNvSpPr>
            <p:nvPr/>
          </p:nvSpPr>
          <p:spPr bwMode="auto">
            <a:xfrm rot="16200000">
              <a:off x="10408471" y="4313956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5" name="Freeform 530"/>
            <p:cNvSpPr>
              <a:spLocks/>
            </p:cNvSpPr>
            <p:nvPr/>
          </p:nvSpPr>
          <p:spPr bwMode="auto">
            <a:xfrm rot="16200000">
              <a:off x="9981926" y="3317231"/>
              <a:ext cx="39173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7" name="Freeform 532"/>
            <p:cNvSpPr>
              <a:spLocks/>
            </p:cNvSpPr>
            <p:nvPr/>
          </p:nvSpPr>
          <p:spPr bwMode="auto">
            <a:xfrm rot="16200000">
              <a:off x="5335093" y="201256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8" name="Freeform 533"/>
            <p:cNvSpPr>
              <a:spLocks/>
            </p:cNvSpPr>
            <p:nvPr/>
          </p:nvSpPr>
          <p:spPr bwMode="auto">
            <a:xfrm rot="16200000">
              <a:off x="4843259" y="4989684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9" name="Freeform 534"/>
            <p:cNvSpPr>
              <a:spLocks/>
            </p:cNvSpPr>
            <p:nvPr/>
          </p:nvSpPr>
          <p:spPr bwMode="auto">
            <a:xfrm rot="16200000">
              <a:off x="6366638" y="3879793"/>
              <a:ext cx="41350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0" name="Freeform 535"/>
            <p:cNvSpPr>
              <a:spLocks/>
            </p:cNvSpPr>
            <p:nvPr/>
          </p:nvSpPr>
          <p:spPr bwMode="auto">
            <a:xfrm rot="16200000">
              <a:off x="9882906" y="4574018"/>
              <a:ext cx="39173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1" name="Freeform 536"/>
            <p:cNvSpPr>
              <a:spLocks/>
            </p:cNvSpPr>
            <p:nvPr/>
          </p:nvSpPr>
          <p:spPr bwMode="auto">
            <a:xfrm rot="16200000">
              <a:off x="11244154" y="4200791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2" name="Freeform 537"/>
            <p:cNvSpPr>
              <a:spLocks/>
            </p:cNvSpPr>
            <p:nvPr/>
          </p:nvSpPr>
          <p:spPr bwMode="auto">
            <a:xfrm rot="16200000">
              <a:off x="11963406" y="4967920"/>
              <a:ext cx="41350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3" name="Freeform 538"/>
            <p:cNvSpPr>
              <a:spLocks/>
            </p:cNvSpPr>
            <p:nvPr/>
          </p:nvSpPr>
          <p:spPr bwMode="auto">
            <a:xfrm rot="16200000">
              <a:off x="11982992" y="6238854"/>
              <a:ext cx="36997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4" name="Freeform 539"/>
            <p:cNvSpPr>
              <a:spLocks/>
            </p:cNvSpPr>
            <p:nvPr/>
          </p:nvSpPr>
          <p:spPr bwMode="auto">
            <a:xfrm rot="16200000">
              <a:off x="11321411" y="6484771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5" name="Freeform 540"/>
            <p:cNvSpPr>
              <a:spLocks/>
            </p:cNvSpPr>
            <p:nvPr/>
          </p:nvSpPr>
          <p:spPr bwMode="auto">
            <a:xfrm rot="16200000">
              <a:off x="11759927" y="6847117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6" name="Freeform 541"/>
            <p:cNvSpPr>
              <a:spLocks/>
            </p:cNvSpPr>
            <p:nvPr/>
          </p:nvSpPr>
          <p:spPr bwMode="auto">
            <a:xfrm rot="16200000">
              <a:off x="10152762" y="6832972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7" name="Freeform 542"/>
            <p:cNvSpPr>
              <a:spLocks/>
            </p:cNvSpPr>
            <p:nvPr/>
          </p:nvSpPr>
          <p:spPr bwMode="auto">
            <a:xfrm rot="16200000">
              <a:off x="10060271" y="6163773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8" name="Freeform 543"/>
            <p:cNvSpPr>
              <a:spLocks/>
            </p:cNvSpPr>
            <p:nvPr/>
          </p:nvSpPr>
          <p:spPr bwMode="auto">
            <a:xfrm rot="16200000">
              <a:off x="9571701" y="574484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9" name="Freeform 544"/>
            <p:cNvSpPr>
              <a:spLocks/>
            </p:cNvSpPr>
            <p:nvPr/>
          </p:nvSpPr>
          <p:spPr bwMode="auto">
            <a:xfrm rot="16200000">
              <a:off x="9533617" y="6673017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0" name="Freeform 545"/>
            <p:cNvSpPr>
              <a:spLocks/>
            </p:cNvSpPr>
            <p:nvPr/>
          </p:nvSpPr>
          <p:spPr bwMode="auto">
            <a:xfrm rot="16200000">
              <a:off x="6521153" y="606475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1" name="Freeform 546"/>
            <p:cNvSpPr>
              <a:spLocks/>
            </p:cNvSpPr>
            <p:nvPr/>
          </p:nvSpPr>
          <p:spPr bwMode="auto">
            <a:xfrm rot="16200000">
              <a:off x="6096782" y="6704573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2" name="Freeform 547"/>
            <p:cNvSpPr>
              <a:spLocks/>
            </p:cNvSpPr>
            <p:nvPr/>
          </p:nvSpPr>
          <p:spPr bwMode="auto">
            <a:xfrm rot="16200000">
              <a:off x="9937313" y="3768803"/>
              <a:ext cx="30468" cy="45702"/>
            </a:xfrm>
            <a:custGeom>
              <a:avLst/>
              <a:gdLst>
                <a:gd name="T0" fmla="*/ 5 w 5"/>
                <a:gd name="T1" fmla="*/ 4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4 h 8"/>
                <a:gd name="T8" fmla="*/ 5 w 5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4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8"/>
                    <a:pt x="5" y="8"/>
                    <a:pt x="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3" name="Freeform 548"/>
            <p:cNvSpPr>
              <a:spLocks/>
            </p:cNvSpPr>
            <p:nvPr/>
          </p:nvSpPr>
          <p:spPr bwMode="auto">
            <a:xfrm rot="16200000">
              <a:off x="5730084" y="1743799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4" name="Freeform 549"/>
            <p:cNvSpPr>
              <a:spLocks/>
            </p:cNvSpPr>
            <p:nvPr/>
          </p:nvSpPr>
          <p:spPr bwMode="auto">
            <a:xfrm rot="16200000">
              <a:off x="5942267" y="4001664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5" name="Freeform 550"/>
            <p:cNvSpPr>
              <a:spLocks/>
            </p:cNvSpPr>
            <p:nvPr/>
          </p:nvSpPr>
          <p:spPr bwMode="auto">
            <a:xfrm rot="16200000">
              <a:off x="5102234" y="1692657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6" name="Freeform 551"/>
            <p:cNvSpPr>
              <a:spLocks/>
            </p:cNvSpPr>
            <p:nvPr/>
          </p:nvSpPr>
          <p:spPr bwMode="auto">
            <a:xfrm rot="16200000">
              <a:off x="5817134" y="117362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7" name="Freeform 552"/>
            <p:cNvSpPr>
              <a:spLocks/>
            </p:cNvSpPr>
            <p:nvPr/>
          </p:nvSpPr>
          <p:spPr bwMode="auto">
            <a:xfrm rot="16200000">
              <a:off x="6110928" y="374934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8" name="Freeform 553"/>
            <p:cNvSpPr>
              <a:spLocks/>
            </p:cNvSpPr>
            <p:nvPr/>
          </p:nvSpPr>
          <p:spPr bwMode="auto">
            <a:xfrm rot="16200000">
              <a:off x="9312726" y="991902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9" name="Freeform 554"/>
            <p:cNvSpPr>
              <a:spLocks/>
            </p:cNvSpPr>
            <p:nvPr/>
          </p:nvSpPr>
          <p:spPr bwMode="auto">
            <a:xfrm rot="16200000">
              <a:off x="9879642" y="46416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0" name="Freeform 555"/>
            <p:cNvSpPr>
              <a:spLocks/>
            </p:cNvSpPr>
            <p:nvPr/>
          </p:nvSpPr>
          <p:spPr bwMode="auto">
            <a:xfrm rot="16200000">
              <a:off x="6561413" y="68082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1" name="Freeform 556"/>
            <p:cNvSpPr>
              <a:spLocks/>
            </p:cNvSpPr>
            <p:nvPr/>
          </p:nvSpPr>
          <p:spPr bwMode="auto">
            <a:xfrm rot="16200000">
              <a:off x="5700704" y="86580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2" name="Freeform 557"/>
            <p:cNvSpPr>
              <a:spLocks/>
            </p:cNvSpPr>
            <p:nvPr/>
          </p:nvSpPr>
          <p:spPr bwMode="auto">
            <a:xfrm rot="16200000">
              <a:off x="4218674" y="4087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3" name="Freeform 558"/>
            <p:cNvSpPr>
              <a:spLocks/>
            </p:cNvSpPr>
            <p:nvPr/>
          </p:nvSpPr>
          <p:spPr bwMode="auto">
            <a:xfrm rot="16200000">
              <a:off x="4288314" y="97666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4" name="Freeform 559"/>
            <p:cNvSpPr>
              <a:spLocks/>
            </p:cNvSpPr>
            <p:nvPr/>
          </p:nvSpPr>
          <p:spPr bwMode="auto">
            <a:xfrm rot="16200000">
              <a:off x="3738809" y="451102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5" name="Freeform 560"/>
            <p:cNvSpPr>
              <a:spLocks/>
            </p:cNvSpPr>
            <p:nvPr/>
          </p:nvSpPr>
          <p:spPr bwMode="auto">
            <a:xfrm rot="16200000">
              <a:off x="4497235" y="11704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6" name="Freeform 561"/>
            <p:cNvSpPr>
              <a:spLocks/>
            </p:cNvSpPr>
            <p:nvPr/>
          </p:nvSpPr>
          <p:spPr bwMode="auto">
            <a:xfrm rot="16200000">
              <a:off x="3578855" y="95925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7" name="Freeform 562"/>
            <p:cNvSpPr>
              <a:spLocks/>
            </p:cNvSpPr>
            <p:nvPr/>
          </p:nvSpPr>
          <p:spPr bwMode="auto">
            <a:xfrm rot="16200000">
              <a:off x="3345995" y="1494617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8" name="Freeform 563"/>
            <p:cNvSpPr>
              <a:spLocks/>
            </p:cNvSpPr>
            <p:nvPr/>
          </p:nvSpPr>
          <p:spPr bwMode="auto">
            <a:xfrm rot="16200000">
              <a:off x="3418900" y="3095253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9" name="Freeform 564"/>
            <p:cNvSpPr>
              <a:spLocks/>
            </p:cNvSpPr>
            <p:nvPr/>
          </p:nvSpPr>
          <p:spPr bwMode="auto">
            <a:xfrm rot="16200000">
              <a:off x="2898774" y="474920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0" name="Freeform 565"/>
            <p:cNvSpPr>
              <a:spLocks/>
            </p:cNvSpPr>
            <p:nvPr/>
          </p:nvSpPr>
          <p:spPr bwMode="auto">
            <a:xfrm rot="16200000">
              <a:off x="3575590" y="4444532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1" name="Freeform 566"/>
            <p:cNvSpPr>
              <a:spLocks/>
            </p:cNvSpPr>
            <p:nvPr/>
          </p:nvSpPr>
          <p:spPr bwMode="auto">
            <a:xfrm rot="16200000">
              <a:off x="3945554" y="760132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2" name="Freeform 567"/>
            <p:cNvSpPr>
              <a:spLocks/>
            </p:cNvSpPr>
            <p:nvPr/>
          </p:nvSpPr>
          <p:spPr bwMode="auto">
            <a:xfrm rot="16200000">
              <a:off x="2978208" y="223684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3" name="Freeform 568"/>
            <p:cNvSpPr>
              <a:spLocks/>
            </p:cNvSpPr>
            <p:nvPr/>
          </p:nvSpPr>
          <p:spPr bwMode="auto">
            <a:xfrm rot="16200000">
              <a:off x="3131634" y="105175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4" name="Freeform 569"/>
            <p:cNvSpPr>
              <a:spLocks/>
            </p:cNvSpPr>
            <p:nvPr/>
          </p:nvSpPr>
          <p:spPr bwMode="auto">
            <a:xfrm rot="16200000">
              <a:off x="1818263" y="632820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5" name="Freeform 570"/>
            <p:cNvSpPr>
              <a:spLocks/>
            </p:cNvSpPr>
            <p:nvPr/>
          </p:nvSpPr>
          <p:spPr bwMode="auto">
            <a:xfrm rot="16200000">
              <a:off x="1418920" y="107254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6" name="Freeform 571"/>
            <p:cNvSpPr>
              <a:spLocks/>
            </p:cNvSpPr>
            <p:nvPr/>
          </p:nvSpPr>
          <p:spPr bwMode="auto">
            <a:xfrm rot="16200000">
              <a:off x="2178433" y="87667"/>
              <a:ext cx="28292" cy="45702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4 h 8"/>
                <a:gd name="T4" fmla="*/ 0 w 5"/>
                <a:gd name="T5" fmla="*/ 4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5"/>
                    <a:pt x="5" y="4"/>
                    <a:pt x="5" y="4"/>
                  </a:cubicBezTo>
                  <a:cubicBezTo>
                    <a:pt x="5" y="0"/>
                    <a:pt x="0" y="0"/>
                    <a:pt x="0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7" name="Freeform 572"/>
            <p:cNvSpPr>
              <a:spLocks/>
            </p:cNvSpPr>
            <p:nvPr/>
          </p:nvSpPr>
          <p:spPr bwMode="auto">
            <a:xfrm rot="16200000">
              <a:off x="940144" y="581678"/>
              <a:ext cx="28292" cy="45702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8" name="Freeform 573"/>
            <p:cNvSpPr>
              <a:spLocks/>
            </p:cNvSpPr>
            <p:nvPr/>
          </p:nvSpPr>
          <p:spPr bwMode="auto">
            <a:xfrm rot="16200000">
              <a:off x="441782" y="298764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9" name="Freeform 574"/>
            <p:cNvSpPr>
              <a:spLocks/>
            </p:cNvSpPr>
            <p:nvPr/>
          </p:nvSpPr>
          <p:spPr bwMode="auto">
            <a:xfrm rot="16200000">
              <a:off x="286180" y="1020194"/>
              <a:ext cx="39173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0" name="Freeform 575"/>
            <p:cNvSpPr>
              <a:spLocks/>
            </p:cNvSpPr>
            <p:nvPr/>
          </p:nvSpPr>
          <p:spPr bwMode="auto">
            <a:xfrm rot="16200000">
              <a:off x="590856" y="1616488"/>
              <a:ext cx="30468" cy="45702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1" name="Freeform 576"/>
            <p:cNvSpPr>
              <a:spLocks/>
            </p:cNvSpPr>
            <p:nvPr/>
          </p:nvSpPr>
          <p:spPr bwMode="auto">
            <a:xfrm rot="16200000">
              <a:off x="245918" y="2525075"/>
              <a:ext cx="39173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2" name="Freeform 577"/>
            <p:cNvSpPr>
              <a:spLocks/>
            </p:cNvSpPr>
            <p:nvPr/>
          </p:nvSpPr>
          <p:spPr bwMode="auto">
            <a:xfrm rot="16200000">
              <a:off x="937967" y="2420615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3" name="Freeform 578"/>
            <p:cNvSpPr>
              <a:spLocks/>
            </p:cNvSpPr>
            <p:nvPr/>
          </p:nvSpPr>
          <p:spPr bwMode="auto">
            <a:xfrm rot="16200000">
              <a:off x="695315" y="1074600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4" name="Freeform 579"/>
            <p:cNvSpPr>
              <a:spLocks/>
            </p:cNvSpPr>
            <p:nvPr/>
          </p:nvSpPr>
          <p:spPr bwMode="auto">
            <a:xfrm rot="16200000">
              <a:off x="2076149" y="2200812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5" name="Freeform 580"/>
            <p:cNvSpPr>
              <a:spLocks/>
            </p:cNvSpPr>
            <p:nvPr/>
          </p:nvSpPr>
          <p:spPr bwMode="auto">
            <a:xfrm rot="16200000">
              <a:off x="2585393" y="191790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6" name="Freeform 581"/>
            <p:cNvSpPr>
              <a:spLocks/>
            </p:cNvSpPr>
            <p:nvPr/>
          </p:nvSpPr>
          <p:spPr bwMode="auto">
            <a:xfrm rot="16200000">
              <a:off x="2067444" y="184173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7" name="Freeform 582"/>
            <p:cNvSpPr>
              <a:spLocks/>
            </p:cNvSpPr>
            <p:nvPr/>
          </p:nvSpPr>
          <p:spPr bwMode="auto">
            <a:xfrm rot="16200000">
              <a:off x="1838937" y="3019084"/>
              <a:ext cx="39173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8" name="Freeform 583"/>
            <p:cNvSpPr>
              <a:spLocks/>
            </p:cNvSpPr>
            <p:nvPr/>
          </p:nvSpPr>
          <p:spPr bwMode="auto">
            <a:xfrm rot="16200000">
              <a:off x="2265484" y="381341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9" name="Freeform 584"/>
            <p:cNvSpPr>
              <a:spLocks/>
            </p:cNvSpPr>
            <p:nvPr/>
          </p:nvSpPr>
          <p:spPr bwMode="auto">
            <a:xfrm rot="16200000">
              <a:off x="2245898" y="2594715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0" name="Freeform 585"/>
            <p:cNvSpPr>
              <a:spLocks/>
            </p:cNvSpPr>
            <p:nvPr/>
          </p:nvSpPr>
          <p:spPr bwMode="auto">
            <a:xfrm rot="16200000">
              <a:off x="1105539" y="3212771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1" name="Freeform 586"/>
            <p:cNvSpPr>
              <a:spLocks/>
            </p:cNvSpPr>
            <p:nvPr/>
          </p:nvSpPr>
          <p:spPr bwMode="auto">
            <a:xfrm rot="16200000">
              <a:off x="354732" y="3043023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2" name="Freeform 587"/>
            <p:cNvSpPr>
              <a:spLocks/>
            </p:cNvSpPr>
            <p:nvPr/>
          </p:nvSpPr>
          <p:spPr bwMode="auto">
            <a:xfrm rot="16200000">
              <a:off x="457015" y="381341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3" name="Freeform 588"/>
            <p:cNvSpPr>
              <a:spLocks/>
            </p:cNvSpPr>
            <p:nvPr/>
          </p:nvSpPr>
          <p:spPr bwMode="auto">
            <a:xfrm rot="16200000">
              <a:off x="213274" y="5079999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4" name="Freeform 589"/>
            <p:cNvSpPr>
              <a:spLocks/>
            </p:cNvSpPr>
            <p:nvPr/>
          </p:nvSpPr>
          <p:spPr bwMode="auto">
            <a:xfrm rot="16200000">
              <a:off x="841125" y="606475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5" name="Freeform 590"/>
            <p:cNvSpPr>
              <a:spLocks/>
            </p:cNvSpPr>
            <p:nvPr/>
          </p:nvSpPr>
          <p:spPr bwMode="auto">
            <a:xfrm rot="16200000">
              <a:off x="392816" y="6663224"/>
              <a:ext cx="30468" cy="45702"/>
            </a:xfrm>
            <a:custGeom>
              <a:avLst/>
              <a:gdLst>
                <a:gd name="T0" fmla="*/ 0 w 5"/>
                <a:gd name="T1" fmla="*/ 3 h 8"/>
                <a:gd name="T2" fmla="*/ 0 w 5"/>
                <a:gd name="T3" fmla="*/ 5 h 8"/>
                <a:gd name="T4" fmla="*/ 5 w 5"/>
                <a:gd name="T5" fmla="*/ 5 h 8"/>
                <a:gd name="T6" fmla="*/ 5 w 5"/>
                <a:gd name="T7" fmla="*/ 3 h 8"/>
                <a:gd name="T8" fmla="*/ 0 w 5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0" y="3"/>
                  </a:move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6" name="Freeform 591"/>
            <p:cNvSpPr>
              <a:spLocks/>
            </p:cNvSpPr>
            <p:nvPr/>
          </p:nvSpPr>
          <p:spPr bwMode="auto">
            <a:xfrm rot="16200000">
              <a:off x="1571259" y="6618611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7" name="Freeform 592"/>
            <p:cNvSpPr>
              <a:spLocks/>
            </p:cNvSpPr>
            <p:nvPr/>
          </p:nvSpPr>
          <p:spPr bwMode="auto">
            <a:xfrm rot="16200000">
              <a:off x="1270935" y="597008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8" name="Freeform 593"/>
            <p:cNvSpPr>
              <a:spLocks/>
            </p:cNvSpPr>
            <p:nvPr/>
          </p:nvSpPr>
          <p:spPr bwMode="auto">
            <a:xfrm rot="16200000">
              <a:off x="399344" y="589500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9" name="Freeform 594"/>
            <p:cNvSpPr>
              <a:spLocks/>
            </p:cNvSpPr>
            <p:nvPr/>
          </p:nvSpPr>
          <p:spPr bwMode="auto">
            <a:xfrm rot="16200000">
              <a:off x="2471140" y="6495653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0" name="Freeform 595"/>
            <p:cNvSpPr>
              <a:spLocks/>
            </p:cNvSpPr>
            <p:nvPr/>
          </p:nvSpPr>
          <p:spPr bwMode="auto">
            <a:xfrm rot="16200000">
              <a:off x="2236104" y="591894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1" name="Freeform 596"/>
            <p:cNvSpPr>
              <a:spLocks/>
            </p:cNvSpPr>
            <p:nvPr/>
          </p:nvSpPr>
          <p:spPr bwMode="auto">
            <a:xfrm rot="16200000">
              <a:off x="2119674" y="660337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2" name="Freeform 597"/>
            <p:cNvSpPr>
              <a:spLocks/>
            </p:cNvSpPr>
            <p:nvPr/>
          </p:nvSpPr>
          <p:spPr bwMode="auto">
            <a:xfrm rot="16200000">
              <a:off x="3305735" y="6807946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3" name="Freeform 598"/>
            <p:cNvSpPr>
              <a:spLocks/>
            </p:cNvSpPr>
            <p:nvPr/>
          </p:nvSpPr>
          <p:spPr bwMode="auto">
            <a:xfrm rot="16200000">
              <a:off x="2571248" y="5235601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4" name="Freeform 599"/>
            <p:cNvSpPr>
              <a:spLocks/>
            </p:cNvSpPr>
            <p:nvPr/>
          </p:nvSpPr>
          <p:spPr bwMode="auto">
            <a:xfrm rot="16200000">
              <a:off x="2595187" y="4473911"/>
              <a:ext cx="39173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5" name="Freeform 600"/>
            <p:cNvSpPr>
              <a:spLocks/>
            </p:cNvSpPr>
            <p:nvPr/>
          </p:nvSpPr>
          <p:spPr bwMode="auto">
            <a:xfrm rot="16200000">
              <a:off x="4378628" y="5852569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6" name="Freeform 601"/>
            <p:cNvSpPr>
              <a:spLocks/>
            </p:cNvSpPr>
            <p:nvPr/>
          </p:nvSpPr>
          <p:spPr bwMode="auto">
            <a:xfrm rot="16200000">
              <a:off x="4355778" y="6741569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7" name="Freeform 602"/>
            <p:cNvSpPr>
              <a:spLocks/>
            </p:cNvSpPr>
            <p:nvPr/>
          </p:nvSpPr>
          <p:spPr bwMode="auto">
            <a:xfrm rot="16200000">
              <a:off x="5008654" y="665669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8" name="Freeform 603"/>
            <p:cNvSpPr>
              <a:spLocks/>
            </p:cNvSpPr>
            <p:nvPr/>
          </p:nvSpPr>
          <p:spPr bwMode="auto">
            <a:xfrm rot="16200000">
              <a:off x="4726829" y="6224709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9" name="Freeform 604"/>
            <p:cNvSpPr>
              <a:spLocks/>
            </p:cNvSpPr>
            <p:nvPr/>
          </p:nvSpPr>
          <p:spPr bwMode="auto">
            <a:xfrm rot="16200000">
              <a:off x="5203430" y="5136581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0" name="Freeform 605"/>
            <p:cNvSpPr>
              <a:spLocks/>
            </p:cNvSpPr>
            <p:nvPr/>
          </p:nvSpPr>
          <p:spPr bwMode="auto">
            <a:xfrm rot="16200000">
              <a:off x="5703968" y="5241042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1" name="Freeform 606"/>
            <p:cNvSpPr>
              <a:spLocks/>
            </p:cNvSpPr>
            <p:nvPr/>
          </p:nvSpPr>
          <p:spPr bwMode="auto">
            <a:xfrm rot="16200000">
              <a:off x="4912899" y="5507632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2" name="Freeform 607"/>
            <p:cNvSpPr>
              <a:spLocks/>
            </p:cNvSpPr>
            <p:nvPr/>
          </p:nvSpPr>
          <p:spPr bwMode="auto">
            <a:xfrm rot="16200000">
              <a:off x="6137043" y="5795987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3" name="Freeform 608"/>
            <p:cNvSpPr>
              <a:spLocks/>
            </p:cNvSpPr>
            <p:nvPr/>
          </p:nvSpPr>
          <p:spPr bwMode="auto">
            <a:xfrm rot="16200000">
              <a:off x="10710972" y="6710014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4" name="Freeform 609"/>
            <p:cNvSpPr>
              <a:spLocks/>
            </p:cNvSpPr>
            <p:nvPr/>
          </p:nvSpPr>
          <p:spPr bwMode="auto">
            <a:xfrm rot="16200000">
              <a:off x="11961230" y="4099594"/>
              <a:ext cx="45702" cy="30468"/>
            </a:xfrm>
            <a:custGeom>
              <a:avLst/>
              <a:gdLst>
                <a:gd name="T0" fmla="*/ 4 w 8"/>
                <a:gd name="T1" fmla="*/ 5 h 5"/>
                <a:gd name="T2" fmla="*/ 5 w 8"/>
                <a:gd name="T3" fmla="*/ 5 h 5"/>
                <a:gd name="T4" fmla="*/ 5 w 8"/>
                <a:gd name="T5" fmla="*/ 0 h 5"/>
                <a:gd name="T6" fmla="*/ 4 w 8"/>
                <a:gd name="T7" fmla="*/ 0 h 5"/>
                <a:gd name="T8" fmla="*/ 4 w 8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4" y="5"/>
                  </a:moveTo>
                  <a:cubicBezTo>
                    <a:pt x="4" y="5"/>
                    <a:pt x="4" y="5"/>
                    <a:pt x="5" y="5"/>
                  </a:cubicBezTo>
                  <a:cubicBezTo>
                    <a:pt x="8" y="5"/>
                    <a:pt x="8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5" name="Freeform 610"/>
            <p:cNvSpPr>
              <a:spLocks/>
            </p:cNvSpPr>
            <p:nvPr/>
          </p:nvSpPr>
          <p:spPr bwMode="auto">
            <a:xfrm rot="16200000">
              <a:off x="10349713" y="2087646"/>
              <a:ext cx="58760" cy="41350"/>
            </a:xfrm>
            <a:custGeom>
              <a:avLst/>
              <a:gdLst>
                <a:gd name="T0" fmla="*/ 3 w 10"/>
                <a:gd name="T1" fmla="*/ 6 h 7"/>
                <a:gd name="T2" fmla="*/ 8 w 10"/>
                <a:gd name="T3" fmla="*/ 4 h 7"/>
                <a:gd name="T4" fmla="*/ 10 w 10"/>
                <a:gd name="T5" fmla="*/ 2 h 7"/>
                <a:gd name="T6" fmla="*/ 7 w 10"/>
                <a:gd name="T7" fmla="*/ 0 h 7"/>
                <a:gd name="T8" fmla="*/ 3 w 10"/>
                <a:gd name="T9" fmla="*/ 2 h 7"/>
                <a:gd name="T10" fmla="*/ 1 w 10"/>
                <a:gd name="T11" fmla="*/ 2 h 7"/>
                <a:gd name="T12" fmla="*/ 0 w 10"/>
                <a:gd name="T13" fmla="*/ 5 h 7"/>
                <a:gd name="T14" fmla="*/ 3 w 10"/>
                <a:gd name="T15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7">
                  <a:moveTo>
                    <a:pt x="3" y="6"/>
                  </a:moveTo>
                  <a:cubicBezTo>
                    <a:pt x="3" y="6"/>
                    <a:pt x="5" y="6"/>
                    <a:pt x="8" y="4"/>
                  </a:cubicBezTo>
                  <a:cubicBezTo>
                    <a:pt x="9" y="4"/>
                    <a:pt x="10" y="3"/>
                    <a:pt x="10" y="2"/>
                  </a:cubicBezTo>
                  <a:cubicBezTo>
                    <a:pt x="9" y="1"/>
                    <a:pt x="8" y="0"/>
                    <a:pt x="7" y="0"/>
                  </a:cubicBezTo>
                  <a:cubicBezTo>
                    <a:pt x="5" y="1"/>
                    <a:pt x="4" y="2"/>
                    <a:pt x="3" y="2"/>
                  </a:cubicBezTo>
                  <a:cubicBezTo>
                    <a:pt x="2" y="2"/>
                    <a:pt x="1" y="2"/>
                    <a:pt x="1" y="2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1" y="6"/>
                    <a:pt x="2" y="7"/>
                    <a:pt x="3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7" name="Freeform 612"/>
            <p:cNvSpPr>
              <a:spLocks/>
            </p:cNvSpPr>
            <p:nvPr/>
          </p:nvSpPr>
          <p:spPr bwMode="auto">
            <a:xfrm rot="16200000">
              <a:off x="5962942" y="638260"/>
              <a:ext cx="28292" cy="58760"/>
            </a:xfrm>
            <a:custGeom>
              <a:avLst/>
              <a:gdLst>
                <a:gd name="T0" fmla="*/ 5 w 5"/>
                <a:gd name="T1" fmla="*/ 8 h 10"/>
                <a:gd name="T2" fmla="*/ 5 w 5"/>
                <a:gd name="T3" fmla="*/ 2 h 10"/>
                <a:gd name="T4" fmla="*/ 2 w 5"/>
                <a:gd name="T5" fmla="*/ 0 h 10"/>
                <a:gd name="T6" fmla="*/ 1 w 5"/>
                <a:gd name="T7" fmla="*/ 3 h 10"/>
                <a:gd name="T8" fmla="*/ 1 w 5"/>
                <a:gd name="T9" fmla="*/ 8 h 10"/>
                <a:gd name="T10" fmla="*/ 3 w 5"/>
                <a:gd name="T11" fmla="*/ 10 h 10"/>
                <a:gd name="T12" fmla="*/ 5 w 5"/>
                <a:gd name="T13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0">
                  <a:moveTo>
                    <a:pt x="5" y="8"/>
                  </a:moveTo>
                  <a:cubicBezTo>
                    <a:pt x="5" y="6"/>
                    <a:pt x="5" y="4"/>
                    <a:pt x="5" y="2"/>
                  </a:cubicBezTo>
                  <a:cubicBezTo>
                    <a:pt x="4" y="1"/>
                    <a:pt x="4" y="0"/>
                    <a:pt x="2" y="0"/>
                  </a:cubicBezTo>
                  <a:cubicBezTo>
                    <a:pt x="1" y="0"/>
                    <a:pt x="0" y="1"/>
                    <a:pt x="1" y="3"/>
                  </a:cubicBezTo>
                  <a:cubicBezTo>
                    <a:pt x="1" y="5"/>
                    <a:pt x="1" y="6"/>
                    <a:pt x="1" y="8"/>
                  </a:cubicBezTo>
                  <a:cubicBezTo>
                    <a:pt x="1" y="10"/>
                    <a:pt x="1" y="10"/>
                    <a:pt x="3" y="10"/>
                  </a:cubicBezTo>
                  <a:cubicBezTo>
                    <a:pt x="4" y="10"/>
                    <a:pt x="5" y="10"/>
                    <a:pt x="5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8" name="Freeform 613"/>
            <p:cNvSpPr>
              <a:spLocks noEditPoints="1"/>
            </p:cNvSpPr>
            <p:nvPr/>
          </p:nvSpPr>
          <p:spPr bwMode="auto">
            <a:xfrm rot="16200000">
              <a:off x="6218653" y="4360746"/>
              <a:ext cx="587589" cy="4302458"/>
            </a:xfrm>
            <a:custGeom>
              <a:avLst/>
              <a:gdLst>
                <a:gd name="T0" fmla="*/ 38 w 101"/>
                <a:gd name="T1" fmla="*/ 739 h 740"/>
                <a:gd name="T2" fmla="*/ 52 w 101"/>
                <a:gd name="T3" fmla="*/ 705 h 740"/>
                <a:gd name="T4" fmla="*/ 56 w 101"/>
                <a:gd name="T5" fmla="*/ 707 h 740"/>
                <a:gd name="T6" fmla="*/ 57 w 101"/>
                <a:gd name="T7" fmla="*/ 695 h 740"/>
                <a:gd name="T8" fmla="*/ 64 w 101"/>
                <a:gd name="T9" fmla="*/ 682 h 740"/>
                <a:gd name="T10" fmla="*/ 67 w 101"/>
                <a:gd name="T11" fmla="*/ 675 h 740"/>
                <a:gd name="T12" fmla="*/ 70 w 101"/>
                <a:gd name="T13" fmla="*/ 661 h 740"/>
                <a:gd name="T14" fmla="*/ 78 w 101"/>
                <a:gd name="T15" fmla="*/ 651 h 740"/>
                <a:gd name="T16" fmla="*/ 84 w 101"/>
                <a:gd name="T17" fmla="*/ 615 h 740"/>
                <a:gd name="T18" fmla="*/ 87 w 101"/>
                <a:gd name="T19" fmla="*/ 616 h 740"/>
                <a:gd name="T20" fmla="*/ 86 w 101"/>
                <a:gd name="T21" fmla="*/ 604 h 740"/>
                <a:gd name="T22" fmla="*/ 91 w 101"/>
                <a:gd name="T23" fmla="*/ 590 h 740"/>
                <a:gd name="T24" fmla="*/ 92 w 101"/>
                <a:gd name="T25" fmla="*/ 582 h 740"/>
                <a:gd name="T26" fmla="*/ 92 w 101"/>
                <a:gd name="T27" fmla="*/ 568 h 740"/>
                <a:gd name="T28" fmla="*/ 98 w 101"/>
                <a:gd name="T29" fmla="*/ 557 h 740"/>
                <a:gd name="T30" fmla="*/ 97 w 101"/>
                <a:gd name="T31" fmla="*/ 521 h 740"/>
                <a:gd name="T32" fmla="*/ 101 w 101"/>
                <a:gd name="T33" fmla="*/ 521 h 740"/>
                <a:gd name="T34" fmla="*/ 97 w 101"/>
                <a:gd name="T35" fmla="*/ 501 h 740"/>
                <a:gd name="T36" fmla="*/ 101 w 101"/>
                <a:gd name="T37" fmla="*/ 501 h 740"/>
                <a:gd name="T38" fmla="*/ 96 w 101"/>
                <a:gd name="T39" fmla="*/ 473 h 740"/>
                <a:gd name="T40" fmla="*/ 100 w 101"/>
                <a:gd name="T41" fmla="*/ 473 h 740"/>
                <a:gd name="T42" fmla="*/ 95 w 101"/>
                <a:gd name="T43" fmla="*/ 461 h 740"/>
                <a:gd name="T44" fmla="*/ 96 w 101"/>
                <a:gd name="T45" fmla="*/ 447 h 740"/>
                <a:gd name="T46" fmla="*/ 95 w 101"/>
                <a:gd name="T47" fmla="*/ 439 h 740"/>
                <a:gd name="T48" fmla="*/ 91 w 101"/>
                <a:gd name="T49" fmla="*/ 426 h 740"/>
                <a:gd name="T50" fmla="*/ 92 w 101"/>
                <a:gd name="T51" fmla="*/ 413 h 740"/>
                <a:gd name="T52" fmla="*/ 79 w 101"/>
                <a:gd name="T53" fmla="*/ 379 h 740"/>
                <a:gd name="T54" fmla="*/ 83 w 101"/>
                <a:gd name="T55" fmla="*/ 378 h 740"/>
                <a:gd name="T56" fmla="*/ 76 w 101"/>
                <a:gd name="T57" fmla="*/ 368 h 740"/>
                <a:gd name="T58" fmla="*/ 73 w 101"/>
                <a:gd name="T59" fmla="*/ 354 h 740"/>
                <a:gd name="T60" fmla="*/ 70 w 101"/>
                <a:gd name="T61" fmla="*/ 347 h 740"/>
                <a:gd name="T62" fmla="*/ 62 w 101"/>
                <a:gd name="T63" fmla="*/ 335 h 740"/>
                <a:gd name="T64" fmla="*/ 61 w 101"/>
                <a:gd name="T65" fmla="*/ 322 h 740"/>
                <a:gd name="T66" fmla="*/ 39 w 101"/>
                <a:gd name="T67" fmla="*/ 293 h 740"/>
                <a:gd name="T68" fmla="*/ 49 w 101"/>
                <a:gd name="T69" fmla="*/ 301 h 740"/>
                <a:gd name="T70" fmla="*/ 39 w 101"/>
                <a:gd name="T71" fmla="*/ 293 h 740"/>
                <a:gd name="T72" fmla="*/ 36 w 101"/>
                <a:gd name="T73" fmla="*/ 281 h 740"/>
                <a:gd name="T74" fmla="*/ 17 w 101"/>
                <a:gd name="T75" fmla="*/ 250 h 740"/>
                <a:gd name="T76" fmla="*/ 21 w 101"/>
                <a:gd name="T77" fmla="*/ 249 h 740"/>
                <a:gd name="T78" fmla="*/ 13 w 101"/>
                <a:gd name="T79" fmla="*/ 239 h 740"/>
                <a:gd name="T80" fmla="*/ 10 w 101"/>
                <a:gd name="T81" fmla="*/ 225 h 740"/>
                <a:gd name="T82" fmla="*/ 8 w 101"/>
                <a:gd name="T83" fmla="*/ 217 h 740"/>
                <a:gd name="T84" fmla="*/ 4 w 101"/>
                <a:gd name="T85" fmla="*/ 204 h 740"/>
                <a:gd name="T86" fmla="*/ 6 w 101"/>
                <a:gd name="T87" fmla="*/ 191 h 740"/>
                <a:gd name="T88" fmla="*/ 0 w 101"/>
                <a:gd name="T89" fmla="*/ 155 h 740"/>
                <a:gd name="T90" fmla="*/ 4 w 101"/>
                <a:gd name="T91" fmla="*/ 167 h 740"/>
                <a:gd name="T92" fmla="*/ 0 w 101"/>
                <a:gd name="T93" fmla="*/ 155 h 740"/>
                <a:gd name="T94" fmla="*/ 5 w 101"/>
                <a:gd name="T95" fmla="*/ 144 h 740"/>
                <a:gd name="T96" fmla="*/ 8 w 101"/>
                <a:gd name="T97" fmla="*/ 108 h 740"/>
                <a:gd name="T98" fmla="*/ 12 w 101"/>
                <a:gd name="T99" fmla="*/ 109 h 740"/>
                <a:gd name="T100" fmla="*/ 11 w 101"/>
                <a:gd name="T101" fmla="*/ 96 h 740"/>
                <a:gd name="T102" fmla="*/ 17 w 101"/>
                <a:gd name="T103" fmla="*/ 83 h 740"/>
                <a:gd name="T104" fmla="*/ 20 w 101"/>
                <a:gd name="T105" fmla="*/ 76 h 740"/>
                <a:gd name="T106" fmla="*/ 24 w 101"/>
                <a:gd name="T107" fmla="*/ 62 h 740"/>
                <a:gd name="T108" fmla="*/ 33 w 101"/>
                <a:gd name="T109" fmla="*/ 53 h 740"/>
                <a:gd name="T110" fmla="*/ 48 w 101"/>
                <a:gd name="T111" fmla="*/ 20 h 740"/>
                <a:gd name="T112" fmla="*/ 51 w 101"/>
                <a:gd name="T113" fmla="*/ 22 h 740"/>
                <a:gd name="T114" fmla="*/ 55 w 101"/>
                <a:gd name="T115" fmla="*/ 10 h 740"/>
                <a:gd name="T116" fmla="*/ 65 w 101"/>
                <a:gd name="T117" fmla="*/ 4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1" h="740">
                  <a:moveTo>
                    <a:pt x="41" y="727"/>
                  </a:moveTo>
                  <a:cubicBezTo>
                    <a:pt x="39" y="730"/>
                    <a:pt x="37" y="733"/>
                    <a:pt x="35" y="737"/>
                  </a:cubicBezTo>
                  <a:cubicBezTo>
                    <a:pt x="34" y="738"/>
                    <a:pt x="34" y="739"/>
                    <a:pt x="35" y="739"/>
                  </a:cubicBezTo>
                  <a:cubicBezTo>
                    <a:pt x="36" y="740"/>
                    <a:pt x="38" y="740"/>
                    <a:pt x="38" y="739"/>
                  </a:cubicBezTo>
                  <a:cubicBezTo>
                    <a:pt x="40" y="736"/>
                    <a:pt x="42" y="732"/>
                    <a:pt x="44" y="729"/>
                  </a:cubicBezTo>
                  <a:cubicBezTo>
                    <a:pt x="45" y="728"/>
                    <a:pt x="45" y="726"/>
                    <a:pt x="44" y="726"/>
                  </a:cubicBezTo>
                  <a:cubicBezTo>
                    <a:pt x="43" y="725"/>
                    <a:pt x="42" y="726"/>
                    <a:pt x="41" y="727"/>
                  </a:cubicBezTo>
                  <a:close/>
                  <a:moveTo>
                    <a:pt x="52" y="705"/>
                  </a:moveTo>
                  <a:cubicBezTo>
                    <a:pt x="50" y="709"/>
                    <a:pt x="49" y="713"/>
                    <a:pt x="47" y="716"/>
                  </a:cubicBezTo>
                  <a:cubicBezTo>
                    <a:pt x="46" y="717"/>
                    <a:pt x="47" y="718"/>
                    <a:pt x="48" y="719"/>
                  </a:cubicBezTo>
                  <a:cubicBezTo>
                    <a:pt x="49" y="719"/>
                    <a:pt x="50" y="719"/>
                    <a:pt x="50" y="718"/>
                  </a:cubicBezTo>
                  <a:cubicBezTo>
                    <a:pt x="52" y="714"/>
                    <a:pt x="54" y="711"/>
                    <a:pt x="56" y="707"/>
                  </a:cubicBezTo>
                  <a:cubicBezTo>
                    <a:pt x="56" y="706"/>
                    <a:pt x="56" y="705"/>
                    <a:pt x="55" y="704"/>
                  </a:cubicBezTo>
                  <a:cubicBezTo>
                    <a:pt x="54" y="704"/>
                    <a:pt x="53" y="704"/>
                    <a:pt x="52" y="705"/>
                  </a:cubicBezTo>
                  <a:close/>
                  <a:moveTo>
                    <a:pt x="62" y="684"/>
                  </a:moveTo>
                  <a:cubicBezTo>
                    <a:pt x="60" y="687"/>
                    <a:pt x="59" y="691"/>
                    <a:pt x="57" y="695"/>
                  </a:cubicBezTo>
                  <a:cubicBezTo>
                    <a:pt x="57" y="696"/>
                    <a:pt x="57" y="697"/>
                    <a:pt x="58" y="697"/>
                  </a:cubicBezTo>
                  <a:cubicBezTo>
                    <a:pt x="59" y="698"/>
                    <a:pt x="60" y="697"/>
                    <a:pt x="61" y="696"/>
                  </a:cubicBezTo>
                  <a:cubicBezTo>
                    <a:pt x="62" y="693"/>
                    <a:pt x="64" y="689"/>
                    <a:pt x="66" y="685"/>
                  </a:cubicBezTo>
                  <a:cubicBezTo>
                    <a:pt x="66" y="684"/>
                    <a:pt x="65" y="683"/>
                    <a:pt x="64" y="682"/>
                  </a:cubicBezTo>
                  <a:cubicBezTo>
                    <a:pt x="63" y="682"/>
                    <a:pt x="62" y="683"/>
                    <a:pt x="62" y="684"/>
                  </a:cubicBezTo>
                  <a:close/>
                  <a:moveTo>
                    <a:pt x="70" y="661"/>
                  </a:moveTo>
                  <a:cubicBezTo>
                    <a:pt x="69" y="665"/>
                    <a:pt x="68" y="669"/>
                    <a:pt x="66" y="672"/>
                  </a:cubicBezTo>
                  <a:cubicBezTo>
                    <a:pt x="66" y="673"/>
                    <a:pt x="66" y="675"/>
                    <a:pt x="67" y="675"/>
                  </a:cubicBezTo>
                  <a:cubicBezTo>
                    <a:pt x="68" y="675"/>
                    <a:pt x="70" y="675"/>
                    <a:pt x="70" y="674"/>
                  </a:cubicBezTo>
                  <a:cubicBezTo>
                    <a:pt x="71" y="670"/>
                    <a:pt x="73" y="666"/>
                    <a:pt x="74" y="663"/>
                  </a:cubicBezTo>
                  <a:cubicBezTo>
                    <a:pt x="74" y="661"/>
                    <a:pt x="74" y="660"/>
                    <a:pt x="73" y="660"/>
                  </a:cubicBezTo>
                  <a:cubicBezTo>
                    <a:pt x="72" y="660"/>
                    <a:pt x="71" y="660"/>
                    <a:pt x="70" y="661"/>
                  </a:cubicBezTo>
                  <a:close/>
                  <a:moveTo>
                    <a:pt x="77" y="638"/>
                  </a:moveTo>
                  <a:cubicBezTo>
                    <a:pt x="76" y="642"/>
                    <a:pt x="75" y="646"/>
                    <a:pt x="74" y="650"/>
                  </a:cubicBezTo>
                  <a:cubicBezTo>
                    <a:pt x="74" y="651"/>
                    <a:pt x="74" y="652"/>
                    <a:pt x="75" y="652"/>
                  </a:cubicBezTo>
                  <a:cubicBezTo>
                    <a:pt x="76" y="653"/>
                    <a:pt x="77" y="652"/>
                    <a:pt x="78" y="651"/>
                  </a:cubicBezTo>
                  <a:cubicBezTo>
                    <a:pt x="79" y="647"/>
                    <a:pt x="80" y="643"/>
                    <a:pt x="81" y="640"/>
                  </a:cubicBezTo>
                  <a:cubicBezTo>
                    <a:pt x="82" y="638"/>
                    <a:pt x="81" y="637"/>
                    <a:pt x="80" y="637"/>
                  </a:cubicBezTo>
                  <a:cubicBezTo>
                    <a:pt x="79" y="637"/>
                    <a:pt x="78" y="637"/>
                    <a:pt x="77" y="638"/>
                  </a:cubicBezTo>
                  <a:close/>
                  <a:moveTo>
                    <a:pt x="84" y="615"/>
                  </a:moveTo>
                  <a:cubicBezTo>
                    <a:pt x="83" y="619"/>
                    <a:pt x="82" y="623"/>
                    <a:pt x="81" y="627"/>
                  </a:cubicBezTo>
                  <a:cubicBezTo>
                    <a:pt x="80" y="628"/>
                    <a:pt x="81" y="629"/>
                    <a:pt x="82" y="629"/>
                  </a:cubicBezTo>
                  <a:cubicBezTo>
                    <a:pt x="83" y="630"/>
                    <a:pt x="84" y="629"/>
                    <a:pt x="84" y="628"/>
                  </a:cubicBezTo>
                  <a:cubicBezTo>
                    <a:pt x="85" y="624"/>
                    <a:pt x="86" y="620"/>
                    <a:pt x="87" y="616"/>
                  </a:cubicBezTo>
                  <a:cubicBezTo>
                    <a:pt x="88" y="615"/>
                    <a:pt x="87" y="614"/>
                    <a:pt x="86" y="614"/>
                  </a:cubicBezTo>
                  <a:cubicBezTo>
                    <a:pt x="85" y="614"/>
                    <a:pt x="84" y="614"/>
                    <a:pt x="84" y="615"/>
                  </a:cubicBezTo>
                  <a:close/>
                  <a:moveTo>
                    <a:pt x="89" y="592"/>
                  </a:moveTo>
                  <a:cubicBezTo>
                    <a:pt x="88" y="596"/>
                    <a:pt x="87" y="600"/>
                    <a:pt x="86" y="604"/>
                  </a:cubicBezTo>
                  <a:cubicBezTo>
                    <a:pt x="86" y="605"/>
                    <a:pt x="87" y="606"/>
                    <a:pt x="88" y="606"/>
                  </a:cubicBezTo>
                  <a:cubicBezTo>
                    <a:pt x="89" y="606"/>
                    <a:pt x="90" y="606"/>
                    <a:pt x="90" y="604"/>
                  </a:cubicBezTo>
                  <a:cubicBezTo>
                    <a:pt x="91" y="601"/>
                    <a:pt x="92" y="597"/>
                    <a:pt x="92" y="593"/>
                  </a:cubicBezTo>
                  <a:cubicBezTo>
                    <a:pt x="93" y="592"/>
                    <a:pt x="92" y="591"/>
                    <a:pt x="91" y="590"/>
                  </a:cubicBezTo>
                  <a:cubicBezTo>
                    <a:pt x="90" y="590"/>
                    <a:pt x="89" y="591"/>
                    <a:pt x="89" y="592"/>
                  </a:cubicBezTo>
                  <a:close/>
                  <a:moveTo>
                    <a:pt x="92" y="568"/>
                  </a:moveTo>
                  <a:cubicBezTo>
                    <a:pt x="92" y="572"/>
                    <a:pt x="91" y="576"/>
                    <a:pt x="91" y="580"/>
                  </a:cubicBezTo>
                  <a:cubicBezTo>
                    <a:pt x="90" y="581"/>
                    <a:pt x="91" y="582"/>
                    <a:pt x="92" y="582"/>
                  </a:cubicBezTo>
                  <a:cubicBezTo>
                    <a:pt x="93" y="583"/>
                    <a:pt x="94" y="582"/>
                    <a:pt x="95" y="581"/>
                  </a:cubicBezTo>
                  <a:cubicBezTo>
                    <a:pt x="95" y="577"/>
                    <a:pt x="96" y="573"/>
                    <a:pt x="96" y="569"/>
                  </a:cubicBezTo>
                  <a:cubicBezTo>
                    <a:pt x="97" y="568"/>
                    <a:pt x="96" y="567"/>
                    <a:pt x="95" y="567"/>
                  </a:cubicBezTo>
                  <a:cubicBezTo>
                    <a:pt x="94" y="566"/>
                    <a:pt x="93" y="567"/>
                    <a:pt x="92" y="568"/>
                  </a:cubicBezTo>
                  <a:close/>
                  <a:moveTo>
                    <a:pt x="95" y="545"/>
                  </a:moveTo>
                  <a:cubicBezTo>
                    <a:pt x="95" y="549"/>
                    <a:pt x="94" y="553"/>
                    <a:pt x="94" y="556"/>
                  </a:cubicBezTo>
                  <a:cubicBezTo>
                    <a:pt x="94" y="558"/>
                    <a:pt x="95" y="559"/>
                    <a:pt x="96" y="559"/>
                  </a:cubicBezTo>
                  <a:cubicBezTo>
                    <a:pt x="97" y="559"/>
                    <a:pt x="98" y="558"/>
                    <a:pt x="98" y="557"/>
                  </a:cubicBezTo>
                  <a:cubicBezTo>
                    <a:pt x="98" y="553"/>
                    <a:pt x="99" y="549"/>
                    <a:pt x="99" y="545"/>
                  </a:cubicBezTo>
                  <a:cubicBezTo>
                    <a:pt x="99" y="544"/>
                    <a:pt x="98" y="543"/>
                    <a:pt x="97" y="543"/>
                  </a:cubicBezTo>
                  <a:cubicBezTo>
                    <a:pt x="96" y="543"/>
                    <a:pt x="95" y="543"/>
                    <a:pt x="95" y="545"/>
                  </a:cubicBezTo>
                  <a:close/>
                  <a:moveTo>
                    <a:pt x="97" y="521"/>
                  </a:moveTo>
                  <a:cubicBezTo>
                    <a:pt x="97" y="525"/>
                    <a:pt x="96" y="529"/>
                    <a:pt x="96" y="533"/>
                  </a:cubicBezTo>
                  <a:cubicBezTo>
                    <a:pt x="96" y="534"/>
                    <a:pt x="97" y="535"/>
                    <a:pt x="98" y="535"/>
                  </a:cubicBezTo>
                  <a:cubicBezTo>
                    <a:pt x="99" y="535"/>
                    <a:pt x="100" y="534"/>
                    <a:pt x="100" y="533"/>
                  </a:cubicBezTo>
                  <a:cubicBezTo>
                    <a:pt x="100" y="529"/>
                    <a:pt x="101" y="525"/>
                    <a:pt x="101" y="521"/>
                  </a:cubicBezTo>
                  <a:cubicBezTo>
                    <a:pt x="101" y="520"/>
                    <a:pt x="100" y="519"/>
                    <a:pt x="99" y="519"/>
                  </a:cubicBezTo>
                  <a:cubicBezTo>
                    <a:pt x="98" y="519"/>
                    <a:pt x="97" y="520"/>
                    <a:pt x="97" y="521"/>
                  </a:cubicBezTo>
                  <a:close/>
                  <a:moveTo>
                    <a:pt x="97" y="497"/>
                  </a:moveTo>
                  <a:cubicBezTo>
                    <a:pt x="97" y="498"/>
                    <a:pt x="97" y="499"/>
                    <a:pt x="97" y="501"/>
                  </a:cubicBezTo>
                  <a:cubicBezTo>
                    <a:pt x="97" y="503"/>
                    <a:pt x="97" y="506"/>
                    <a:pt x="97" y="509"/>
                  </a:cubicBezTo>
                  <a:cubicBezTo>
                    <a:pt x="97" y="510"/>
                    <a:pt x="98" y="511"/>
                    <a:pt x="99" y="511"/>
                  </a:cubicBezTo>
                  <a:cubicBezTo>
                    <a:pt x="100" y="511"/>
                    <a:pt x="101" y="510"/>
                    <a:pt x="101" y="509"/>
                  </a:cubicBezTo>
                  <a:cubicBezTo>
                    <a:pt x="101" y="506"/>
                    <a:pt x="101" y="503"/>
                    <a:pt x="101" y="501"/>
                  </a:cubicBezTo>
                  <a:cubicBezTo>
                    <a:pt x="101" y="499"/>
                    <a:pt x="101" y="498"/>
                    <a:pt x="101" y="497"/>
                  </a:cubicBezTo>
                  <a:cubicBezTo>
                    <a:pt x="101" y="496"/>
                    <a:pt x="100" y="495"/>
                    <a:pt x="99" y="495"/>
                  </a:cubicBezTo>
                  <a:cubicBezTo>
                    <a:pt x="98" y="495"/>
                    <a:pt x="97" y="496"/>
                    <a:pt x="97" y="497"/>
                  </a:cubicBezTo>
                  <a:close/>
                  <a:moveTo>
                    <a:pt x="96" y="473"/>
                  </a:moveTo>
                  <a:cubicBezTo>
                    <a:pt x="97" y="477"/>
                    <a:pt x="97" y="481"/>
                    <a:pt x="97" y="485"/>
                  </a:cubicBezTo>
                  <a:cubicBezTo>
                    <a:pt x="97" y="486"/>
                    <a:pt x="98" y="487"/>
                    <a:pt x="99" y="487"/>
                  </a:cubicBezTo>
                  <a:cubicBezTo>
                    <a:pt x="100" y="487"/>
                    <a:pt x="101" y="486"/>
                    <a:pt x="101" y="485"/>
                  </a:cubicBezTo>
                  <a:cubicBezTo>
                    <a:pt x="101" y="481"/>
                    <a:pt x="101" y="477"/>
                    <a:pt x="100" y="473"/>
                  </a:cubicBezTo>
                  <a:cubicBezTo>
                    <a:pt x="100" y="472"/>
                    <a:pt x="99" y="471"/>
                    <a:pt x="98" y="471"/>
                  </a:cubicBezTo>
                  <a:cubicBezTo>
                    <a:pt x="97" y="471"/>
                    <a:pt x="96" y="472"/>
                    <a:pt x="96" y="473"/>
                  </a:cubicBezTo>
                  <a:close/>
                  <a:moveTo>
                    <a:pt x="94" y="449"/>
                  </a:moveTo>
                  <a:cubicBezTo>
                    <a:pt x="95" y="453"/>
                    <a:pt x="95" y="457"/>
                    <a:pt x="95" y="461"/>
                  </a:cubicBezTo>
                  <a:cubicBezTo>
                    <a:pt x="96" y="462"/>
                    <a:pt x="97" y="463"/>
                    <a:pt x="98" y="463"/>
                  </a:cubicBezTo>
                  <a:cubicBezTo>
                    <a:pt x="99" y="463"/>
                    <a:pt x="100" y="462"/>
                    <a:pt x="99" y="461"/>
                  </a:cubicBezTo>
                  <a:cubicBezTo>
                    <a:pt x="99" y="457"/>
                    <a:pt x="99" y="453"/>
                    <a:pt x="98" y="449"/>
                  </a:cubicBezTo>
                  <a:cubicBezTo>
                    <a:pt x="98" y="448"/>
                    <a:pt x="97" y="447"/>
                    <a:pt x="96" y="447"/>
                  </a:cubicBezTo>
                  <a:cubicBezTo>
                    <a:pt x="95" y="447"/>
                    <a:pt x="94" y="448"/>
                    <a:pt x="94" y="449"/>
                  </a:cubicBezTo>
                  <a:close/>
                  <a:moveTo>
                    <a:pt x="91" y="426"/>
                  </a:moveTo>
                  <a:cubicBezTo>
                    <a:pt x="91" y="429"/>
                    <a:pt x="92" y="433"/>
                    <a:pt x="93" y="437"/>
                  </a:cubicBezTo>
                  <a:cubicBezTo>
                    <a:pt x="93" y="438"/>
                    <a:pt x="94" y="439"/>
                    <a:pt x="95" y="439"/>
                  </a:cubicBezTo>
                  <a:cubicBezTo>
                    <a:pt x="96" y="439"/>
                    <a:pt x="97" y="438"/>
                    <a:pt x="97" y="437"/>
                  </a:cubicBezTo>
                  <a:cubicBezTo>
                    <a:pt x="96" y="433"/>
                    <a:pt x="95" y="429"/>
                    <a:pt x="95" y="425"/>
                  </a:cubicBezTo>
                  <a:cubicBezTo>
                    <a:pt x="94" y="424"/>
                    <a:pt x="93" y="423"/>
                    <a:pt x="92" y="423"/>
                  </a:cubicBezTo>
                  <a:cubicBezTo>
                    <a:pt x="91" y="423"/>
                    <a:pt x="91" y="424"/>
                    <a:pt x="91" y="426"/>
                  </a:cubicBezTo>
                  <a:close/>
                  <a:moveTo>
                    <a:pt x="86" y="402"/>
                  </a:moveTo>
                  <a:cubicBezTo>
                    <a:pt x="87" y="406"/>
                    <a:pt x="88" y="410"/>
                    <a:pt x="88" y="414"/>
                  </a:cubicBezTo>
                  <a:cubicBezTo>
                    <a:pt x="89" y="415"/>
                    <a:pt x="90" y="416"/>
                    <a:pt x="91" y="415"/>
                  </a:cubicBezTo>
                  <a:cubicBezTo>
                    <a:pt x="92" y="415"/>
                    <a:pt x="93" y="414"/>
                    <a:pt x="92" y="413"/>
                  </a:cubicBezTo>
                  <a:cubicBezTo>
                    <a:pt x="92" y="409"/>
                    <a:pt x="91" y="405"/>
                    <a:pt x="90" y="401"/>
                  </a:cubicBezTo>
                  <a:cubicBezTo>
                    <a:pt x="89" y="400"/>
                    <a:pt x="88" y="399"/>
                    <a:pt x="87" y="400"/>
                  </a:cubicBezTo>
                  <a:cubicBezTo>
                    <a:pt x="86" y="400"/>
                    <a:pt x="86" y="401"/>
                    <a:pt x="86" y="402"/>
                  </a:cubicBezTo>
                  <a:close/>
                  <a:moveTo>
                    <a:pt x="79" y="379"/>
                  </a:moveTo>
                  <a:cubicBezTo>
                    <a:pt x="81" y="383"/>
                    <a:pt x="82" y="387"/>
                    <a:pt x="83" y="391"/>
                  </a:cubicBezTo>
                  <a:cubicBezTo>
                    <a:pt x="83" y="392"/>
                    <a:pt x="84" y="392"/>
                    <a:pt x="85" y="392"/>
                  </a:cubicBezTo>
                  <a:cubicBezTo>
                    <a:pt x="86" y="392"/>
                    <a:pt x="87" y="391"/>
                    <a:pt x="87" y="390"/>
                  </a:cubicBezTo>
                  <a:cubicBezTo>
                    <a:pt x="86" y="386"/>
                    <a:pt x="85" y="382"/>
                    <a:pt x="83" y="378"/>
                  </a:cubicBezTo>
                  <a:cubicBezTo>
                    <a:pt x="83" y="377"/>
                    <a:pt x="82" y="376"/>
                    <a:pt x="81" y="377"/>
                  </a:cubicBezTo>
                  <a:cubicBezTo>
                    <a:pt x="80" y="377"/>
                    <a:pt x="79" y="378"/>
                    <a:pt x="79" y="379"/>
                  </a:cubicBezTo>
                  <a:close/>
                  <a:moveTo>
                    <a:pt x="72" y="357"/>
                  </a:moveTo>
                  <a:cubicBezTo>
                    <a:pt x="73" y="360"/>
                    <a:pt x="74" y="364"/>
                    <a:pt x="76" y="368"/>
                  </a:cubicBezTo>
                  <a:cubicBezTo>
                    <a:pt x="76" y="369"/>
                    <a:pt x="77" y="369"/>
                    <a:pt x="78" y="369"/>
                  </a:cubicBezTo>
                  <a:cubicBezTo>
                    <a:pt x="79" y="369"/>
                    <a:pt x="80" y="368"/>
                    <a:pt x="80" y="366"/>
                  </a:cubicBezTo>
                  <a:cubicBezTo>
                    <a:pt x="78" y="363"/>
                    <a:pt x="77" y="359"/>
                    <a:pt x="75" y="355"/>
                  </a:cubicBezTo>
                  <a:cubicBezTo>
                    <a:pt x="75" y="354"/>
                    <a:pt x="74" y="354"/>
                    <a:pt x="73" y="354"/>
                  </a:cubicBezTo>
                  <a:cubicBezTo>
                    <a:pt x="72" y="354"/>
                    <a:pt x="71" y="356"/>
                    <a:pt x="72" y="357"/>
                  </a:cubicBezTo>
                  <a:close/>
                  <a:moveTo>
                    <a:pt x="62" y="335"/>
                  </a:moveTo>
                  <a:cubicBezTo>
                    <a:pt x="64" y="338"/>
                    <a:pt x="66" y="342"/>
                    <a:pt x="67" y="346"/>
                  </a:cubicBezTo>
                  <a:cubicBezTo>
                    <a:pt x="68" y="347"/>
                    <a:pt x="69" y="347"/>
                    <a:pt x="70" y="347"/>
                  </a:cubicBezTo>
                  <a:cubicBezTo>
                    <a:pt x="71" y="346"/>
                    <a:pt x="71" y="345"/>
                    <a:pt x="71" y="344"/>
                  </a:cubicBezTo>
                  <a:cubicBezTo>
                    <a:pt x="69" y="340"/>
                    <a:pt x="68" y="337"/>
                    <a:pt x="66" y="333"/>
                  </a:cubicBezTo>
                  <a:cubicBezTo>
                    <a:pt x="65" y="332"/>
                    <a:pt x="64" y="332"/>
                    <a:pt x="63" y="332"/>
                  </a:cubicBezTo>
                  <a:cubicBezTo>
                    <a:pt x="62" y="332"/>
                    <a:pt x="62" y="334"/>
                    <a:pt x="62" y="335"/>
                  </a:cubicBezTo>
                  <a:close/>
                  <a:moveTo>
                    <a:pt x="51" y="313"/>
                  </a:moveTo>
                  <a:cubicBezTo>
                    <a:pt x="53" y="317"/>
                    <a:pt x="55" y="320"/>
                    <a:pt x="57" y="324"/>
                  </a:cubicBezTo>
                  <a:cubicBezTo>
                    <a:pt x="57" y="325"/>
                    <a:pt x="59" y="325"/>
                    <a:pt x="60" y="325"/>
                  </a:cubicBezTo>
                  <a:cubicBezTo>
                    <a:pt x="61" y="324"/>
                    <a:pt x="61" y="323"/>
                    <a:pt x="61" y="322"/>
                  </a:cubicBezTo>
                  <a:cubicBezTo>
                    <a:pt x="59" y="319"/>
                    <a:pt x="57" y="315"/>
                    <a:pt x="55" y="311"/>
                  </a:cubicBezTo>
                  <a:cubicBezTo>
                    <a:pt x="54" y="311"/>
                    <a:pt x="53" y="310"/>
                    <a:pt x="52" y="311"/>
                  </a:cubicBezTo>
                  <a:cubicBezTo>
                    <a:pt x="51" y="311"/>
                    <a:pt x="51" y="312"/>
                    <a:pt x="51" y="313"/>
                  </a:cubicBezTo>
                  <a:close/>
                  <a:moveTo>
                    <a:pt x="39" y="293"/>
                  </a:moveTo>
                  <a:cubicBezTo>
                    <a:pt x="39" y="294"/>
                    <a:pt x="40" y="295"/>
                    <a:pt x="40" y="295"/>
                  </a:cubicBezTo>
                  <a:cubicBezTo>
                    <a:pt x="42" y="298"/>
                    <a:pt x="44" y="301"/>
                    <a:pt x="45" y="303"/>
                  </a:cubicBezTo>
                  <a:cubicBezTo>
                    <a:pt x="46" y="304"/>
                    <a:pt x="47" y="304"/>
                    <a:pt x="48" y="304"/>
                  </a:cubicBezTo>
                  <a:cubicBezTo>
                    <a:pt x="49" y="303"/>
                    <a:pt x="49" y="302"/>
                    <a:pt x="49" y="301"/>
                  </a:cubicBezTo>
                  <a:cubicBezTo>
                    <a:pt x="47" y="298"/>
                    <a:pt x="46" y="296"/>
                    <a:pt x="44" y="293"/>
                  </a:cubicBezTo>
                  <a:cubicBezTo>
                    <a:pt x="43" y="292"/>
                    <a:pt x="43" y="292"/>
                    <a:pt x="42" y="291"/>
                  </a:cubicBezTo>
                  <a:cubicBezTo>
                    <a:pt x="42" y="290"/>
                    <a:pt x="41" y="290"/>
                    <a:pt x="40" y="290"/>
                  </a:cubicBezTo>
                  <a:cubicBezTo>
                    <a:pt x="39" y="291"/>
                    <a:pt x="38" y="292"/>
                    <a:pt x="39" y="293"/>
                  </a:cubicBezTo>
                  <a:close/>
                  <a:moveTo>
                    <a:pt x="27" y="272"/>
                  </a:moveTo>
                  <a:cubicBezTo>
                    <a:pt x="29" y="276"/>
                    <a:pt x="31" y="279"/>
                    <a:pt x="33" y="283"/>
                  </a:cubicBezTo>
                  <a:cubicBezTo>
                    <a:pt x="33" y="284"/>
                    <a:pt x="34" y="284"/>
                    <a:pt x="35" y="283"/>
                  </a:cubicBezTo>
                  <a:cubicBezTo>
                    <a:pt x="36" y="283"/>
                    <a:pt x="37" y="282"/>
                    <a:pt x="36" y="281"/>
                  </a:cubicBezTo>
                  <a:cubicBezTo>
                    <a:pt x="34" y="277"/>
                    <a:pt x="32" y="274"/>
                    <a:pt x="30" y="270"/>
                  </a:cubicBezTo>
                  <a:cubicBezTo>
                    <a:pt x="30" y="269"/>
                    <a:pt x="29" y="269"/>
                    <a:pt x="28" y="269"/>
                  </a:cubicBezTo>
                  <a:cubicBezTo>
                    <a:pt x="27" y="270"/>
                    <a:pt x="26" y="271"/>
                    <a:pt x="27" y="272"/>
                  </a:cubicBezTo>
                  <a:close/>
                  <a:moveTo>
                    <a:pt x="17" y="250"/>
                  </a:moveTo>
                  <a:cubicBezTo>
                    <a:pt x="18" y="254"/>
                    <a:pt x="20" y="257"/>
                    <a:pt x="22" y="261"/>
                  </a:cubicBezTo>
                  <a:cubicBezTo>
                    <a:pt x="22" y="262"/>
                    <a:pt x="23" y="263"/>
                    <a:pt x="24" y="262"/>
                  </a:cubicBezTo>
                  <a:cubicBezTo>
                    <a:pt x="25" y="262"/>
                    <a:pt x="26" y="261"/>
                    <a:pt x="25" y="260"/>
                  </a:cubicBezTo>
                  <a:cubicBezTo>
                    <a:pt x="24" y="256"/>
                    <a:pt x="22" y="252"/>
                    <a:pt x="21" y="249"/>
                  </a:cubicBezTo>
                  <a:cubicBezTo>
                    <a:pt x="20" y="248"/>
                    <a:pt x="19" y="247"/>
                    <a:pt x="18" y="247"/>
                  </a:cubicBezTo>
                  <a:cubicBezTo>
                    <a:pt x="17" y="248"/>
                    <a:pt x="16" y="249"/>
                    <a:pt x="17" y="250"/>
                  </a:cubicBezTo>
                  <a:close/>
                  <a:moveTo>
                    <a:pt x="9" y="227"/>
                  </a:moveTo>
                  <a:cubicBezTo>
                    <a:pt x="10" y="231"/>
                    <a:pt x="11" y="235"/>
                    <a:pt x="13" y="239"/>
                  </a:cubicBezTo>
                  <a:cubicBezTo>
                    <a:pt x="13" y="240"/>
                    <a:pt x="14" y="240"/>
                    <a:pt x="15" y="240"/>
                  </a:cubicBezTo>
                  <a:cubicBezTo>
                    <a:pt x="16" y="240"/>
                    <a:pt x="17" y="238"/>
                    <a:pt x="16" y="237"/>
                  </a:cubicBezTo>
                  <a:cubicBezTo>
                    <a:pt x="15" y="234"/>
                    <a:pt x="14" y="230"/>
                    <a:pt x="13" y="226"/>
                  </a:cubicBezTo>
                  <a:cubicBezTo>
                    <a:pt x="12" y="225"/>
                    <a:pt x="11" y="224"/>
                    <a:pt x="10" y="225"/>
                  </a:cubicBezTo>
                  <a:cubicBezTo>
                    <a:pt x="9" y="225"/>
                    <a:pt x="9" y="226"/>
                    <a:pt x="9" y="227"/>
                  </a:cubicBezTo>
                  <a:close/>
                  <a:moveTo>
                    <a:pt x="4" y="204"/>
                  </a:moveTo>
                  <a:cubicBezTo>
                    <a:pt x="4" y="208"/>
                    <a:pt x="5" y="212"/>
                    <a:pt x="6" y="215"/>
                  </a:cubicBezTo>
                  <a:cubicBezTo>
                    <a:pt x="6" y="217"/>
                    <a:pt x="7" y="217"/>
                    <a:pt x="8" y="217"/>
                  </a:cubicBezTo>
                  <a:cubicBezTo>
                    <a:pt x="9" y="217"/>
                    <a:pt x="10" y="216"/>
                    <a:pt x="10" y="215"/>
                  </a:cubicBezTo>
                  <a:cubicBezTo>
                    <a:pt x="9" y="211"/>
                    <a:pt x="8" y="207"/>
                    <a:pt x="7" y="203"/>
                  </a:cubicBezTo>
                  <a:cubicBezTo>
                    <a:pt x="7" y="202"/>
                    <a:pt x="6" y="201"/>
                    <a:pt x="5" y="201"/>
                  </a:cubicBezTo>
                  <a:cubicBezTo>
                    <a:pt x="4" y="201"/>
                    <a:pt x="3" y="203"/>
                    <a:pt x="4" y="204"/>
                  </a:cubicBezTo>
                  <a:close/>
                  <a:moveTo>
                    <a:pt x="1" y="180"/>
                  </a:moveTo>
                  <a:cubicBezTo>
                    <a:pt x="1" y="184"/>
                    <a:pt x="1" y="188"/>
                    <a:pt x="2" y="192"/>
                  </a:cubicBezTo>
                  <a:cubicBezTo>
                    <a:pt x="2" y="193"/>
                    <a:pt x="3" y="194"/>
                    <a:pt x="4" y="193"/>
                  </a:cubicBezTo>
                  <a:cubicBezTo>
                    <a:pt x="5" y="193"/>
                    <a:pt x="6" y="192"/>
                    <a:pt x="6" y="191"/>
                  </a:cubicBezTo>
                  <a:cubicBezTo>
                    <a:pt x="5" y="187"/>
                    <a:pt x="5" y="183"/>
                    <a:pt x="5" y="179"/>
                  </a:cubicBezTo>
                  <a:cubicBezTo>
                    <a:pt x="5" y="178"/>
                    <a:pt x="4" y="177"/>
                    <a:pt x="3" y="177"/>
                  </a:cubicBezTo>
                  <a:cubicBezTo>
                    <a:pt x="1" y="178"/>
                    <a:pt x="1" y="178"/>
                    <a:pt x="1" y="180"/>
                  </a:cubicBezTo>
                  <a:close/>
                  <a:moveTo>
                    <a:pt x="0" y="155"/>
                  </a:moveTo>
                  <a:cubicBezTo>
                    <a:pt x="0" y="159"/>
                    <a:pt x="0" y="162"/>
                    <a:pt x="0" y="166"/>
                  </a:cubicBezTo>
                  <a:cubicBezTo>
                    <a:pt x="0" y="166"/>
                    <a:pt x="0" y="167"/>
                    <a:pt x="0" y="167"/>
                  </a:cubicBezTo>
                  <a:cubicBezTo>
                    <a:pt x="0" y="169"/>
                    <a:pt x="1" y="169"/>
                    <a:pt x="2" y="169"/>
                  </a:cubicBezTo>
                  <a:cubicBezTo>
                    <a:pt x="3" y="169"/>
                    <a:pt x="4" y="169"/>
                    <a:pt x="4" y="167"/>
                  </a:cubicBezTo>
                  <a:cubicBezTo>
                    <a:pt x="4" y="167"/>
                    <a:pt x="4" y="166"/>
                    <a:pt x="4" y="166"/>
                  </a:cubicBezTo>
                  <a:cubicBezTo>
                    <a:pt x="4" y="162"/>
                    <a:pt x="4" y="159"/>
                    <a:pt x="4" y="156"/>
                  </a:cubicBezTo>
                  <a:cubicBezTo>
                    <a:pt x="5" y="154"/>
                    <a:pt x="4" y="154"/>
                    <a:pt x="3" y="153"/>
                  </a:cubicBezTo>
                  <a:cubicBezTo>
                    <a:pt x="1" y="153"/>
                    <a:pt x="1" y="154"/>
                    <a:pt x="0" y="155"/>
                  </a:cubicBezTo>
                  <a:close/>
                  <a:moveTo>
                    <a:pt x="3" y="131"/>
                  </a:moveTo>
                  <a:cubicBezTo>
                    <a:pt x="2" y="135"/>
                    <a:pt x="2" y="139"/>
                    <a:pt x="1" y="143"/>
                  </a:cubicBezTo>
                  <a:cubicBezTo>
                    <a:pt x="1" y="144"/>
                    <a:pt x="2" y="145"/>
                    <a:pt x="3" y="145"/>
                  </a:cubicBezTo>
                  <a:cubicBezTo>
                    <a:pt x="4" y="146"/>
                    <a:pt x="5" y="145"/>
                    <a:pt x="5" y="144"/>
                  </a:cubicBezTo>
                  <a:cubicBezTo>
                    <a:pt x="6" y="140"/>
                    <a:pt x="6" y="136"/>
                    <a:pt x="7" y="132"/>
                  </a:cubicBezTo>
                  <a:cubicBezTo>
                    <a:pt x="7" y="131"/>
                    <a:pt x="6" y="130"/>
                    <a:pt x="5" y="130"/>
                  </a:cubicBezTo>
                  <a:cubicBezTo>
                    <a:pt x="4" y="129"/>
                    <a:pt x="3" y="130"/>
                    <a:pt x="3" y="131"/>
                  </a:cubicBezTo>
                  <a:close/>
                  <a:moveTo>
                    <a:pt x="8" y="108"/>
                  </a:moveTo>
                  <a:cubicBezTo>
                    <a:pt x="7" y="111"/>
                    <a:pt x="6" y="115"/>
                    <a:pt x="5" y="119"/>
                  </a:cubicBezTo>
                  <a:cubicBezTo>
                    <a:pt x="5" y="120"/>
                    <a:pt x="5" y="122"/>
                    <a:pt x="7" y="122"/>
                  </a:cubicBezTo>
                  <a:cubicBezTo>
                    <a:pt x="8" y="122"/>
                    <a:pt x="9" y="121"/>
                    <a:pt x="9" y="120"/>
                  </a:cubicBezTo>
                  <a:cubicBezTo>
                    <a:pt x="10" y="116"/>
                    <a:pt x="11" y="112"/>
                    <a:pt x="12" y="109"/>
                  </a:cubicBezTo>
                  <a:cubicBezTo>
                    <a:pt x="12" y="108"/>
                    <a:pt x="11" y="106"/>
                    <a:pt x="10" y="106"/>
                  </a:cubicBezTo>
                  <a:cubicBezTo>
                    <a:pt x="9" y="106"/>
                    <a:pt x="8" y="107"/>
                    <a:pt x="8" y="108"/>
                  </a:cubicBezTo>
                  <a:close/>
                  <a:moveTo>
                    <a:pt x="15" y="84"/>
                  </a:moveTo>
                  <a:cubicBezTo>
                    <a:pt x="13" y="88"/>
                    <a:pt x="12" y="92"/>
                    <a:pt x="11" y="96"/>
                  </a:cubicBezTo>
                  <a:cubicBezTo>
                    <a:pt x="11" y="97"/>
                    <a:pt x="11" y="98"/>
                    <a:pt x="12" y="98"/>
                  </a:cubicBezTo>
                  <a:cubicBezTo>
                    <a:pt x="13" y="99"/>
                    <a:pt x="14" y="98"/>
                    <a:pt x="15" y="97"/>
                  </a:cubicBezTo>
                  <a:cubicBezTo>
                    <a:pt x="16" y="93"/>
                    <a:pt x="17" y="90"/>
                    <a:pt x="19" y="86"/>
                  </a:cubicBezTo>
                  <a:cubicBezTo>
                    <a:pt x="19" y="85"/>
                    <a:pt x="18" y="84"/>
                    <a:pt x="17" y="83"/>
                  </a:cubicBezTo>
                  <a:cubicBezTo>
                    <a:pt x="16" y="83"/>
                    <a:pt x="15" y="83"/>
                    <a:pt x="15" y="84"/>
                  </a:cubicBezTo>
                  <a:close/>
                  <a:moveTo>
                    <a:pt x="24" y="62"/>
                  </a:moveTo>
                  <a:cubicBezTo>
                    <a:pt x="22" y="66"/>
                    <a:pt x="21" y="69"/>
                    <a:pt x="19" y="73"/>
                  </a:cubicBezTo>
                  <a:cubicBezTo>
                    <a:pt x="19" y="74"/>
                    <a:pt x="19" y="75"/>
                    <a:pt x="20" y="76"/>
                  </a:cubicBezTo>
                  <a:cubicBezTo>
                    <a:pt x="21" y="76"/>
                    <a:pt x="22" y="76"/>
                    <a:pt x="23" y="75"/>
                  </a:cubicBezTo>
                  <a:cubicBezTo>
                    <a:pt x="24" y="71"/>
                    <a:pt x="26" y="67"/>
                    <a:pt x="28" y="64"/>
                  </a:cubicBezTo>
                  <a:cubicBezTo>
                    <a:pt x="28" y="63"/>
                    <a:pt x="28" y="62"/>
                    <a:pt x="27" y="61"/>
                  </a:cubicBezTo>
                  <a:cubicBezTo>
                    <a:pt x="26" y="61"/>
                    <a:pt x="24" y="61"/>
                    <a:pt x="24" y="62"/>
                  </a:cubicBezTo>
                  <a:close/>
                  <a:moveTo>
                    <a:pt x="35" y="41"/>
                  </a:moveTo>
                  <a:cubicBezTo>
                    <a:pt x="33" y="44"/>
                    <a:pt x="31" y="47"/>
                    <a:pt x="29" y="51"/>
                  </a:cubicBezTo>
                  <a:cubicBezTo>
                    <a:pt x="29" y="52"/>
                    <a:pt x="29" y="53"/>
                    <a:pt x="30" y="54"/>
                  </a:cubicBezTo>
                  <a:cubicBezTo>
                    <a:pt x="31" y="54"/>
                    <a:pt x="32" y="54"/>
                    <a:pt x="33" y="53"/>
                  </a:cubicBezTo>
                  <a:cubicBezTo>
                    <a:pt x="35" y="49"/>
                    <a:pt x="37" y="46"/>
                    <a:pt x="38" y="43"/>
                  </a:cubicBezTo>
                  <a:cubicBezTo>
                    <a:pt x="39" y="42"/>
                    <a:pt x="39" y="40"/>
                    <a:pt x="38" y="40"/>
                  </a:cubicBezTo>
                  <a:cubicBezTo>
                    <a:pt x="37" y="39"/>
                    <a:pt x="36" y="40"/>
                    <a:pt x="35" y="41"/>
                  </a:cubicBezTo>
                  <a:close/>
                  <a:moveTo>
                    <a:pt x="48" y="20"/>
                  </a:moveTo>
                  <a:cubicBezTo>
                    <a:pt x="46" y="23"/>
                    <a:pt x="43" y="26"/>
                    <a:pt x="41" y="30"/>
                  </a:cubicBezTo>
                  <a:cubicBezTo>
                    <a:pt x="41" y="31"/>
                    <a:pt x="41" y="32"/>
                    <a:pt x="42" y="33"/>
                  </a:cubicBezTo>
                  <a:cubicBezTo>
                    <a:pt x="43" y="34"/>
                    <a:pt x="44" y="33"/>
                    <a:pt x="45" y="32"/>
                  </a:cubicBezTo>
                  <a:cubicBezTo>
                    <a:pt x="47" y="29"/>
                    <a:pt x="49" y="25"/>
                    <a:pt x="51" y="22"/>
                  </a:cubicBezTo>
                  <a:cubicBezTo>
                    <a:pt x="52" y="21"/>
                    <a:pt x="51" y="20"/>
                    <a:pt x="51" y="20"/>
                  </a:cubicBezTo>
                  <a:cubicBezTo>
                    <a:pt x="50" y="19"/>
                    <a:pt x="48" y="19"/>
                    <a:pt x="48" y="20"/>
                  </a:cubicBezTo>
                  <a:close/>
                  <a:moveTo>
                    <a:pt x="63" y="1"/>
                  </a:moveTo>
                  <a:cubicBezTo>
                    <a:pt x="63" y="1"/>
                    <a:pt x="60" y="4"/>
                    <a:pt x="55" y="10"/>
                  </a:cubicBezTo>
                  <a:cubicBezTo>
                    <a:pt x="54" y="11"/>
                    <a:pt x="54" y="12"/>
                    <a:pt x="55" y="13"/>
                  </a:cubicBezTo>
                  <a:cubicBezTo>
                    <a:pt x="56" y="14"/>
                    <a:pt x="57" y="14"/>
                    <a:pt x="58" y="13"/>
                  </a:cubicBezTo>
                  <a:cubicBezTo>
                    <a:pt x="60" y="10"/>
                    <a:pt x="62" y="7"/>
                    <a:pt x="64" y="6"/>
                  </a:cubicBezTo>
                  <a:cubicBezTo>
                    <a:pt x="64" y="5"/>
                    <a:pt x="65" y="4"/>
                    <a:pt x="65" y="4"/>
                  </a:cubicBezTo>
                  <a:cubicBezTo>
                    <a:pt x="65" y="4"/>
                    <a:pt x="66" y="3"/>
                    <a:pt x="66" y="3"/>
                  </a:cubicBezTo>
                  <a:cubicBezTo>
                    <a:pt x="66" y="3"/>
                    <a:pt x="66" y="1"/>
                    <a:pt x="65" y="1"/>
                  </a:cubicBezTo>
                  <a:cubicBezTo>
                    <a:pt x="65" y="0"/>
                    <a:pt x="63" y="0"/>
                    <a:pt x="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9" name="Freeform 614"/>
            <p:cNvSpPr>
              <a:spLocks noEditPoints="1"/>
            </p:cNvSpPr>
            <p:nvPr/>
          </p:nvSpPr>
          <p:spPr bwMode="auto">
            <a:xfrm rot="16200000">
              <a:off x="3427605" y="-593499"/>
              <a:ext cx="983668" cy="2894420"/>
            </a:xfrm>
            <a:custGeom>
              <a:avLst/>
              <a:gdLst>
                <a:gd name="T0" fmla="*/ 128 w 169"/>
                <a:gd name="T1" fmla="*/ 488 h 498"/>
                <a:gd name="T2" fmla="*/ 132 w 169"/>
                <a:gd name="T3" fmla="*/ 479 h 498"/>
                <a:gd name="T4" fmla="*/ 148 w 169"/>
                <a:gd name="T5" fmla="*/ 445 h 498"/>
                <a:gd name="T6" fmla="*/ 151 w 169"/>
                <a:gd name="T7" fmla="*/ 443 h 498"/>
                <a:gd name="T8" fmla="*/ 156 w 169"/>
                <a:gd name="T9" fmla="*/ 435 h 498"/>
                <a:gd name="T10" fmla="*/ 159 w 169"/>
                <a:gd name="T11" fmla="*/ 411 h 498"/>
                <a:gd name="T12" fmla="*/ 161 w 169"/>
                <a:gd name="T13" fmla="*/ 399 h 498"/>
                <a:gd name="T14" fmla="*/ 168 w 169"/>
                <a:gd name="T15" fmla="*/ 376 h 498"/>
                <a:gd name="T16" fmla="*/ 165 w 169"/>
                <a:gd name="T17" fmla="*/ 363 h 498"/>
                <a:gd name="T18" fmla="*/ 167 w 169"/>
                <a:gd name="T19" fmla="*/ 349 h 498"/>
                <a:gd name="T20" fmla="*/ 168 w 169"/>
                <a:gd name="T21" fmla="*/ 339 h 498"/>
                <a:gd name="T22" fmla="*/ 162 w 169"/>
                <a:gd name="T23" fmla="*/ 316 h 498"/>
                <a:gd name="T24" fmla="*/ 160 w 169"/>
                <a:gd name="T25" fmla="*/ 304 h 498"/>
                <a:gd name="T26" fmla="*/ 160 w 169"/>
                <a:gd name="T27" fmla="*/ 280 h 498"/>
                <a:gd name="T28" fmla="*/ 155 w 169"/>
                <a:gd name="T29" fmla="*/ 270 h 498"/>
                <a:gd name="T30" fmla="*/ 143 w 169"/>
                <a:gd name="T31" fmla="*/ 234 h 498"/>
                <a:gd name="T32" fmla="*/ 145 w 169"/>
                <a:gd name="T33" fmla="*/ 232 h 498"/>
                <a:gd name="T34" fmla="*/ 143 w 169"/>
                <a:gd name="T35" fmla="*/ 222 h 498"/>
                <a:gd name="T36" fmla="*/ 132 w 169"/>
                <a:gd name="T37" fmla="*/ 200 h 498"/>
                <a:gd name="T38" fmla="*/ 128 w 169"/>
                <a:gd name="T39" fmla="*/ 189 h 498"/>
                <a:gd name="T40" fmla="*/ 122 w 169"/>
                <a:gd name="T41" fmla="*/ 165 h 498"/>
                <a:gd name="T42" fmla="*/ 117 w 169"/>
                <a:gd name="T43" fmla="*/ 157 h 498"/>
                <a:gd name="T44" fmla="*/ 100 w 169"/>
                <a:gd name="T45" fmla="*/ 123 h 498"/>
                <a:gd name="T46" fmla="*/ 101 w 169"/>
                <a:gd name="T47" fmla="*/ 120 h 498"/>
                <a:gd name="T48" fmla="*/ 99 w 169"/>
                <a:gd name="T49" fmla="*/ 110 h 498"/>
                <a:gd name="T50" fmla="*/ 86 w 169"/>
                <a:gd name="T51" fmla="*/ 89 h 498"/>
                <a:gd name="T52" fmla="*/ 83 w 169"/>
                <a:gd name="T53" fmla="*/ 78 h 498"/>
                <a:gd name="T54" fmla="*/ 84 w 169"/>
                <a:gd name="T55" fmla="*/ 65 h 498"/>
                <a:gd name="T56" fmla="*/ 85 w 169"/>
                <a:gd name="T57" fmla="*/ 29 h 498"/>
                <a:gd name="T58" fmla="*/ 88 w 169"/>
                <a:gd name="T59" fmla="*/ 28 h 498"/>
                <a:gd name="T60" fmla="*/ 95 w 169"/>
                <a:gd name="T61" fmla="*/ 21 h 498"/>
                <a:gd name="T62" fmla="*/ 112 w 169"/>
                <a:gd name="T63" fmla="*/ 4 h 498"/>
                <a:gd name="T64" fmla="*/ 124 w 169"/>
                <a:gd name="T65" fmla="*/ 1 h 498"/>
                <a:gd name="T66" fmla="*/ 147 w 169"/>
                <a:gd name="T67" fmla="*/ 7 h 498"/>
                <a:gd name="T68" fmla="*/ 156 w 169"/>
                <a:gd name="T69" fmla="*/ 10 h 498"/>
                <a:gd name="T70" fmla="*/ 166 w 169"/>
                <a:gd name="T71" fmla="*/ 45 h 498"/>
                <a:gd name="T72" fmla="*/ 163 w 169"/>
                <a:gd name="T73" fmla="*/ 42 h 498"/>
                <a:gd name="T74" fmla="*/ 161 w 169"/>
                <a:gd name="T75" fmla="*/ 57 h 498"/>
                <a:gd name="T76" fmla="*/ 155 w 169"/>
                <a:gd name="T77" fmla="*/ 67 h 498"/>
                <a:gd name="T78" fmla="*/ 134 w 169"/>
                <a:gd name="T79" fmla="*/ 78 h 498"/>
                <a:gd name="T80" fmla="*/ 123 w 169"/>
                <a:gd name="T81" fmla="*/ 85 h 498"/>
                <a:gd name="T82" fmla="*/ 109 w 169"/>
                <a:gd name="T83" fmla="*/ 84 h 498"/>
                <a:gd name="T84" fmla="*/ 99 w 169"/>
                <a:gd name="T85" fmla="*/ 80 h 498"/>
                <a:gd name="T86" fmla="*/ 75 w 169"/>
                <a:gd name="T87" fmla="*/ 78 h 498"/>
                <a:gd name="T88" fmla="*/ 64 w 169"/>
                <a:gd name="T89" fmla="*/ 74 h 498"/>
                <a:gd name="T90" fmla="*/ 44 w 169"/>
                <a:gd name="T91" fmla="*/ 60 h 498"/>
                <a:gd name="T92" fmla="*/ 34 w 169"/>
                <a:gd name="T93" fmla="*/ 57 h 498"/>
                <a:gd name="T94" fmla="*/ 2 w 169"/>
                <a:gd name="T95" fmla="*/ 39 h 498"/>
                <a:gd name="T96" fmla="*/ 1 w 169"/>
                <a:gd name="T97" fmla="*/ 39 h 498"/>
                <a:gd name="T98" fmla="*/ 1 w 169"/>
                <a:gd name="T99" fmla="*/ 39 h 498"/>
                <a:gd name="T100" fmla="*/ 6 w 169"/>
                <a:gd name="T101" fmla="*/ 37 h 498"/>
                <a:gd name="T102" fmla="*/ 0 w 169"/>
                <a:gd name="T103" fmla="*/ 37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69" h="498">
                  <a:moveTo>
                    <a:pt x="125" y="486"/>
                  </a:moveTo>
                  <a:cubicBezTo>
                    <a:pt x="123" y="489"/>
                    <a:pt x="121" y="492"/>
                    <a:pt x="118" y="494"/>
                  </a:cubicBezTo>
                  <a:cubicBezTo>
                    <a:pt x="118" y="495"/>
                    <a:pt x="118" y="497"/>
                    <a:pt x="119" y="497"/>
                  </a:cubicBezTo>
                  <a:cubicBezTo>
                    <a:pt x="120" y="498"/>
                    <a:pt x="121" y="498"/>
                    <a:pt x="122" y="497"/>
                  </a:cubicBezTo>
                  <a:cubicBezTo>
                    <a:pt x="124" y="494"/>
                    <a:pt x="126" y="491"/>
                    <a:pt x="128" y="488"/>
                  </a:cubicBezTo>
                  <a:cubicBezTo>
                    <a:pt x="129" y="487"/>
                    <a:pt x="129" y="486"/>
                    <a:pt x="128" y="485"/>
                  </a:cubicBezTo>
                  <a:cubicBezTo>
                    <a:pt x="127" y="485"/>
                    <a:pt x="126" y="485"/>
                    <a:pt x="125" y="486"/>
                  </a:cubicBezTo>
                  <a:close/>
                  <a:moveTo>
                    <a:pt x="138" y="466"/>
                  </a:moveTo>
                  <a:cubicBezTo>
                    <a:pt x="136" y="469"/>
                    <a:pt x="134" y="473"/>
                    <a:pt x="132" y="476"/>
                  </a:cubicBezTo>
                  <a:cubicBezTo>
                    <a:pt x="131" y="477"/>
                    <a:pt x="131" y="478"/>
                    <a:pt x="132" y="479"/>
                  </a:cubicBezTo>
                  <a:cubicBezTo>
                    <a:pt x="133" y="479"/>
                    <a:pt x="135" y="479"/>
                    <a:pt x="135" y="478"/>
                  </a:cubicBezTo>
                  <a:cubicBezTo>
                    <a:pt x="137" y="475"/>
                    <a:pt x="139" y="471"/>
                    <a:pt x="141" y="468"/>
                  </a:cubicBezTo>
                  <a:cubicBezTo>
                    <a:pt x="142" y="467"/>
                    <a:pt x="142" y="466"/>
                    <a:pt x="141" y="465"/>
                  </a:cubicBezTo>
                  <a:cubicBezTo>
                    <a:pt x="140" y="465"/>
                    <a:pt x="138" y="465"/>
                    <a:pt x="138" y="466"/>
                  </a:cubicBezTo>
                  <a:close/>
                  <a:moveTo>
                    <a:pt x="148" y="445"/>
                  </a:moveTo>
                  <a:cubicBezTo>
                    <a:pt x="147" y="448"/>
                    <a:pt x="145" y="452"/>
                    <a:pt x="143" y="455"/>
                  </a:cubicBezTo>
                  <a:cubicBezTo>
                    <a:pt x="143" y="456"/>
                    <a:pt x="143" y="458"/>
                    <a:pt x="144" y="458"/>
                  </a:cubicBezTo>
                  <a:cubicBezTo>
                    <a:pt x="145" y="459"/>
                    <a:pt x="147" y="458"/>
                    <a:pt x="147" y="457"/>
                  </a:cubicBezTo>
                  <a:cubicBezTo>
                    <a:pt x="149" y="453"/>
                    <a:pt x="151" y="450"/>
                    <a:pt x="152" y="446"/>
                  </a:cubicBezTo>
                  <a:cubicBezTo>
                    <a:pt x="152" y="445"/>
                    <a:pt x="152" y="444"/>
                    <a:pt x="151" y="443"/>
                  </a:cubicBezTo>
                  <a:cubicBezTo>
                    <a:pt x="150" y="443"/>
                    <a:pt x="149" y="444"/>
                    <a:pt x="148" y="445"/>
                  </a:cubicBezTo>
                  <a:close/>
                  <a:moveTo>
                    <a:pt x="156" y="422"/>
                  </a:moveTo>
                  <a:cubicBezTo>
                    <a:pt x="155" y="426"/>
                    <a:pt x="154" y="430"/>
                    <a:pt x="153" y="433"/>
                  </a:cubicBezTo>
                  <a:cubicBezTo>
                    <a:pt x="152" y="435"/>
                    <a:pt x="153" y="436"/>
                    <a:pt x="154" y="436"/>
                  </a:cubicBezTo>
                  <a:cubicBezTo>
                    <a:pt x="155" y="436"/>
                    <a:pt x="156" y="436"/>
                    <a:pt x="156" y="435"/>
                  </a:cubicBezTo>
                  <a:cubicBezTo>
                    <a:pt x="158" y="431"/>
                    <a:pt x="159" y="427"/>
                    <a:pt x="160" y="423"/>
                  </a:cubicBezTo>
                  <a:cubicBezTo>
                    <a:pt x="160" y="422"/>
                    <a:pt x="160" y="421"/>
                    <a:pt x="159" y="421"/>
                  </a:cubicBezTo>
                  <a:cubicBezTo>
                    <a:pt x="158" y="420"/>
                    <a:pt x="156" y="421"/>
                    <a:pt x="156" y="422"/>
                  </a:cubicBezTo>
                  <a:close/>
                  <a:moveTo>
                    <a:pt x="161" y="399"/>
                  </a:moveTo>
                  <a:cubicBezTo>
                    <a:pt x="161" y="403"/>
                    <a:pt x="160" y="407"/>
                    <a:pt x="159" y="411"/>
                  </a:cubicBezTo>
                  <a:cubicBezTo>
                    <a:pt x="159" y="412"/>
                    <a:pt x="160" y="413"/>
                    <a:pt x="161" y="413"/>
                  </a:cubicBezTo>
                  <a:cubicBezTo>
                    <a:pt x="162" y="413"/>
                    <a:pt x="163" y="413"/>
                    <a:pt x="163" y="412"/>
                  </a:cubicBezTo>
                  <a:cubicBezTo>
                    <a:pt x="164" y="408"/>
                    <a:pt x="165" y="404"/>
                    <a:pt x="165" y="400"/>
                  </a:cubicBezTo>
                  <a:cubicBezTo>
                    <a:pt x="166" y="399"/>
                    <a:pt x="165" y="398"/>
                    <a:pt x="164" y="397"/>
                  </a:cubicBezTo>
                  <a:cubicBezTo>
                    <a:pt x="163" y="397"/>
                    <a:pt x="162" y="398"/>
                    <a:pt x="161" y="399"/>
                  </a:cubicBezTo>
                  <a:close/>
                  <a:moveTo>
                    <a:pt x="164" y="375"/>
                  </a:moveTo>
                  <a:cubicBezTo>
                    <a:pt x="164" y="379"/>
                    <a:pt x="164" y="383"/>
                    <a:pt x="163" y="387"/>
                  </a:cubicBezTo>
                  <a:cubicBezTo>
                    <a:pt x="163" y="388"/>
                    <a:pt x="164" y="389"/>
                    <a:pt x="165" y="389"/>
                  </a:cubicBezTo>
                  <a:cubicBezTo>
                    <a:pt x="166" y="390"/>
                    <a:pt x="167" y="389"/>
                    <a:pt x="167" y="388"/>
                  </a:cubicBezTo>
                  <a:cubicBezTo>
                    <a:pt x="168" y="384"/>
                    <a:pt x="168" y="380"/>
                    <a:pt x="168" y="376"/>
                  </a:cubicBezTo>
                  <a:cubicBezTo>
                    <a:pt x="168" y="375"/>
                    <a:pt x="167" y="374"/>
                    <a:pt x="166" y="373"/>
                  </a:cubicBezTo>
                  <a:cubicBezTo>
                    <a:pt x="165" y="373"/>
                    <a:pt x="164" y="374"/>
                    <a:pt x="164" y="375"/>
                  </a:cubicBezTo>
                  <a:close/>
                  <a:moveTo>
                    <a:pt x="165" y="352"/>
                  </a:moveTo>
                  <a:cubicBezTo>
                    <a:pt x="165" y="353"/>
                    <a:pt x="165" y="355"/>
                    <a:pt x="165" y="357"/>
                  </a:cubicBezTo>
                  <a:cubicBezTo>
                    <a:pt x="165" y="359"/>
                    <a:pt x="165" y="361"/>
                    <a:pt x="165" y="363"/>
                  </a:cubicBezTo>
                  <a:cubicBezTo>
                    <a:pt x="165" y="365"/>
                    <a:pt x="166" y="365"/>
                    <a:pt x="167" y="365"/>
                  </a:cubicBezTo>
                  <a:cubicBezTo>
                    <a:pt x="168" y="366"/>
                    <a:pt x="169" y="365"/>
                    <a:pt x="169" y="364"/>
                  </a:cubicBezTo>
                  <a:cubicBezTo>
                    <a:pt x="169" y="361"/>
                    <a:pt x="169" y="359"/>
                    <a:pt x="169" y="357"/>
                  </a:cubicBezTo>
                  <a:cubicBezTo>
                    <a:pt x="169" y="355"/>
                    <a:pt x="169" y="353"/>
                    <a:pt x="169" y="351"/>
                  </a:cubicBezTo>
                  <a:cubicBezTo>
                    <a:pt x="169" y="350"/>
                    <a:pt x="168" y="349"/>
                    <a:pt x="167" y="349"/>
                  </a:cubicBezTo>
                  <a:cubicBezTo>
                    <a:pt x="166" y="350"/>
                    <a:pt x="165" y="350"/>
                    <a:pt x="165" y="352"/>
                  </a:cubicBezTo>
                  <a:close/>
                  <a:moveTo>
                    <a:pt x="163" y="328"/>
                  </a:moveTo>
                  <a:cubicBezTo>
                    <a:pt x="164" y="332"/>
                    <a:pt x="164" y="336"/>
                    <a:pt x="164" y="340"/>
                  </a:cubicBezTo>
                  <a:cubicBezTo>
                    <a:pt x="164" y="341"/>
                    <a:pt x="165" y="342"/>
                    <a:pt x="166" y="341"/>
                  </a:cubicBezTo>
                  <a:cubicBezTo>
                    <a:pt x="167" y="341"/>
                    <a:pt x="168" y="340"/>
                    <a:pt x="168" y="339"/>
                  </a:cubicBezTo>
                  <a:cubicBezTo>
                    <a:pt x="168" y="335"/>
                    <a:pt x="168" y="331"/>
                    <a:pt x="167" y="327"/>
                  </a:cubicBezTo>
                  <a:cubicBezTo>
                    <a:pt x="167" y="326"/>
                    <a:pt x="166" y="325"/>
                    <a:pt x="165" y="326"/>
                  </a:cubicBezTo>
                  <a:cubicBezTo>
                    <a:pt x="164" y="326"/>
                    <a:pt x="163" y="327"/>
                    <a:pt x="163" y="328"/>
                  </a:cubicBezTo>
                  <a:close/>
                  <a:moveTo>
                    <a:pt x="160" y="304"/>
                  </a:moveTo>
                  <a:cubicBezTo>
                    <a:pt x="161" y="308"/>
                    <a:pt x="161" y="312"/>
                    <a:pt x="162" y="316"/>
                  </a:cubicBezTo>
                  <a:cubicBezTo>
                    <a:pt x="162" y="317"/>
                    <a:pt x="163" y="318"/>
                    <a:pt x="164" y="318"/>
                  </a:cubicBezTo>
                  <a:cubicBezTo>
                    <a:pt x="165" y="317"/>
                    <a:pt x="166" y="316"/>
                    <a:pt x="166" y="315"/>
                  </a:cubicBezTo>
                  <a:cubicBezTo>
                    <a:pt x="165" y="311"/>
                    <a:pt x="165" y="307"/>
                    <a:pt x="164" y="303"/>
                  </a:cubicBezTo>
                  <a:cubicBezTo>
                    <a:pt x="164" y="302"/>
                    <a:pt x="163" y="302"/>
                    <a:pt x="162" y="302"/>
                  </a:cubicBezTo>
                  <a:cubicBezTo>
                    <a:pt x="161" y="302"/>
                    <a:pt x="160" y="303"/>
                    <a:pt x="160" y="304"/>
                  </a:cubicBezTo>
                  <a:close/>
                  <a:moveTo>
                    <a:pt x="156" y="281"/>
                  </a:moveTo>
                  <a:cubicBezTo>
                    <a:pt x="157" y="284"/>
                    <a:pt x="157" y="288"/>
                    <a:pt x="158" y="292"/>
                  </a:cubicBezTo>
                  <a:cubicBezTo>
                    <a:pt x="158" y="293"/>
                    <a:pt x="159" y="294"/>
                    <a:pt x="160" y="294"/>
                  </a:cubicBezTo>
                  <a:cubicBezTo>
                    <a:pt x="162" y="294"/>
                    <a:pt x="162" y="293"/>
                    <a:pt x="162" y="291"/>
                  </a:cubicBezTo>
                  <a:cubicBezTo>
                    <a:pt x="161" y="288"/>
                    <a:pt x="161" y="284"/>
                    <a:pt x="160" y="280"/>
                  </a:cubicBezTo>
                  <a:cubicBezTo>
                    <a:pt x="159" y="279"/>
                    <a:pt x="158" y="278"/>
                    <a:pt x="157" y="278"/>
                  </a:cubicBezTo>
                  <a:cubicBezTo>
                    <a:pt x="156" y="278"/>
                    <a:pt x="155" y="279"/>
                    <a:pt x="156" y="281"/>
                  </a:cubicBezTo>
                  <a:close/>
                  <a:moveTo>
                    <a:pt x="150" y="257"/>
                  </a:moveTo>
                  <a:cubicBezTo>
                    <a:pt x="151" y="261"/>
                    <a:pt x="152" y="265"/>
                    <a:pt x="153" y="269"/>
                  </a:cubicBezTo>
                  <a:cubicBezTo>
                    <a:pt x="153" y="270"/>
                    <a:pt x="154" y="271"/>
                    <a:pt x="155" y="270"/>
                  </a:cubicBezTo>
                  <a:cubicBezTo>
                    <a:pt x="157" y="270"/>
                    <a:pt x="157" y="269"/>
                    <a:pt x="157" y="268"/>
                  </a:cubicBezTo>
                  <a:cubicBezTo>
                    <a:pt x="156" y="264"/>
                    <a:pt x="155" y="260"/>
                    <a:pt x="154" y="256"/>
                  </a:cubicBezTo>
                  <a:cubicBezTo>
                    <a:pt x="154" y="255"/>
                    <a:pt x="152" y="255"/>
                    <a:pt x="151" y="255"/>
                  </a:cubicBezTo>
                  <a:cubicBezTo>
                    <a:pt x="150" y="255"/>
                    <a:pt x="150" y="256"/>
                    <a:pt x="150" y="257"/>
                  </a:cubicBezTo>
                  <a:close/>
                  <a:moveTo>
                    <a:pt x="143" y="234"/>
                  </a:moveTo>
                  <a:cubicBezTo>
                    <a:pt x="144" y="238"/>
                    <a:pt x="146" y="242"/>
                    <a:pt x="147" y="246"/>
                  </a:cubicBezTo>
                  <a:cubicBezTo>
                    <a:pt x="147" y="247"/>
                    <a:pt x="148" y="247"/>
                    <a:pt x="149" y="247"/>
                  </a:cubicBezTo>
                  <a:cubicBezTo>
                    <a:pt x="150" y="247"/>
                    <a:pt x="151" y="246"/>
                    <a:pt x="151" y="245"/>
                  </a:cubicBezTo>
                  <a:cubicBezTo>
                    <a:pt x="149" y="241"/>
                    <a:pt x="148" y="237"/>
                    <a:pt x="147" y="233"/>
                  </a:cubicBezTo>
                  <a:cubicBezTo>
                    <a:pt x="147" y="232"/>
                    <a:pt x="146" y="231"/>
                    <a:pt x="145" y="232"/>
                  </a:cubicBezTo>
                  <a:cubicBezTo>
                    <a:pt x="144" y="232"/>
                    <a:pt x="143" y="233"/>
                    <a:pt x="143" y="234"/>
                  </a:cubicBezTo>
                  <a:close/>
                  <a:moveTo>
                    <a:pt x="136" y="212"/>
                  </a:moveTo>
                  <a:cubicBezTo>
                    <a:pt x="137" y="215"/>
                    <a:pt x="138" y="219"/>
                    <a:pt x="140" y="223"/>
                  </a:cubicBezTo>
                  <a:cubicBezTo>
                    <a:pt x="140" y="224"/>
                    <a:pt x="141" y="225"/>
                    <a:pt x="142" y="224"/>
                  </a:cubicBezTo>
                  <a:cubicBezTo>
                    <a:pt x="143" y="224"/>
                    <a:pt x="144" y="223"/>
                    <a:pt x="143" y="222"/>
                  </a:cubicBezTo>
                  <a:cubicBezTo>
                    <a:pt x="142" y="218"/>
                    <a:pt x="141" y="214"/>
                    <a:pt x="140" y="210"/>
                  </a:cubicBezTo>
                  <a:cubicBezTo>
                    <a:pt x="139" y="209"/>
                    <a:pt x="138" y="209"/>
                    <a:pt x="137" y="209"/>
                  </a:cubicBezTo>
                  <a:cubicBezTo>
                    <a:pt x="136" y="209"/>
                    <a:pt x="135" y="211"/>
                    <a:pt x="136" y="212"/>
                  </a:cubicBezTo>
                  <a:close/>
                  <a:moveTo>
                    <a:pt x="128" y="189"/>
                  </a:moveTo>
                  <a:cubicBezTo>
                    <a:pt x="129" y="193"/>
                    <a:pt x="130" y="197"/>
                    <a:pt x="132" y="200"/>
                  </a:cubicBezTo>
                  <a:cubicBezTo>
                    <a:pt x="132" y="201"/>
                    <a:pt x="133" y="202"/>
                    <a:pt x="134" y="202"/>
                  </a:cubicBezTo>
                  <a:cubicBezTo>
                    <a:pt x="135" y="201"/>
                    <a:pt x="136" y="200"/>
                    <a:pt x="135" y="199"/>
                  </a:cubicBezTo>
                  <a:cubicBezTo>
                    <a:pt x="134" y="195"/>
                    <a:pt x="133" y="191"/>
                    <a:pt x="131" y="188"/>
                  </a:cubicBezTo>
                  <a:cubicBezTo>
                    <a:pt x="131" y="187"/>
                    <a:pt x="130" y="186"/>
                    <a:pt x="129" y="187"/>
                  </a:cubicBezTo>
                  <a:cubicBezTo>
                    <a:pt x="128" y="187"/>
                    <a:pt x="127" y="188"/>
                    <a:pt x="128" y="189"/>
                  </a:cubicBezTo>
                  <a:close/>
                  <a:moveTo>
                    <a:pt x="119" y="167"/>
                  </a:moveTo>
                  <a:cubicBezTo>
                    <a:pt x="120" y="171"/>
                    <a:pt x="122" y="174"/>
                    <a:pt x="123" y="178"/>
                  </a:cubicBezTo>
                  <a:cubicBezTo>
                    <a:pt x="124" y="179"/>
                    <a:pt x="125" y="180"/>
                    <a:pt x="126" y="179"/>
                  </a:cubicBezTo>
                  <a:cubicBezTo>
                    <a:pt x="127" y="179"/>
                    <a:pt x="127" y="178"/>
                    <a:pt x="127" y="177"/>
                  </a:cubicBezTo>
                  <a:cubicBezTo>
                    <a:pt x="125" y="173"/>
                    <a:pt x="124" y="169"/>
                    <a:pt x="122" y="165"/>
                  </a:cubicBezTo>
                  <a:cubicBezTo>
                    <a:pt x="122" y="164"/>
                    <a:pt x="121" y="164"/>
                    <a:pt x="120" y="164"/>
                  </a:cubicBezTo>
                  <a:cubicBezTo>
                    <a:pt x="119" y="165"/>
                    <a:pt x="118" y="166"/>
                    <a:pt x="119" y="167"/>
                  </a:cubicBezTo>
                  <a:close/>
                  <a:moveTo>
                    <a:pt x="110" y="145"/>
                  </a:moveTo>
                  <a:cubicBezTo>
                    <a:pt x="111" y="148"/>
                    <a:pt x="113" y="152"/>
                    <a:pt x="114" y="156"/>
                  </a:cubicBezTo>
                  <a:cubicBezTo>
                    <a:pt x="115" y="157"/>
                    <a:pt x="116" y="157"/>
                    <a:pt x="117" y="157"/>
                  </a:cubicBezTo>
                  <a:cubicBezTo>
                    <a:pt x="118" y="156"/>
                    <a:pt x="118" y="155"/>
                    <a:pt x="118" y="154"/>
                  </a:cubicBezTo>
                  <a:cubicBezTo>
                    <a:pt x="116" y="151"/>
                    <a:pt x="115" y="147"/>
                    <a:pt x="113" y="143"/>
                  </a:cubicBezTo>
                  <a:cubicBezTo>
                    <a:pt x="113" y="142"/>
                    <a:pt x="112" y="142"/>
                    <a:pt x="111" y="142"/>
                  </a:cubicBezTo>
                  <a:cubicBezTo>
                    <a:pt x="110" y="143"/>
                    <a:pt x="109" y="144"/>
                    <a:pt x="110" y="145"/>
                  </a:cubicBezTo>
                  <a:close/>
                  <a:moveTo>
                    <a:pt x="100" y="123"/>
                  </a:moveTo>
                  <a:cubicBezTo>
                    <a:pt x="102" y="126"/>
                    <a:pt x="103" y="130"/>
                    <a:pt x="105" y="134"/>
                  </a:cubicBezTo>
                  <a:cubicBezTo>
                    <a:pt x="105" y="135"/>
                    <a:pt x="107" y="135"/>
                    <a:pt x="108" y="135"/>
                  </a:cubicBezTo>
                  <a:cubicBezTo>
                    <a:pt x="109" y="134"/>
                    <a:pt x="109" y="133"/>
                    <a:pt x="109" y="132"/>
                  </a:cubicBezTo>
                  <a:cubicBezTo>
                    <a:pt x="107" y="128"/>
                    <a:pt x="105" y="125"/>
                    <a:pt x="104" y="121"/>
                  </a:cubicBezTo>
                  <a:cubicBezTo>
                    <a:pt x="103" y="120"/>
                    <a:pt x="102" y="120"/>
                    <a:pt x="101" y="120"/>
                  </a:cubicBezTo>
                  <a:cubicBezTo>
                    <a:pt x="100" y="120"/>
                    <a:pt x="100" y="122"/>
                    <a:pt x="100" y="123"/>
                  </a:cubicBezTo>
                  <a:close/>
                  <a:moveTo>
                    <a:pt x="91" y="101"/>
                  </a:moveTo>
                  <a:cubicBezTo>
                    <a:pt x="92" y="104"/>
                    <a:pt x="94" y="108"/>
                    <a:pt x="95" y="112"/>
                  </a:cubicBezTo>
                  <a:cubicBezTo>
                    <a:pt x="96" y="113"/>
                    <a:pt x="97" y="113"/>
                    <a:pt x="98" y="113"/>
                  </a:cubicBezTo>
                  <a:cubicBezTo>
                    <a:pt x="99" y="112"/>
                    <a:pt x="100" y="111"/>
                    <a:pt x="99" y="110"/>
                  </a:cubicBezTo>
                  <a:cubicBezTo>
                    <a:pt x="97" y="106"/>
                    <a:pt x="96" y="103"/>
                    <a:pt x="94" y="99"/>
                  </a:cubicBezTo>
                  <a:cubicBezTo>
                    <a:pt x="94" y="98"/>
                    <a:pt x="93" y="98"/>
                    <a:pt x="92" y="98"/>
                  </a:cubicBezTo>
                  <a:cubicBezTo>
                    <a:pt x="91" y="98"/>
                    <a:pt x="90" y="100"/>
                    <a:pt x="91" y="101"/>
                  </a:cubicBezTo>
                  <a:close/>
                  <a:moveTo>
                    <a:pt x="83" y="78"/>
                  </a:moveTo>
                  <a:cubicBezTo>
                    <a:pt x="84" y="81"/>
                    <a:pt x="85" y="85"/>
                    <a:pt x="86" y="89"/>
                  </a:cubicBezTo>
                  <a:cubicBezTo>
                    <a:pt x="87" y="90"/>
                    <a:pt x="88" y="91"/>
                    <a:pt x="89" y="91"/>
                  </a:cubicBezTo>
                  <a:cubicBezTo>
                    <a:pt x="90" y="90"/>
                    <a:pt x="90" y="89"/>
                    <a:pt x="90" y="88"/>
                  </a:cubicBezTo>
                  <a:cubicBezTo>
                    <a:pt x="89" y="84"/>
                    <a:pt x="88" y="80"/>
                    <a:pt x="87" y="77"/>
                  </a:cubicBezTo>
                  <a:cubicBezTo>
                    <a:pt x="86" y="76"/>
                    <a:pt x="85" y="75"/>
                    <a:pt x="84" y="75"/>
                  </a:cubicBezTo>
                  <a:cubicBezTo>
                    <a:pt x="83" y="75"/>
                    <a:pt x="82" y="77"/>
                    <a:pt x="83" y="78"/>
                  </a:cubicBezTo>
                  <a:close/>
                  <a:moveTo>
                    <a:pt x="80" y="53"/>
                  </a:moveTo>
                  <a:cubicBezTo>
                    <a:pt x="80" y="54"/>
                    <a:pt x="80" y="55"/>
                    <a:pt x="80" y="55"/>
                  </a:cubicBezTo>
                  <a:cubicBezTo>
                    <a:pt x="80" y="59"/>
                    <a:pt x="80" y="62"/>
                    <a:pt x="81" y="66"/>
                  </a:cubicBezTo>
                  <a:cubicBezTo>
                    <a:pt x="81" y="67"/>
                    <a:pt x="82" y="67"/>
                    <a:pt x="83" y="67"/>
                  </a:cubicBezTo>
                  <a:cubicBezTo>
                    <a:pt x="84" y="67"/>
                    <a:pt x="85" y="66"/>
                    <a:pt x="84" y="65"/>
                  </a:cubicBezTo>
                  <a:cubicBezTo>
                    <a:pt x="84" y="62"/>
                    <a:pt x="84" y="58"/>
                    <a:pt x="84" y="55"/>
                  </a:cubicBezTo>
                  <a:cubicBezTo>
                    <a:pt x="84" y="55"/>
                    <a:pt x="84" y="54"/>
                    <a:pt x="84" y="53"/>
                  </a:cubicBezTo>
                  <a:cubicBezTo>
                    <a:pt x="84" y="52"/>
                    <a:pt x="83" y="51"/>
                    <a:pt x="82" y="51"/>
                  </a:cubicBezTo>
                  <a:cubicBezTo>
                    <a:pt x="81" y="51"/>
                    <a:pt x="80" y="52"/>
                    <a:pt x="80" y="53"/>
                  </a:cubicBezTo>
                  <a:close/>
                  <a:moveTo>
                    <a:pt x="85" y="29"/>
                  </a:moveTo>
                  <a:cubicBezTo>
                    <a:pt x="84" y="33"/>
                    <a:pt x="82" y="37"/>
                    <a:pt x="81" y="41"/>
                  </a:cubicBezTo>
                  <a:cubicBezTo>
                    <a:pt x="81" y="42"/>
                    <a:pt x="82" y="43"/>
                    <a:pt x="83" y="43"/>
                  </a:cubicBezTo>
                  <a:cubicBezTo>
                    <a:pt x="84" y="44"/>
                    <a:pt x="85" y="43"/>
                    <a:pt x="85" y="42"/>
                  </a:cubicBezTo>
                  <a:cubicBezTo>
                    <a:pt x="86" y="38"/>
                    <a:pt x="87" y="34"/>
                    <a:pt x="89" y="31"/>
                  </a:cubicBezTo>
                  <a:cubicBezTo>
                    <a:pt x="89" y="30"/>
                    <a:pt x="89" y="29"/>
                    <a:pt x="88" y="28"/>
                  </a:cubicBezTo>
                  <a:cubicBezTo>
                    <a:pt x="87" y="28"/>
                    <a:pt x="86" y="28"/>
                    <a:pt x="85" y="29"/>
                  </a:cubicBezTo>
                  <a:close/>
                  <a:moveTo>
                    <a:pt x="101" y="10"/>
                  </a:moveTo>
                  <a:cubicBezTo>
                    <a:pt x="98" y="13"/>
                    <a:pt x="95" y="15"/>
                    <a:pt x="92" y="19"/>
                  </a:cubicBezTo>
                  <a:cubicBezTo>
                    <a:pt x="91" y="20"/>
                    <a:pt x="91" y="21"/>
                    <a:pt x="92" y="22"/>
                  </a:cubicBezTo>
                  <a:cubicBezTo>
                    <a:pt x="93" y="22"/>
                    <a:pt x="94" y="22"/>
                    <a:pt x="95" y="21"/>
                  </a:cubicBezTo>
                  <a:cubicBezTo>
                    <a:pt x="97" y="18"/>
                    <a:pt x="100" y="16"/>
                    <a:pt x="103" y="13"/>
                  </a:cubicBezTo>
                  <a:cubicBezTo>
                    <a:pt x="104" y="13"/>
                    <a:pt x="104" y="11"/>
                    <a:pt x="104" y="11"/>
                  </a:cubicBezTo>
                  <a:cubicBezTo>
                    <a:pt x="103" y="10"/>
                    <a:pt x="102" y="9"/>
                    <a:pt x="101" y="10"/>
                  </a:cubicBezTo>
                  <a:close/>
                  <a:moveTo>
                    <a:pt x="124" y="1"/>
                  </a:moveTo>
                  <a:cubicBezTo>
                    <a:pt x="120" y="1"/>
                    <a:pt x="116" y="2"/>
                    <a:pt x="112" y="4"/>
                  </a:cubicBezTo>
                  <a:cubicBezTo>
                    <a:pt x="111" y="4"/>
                    <a:pt x="110" y="6"/>
                    <a:pt x="111" y="7"/>
                  </a:cubicBezTo>
                  <a:cubicBezTo>
                    <a:pt x="111" y="8"/>
                    <a:pt x="112" y="8"/>
                    <a:pt x="113" y="8"/>
                  </a:cubicBezTo>
                  <a:cubicBezTo>
                    <a:pt x="117" y="6"/>
                    <a:pt x="121" y="5"/>
                    <a:pt x="124" y="5"/>
                  </a:cubicBezTo>
                  <a:cubicBezTo>
                    <a:pt x="125" y="4"/>
                    <a:pt x="126" y="3"/>
                    <a:pt x="126" y="2"/>
                  </a:cubicBezTo>
                  <a:cubicBezTo>
                    <a:pt x="126" y="1"/>
                    <a:pt x="125" y="0"/>
                    <a:pt x="124" y="1"/>
                  </a:cubicBezTo>
                  <a:close/>
                  <a:moveTo>
                    <a:pt x="148" y="3"/>
                  </a:moveTo>
                  <a:cubicBezTo>
                    <a:pt x="145" y="1"/>
                    <a:pt x="140" y="0"/>
                    <a:pt x="136" y="0"/>
                  </a:cubicBezTo>
                  <a:cubicBezTo>
                    <a:pt x="135" y="0"/>
                    <a:pt x="134" y="1"/>
                    <a:pt x="134" y="2"/>
                  </a:cubicBezTo>
                  <a:cubicBezTo>
                    <a:pt x="134" y="3"/>
                    <a:pt x="135" y="4"/>
                    <a:pt x="136" y="4"/>
                  </a:cubicBezTo>
                  <a:cubicBezTo>
                    <a:pt x="140" y="4"/>
                    <a:pt x="143" y="5"/>
                    <a:pt x="147" y="7"/>
                  </a:cubicBezTo>
                  <a:cubicBezTo>
                    <a:pt x="148" y="7"/>
                    <a:pt x="149" y="6"/>
                    <a:pt x="149" y="5"/>
                  </a:cubicBezTo>
                  <a:cubicBezTo>
                    <a:pt x="150" y="4"/>
                    <a:pt x="149" y="3"/>
                    <a:pt x="148" y="3"/>
                  </a:cubicBezTo>
                  <a:close/>
                  <a:moveTo>
                    <a:pt x="166" y="20"/>
                  </a:moveTo>
                  <a:cubicBezTo>
                    <a:pt x="165" y="16"/>
                    <a:pt x="162" y="12"/>
                    <a:pt x="159" y="10"/>
                  </a:cubicBezTo>
                  <a:cubicBezTo>
                    <a:pt x="158" y="9"/>
                    <a:pt x="157" y="9"/>
                    <a:pt x="156" y="10"/>
                  </a:cubicBezTo>
                  <a:cubicBezTo>
                    <a:pt x="155" y="10"/>
                    <a:pt x="156" y="12"/>
                    <a:pt x="156" y="12"/>
                  </a:cubicBezTo>
                  <a:cubicBezTo>
                    <a:pt x="159" y="15"/>
                    <a:pt x="161" y="18"/>
                    <a:pt x="162" y="22"/>
                  </a:cubicBezTo>
                  <a:cubicBezTo>
                    <a:pt x="163" y="23"/>
                    <a:pt x="164" y="23"/>
                    <a:pt x="165" y="23"/>
                  </a:cubicBezTo>
                  <a:cubicBezTo>
                    <a:pt x="166" y="22"/>
                    <a:pt x="167" y="21"/>
                    <a:pt x="166" y="20"/>
                  </a:cubicBezTo>
                  <a:close/>
                  <a:moveTo>
                    <a:pt x="166" y="45"/>
                  </a:moveTo>
                  <a:cubicBezTo>
                    <a:pt x="166" y="44"/>
                    <a:pt x="166" y="43"/>
                    <a:pt x="166" y="43"/>
                  </a:cubicBezTo>
                  <a:cubicBezTo>
                    <a:pt x="167" y="39"/>
                    <a:pt x="168" y="36"/>
                    <a:pt x="168" y="33"/>
                  </a:cubicBezTo>
                  <a:cubicBezTo>
                    <a:pt x="168" y="32"/>
                    <a:pt x="167" y="31"/>
                    <a:pt x="166" y="31"/>
                  </a:cubicBezTo>
                  <a:cubicBezTo>
                    <a:pt x="165" y="31"/>
                    <a:pt x="164" y="32"/>
                    <a:pt x="164" y="33"/>
                  </a:cubicBezTo>
                  <a:cubicBezTo>
                    <a:pt x="164" y="35"/>
                    <a:pt x="163" y="38"/>
                    <a:pt x="163" y="42"/>
                  </a:cubicBezTo>
                  <a:cubicBezTo>
                    <a:pt x="162" y="42"/>
                    <a:pt x="162" y="43"/>
                    <a:pt x="162" y="44"/>
                  </a:cubicBezTo>
                  <a:cubicBezTo>
                    <a:pt x="162" y="45"/>
                    <a:pt x="162" y="46"/>
                    <a:pt x="163" y="46"/>
                  </a:cubicBezTo>
                  <a:cubicBezTo>
                    <a:pt x="164" y="47"/>
                    <a:pt x="165" y="46"/>
                    <a:pt x="166" y="45"/>
                  </a:cubicBezTo>
                  <a:close/>
                  <a:moveTo>
                    <a:pt x="155" y="67"/>
                  </a:moveTo>
                  <a:cubicBezTo>
                    <a:pt x="157" y="64"/>
                    <a:pt x="159" y="61"/>
                    <a:pt x="161" y="57"/>
                  </a:cubicBezTo>
                  <a:cubicBezTo>
                    <a:pt x="162" y="56"/>
                    <a:pt x="161" y="54"/>
                    <a:pt x="160" y="54"/>
                  </a:cubicBezTo>
                  <a:cubicBezTo>
                    <a:pt x="159" y="53"/>
                    <a:pt x="158" y="54"/>
                    <a:pt x="158" y="55"/>
                  </a:cubicBezTo>
                  <a:cubicBezTo>
                    <a:pt x="156" y="59"/>
                    <a:pt x="154" y="62"/>
                    <a:pt x="152" y="65"/>
                  </a:cubicBezTo>
                  <a:cubicBezTo>
                    <a:pt x="151" y="66"/>
                    <a:pt x="151" y="67"/>
                    <a:pt x="152" y="67"/>
                  </a:cubicBezTo>
                  <a:cubicBezTo>
                    <a:pt x="153" y="68"/>
                    <a:pt x="154" y="68"/>
                    <a:pt x="155" y="67"/>
                  </a:cubicBezTo>
                  <a:close/>
                  <a:moveTo>
                    <a:pt x="135" y="82"/>
                  </a:moveTo>
                  <a:cubicBezTo>
                    <a:pt x="139" y="80"/>
                    <a:pt x="143" y="78"/>
                    <a:pt x="146" y="76"/>
                  </a:cubicBezTo>
                  <a:cubicBezTo>
                    <a:pt x="147" y="75"/>
                    <a:pt x="147" y="74"/>
                    <a:pt x="146" y="73"/>
                  </a:cubicBezTo>
                  <a:cubicBezTo>
                    <a:pt x="146" y="72"/>
                    <a:pt x="145" y="72"/>
                    <a:pt x="144" y="73"/>
                  </a:cubicBezTo>
                  <a:cubicBezTo>
                    <a:pt x="141" y="75"/>
                    <a:pt x="137" y="77"/>
                    <a:pt x="134" y="78"/>
                  </a:cubicBezTo>
                  <a:cubicBezTo>
                    <a:pt x="133" y="79"/>
                    <a:pt x="132" y="80"/>
                    <a:pt x="133" y="81"/>
                  </a:cubicBezTo>
                  <a:cubicBezTo>
                    <a:pt x="133" y="82"/>
                    <a:pt x="134" y="82"/>
                    <a:pt x="135" y="82"/>
                  </a:cubicBezTo>
                  <a:close/>
                  <a:moveTo>
                    <a:pt x="111" y="86"/>
                  </a:moveTo>
                  <a:cubicBezTo>
                    <a:pt x="112" y="86"/>
                    <a:pt x="113" y="86"/>
                    <a:pt x="114" y="86"/>
                  </a:cubicBezTo>
                  <a:cubicBezTo>
                    <a:pt x="117" y="86"/>
                    <a:pt x="120" y="85"/>
                    <a:pt x="123" y="85"/>
                  </a:cubicBezTo>
                  <a:cubicBezTo>
                    <a:pt x="124" y="85"/>
                    <a:pt x="125" y="84"/>
                    <a:pt x="125" y="83"/>
                  </a:cubicBezTo>
                  <a:cubicBezTo>
                    <a:pt x="125" y="82"/>
                    <a:pt x="124" y="81"/>
                    <a:pt x="123" y="81"/>
                  </a:cubicBezTo>
                  <a:cubicBezTo>
                    <a:pt x="120" y="81"/>
                    <a:pt x="117" y="82"/>
                    <a:pt x="114" y="82"/>
                  </a:cubicBezTo>
                  <a:cubicBezTo>
                    <a:pt x="113" y="82"/>
                    <a:pt x="112" y="82"/>
                    <a:pt x="111" y="82"/>
                  </a:cubicBezTo>
                  <a:cubicBezTo>
                    <a:pt x="110" y="82"/>
                    <a:pt x="109" y="82"/>
                    <a:pt x="109" y="84"/>
                  </a:cubicBezTo>
                  <a:cubicBezTo>
                    <a:pt x="109" y="85"/>
                    <a:pt x="110" y="86"/>
                    <a:pt x="111" y="86"/>
                  </a:cubicBezTo>
                  <a:close/>
                  <a:moveTo>
                    <a:pt x="87" y="82"/>
                  </a:moveTo>
                  <a:cubicBezTo>
                    <a:pt x="91" y="83"/>
                    <a:pt x="95" y="84"/>
                    <a:pt x="99" y="84"/>
                  </a:cubicBezTo>
                  <a:cubicBezTo>
                    <a:pt x="100" y="84"/>
                    <a:pt x="101" y="84"/>
                    <a:pt x="101" y="83"/>
                  </a:cubicBezTo>
                  <a:cubicBezTo>
                    <a:pt x="101" y="82"/>
                    <a:pt x="100" y="81"/>
                    <a:pt x="99" y="80"/>
                  </a:cubicBezTo>
                  <a:cubicBezTo>
                    <a:pt x="95" y="80"/>
                    <a:pt x="92" y="79"/>
                    <a:pt x="88" y="78"/>
                  </a:cubicBezTo>
                  <a:cubicBezTo>
                    <a:pt x="87" y="77"/>
                    <a:pt x="86" y="78"/>
                    <a:pt x="85" y="79"/>
                  </a:cubicBezTo>
                  <a:cubicBezTo>
                    <a:pt x="85" y="80"/>
                    <a:pt x="86" y="81"/>
                    <a:pt x="87" y="82"/>
                  </a:cubicBezTo>
                  <a:close/>
                  <a:moveTo>
                    <a:pt x="64" y="74"/>
                  </a:moveTo>
                  <a:cubicBezTo>
                    <a:pt x="67" y="75"/>
                    <a:pt x="71" y="77"/>
                    <a:pt x="75" y="78"/>
                  </a:cubicBezTo>
                  <a:cubicBezTo>
                    <a:pt x="76" y="78"/>
                    <a:pt x="77" y="78"/>
                    <a:pt x="78" y="77"/>
                  </a:cubicBezTo>
                  <a:cubicBezTo>
                    <a:pt x="78" y="76"/>
                    <a:pt x="77" y="75"/>
                    <a:pt x="76" y="74"/>
                  </a:cubicBezTo>
                  <a:cubicBezTo>
                    <a:pt x="73" y="73"/>
                    <a:pt x="69" y="71"/>
                    <a:pt x="65" y="70"/>
                  </a:cubicBezTo>
                  <a:cubicBezTo>
                    <a:pt x="64" y="69"/>
                    <a:pt x="63" y="70"/>
                    <a:pt x="63" y="71"/>
                  </a:cubicBezTo>
                  <a:cubicBezTo>
                    <a:pt x="62" y="72"/>
                    <a:pt x="63" y="73"/>
                    <a:pt x="64" y="74"/>
                  </a:cubicBezTo>
                  <a:close/>
                  <a:moveTo>
                    <a:pt x="42" y="63"/>
                  </a:moveTo>
                  <a:cubicBezTo>
                    <a:pt x="45" y="65"/>
                    <a:pt x="49" y="67"/>
                    <a:pt x="53" y="69"/>
                  </a:cubicBezTo>
                  <a:cubicBezTo>
                    <a:pt x="54" y="69"/>
                    <a:pt x="55" y="69"/>
                    <a:pt x="55" y="68"/>
                  </a:cubicBezTo>
                  <a:cubicBezTo>
                    <a:pt x="56" y="67"/>
                    <a:pt x="55" y="65"/>
                    <a:pt x="54" y="65"/>
                  </a:cubicBezTo>
                  <a:cubicBezTo>
                    <a:pt x="51" y="63"/>
                    <a:pt x="47" y="61"/>
                    <a:pt x="44" y="60"/>
                  </a:cubicBezTo>
                  <a:cubicBezTo>
                    <a:pt x="43" y="59"/>
                    <a:pt x="42" y="59"/>
                    <a:pt x="41" y="60"/>
                  </a:cubicBezTo>
                  <a:cubicBezTo>
                    <a:pt x="41" y="61"/>
                    <a:pt x="41" y="63"/>
                    <a:pt x="42" y="63"/>
                  </a:cubicBezTo>
                  <a:close/>
                  <a:moveTo>
                    <a:pt x="21" y="51"/>
                  </a:moveTo>
                  <a:cubicBezTo>
                    <a:pt x="24" y="53"/>
                    <a:pt x="28" y="55"/>
                    <a:pt x="31" y="57"/>
                  </a:cubicBezTo>
                  <a:cubicBezTo>
                    <a:pt x="32" y="58"/>
                    <a:pt x="34" y="58"/>
                    <a:pt x="34" y="57"/>
                  </a:cubicBezTo>
                  <a:cubicBezTo>
                    <a:pt x="35" y="56"/>
                    <a:pt x="34" y="54"/>
                    <a:pt x="33" y="54"/>
                  </a:cubicBezTo>
                  <a:cubicBezTo>
                    <a:pt x="30" y="52"/>
                    <a:pt x="26" y="50"/>
                    <a:pt x="23" y="48"/>
                  </a:cubicBezTo>
                  <a:cubicBezTo>
                    <a:pt x="22" y="47"/>
                    <a:pt x="21" y="47"/>
                    <a:pt x="20" y="48"/>
                  </a:cubicBezTo>
                  <a:cubicBezTo>
                    <a:pt x="20" y="49"/>
                    <a:pt x="20" y="51"/>
                    <a:pt x="21" y="51"/>
                  </a:cubicBezTo>
                  <a:close/>
                  <a:moveTo>
                    <a:pt x="2" y="39"/>
                  </a:moveTo>
                  <a:cubicBezTo>
                    <a:pt x="2" y="37"/>
                    <a:pt x="2" y="37"/>
                    <a:pt x="2" y="37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2" y="39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3" y="39"/>
                    <a:pt x="4" y="41"/>
                  </a:cubicBezTo>
                  <a:cubicBezTo>
                    <a:pt x="6" y="42"/>
                    <a:pt x="8" y="43"/>
                    <a:pt x="11" y="45"/>
                  </a:cubicBezTo>
                  <a:cubicBezTo>
                    <a:pt x="12" y="45"/>
                    <a:pt x="13" y="45"/>
                    <a:pt x="14" y="44"/>
                  </a:cubicBezTo>
                  <a:cubicBezTo>
                    <a:pt x="14" y="43"/>
                    <a:pt x="14" y="42"/>
                    <a:pt x="13" y="41"/>
                  </a:cubicBezTo>
                  <a:cubicBezTo>
                    <a:pt x="10" y="39"/>
                    <a:pt x="8" y="38"/>
                    <a:pt x="6" y="37"/>
                  </a:cubicBezTo>
                  <a:cubicBezTo>
                    <a:pt x="5" y="36"/>
                    <a:pt x="4" y="36"/>
                    <a:pt x="4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1" y="35"/>
                    <a:pt x="0" y="36"/>
                    <a:pt x="0" y="37"/>
                  </a:cubicBezTo>
                  <a:cubicBezTo>
                    <a:pt x="0" y="38"/>
                    <a:pt x="1" y="39"/>
                    <a:pt x="2" y="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0" name="Freeform 615"/>
            <p:cNvSpPr>
              <a:spLocks/>
            </p:cNvSpPr>
            <p:nvPr/>
          </p:nvSpPr>
          <p:spPr bwMode="auto">
            <a:xfrm rot="16200000">
              <a:off x="4303548" y="467425"/>
              <a:ext cx="574532" cy="250270"/>
            </a:xfrm>
            <a:custGeom>
              <a:avLst/>
              <a:gdLst>
                <a:gd name="T0" fmla="*/ 99 w 99"/>
                <a:gd name="T1" fmla="*/ 43 h 43"/>
                <a:gd name="T2" fmla="*/ 35 w 99"/>
                <a:gd name="T3" fmla="*/ 3 h 43"/>
                <a:gd name="T4" fmla="*/ 0 w 99"/>
                <a:gd name="T5" fmla="*/ 1 h 43"/>
                <a:gd name="T6" fmla="*/ 99 w 99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9" h="43">
                  <a:moveTo>
                    <a:pt x="99" y="43"/>
                  </a:moveTo>
                  <a:cubicBezTo>
                    <a:pt x="84" y="23"/>
                    <a:pt x="62" y="8"/>
                    <a:pt x="35" y="3"/>
                  </a:cubicBezTo>
                  <a:cubicBezTo>
                    <a:pt x="23" y="0"/>
                    <a:pt x="11" y="0"/>
                    <a:pt x="0" y="1"/>
                  </a:cubicBezTo>
                  <a:cubicBezTo>
                    <a:pt x="16" y="13"/>
                    <a:pt x="50" y="32"/>
                    <a:pt x="99" y="43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1" name="Freeform 616"/>
            <p:cNvSpPr>
              <a:spLocks/>
            </p:cNvSpPr>
            <p:nvPr/>
          </p:nvSpPr>
          <p:spPr bwMode="auto">
            <a:xfrm rot="16200000">
              <a:off x="4212145" y="517479"/>
              <a:ext cx="826977" cy="306853"/>
            </a:xfrm>
            <a:custGeom>
              <a:avLst/>
              <a:gdLst>
                <a:gd name="T0" fmla="*/ 142 w 142"/>
                <a:gd name="T1" fmla="*/ 53 h 53"/>
                <a:gd name="T2" fmla="*/ 134 w 142"/>
                <a:gd name="T3" fmla="*/ 42 h 53"/>
                <a:gd name="T4" fmla="*/ 35 w 142"/>
                <a:gd name="T5" fmla="*/ 0 h 53"/>
                <a:gd name="T6" fmla="*/ 0 w 142"/>
                <a:gd name="T7" fmla="*/ 10 h 53"/>
                <a:gd name="T8" fmla="*/ 142 w 142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53">
                  <a:moveTo>
                    <a:pt x="142" y="53"/>
                  </a:moveTo>
                  <a:cubicBezTo>
                    <a:pt x="140" y="49"/>
                    <a:pt x="137" y="46"/>
                    <a:pt x="134" y="42"/>
                  </a:cubicBezTo>
                  <a:cubicBezTo>
                    <a:pt x="85" y="31"/>
                    <a:pt x="51" y="12"/>
                    <a:pt x="35" y="0"/>
                  </a:cubicBezTo>
                  <a:cubicBezTo>
                    <a:pt x="22" y="1"/>
                    <a:pt x="11" y="5"/>
                    <a:pt x="0" y="10"/>
                  </a:cubicBezTo>
                  <a:cubicBezTo>
                    <a:pt x="26" y="22"/>
                    <a:pt x="95" y="51"/>
                    <a:pt x="142" y="53"/>
                  </a:cubicBezTo>
                  <a:close/>
                </a:path>
              </a:pathLst>
            </a:custGeom>
            <a:solidFill>
              <a:srgbClr val="E8AD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2" name="Freeform 617"/>
            <p:cNvSpPr>
              <a:spLocks/>
            </p:cNvSpPr>
            <p:nvPr/>
          </p:nvSpPr>
          <p:spPr bwMode="auto">
            <a:xfrm rot="16200000">
              <a:off x="4191470" y="566444"/>
              <a:ext cx="983668" cy="309028"/>
            </a:xfrm>
            <a:custGeom>
              <a:avLst/>
              <a:gdLst>
                <a:gd name="T0" fmla="*/ 169 w 169"/>
                <a:gd name="T1" fmla="*/ 53 h 53"/>
                <a:gd name="T2" fmla="*/ 164 w 169"/>
                <a:gd name="T3" fmla="*/ 43 h 53"/>
                <a:gd name="T4" fmla="*/ 22 w 169"/>
                <a:gd name="T5" fmla="*/ 0 h 53"/>
                <a:gd name="T6" fmla="*/ 0 w 169"/>
                <a:gd name="T7" fmla="*/ 14 h 53"/>
                <a:gd name="T8" fmla="*/ 169 w 169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53">
                  <a:moveTo>
                    <a:pt x="169" y="53"/>
                  </a:moveTo>
                  <a:cubicBezTo>
                    <a:pt x="167" y="49"/>
                    <a:pt x="166" y="46"/>
                    <a:pt x="164" y="43"/>
                  </a:cubicBezTo>
                  <a:cubicBezTo>
                    <a:pt x="117" y="41"/>
                    <a:pt x="48" y="12"/>
                    <a:pt x="22" y="0"/>
                  </a:cubicBezTo>
                  <a:cubicBezTo>
                    <a:pt x="14" y="4"/>
                    <a:pt x="7" y="8"/>
                    <a:pt x="0" y="14"/>
                  </a:cubicBezTo>
                  <a:cubicBezTo>
                    <a:pt x="27" y="24"/>
                    <a:pt x="106" y="53"/>
                    <a:pt x="169" y="53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3" name="Freeform 618"/>
            <p:cNvSpPr>
              <a:spLocks/>
            </p:cNvSpPr>
            <p:nvPr/>
          </p:nvSpPr>
          <p:spPr bwMode="auto">
            <a:xfrm rot="16200000">
              <a:off x="5262189" y="764483"/>
              <a:ext cx="783452" cy="121870"/>
            </a:xfrm>
            <a:custGeom>
              <a:avLst/>
              <a:gdLst>
                <a:gd name="T0" fmla="*/ 16 w 135"/>
                <a:gd name="T1" fmla="*/ 11 h 21"/>
                <a:gd name="T2" fmla="*/ 103 w 135"/>
                <a:gd name="T3" fmla="*/ 21 h 21"/>
                <a:gd name="T4" fmla="*/ 135 w 135"/>
                <a:gd name="T5" fmla="*/ 4 h 21"/>
                <a:gd name="T6" fmla="*/ 0 w 135"/>
                <a:gd name="T7" fmla="*/ 0 h 21"/>
                <a:gd name="T8" fmla="*/ 16 w 135"/>
                <a:gd name="T9" fmla="*/ 1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21">
                  <a:moveTo>
                    <a:pt x="16" y="11"/>
                  </a:moveTo>
                  <a:cubicBezTo>
                    <a:pt x="35" y="15"/>
                    <a:pt x="71" y="21"/>
                    <a:pt x="103" y="21"/>
                  </a:cubicBezTo>
                  <a:cubicBezTo>
                    <a:pt x="115" y="17"/>
                    <a:pt x="125" y="11"/>
                    <a:pt x="135" y="4"/>
                  </a:cubicBezTo>
                  <a:cubicBezTo>
                    <a:pt x="93" y="10"/>
                    <a:pt x="28" y="3"/>
                    <a:pt x="0" y="0"/>
                  </a:cubicBezTo>
                  <a:cubicBezTo>
                    <a:pt x="5" y="4"/>
                    <a:pt x="10" y="8"/>
                    <a:pt x="16" y="11"/>
                  </a:cubicBezTo>
                  <a:close/>
                </a:path>
              </a:pathLst>
            </a:custGeom>
            <a:solidFill>
              <a:srgbClr val="FBDF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4" name="Freeform 619"/>
            <p:cNvSpPr>
              <a:spLocks/>
            </p:cNvSpPr>
            <p:nvPr/>
          </p:nvSpPr>
          <p:spPr bwMode="auto">
            <a:xfrm rot="16200000">
              <a:off x="5451523" y="825419"/>
              <a:ext cx="504891" cy="91403"/>
            </a:xfrm>
            <a:custGeom>
              <a:avLst/>
              <a:gdLst>
                <a:gd name="T0" fmla="*/ 32 w 87"/>
                <a:gd name="T1" fmla="*/ 12 h 16"/>
                <a:gd name="T2" fmla="*/ 87 w 87"/>
                <a:gd name="T3" fmla="*/ 10 h 16"/>
                <a:gd name="T4" fmla="*/ 0 w 87"/>
                <a:gd name="T5" fmla="*/ 0 h 16"/>
                <a:gd name="T6" fmla="*/ 32 w 87"/>
                <a:gd name="T7" fmla="*/ 1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7" h="16">
                  <a:moveTo>
                    <a:pt x="32" y="12"/>
                  </a:moveTo>
                  <a:cubicBezTo>
                    <a:pt x="51" y="16"/>
                    <a:pt x="70" y="15"/>
                    <a:pt x="87" y="10"/>
                  </a:cubicBezTo>
                  <a:cubicBezTo>
                    <a:pt x="55" y="10"/>
                    <a:pt x="19" y="4"/>
                    <a:pt x="0" y="0"/>
                  </a:cubicBezTo>
                  <a:cubicBezTo>
                    <a:pt x="9" y="6"/>
                    <a:pt x="20" y="10"/>
                    <a:pt x="32" y="12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5" name="Freeform 620"/>
            <p:cNvSpPr>
              <a:spLocks/>
            </p:cNvSpPr>
            <p:nvPr/>
          </p:nvSpPr>
          <p:spPr bwMode="auto">
            <a:xfrm rot="16200000">
              <a:off x="4340544" y="598000"/>
              <a:ext cx="1262228" cy="406961"/>
            </a:xfrm>
            <a:custGeom>
              <a:avLst/>
              <a:gdLst>
                <a:gd name="T0" fmla="*/ 217 w 217"/>
                <a:gd name="T1" fmla="*/ 49 h 70"/>
                <a:gd name="T2" fmla="*/ 214 w 217"/>
                <a:gd name="T3" fmla="*/ 31 h 70"/>
                <a:gd name="T4" fmla="*/ 14 w 217"/>
                <a:gd name="T5" fmla="*/ 0 h 70"/>
                <a:gd name="T6" fmla="*/ 0 w 217"/>
                <a:gd name="T7" fmla="*/ 34 h 70"/>
                <a:gd name="T8" fmla="*/ 217 w 217"/>
                <a:gd name="T9" fmla="*/ 4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7" h="70">
                  <a:moveTo>
                    <a:pt x="217" y="49"/>
                  </a:moveTo>
                  <a:cubicBezTo>
                    <a:pt x="216" y="43"/>
                    <a:pt x="215" y="37"/>
                    <a:pt x="214" y="31"/>
                  </a:cubicBezTo>
                  <a:cubicBezTo>
                    <a:pt x="147" y="41"/>
                    <a:pt x="52" y="13"/>
                    <a:pt x="14" y="0"/>
                  </a:cubicBezTo>
                  <a:cubicBezTo>
                    <a:pt x="8" y="10"/>
                    <a:pt x="3" y="22"/>
                    <a:pt x="0" y="34"/>
                  </a:cubicBezTo>
                  <a:cubicBezTo>
                    <a:pt x="35" y="43"/>
                    <a:pt x="149" y="70"/>
                    <a:pt x="217" y="49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6" name="Freeform 621"/>
            <p:cNvSpPr>
              <a:spLocks/>
            </p:cNvSpPr>
            <p:nvPr/>
          </p:nvSpPr>
          <p:spPr bwMode="auto">
            <a:xfrm rot="16200000">
              <a:off x="5107674" y="755778"/>
              <a:ext cx="948847" cy="139280"/>
            </a:xfrm>
            <a:custGeom>
              <a:avLst/>
              <a:gdLst>
                <a:gd name="T0" fmla="*/ 0 w 163"/>
                <a:gd name="T1" fmla="*/ 0 h 24"/>
                <a:gd name="T2" fmla="*/ 14 w 163"/>
                <a:gd name="T3" fmla="*/ 14 h 24"/>
                <a:gd name="T4" fmla="*/ 149 w 163"/>
                <a:gd name="T5" fmla="*/ 18 h 24"/>
                <a:gd name="T6" fmla="*/ 163 w 163"/>
                <a:gd name="T7" fmla="*/ 7 h 24"/>
                <a:gd name="T8" fmla="*/ 0 w 163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24">
                  <a:moveTo>
                    <a:pt x="0" y="0"/>
                  </a:moveTo>
                  <a:cubicBezTo>
                    <a:pt x="4" y="5"/>
                    <a:pt x="9" y="10"/>
                    <a:pt x="14" y="14"/>
                  </a:cubicBezTo>
                  <a:cubicBezTo>
                    <a:pt x="42" y="17"/>
                    <a:pt x="107" y="24"/>
                    <a:pt x="149" y="18"/>
                  </a:cubicBezTo>
                  <a:cubicBezTo>
                    <a:pt x="154" y="15"/>
                    <a:pt x="158" y="11"/>
                    <a:pt x="163" y="7"/>
                  </a:cubicBezTo>
                  <a:cubicBezTo>
                    <a:pt x="106" y="17"/>
                    <a:pt x="28" y="5"/>
                    <a:pt x="0" y="0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7" name="Freeform 622"/>
            <p:cNvSpPr>
              <a:spLocks/>
            </p:cNvSpPr>
            <p:nvPr/>
          </p:nvSpPr>
          <p:spPr bwMode="auto">
            <a:xfrm rot="16200000">
              <a:off x="5005390" y="740545"/>
              <a:ext cx="1053308" cy="156690"/>
            </a:xfrm>
            <a:custGeom>
              <a:avLst/>
              <a:gdLst>
                <a:gd name="T0" fmla="*/ 181 w 181"/>
                <a:gd name="T1" fmla="*/ 4 h 27"/>
                <a:gd name="T2" fmla="*/ 0 w 181"/>
                <a:gd name="T3" fmla="*/ 0 h 27"/>
                <a:gd name="T4" fmla="*/ 8 w 181"/>
                <a:gd name="T5" fmla="*/ 10 h 27"/>
                <a:gd name="T6" fmla="*/ 171 w 181"/>
                <a:gd name="T7" fmla="*/ 17 h 27"/>
                <a:gd name="T8" fmla="*/ 181 w 181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" h="27">
                  <a:moveTo>
                    <a:pt x="181" y="4"/>
                  </a:moveTo>
                  <a:cubicBezTo>
                    <a:pt x="124" y="19"/>
                    <a:pt x="35" y="5"/>
                    <a:pt x="0" y="0"/>
                  </a:cubicBezTo>
                  <a:cubicBezTo>
                    <a:pt x="3" y="3"/>
                    <a:pt x="5" y="7"/>
                    <a:pt x="8" y="10"/>
                  </a:cubicBezTo>
                  <a:cubicBezTo>
                    <a:pt x="36" y="15"/>
                    <a:pt x="114" y="27"/>
                    <a:pt x="171" y="17"/>
                  </a:cubicBezTo>
                  <a:cubicBezTo>
                    <a:pt x="175" y="13"/>
                    <a:pt x="178" y="8"/>
                    <a:pt x="181" y="4"/>
                  </a:cubicBezTo>
                  <a:close/>
                </a:path>
              </a:pathLst>
            </a:custGeom>
            <a:solidFill>
              <a:srgbClr val="A885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8" name="Freeform 623"/>
            <p:cNvSpPr>
              <a:spLocks/>
            </p:cNvSpPr>
            <p:nvPr/>
          </p:nvSpPr>
          <p:spPr bwMode="auto">
            <a:xfrm rot="16200000">
              <a:off x="4748591" y="609969"/>
              <a:ext cx="1249171" cy="383021"/>
            </a:xfrm>
            <a:custGeom>
              <a:avLst/>
              <a:gdLst>
                <a:gd name="T0" fmla="*/ 214 w 215"/>
                <a:gd name="T1" fmla="*/ 9 h 66"/>
                <a:gd name="T2" fmla="*/ 215 w 215"/>
                <a:gd name="T3" fmla="*/ 0 h 66"/>
                <a:gd name="T4" fmla="*/ 0 w 215"/>
                <a:gd name="T5" fmla="*/ 13 h 66"/>
                <a:gd name="T6" fmla="*/ 14 w 215"/>
                <a:gd name="T7" fmla="*/ 47 h 66"/>
                <a:gd name="T8" fmla="*/ 195 w 215"/>
                <a:gd name="T9" fmla="*/ 51 h 66"/>
                <a:gd name="T10" fmla="*/ 214 w 215"/>
                <a:gd name="T11" fmla="*/ 9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5" h="66">
                  <a:moveTo>
                    <a:pt x="214" y="9"/>
                  </a:moveTo>
                  <a:cubicBezTo>
                    <a:pt x="214" y="6"/>
                    <a:pt x="215" y="3"/>
                    <a:pt x="215" y="0"/>
                  </a:cubicBezTo>
                  <a:cubicBezTo>
                    <a:pt x="159" y="26"/>
                    <a:pt x="43" y="17"/>
                    <a:pt x="0" y="13"/>
                  </a:cubicBezTo>
                  <a:cubicBezTo>
                    <a:pt x="3" y="25"/>
                    <a:pt x="8" y="36"/>
                    <a:pt x="14" y="47"/>
                  </a:cubicBezTo>
                  <a:cubicBezTo>
                    <a:pt x="49" y="52"/>
                    <a:pt x="138" y="66"/>
                    <a:pt x="195" y="51"/>
                  </a:cubicBezTo>
                  <a:cubicBezTo>
                    <a:pt x="204" y="39"/>
                    <a:pt x="210" y="25"/>
                    <a:pt x="214" y="9"/>
                  </a:cubicBezTo>
                  <a:close/>
                </a:path>
              </a:pathLst>
            </a:custGeom>
            <a:solidFill>
              <a:srgbClr val="F5AF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9" name="Freeform 624"/>
            <p:cNvSpPr>
              <a:spLocks/>
            </p:cNvSpPr>
            <p:nvPr/>
          </p:nvSpPr>
          <p:spPr bwMode="auto">
            <a:xfrm rot="16200000">
              <a:off x="4505939" y="630643"/>
              <a:ext cx="1286168" cy="365611"/>
            </a:xfrm>
            <a:custGeom>
              <a:avLst/>
              <a:gdLst>
                <a:gd name="T0" fmla="*/ 221 w 221"/>
                <a:gd name="T1" fmla="*/ 15 h 63"/>
                <a:gd name="T2" fmla="*/ 4 w 221"/>
                <a:gd name="T3" fmla="*/ 0 h 63"/>
                <a:gd name="T4" fmla="*/ 4 w 221"/>
                <a:gd name="T5" fmla="*/ 2 h 63"/>
                <a:gd name="T6" fmla="*/ 5 w 221"/>
                <a:gd name="T7" fmla="*/ 50 h 63"/>
                <a:gd name="T8" fmla="*/ 220 w 221"/>
                <a:gd name="T9" fmla="*/ 37 h 63"/>
                <a:gd name="T10" fmla="*/ 221 w 221"/>
                <a:gd name="T11" fmla="*/ 1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1" h="63">
                  <a:moveTo>
                    <a:pt x="221" y="15"/>
                  </a:moveTo>
                  <a:cubicBezTo>
                    <a:pt x="153" y="36"/>
                    <a:pt x="39" y="9"/>
                    <a:pt x="4" y="0"/>
                  </a:cubicBezTo>
                  <a:cubicBezTo>
                    <a:pt x="4" y="1"/>
                    <a:pt x="4" y="1"/>
                    <a:pt x="4" y="2"/>
                  </a:cubicBezTo>
                  <a:cubicBezTo>
                    <a:pt x="0" y="18"/>
                    <a:pt x="1" y="35"/>
                    <a:pt x="5" y="50"/>
                  </a:cubicBezTo>
                  <a:cubicBezTo>
                    <a:pt x="48" y="54"/>
                    <a:pt x="164" y="63"/>
                    <a:pt x="220" y="37"/>
                  </a:cubicBezTo>
                  <a:cubicBezTo>
                    <a:pt x="221" y="29"/>
                    <a:pt x="221" y="22"/>
                    <a:pt x="221" y="15"/>
                  </a:cubicBezTo>
                  <a:close/>
                </a:path>
              </a:pathLst>
            </a:custGeom>
            <a:solidFill>
              <a:srgbClr val="CFA3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0" name="Freeform 625"/>
            <p:cNvSpPr>
              <a:spLocks/>
            </p:cNvSpPr>
            <p:nvPr/>
          </p:nvSpPr>
          <p:spPr bwMode="auto">
            <a:xfrm rot="16200000">
              <a:off x="4226290" y="572972"/>
              <a:ext cx="1164297" cy="393903"/>
            </a:xfrm>
            <a:custGeom>
              <a:avLst/>
              <a:gdLst>
                <a:gd name="T0" fmla="*/ 200 w 200"/>
                <a:gd name="T1" fmla="*/ 58 h 68"/>
                <a:gd name="T2" fmla="*/ 193 w 200"/>
                <a:gd name="T3" fmla="*/ 39 h 68"/>
                <a:gd name="T4" fmla="*/ 24 w 200"/>
                <a:gd name="T5" fmla="*/ 0 h 68"/>
                <a:gd name="T6" fmla="*/ 0 w 200"/>
                <a:gd name="T7" fmla="*/ 27 h 68"/>
                <a:gd name="T8" fmla="*/ 200 w 200"/>
                <a:gd name="T9" fmla="*/ 5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68">
                  <a:moveTo>
                    <a:pt x="200" y="58"/>
                  </a:moveTo>
                  <a:cubicBezTo>
                    <a:pt x="198" y="52"/>
                    <a:pt x="196" y="45"/>
                    <a:pt x="193" y="39"/>
                  </a:cubicBezTo>
                  <a:cubicBezTo>
                    <a:pt x="130" y="39"/>
                    <a:pt x="51" y="10"/>
                    <a:pt x="24" y="0"/>
                  </a:cubicBezTo>
                  <a:cubicBezTo>
                    <a:pt x="15" y="7"/>
                    <a:pt x="7" y="17"/>
                    <a:pt x="0" y="27"/>
                  </a:cubicBezTo>
                  <a:cubicBezTo>
                    <a:pt x="38" y="40"/>
                    <a:pt x="133" y="68"/>
                    <a:pt x="200" y="58"/>
                  </a:cubicBezTo>
                  <a:close/>
                </a:path>
              </a:pathLst>
            </a:custGeom>
            <a:solidFill>
              <a:srgbClr val="FB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1" name="Freeform 626"/>
            <p:cNvSpPr>
              <a:spLocks noEditPoints="1"/>
            </p:cNvSpPr>
            <p:nvPr/>
          </p:nvSpPr>
          <p:spPr bwMode="auto">
            <a:xfrm rot="16200000">
              <a:off x="-1546230" y="3239974"/>
              <a:ext cx="3762747" cy="670287"/>
            </a:xfrm>
            <a:custGeom>
              <a:avLst/>
              <a:gdLst>
                <a:gd name="T0" fmla="*/ 644 w 647"/>
                <a:gd name="T1" fmla="*/ 1 h 115"/>
                <a:gd name="T2" fmla="*/ 645 w 647"/>
                <a:gd name="T3" fmla="*/ 6 h 115"/>
                <a:gd name="T4" fmla="*/ 634 w 647"/>
                <a:gd name="T5" fmla="*/ 12 h 115"/>
                <a:gd name="T6" fmla="*/ 609 w 647"/>
                <a:gd name="T7" fmla="*/ 38 h 115"/>
                <a:gd name="T8" fmla="*/ 606 w 647"/>
                <a:gd name="T9" fmla="*/ 35 h 115"/>
                <a:gd name="T10" fmla="*/ 599 w 647"/>
                <a:gd name="T11" fmla="*/ 45 h 115"/>
                <a:gd name="T12" fmla="*/ 586 w 647"/>
                <a:gd name="T13" fmla="*/ 51 h 115"/>
                <a:gd name="T14" fmla="*/ 579 w 647"/>
                <a:gd name="T15" fmla="*/ 55 h 115"/>
                <a:gd name="T16" fmla="*/ 567 w 647"/>
                <a:gd name="T17" fmla="*/ 63 h 115"/>
                <a:gd name="T18" fmla="*/ 555 w 647"/>
                <a:gd name="T19" fmla="*/ 65 h 115"/>
                <a:gd name="T20" fmla="*/ 523 w 647"/>
                <a:gd name="T21" fmla="*/ 83 h 115"/>
                <a:gd name="T22" fmla="*/ 522 w 647"/>
                <a:gd name="T23" fmla="*/ 79 h 115"/>
                <a:gd name="T24" fmla="*/ 512 w 647"/>
                <a:gd name="T25" fmla="*/ 87 h 115"/>
                <a:gd name="T26" fmla="*/ 498 w 647"/>
                <a:gd name="T27" fmla="*/ 89 h 115"/>
                <a:gd name="T28" fmla="*/ 490 w 647"/>
                <a:gd name="T29" fmla="*/ 91 h 115"/>
                <a:gd name="T30" fmla="*/ 477 w 647"/>
                <a:gd name="T31" fmla="*/ 97 h 115"/>
                <a:gd name="T32" fmla="*/ 465 w 647"/>
                <a:gd name="T33" fmla="*/ 96 h 115"/>
                <a:gd name="T34" fmla="*/ 430 w 647"/>
                <a:gd name="T35" fmla="*/ 107 h 115"/>
                <a:gd name="T36" fmla="*/ 429 w 647"/>
                <a:gd name="T37" fmla="*/ 103 h 115"/>
                <a:gd name="T38" fmla="*/ 418 w 647"/>
                <a:gd name="T39" fmla="*/ 108 h 115"/>
                <a:gd name="T40" fmla="*/ 404 w 647"/>
                <a:gd name="T41" fmla="*/ 108 h 115"/>
                <a:gd name="T42" fmla="*/ 396 w 647"/>
                <a:gd name="T43" fmla="*/ 109 h 115"/>
                <a:gd name="T44" fmla="*/ 382 w 647"/>
                <a:gd name="T45" fmla="*/ 112 h 115"/>
                <a:gd name="T46" fmla="*/ 370 w 647"/>
                <a:gd name="T47" fmla="*/ 109 h 115"/>
                <a:gd name="T48" fmla="*/ 334 w 647"/>
                <a:gd name="T49" fmla="*/ 115 h 115"/>
                <a:gd name="T50" fmla="*/ 334 w 647"/>
                <a:gd name="T51" fmla="*/ 111 h 115"/>
                <a:gd name="T52" fmla="*/ 322 w 647"/>
                <a:gd name="T53" fmla="*/ 115 h 115"/>
                <a:gd name="T54" fmla="*/ 308 w 647"/>
                <a:gd name="T55" fmla="*/ 112 h 115"/>
                <a:gd name="T56" fmla="*/ 300 w 647"/>
                <a:gd name="T57" fmla="*/ 112 h 115"/>
                <a:gd name="T58" fmla="*/ 286 w 647"/>
                <a:gd name="T59" fmla="*/ 114 h 115"/>
                <a:gd name="T60" fmla="*/ 274 w 647"/>
                <a:gd name="T61" fmla="*/ 109 h 115"/>
                <a:gd name="T62" fmla="*/ 238 w 647"/>
                <a:gd name="T63" fmla="*/ 109 h 115"/>
                <a:gd name="T64" fmla="*/ 239 w 647"/>
                <a:gd name="T65" fmla="*/ 105 h 115"/>
                <a:gd name="T66" fmla="*/ 226 w 647"/>
                <a:gd name="T67" fmla="*/ 108 h 115"/>
                <a:gd name="T68" fmla="*/ 213 w 647"/>
                <a:gd name="T69" fmla="*/ 103 h 115"/>
                <a:gd name="T70" fmla="*/ 205 w 647"/>
                <a:gd name="T71" fmla="*/ 102 h 115"/>
                <a:gd name="T72" fmla="*/ 191 w 647"/>
                <a:gd name="T73" fmla="*/ 101 h 115"/>
                <a:gd name="T74" fmla="*/ 180 w 647"/>
                <a:gd name="T75" fmla="*/ 95 h 115"/>
                <a:gd name="T76" fmla="*/ 144 w 647"/>
                <a:gd name="T77" fmla="*/ 89 h 115"/>
                <a:gd name="T78" fmla="*/ 146 w 647"/>
                <a:gd name="T79" fmla="*/ 85 h 115"/>
                <a:gd name="T80" fmla="*/ 133 w 647"/>
                <a:gd name="T81" fmla="*/ 85 h 115"/>
                <a:gd name="T82" fmla="*/ 120 w 647"/>
                <a:gd name="T83" fmla="*/ 78 h 115"/>
                <a:gd name="T84" fmla="*/ 113 w 647"/>
                <a:gd name="T85" fmla="*/ 75 h 115"/>
                <a:gd name="T86" fmla="*/ 99 w 647"/>
                <a:gd name="T87" fmla="*/ 71 h 115"/>
                <a:gd name="T88" fmla="*/ 90 w 647"/>
                <a:gd name="T89" fmla="*/ 63 h 115"/>
                <a:gd name="T90" fmla="*/ 57 w 647"/>
                <a:gd name="T91" fmla="*/ 49 h 115"/>
                <a:gd name="T92" fmla="*/ 59 w 647"/>
                <a:gd name="T93" fmla="*/ 45 h 115"/>
                <a:gd name="T94" fmla="*/ 47 w 647"/>
                <a:gd name="T95" fmla="*/ 42 h 115"/>
                <a:gd name="T96" fmla="*/ 36 w 647"/>
                <a:gd name="T97" fmla="*/ 33 h 115"/>
                <a:gd name="T98" fmla="*/ 30 w 647"/>
                <a:gd name="T99" fmla="*/ 28 h 115"/>
                <a:gd name="T100" fmla="*/ 18 w 647"/>
                <a:gd name="T101" fmla="*/ 20 h 115"/>
                <a:gd name="T102" fmla="*/ 12 w 647"/>
                <a:gd name="T103" fmla="*/ 9 h 115"/>
                <a:gd name="T104" fmla="*/ 1 w 647"/>
                <a:gd name="T10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47" h="115">
                  <a:moveTo>
                    <a:pt x="645" y="6"/>
                  </a:moveTo>
                  <a:cubicBezTo>
                    <a:pt x="646" y="4"/>
                    <a:pt x="647" y="3"/>
                    <a:pt x="647" y="3"/>
                  </a:cubicBezTo>
                  <a:cubicBezTo>
                    <a:pt x="647" y="2"/>
                    <a:pt x="647" y="1"/>
                    <a:pt x="646" y="0"/>
                  </a:cubicBezTo>
                  <a:cubicBezTo>
                    <a:pt x="646" y="0"/>
                    <a:pt x="644" y="0"/>
                    <a:pt x="644" y="1"/>
                  </a:cubicBezTo>
                  <a:cubicBezTo>
                    <a:pt x="643" y="1"/>
                    <a:pt x="643" y="1"/>
                    <a:pt x="643" y="1"/>
                  </a:cubicBezTo>
                  <a:cubicBezTo>
                    <a:pt x="643" y="1"/>
                    <a:pt x="643" y="2"/>
                    <a:pt x="642" y="3"/>
                  </a:cubicBezTo>
                  <a:cubicBezTo>
                    <a:pt x="641" y="4"/>
                    <a:pt x="641" y="5"/>
                    <a:pt x="642" y="6"/>
                  </a:cubicBezTo>
                  <a:cubicBezTo>
                    <a:pt x="643" y="7"/>
                    <a:pt x="644" y="7"/>
                    <a:pt x="645" y="6"/>
                  </a:cubicBezTo>
                  <a:close/>
                  <a:moveTo>
                    <a:pt x="627" y="23"/>
                  </a:moveTo>
                  <a:cubicBezTo>
                    <a:pt x="631" y="20"/>
                    <a:pt x="634" y="17"/>
                    <a:pt x="636" y="15"/>
                  </a:cubicBezTo>
                  <a:cubicBezTo>
                    <a:pt x="637" y="14"/>
                    <a:pt x="637" y="13"/>
                    <a:pt x="636" y="12"/>
                  </a:cubicBezTo>
                  <a:cubicBezTo>
                    <a:pt x="636" y="11"/>
                    <a:pt x="634" y="11"/>
                    <a:pt x="634" y="12"/>
                  </a:cubicBezTo>
                  <a:cubicBezTo>
                    <a:pt x="631" y="14"/>
                    <a:pt x="628" y="17"/>
                    <a:pt x="625" y="20"/>
                  </a:cubicBezTo>
                  <a:cubicBezTo>
                    <a:pt x="624" y="21"/>
                    <a:pt x="624" y="22"/>
                    <a:pt x="625" y="23"/>
                  </a:cubicBezTo>
                  <a:cubicBezTo>
                    <a:pt x="625" y="24"/>
                    <a:pt x="627" y="24"/>
                    <a:pt x="627" y="23"/>
                  </a:cubicBezTo>
                  <a:close/>
                  <a:moveTo>
                    <a:pt x="609" y="38"/>
                  </a:moveTo>
                  <a:cubicBezTo>
                    <a:pt x="612" y="36"/>
                    <a:pt x="615" y="33"/>
                    <a:pt x="618" y="31"/>
                  </a:cubicBezTo>
                  <a:cubicBezTo>
                    <a:pt x="619" y="30"/>
                    <a:pt x="619" y="29"/>
                    <a:pt x="619" y="28"/>
                  </a:cubicBezTo>
                  <a:cubicBezTo>
                    <a:pt x="618" y="27"/>
                    <a:pt x="617" y="27"/>
                    <a:pt x="616" y="28"/>
                  </a:cubicBezTo>
                  <a:cubicBezTo>
                    <a:pt x="613" y="30"/>
                    <a:pt x="610" y="32"/>
                    <a:pt x="606" y="35"/>
                  </a:cubicBezTo>
                  <a:cubicBezTo>
                    <a:pt x="605" y="35"/>
                    <a:pt x="605" y="37"/>
                    <a:pt x="606" y="38"/>
                  </a:cubicBezTo>
                  <a:cubicBezTo>
                    <a:pt x="606" y="38"/>
                    <a:pt x="608" y="39"/>
                    <a:pt x="609" y="38"/>
                  </a:cubicBezTo>
                  <a:close/>
                  <a:moveTo>
                    <a:pt x="588" y="51"/>
                  </a:moveTo>
                  <a:cubicBezTo>
                    <a:pt x="592" y="49"/>
                    <a:pt x="595" y="47"/>
                    <a:pt x="599" y="45"/>
                  </a:cubicBezTo>
                  <a:cubicBezTo>
                    <a:pt x="600" y="44"/>
                    <a:pt x="600" y="43"/>
                    <a:pt x="599" y="42"/>
                  </a:cubicBezTo>
                  <a:cubicBezTo>
                    <a:pt x="599" y="41"/>
                    <a:pt x="597" y="41"/>
                    <a:pt x="596" y="42"/>
                  </a:cubicBezTo>
                  <a:cubicBezTo>
                    <a:pt x="593" y="44"/>
                    <a:pt x="590" y="46"/>
                    <a:pt x="586" y="48"/>
                  </a:cubicBezTo>
                  <a:cubicBezTo>
                    <a:pt x="585" y="49"/>
                    <a:pt x="585" y="50"/>
                    <a:pt x="586" y="51"/>
                  </a:cubicBezTo>
                  <a:cubicBezTo>
                    <a:pt x="586" y="52"/>
                    <a:pt x="588" y="52"/>
                    <a:pt x="588" y="51"/>
                  </a:cubicBezTo>
                  <a:close/>
                  <a:moveTo>
                    <a:pt x="567" y="63"/>
                  </a:moveTo>
                  <a:cubicBezTo>
                    <a:pt x="571" y="61"/>
                    <a:pt x="575" y="59"/>
                    <a:pt x="578" y="58"/>
                  </a:cubicBezTo>
                  <a:cubicBezTo>
                    <a:pt x="579" y="57"/>
                    <a:pt x="579" y="56"/>
                    <a:pt x="579" y="55"/>
                  </a:cubicBezTo>
                  <a:cubicBezTo>
                    <a:pt x="578" y="54"/>
                    <a:pt x="577" y="53"/>
                    <a:pt x="576" y="54"/>
                  </a:cubicBezTo>
                  <a:cubicBezTo>
                    <a:pt x="573" y="56"/>
                    <a:pt x="569" y="58"/>
                    <a:pt x="566" y="60"/>
                  </a:cubicBezTo>
                  <a:cubicBezTo>
                    <a:pt x="565" y="60"/>
                    <a:pt x="564" y="61"/>
                    <a:pt x="565" y="62"/>
                  </a:cubicBezTo>
                  <a:cubicBezTo>
                    <a:pt x="565" y="63"/>
                    <a:pt x="566" y="64"/>
                    <a:pt x="567" y="63"/>
                  </a:cubicBezTo>
                  <a:close/>
                  <a:moveTo>
                    <a:pt x="546" y="74"/>
                  </a:moveTo>
                  <a:cubicBezTo>
                    <a:pt x="549" y="72"/>
                    <a:pt x="553" y="70"/>
                    <a:pt x="557" y="69"/>
                  </a:cubicBezTo>
                  <a:cubicBezTo>
                    <a:pt x="558" y="68"/>
                    <a:pt x="558" y="67"/>
                    <a:pt x="558" y="66"/>
                  </a:cubicBezTo>
                  <a:cubicBezTo>
                    <a:pt x="557" y="65"/>
                    <a:pt x="556" y="65"/>
                    <a:pt x="555" y="65"/>
                  </a:cubicBezTo>
                  <a:cubicBezTo>
                    <a:pt x="551" y="67"/>
                    <a:pt x="548" y="68"/>
                    <a:pt x="544" y="70"/>
                  </a:cubicBezTo>
                  <a:cubicBezTo>
                    <a:pt x="543" y="70"/>
                    <a:pt x="543" y="72"/>
                    <a:pt x="543" y="73"/>
                  </a:cubicBezTo>
                  <a:cubicBezTo>
                    <a:pt x="543" y="74"/>
                    <a:pt x="545" y="74"/>
                    <a:pt x="546" y="74"/>
                  </a:cubicBezTo>
                  <a:close/>
                  <a:moveTo>
                    <a:pt x="523" y="83"/>
                  </a:moveTo>
                  <a:cubicBezTo>
                    <a:pt x="527" y="81"/>
                    <a:pt x="531" y="80"/>
                    <a:pt x="535" y="78"/>
                  </a:cubicBezTo>
                  <a:cubicBezTo>
                    <a:pt x="536" y="78"/>
                    <a:pt x="536" y="77"/>
                    <a:pt x="536" y="76"/>
                  </a:cubicBezTo>
                  <a:cubicBezTo>
                    <a:pt x="535" y="75"/>
                    <a:pt x="534" y="74"/>
                    <a:pt x="533" y="75"/>
                  </a:cubicBezTo>
                  <a:cubicBezTo>
                    <a:pt x="529" y="76"/>
                    <a:pt x="526" y="77"/>
                    <a:pt x="522" y="79"/>
                  </a:cubicBezTo>
                  <a:cubicBezTo>
                    <a:pt x="521" y="79"/>
                    <a:pt x="520" y="80"/>
                    <a:pt x="521" y="81"/>
                  </a:cubicBezTo>
                  <a:cubicBezTo>
                    <a:pt x="521" y="82"/>
                    <a:pt x="522" y="83"/>
                    <a:pt x="523" y="83"/>
                  </a:cubicBezTo>
                  <a:close/>
                  <a:moveTo>
                    <a:pt x="500" y="90"/>
                  </a:moveTo>
                  <a:cubicBezTo>
                    <a:pt x="504" y="89"/>
                    <a:pt x="508" y="88"/>
                    <a:pt x="512" y="87"/>
                  </a:cubicBezTo>
                  <a:cubicBezTo>
                    <a:pt x="513" y="86"/>
                    <a:pt x="514" y="85"/>
                    <a:pt x="513" y="84"/>
                  </a:cubicBezTo>
                  <a:cubicBezTo>
                    <a:pt x="513" y="83"/>
                    <a:pt x="512" y="82"/>
                    <a:pt x="511" y="83"/>
                  </a:cubicBezTo>
                  <a:cubicBezTo>
                    <a:pt x="507" y="84"/>
                    <a:pt x="503" y="85"/>
                    <a:pt x="499" y="87"/>
                  </a:cubicBezTo>
                  <a:cubicBezTo>
                    <a:pt x="498" y="87"/>
                    <a:pt x="498" y="88"/>
                    <a:pt x="498" y="89"/>
                  </a:cubicBezTo>
                  <a:cubicBezTo>
                    <a:pt x="498" y="90"/>
                    <a:pt x="499" y="91"/>
                    <a:pt x="500" y="90"/>
                  </a:cubicBezTo>
                  <a:close/>
                  <a:moveTo>
                    <a:pt x="477" y="97"/>
                  </a:moveTo>
                  <a:cubicBezTo>
                    <a:pt x="481" y="96"/>
                    <a:pt x="485" y="95"/>
                    <a:pt x="489" y="94"/>
                  </a:cubicBezTo>
                  <a:cubicBezTo>
                    <a:pt x="490" y="93"/>
                    <a:pt x="491" y="92"/>
                    <a:pt x="490" y="91"/>
                  </a:cubicBezTo>
                  <a:cubicBezTo>
                    <a:pt x="490" y="90"/>
                    <a:pt x="489" y="90"/>
                    <a:pt x="488" y="90"/>
                  </a:cubicBezTo>
                  <a:cubicBezTo>
                    <a:pt x="484" y="91"/>
                    <a:pt x="480" y="92"/>
                    <a:pt x="476" y="93"/>
                  </a:cubicBezTo>
                  <a:cubicBezTo>
                    <a:pt x="475" y="93"/>
                    <a:pt x="475" y="94"/>
                    <a:pt x="475" y="95"/>
                  </a:cubicBezTo>
                  <a:cubicBezTo>
                    <a:pt x="475" y="96"/>
                    <a:pt x="476" y="97"/>
                    <a:pt x="477" y="97"/>
                  </a:cubicBezTo>
                  <a:close/>
                  <a:moveTo>
                    <a:pt x="454" y="102"/>
                  </a:moveTo>
                  <a:cubicBezTo>
                    <a:pt x="458" y="101"/>
                    <a:pt x="462" y="101"/>
                    <a:pt x="466" y="100"/>
                  </a:cubicBezTo>
                  <a:cubicBezTo>
                    <a:pt x="467" y="99"/>
                    <a:pt x="467" y="98"/>
                    <a:pt x="467" y="97"/>
                  </a:cubicBezTo>
                  <a:cubicBezTo>
                    <a:pt x="467" y="96"/>
                    <a:pt x="466" y="96"/>
                    <a:pt x="465" y="96"/>
                  </a:cubicBezTo>
                  <a:cubicBezTo>
                    <a:pt x="461" y="97"/>
                    <a:pt x="457" y="97"/>
                    <a:pt x="453" y="98"/>
                  </a:cubicBezTo>
                  <a:cubicBezTo>
                    <a:pt x="452" y="99"/>
                    <a:pt x="451" y="100"/>
                    <a:pt x="451" y="101"/>
                  </a:cubicBezTo>
                  <a:cubicBezTo>
                    <a:pt x="452" y="102"/>
                    <a:pt x="453" y="102"/>
                    <a:pt x="454" y="102"/>
                  </a:cubicBezTo>
                  <a:close/>
                  <a:moveTo>
                    <a:pt x="430" y="107"/>
                  </a:moveTo>
                  <a:cubicBezTo>
                    <a:pt x="434" y="106"/>
                    <a:pt x="438" y="105"/>
                    <a:pt x="442" y="105"/>
                  </a:cubicBezTo>
                  <a:cubicBezTo>
                    <a:pt x="443" y="104"/>
                    <a:pt x="444" y="103"/>
                    <a:pt x="444" y="102"/>
                  </a:cubicBezTo>
                  <a:cubicBezTo>
                    <a:pt x="443" y="101"/>
                    <a:pt x="442" y="100"/>
                    <a:pt x="441" y="101"/>
                  </a:cubicBezTo>
                  <a:cubicBezTo>
                    <a:pt x="437" y="101"/>
                    <a:pt x="433" y="102"/>
                    <a:pt x="429" y="103"/>
                  </a:cubicBezTo>
                  <a:cubicBezTo>
                    <a:pt x="428" y="103"/>
                    <a:pt x="428" y="104"/>
                    <a:pt x="428" y="105"/>
                  </a:cubicBezTo>
                  <a:cubicBezTo>
                    <a:pt x="428" y="106"/>
                    <a:pt x="429" y="107"/>
                    <a:pt x="430" y="107"/>
                  </a:cubicBezTo>
                  <a:close/>
                  <a:moveTo>
                    <a:pt x="406" y="110"/>
                  </a:moveTo>
                  <a:cubicBezTo>
                    <a:pt x="410" y="109"/>
                    <a:pt x="414" y="109"/>
                    <a:pt x="418" y="108"/>
                  </a:cubicBezTo>
                  <a:cubicBezTo>
                    <a:pt x="419" y="108"/>
                    <a:pt x="420" y="107"/>
                    <a:pt x="420" y="106"/>
                  </a:cubicBezTo>
                  <a:cubicBezTo>
                    <a:pt x="420" y="105"/>
                    <a:pt x="419" y="104"/>
                    <a:pt x="418" y="104"/>
                  </a:cubicBezTo>
                  <a:cubicBezTo>
                    <a:pt x="414" y="105"/>
                    <a:pt x="410" y="105"/>
                    <a:pt x="406" y="106"/>
                  </a:cubicBezTo>
                  <a:cubicBezTo>
                    <a:pt x="405" y="106"/>
                    <a:pt x="404" y="107"/>
                    <a:pt x="404" y="108"/>
                  </a:cubicBezTo>
                  <a:cubicBezTo>
                    <a:pt x="404" y="109"/>
                    <a:pt x="405" y="110"/>
                    <a:pt x="406" y="110"/>
                  </a:cubicBezTo>
                  <a:close/>
                  <a:moveTo>
                    <a:pt x="382" y="112"/>
                  </a:moveTo>
                  <a:cubicBezTo>
                    <a:pt x="386" y="112"/>
                    <a:pt x="390" y="112"/>
                    <a:pt x="394" y="111"/>
                  </a:cubicBezTo>
                  <a:cubicBezTo>
                    <a:pt x="395" y="111"/>
                    <a:pt x="396" y="110"/>
                    <a:pt x="396" y="109"/>
                  </a:cubicBezTo>
                  <a:cubicBezTo>
                    <a:pt x="396" y="108"/>
                    <a:pt x="395" y="107"/>
                    <a:pt x="394" y="107"/>
                  </a:cubicBezTo>
                  <a:cubicBezTo>
                    <a:pt x="390" y="108"/>
                    <a:pt x="386" y="108"/>
                    <a:pt x="382" y="108"/>
                  </a:cubicBezTo>
                  <a:cubicBezTo>
                    <a:pt x="381" y="108"/>
                    <a:pt x="380" y="109"/>
                    <a:pt x="380" y="110"/>
                  </a:cubicBezTo>
                  <a:cubicBezTo>
                    <a:pt x="380" y="112"/>
                    <a:pt x="381" y="112"/>
                    <a:pt x="382" y="112"/>
                  </a:cubicBezTo>
                  <a:close/>
                  <a:moveTo>
                    <a:pt x="358" y="114"/>
                  </a:moveTo>
                  <a:cubicBezTo>
                    <a:pt x="362" y="114"/>
                    <a:pt x="366" y="113"/>
                    <a:pt x="370" y="113"/>
                  </a:cubicBezTo>
                  <a:cubicBezTo>
                    <a:pt x="371" y="113"/>
                    <a:pt x="372" y="112"/>
                    <a:pt x="372" y="111"/>
                  </a:cubicBezTo>
                  <a:cubicBezTo>
                    <a:pt x="372" y="110"/>
                    <a:pt x="371" y="109"/>
                    <a:pt x="370" y="109"/>
                  </a:cubicBezTo>
                  <a:cubicBezTo>
                    <a:pt x="366" y="109"/>
                    <a:pt x="362" y="110"/>
                    <a:pt x="358" y="110"/>
                  </a:cubicBezTo>
                  <a:cubicBezTo>
                    <a:pt x="357" y="110"/>
                    <a:pt x="356" y="111"/>
                    <a:pt x="356" y="112"/>
                  </a:cubicBezTo>
                  <a:cubicBezTo>
                    <a:pt x="356" y="113"/>
                    <a:pt x="357" y="114"/>
                    <a:pt x="358" y="114"/>
                  </a:cubicBezTo>
                  <a:close/>
                  <a:moveTo>
                    <a:pt x="334" y="115"/>
                  </a:moveTo>
                  <a:cubicBezTo>
                    <a:pt x="338" y="114"/>
                    <a:pt x="342" y="114"/>
                    <a:pt x="346" y="114"/>
                  </a:cubicBezTo>
                  <a:cubicBezTo>
                    <a:pt x="347" y="114"/>
                    <a:pt x="348" y="113"/>
                    <a:pt x="348" y="112"/>
                  </a:cubicBezTo>
                  <a:cubicBezTo>
                    <a:pt x="348" y="111"/>
                    <a:pt x="347" y="110"/>
                    <a:pt x="346" y="110"/>
                  </a:cubicBezTo>
                  <a:cubicBezTo>
                    <a:pt x="342" y="110"/>
                    <a:pt x="338" y="110"/>
                    <a:pt x="334" y="111"/>
                  </a:cubicBezTo>
                  <a:cubicBezTo>
                    <a:pt x="333" y="111"/>
                    <a:pt x="332" y="111"/>
                    <a:pt x="332" y="113"/>
                  </a:cubicBezTo>
                  <a:cubicBezTo>
                    <a:pt x="332" y="114"/>
                    <a:pt x="333" y="115"/>
                    <a:pt x="334" y="115"/>
                  </a:cubicBezTo>
                  <a:close/>
                  <a:moveTo>
                    <a:pt x="310" y="114"/>
                  </a:moveTo>
                  <a:cubicBezTo>
                    <a:pt x="314" y="115"/>
                    <a:pt x="318" y="115"/>
                    <a:pt x="322" y="115"/>
                  </a:cubicBezTo>
                  <a:cubicBezTo>
                    <a:pt x="323" y="115"/>
                    <a:pt x="324" y="114"/>
                    <a:pt x="324" y="113"/>
                  </a:cubicBezTo>
                  <a:cubicBezTo>
                    <a:pt x="324" y="111"/>
                    <a:pt x="323" y="111"/>
                    <a:pt x="322" y="111"/>
                  </a:cubicBezTo>
                  <a:cubicBezTo>
                    <a:pt x="318" y="111"/>
                    <a:pt x="314" y="111"/>
                    <a:pt x="310" y="110"/>
                  </a:cubicBezTo>
                  <a:cubicBezTo>
                    <a:pt x="309" y="110"/>
                    <a:pt x="308" y="111"/>
                    <a:pt x="308" y="112"/>
                  </a:cubicBezTo>
                  <a:cubicBezTo>
                    <a:pt x="308" y="114"/>
                    <a:pt x="309" y="114"/>
                    <a:pt x="310" y="114"/>
                  </a:cubicBezTo>
                  <a:close/>
                  <a:moveTo>
                    <a:pt x="286" y="114"/>
                  </a:moveTo>
                  <a:cubicBezTo>
                    <a:pt x="290" y="114"/>
                    <a:pt x="294" y="114"/>
                    <a:pt x="298" y="114"/>
                  </a:cubicBezTo>
                  <a:cubicBezTo>
                    <a:pt x="299" y="114"/>
                    <a:pt x="300" y="113"/>
                    <a:pt x="300" y="112"/>
                  </a:cubicBezTo>
                  <a:cubicBezTo>
                    <a:pt x="300" y="111"/>
                    <a:pt x="299" y="110"/>
                    <a:pt x="298" y="110"/>
                  </a:cubicBezTo>
                  <a:cubicBezTo>
                    <a:pt x="294" y="110"/>
                    <a:pt x="290" y="110"/>
                    <a:pt x="286" y="110"/>
                  </a:cubicBezTo>
                  <a:cubicBezTo>
                    <a:pt x="285" y="110"/>
                    <a:pt x="284" y="110"/>
                    <a:pt x="284" y="111"/>
                  </a:cubicBezTo>
                  <a:cubicBezTo>
                    <a:pt x="284" y="113"/>
                    <a:pt x="285" y="114"/>
                    <a:pt x="286" y="114"/>
                  </a:cubicBezTo>
                  <a:close/>
                  <a:moveTo>
                    <a:pt x="262" y="112"/>
                  </a:moveTo>
                  <a:cubicBezTo>
                    <a:pt x="266" y="112"/>
                    <a:pt x="270" y="113"/>
                    <a:pt x="274" y="113"/>
                  </a:cubicBezTo>
                  <a:cubicBezTo>
                    <a:pt x="275" y="113"/>
                    <a:pt x="276" y="112"/>
                    <a:pt x="276" y="111"/>
                  </a:cubicBezTo>
                  <a:cubicBezTo>
                    <a:pt x="276" y="110"/>
                    <a:pt x="276" y="109"/>
                    <a:pt x="274" y="109"/>
                  </a:cubicBezTo>
                  <a:cubicBezTo>
                    <a:pt x="270" y="109"/>
                    <a:pt x="266" y="108"/>
                    <a:pt x="263" y="108"/>
                  </a:cubicBezTo>
                  <a:cubicBezTo>
                    <a:pt x="261" y="108"/>
                    <a:pt x="260" y="109"/>
                    <a:pt x="260" y="110"/>
                  </a:cubicBezTo>
                  <a:cubicBezTo>
                    <a:pt x="260" y="111"/>
                    <a:pt x="261" y="112"/>
                    <a:pt x="262" y="112"/>
                  </a:cubicBezTo>
                  <a:close/>
                  <a:moveTo>
                    <a:pt x="238" y="109"/>
                  </a:moveTo>
                  <a:cubicBezTo>
                    <a:pt x="242" y="110"/>
                    <a:pt x="246" y="110"/>
                    <a:pt x="250" y="111"/>
                  </a:cubicBezTo>
                  <a:cubicBezTo>
                    <a:pt x="251" y="111"/>
                    <a:pt x="252" y="110"/>
                    <a:pt x="252" y="109"/>
                  </a:cubicBezTo>
                  <a:cubicBezTo>
                    <a:pt x="253" y="108"/>
                    <a:pt x="252" y="107"/>
                    <a:pt x="251" y="107"/>
                  </a:cubicBezTo>
                  <a:cubicBezTo>
                    <a:pt x="247" y="106"/>
                    <a:pt x="243" y="106"/>
                    <a:pt x="239" y="105"/>
                  </a:cubicBezTo>
                  <a:cubicBezTo>
                    <a:pt x="238" y="105"/>
                    <a:pt x="237" y="106"/>
                    <a:pt x="237" y="107"/>
                  </a:cubicBezTo>
                  <a:cubicBezTo>
                    <a:pt x="236" y="108"/>
                    <a:pt x="237" y="109"/>
                    <a:pt x="238" y="109"/>
                  </a:cubicBezTo>
                  <a:close/>
                  <a:moveTo>
                    <a:pt x="214" y="106"/>
                  </a:moveTo>
                  <a:cubicBezTo>
                    <a:pt x="218" y="106"/>
                    <a:pt x="222" y="107"/>
                    <a:pt x="226" y="108"/>
                  </a:cubicBezTo>
                  <a:cubicBezTo>
                    <a:pt x="227" y="108"/>
                    <a:pt x="228" y="107"/>
                    <a:pt x="229" y="106"/>
                  </a:cubicBezTo>
                  <a:cubicBezTo>
                    <a:pt x="229" y="105"/>
                    <a:pt x="228" y="104"/>
                    <a:pt x="227" y="104"/>
                  </a:cubicBezTo>
                  <a:cubicBezTo>
                    <a:pt x="223" y="103"/>
                    <a:pt x="219" y="102"/>
                    <a:pt x="215" y="102"/>
                  </a:cubicBezTo>
                  <a:cubicBezTo>
                    <a:pt x="214" y="102"/>
                    <a:pt x="213" y="102"/>
                    <a:pt x="213" y="103"/>
                  </a:cubicBezTo>
                  <a:cubicBezTo>
                    <a:pt x="213" y="104"/>
                    <a:pt x="213" y="106"/>
                    <a:pt x="214" y="106"/>
                  </a:cubicBezTo>
                  <a:close/>
                  <a:moveTo>
                    <a:pt x="191" y="101"/>
                  </a:moveTo>
                  <a:cubicBezTo>
                    <a:pt x="195" y="102"/>
                    <a:pt x="199" y="103"/>
                    <a:pt x="203" y="104"/>
                  </a:cubicBezTo>
                  <a:cubicBezTo>
                    <a:pt x="204" y="104"/>
                    <a:pt x="205" y="103"/>
                    <a:pt x="205" y="102"/>
                  </a:cubicBezTo>
                  <a:cubicBezTo>
                    <a:pt x="205" y="101"/>
                    <a:pt x="204" y="100"/>
                    <a:pt x="203" y="100"/>
                  </a:cubicBezTo>
                  <a:cubicBezTo>
                    <a:pt x="199" y="99"/>
                    <a:pt x="195" y="98"/>
                    <a:pt x="192" y="97"/>
                  </a:cubicBezTo>
                  <a:cubicBezTo>
                    <a:pt x="191" y="97"/>
                    <a:pt x="190" y="98"/>
                    <a:pt x="189" y="99"/>
                  </a:cubicBezTo>
                  <a:cubicBezTo>
                    <a:pt x="189" y="100"/>
                    <a:pt x="190" y="101"/>
                    <a:pt x="191" y="101"/>
                  </a:cubicBezTo>
                  <a:close/>
                  <a:moveTo>
                    <a:pt x="167" y="95"/>
                  </a:moveTo>
                  <a:cubicBezTo>
                    <a:pt x="171" y="96"/>
                    <a:pt x="175" y="97"/>
                    <a:pt x="179" y="98"/>
                  </a:cubicBezTo>
                  <a:cubicBezTo>
                    <a:pt x="180" y="99"/>
                    <a:pt x="181" y="98"/>
                    <a:pt x="181" y="97"/>
                  </a:cubicBezTo>
                  <a:cubicBezTo>
                    <a:pt x="182" y="96"/>
                    <a:pt x="181" y="95"/>
                    <a:pt x="180" y="95"/>
                  </a:cubicBezTo>
                  <a:cubicBezTo>
                    <a:pt x="176" y="94"/>
                    <a:pt x="172" y="93"/>
                    <a:pt x="168" y="92"/>
                  </a:cubicBezTo>
                  <a:cubicBezTo>
                    <a:pt x="167" y="91"/>
                    <a:pt x="166" y="92"/>
                    <a:pt x="166" y="93"/>
                  </a:cubicBezTo>
                  <a:cubicBezTo>
                    <a:pt x="166" y="94"/>
                    <a:pt x="166" y="95"/>
                    <a:pt x="167" y="95"/>
                  </a:cubicBezTo>
                  <a:close/>
                  <a:moveTo>
                    <a:pt x="144" y="89"/>
                  </a:moveTo>
                  <a:cubicBezTo>
                    <a:pt x="148" y="90"/>
                    <a:pt x="152" y="91"/>
                    <a:pt x="156" y="92"/>
                  </a:cubicBezTo>
                  <a:cubicBezTo>
                    <a:pt x="157" y="93"/>
                    <a:pt x="158" y="92"/>
                    <a:pt x="158" y="91"/>
                  </a:cubicBezTo>
                  <a:cubicBezTo>
                    <a:pt x="159" y="90"/>
                    <a:pt x="158" y="89"/>
                    <a:pt x="157" y="88"/>
                  </a:cubicBezTo>
                  <a:cubicBezTo>
                    <a:pt x="153" y="87"/>
                    <a:pt x="149" y="86"/>
                    <a:pt x="146" y="85"/>
                  </a:cubicBezTo>
                  <a:cubicBezTo>
                    <a:pt x="144" y="85"/>
                    <a:pt x="143" y="85"/>
                    <a:pt x="143" y="86"/>
                  </a:cubicBezTo>
                  <a:cubicBezTo>
                    <a:pt x="143" y="87"/>
                    <a:pt x="143" y="88"/>
                    <a:pt x="144" y="89"/>
                  </a:cubicBezTo>
                  <a:close/>
                  <a:moveTo>
                    <a:pt x="122" y="81"/>
                  </a:moveTo>
                  <a:cubicBezTo>
                    <a:pt x="125" y="82"/>
                    <a:pt x="129" y="83"/>
                    <a:pt x="133" y="85"/>
                  </a:cubicBezTo>
                  <a:cubicBezTo>
                    <a:pt x="134" y="85"/>
                    <a:pt x="135" y="85"/>
                    <a:pt x="135" y="84"/>
                  </a:cubicBezTo>
                  <a:cubicBezTo>
                    <a:pt x="136" y="83"/>
                    <a:pt x="135" y="81"/>
                    <a:pt x="134" y="81"/>
                  </a:cubicBezTo>
                  <a:cubicBezTo>
                    <a:pt x="130" y="80"/>
                    <a:pt x="127" y="78"/>
                    <a:pt x="123" y="77"/>
                  </a:cubicBezTo>
                  <a:cubicBezTo>
                    <a:pt x="122" y="77"/>
                    <a:pt x="121" y="77"/>
                    <a:pt x="120" y="78"/>
                  </a:cubicBezTo>
                  <a:cubicBezTo>
                    <a:pt x="120" y="79"/>
                    <a:pt x="121" y="80"/>
                    <a:pt x="122" y="81"/>
                  </a:cubicBezTo>
                  <a:close/>
                  <a:moveTo>
                    <a:pt x="99" y="71"/>
                  </a:moveTo>
                  <a:cubicBezTo>
                    <a:pt x="103" y="73"/>
                    <a:pt x="107" y="75"/>
                    <a:pt x="110" y="76"/>
                  </a:cubicBezTo>
                  <a:cubicBezTo>
                    <a:pt x="111" y="77"/>
                    <a:pt x="113" y="76"/>
                    <a:pt x="113" y="75"/>
                  </a:cubicBezTo>
                  <a:cubicBezTo>
                    <a:pt x="113" y="74"/>
                    <a:pt x="113" y="73"/>
                    <a:pt x="112" y="72"/>
                  </a:cubicBezTo>
                  <a:cubicBezTo>
                    <a:pt x="108" y="71"/>
                    <a:pt x="104" y="69"/>
                    <a:pt x="101" y="68"/>
                  </a:cubicBezTo>
                  <a:cubicBezTo>
                    <a:pt x="100" y="67"/>
                    <a:pt x="99" y="68"/>
                    <a:pt x="98" y="69"/>
                  </a:cubicBezTo>
                  <a:cubicBezTo>
                    <a:pt x="98" y="70"/>
                    <a:pt x="98" y="71"/>
                    <a:pt x="99" y="71"/>
                  </a:cubicBezTo>
                  <a:close/>
                  <a:moveTo>
                    <a:pt x="78" y="61"/>
                  </a:moveTo>
                  <a:cubicBezTo>
                    <a:pt x="81" y="63"/>
                    <a:pt x="85" y="64"/>
                    <a:pt x="88" y="66"/>
                  </a:cubicBezTo>
                  <a:cubicBezTo>
                    <a:pt x="89" y="67"/>
                    <a:pt x="91" y="66"/>
                    <a:pt x="91" y="65"/>
                  </a:cubicBezTo>
                  <a:cubicBezTo>
                    <a:pt x="92" y="64"/>
                    <a:pt x="91" y="63"/>
                    <a:pt x="90" y="63"/>
                  </a:cubicBezTo>
                  <a:cubicBezTo>
                    <a:pt x="86" y="61"/>
                    <a:pt x="83" y="59"/>
                    <a:pt x="79" y="57"/>
                  </a:cubicBezTo>
                  <a:cubicBezTo>
                    <a:pt x="79" y="57"/>
                    <a:pt x="77" y="57"/>
                    <a:pt x="77" y="58"/>
                  </a:cubicBezTo>
                  <a:cubicBezTo>
                    <a:pt x="76" y="59"/>
                    <a:pt x="77" y="60"/>
                    <a:pt x="78" y="61"/>
                  </a:cubicBezTo>
                  <a:close/>
                  <a:moveTo>
                    <a:pt x="57" y="49"/>
                  </a:moveTo>
                  <a:cubicBezTo>
                    <a:pt x="60" y="51"/>
                    <a:pt x="63" y="53"/>
                    <a:pt x="67" y="55"/>
                  </a:cubicBezTo>
                  <a:cubicBezTo>
                    <a:pt x="68" y="56"/>
                    <a:pt x="69" y="55"/>
                    <a:pt x="70" y="54"/>
                  </a:cubicBezTo>
                  <a:cubicBezTo>
                    <a:pt x="70" y="53"/>
                    <a:pt x="70" y="52"/>
                    <a:pt x="69" y="52"/>
                  </a:cubicBezTo>
                  <a:cubicBezTo>
                    <a:pt x="65" y="50"/>
                    <a:pt x="62" y="47"/>
                    <a:pt x="59" y="45"/>
                  </a:cubicBezTo>
                  <a:cubicBezTo>
                    <a:pt x="58" y="45"/>
                    <a:pt x="57" y="45"/>
                    <a:pt x="56" y="46"/>
                  </a:cubicBezTo>
                  <a:cubicBezTo>
                    <a:pt x="55" y="47"/>
                    <a:pt x="56" y="48"/>
                    <a:pt x="57" y="49"/>
                  </a:cubicBezTo>
                  <a:close/>
                  <a:moveTo>
                    <a:pt x="37" y="35"/>
                  </a:moveTo>
                  <a:cubicBezTo>
                    <a:pt x="40" y="38"/>
                    <a:pt x="43" y="40"/>
                    <a:pt x="47" y="42"/>
                  </a:cubicBezTo>
                  <a:cubicBezTo>
                    <a:pt x="47" y="43"/>
                    <a:pt x="49" y="43"/>
                    <a:pt x="49" y="42"/>
                  </a:cubicBezTo>
                  <a:cubicBezTo>
                    <a:pt x="50" y="41"/>
                    <a:pt x="50" y="40"/>
                    <a:pt x="49" y="39"/>
                  </a:cubicBezTo>
                  <a:cubicBezTo>
                    <a:pt x="45" y="37"/>
                    <a:pt x="42" y="34"/>
                    <a:pt x="39" y="32"/>
                  </a:cubicBezTo>
                  <a:cubicBezTo>
                    <a:pt x="38" y="32"/>
                    <a:pt x="37" y="32"/>
                    <a:pt x="36" y="33"/>
                  </a:cubicBezTo>
                  <a:cubicBezTo>
                    <a:pt x="36" y="33"/>
                    <a:pt x="36" y="35"/>
                    <a:pt x="37" y="35"/>
                  </a:cubicBezTo>
                  <a:close/>
                  <a:moveTo>
                    <a:pt x="18" y="20"/>
                  </a:moveTo>
                  <a:cubicBezTo>
                    <a:pt x="20" y="23"/>
                    <a:pt x="24" y="25"/>
                    <a:pt x="27" y="28"/>
                  </a:cubicBezTo>
                  <a:cubicBezTo>
                    <a:pt x="28" y="29"/>
                    <a:pt x="29" y="29"/>
                    <a:pt x="30" y="28"/>
                  </a:cubicBezTo>
                  <a:cubicBezTo>
                    <a:pt x="30" y="27"/>
                    <a:pt x="30" y="26"/>
                    <a:pt x="29" y="25"/>
                  </a:cubicBezTo>
                  <a:cubicBezTo>
                    <a:pt x="26" y="22"/>
                    <a:pt x="23" y="20"/>
                    <a:pt x="20" y="17"/>
                  </a:cubicBezTo>
                  <a:cubicBezTo>
                    <a:pt x="20" y="17"/>
                    <a:pt x="18" y="17"/>
                    <a:pt x="18" y="17"/>
                  </a:cubicBezTo>
                  <a:cubicBezTo>
                    <a:pt x="17" y="18"/>
                    <a:pt x="17" y="20"/>
                    <a:pt x="18" y="20"/>
                  </a:cubicBezTo>
                  <a:close/>
                  <a:moveTo>
                    <a:pt x="0" y="3"/>
                  </a:moveTo>
                  <a:cubicBezTo>
                    <a:pt x="1" y="3"/>
                    <a:pt x="3" y="6"/>
                    <a:pt x="9" y="12"/>
                  </a:cubicBezTo>
                  <a:cubicBezTo>
                    <a:pt x="10" y="13"/>
                    <a:pt x="11" y="13"/>
                    <a:pt x="12" y="12"/>
                  </a:cubicBezTo>
                  <a:cubicBezTo>
                    <a:pt x="12" y="11"/>
                    <a:pt x="12" y="10"/>
                    <a:pt x="12" y="9"/>
                  </a:cubicBezTo>
                  <a:cubicBezTo>
                    <a:pt x="9" y="6"/>
                    <a:pt x="7" y="4"/>
                    <a:pt x="6" y="3"/>
                  </a:cubicBezTo>
                  <a:cubicBezTo>
                    <a:pt x="5" y="2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0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2" name="Freeform 627"/>
            <p:cNvSpPr>
              <a:spLocks noEditPoints="1"/>
            </p:cNvSpPr>
            <p:nvPr/>
          </p:nvSpPr>
          <p:spPr bwMode="auto">
            <a:xfrm rot="16200000">
              <a:off x="9202827" y="1811262"/>
              <a:ext cx="4883518" cy="1140358"/>
            </a:xfrm>
            <a:custGeom>
              <a:avLst/>
              <a:gdLst>
                <a:gd name="T0" fmla="*/ 832 w 840"/>
                <a:gd name="T1" fmla="*/ 11 h 196"/>
                <a:gd name="T2" fmla="*/ 829 w 840"/>
                <a:gd name="T3" fmla="*/ 21 h 196"/>
                <a:gd name="T4" fmla="*/ 809 w 840"/>
                <a:gd name="T5" fmla="*/ 53 h 196"/>
                <a:gd name="T6" fmla="*/ 806 w 840"/>
                <a:gd name="T7" fmla="*/ 53 h 196"/>
                <a:gd name="T8" fmla="*/ 798 w 840"/>
                <a:gd name="T9" fmla="*/ 59 h 196"/>
                <a:gd name="T10" fmla="*/ 783 w 840"/>
                <a:gd name="T11" fmla="*/ 79 h 196"/>
                <a:gd name="T12" fmla="*/ 773 w 840"/>
                <a:gd name="T13" fmla="*/ 86 h 196"/>
                <a:gd name="T14" fmla="*/ 751 w 840"/>
                <a:gd name="T15" fmla="*/ 96 h 196"/>
                <a:gd name="T16" fmla="*/ 743 w 840"/>
                <a:gd name="T17" fmla="*/ 102 h 196"/>
                <a:gd name="T18" fmla="*/ 709 w 840"/>
                <a:gd name="T19" fmla="*/ 119 h 196"/>
                <a:gd name="T20" fmla="*/ 706 w 840"/>
                <a:gd name="T21" fmla="*/ 118 h 196"/>
                <a:gd name="T22" fmla="*/ 696 w 840"/>
                <a:gd name="T23" fmla="*/ 119 h 196"/>
                <a:gd name="T24" fmla="*/ 674 w 840"/>
                <a:gd name="T25" fmla="*/ 129 h 196"/>
                <a:gd name="T26" fmla="*/ 662 w 840"/>
                <a:gd name="T27" fmla="*/ 132 h 196"/>
                <a:gd name="T28" fmla="*/ 638 w 840"/>
                <a:gd name="T29" fmla="*/ 132 h 196"/>
                <a:gd name="T30" fmla="*/ 628 w 840"/>
                <a:gd name="T31" fmla="*/ 135 h 196"/>
                <a:gd name="T32" fmla="*/ 590 w 840"/>
                <a:gd name="T33" fmla="*/ 140 h 196"/>
                <a:gd name="T34" fmla="*/ 588 w 840"/>
                <a:gd name="T35" fmla="*/ 138 h 196"/>
                <a:gd name="T36" fmla="*/ 580 w 840"/>
                <a:gd name="T37" fmla="*/ 138 h 196"/>
                <a:gd name="T38" fmla="*/ 566 w 840"/>
                <a:gd name="T39" fmla="*/ 140 h 196"/>
                <a:gd name="T40" fmla="*/ 542 w 840"/>
                <a:gd name="T41" fmla="*/ 135 h 196"/>
                <a:gd name="T42" fmla="*/ 532 w 840"/>
                <a:gd name="T43" fmla="*/ 136 h 196"/>
                <a:gd name="T44" fmla="*/ 494 w 840"/>
                <a:gd name="T45" fmla="*/ 135 h 196"/>
                <a:gd name="T46" fmla="*/ 493 w 840"/>
                <a:gd name="T47" fmla="*/ 132 h 196"/>
                <a:gd name="T48" fmla="*/ 483 w 840"/>
                <a:gd name="T49" fmla="*/ 129 h 196"/>
                <a:gd name="T50" fmla="*/ 459 w 840"/>
                <a:gd name="T51" fmla="*/ 129 h 196"/>
                <a:gd name="T52" fmla="*/ 447 w 840"/>
                <a:gd name="T53" fmla="*/ 127 h 196"/>
                <a:gd name="T54" fmla="*/ 424 w 840"/>
                <a:gd name="T55" fmla="*/ 118 h 196"/>
                <a:gd name="T56" fmla="*/ 414 w 840"/>
                <a:gd name="T57" fmla="*/ 118 h 196"/>
                <a:gd name="T58" fmla="*/ 377 w 840"/>
                <a:gd name="T59" fmla="*/ 110 h 196"/>
                <a:gd name="T60" fmla="*/ 375 w 840"/>
                <a:gd name="T61" fmla="*/ 107 h 196"/>
                <a:gd name="T62" fmla="*/ 366 w 840"/>
                <a:gd name="T63" fmla="*/ 103 h 196"/>
                <a:gd name="T64" fmla="*/ 342 w 840"/>
                <a:gd name="T65" fmla="*/ 101 h 196"/>
                <a:gd name="T66" fmla="*/ 330 w 840"/>
                <a:gd name="T67" fmla="*/ 98 h 196"/>
                <a:gd name="T68" fmla="*/ 307 w 840"/>
                <a:gd name="T69" fmla="*/ 90 h 196"/>
                <a:gd name="T70" fmla="*/ 297 w 840"/>
                <a:gd name="T71" fmla="*/ 90 h 196"/>
                <a:gd name="T72" fmla="*/ 259 w 840"/>
                <a:gd name="T73" fmla="*/ 89 h 196"/>
                <a:gd name="T74" fmla="*/ 257 w 840"/>
                <a:gd name="T75" fmla="*/ 87 h 196"/>
                <a:gd name="T76" fmla="*/ 249 w 840"/>
                <a:gd name="T77" fmla="*/ 87 h 196"/>
                <a:gd name="T78" fmla="*/ 235 w 840"/>
                <a:gd name="T79" fmla="*/ 89 h 196"/>
                <a:gd name="T80" fmla="*/ 211 w 840"/>
                <a:gd name="T81" fmla="*/ 86 h 196"/>
                <a:gd name="T82" fmla="*/ 201 w 840"/>
                <a:gd name="T83" fmla="*/ 89 h 196"/>
                <a:gd name="T84" fmla="*/ 164 w 840"/>
                <a:gd name="T85" fmla="*/ 98 h 196"/>
                <a:gd name="T86" fmla="*/ 162 w 840"/>
                <a:gd name="T87" fmla="*/ 96 h 196"/>
                <a:gd name="T88" fmla="*/ 152 w 840"/>
                <a:gd name="T89" fmla="*/ 97 h 196"/>
                <a:gd name="T90" fmla="*/ 130 w 840"/>
                <a:gd name="T91" fmla="*/ 108 h 196"/>
                <a:gd name="T92" fmla="*/ 119 w 840"/>
                <a:gd name="T93" fmla="*/ 112 h 196"/>
                <a:gd name="T94" fmla="*/ 95 w 840"/>
                <a:gd name="T95" fmla="*/ 118 h 196"/>
                <a:gd name="T96" fmla="*/ 87 w 840"/>
                <a:gd name="T97" fmla="*/ 124 h 196"/>
                <a:gd name="T98" fmla="*/ 56 w 840"/>
                <a:gd name="T99" fmla="*/ 146 h 196"/>
                <a:gd name="T100" fmla="*/ 54 w 840"/>
                <a:gd name="T101" fmla="*/ 145 h 196"/>
                <a:gd name="T102" fmla="*/ 44 w 840"/>
                <a:gd name="T103" fmla="*/ 150 h 196"/>
                <a:gd name="T104" fmla="*/ 29 w 840"/>
                <a:gd name="T105" fmla="*/ 168 h 196"/>
                <a:gd name="T106" fmla="*/ 20 w 840"/>
                <a:gd name="T107" fmla="*/ 177 h 196"/>
                <a:gd name="T108" fmla="*/ 9 w 840"/>
                <a:gd name="T109" fmla="*/ 183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40" h="196">
                  <a:moveTo>
                    <a:pt x="835" y="13"/>
                  </a:moveTo>
                  <a:cubicBezTo>
                    <a:pt x="837" y="10"/>
                    <a:pt x="838" y="6"/>
                    <a:pt x="840" y="3"/>
                  </a:cubicBezTo>
                  <a:cubicBezTo>
                    <a:pt x="840" y="2"/>
                    <a:pt x="840" y="1"/>
                    <a:pt x="839" y="0"/>
                  </a:cubicBezTo>
                  <a:cubicBezTo>
                    <a:pt x="838" y="0"/>
                    <a:pt x="837" y="0"/>
                    <a:pt x="836" y="1"/>
                  </a:cubicBezTo>
                  <a:cubicBezTo>
                    <a:pt x="835" y="5"/>
                    <a:pt x="833" y="8"/>
                    <a:pt x="832" y="11"/>
                  </a:cubicBezTo>
                  <a:cubicBezTo>
                    <a:pt x="831" y="12"/>
                    <a:pt x="832" y="13"/>
                    <a:pt x="833" y="14"/>
                  </a:cubicBezTo>
                  <a:cubicBezTo>
                    <a:pt x="834" y="14"/>
                    <a:pt x="835" y="14"/>
                    <a:pt x="835" y="13"/>
                  </a:cubicBezTo>
                  <a:close/>
                  <a:moveTo>
                    <a:pt x="823" y="34"/>
                  </a:moveTo>
                  <a:cubicBezTo>
                    <a:pt x="825" y="31"/>
                    <a:pt x="828" y="27"/>
                    <a:pt x="830" y="24"/>
                  </a:cubicBezTo>
                  <a:cubicBezTo>
                    <a:pt x="830" y="23"/>
                    <a:pt x="830" y="21"/>
                    <a:pt x="829" y="21"/>
                  </a:cubicBezTo>
                  <a:cubicBezTo>
                    <a:pt x="828" y="20"/>
                    <a:pt x="827" y="21"/>
                    <a:pt x="826" y="22"/>
                  </a:cubicBezTo>
                  <a:cubicBezTo>
                    <a:pt x="824" y="25"/>
                    <a:pt x="822" y="28"/>
                    <a:pt x="820" y="32"/>
                  </a:cubicBezTo>
                  <a:cubicBezTo>
                    <a:pt x="819" y="33"/>
                    <a:pt x="820" y="34"/>
                    <a:pt x="820" y="35"/>
                  </a:cubicBezTo>
                  <a:cubicBezTo>
                    <a:pt x="821" y="35"/>
                    <a:pt x="823" y="35"/>
                    <a:pt x="823" y="34"/>
                  </a:cubicBezTo>
                  <a:close/>
                  <a:moveTo>
                    <a:pt x="809" y="53"/>
                  </a:moveTo>
                  <a:cubicBezTo>
                    <a:pt x="811" y="50"/>
                    <a:pt x="814" y="47"/>
                    <a:pt x="816" y="44"/>
                  </a:cubicBezTo>
                  <a:cubicBezTo>
                    <a:pt x="817" y="43"/>
                    <a:pt x="817" y="42"/>
                    <a:pt x="816" y="41"/>
                  </a:cubicBezTo>
                  <a:cubicBezTo>
                    <a:pt x="815" y="40"/>
                    <a:pt x="814" y="41"/>
                    <a:pt x="813" y="41"/>
                  </a:cubicBezTo>
                  <a:cubicBezTo>
                    <a:pt x="811" y="45"/>
                    <a:pt x="808" y="48"/>
                    <a:pt x="806" y="51"/>
                  </a:cubicBezTo>
                  <a:cubicBezTo>
                    <a:pt x="805" y="51"/>
                    <a:pt x="805" y="53"/>
                    <a:pt x="806" y="53"/>
                  </a:cubicBezTo>
                  <a:cubicBezTo>
                    <a:pt x="807" y="54"/>
                    <a:pt x="808" y="54"/>
                    <a:pt x="809" y="53"/>
                  </a:cubicBezTo>
                  <a:close/>
                  <a:moveTo>
                    <a:pt x="792" y="71"/>
                  </a:moveTo>
                  <a:cubicBezTo>
                    <a:pt x="795" y="68"/>
                    <a:pt x="798" y="65"/>
                    <a:pt x="800" y="62"/>
                  </a:cubicBezTo>
                  <a:cubicBezTo>
                    <a:pt x="801" y="61"/>
                    <a:pt x="801" y="60"/>
                    <a:pt x="800" y="59"/>
                  </a:cubicBezTo>
                  <a:cubicBezTo>
                    <a:pt x="800" y="59"/>
                    <a:pt x="798" y="59"/>
                    <a:pt x="798" y="59"/>
                  </a:cubicBezTo>
                  <a:cubicBezTo>
                    <a:pt x="795" y="62"/>
                    <a:pt x="792" y="65"/>
                    <a:pt x="789" y="68"/>
                  </a:cubicBezTo>
                  <a:cubicBezTo>
                    <a:pt x="788" y="68"/>
                    <a:pt x="788" y="70"/>
                    <a:pt x="789" y="71"/>
                  </a:cubicBezTo>
                  <a:cubicBezTo>
                    <a:pt x="790" y="71"/>
                    <a:pt x="791" y="71"/>
                    <a:pt x="792" y="71"/>
                  </a:cubicBezTo>
                  <a:close/>
                  <a:moveTo>
                    <a:pt x="773" y="86"/>
                  </a:moveTo>
                  <a:cubicBezTo>
                    <a:pt x="776" y="84"/>
                    <a:pt x="779" y="81"/>
                    <a:pt x="783" y="79"/>
                  </a:cubicBezTo>
                  <a:cubicBezTo>
                    <a:pt x="783" y="78"/>
                    <a:pt x="784" y="77"/>
                    <a:pt x="783" y="76"/>
                  </a:cubicBezTo>
                  <a:cubicBezTo>
                    <a:pt x="782" y="75"/>
                    <a:pt x="781" y="75"/>
                    <a:pt x="780" y="75"/>
                  </a:cubicBezTo>
                  <a:cubicBezTo>
                    <a:pt x="777" y="78"/>
                    <a:pt x="774" y="80"/>
                    <a:pt x="771" y="83"/>
                  </a:cubicBezTo>
                  <a:cubicBezTo>
                    <a:pt x="770" y="83"/>
                    <a:pt x="770" y="85"/>
                    <a:pt x="770" y="85"/>
                  </a:cubicBezTo>
                  <a:cubicBezTo>
                    <a:pt x="771" y="86"/>
                    <a:pt x="772" y="87"/>
                    <a:pt x="773" y="86"/>
                  </a:cubicBezTo>
                  <a:close/>
                  <a:moveTo>
                    <a:pt x="753" y="99"/>
                  </a:moveTo>
                  <a:cubicBezTo>
                    <a:pt x="756" y="97"/>
                    <a:pt x="760" y="95"/>
                    <a:pt x="763" y="93"/>
                  </a:cubicBezTo>
                  <a:cubicBezTo>
                    <a:pt x="764" y="92"/>
                    <a:pt x="764" y="91"/>
                    <a:pt x="764" y="90"/>
                  </a:cubicBezTo>
                  <a:cubicBezTo>
                    <a:pt x="763" y="89"/>
                    <a:pt x="762" y="89"/>
                    <a:pt x="761" y="89"/>
                  </a:cubicBezTo>
                  <a:cubicBezTo>
                    <a:pt x="758" y="92"/>
                    <a:pt x="754" y="94"/>
                    <a:pt x="751" y="96"/>
                  </a:cubicBezTo>
                  <a:cubicBezTo>
                    <a:pt x="750" y="96"/>
                    <a:pt x="749" y="97"/>
                    <a:pt x="750" y="98"/>
                  </a:cubicBezTo>
                  <a:cubicBezTo>
                    <a:pt x="750" y="99"/>
                    <a:pt x="752" y="100"/>
                    <a:pt x="753" y="99"/>
                  </a:cubicBezTo>
                  <a:close/>
                  <a:moveTo>
                    <a:pt x="731" y="110"/>
                  </a:moveTo>
                  <a:cubicBezTo>
                    <a:pt x="735" y="108"/>
                    <a:pt x="738" y="107"/>
                    <a:pt x="742" y="105"/>
                  </a:cubicBezTo>
                  <a:cubicBezTo>
                    <a:pt x="743" y="104"/>
                    <a:pt x="743" y="103"/>
                    <a:pt x="743" y="102"/>
                  </a:cubicBezTo>
                  <a:cubicBezTo>
                    <a:pt x="742" y="101"/>
                    <a:pt x="741" y="101"/>
                    <a:pt x="740" y="101"/>
                  </a:cubicBezTo>
                  <a:cubicBezTo>
                    <a:pt x="737" y="103"/>
                    <a:pt x="733" y="105"/>
                    <a:pt x="729" y="106"/>
                  </a:cubicBezTo>
                  <a:cubicBezTo>
                    <a:pt x="728" y="107"/>
                    <a:pt x="728" y="108"/>
                    <a:pt x="728" y="109"/>
                  </a:cubicBezTo>
                  <a:cubicBezTo>
                    <a:pt x="729" y="110"/>
                    <a:pt x="730" y="110"/>
                    <a:pt x="731" y="110"/>
                  </a:cubicBezTo>
                  <a:close/>
                  <a:moveTo>
                    <a:pt x="709" y="119"/>
                  </a:moveTo>
                  <a:cubicBezTo>
                    <a:pt x="713" y="118"/>
                    <a:pt x="716" y="116"/>
                    <a:pt x="720" y="115"/>
                  </a:cubicBezTo>
                  <a:cubicBezTo>
                    <a:pt x="721" y="114"/>
                    <a:pt x="722" y="113"/>
                    <a:pt x="721" y="112"/>
                  </a:cubicBezTo>
                  <a:cubicBezTo>
                    <a:pt x="721" y="111"/>
                    <a:pt x="720" y="111"/>
                    <a:pt x="719" y="111"/>
                  </a:cubicBezTo>
                  <a:cubicBezTo>
                    <a:pt x="715" y="112"/>
                    <a:pt x="711" y="114"/>
                    <a:pt x="707" y="115"/>
                  </a:cubicBezTo>
                  <a:cubicBezTo>
                    <a:pt x="706" y="116"/>
                    <a:pt x="706" y="117"/>
                    <a:pt x="706" y="118"/>
                  </a:cubicBezTo>
                  <a:cubicBezTo>
                    <a:pt x="707" y="119"/>
                    <a:pt x="708" y="119"/>
                    <a:pt x="709" y="119"/>
                  </a:cubicBezTo>
                  <a:close/>
                  <a:moveTo>
                    <a:pt x="686" y="126"/>
                  </a:moveTo>
                  <a:cubicBezTo>
                    <a:pt x="690" y="125"/>
                    <a:pt x="693" y="124"/>
                    <a:pt x="697" y="123"/>
                  </a:cubicBezTo>
                  <a:cubicBezTo>
                    <a:pt x="698" y="122"/>
                    <a:pt x="699" y="121"/>
                    <a:pt x="699" y="120"/>
                  </a:cubicBezTo>
                  <a:cubicBezTo>
                    <a:pt x="698" y="119"/>
                    <a:pt x="697" y="119"/>
                    <a:pt x="696" y="119"/>
                  </a:cubicBezTo>
                  <a:cubicBezTo>
                    <a:pt x="692" y="120"/>
                    <a:pt x="688" y="121"/>
                    <a:pt x="685" y="122"/>
                  </a:cubicBezTo>
                  <a:cubicBezTo>
                    <a:pt x="684" y="123"/>
                    <a:pt x="683" y="124"/>
                    <a:pt x="683" y="125"/>
                  </a:cubicBezTo>
                  <a:cubicBezTo>
                    <a:pt x="683" y="126"/>
                    <a:pt x="685" y="126"/>
                    <a:pt x="686" y="126"/>
                  </a:cubicBezTo>
                  <a:close/>
                  <a:moveTo>
                    <a:pt x="662" y="132"/>
                  </a:moveTo>
                  <a:cubicBezTo>
                    <a:pt x="666" y="131"/>
                    <a:pt x="670" y="130"/>
                    <a:pt x="674" y="129"/>
                  </a:cubicBezTo>
                  <a:cubicBezTo>
                    <a:pt x="675" y="129"/>
                    <a:pt x="676" y="128"/>
                    <a:pt x="675" y="127"/>
                  </a:cubicBezTo>
                  <a:cubicBezTo>
                    <a:pt x="675" y="126"/>
                    <a:pt x="674" y="125"/>
                    <a:pt x="673" y="125"/>
                  </a:cubicBezTo>
                  <a:cubicBezTo>
                    <a:pt x="669" y="126"/>
                    <a:pt x="665" y="127"/>
                    <a:pt x="661" y="128"/>
                  </a:cubicBezTo>
                  <a:cubicBezTo>
                    <a:pt x="660" y="128"/>
                    <a:pt x="660" y="129"/>
                    <a:pt x="660" y="130"/>
                  </a:cubicBezTo>
                  <a:cubicBezTo>
                    <a:pt x="660" y="131"/>
                    <a:pt x="661" y="132"/>
                    <a:pt x="662" y="132"/>
                  </a:cubicBezTo>
                  <a:close/>
                  <a:moveTo>
                    <a:pt x="638" y="136"/>
                  </a:moveTo>
                  <a:cubicBezTo>
                    <a:pt x="642" y="135"/>
                    <a:pt x="646" y="134"/>
                    <a:pt x="650" y="134"/>
                  </a:cubicBezTo>
                  <a:cubicBezTo>
                    <a:pt x="651" y="134"/>
                    <a:pt x="652" y="133"/>
                    <a:pt x="652" y="132"/>
                  </a:cubicBezTo>
                  <a:cubicBezTo>
                    <a:pt x="652" y="130"/>
                    <a:pt x="651" y="130"/>
                    <a:pt x="650" y="130"/>
                  </a:cubicBezTo>
                  <a:cubicBezTo>
                    <a:pt x="646" y="131"/>
                    <a:pt x="642" y="131"/>
                    <a:pt x="638" y="132"/>
                  </a:cubicBezTo>
                  <a:cubicBezTo>
                    <a:pt x="637" y="132"/>
                    <a:pt x="636" y="133"/>
                    <a:pt x="636" y="134"/>
                  </a:cubicBezTo>
                  <a:cubicBezTo>
                    <a:pt x="636" y="135"/>
                    <a:pt x="637" y="136"/>
                    <a:pt x="638" y="136"/>
                  </a:cubicBezTo>
                  <a:close/>
                  <a:moveTo>
                    <a:pt x="614" y="138"/>
                  </a:moveTo>
                  <a:cubicBezTo>
                    <a:pt x="618" y="138"/>
                    <a:pt x="622" y="138"/>
                    <a:pt x="626" y="137"/>
                  </a:cubicBezTo>
                  <a:cubicBezTo>
                    <a:pt x="627" y="137"/>
                    <a:pt x="628" y="136"/>
                    <a:pt x="628" y="135"/>
                  </a:cubicBezTo>
                  <a:cubicBezTo>
                    <a:pt x="628" y="134"/>
                    <a:pt x="627" y="133"/>
                    <a:pt x="626" y="133"/>
                  </a:cubicBezTo>
                  <a:cubicBezTo>
                    <a:pt x="622" y="134"/>
                    <a:pt x="618" y="134"/>
                    <a:pt x="614" y="134"/>
                  </a:cubicBezTo>
                  <a:cubicBezTo>
                    <a:pt x="613" y="134"/>
                    <a:pt x="612" y="135"/>
                    <a:pt x="612" y="136"/>
                  </a:cubicBezTo>
                  <a:cubicBezTo>
                    <a:pt x="612" y="138"/>
                    <a:pt x="613" y="138"/>
                    <a:pt x="614" y="138"/>
                  </a:cubicBezTo>
                  <a:close/>
                  <a:moveTo>
                    <a:pt x="590" y="140"/>
                  </a:moveTo>
                  <a:cubicBezTo>
                    <a:pt x="594" y="140"/>
                    <a:pt x="598" y="139"/>
                    <a:pt x="602" y="139"/>
                  </a:cubicBezTo>
                  <a:cubicBezTo>
                    <a:pt x="603" y="139"/>
                    <a:pt x="604" y="138"/>
                    <a:pt x="604" y="137"/>
                  </a:cubicBezTo>
                  <a:cubicBezTo>
                    <a:pt x="604" y="136"/>
                    <a:pt x="603" y="135"/>
                    <a:pt x="602" y="135"/>
                  </a:cubicBezTo>
                  <a:cubicBezTo>
                    <a:pt x="598" y="135"/>
                    <a:pt x="594" y="136"/>
                    <a:pt x="590" y="136"/>
                  </a:cubicBezTo>
                  <a:cubicBezTo>
                    <a:pt x="589" y="136"/>
                    <a:pt x="588" y="137"/>
                    <a:pt x="588" y="138"/>
                  </a:cubicBezTo>
                  <a:cubicBezTo>
                    <a:pt x="588" y="139"/>
                    <a:pt x="589" y="140"/>
                    <a:pt x="590" y="140"/>
                  </a:cubicBezTo>
                  <a:close/>
                  <a:moveTo>
                    <a:pt x="566" y="140"/>
                  </a:moveTo>
                  <a:cubicBezTo>
                    <a:pt x="568" y="140"/>
                    <a:pt x="571" y="140"/>
                    <a:pt x="573" y="140"/>
                  </a:cubicBezTo>
                  <a:cubicBezTo>
                    <a:pt x="575" y="140"/>
                    <a:pt x="576" y="140"/>
                    <a:pt x="578" y="140"/>
                  </a:cubicBezTo>
                  <a:cubicBezTo>
                    <a:pt x="579" y="140"/>
                    <a:pt x="580" y="139"/>
                    <a:pt x="580" y="138"/>
                  </a:cubicBezTo>
                  <a:cubicBezTo>
                    <a:pt x="580" y="137"/>
                    <a:pt x="579" y="136"/>
                    <a:pt x="578" y="136"/>
                  </a:cubicBezTo>
                  <a:cubicBezTo>
                    <a:pt x="576" y="136"/>
                    <a:pt x="575" y="136"/>
                    <a:pt x="573" y="136"/>
                  </a:cubicBezTo>
                  <a:cubicBezTo>
                    <a:pt x="571" y="136"/>
                    <a:pt x="568" y="136"/>
                    <a:pt x="566" y="136"/>
                  </a:cubicBezTo>
                  <a:cubicBezTo>
                    <a:pt x="565" y="136"/>
                    <a:pt x="564" y="137"/>
                    <a:pt x="564" y="138"/>
                  </a:cubicBezTo>
                  <a:cubicBezTo>
                    <a:pt x="564" y="139"/>
                    <a:pt x="565" y="140"/>
                    <a:pt x="566" y="140"/>
                  </a:cubicBezTo>
                  <a:close/>
                  <a:moveTo>
                    <a:pt x="542" y="139"/>
                  </a:moveTo>
                  <a:cubicBezTo>
                    <a:pt x="546" y="139"/>
                    <a:pt x="550" y="139"/>
                    <a:pt x="554" y="140"/>
                  </a:cubicBezTo>
                  <a:cubicBezTo>
                    <a:pt x="555" y="140"/>
                    <a:pt x="556" y="139"/>
                    <a:pt x="556" y="138"/>
                  </a:cubicBezTo>
                  <a:cubicBezTo>
                    <a:pt x="556" y="137"/>
                    <a:pt x="555" y="136"/>
                    <a:pt x="554" y="136"/>
                  </a:cubicBezTo>
                  <a:cubicBezTo>
                    <a:pt x="550" y="135"/>
                    <a:pt x="546" y="135"/>
                    <a:pt x="542" y="135"/>
                  </a:cubicBezTo>
                  <a:cubicBezTo>
                    <a:pt x="541" y="135"/>
                    <a:pt x="540" y="136"/>
                    <a:pt x="540" y="137"/>
                  </a:cubicBezTo>
                  <a:cubicBezTo>
                    <a:pt x="540" y="138"/>
                    <a:pt x="541" y="139"/>
                    <a:pt x="542" y="139"/>
                  </a:cubicBezTo>
                  <a:close/>
                  <a:moveTo>
                    <a:pt x="518" y="137"/>
                  </a:moveTo>
                  <a:cubicBezTo>
                    <a:pt x="522" y="138"/>
                    <a:pt x="526" y="138"/>
                    <a:pt x="530" y="138"/>
                  </a:cubicBezTo>
                  <a:cubicBezTo>
                    <a:pt x="531" y="138"/>
                    <a:pt x="532" y="138"/>
                    <a:pt x="532" y="136"/>
                  </a:cubicBezTo>
                  <a:cubicBezTo>
                    <a:pt x="532" y="135"/>
                    <a:pt x="532" y="134"/>
                    <a:pt x="530" y="134"/>
                  </a:cubicBezTo>
                  <a:cubicBezTo>
                    <a:pt x="526" y="134"/>
                    <a:pt x="523" y="134"/>
                    <a:pt x="519" y="133"/>
                  </a:cubicBezTo>
                  <a:cubicBezTo>
                    <a:pt x="517" y="133"/>
                    <a:pt x="516" y="134"/>
                    <a:pt x="516" y="135"/>
                  </a:cubicBezTo>
                  <a:cubicBezTo>
                    <a:pt x="516" y="136"/>
                    <a:pt x="517" y="137"/>
                    <a:pt x="518" y="137"/>
                  </a:cubicBezTo>
                  <a:close/>
                  <a:moveTo>
                    <a:pt x="494" y="135"/>
                  </a:moveTo>
                  <a:cubicBezTo>
                    <a:pt x="498" y="135"/>
                    <a:pt x="502" y="136"/>
                    <a:pt x="506" y="136"/>
                  </a:cubicBezTo>
                  <a:cubicBezTo>
                    <a:pt x="507" y="136"/>
                    <a:pt x="508" y="135"/>
                    <a:pt x="508" y="134"/>
                  </a:cubicBezTo>
                  <a:cubicBezTo>
                    <a:pt x="509" y="133"/>
                    <a:pt x="508" y="132"/>
                    <a:pt x="507" y="132"/>
                  </a:cubicBezTo>
                  <a:cubicBezTo>
                    <a:pt x="503" y="132"/>
                    <a:pt x="499" y="131"/>
                    <a:pt x="495" y="131"/>
                  </a:cubicBezTo>
                  <a:cubicBezTo>
                    <a:pt x="494" y="131"/>
                    <a:pt x="493" y="131"/>
                    <a:pt x="493" y="132"/>
                  </a:cubicBezTo>
                  <a:cubicBezTo>
                    <a:pt x="492" y="134"/>
                    <a:pt x="493" y="135"/>
                    <a:pt x="494" y="135"/>
                  </a:cubicBezTo>
                  <a:close/>
                  <a:moveTo>
                    <a:pt x="470" y="131"/>
                  </a:moveTo>
                  <a:cubicBezTo>
                    <a:pt x="474" y="132"/>
                    <a:pt x="478" y="132"/>
                    <a:pt x="482" y="133"/>
                  </a:cubicBezTo>
                  <a:cubicBezTo>
                    <a:pt x="483" y="133"/>
                    <a:pt x="484" y="132"/>
                    <a:pt x="485" y="131"/>
                  </a:cubicBezTo>
                  <a:cubicBezTo>
                    <a:pt x="485" y="130"/>
                    <a:pt x="484" y="129"/>
                    <a:pt x="483" y="129"/>
                  </a:cubicBezTo>
                  <a:cubicBezTo>
                    <a:pt x="479" y="129"/>
                    <a:pt x="475" y="128"/>
                    <a:pt x="471" y="127"/>
                  </a:cubicBezTo>
                  <a:cubicBezTo>
                    <a:pt x="470" y="127"/>
                    <a:pt x="469" y="128"/>
                    <a:pt x="469" y="129"/>
                  </a:cubicBezTo>
                  <a:cubicBezTo>
                    <a:pt x="469" y="130"/>
                    <a:pt x="469" y="131"/>
                    <a:pt x="470" y="131"/>
                  </a:cubicBezTo>
                  <a:close/>
                  <a:moveTo>
                    <a:pt x="447" y="127"/>
                  </a:moveTo>
                  <a:cubicBezTo>
                    <a:pt x="451" y="128"/>
                    <a:pt x="455" y="128"/>
                    <a:pt x="459" y="129"/>
                  </a:cubicBezTo>
                  <a:cubicBezTo>
                    <a:pt x="460" y="129"/>
                    <a:pt x="461" y="129"/>
                    <a:pt x="461" y="128"/>
                  </a:cubicBezTo>
                  <a:cubicBezTo>
                    <a:pt x="461" y="126"/>
                    <a:pt x="460" y="125"/>
                    <a:pt x="459" y="125"/>
                  </a:cubicBezTo>
                  <a:cubicBezTo>
                    <a:pt x="455" y="125"/>
                    <a:pt x="451" y="124"/>
                    <a:pt x="447" y="123"/>
                  </a:cubicBezTo>
                  <a:cubicBezTo>
                    <a:pt x="446" y="123"/>
                    <a:pt x="445" y="124"/>
                    <a:pt x="445" y="125"/>
                  </a:cubicBezTo>
                  <a:cubicBezTo>
                    <a:pt x="445" y="126"/>
                    <a:pt x="446" y="127"/>
                    <a:pt x="447" y="127"/>
                  </a:cubicBezTo>
                  <a:close/>
                  <a:moveTo>
                    <a:pt x="423" y="122"/>
                  </a:moveTo>
                  <a:cubicBezTo>
                    <a:pt x="427" y="123"/>
                    <a:pt x="431" y="124"/>
                    <a:pt x="435" y="125"/>
                  </a:cubicBezTo>
                  <a:cubicBezTo>
                    <a:pt x="436" y="125"/>
                    <a:pt x="437" y="124"/>
                    <a:pt x="437" y="123"/>
                  </a:cubicBezTo>
                  <a:cubicBezTo>
                    <a:pt x="438" y="122"/>
                    <a:pt x="437" y="121"/>
                    <a:pt x="436" y="121"/>
                  </a:cubicBezTo>
                  <a:cubicBezTo>
                    <a:pt x="432" y="120"/>
                    <a:pt x="428" y="119"/>
                    <a:pt x="424" y="118"/>
                  </a:cubicBezTo>
                  <a:cubicBezTo>
                    <a:pt x="423" y="118"/>
                    <a:pt x="422" y="118"/>
                    <a:pt x="422" y="120"/>
                  </a:cubicBezTo>
                  <a:cubicBezTo>
                    <a:pt x="421" y="121"/>
                    <a:pt x="422" y="122"/>
                    <a:pt x="423" y="122"/>
                  </a:cubicBezTo>
                  <a:close/>
                  <a:moveTo>
                    <a:pt x="400" y="116"/>
                  </a:moveTo>
                  <a:cubicBezTo>
                    <a:pt x="404" y="117"/>
                    <a:pt x="408" y="118"/>
                    <a:pt x="411" y="119"/>
                  </a:cubicBezTo>
                  <a:cubicBezTo>
                    <a:pt x="413" y="119"/>
                    <a:pt x="414" y="119"/>
                    <a:pt x="414" y="118"/>
                  </a:cubicBezTo>
                  <a:cubicBezTo>
                    <a:pt x="414" y="117"/>
                    <a:pt x="413" y="116"/>
                    <a:pt x="412" y="115"/>
                  </a:cubicBezTo>
                  <a:cubicBezTo>
                    <a:pt x="409" y="114"/>
                    <a:pt x="405" y="113"/>
                    <a:pt x="401" y="112"/>
                  </a:cubicBezTo>
                  <a:cubicBezTo>
                    <a:pt x="400" y="112"/>
                    <a:pt x="399" y="113"/>
                    <a:pt x="398" y="114"/>
                  </a:cubicBezTo>
                  <a:cubicBezTo>
                    <a:pt x="398" y="115"/>
                    <a:pt x="399" y="116"/>
                    <a:pt x="400" y="116"/>
                  </a:cubicBezTo>
                  <a:close/>
                  <a:moveTo>
                    <a:pt x="377" y="110"/>
                  </a:moveTo>
                  <a:cubicBezTo>
                    <a:pt x="380" y="111"/>
                    <a:pt x="384" y="112"/>
                    <a:pt x="388" y="113"/>
                  </a:cubicBezTo>
                  <a:cubicBezTo>
                    <a:pt x="389" y="113"/>
                    <a:pt x="390" y="113"/>
                    <a:pt x="391" y="112"/>
                  </a:cubicBezTo>
                  <a:cubicBezTo>
                    <a:pt x="391" y="111"/>
                    <a:pt x="390" y="110"/>
                    <a:pt x="389" y="109"/>
                  </a:cubicBezTo>
                  <a:cubicBezTo>
                    <a:pt x="385" y="108"/>
                    <a:pt x="382" y="107"/>
                    <a:pt x="378" y="106"/>
                  </a:cubicBezTo>
                  <a:cubicBezTo>
                    <a:pt x="377" y="106"/>
                    <a:pt x="376" y="106"/>
                    <a:pt x="375" y="107"/>
                  </a:cubicBezTo>
                  <a:cubicBezTo>
                    <a:pt x="375" y="108"/>
                    <a:pt x="376" y="109"/>
                    <a:pt x="377" y="110"/>
                  </a:cubicBezTo>
                  <a:close/>
                  <a:moveTo>
                    <a:pt x="354" y="103"/>
                  </a:moveTo>
                  <a:cubicBezTo>
                    <a:pt x="357" y="104"/>
                    <a:pt x="361" y="105"/>
                    <a:pt x="365" y="106"/>
                  </a:cubicBezTo>
                  <a:cubicBezTo>
                    <a:pt x="366" y="107"/>
                    <a:pt x="367" y="106"/>
                    <a:pt x="368" y="105"/>
                  </a:cubicBezTo>
                  <a:cubicBezTo>
                    <a:pt x="368" y="104"/>
                    <a:pt x="367" y="103"/>
                    <a:pt x="366" y="103"/>
                  </a:cubicBezTo>
                  <a:cubicBezTo>
                    <a:pt x="362" y="102"/>
                    <a:pt x="358" y="100"/>
                    <a:pt x="355" y="99"/>
                  </a:cubicBezTo>
                  <a:cubicBezTo>
                    <a:pt x="353" y="99"/>
                    <a:pt x="352" y="100"/>
                    <a:pt x="352" y="101"/>
                  </a:cubicBezTo>
                  <a:cubicBezTo>
                    <a:pt x="352" y="102"/>
                    <a:pt x="352" y="103"/>
                    <a:pt x="354" y="103"/>
                  </a:cubicBezTo>
                  <a:close/>
                  <a:moveTo>
                    <a:pt x="330" y="98"/>
                  </a:moveTo>
                  <a:cubicBezTo>
                    <a:pt x="334" y="99"/>
                    <a:pt x="338" y="100"/>
                    <a:pt x="342" y="101"/>
                  </a:cubicBezTo>
                  <a:cubicBezTo>
                    <a:pt x="343" y="101"/>
                    <a:pt x="344" y="100"/>
                    <a:pt x="344" y="99"/>
                  </a:cubicBezTo>
                  <a:cubicBezTo>
                    <a:pt x="345" y="98"/>
                    <a:pt x="344" y="97"/>
                    <a:pt x="343" y="97"/>
                  </a:cubicBezTo>
                  <a:cubicBezTo>
                    <a:pt x="339" y="96"/>
                    <a:pt x="335" y="95"/>
                    <a:pt x="331" y="94"/>
                  </a:cubicBezTo>
                  <a:cubicBezTo>
                    <a:pt x="330" y="94"/>
                    <a:pt x="329" y="94"/>
                    <a:pt x="329" y="96"/>
                  </a:cubicBezTo>
                  <a:cubicBezTo>
                    <a:pt x="328" y="97"/>
                    <a:pt x="329" y="98"/>
                    <a:pt x="330" y="98"/>
                  </a:cubicBezTo>
                  <a:close/>
                  <a:moveTo>
                    <a:pt x="307" y="94"/>
                  </a:moveTo>
                  <a:cubicBezTo>
                    <a:pt x="311" y="94"/>
                    <a:pt x="315" y="95"/>
                    <a:pt x="319" y="96"/>
                  </a:cubicBezTo>
                  <a:cubicBezTo>
                    <a:pt x="320" y="96"/>
                    <a:pt x="321" y="95"/>
                    <a:pt x="321" y="94"/>
                  </a:cubicBezTo>
                  <a:cubicBezTo>
                    <a:pt x="321" y="93"/>
                    <a:pt x="320" y="92"/>
                    <a:pt x="319" y="92"/>
                  </a:cubicBezTo>
                  <a:cubicBezTo>
                    <a:pt x="315" y="91"/>
                    <a:pt x="311" y="90"/>
                    <a:pt x="307" y="90"/>
                  </a:cubicBezTo>
                  <a:cubicBezTo>
                    <a:pt x="306" y="90"/>
                    <a:pt x="305" y="90"/>
                    <a:pt x="305" y="91"/>
                  </a:cubicBezTo>
                  <a:cubicBezTo>
                    <a:pt x="305" y="92"/>
                    <a:pt x="306" y="93"/>
                    <a:pt x="307" y="94"/>
                  </a:cubicBezTo>
                  <a:close/>
                  <a:moveTo>
                    <a:pt x="283" y="91"/>
                  </a:moveTo>
                  <a:cubicBezTo>
                    <a:pt x="287" y="91"/>
                    <a:pt x="291" y="91"/>
                    <a:pt x="295" y="92"/>
                  </a:cubicBezTo>
                  <a:cubicBezTo>
                    <a:pt x="296" y="92"/>
                    <a:pt x="297" y="91"/>
                    <a:pt x="297" y="90"/>
                  </a:cubicBezTo>
                  <a:cubicBezTo>
                    <a:pt x="297" y="89"/>
                    <a:pt x="297" y="88"/>
                    <a:pt x="295" y="88"/>
                  </a:cubicBezTo>
                  <a:cubicBezTo>
                    <a:pt x="291" y="88"/>
                    <a:pt x="287" y="87"/>
                    <a:pt x="283" y="87"/>
                  </a:cubicBezTo>
                  <a:cubicBezTo>
                    <a:pt x="282" y="87"/>
                    <a:pt x="281" y="87"/>
                    <a:pt x="281" y="88"/>
                  </a:cubicBezTo>
                  <a:cubicBezTo>
                    <a:pt x="281" y="90"/>
                    <a:pt x="282" y="91"/>
                    <a:pt x="283" y="91"/>
                  </a:cubicBezTo>
                  <a:close/>
                  <a:moveTo>
                    <a:pt x="259" y="89"/>
                  </a:moveTo>
                  <a:cubicBezTo>
                    <a:pt x="263" y="89"/>
                    <a:pt x="267" y="89"/>
                    <a:pt x="271" y="90"/>
                  </a:cubicBezTo>
                  <a:cubicBezTo>
                    <a:pt x="272" y="90"/>
                    <a:pt x="273" y="89"/>
                    <a:pt x="273" y="88"/>
                  </a:cubicBezTo>
                  <a:cubicBezTo>
                    <a:pt x="273" y="87"/>
                    <a:pt x="273" y="86"/>
                    <a:pt x="271" y="86"/>
                  </a:cubicBezTo>
                  <a:cubicBezTo>
                    <a:pt x="267" y="85"/>
                    <a:pt x="263" y="85"/>
                    <a:pt x="259" y="85"/>
                  </a:cubicBezTo>
                  <a:cubicBezTo>
                    <a:pt x="258" y="85"/>
                    <a:pt x="257" y="86"/>
                    <a:pt x="257" y="87"/>
                  </a:cubicBezTo>
                  <a:cubicBezTo>
                    <a:pt x="257" y="88"/>
                    <a:pt x="258" y="89"/>
                    <a:pt x="259" y="89"/>
                  </a:cubicBezTo>
                  <a:close/>
                  <a:moveTo>
                    <a:pt x="235" y="89"/>
                  </a:moveTo>
                  <a:cubicBezTo>
                    <a:pt x="238" y="89"/>
                    <a:pt x="241" y="89"/>
                    <a:pt x="244" y="89"/>
                  </a:cubicBezTo>
                  <a:cubicBezTo>
                    <a:pt x="245" y="89"/>
                    <a:pt x="246" y="89"/>
                    <a:pt x="247" y="89"/>
                  </a:cubicBezTo>
                  <a:cubicBezTo>
                    <a:pt x="248" y="89"/>
                    <a:pt x="249" y="88"/>
                    <a:pt x="249" y="87"/>
                  </a:cubicBezTo>
                  <a:cubicBezTo>
                    <a:pt x="249" y="86"/>
                    <a:pt x="248" y="85"/>
                    <a:pt x="247" y="85"/>
                  </a:cubicBezTo>
                  <a:cubicBezTo>
                    <a:pt x="246" y="85"/>
                    <a:pt x="245" y="85"/>
                    <a:pt x="244" y="85"/>
                  </a:cubicBezTo>
                  <a:cubicBezTo>
                    <a:pt x="241" y="85"/>
                    <a:pt x="238" y="85"/>
                    <a:pt x="235" y="85"/>
                  </a:cubicBezTo>
                  <a:cubicBezTo>
                    <a:pt x="234" y="85"/>
                    <a:pt x="233" y="86"/>
                    <a:pt x="233" y="87"/>
                  </a:cubicBezTo>
                  <a:cubicBezTo>
                    <a:pt x="233" y="88"/>
                    <a:pt x="234" y="89"/>
                    <a:pt x="235" y="89"/>
                  </a:cubicBezTo>
                  <a:close/>
                  <a:moveTo>
                    <a:pt x="212" y="90"/>
                  </a:moveTo>
                  <a:cubicBezTo>
                    <a:pt x="215" y="90"/>
                    <a:pt x="219" y="89"/>
                    <a:pt x="223" y="89"/>
                  </a:cubicBezTo>
                  <a:cubicBezTo>
                    <a:pt x="225" y="89"/>
                    <a:pt x="225" y="88"/>
                    <a:pt x="225" y="87"/>
                  </a:cubicBezTo>
                  <a:cubicBezTo>
                    <a:pt x="225" y="86"/>
                    <a:pt x="224" y="85"/>
                    <a:pt x="223" y="85"/>
                  </a:cubicBezTo>
                  <a:cubicBezTo>
                    <a:pt x="219" y="85"/>
                    <a:pt x="215" y="86"/>
                    <a:pt x="211" y="86"/>
                  </a:cubicBezTo>
                  <a:cubicBezTo>
                    <a:pt x="210" y="86"/>
                    <a:pt x="209" y="87"/>
                    <a:pt x="209" y="88"/>
                  </a:cubicBezTo>
                  <a:cubicBezTo>
                    <a:pt x="209" y="89"/>
                    <a:pt x="210" y="90"/>
                    <a:pt x="212" y="90"/>
                  </a:cubicBezTo>
                  <a:close/>
                  <a:moveTo>
                    <a:pt x="188" y="93"/>
                  </a:moveTo>
                  <a:cubicBezTo>
                    <a:pt x="192" y="92"/>
                    <a:pt x="196" y="92"/>
                    <a:pt x="200" y="91"/>
                  </a:cubicBezTo>
                  <a:cubicBezTo>
                    <a:pt x="201" y="91"/>
                    <a:pt x="202" y="90"/>
                    <a:pt x="201" y="89"/>
                  </a:cubicBezTo>
                  <a:cubicBezTo>
                    <a:pt x="201" y="88"/>
                    <a:pt x="200" y="87"/>
                    <a:pt x="199" y="87"/>
                  </a:cubicBezTo>
                  <a:cubicBezTo>
                    <a:pt x="195" y="88"/>
                    <a:pt x="191" y="88"/>
                    <a:pt x="187" y="89"/>
                  </a:cubicBezTo>
                  <a:cubicBezTo>
                    <a:pt x="186" y="89"/>
                    <a:pt x="185" y="90"/>
                    <a:pt x="186" y="91"/>
                  </a:cubicBezTo>
                  <a:cubicBezTo>
                    <a:pt x="186" y="92"/>
                    <a:pt x="187" y="93"/>
                    <a:pt x="188" y="93"/>
                  </a:cubicBezTo>
                  <a:close/>
                  <a:moveTo>
                    <a:pt x="164" y="98"/>
                  </a:moveTo>
                  <a:cubicBezTo>
                    <a:pt x="168" y="97"/>
                    <a:pt x="172" y="96"/>
                    <a:pt x="176" y="95"/>
                  </a:cubicBezTo>
                  <a:cubicBezTo>
                    <a:pt x="177" y="95"/>
                    <a:pt x="178" y="94"/>
                    <a:pt x="178" y="93"/>
                  </a:cubicBezTo>
                  <a:cubicBezTo>
                    <a:pt x="178" y="92"/>
                    <a:pt x="176" y="91"/>
                    <a:pt x="175" y="91"/>
                  </a:cubicBezTo>
                  <a:cubicBezTo>
                    <a:pt x="171" y="92"/>
                    <a:pt x="167" y="93"/>
                    <a:pt x="164" y="94"/>
                  </a:cubicBezTo>
                  <a:cubicBezTo>
                    <a:pt x="163" y="94"/>
                    <a:pt x="162" y="95"/>
                    <a:pt x="162" y="96"/>
                  </a:cubicBezTo>
                  <a:cubicBezTo>
                    <a:pt x="162" y="97"/>
                    <a:pt x="163" y="98"/>
                    <a:pt x="164" y="98"/>
                  </a:cubicBezTo>
                  <a:close/>
                  <a:moveTo>
                    <a:pt x="141" y="104"/>
                  </a:moveTo>
                  <a:cubicBezTo>
                    <a:pt x="145" y="103"/>
                    <a:pt x="149" y="102"/>
                    <a:pt x="153" y="100"/>
                  </a:cubicBezTo>
                  <a:cubicBezTo>
                    <a:pt x="154" y="100"/>
                    <a:pt x="155" y="99"/>
                    <a:pt x="154" y="98"/>
                  </a:cubicBezTo>
                  <a:cubicBezTo>
                    <a:pt x="154" y="97"/>
                    <a:pt x="153" y="96"/>
                    <a:pt x="152" y="97"/>
                  </a:cubicBezTo>
                  <a:cubicBezTo>
                    <a:pt x="148" y="98"/>
                    <a:pt x="144" y="99"/>
                    <a:pt x="140" y="100"/>
                  </a:cubicBezTo>
                  <a:cubicBezTo>
                    <a:pt x="139" y="100"/>
                    <a:pt x="139" y="101"/>
                    <a:pt x="139" y="102"/>
                  </a:cubicBezTo>
                  <a:cubicBezTo>
                    <a:pt x="139" y="104"/>
                    <a:pt x="140" y="104"/>
                    <a:pt x="141" y="104"/>
                  </a:cubicBezTo>
                  <a:close/>
                  <a:moveTo>
                    <a:pt x="119" y="112"/>
                  </a:moveTo>
                  <a:cubicBezTo>
                    <a:pt x="123" y="110"/>
                    <a:pt x="126" y="109"/>
                    <a:pt x="130" y="108"/>
                  </a:cubicBezTo>
                  <a:cubicBezTo>
                    <a:pt x="131" y="107"/>
                    <a:pt x="132" y="106"/>
                    <a:pt x="131" y="105"/>
                  </a:cubicBezTo>
                  <a:cubicBezTo>
                    <a:pt x="131" y="104"/>
                    <a:pt x="130" y="103"/>
                    <a:pt x="129" y="104"/>
                  </a:cubicBezTo>
                  <a:cubicBezTo>
                    <a:pt x="125" y="105"/>
                    <a:pt x="121" y="107"/>
                    <a:pt x="118" y="108"/>
                  </a:cubicBezTo>
                  <a:cubicBezTo>
                    <a:pt x="117" y="108"/>
                    <a:pt x="116" y="110"/>
                    <a:pt x="116" y="111"/>
                  </a:cubicBezTo>
                  <a:cubicBezTo>
                    <a:pt x="117" y="112"/>
                    <a:pt x="118" y="112"/>
                    <a:pt x="119" y="112"/>
                  </a:cubicBezTo>
                  <a:close/>
                  <a:moveTo>
                    <a:pt x="97" y="121"/>
                  </a:moveTo>
                  <a:cubicBezTo>
                    <a:pt x="101" y="120"/>
                    <a:pt x="104" y="118"/>
                    <a:pt x="108" y="116"/>
                  </a:cubicBezTo>
                  <a:cubicBezTo>
                    <a:pt x="109" y="116"/>
                    <a:pt x="110" y="115"/>
                    <a:pt x="109" y="114"/>
                  </a:cubicBezTo>
                  <a:cubicBezTo>
                    <a:pt x="109" y="113"/>
                    <a:pt x="107" y="112"/>
                    <a:pt x="106" y="113"/>
                  </a:cubicBezTo>
                  <a:cubicBezTo>
                    <a:pt x="103" y="114"/>
                    <a:pt x="99" y="116"/>
                    <a:pt x="95" y="118"/>
                  </a:cubicBezTo>
                  <a:cubicBezTo>
                    <a:pt x="95" y="118"/>
                    <a:pt x="94" y="120"/>
                    <a:pt x="95" y="121"/>
                  </a:cubicBezTo>
                  <a:cubicBezTo>
                    <a:pt x="95" y="122"/>
                    <a:pt x="96" y="122"/>
                    <a:pt x="97" y="121"/>
                  </a:cubicBezTo>
                  <a:close/>
                  <a:moveTo>
                    <a:pt x="76" y="133"/>
                  </a:moveTo>
                  <a:cubicBezTo>
                    <a:pt x="80" y="131"/>
                    <a:pt x="83" y="129"/>
                    <a:pt x="87" y="127"/>
                  </a:cubicBezTo>
                  <a:cubicBezTo>
                    <a:pt x="88" y="126"/>
                    <a:pt x="88" y="125"/>
                    <a:pt x="87" y="124"/>
                  </a:cubicBezTo>
                  <a:cubicBezTo>
                    <a:pt x="87" y="123"/>
                    <a:pt x="86" y="123"/>
                    <a:pt x="85" y="123"/>
                  </a:cubicBezTo>
                  <a:cubicBezTo>
                    <a:pt x="81" y="125"/>
                    <a:pt x="78" y="127"/>
                    <a:pt x="74" y="129"/>
                  </a:cubicBezTo>
                  <a:cubicBezTo>
                    <a:pt x="73" y="130"/>
                    <a:pt x="73" y="131"/>
                    <a:pt x="74" y="132"/>
                  </a:cubicBezTo>
                  <a:cubicBezTo>
                    <a:pt x="74" y="133"/>
                    <a:pt x="75" y="133"/>
                    <a:pt x="76" y="133"/>
                  </a:cubicBezTo>
                  <a:close/>
                  <a:moveTo>
                    <a:pt x="56" y="146"/>
                  </a:moveTo>
                  <a:cubicBezTo>
                    <a:pt x="59" y="144"/>
                    <a:pt x="63" y="141"/>
                    <a:pt x="66" y="139"/>
                  </a:cubicBezTo>
                  <a:cubicBezTo>
                    <a:pt x="67" y="139"/>
                    <a:pt x="67" y="137"/>
                    <a:pt x="67" y="136"/>
                  </a:cubicBezTo>
                  <a:cubicBezTo>
                    <a:pt x="66" y="135"/>
                    <a:pt x="65" y="135"/>
                    <a:pt x="64" y="136"/>
                  </a:cubicBezTo>
                  <a:cubicBezTo>
                    <a:pt x="61" y="138"/>
                    <a:pt x="57" y="140"/>
                    <a:pt x="54" y="143"/>
                  </a:cubicBezTo>
                  <a:cubicBezTo>
                    <a:pt x="53" y="143"/>
                    <a:pt x="53" y="144"/>
                    <a:pt x="54" y="145"/>
                  </a:cubicBezTo>
                  <a:cubicBezTo>
                    <a:pt x="54" y="146"/>
                    <a:pt x="55" y="146"/>
                    <a:pt x="56" y="146"/>
                  </a:cubicBezTo>
                  <a:close/>
                  <a:moveTo>
                    <a:pt x="37" y="160"/>
                  </a:moveTo>
                  <a:cubicBezTo>
                    <a:pt x="40" y="158"/>
                    <a:pt x="43" y="155"/>
                    <a:pt x="47" y="153"/>
                  </a:cubicBezTo>
                  <a:cubicBezTo>
                    <a:pt x="48" y="152"/>
                    <a:pt x="48" y="151"/>
                    <a:pt x="47" y="150"/>
                  </a:cubicBezTo>
                  <a:cubicBezTo>
                    <a:pt x="46" y="149"/>
                    <a:pt x="45" y="149"/>
                    <a:pt x="44" y="150"/>
                  </a:cubicBezTo>
                  <a:cubicBezTo>
                    <a:pt x="41" y="152"/>
                    <a:pt x="38" y="155"/>
                    <a:pt x="35" y="157"/>
                  </a:cubicBezTo>
                  <a:cubicBezTo>
                    <a:pt x="34" y="158"/>
                    <a:pt x="34" y="159"/>
                    <a:pt x="35" y="160"/>
                  </a:cubicBezTo>
                  <a:cubicBezTo>
                    <a:pt x="35" y="161"/>
                    <a:pt x="37" y="161"/>
                    <a:pt x="37" y="160"/>
                  </a:cubicBezTo>
                  <a:close/>
                  <a:moveTo>
                    <a:pt x="20" y="177"/>
                  </a:moveTo>
                  <a:cubicBezTo>
                    <a:pt x="22" y="174"/>
                    <a:pt x="25" y="171"/>
                    <a:pt x="29" y="168"/>
                  </a:cubicBezTo>
                  <a:cubicBezTo>
                    <a:pt x="29" y="168"/>
                    <a:pt x="29" y="166"/>
                    <a:pt x="29" y="165"/>
                  </a:cubicBezTo>
                  <a:cubicBezTo>
                    <a:pt x="28" y="165"/>
                    <a:pt x="27" y="165"/>
                    <a:pt x="26" y="165"/>
                  </a:cubicBezTo>
                  <a:cubicBezTo>
                    <a:pt x="23" y="168"/>
                    <a:pt x="20" y="171"/>
                    <a:pt x="17" y="174"/>
                  </a:cubicBezTo>
                  <a:cubicBezTo>
                    <a:pt x="16" y="175"/>
                    <a:pt x="16" y="176"/>
                    <a:pt x="17" y="177"/>
                  </a:cubicBezTo>
                  <a:cubicBezTo>
                    <a:pt x="18" y="177"/>
                    <a:pt x="19" y="177"/>
                    <a:pt x="20" y="177"/>
                  </a:cubicBezTo>
                  <a:close/>
                  <a:moveTo>
                    <a:pt x="4" y="194"/>
                  </a:moveTo>
                  <a:cubicBezTo>
                    <a:pt x="4" y="194"/>
                    <a:pt x="4" y="194"/>
                    <a:pt x="5" y="194"/>
                  </a:cubicBezTo>
                  <a:cubicBezTo>
                    <a:pt x="6" y="193"/>
                    <a:pt x="8" y="190"/>
                    <a:pt x="12" y="185"/>
                  </a:cubicBezTo>
                  <a:cubicBezTo>
                    <a:pt x="12" y="184"/>
                    <a:pt x="12" y="183"/>
                    <a:pt x="12" y="182"/>
                  </a:cubicBezTo>
                  <a:cubicBezTo>
                    <a:pt x="11" y="182"/>
                    <a:pt x="10" y="182"/>
                    <a:pt x="9" y="183"/>
                  </a:cubicBezTo>
                  <a:cubicBezTo>
                    <a:pt x="4" y="188"/>
                    <a:pt x="1" y="192"/>
                    <a:pt x="1" y="192"/>
                  </a:cubicBezTo>
                  <a:cubicBezTo>
                    <a:pt x="0" y="193"/>
                    <a:pt x="1" y="194"/>
                    <a:pt x="1" y="195"/>
                  </a:cubicBezTo>
                  <a:cubicBezTo>
                    <a:pt x="2" y="196"/>
                    <a:pt x="4" y="195"/>
                    <a:pt x="4" y="19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4" name="任意多边形 633"/>
            <p:cNvSpPr/>
            <p:nvPr/>
          </p:nvSpPr>
          <p:spPr>
            <a:xfrm>
              <a:off x="6047874" y="577516"/>
              <a:ext cx="3256547" cy="584802"/>
            </a:xfrm>
            <a:custGeom>
              <a:avLst/>
              <a:gdLst>
                <a:gd name="connsiteX0" fmla="*/ 0 w 3256547"/>
                <a:gd name="connsiteY0" fmla="*/ 272716 h 584802"/>
                <a:gd name="connsiteX1" fmla="*/ 1331494 w 3256547"/>
                <a:gd name="connsiteY1" fmla="*/ 577516 h 584802"/>
                <a:gd name="connsiteX2" fmla="*/ 3256547 w 3256547"/>
                <a:gd name="connsiteY2" fmla="*/ 0 h 584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56547" h="584802">
                  <a:moveTo>
                    <a:pt x="0" y="272716"/>
                  </a:moveTo>
                  <a:cubicBezTo>
                    <a:pt x="394368" y="447842"/>
                    <a:pt x="788736" y="622969"/>
                    <a:pt x="1331494" y="577516"/>
                  </a:cubicBezTo>
                  <a:cubicBezTo>
                    <a:pt x="1874252" y="532063"/>
                    <a:pt x="2565399" y="266031"/>
                    <a:pt x="3256547" y="0"/>
                  </a:cubicBezTo>
                </a:path>
              </a:pathLst>
            </a:custGeom>
            <a:noFill/>
            <a:ln w="285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grpSp>
          <p:nvGrpSpPr>
            <p:cNvPr id="652" name="组合 651"/>
            <p:cNvGrpSpPr/>
            <p:nvPr/>
          </p:nvGrpSpPr>
          <p:grpSpPr>
            <a:xfrm>
              <a:off x="7538552" y="4952687"/>
              <a:ext cx="1697480" cy="1856346"/>
              <a:chOff x="398318" y="444635"/>
              <a:chExt cx="1697480" cy="1856346"/>
            </a:xfrm>
          </p:grpSpPr>
          <p:sp>
            <p:nvSpPr>
              <p:cNvPr id="635" name="Freeform 318"/>
              <p:cNvSpPr>
                <a:spLocks/>
              </p:cNvSpPr>
              <p:nvPr/>
            </p:nvSpPr>
            <p:spPr bwMode="auto">
              <a:xfrm rot="16200000">
                <a:off x="903209" y="1132332"/>
                <a:ext cx="1168649" cy="1168649"/>
              </a:xfrm>
              <a:custGeom>
                <a:avLst/>
                <a:gdLst>
                  <a:gd name="T0" fmla="*/ 183 w 201"/>
                  <a:gd name="T1" fmla="*/ 133 h 201"/>
                  <a:gd name="T2" fmla="*/ 132 w 201"/>
                  <a:gd name="T3" fmla="*/ 18 h 201"/>
                  <a:gd name="T4" fmla="*/ 17 w 201"/>
                  <a:gd name="T5" fmla="*/ 69 h 201"/>
                  <a:gd name="T6" fmla="*/ 68 w 201"/>
                  <a:gd name="T7" fmla="*/ 184 h 201"/>
                  <a:gd name="T8" fmla="*/ 183 w 201"/>
                  <a:gd name="T9" fmla="*/ 13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1" h="201">
                    <a:moveTo>
                      <a:pt x="183" y="133"/>
                    </a:moveTo>
                    <a:cubicBezTo>
                      <a:pt x="201" y="87"/>
                      <a:pt x="178" y="35"/>
                      <a:pt x="132" y="18"/>
                    </a:cubicBezTo>
                    <a:cubicBezTo>
                      <a:pt x="86" y="0"/>
                      <a:pt x="35" y="23"/>
                      <a:pt x="17" y="69"/>
                    </a:cubicBezTo>
                    <a:cubicBezTo>
                      <a:pt x="0" y="115"/>
                      <a:pt x="23" y="166"/>
                      <a:pt x="68" y="184"/>
                    </a:cubicBezTo>
                    <a:cubicBezTo>
                      <a:pt x="114" y="201"/>
                      <a:pt x="165" y="178"/>
                      <a:pt x="183" y="133"/>
                    </a:cubicBezTo>
                    <a:close/>
                  </a:path>
                </a:pathLst>
              </a:custGeom>
              <a:solidFill>
                <a:srgbClr val="EFB2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6" name="Freeform 319"/>
              <p:cNvSpPr>
                <a:spLocks/>
              </p:cNvSpPr>
              <p:nvPr/>
            </p:nvSpPr>
            <p:spPr bwMode="auto">
              <a:xfrm rot="16200000">
                <a:off x="892328" y="1410893"/>
                <a:ext cx="970610" cy="574532"/>
              </a:xfrm>
              <a:custGeom>
                <a:avLst/>
                <a:gdLst>
                  <a:gd name="T0" fmla="*/ 30 w 167"/>
                  <a:gd name="T1" fmla="*/ 0 h 99"/>
                  <a:gd name="T2" fmla="*/ 160 w 167"/>
                  <a:gd name="T3" fmla="*/ 46 h 99"/>
                  <a:gd name="T4" fmla="*/ 161 w 167"/>
                  <a:gd name="T5" fmla="*/ 85 h 99"/>
                  <a:gd name="T6" fmla="*/ 0 w 167"/>
                  <a:gd name="T7" fmla="*/ 44 h 99"/>
                  <a:gd name="T8" fmla="*/ 30 w 167"/>
                  <a:gd name="T9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7" h="99">
                    <a:moveTo>
                      <a:pt x="30" y="0"/>
                    </a:moveTo>
                    <a:cubicBezTo>
                      <a:pt x="30" y="0"/>
                      <a:pt x="90" y="51"/>
                      <a:pt x="160" y="46"/>
                    </a:cubicBezTo>
                    <a:cubicBezTo>
                      <a:pt x="160" y="46"/>
                      <a:pt x="167" y="62"/>
                      <a:pt x="161" y="85"/>
                    </a:cubicBezTo>
                    <a:cubicBezTo>
                      <a:pt x="161" y="85"/>
                      <a:pt x="82" y="99"/>
                      <a:pt x="0" y="44"/>
                    </a:cubicBezTo>
                    <a:cubicBezTo>
                      <a:pt x="0" y="44"/>
                      <a:pt x="6" y="17"/>
                      <a:pt x="30" y="0"/>
                    </a:cubicBezTo>
                    <a:close/>
                  </a:path>
                </a:pathLst>
              </a:custGeom>
              <a:solidFill>
                <a:srgbClr val="EFBD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7" name="Freeform 320"/>
              <p:cNvSpPr>
                <a:spLocks/>
              </p:cNvSpPr>
              <p:nvPr/>
            </p:nvSpPr>
            <p:spPr bwMode="auto">
              <a:xfrm rot="16200000">
                <a:off x="1103425" y="1541468"/>
                <a:ext cx="948847" cy="383021"/>
              </a:xfrm>
              <a:custGeom>
                <a:avLst/>
                <a:gdLst>
                  <a:gd name="T0" fmla="*/ 0 w 163"/>
                  <a:gd name="T1" fmla="*/ 0 h 66"/>
                  <a:gd name="T2" fmla="*/ 163 w 163"/>
                  <a:gd name="T3" fmla="*/ 39 h 66"/>
                  <a:gd name="T4" fmla="*/ 153 w 163"/>
                  <a:gd name="T5" fmla="*/ 66 h 66"/>
                  <a:gd name="T6" fmla="*/ 0 w 163"/>
                  <a:gd name="T7" fmla="*/ 8 h 66"/>
                  <a:gd name="T8" fmla="*/ 0 w 163"/>
                  <a:gd name="T9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3" h="66">
                    <a:moveTo>
                      <a:pt x="0" y="0"/>
                    </a:moveTo>
                    <a:cubicBezTo>
                      <a:pt x="0" y="0"/>
                      <a:pt x="79" y="53"/>
                      <a:pt x="163" y="39"/>
                    </a:cubicBezTo>
                    <a:cubicBezTo>
                      <a:pt x="163" y="39"/>
                      <a:pt x="163" y="50"/>
                      <a:pt x="153" y="66"/>
                    </a:cubicBezTo>
                    <a:cubicBezTo>
                      <a:pt x="153" y="66"/>
                      <a:pt x="32" y="63"/>
                      <a:pt x="0" y="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C4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8" name="Freeform 321"/>
              <p:cNvSpPr>
                <a:spLocks/>
              </p:cNvSpPr>
              <p:nvPr/>
            </p:nvSpPr>
            <p:spPr bwMode="auto">
              <a:xfrm rot="16200000">
                <a:off x="1278613" y="1577377"/>
                <a:ext cx="872679" cy="400431"/>
              </a:xfrm>
              <a:custGeom>
                <a:avLst/>
                <a:gdLst>
                  <a:gd name="T0" fmla="*/ 150 w 150"/>
                  <a:gd name="T1" fmla="*/ 50 h 69"/>
                  <a:gd name="T2" fmla="*/ 0 w 150"/>
                  <a:gd name="T3" fmla="*/ 0 h 69"/>
                  <a:gd name="T4" fmla="*/ 5 w 150"/>
                  <a:gd name="T5" fmla="*/ 22 h 69"/>
                  <a:gd name="T6" fmla="*/ 141 w 150"/>
                  <a:gd name="T7" fmla="*/ 58 h 69"/>
                  <a:gd name="T8" fmla="*/ 150 w 150"/>
                  <a:gd name="T9" fmla="*/ 5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0" h="69">
                    <a:moveTo>
                      <a:pt x="150" y="50"/>
                    </a:moveTo>
                    <a:cubicBezTo>
                      <a:pt x="150" y="50"/>
                      <a:pt x="35" y="44"/>
                      <a:pt x="0" y="0"/>
                    </a:cubicBezTo>
                    <a:cubicBezTo>
                      <a:pt x="0" y="0"/>
                      <a:pt x="2" y="16"/>
                      <a:pt x="5" y="22"/>
                    </a:cubicBezTo>
                    <a:cubicBezTo>
                      <a:pt x="5" y="22"/>
                      <a:pt x="72" y="69"/>
                      <a:pt x="141" y="58"/>
                    </a:cubicBezTo>
                    <a:cubicBezTo>
                      <a:pt x="141" y="58"/>
                      <a:pt x="146" y="56"/>
                      <a:pt x="150" y="50"/>
                    </a:cubicBezTo>
                    <a:close/>
                  </a:path>
                </a:pathLst>
              </a:custGeom>
              <a:solidFill>
                <a:srgbClr val="EFCE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9" name="Freeform 322"/>
              <p:cNvSpPr>
                <a:spLocks/>
              </p:cNvSpPr>
              <p:nvPr/>
            </p:nvSpPr>
            <p:spPr bwMode="auto">
              <a:xfrm rot="16200000">
                <a:off x="1494062" y="1616549"/>
                <a:ext cx="737751" cy="361258"/>
              </a:xfrm>
              <a:custGeom>
                <a:avLst/>
                <a:gdLst>
                  <a:gd name="T0" fmla="*/ 0 w 127"/>
                  <a:gd name="T1" fmla="*/ 0 h 62"/>
                  <a:gd name="T2" fmla="*/ 127 w 127"/>
                  <a:gd name="T3" fmla="*/ 35 h 62"/>
                  <a:gd name="T4" fmla="*/ 0 w 127"/>
                  <a:gd name="T5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7" h="62">
                    <a:moveTo>
                      <a:pt x="0" y="0"/>
                    </a:moveTo>
                    <a:cubicBezTo>
                      <a:pt x="0" y="0"/>
                      <a:pt x="62" y="46"/>
                      <a:pt x="127" y="35"/>
                    </a:cubicBezTo>
                    <a:cubicBezTo>
                      <a:pt x="127" y="35"/>
                      <a:pt x="50" y="62"/>
                      <a:pt x="0" y="0"/>
                    </a:cubicBezTo>
                    <a:close/>
                  </a:path>
                </a:pathLst>
              </a:custGeom>
              <a:solidFill>
                <a:srgbClr val="EFDB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0" name="Freeform 323"/>
              <p:cNvSpPr>
                <a:spLocks/>
              </p:cNvSpPr>
              <p:nvPr/>
            </p:nvSpPr>
            <p:spPr bwMode="auto">
              <a:xfrm rot="16200000">
                <a:off x="1615933" y="1647017"/>
                <a:ext cx="639819" cy="319910"/>
              </a:xfrm>
              <a:custGeom>
                <a:avLst/>
                <a:gdLst>
                  <a:gd name="T0" fmla="*/ 0 w 110"/>
                  <a:gd name="T1" fmla="*/ 0 h 55"/>
                  <a:gd name="T2" fmla="*/ 110 w 110"/>
                  <a:gd name="T3" fmla="*/ 26 h 55"/>
                  <a:gd name="T4" fmla="*/ 0 w 110"/>
                  <a:gd name="T5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0" h="55">
                    <a:moveTo>
                      <a:pt x="0" y="0"/>
                    </a:moveTo>
                    <a:cubicBezTo>
                      <a:pt x="0" y="0"/>
                      <a:pt x="46" y="41"/>
                      <a:pt x="110" y="26"/>
                    </a:cubicBezTo>
                    <a:cubicBezTo>
                      <a:pt x="110" y="26"/>
                      <a:pt x="46" y="55"/>
                      <a:pt x="0" y="0"/>
                    </a:cubicBezTo>
                    <a:close/>
                  </a:path>
                </a:pathLst>
              </a:custGeom>
              <a:solidFill>
                <a:srgbClr val="EFE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1" name="Freeform 324"/>
              <p:cNvSpPr>
                <a:spLocks/>
              </p:cNvSpPr>
              <p:nvPr/>
            </p:nvSpPr>
            <p:spPr bwMode="auto">
              <a:xfrm rot="16200000">
                <a:off x="850979" y="1463123"/>
                <a:ext cx="685521" cy="289442"/>
              </a:xfrm>
              <a:custGeom>
                <a:avLst/>
                <a:gdLst>
                  <a:gd name="T0" fmla="*/ 0 w 118"/>
                  <a:gd name="T1" fmla="*/ 4 h 50"/>
                  <a:gd name="T2" fmla="*/ 118 w 118"/>
                  <a:gd name="T3" fmla="*/ 47 h 50"/>
                  <a:gd name="T4" fmla="*/ 112 w 118"/>
                  <a:gd name="T5" fmla="*/ 33 h 50"/>
                  <a:gd name="T6" fmla="*/ 6 w 118"/>
                  <a:gd name="T7" fmla="*/ 0 h 50"/>
                  <a:gd name="T8" fmla="*/ 0 w 118"/>
                  <a:gd name="T9" fmla="*/ 4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50">
                    <a:moveTo>
                      <a:pt x="0" y="4"/>
                    </a:moveTo>
                    <a:cubicBezTo>
                      <a:pt x="0" y="4"/>
                      <a:pt x="57" y="50"/>
                      <a:pt x="118" y="47"/>
                    </a:cubicBezTo>
                    <a:cubicBezTo>
                      <a:pt x="118" y="47"/>
                      <a:pt x="117" y="39"/>
                      <a:pt x="112" y="33"/>
                    </a:cubicBezTo>
                    <a:cubicBezTo>
                      <a:pt x="112" y="33"/>
                      <a:pt x="15" y="18"/>
                      <a:pt x="6" y="0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0BB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2" name="Freeform 325"/>
              <p:cNvSpPr>
                <a:spLocks/>
              </p:cNvSpPr>
              <p:nvPr/>
            </p:nvSpPr>
            <p:spPr bwMode="auto">
              <a:xfrm rot="16200000">
                <a:off x="806366" y="1459859"/>
                <a:ext cx="531006" cy="267679"/>
              </a:xfrm>
              <a:custGeom>
                <a:avLst/>
                <a:gdLst>
                  <a:gd name="T0" fmla="*/ 0 w 91"/>
                  <a:gd name="T1" fmla="*/ 16 h 46"/>
                  <a:gd name="T2" fmla="*/ 91 w 91"/>
                  <a:gd name="T3" fmla="*/ 45 h 46"/>
                  <a:gd name="T4" fmla="*/ 0 w 91"/>
                  <a:gd name="T5" fmla="*/ 1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1" h="46">
                    <a:moveTo>
                      <a:pt x="0" y="16"/>
                    </a:moveTo>
                    <a:cubicBezTo>
                      <a:pt x="0" y="16"/>
                      <a:pt x="62" y="46"/>
                      <a:pt x="91" y="45"/>
                    </a:cubicBezTo>
                    <a:cubicBezTo>
                      <a:pt x="91" y="45"/>
                      <a:pt x="61" y="0"/>
                      <a:pt x="0" y="16"/>
                    </a:cubicBezTo>
                    <a:close/>
                  </a:path>
                </a:pathLst>
              </a:custGeom>
              <a:solidFill>
                <a:srgbClr val="E6A9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3" name="Freeform 386"/>
              <p:cNvSpPr>
                <a:spLocks/>
              </p:cNvSpPr>
              <p:nvPr/>
            </p:nvSpPr>
            <p:spPr bwMode="auto">
              <a:xfrm rot="16200000">
                <a:off x="495161" y="800453"/>
                <a:ext cx="152338" cy="150162"/>
              </a:xfrm>
              <a:custGeom>
                <a:avLst/>
                <a:gdLst>
                  <a:gd name="T0" fmla="*/ 0 w 70"/>
                  <a:gd name="T1" fmla="*/ 32 h 69"/>
                  <a:gd name="T2" fmla="*/ 24 w 70"/>
                  <a:gd name="T3" fmla="*/ 24 h 69"/>
                  <a:gd name="T4" fmla="*/ 30 w 70"/>
                  <a:gd name="T5" fmla="*/ 0 h 69"/>
                  <a:gd name="T6" fmla="*/ 46 w 70"/>
                  <a:gd name="T7" fmla="*/ 19 h 69"/>
                  <a:gd name="T8" fmla="*/ 70 w 70"/>
                  <a:gd name="T9" fmla="*/ 19 h 69"/>
                  <a:gd name="T10" fmla="*/ 56 w 70"/>
                  <a:gd name="T11" fmla="*/ 37 h 69"/>
                  <a:gd name="T12" fmla="*/ 64 w 70"/>
                  <a:gd name="T13" fmla="*/ 61 h 69"/>
                  <a:gd name="T14" fmla="*/ 40 w 70"/>
                  <a:gd name="T15" fmla="*/ 53 h 69"/>
                  <a:gd name="T16" fmla="*/ 22 w 70"/>
                  <a:gd name="T17" fmla="*/ 69 h 69"/>
                  <a:gd name="T18" fmla="*/ 22 w 70"/>
                  <a:gd name="T19" fmla="*/ 45 h 69"/>
                  <a:gd name="T20" fmla="*/ 0 w 70"/>
                  <a:gd name="T21" fmla="*/ 32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0" h="69">
                    <a:moveTo>
                      <a:pt x="0" y="32"/>
                    </a:moveTo>
                    <a:lnTo>
                      <a:pt x="24" y="24"/>
                    </a:lnTo>
                    <a:lnTo>
                      <a:pt x="30" y="0"/>
                    </a:lnTo>
                    <a:lnTo>
                      <a:pt x="46" y="19"/>
                    </a:lnTo>
                    <a:lnTo>
                      <a:pt x="70" y="19"/>
                    </a:lnTo>
                    <a:lnTo>
                      <a:pt x="56" y="37"/>
                    </a:lnTo>
                    <a:lnTo>
                      <a:pt x="64" y="61"/>
                    </a:lnTo>
                    <a:lnTo>
                      <a:pt x="40" y="53"/>
                    </a:lnTo>
                    <a:lnTo>
                      <a:pt x="22" y="69"/>
                    </a:lnTo>
                    <a:lnTo>
                      <a:pt x="22" y="45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93FF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4" name="Freeform 417"/>
              <p:cNvSpPr>
                <a:spLocks/>
              </p:cNvSpPr>
              <p:nvPr/>
            </p:nvSpPr>
            <p:spPr bwMode="auto">
              <a:xfrm rot="16200000">
                <a:off x="1428775" y="756928"/>
                <a:ext cx="128399" cy="121870"/>
              </a:xfrm>
              <a:custGeom>
                <a:avLst/>
                <a:gdLst>
                  <a:gd name="T0" fmla="*/ 59 w 59"/>
                  <a:gd name="T1" fmla="*/ 38 h 56"/>
                  <a:gd name="T2" fmla="*/ 38 w 59"/>
                  <a:gd name="T3" fmla="*/ 38 h 56"/>
                  <a:gd name="T4" fmla="*/ 27 w 59"/>
                  <a:gd name="T5" fmla="*/ 56 h 56"/>
                  <a:gd name="T6" fmla="*/ 22 w 59"/>
                  <a:gd name="T7" fmla="*/ 38 h 56"/>
                  <a:gd name="T8" fmla="*/ 0 w 59"/>
                  <a:gd name="T9" fmla="*/ 32 h 56"/>
                  <a:gd name="T10" fmla="*/ 16 w 59"/>
                  <a:gd name="T11" fmla="*/ 19 h 56"/>
                  <a:gd name="T12" fmla="*/ 14 w 59"/>
                  <a:gd name="T13" fmla="*/ 0 h 56"/>
                  <a:gd name="T14" fmla="*/ 32 w 59"/>
                  <a:gd name="T15" fmla="*/ 11 h 56"/>
                  <a:gd name="T16" fmla="*/ 51 w 59"/>
                  <a:gd name="T17" fmla="*/ 3 h 56"/>
                  <a:gd name="T18" fmla="*/ 46 w 59"/>
                  <a:gd name="T19" fmla="*/ 22 h 56"/>
                  <a:gd name="T20" fmla="*/ 59 w 59"/>
                  <a:gd name="T21" fmla="*/ 3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9" h="56">
                    <a:moveTo>
                      <a:pt x="59" y="38"/>
                    </a:moveTo>
                    <a:lnTo>
                      <a:pt x="38" y="38"/>
                    </a:lnTo>
                    <a:lnTo>
                      <a:pt x="27" y="56"/>
                    </a:lnTo>
                    <a:lnTo>
                      <a:pt x="22" y="38"/>
                    </a:lnTo>
                    <a:lnTo>
                      <a:pt x="0" y="32"/>
                    </a:lnTo>
                    <a:lnTo>
                      <a:pt x="16" y="19"/>
                    </a:lnTo>
                    <a:lnTo>
                      <a:pt x="14" y="0"/>
                    </a:lnTo>
                    <a:lnTo>
                      <a:pt x="32" y="11"/>
                    </a:lnTo>
                    <a:lnTo>
                      <a:pt x="51" y="3"/>
                    </a:lnTo>
                    <a:lnTo>
                      <a:pt x="46" y="22"/>
                    </a:lnTo>
                    <a:lnTo>
                      <a:pt x="59" y="3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5" name="Freeform 422"/>
              <p:cNvSpPr>
                <a:spLocks/>
              </p:cNvSpPr>
              <p:nvPr/>
            </p:nvSpPr>
            <p:spPr bwMode="auto">
              <a:xfrm rot="16200000">
                <a:off x="395053" y="1716657"/>
                <a:ext cx="128399" cy="121870"/>
              </a:xfrm>
              <a:custGeom>
                <a:avLst/>
                <a:gdLst>
                  <a:gd name="T0" fmla="*/ 59 w 59"/>
                  <a:gd name="T1" fmla="*/ 37 h 56"/>
                  <a:gd name="T2" fmla="*/ 38 w 59"/>
                  <a:gd name="T3" fmla="*/ 37 h 56"/>
                  <a:gd name="T4" fmla="*/ 27 w 59"/>
                  <a:gd name="T5" fmla="*/ 56 h 56"/>
                  <a:gd name="T6" fmla="*/ 22 w 59"/>
                  <a:gd name="T7" fmla="*/ 37 h 56"/>
                  <a:gd name="T8" fmla="*/ 0 w 59"/>
                  <a:gd name="T9" fmla="*/ 32 h 56"/>
                  <a:gd name="T10" fmla="*/ 16 w 59"/>
                  <a:gd name="T11" fmla="*/ 18 h 56"/>
                  <a:gd name="T12" fmla="*/ 14 w 59"/>
                  <a:gd name="T13" fmla="*/ 0 h 56"/>
                  <a:gd name="T14" fmla="*/ 32 w 59"/>
                  <a:gd name="T15" fmla="*/ 10 h 56"/>
                  <a:gd name="T16" fmla="*/ 51 w 59"/>
                  <a:gd name="T17" fmla="*/ 2 h 56"/>
                  <a:gd name="T18" fmla="*/ 46 w 59"/>
                  <a:gd name="T19" fmla="*/ 21 h 56"/>
                  <a:gd name="T20" fmla="*/ 59 w 59"/>
                  <a:gd name="T21" fmla="*/ 37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9" h="56">
                    <a:moveTo>
                      <a:pt x="59" y="37"/>
                    </a:moveTo>
                    <a:lnTo>
                      <a:pt x="38" y="37"/>
                    </a:lnTo>
                    <a:lnTo>
                      <a:pt x="27" y="56"/>
                    </a:lnTo>
                    <a:lnTo>
                      <a:pt x="22" y="37"/>
                    </a:lnTo>
                    <a:lnTo>
                      <a:pt x="0" y="32"/>
                    </a:lnTo>
                    <a:lnTo>
                      <a:pt x="16" y="18"/>
                    </a:lnTo>
                    <a:lnTo>
                      <a:pt x="14" y="0"/>
                    </a:lnTo>
                    <a:lnTo>
                      <a:pt x="32" y="10"/>
                    </a:lnTo>
                    <a:lnTo>
                      <a:pt x="51" y="2"/>
                    </a:lnTo>
                    <a:lnTo>
                      <a:pt x="46" y="21"/>
                    </a:lnTo>
                    <a:lnTo>
                      <a:pt x="59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6" name="Freeform 569"/>
              <p:cNvSpPr>
                <a:spLocks/>
              </p:cNvSpPr>
              <p:nvPr/>
            </p:nvSpPr>
            <p:spPr bwMode="auto">
              <a:xfrm rot="16200000">
                <a:off x="1970663" y="785220"/>
                <a:ext cx="34820" cy="28292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7" name="Freeform 572"/>
              <p:cNvSpPr>
                <a:spLocks/>
              </p:cNvSpPr>
              <p:nvPr/>
            </p:nvSpPr>
            <p:spPr bwMode="auto">
              <a:xfrm rot="16200000">
                <a:off x="1092544" y="734078"/>
                <a:ext cx="28292" cy="45702"/>
              </a:xfrm>
              <a:custGeom>
                <a:avLst/>
                <a:gdLst>
                  <a:gd name="T0" fmla="*/ 5 w 5"/>
                  <a:gd name="T1" fmla="*/ 5 h 8"/>
                  <a:gd name="T2" fmla="*/ 5 w 5"/>
                  <a:gd name="T3" fmla="*/ 3 h 8"/>
                  <a:gd name="T4" fmla="*/ 0 w 5"/>
                  <a:gd name="T5" fmla="*/ 3 h 8"/>
                  <a:gd name="T6" fmla="*/ 0 w 5"/>
                  <a:gd name="T7" fmla="*/ 5 h 8"/>
                  <a:gd name="T8" fmla="*/ 5 w 5"/>
                  <a:gd name="T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8">
                    <a:moveTo>
                      <a:pt x="5" y="5"/>
                    </a:moveTo>
                    <a:cubicBezTo>
                      <a:pt x="5" y="4"/>
                      <a:pt x="5" y="4"/>
                      <a:pt x="5" y="3"/>
                    </a:cubicBezTo>
                    <a:cubicBezTo>
                      <a:pt x="5" y="0"/>
                      <a:pt x="0" y="0"/>
                      <a:pt x="0" y="3"/>
                    </a:cubicBezTo>
                    <a:cubicBezTo>
                      <a:pt x="0" y="4"/>
                      <a:pt x="0" y="4"/>
                      <a:pt x="0" y="5"/>
                    </a:cubicBezTo>
                    <a:cubicBezTo>
                      <a:pt x="0" y="8"/>
                      <a:pt x="5" y="8"/>
                      <a:pt x="5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8" name="Freeform 573"/>
              <p:cNvSpPr>
                <a:spLocks/>
              </p:cNvSpPr>
              <p:nvPr/>
            </p:nvSpPr>
            <p:spPr bwMode="auto">
              <a:xfrm rot="16200000">
                <a:off x="594182" y="451164"/>
                <a:ext cx="41350" cy="28292"/>
              </a:xfrm>
              <a:custGeom>
                <a:avLst/>
                <a:gdLst>
                  <a:gd name="T0" fmla="*/ 4 w 7"/>
                  <a:gd name="T1" fmla="*/ 5 h 5"/>
                  <a:gd name="T2" fmla="*/ 4 w 7"/>
                  <a:gd name="T3" fmla="*/ 0 h 5"/>
                  <a:gd name="T4" fmla="*/ 4 w 7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5">
                    <a:moveTo>
                      <a:pt x="4" y="5"/>
                    </a:moveTo>
                    <a:cubicBezTo>
                      <a:pt x="7" y="5"/>
                      <a:pt x="7" y="0"/>
                      <a:pt x="4" y="0"/>
                    </a:cubicBezTo>
                    <a:cubicBezTo>
                      <a:pt x="0" y="0"/>
                      <a:pt x="0" y="5"/>
                      <a:pt x="4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9" name="Freeform 574"/>
              <p:cNvSpPr>
                <a:spLocks/>
              </p:cNvSpPr>
              <p:nvPr/>
            </p:nvSpPr>
            <p:spPr bwMode="auto">
              <a:xfrm rot="16200000">
                <a:off x="438580" y="1172594"/>
                <a:ext cx="39173" cy="28292"/>
              </a:xfrm>
              <a:custGeom>
                <a:avLst/>
                <a:gdLst>
                  <a:gd name="T0" fmla="*/ 3 w 7"/>
                  <a:gd name="T1" fmla="*/ 5 h 5"/>
                  <a:gd name="T2" fmla="*/ 3 w 7"/>
                  <a:gd name="T3" fmla="*/ 0 h 5"/>
                  <a:gd name="T4" fmla="*/ 3 w 7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5">
                    <a:moveTo>
                      <a:pt x="3" y="5"/>
                    </a:moveTo>
                    <a:cubicBezTo>
                      <a:pt x="7" y="5"/>
                      <a:pt x="7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50" name="Freeform 575"/>
              <p:cNvSpPr>
                <a:spLocks/>
              </p:cNvSpPr>
              <p:nvPr/>
            </p:nvSpPr>
            <p:spPr bwMode="auto">
              <a:xfrm rot="16200000">
                <a:off x="743256" y="1768888"/>
                <a:ext cx="30468" cy="45702"/>
              </a:xfrm>
              <a:custGeom>
                <a:avLst/>
                <a:gdLst>
                  <a:gd name="T0" fmla="*/ 5 w 5"/>
                  <a:gd name="T1" fmla="*/ 5 h 8"/>
                  <a:gd name="T2" fmla="*/ 5 w 5"/>
                  <a:gd name="T3" fmla="*/ 3 h 8"/>
                  <a:gd name="T4" fmla="*/ 0 w 5"/>
                  <a:gd name="T5" fmla="*/ 3 h 8"/>
                  <a:gd name="T6" fmla="*/ 0 w 5"/>
                  <a:gd name="T7" fmla="*/ 5 h 8"/>
                  <a:gd name="T8" fmla="*/ 5 w 5"/>
                  <a:gd name="T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8">
                    <a:moveTo>
                      <a:pt x="5" y="5"/>
                    </a:moveTo>
                    <a:cubicBezTo>
                      <a:pt x="5" y="4"/>
                      <a:pt x="5" y="4"/>
                      <a:pt x="5" y="3"/>
                    </a:cubicBezTo>
                    <a:cubicBezTo>
                      <a:pt x="5" y="0"/>
                      <a:pt x="0" y="0"/>
                      <a:pt x="0" y="3"/>
                    </a:cubicBezTo>
                    <a:cubicBezTo>
                      <a:pt x="0" y="4"/>
                      <a:pt x="0" y="4"/>
                      <a:pt x="0" y="5"/>
                    </a:cubicBezTo>
                    <a:cubicBezTo>
                      <a:pt x="0" y="8"/>
                      <a:pt x="5" y="8"/>
                      <a:pt x="5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51" name="Freeform 578"/>
              <p:cNvSpPr>
                <a:spLocks/>
              </p:cNvSpPr>
              <p:nvPr/>
            </p:nvSpPr>
            <p:spPr bwMode="auto">
              <a:xfrm rot="16200000">
                <a:off x="847715" y="1227000"/>
                <a:ext cx="34820" cy="28292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654" name="Freeform 327"/>
            <p:cNvSpPr>
              <a:spLocks/>
            </p:cNvSpPr>
            <p:nvPr/>
          </p:nvSpPr>
          <p:spPr bwMode="auto">
            <a:xfrm rot="3009157">
              <a:off x="6133827" y="2022922"/>
              <a:ext cx="145809" cy="145809"/>
            </a:xfrm>
            <a:custGeom>
              <a:avLst/>
              <a:gdLst>
                <a:gd name="T0" fmla="*/ 23 w 25"/>
                <a:gd name="T1" fmla="*/ 9 h 25"/>
                <a:gd name="T2" fmla="*/ 9 w 25"/>
                <a:gd name="T3" fmla="*/ 2 h 25"/>
                <a:gd name="T4" fmla="*/ 2 w 25"/>
                <a:gd name="T5" fmla="*/ 16 h 25"/>
                <a:gd name="T6" fmla="*/ 16 w 25"/>
                <a:gd name="T7" fmla="*/ 23 h 25"/>
                <a:gd name="T8" fmla="*/ 23 w 25"/>
                <a:gd name="T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3" y="9"/>
                  </a:moveTo>
                  <a:cubicBezTo>
                    <a:pt x="22" y="3"/>
                    <a:pt x="15" y="0"/>
                    <a:pt x="9" y="2"/>
                  </a:cubicBezTo>
                  <a:cubicBezTo>
                    <a:pt x="3" y="4"/>
                    <a:pt x="0" y="10"/>
                    <a:pt x="2" y="16"/>
                  </a:cubicBezTo>
                  <a:cubicBezTo>
                    <a:pt x="4" y="22"/>
                    <a:pt x="10" y="25"/>
                    <a:pt x="16" y="23"/>
                  </a:cubicBezTo>
                  <a:cubicBezTo>
                    <a:pt x="22" y="22"/>
                    <a:pt x="25" y="15"/>
                    <a:pt x="23" y="9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1" name="Freeform 368"/>
            <p:cNvSpPr>
              <a:spLocks/>
            </p:cNvSpPr>
            <p:nvPr/>
          </p:nvSpPr>
          <p:spPr bwMode="auto">
            <a:xfrm rot="3009157">
              <a:off x="9257791" y="1087683"/>
              <a:ext cx="367787" cy="295971"/>
            </a:xfrm>
            <a:custGeom>
              <a:avLst/>
              <a:gdLst>
                <a:gd name="T0" fmla="*/ 4 w 63"/>
                <a:gd name="T1" fmla="*/ 17 h 51"/>
                <a:gd name="T2" fmla="*/ 44 w 63"/>
                <a:gd name="T3" fmla="*/ 25 h 51"/>
                <a:gd name="T4" fmla="*/ 4 w 63"/>
                <a:gd name="T5" fmla="*/ 1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" h="51">
                  <a:moveTo>
                    <a:pt x="4" y="17"/>
                  </a:moveTo>
                  <a:cubicBezTo>
                    <a:pt x="23" y="28"/>
                    <a:pt x="63" y="51"/>
                    <a:pt x="44" y="25"/>
                  </a:cubicBezTo>
                  <a:cubicBezTo>
                    <a:pt x="25" y="0"/>
                    <a:pt x="0" y="15"/>
                    <a:pt x="4" y="17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2" name="Freeform 369"/>
            <p:cNvSpPr>
              <a:spLocks/>
            </p:cNvSpPr>
            <p:nvPr/>
          </p:nvSpPr>
          <p:spPr bwMode="auto">
            <a:xfrm rot="3009157">
              <a:off x="9470639" y="1170988"/>
              <a:ext cx="121870" cy="208921"/>
            </a:xfrm>
            <a:custGeom>
              <a:avLst/>
              <a:gdLst>
                <a:gd name="T0" fmla="*/ 5 w 21"/>
                <a:gd name="T1" fmla="*/ 4 h 36"/>
                <a:gd name="T2" fmla="*/ 17 w 21"/>
                <a:gd name="T3" fmla="*/ 18 h 36"/>
                <a:gd name="T4" fmla="*/ 5 w 21"/>
                <a:gd name="T5" fmla="*/ 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36">
                  <a:moveTo>
                    <a:pt x="5" y="4"/>
                  </a:moveTo>
                  <a:cubicBezTo>
                    <a:pt x="0" y="11"/>
                    <a:pt x="13" y="36"/>
                    <a:pt x="17" y="18"/>
                  </a:cubicBezTo>
                  <a:cubicBezTo>
                    <a:pt x="21" y="0"/>
                    <a:pt x="8" y="1"/>
                    <a:pt x="5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3" name="Freeform 372"/>
            <p:cNvSpPr>
              <a:spLocks/>
            </p:cNvSpPr>
            <p:nvPr/>
          </p:nvSpPr>
          <p:spPr bwMode="auto">
            <a:xfrm rot="3009157">
              <a:off x="9242983" y="879626"/>
              <a:ext cx="150162" cy="215449"/>
            </a:xfrm>
            <a:custGeom>
              <a:avLst/>
              <a:gdLst>
                <a:gd name="T0" fmla="*/ 18 w 26"/>
                <a:gd name="T1" fmla="*/ 4 h 37"/>
                <a:gd name="T2" fmla="*/ 15 w 26"/>
                <a:gd name="T3" fmla="*/ 26 h 37"/>
                <a:gd name="T4" fmla="*/ 18 w 26"/>
                <a:gd name="T5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37">
                  <a:moveTo>
                    <a:pt x="18" y="4"/>
                  </a:moveTo>
                  <a:cubicBezTo>
                    <a:pt x="0" y="12"/>
                    <a:pt x="4" y="37"/>
                    <a:pt x="15" y="26"/>
                  </a:cubicBezTo>
                  <a:cubicBezTo>
                    <a:pt x="25" y="14"/>
                    <a:pt x="26" y="0"/>
                    <a:pt x="18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4" name="Freeform 373"/>
            <p:cNvSpPr>
              <a:spLocks/>
            </p:cNvSpPr>
            <p:nvPr/>
          </p:nvSpPr>
          <p:spPr bwMode="auto">
            <a:xfrm rot="3009157">
              <a:off x="9216161" y="1085088"/>
              <a:ext cx="261151" cy="110989"/>
            </a:xfrm>
            <a:custGeom>
              <a:avLst/>
              <a:gdLst>
                <a:gd name="T0" fmla="*/ 45 w 45"/>
                <a:gd name="T1" fmla="*/ 19 h 19"/>
                <a:gd name="T2" fmla="*/ 7 w 45"/>
                <a:gd name="T3" fmla="*/ 10 h 19"/>
                <a:gd name="T4" fmla="*/ 45 w 45"/>
                <a:gd name="T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19">
                  <a:moveTo>
                    <a:pt x="45" y="19"/>
                  </a:moveTo>
                  <a:cubicBezTo>
                    <a:pt x="32" y="17"/>
                    <a:pt x="0" y="0"/>
                    <a:pt x="7" y="10"/>
                  </a:cubicBezTo>
                  <a:cubicBezTo>
                    <a:pt x="15" y="19"/>
                    <a:pt x="45" y="19"/>
                    <a:pt x="45" y="19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5" name="Freeform 374"/>
            <p:cNvSpPr>
              <a:spLocks/>
            </p:cNvSpPr>
            <p:nvPr/>
          </p:nvSpPr>
          <p:spPr bwMode="auto">
            <a:xfrm rot="3009157">
              <a:off x="9491382" y="1342477"/>
              <a:ext cx="34820" cy="45701"/>
            </a:xfrm>
            <a:custGeom>
              <a:avLst/>
              <a:gdLst>
                <a:gd name="T0" fmla="*/ 6 w 6"/>
                <a:gd name="T1" fmla="*/ 4 h 8"/>
                <a:gd name="T2" fmla="*/ 5 w 6"/>
                <a:gd name="T3" fmla="*/ 3 h 8"/>
                <a:gd name="T4" fmla="*/ 0 w 6"/>
                <a:gd name="T5" fmla="*/ 4 h 8"/>
                <a:gd name="T6" fmla="*/ 1 w 6"/>
                <a:gd name="T7" fmla="*/ 5 h 8"/>
                <a:gd name="T8" fmla="*/ 6 w 6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6" y="4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5" y="0"/>
                    <a:pt x="0" y="1"/>
                    <a:pt x="0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8"/>
                    <a:pt x="6" y="7"/>
                    <a:pt x="6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6" name="Freeform 375"/>
            <p:cNvSpPr>
              <a:spLocks/>
            </p:cNvSpPr>
            <p:nvPr/>
          </p:nvSpPr>
          <p:spPr bwMode="auto">
            <a:xfrm rot="3009157">
              <a:off x="9463227" y="1036057"/>
              <a:ext cx="41349" cy="28291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7" name="Freeform 383"/>
            <p:cNvSpPr>
              <a:spLocks/>
            </p:cNvSpPr>
            <p:nvPr/>
          </p:nvSpPr>
          <p:spPr bwMode="auto">
            <a:xfrm rot="3009157">
              <a:off x="8221260" y="1524970"/>
              <a:ext cx="152338" cy="143633"/>
            </a:xfrm>
            <a:custGeom>
              <a:avLst/>
              <a:gdLst>
                <a:gd name="T0" fmla="*/ 16 w 70"/>
                <a:gd name="T1" fmla="*/ 0 h 66"/>
                <a:gd name="T2" fmla="*/ 38 w 70"/>
                <a:gd name="T3" fmla="*/ 13 h 66"/>
                <a:gd name="T4" fmla="*/ 59 w 70"/>
                <a:gd name="T5" fmla="*/ 2 h 66"/>
                <a:gd name="T6" fmla="*/ 54 w 70"/>
                <a:gd name="T7" fmla="*/ 26 h 66"/>
                <a:gd name="T8" fmla="*/ 70 w 70"/>
                <a:gd name="T9" fmla="*/ 45 h 66"/>
                <a:gd name="T10" fmla="*/ 46 w 70"/>
                <a:gd name="T11" fmla="*/ 45 h 66"/>
                <a:gd name="T12" fmla="*/ 35 w 70"/>
                <a:gd name="T13" fmla="*/ 66 h 66"/>
                <a:gd name="T14" fmla="*/ 24 w 70"/>
                <a:gd name="T15" fmla="*/ 45 h 66"/>
                <a:gd name="T16" fmla="*/ 0 w 70"/>
                <a:gd name="T17" fmla="*/ 40 h 66"/>
                <a:gd name="T18" fmla="*/ 19 w 70"/>
                <a:gd name="T19" fmla="*/ 24 h 66"/>
                <a:gd name="T20" fmla="*/ 16 w 70"/>
                <a:gd name="T2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6">
                  <a:moveTo>
                    <a:pt x="16" y="0"/>
                  </a:moveTo>
                  <a:lnTo>
                    <a:pt x="38" y="13"/>
                  </a:lnTo>
                  <a:lnTo>
                    <a:pt x="59" y="2"/>
                  </a:lnTo>
                  <a:lnTo>
                    <a:pt x="54" y="26"/>
                  </a:lnTo>
                  <a:lnTo>
                    <a:pt x="70" y="45"/>
                  </a:lnTo>
                  <a:lnTo>
                    <a:pt x="46" y="45"/>
                  </a:lnTo>
                  <a:lnTo>
                    <a:pt x="35" y="66"/>
                  </a:lnTo>
                  <a:lnTo>
                    <a:pt x="24" y="45"/>
                  </a:lnTo>
                  <a:lnTo>
                    <a:pt x="0" y="40"/>
                  </a:lnTo>
                  <a:lnTo>
                    <a:pt x="19" y="24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8" name="Freeform 384"/>
            <p:cNvSpPr>
              <a:spLocks/>
            </p:cNvSpPr>
            <p:nvPr/>
          </p:nvSpPr>
          <p:spPr bwMode="auto">
            <a:xfrm rot="3009157">
              <a:off x="7813205" y="287761"/>
              <a:ext cx="158867" cy="150162"/>
            </a:xfrm>
            <a:custGeom>
              <a:avLst/>
              <a:gdLst>
                <a:gd name="T0" fmla="*/ 16 w 73"/>
                <a:gd name="T1" fmla="*/ 0 h 69"/>
                <a:gd name="T2" fmla="*/ 38 w 73"/>
                <a:gd name="T3" fmla="*/ 13 h 69"/>
                <a:gd name="T4" fmla="*/ 62 w 73"/>
                <a:gd name="T5" fmla="*/ 3 h 69"/>
                <a:gd name="T6" fmla="*/ 54 w 73"/>
                <a:gd name="T7" fmla="*/ 27 h 69"/>
                <a:gd name="T8" fmla="*/ 73 w 73"/>
                <a:gd name="T9" fmla="*/ 45 h 69"/>
                <a:gd name="T10" fmla="*/ 46 w 73"/>
                <a:gd name="T11" fmla="*/ 48 h 69"/>
                <a:gd name="T12" fmla="*/ 35 w 73"/>
                <a:gd name="T13" fmla="*/ 69 h 69"/>
                <a:gd name="T14" fmla="*/ 24 w 73"/>
                <a:gd name="T15" fmla="*/ 45 h 69"/>
                <a:gd name="T16" fmla="*/ 0 w 73"/>
                <a:gd name="T17" fmla="*/ 43 h 69"/>
                <a:gd name="T18" fmla="*/ 19 w 73"/>
                <a:gd name="T19" fmla="*/ 27 h 69"/>
                <a:gd name="T20" fmla="*/ 16 w 73"/>
                <a:gd name="T2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" h="69">
                  <a:moveTo>
                    <a:pt x="16" y="0"/>
                  </a:moveTo>
                  <a:lnTo>
                    <a:pt x="38" y="13"/>
                  </a:lnTo>
                  <a:lnTo>
                    <a:pt x="62" y="3"/>
                  </a:lnTo>
                  <a:lnTo>
                    <a:pt x="54" y="27"/>
                  </a:lnTo>
                  <a:lnTo>
                    <a:pt x="73" y="45"/>
                  </a:lnTo>
                  <a:lnTo>
                    <a:pt x="46" y="48"/>
                  </a:lnTo>
                  <a:lnTo>
                    <a:pt x="35" y="69"/>
                  </a:lnTo>
                  <a:lnTo>
                    <a:pt x="24" y="45"/>
                  </a:lnTo>
                  <a:lnTo>
                    <a:pt x="0" y="43"/>
                  </a:lnTo>
                  <a:lnTo>
                    <a:pt x="19" y="2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9" name="Freeform 397"/>
            <p:cNvSpPr>
              <a:spLocks/>
            </p:cNvSpPr>
            <p:nvPr/>
          </p:nvSpPr>
          <p:spPr bwMode="auto">
            <a:xfrm rot="3009157">
              <a:off x="8376179" y="27784"/>
              <a:ext cx="250269" cy="243741"/>
            </a:xfrm>
            <a:custGeom>
              <a:avLst/>
              <a:gdLst>
                <a:gd name="T0" fmla="*/ 19 w 115"/>
                <a:gd name="T1" fmla="*/ 2 h 112"/>
                <a:gd name="T2" fmla="*/ 56 w 115"/>
                <a:gd name="T3" fmla="*/ 21 h 112"/>
                <a:gd name="T4" fmla="*/ 91 w 115"/>
                <a:gd name="T5" fmla="*/ 0 h 112"/>
                <a:gd name="T6" fmla="*/ 86 w 115"/>
                <a:gd name="T7" fmla="*/ 40 h 112"/>
                <a:gd name="T8" fmla="*/ 115 w 115"/>
                <a:gd name="T9" fmla="*/ 69 h 112"/>
                <a:gd name="T10" fmla="*/ 75 w 115"/>
                <a:gd name="T11" fmla="*/ 75 h 112"/>
                <a:gd name="T12" fmla="*/ 59 w 115"/>
                <a:gd name="T13" fmla="*/ 112 h 112"/>
                <a:gd name="T14" fmla="*/ 40 w 115"/>
                <a:gd name="T15" fmla="*/ 77 h 112"/>
                <a:gd name="T16" fmla="*/ 0 w 115"/>
                <a:gd name="T17" fmla="*/ 72 h 112"/>
                <a:gd name="T18" fmla="*/ 27 w 115"/>
                <a:gd name="T19" fmla="*/ 43 h 112"/>
                <a:gd name="T20" fmla="*/ 19 w 115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0"/>
                  </a:lnTo>
                  <a:lnTo>
                    <a:pt x="115" y="69"/>
                  </a:lnTo>
                  <a:lnTo>
                    <a:pt x="75" y="75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3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0" name="Freeform 398"/>
            <p:cNvSpPr>
              <a:spLocks/>
            </p:cNvSpPr>
            <p:nvPr/>
          </p:nvSpPr>
          <p:spPr bwMode="auto">
            <a:xfrm rot="3009157">
              <a:off x="6747540" y="1889736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6 w 117"/>
                <a:gd name="T3" fmla="*/ 21 h 112"/>
                <a:gd name="T4" fmla="*/ 93 w 117"/>
                <a:gd name="T5" fmla="*/ 0 h 112"/>
                <a:gd name="T6" fmla="*/ 88 w 117"/>
                <a:gd name="T7" fmla="*/ 43 h 112"/>
                <a:gd name="T8" fmla="*/ 117 w 117"/>
                <a:gd name="T9" fmla="*/ 69 h 112"/>
                <a:gd name="T10" fmla="*/ 77 w 117"/>
                <a:gd name="T11" fmla="*/ 77 h 112"/>
                <a:gd name="T12" fmla="*/ 58 w 117"/>
                <a:gd name="T13" fmla="*/ 112 h 112"/>
                <a:gd name="T14" fmla="*/ 40 w 117"/>
                <a:gd name="T15" fmla="*/ 77 h 112"/>
                <a:gd name="T16" fmla="*/ 0 w 117"/>
                <a:gd name="T17" fmla="*/ 72 h 112"/>
                <a:gd name="T18" fmla="*/ 29 w 117"/>
                <a:gd name="T19" fmla="*/ 43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6" y="21"/>
                  </a:lnTo>
                  <a:lnTo>
                    <a:pt x="93" y="0"/>
                  </a:lnTo>
                  <a:lnTo>
                    <a:pt x="88" y="43"/>
                  </a:lnTo>
                  <a:lnTo>
                    <a:pt x="117" y="69"/>
                  </a:lnTo>
                  <a:lnTo>
                    <a:pt x="77" y="77"/>
                  </a:lnTo>
                  <a:lnTo>
                    <a:pt x="58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9" y="43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1" name="Freeform 419"/>
            <p:cNvSpPr>
              <a:spLocks/>
            </p:cNvSpPr>
            <p:nvPr/>
          </p:nvSpPr>
          <p:spPr bwMode="auto">
            <a:xfrm rot="3009157">
              <a:off x="8794378" y="912620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40 h 59"/>
                <a:gd name="T8" fmla="*/ 0 w 59"/>
                <a:gd name="T9" fmla="*/ 35 h 59"/>
                <a:gd name="T10" fmla="*/ 16 w 59"/>
                <a:gd name="T11" fmla="*/ 21 h 59"/>
                <a:gd name="T12" fmla="*/ 13 w 59"/>
                <a:gd name="T13" fmla="*/ 0 h 59"/>
                <a:gd name="T14" fmla="*/ 32 w 59"/>
                <a:gd name="T15" fmla="*/ 11 h 59"/>
                <a:gd name="T16" fmla="*/ 51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40"/>
                  </a:lnTo>
                  <a:lnTo>
                    <a:pt x="0" y="35"/>
                  </a:lnTo>
                  <a:lnTo>
                    <a:pt x="16" y="21"/>
                  </a:lnTo>
                  <a:lnTo>
                    <a:pt x="13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2" name="Freeform 420"/>
            <p:cNvSpPr>
              <a:spLocks/>
            </p:cNvSpPr>
            <p:nvPr/>
          </p:nvSpPr>
          <p:spPr bwMode="auto">
            <a:xfrm rot="3009157">
              <a:off x="6760606" y="951720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38 h 59"/>
                <a:gd name="T8" fmla="*/ 0 w 59"/>
                <a:gd name="T9" fmla="*/ 35 h 59"/>
                <a:gd name="T10" fmla="*/ 16 w 59"/>
                <a:gd name="T11" fmla="*/ 22 h 59"/>
                <a:gd name="T12" fmla="*/ 13 w 59"/>
                <a:gd name="T13" fmla="*/ 0 h 59"/>
                <a:gd name="T14" fmla="*/ 29 w 59"/>
                <a:gd name="T15" fmla="*/ 11 h 59"/>
                <a:gd name="T16" fmla="*/ 48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38"/>
                  </a:lnTo>
                  <a:lnTo>
                    <a:pt x="0" y="35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3" name="Freeform 494"/>
            <p:cNvSpPr>
              <a:spLocks/>
            </p:cNvSpPr>
            <p:nvPr/>
          </p:nvSpPr>
          <p:spPr bwMode="auto">
            <a:xfrm rot="3009157">
              <a:off x="6931989" y="1035640"/>
              <a:ext cx="626762" cy="604999"/>
            </a:xfrm>
            <a:custGeom>
              <a:avLst/>
              <a:gdLst>
                <a:gd name="T0" fmla="*/ 25 w 108"/>
                <a:gd name="T1" fmla="*/ 104 h 104"/>
                <a:gd name="T2" fmla="*/ 61 w 108"/>
                <a:gd name="T3" fmla="*/ 0 h 104"/>
                <a:gd name="T4" fmla="*/ 25 w 108"/>
                <a:gd name="T5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8" h="104">
                  <a:moveTo>
                    <a:pt x="25" y="104"/>
                  </a:moveTo>
                  <a:cubicBezTo>
                    <a:pt x="25" y="104"/>
                    <a:pt x="0" y="8"/>
                    <a:pt x="61" y="0"/>
                  </a:cubicBezTo>
                  <a:cubicBezTo>
                    <a:pt x="61" y="0"/>
                    <a:pt x="108" y="32"/>
                    <a:pt x="25" y="104"/>
                  </a:cubicBezTo>
                  <a:close/>
                </a:path>
              </a:pathLst>
            </a:custGeom>
            <a:solidFill>
              <a:srgbClr val="FFD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4" name="Freeform 495"/>
            <p:cNvSpPr>
              <a:spLocks/>
            </p:cNvSpPr>
            <p:nvPr/>
          </p:nvSpPr>
          <p:spPr bwMode="auto">
            <a:xfrm rot="3009157">
              <a:off x="7010246" y="1074492"/>
              <a:ext cx="498363" cy="489658"/>
            </a:xfrm>
            <a:custGeom>
              <a:avLst/>
              <a:gdLst>
                <a:gd name="T0" fmla="*/ 20 w 86"/>
                <a:gd name="T1" fmla="*/ 84 h 84"/>
                <a:gd name="T2" fmla="*/ 49 w 86"/>
                <a:gd name="T3" fmla="*/ 0 h 84"/>
                <a:gd name="T4" fmla="*/ 20 w 86"/>
                <a:gd name="T5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84">
                  <a:moveTo>
                    <a:pt x="20" y="84"/>
                  </a:moveTo>
                  <a:cubicBezTo>
                    <a:pt x="20" y="84"/>
                    <a:pt x="0" y="6"/>
                    <a:pt x="49" y="0"/>
                  </a:cubicBezTo>
                  <a:cubicBezTo>
                    <a:pt x="49" y="0"/>
                    <a:pt x="86" y="26"/>
                    <a:pt x="20" y="84"/>
                  </a:cubicBezTo>
                  <a:close/>
                </a:path>
              </a:pathLst>
            </a:custGeom>
            <a:solidFill>
              <a:srgbClr val="FFED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5" name="Freeform 496"/>
            <p:cNvSpPr>
              <a:spLocks/>
            </p:cNvSpPr>
            <p:nvPr/>
          </p:nvSpPr>
          <p:spPr bwMode="auto">
            <a:xfrm rot="3009157">
              <a:off x="7334534" y="1104981"/>
              <a:ext cx="261151" cy="167572"/>
            </a:xfrm>
            <a:custGeom>
              <a:avLst/>
              <a:gdLst>
                <a:gd name="T0" fmla="*/ 107 w 120"/>
                <a:gd name="T1" fmla="*/ 77 h 77"/>
                <a:gd name="T2" fmla="*/ 0 w 120"/>
                <a:gd name="T3" fmla="*/ 40 h 77"/>
                <a:gd name="T4" fmla="*/ 13 w 120"/>
                <a:gd name="T5" fmla="*/ 0 h 77"/>
                <a:gd name="T6" fmla="*/ 120 w 120"/>
                <a:gd name="T7" fmla="*/ 37 h 77"/>
                <a:gd name="T8" fmla="*/ 107 w 120"/>
                <a:gd name="T9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77">
                  <a:moveTo>
                    <a:pt x="107" y="77"/>
                  </a:moveTo>
                  <a:lnTo>
                    <a:pt x="0" y="40"/>
                  </a:lnTo>
                  <a:lnTo>
                    <a:pt x="13" y="0"/>
                  </a:lnTo>
                  <a:lnTo>
                    <a:pt x="120" y="37"/>
                  </a:lnTo>
                  <a:lnTo>
                    <a:pt x="107" y="77"/>
                  </a:lnTo>
                  <a:close/>
                </a:path>
              </a:pathLst>
            </a:custGeom>
            <a:solidFill>
              <a:srgbClr val="0D3C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6" name="Freeform 497"/>
            <p:cNvSpPr>
              <a:spLocks/>
            </p:cNvSpPr>
            <p:nvPr/>
          </p:nvSpPr>
          <p:spPr bwMode="auto">
            <a:xfrm rot="3009157">
              <a:off x="7178088" y="754332"/>
              <a:ext cx="587589" cy="341672"/>
            </a:xfrm>
            <a:custGeom>
              <a:avLst/>
              <a:gdLst>
                <a:gd name="T0" fmla="*/ 101 w 101"/>
                <a:gd name="T1" fmla="*/ 14 h 59"/>
                <a:gd name="T2" fmla="*/ 0 w 101"/>
                <a:gd name="T3" fmla="*/ 51 h 59"/>
                <a:gd name="T4" fmla="*/ 85 w 101"/>
                <a:gd name="T5" fmla="*/ 59 h 59"/>
                <a:gd name="T6" fmla="*/ 101 w 101"/>
                <a:gd name="T7" fmla="*/ 1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" h="59">
                  <a:moveTo>
                    <a:pt x="101" y="14"/>
                  </a:moveTo>
                  <a:cubicBezTo>
                    <a:pt x="24" y="0"/>
                    <a:pt x="0" y="51"/>
                    <a:pt x="0" y="51"/>
                  </a:cubicBezTo>
                  <a:cubicBezTo>
                    <a:pt x="85" y="59"/>
                    <a:pt x="85" y="59"/>
                    <a:pt x="85" y="59"/>
                  </a:cubicBezTo>
                  <a:lnTo>
                    <a:pt x="101" y="14"/>
                  </a:lnTo>
                  <a:close/>
                </a:path>
              </a:pathLst>
            </a:custGeom>
            <a:solidFill>
              <a:srgbClr val="1C7B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7" name="Freeform 498"/>
            <p:cNvSpPr>
              <a:spLocks/>
            </p:cNvSpPr>
            <p:nvPr/>
          </p:nvSpPr>
          <p:spPr bwMode="auto">
            <a:xfrm rot="3009157">
              <a:off x="8225189" y="526410"/>
              <a:ext cx="306852" cy="511420"/>
            </a:xfrm>
            <a:custGeom>
              <a:avLst/>
              <a:gdLst>
                <a:gd name="T0" fmla="*/ 25 w 53"/>
                <a:gd name="T1" fmla="*/ 81 h 88"/>
                <a:gd name="T2" fmla="*/ 26 w 53"/>
                <a:gd name="T3" fmla="*/ 77 h 88"/>
                <a:gd name="T4" fmla="*/ 30 w 53"/>
                <a:gd name="T5" fmla="*/ 66 h 88"/>
                <a:gd name="T6" fmla="*/ 37 w 53"/>
                <a:gd name="T7" fmla="*/ 45 h 88"/>
                <a:gd name="T8" fmla="*/ 37 w 53"/>
                <a:gd name="T9" fmla="*/ 45 h 88"/>
                <a:gd name="T10" fmla="*/ 40 w 53"/>
                <a:gd name="T11" fmla="*/ 38 h 88"/>
                <a:gd name="T12" fmla="*/ 53 w 53"/>
                <a:gd name="T13" fmla="*/ 0 h 88"/>
                <a:gd name="T14" fmla="*/ 24 w 53"/>
                <a:gd name="T15" fmla="*/ 20 h 88"/>
                <a:gd name="T16" fmla="*/ 19 w 53"/>
                <a:gd name="T17" fmla="*/ 24 h 88"/>
                <a:gd name="T18" fmla="*/ 19 w 53"/>
                <a:gd name="T19" fmla="*/ 24 h 88"/>
                <a:gd name="T20" fmla="*/ 5 w 53"/>
                <a:gd name="T21" fmla="*/ 37 h 88"/>
                <a:gd name="T22" fmla="*/ 0 w 53"/>
                <a:gd name="T23" fmla="*/ 43 h 88"/>
                <a:gd name="T24" fmla="*/ 22 w 53"/>
                <a:gd name="T25" fmla="*/ 88 h 88"/>
                <a:gd name="T26" fmla="*/ 25 w 53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3" h="88">
                  <a:moveTo>
                    <a:pt x="25" y="81"/>
                  </a:moveTo>
                  <a:cubicBezTo>
                    <a:pt x="26" y="77"/>
                    <a:pt x="26" y="77"/>
                    <a:pt x="26" y="77"/>
                  </a:cubicBezTo>
                  <a:cubicBezTo>
                    <a:pt x="30" y="66"/>
                    <a:pt x="30" y="66"/>
                    <a:pt x="30" y="66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42" y="6"/>
                    <a:pt x="33" y="13"/>
                    <a:pt x="24" y="20"/>
                  </a:cubicBezTo>
                  <a:cubicBezTo>
                    <a:pt x="22" y="21"/>
                    <a:pt x="21" y="22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4" y="28"/>
                    <a:pt x="9" y="33"/>
                    <a:pt x="5" y="37"/>
                  </a:cubicBezTo>
                  <a:cubicBezTo>
                    <a:pt x="3" y="39"/>
                    <a:pt x="2" y="41"/>
                    <a:pt x="0" y="43"/>
                  </a:cubicBezTo>
                  <a:cubicBezTo>
                    <a:pt x="22" y="88"/>
                    <a:pt x="22" y="88"/>
                    <a:pt x="22" y="88"/>
                  </a:cubicBezTo>
                  <a:lnTo>
                    <a:pt x="25" y="81"/>
                  </a:ln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8" name="Freeform 499"/>
            <p:cNvSpPr>
              <a:spLocks/>
            </p:cNvSpPr>
            <p:nvPr/>
          </p:nvSpPr>
          <p:spPr bwMode="auto">
            <a:xfrm rot="3009157">
              <a:off x="7818653" y="613113"/>
              <a:ext cx="232859" cy="511420"/>
            </a:xfrm>
            <a:custGeom>
              <a:avLst/>
              <a:gdLst>
                <a:gd name="T0" fmla="*/ 0 w 40"/>
                <a:gd name="T1" fmla="*/ 26 h 88"/>
                <a:gd name="T2" fmla="*/ 30 w 40"/>
                <a:gd name="T3" fmla="*/ 88 h 88"/>
                <a:gd name="T4" fmla="*/ 40 w 40"/>
                <a:gd name="T5" fmla="*/ 57 h 88"/>
                <a:gd name="T6" fmla="*/ 13 w 40"/>
                <a:gd name="T7" fmla="*/ 0 h 88"/>
                <a:gd name="T8" fmla="*/ 0 w 40"/>
                <a:gd name="T9" fmla="*/ 2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88">
                  <a:moveTo>
                    <a:pt x="0" y="26"/>
                  </a:moveTo>
                  <a:cubicBezTo>
                    <a:pt x="30" y="88"/>
                    <a:pt x="30" y="88"/>
                    <a:pt x="30" y="88"/>
                  </a:cubicBezTo>
                  <a:cubicBezTo>
                    <a:pt x="40" y="57"/>
                    <a:pt x="40" y="57"/>
                    <a:pt x="40" y="57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7" y="9"/>
                    <a:pt x="3" y="18"/>
                    <a:pt x="0" y="26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9" name="Freeform 500"/>
            <p:cNvSpPr>
              <a:spLocks/>
            </p:cNvSpPr>
            <p:nvPr/>
          </p:nvSpPr>
          <p:spPr bwMode="auto">
            <a:xfrm rot="3009157">
              <a:off x="7555725" y="612747"/>
              <a:ext cx="306852" cy="639819"/>
            </a:xfrm>
            <a:custGeom>
              <a:avLst/>
              <a:gdLst>
                <a:gd name="T0" fmla="*/ 9 w 53"/>
                <a:gd name="T1" fmla="*/ 106 h 110"/>
                <a:gd name="T2" fmla="*/ 36 w 53"/>
                <a:gd name="T3" fmla="*/ 110 h 110"/>
                <a:gd name="T4" fmla="*/ 53 w 53"/>
                <a:gd name="T5" fmla="*/ 62 h 110"/>
                <a:gd name="T6" fmla="*/ 23 w 53"/>
                <a:gd name="T7" fmla="*/ 0 h 110"/>
                <a:gd name="T8" fmla="*/ 9 w 53"/>
                <a:gd name="T9" fmla="*/ 10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110">
                  <a:moveTo>
                    <a:pt x="9" y="106"/>
                  </a:moveTo>
                  <a:cubicBezTo>
                    <a:pt x="36" y="110"/>
                    <a:pt x="36" y="110"/>
                    <a:pt x="36" y="110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0" y="56"/>
                    <a:pt x="9" y="106"/>
                    <a:pt x="9" y="1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0" name="Freeform 501"/>
            <p:cNvSpPr>
              <a:spLocks/>
            </p:cNvSpPr>
            <p:nvPr/>
          </p:nvSpPr>
          <p:spPr bwMode="auto">
            <a:xfrm rot="3009157">
              <a:off x="7960719" y="652916"/>
              <a:ext cx="174100" cy="365611"/>
            </a:xfrm>
            <a:custGeom>
              <a:avLst/>
              <a:gdLst>
                <a:gd name="T0" fmla="*/ 4 w 30"/>
                <a:gd name="T1" fmla="*/ 0 h 63"/>
                <a:gd name="T2" fmla="*/ 0 w 30"/>
                <a:gd name="T3" fmla="*/ 6 h 63"/>
                <a:gd name="T4" fmla="*/ 27 w 30"/>
                <a:gd name="T5" fmla="*/ 63 h 63"/>
                <a:gd name="T6" fmla="*/ 30 w 30"/>
                <a:gd name="T7" fmla="*/ 55 h 63"/>
                <a:gd name="T8" fmla="*/ 4 w 30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3">
                  <a:moveTo>
                    <a:pt x="4" y="0"/>
                  </a:moveTo>
                  <a:cubicBezTo>
                    <a:pt x="2" y="2"/>
                    <a:pt x="1" y="4"/>
                    <a:pt x="0" y="6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30" y="55"/>
                    <a:pt x="30" y="55"/>
                    <a:pt x="30" y="55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1" name="Freeform 502"/>
            <p:cNvSpPr>
              <a:spLocks/>
            </p:cNvSpPr>
            <p:nvPr/>
          </p:nvSpPr>
          <p:spPr bwMode="auto">
            <a:xfrm rot="3009157">
              <a:off x="8028166" y="600983"/>
              <a:ext cx="211097" cy="430899"/>
            </a:xfrm>
            <a:custGeom>
              <a:avLst/>
              <a:gdLst>
                <a:gd name="T0" fmla="*/ 36 w 36"/>
                <a:gd name="T1" fmla="*/ 45 h 74"/>
                <a:gd name="T2" fmla="*/ 14 w 36"/>
                <a:gd name="T3" fmla="*/ 0 h 74"/>
                <a:gd name="T4" fmla="*/ 12 w 36"/>
                <a:gd name="T5" fmla="*/ 2 h 74"/>
                <a:gd name="T6" fmla="*/ 10 w 36"/>
                <a:gd name="T7" fmla="*/ 5 h 74"/>
                <a:gd name="T8" fmla="*/ 0 w 36"/>
                <a:gd name="T9" fmla="*/ 19 h 74"/>
                <a:gd name="T10" fmla="*/ 26 w 36"/>
                <a:gd name="T11" fmla="*/ 74 h 74"/>
                <a:gd name="T12" fmla="*/ 36 w 36"/>
                <a:gd name="T13" fmla="*/ 4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74">
                  <a:moveTo>
                    <a:pt x="36" y="45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3" y="1"/>
                    <a:pt x="12" y="2"/>
                  </a:cubicBezTo>
                  <a:cubicBezTo>
                    <a:pt x="12" y="3"/>
                    <a:pt x="11" y="4"/>
                    <a:pt x="10" y="5"/>
                  </a:cubicBezTo>
                  <a:cubicBezTo>
                    <a:pt x="6" y="10"/>
                    <a:pt x="3" y="14"/>
                    <a:pt x="0" y="19"/>
                  </a:cubicBezTo>
                  <a:cubicBezTo>
                    <a:pt x="26" y="74"/>
                    <a:pt x="26" y="74"/>
                    <a:pt x="26" y="74"/>
                  </a:cubicBezTo>
                  <a:lnTo>
                    <a:pt x="36" y="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2" name="Freeform 503"/>
            <p:cNvSpPr>
              <a:spLocks/>
            </p:cNvSpPr>
            <p:nvPr/>
          </p:nvSpPr>
          <p:spPr bwMode="auto">
            <a:xfrm rot="3009157">
              <a:off x="7411061" y="837872"/>
              <a:ext cx="267679" cy="594118"/>
            </a:xfrm>
            <a:custGeom>
              <a:avLst/>
              <a:gdLst>
                <a:gd name="T0" fmla="*/ 10 w 46"/>
                <a:gd name="T1" fmla="*/ 102 h 102"/>
                <a:gd name="T2" fmla="*/ 46 w 46"/>
                <a:gd name="T3" fmla="*/ 0 h 102"/>
                <a:gd name="T4" fmla="*/ 10 w 46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102">
                  <a:moveTo>
                    <a:pt x="10" y="102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0" y="37"/>
                    <a:pt x="10" y="102"/>
                  </a:cubicBezTo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3" name="Freeform 504"/>
            <p:cNvSpPr>
              <a:spLocks/>
            </p:cNvSpPr>
            <p:nvPr/>
          </p:nvSpPr>
          <p:spPr bwMode="auto">
            <a:xfrm rot="3009157">
              <a:off x="7374869" y="1115324"/>
              <a:ext cx="496186" cy="535359"/>
            </a:xfrm>
            <a:custGeom>
              <a:avLst/>
              <a:gdLst>
                <a:gd name="T0" fmla="*/ 16 w 85"/>
                <a:gd name="T1" fmla="*/ 0 h 92"/>
                <a:gd name="T2" fmla="*/ 73 w 85"/>
                <a:gd name="T3" fmla="*/ 92 h 92"/>
                <a:gd name="T4" fmla="*/ 0 w 85"/>
                <a:gd name="T5" fmla="*/ 45 h 92"/>
                <a:gd name="T6" fmla="*/ 16 w 85"/>
                <a:gd name="T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" h="92">
                  <a:moveTo>
                    <a:pt x="16" y="0"/>
                  </a:moveTo>
                  <a:cubicBezTo>
                    <a:pt x="85" y="36"/>
                    <a:pt x="73" y="92"/>
                    <a:pt x="73" y="92"/>
                  </a:cubicBezTo>
                  <a:cubicBezTo>
                    <a:pt x="0" y="45"/>
                    <a:pt x="0" y="45"/>
                    <a:pt x="0" y="45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rgbClr val="166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4" name="Freeform 505"/>
            <p:cNvSpPr>
              <a:spLocks/>
            </p:cNvSpPr>
            <p:nvPr/>
          </p:nvSpPr>
          <p:spPr bwMode="auto">
            <a:xfrm rot="3009157">
              <a:off x="8315670" y="607445"/>
              <a:ext cx="261151" cy="511420"/>
            </a:xfrm>
            <a:custGeom>
              <a:avLst/>
              <a:gdLst>
                <a:gd name="T0" fmla="*/ 3 w 45"/>
                <a:gd name="T1" fmla="*/ 81 h 88"/>
                <a:gd name="T2" fmla="*/ 4 w 45"/>
                <a:gd name="T3" fmla="*/ 77 h 88"/>
                <a:gd name="T4" fmla="*/ 8 w 45"/>
                <a:gd name="T5" fmla="*/ 66 h 88"/>
                <a:gd name="T6" fmla="*/ 15 w 45"/>
                <a:gd name="T7" fmla="*/ 45 h 88"/>
                <a:gd name="T8" fmla="*/ 15 w 45"/>
                <a:gd name="T9" fmla="*/ 45 h 88"/>
                <a:gd name="T10" fmla="*/ 18 w 45"/>
                <a:gd name="T11" fmla="*/ 38 h 88"/>
                <a:gd name="T12" fmla="*/ 31 w 45"/>
                <a:gd name="T13" fmla="*/ 0 h 88"/>
                <a:gd name="T14" fmla="*/ 41 w 45"/>
                <a:gd name="T15" fmla="*/ 33 h 88"/>
                <a:gd name="T16" fmla="*/ 42 w 45"/>
                <a:gd name="T17" fmla="*/ 39 h 88"/>
                <a:gd name="T18" fmla="*/ 42 w 45"/>
                <a:gd name="T19" fmla="*/ 40 h 88"/>
                <a:gd name="T20" fmla="*/ 45 w 45"/>
                <a:gd name="T21" fmla="*/ 58 h 88"/>
                <a:gd name="T22" fmla="*/ 45 w 45"/>
                <a:gd name="T23" fmla="*/ 66 h 88"/>
                <a:gd name="T24" fmla="*/ 0 w 45"/>
                <a:gd name="T25" fmla="*/ 88 h 88"/>
                <a:gd name="T26" fmla="*/ 3 w 45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88">
                  <a:moveTo>
                    <a:pt x="3" y="81"/>
                  </a:moveTo>
                  <a:cubicBezTo>
                    <a:pt x="4" y="77"/>
                    <a:pt x="4" y="77"/>
                    <a:pt x="4" y="77"/>
                  </a:cubicBezTo>
                  <a:cubicBezTo>
                    <a:pt x="8" y="66"/>
                    <a:pt x="8" y="66"/>
                    <a:pt x="8" y="66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5" y="11"/>
                    <a:pt x="39" y="22"/>
                    <a:pt x="41" y="33"/>
                  </a:cubicBezTo>
                  <a:cubicBezTo>
                    <a:pt x="41" y="35"/>
                    <a:pt x="42" y="37"/>
                    <a:pt x="42" y="39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4" y="46"/>
                    <a:pt x="44" y="52"/>
                    <a:pt x="45" y="58"/>
                  </a:cubicBezTo>
                  <a:cubicBezTo>
                    <a:pt x="45" y="61"/>
                    <a:pt x="45" y="63"/>
                    <a:pt x="45" y="66"/>
                  </a:cubicBezTo>
                  <a:cubicBezTo>
                    <a:pt x="0" y="88"/>
                    <a:pt x="0" y="88"/>
                    <a:pt x="0" y="88"/>
                  </a:cubicBezTo>
                  <a:lnTo>
                    <a:pt x="3" y="81"/>
                  </a:ln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5" name="Freeform 506"/>
            <p:cNvSpPr>
              <a:spLocks/>
            </p:cNvSpPr>
            <p:nvPr/>
          </p:nvSpPr>
          <p:spPr bwMode="auto">
            <a:xfrm rot="3009157">
              <a:off x="7837734" y="944400"/>
              <a:ext cx="389550" cy="343848"/>
            </a:xfrm>
            <a:custGeom>
              <a:avLst/>
              <a:gdLst>
                <a:gd name="T0" fmla="*/ 62 w 67"/>
                <a:gd name="T1" fmla="*/ 29 h 59"/>
                <a:gd name="T2" fmla="*/ 0 w 67"/>
                <a:gd name="T3" fmla="*/ 59 h 59"/>
                <a:gd name="T4" fmla="*/ 10 w 67"/>
                <a:gd name="T5" fmla="*/ 28 h 59"/>
                <a:gd name="T6" fmla="*/ 67 w 67"/>
                <a:gd name="T7" fmla="*/ 0 h 59"/>
                <a:gd name="T8" fmla="*/ 62 w 67"/>
                <a:gd name="T9" fmla="*/ 2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59">
                  <a:moveTo>
                    <a:pt x="62" y="29"/>
                  </a:moveTo>
                  <a:cubicBezTo>
                    <a:pt x="0" y="59"/>
                    <a:pt x="0" y="59"/>
                    <a:pt x="0" y="59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6" y="10"/>
                    <a:pt x="64" y="20"/>
                    <a:pt x="62" y="29"/>
                  </a:cubicBez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6" name="Freeform 507"/>
            <p:cNvSpPr>
              <a:spLocks/>
            </p:cNvSpPr>
            <p:nvPr/>
          </p:nvSpPr>
          <p:spPr bwMode="auto">
            <a:xfrm rot="3009157">
              <a:off x="7559470" y="970701"/>
              <a:ext cx="459190" cy="533183"/>
            </a:xfrm>
            <a:custGeom>
              <a:avLst/>
              <a:gdLst>
                <a:gd name="T0" fmla="*/ 24 w 79"/>
                <a:gd name="T1" fmla="*/ 92 h 92"/>
                <a:gd name="T2" fmla="*/ 0 w 79"/>
                <a:gd name="T3" fmla="*/ 78 h 92"/>
                <a:gd name="T4" fmla="*/ 17 w 79"/>
                <a:gd name="T5" fmla="*/ 30 h 92"/>
                <a:gd name="T6" fmla="*/ 79 w 79"/>
                <a:gd name="T7" fmla="*/ 0 h 92"/>
                <a:gd name="T8" fmla="*/ 24 w 79"/>
                <a:gd name="T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92">
                  <a:moveTo>
                    <a:pt x="24" y="92"/>
                  </a:moveTo>
                  <a:cubicBezTo>
                    <a:pt x="0" y="78"/>
                    <a:pt x="0" y="78"/>
                    <a:pt x="0" y="78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63" y="58"/>
                    <a:pt x="24" y="92"/>
                    <a:pt x="24" y="92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7" name="Freeform 508"/>
            <p:cNvSpPr>
              <a:spLocks/>
            </p:cNvSpPr>
            <p:nvPr/>
          </p:nvSpPr>
          <p:spPr bwMode="auto">
            <a:xfrm rot="3009157">
              <a:off x="7969142" y="969772"/>
              <a:ext cx="337320" cy="202392"/>
            </a:xfrm>
            <a:custGeom>
              <a:avLst/>
              <a:gdLst>
                <a:gd name="T0" fmla="*/ 58 w 58"/>
                <a:gd name="T1" fmla="*/ 0 h 35"/>
                <a:gd name="T2" fmla="*/ 57 w 58"/>
                <a:gd name="T3" fmla="*/ 7 h 35"/>
                <a:gd name="T4" fmla="*/ 0 w 58"/>
                <a:gd name="T5" fmla="*/ 35 h 35"/>
                <a:gd name="T6" fmla="*/ 3 w 58"/>
                <a:gd name="T7" fmla="*/ 27 h 35"/>
                <a:gd name="T8" fmla="*/ 58 w 58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35">
                  <a:moveTo>
                    <a:pt x="58" y="0"/>
                  </a:moveTo>
                  <a:cubicBezTo>
                    <a:pt x="58" y="3"/>
                    <a:pt x="58" y="5"/>
                    <a:pt x="57" y="7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3" y="27"/>
                    <a:pt x="3" y="27"/>
                    <a:pt x="3" y="27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rgbClr val="C937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8" name="Freeform 509"/>
            <p:cNvSpPr>
              <a:spLocks/>
            </p:cNvSpPr>
            <p:nvPr/>
          </p:nvSpPr>
          <p:spPr bwMode="auto">
            <a:xfrm rot="3009157">
              <a:off x="8054098" y="871124"/>
              <a:ext cx="326438" cy="298147"/>
            </a:xfrm>
            <a:custGeom>
              <a:avLst/>
              <a:gdLst>
                <a:gd name="T0" fmla="*/ 10 w 56"/>
                <a:gd name="T1" fmla="*/ 22 h 51"/>
                <a:gd name="T2" fmla="*/ 55 w 56"/>
                <a:gd name="T3" fmla="*/ 0 h 51"/>
                <a:gd name="T4" fmla="*/ 56 w 56"/>
                <a:gd name="T5" fmla="*/ 3 h 51"/>
                <a:gd name="T6" fmla="*/ 56 w 56"/>
                <a:gd name="T7" fmla="*/ 6 h 51"/>
                <a:gd name="T8" fmla="*/ 55 w 56"/>
                <a:gd name="T9" fmla="*/ 24 h 51"/>
                <a:gd name="T10" fmla="*/ 0 w 56"/>
                <a:gd name="T11" fmla="*/ 51 h 51"/>
                <a:gd name="T12" fmla="*/ 10 w 56"/>
                <a:gd name="T13" fmla="*/ 2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51">
                  <a:moveTo>
                    <a:pt x="10" y="22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55" y="1"/>
                    <a:pt x="56" y="2"/>
                    <a:pt x="56" y="3"/>
                  </a:cubicBezTo>
                  <a:cubicBezTo>
                    <a:pt x="56" y="4"/>
                    <a:pt x="56" y="5"/>
                    <a:pt x="56" y="6"/>
                  </a:cubicBezTo>
                  <a:cubicBezTo>
                    <a:pt x="56" y="13"/>
                    <a:pt x="56" y="18"/>
                    <a:pt x="55" y="24"/>
                  </a:cubicBezTo>
                  <a:cubicBezTo>
                    <a:pt x="0" y="51"/>
                    <a:pt x="0" y="51"/>
                    <a:pt x="0" y="51"/>
                  </a:cubicBezTo>
                  <a:lnTo>
                    <a:pt x="10" y="22"/>
                  </a:ln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9" name="Freeform 510"/>
            <p:cNvSpPr>
              <a:spLocks/>
            </p:cNvSpPr>
            <p:nvPr/>
          </p:nvSpPr>
          <p:spPr bwMode="auto">
            <a:xfrm rot="3009157">
              <a:off x="7444970" y="886326"/>
              <a:ext cx="280737" cy="594118"/>
            </a:xfrm>
            <a:custGeom>
              <a:avLst/>
              <a:gdLst>
                <a:gd name="T0" fmla="*/ 0 w 48"/>
                <a:gd name="T1" fmla="*/ 102 h 102"/>
                <a:gd name="T2" fmla="*/ 36 w 48"/>
                <a:gd name="T3" fmla="*/ 0 h 102"/>
                <a:gd name="T4" fmla="*/ 0 w 48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02">
                  <a:moveTo>
                    <a:pt x="0" y="102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48" y="57"/>
                    <a:pt x="0" y="102"/>
                  </a:cubicBezTo>
                </a:path>
              </a:pathLst>
            </a:custGeom>
            <a:solidFill>
              <a:srgbClr val="D63A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0" name="Freeform 511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1" name="Freeform 512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2" name="Freeform 513"/>
            <p:cNvSpPr>
              <a:spLocks/>
            </p:cNvSpPr>
            <p:nvPr/>
          </p:nvSpPr>
          <p:spPr bwMode="auto">
            <a:xfrm rot="3009157">
              <a:off x="8163039" y="741069"/>
              <a:ext cx="265503" cy="274208"/>
            </a:xfrm>
            <a:custGeom>
              <a:avLst/>
              <a:gdLst>
                <a:gd name="T0" fmla="*/ 42 w 46"/>
                <a:gd name="T1" fmla="*/ 30 h 47"/>
                <a:gd name="T2" fmla="*/ 30 w 46"/>
                <a:gd name="T3" fmla="*/ 4 h 47"/>
                <a:gd name="T4" fmla="*/ 3 w 46"/>
                <a:gd name="T5" fmla="*/ 17 h 47"/>
                <a:gd name="T6" fmla="*/ 16 w 46"/>
                <a:gd name="T7" fmla="*/ 43 h 47"/>
                <a:gd name="T8" fmla="*/ 42 w 46"/>
                <a:gd name="T9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42" y="30"/>
                  </a:moveTo>
                  <a:cubicBezTo>
                    <a:pt x="46" y="20"/>
                    <a:pt x="40" y="8"/>
                    <a:pt x="30" y="4"/>
                  </a:cubicBezTo>
                  <a:cubicBezTo>
                    <a:pt x="19" y="0"/>
                    <a:pt x="7" y="6"/>
                    <a:pt x="3" y="17"/>
                  </a:cubicBezTo>
                  <a:cubicBezTo>
                    <a:pt x="0" y="28"/>
                    <a:pt x="5" y="39"/>
                    <a:pt x="16" y="43"/>
                  </a:cubicBezTo>
                  <a:cubicBezTo>
                    <a:pt x="27" y="47"/>
                    <a:pt x="39" y="41"/>
                    <a:pt x="42" y="30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3" name="Freeform 514"/>
            <p:cNvSpPr>
              <a:spLocks/>
            </p:cNvSpPr>
            <p:nvPr/>
          </p:nvSpPr>
          <p:spPr bwMode="auto">
            <a:xfrm rot="3009157">
              <a:off x="8181230" y="763336"/>
              <a:ext cx="226331" cy="226331"/>
            </a:xfrm>
            <a:custGeom>
              <a:avLst/>
              <a:gdLst>
                <a:gd name="T0" fmla="*/ 36 w 39"/>
                <a:gd name="T1" fmla="*/ 25 h 39"/>
                <a:gd name="T2" fmla="*/ 26 w 39"/>
                <a:gd name="T3" fmla="*/ 3 h 39"/>
                <a:gd name="T4" fmla="*/ 4 w 39"/>
                <a:gd name="T5" fmla="*/ 14 h 39"/>
                <a:gd name="T6" fmla="*/ 14 w 39"/>
                <a:gd name="T7" fmla="*/ 36 h 39"/>
                <a:gd name="T8" fmla="*/ 36 w 39"/>
                <a:gd name="T9" fmla="*/ 2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36" y="25"/>
                  </a:moveTo>
                  <a:cubicBezTo>
                    <a:pt x="39" y="16"/>
                    <a:pt x="35" y="6"/>
                    <a:pt x="26" y="3"/>
                  </a:cubicBezTo>
                  <a:cubicBezTo>
                    <a:pt x="17" y="0"/>
                    <a:pt x="7" y="5"/>
                    <a:pt x="4" y="14"/>
                  </a:cubicBezTo>
                  <a:cubicBezTo>
                    <a:pt x="0" y="23"/>
                    <a:pt x="5" y="33"/>
                    <a:pt x="14" y="36"/>
                  </a:cubicBezTo>
                  <a:cubicBezTo>
                    <a:pt x="23" y="39"/>
                    <a:pt x="33" y="34"/>
                    <a:pt x="36" y="25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4" name="Freeform 515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5" name="Freeform 516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444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6" name="Freeform 517"/>
            <p:cNvSpPr>
              <a:spLocks/>
            </p:cNvSpPr>
            <p:nvPr/>
          </p:nvSpPr>
          <p:spPr bwMode="auto">
            <a:xfrm rot="3009157">
              <a:off x="8163039" y="741069"/>
              <a:ext cx="265503" cy="274208"/>
            </a:xfrm>
            <a:custGeom>
              <a:avLst/>
              <a:gdLst>
                <a:gd name="T0" fmla="*/ 3 w 46"/>
                <a:gd name="T1" fmla="*/ 17 h 47"/>
                <a:gd name="T2" fmla="*/ 30 w 46"/>
                <a:gd name="T3" fmla="*/ 4 h 47"/>
                <a:gd name="T4" fmla="*/ 42 w 46"/>
                <a:gd name="T5" fmla="*/ 30 h 47"/>
                <a:gd name="T6" fmla="*/ 16 w 46"/>
                <a:gd name="T7" fmla="*/ 43 h 47"/>
                <a:gd name="T8" fmla="*/ 3 w 46"/>
                <a:gd name="T9" fmla="*/ 1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3" y="17"/>
                  </a:moveTo>
                  <a:cubicBezTo>
                    <a:pt x="7" y="6"/>
                    <a:pt x="19" y="0"/>
                    <a:pt x="30" y="4"/>
                  </a:cubicBezTo>
                  <a:cubicBezTo>
                    <a:pt x="40" y="8"/>
                    <a:pt x="46" y="20"/>
                    <a:pt x="42" y="30"/>
                  </a:cubicBezTo>
                  <a:cubicBezTo>
                    <a:pt x="39" y="41"/>
                    <a:pt x="27" y="47"/>
                    <a:pt x="16" y="43"/>
                  </a:cubicBezTo>
                  <a:cubicBezTo>
                    <a:pt x="5" y="39"/>
                    <a:pt x="0" y="28"/>
                    <a:pt x="3" y="17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7" name="Freeform 519"/>
            <p:cNvSpPr>
              <a:spLocks/>
            </p:cNvSpPr>
            <p:nvPr/>
          </p:nvSpPr>
          <p:spPr bwMode="auto">
            <a:xfrm rot="3009157">
              <a:off x="8181229" y="763336"/>
              <a:ext cx="226331" cy="226331"/>
            </a:xfrm>
            <a:custGeom>
              <a:avLst/>
              <a:gdLst>
                <a:gd name="T0" fmla="*/ 4 w 39"/>
                <a:gd name="T1" fmla="*/ 14 h 39"/>
                <a:gd name="T2" fmla="*/ 26 w 39"/>
                <a:gd name="T3" fmla="*/ 3 h 39"/>
                <a:gd name="T4" fmla="*/ 36 w 39"/>
                <a:gd name="T5" fmla="*/ 25 h 39"/>
                <a:gd name="T6" fmla="*/ 14 w 39"/>
                <a:gd name="T7" fmla="*/ 36 h 39"/>
                <a:gd name="T8" fmla="*/ 4 w 39"/>
                <a:gd name="T9" fmla="*/ 1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4" y="14"/>
                  </a:moveTo>
                  <a:cubicBezTo>
                    <a:pt x="7" y="5"/>
                    <a:pt x="17" y="0"/>
                    <a:pt x="26" y="3"/>
                  </a:cubicBezTo>
                  <a:cubicBezTo>
                    <a:pt x="35" y="6"/>
                    <a:pt x="39" y="16"/>
                    <a:pt x="36" y="25"/>
                  </a:cubicBezTo>
                  <a:cubicBezTo>
                    <a:pt x="33" y="34"/>
                    <a:pt x="23" y="39"/>
                    <a:pt x="14" y="36"/>
                  </a:cubicBezTo>
                  <a:cubicBezTo>
                    <a:pt x="5" y="33"/>
                    <a:pt x="0" y="23"/>
                    <a:pt x="4" y="14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8" name="Freeform 533"/>
            <p:cNvSpPr>
              <a:spLocks/>
            </p:cNvSpPr>
            <p:nvPr/>
          </p:nvSpPr>
          <p:spPr bwMode="auto">
            <a:xfrm rot="3009157">
              <a:off x="7323188" y="2843657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9" name="Freeform 564"/>
            <p:cNvSpPr>
              <a:spLocks/>
            </p:cNvSpPr>
            <p:nvPr/>
          </p:nvSpPr>
          <p:spPr bwMode="auto">
            <a:xfrm rot="3009157">
              <a:off x="8975930" y="1780273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0" name="Freeform 594"/>
            <p:cNvSpPr>
              <a:spLocks/>
            </p:cNvSpPr>
            <p:nvPr/>
          </p:nvSpPr>
          <p:spPr bwMode="auto">
            <a:xfrm rot="3009157">
              <a:off x="8179450" y="167520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1" name="Freeform 595"/>
            <p:cNvSpPr>
              <a:spLocks/>
            </p:cNvSpPr>
            <p:nvPr/>
          </p:nvSpPr>
          <p:spPr bwMode="auto">
            <a:xfrm rot="3009157">
              <a:off x="8735891" y="459523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2" name="Freeform 596"/>
            <p:cNvSpPr>
              <a:spLocks/>
            </p:cNvSpPr>
            <p:nvPr/>
          </p:nvSpPr>
          <p:spPr bwMode="auto">
            <a:xfrm rot="3009157">
              <a:off x="8386037" y="-14247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3" name="Freeform 597"/>
            <p:cNvSpPr>
              <a:spLocks/>
            </p:cNvSpPr>
            <p:nvPr/>
          </p:nvSpPr>
          <p:spPr bwMode="auto">
            <a:xfrm rot="3009157">
              <a:off x="7344358" y="460427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4" name="Freeform 598"/>
            <p:cNvSpPr>
              <a:spLocks/>
            </p:cNvSpPr>
            <p:nvPr/>
          </p:nvSpPr>
          <p:spPr bwMode="auto">
            <a:xfrm rot="3009157">
              <a:off x="8912585" y="1200300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5" name="Freeform 600"/>
            <p:cNvSpPr>
              <a:spLocks/>
            </p:cNvSpPr>
            <p:nvPr/>
          </p:nvSpPr>
          <p:spPr bwMode="auto">
            <a:xfrm rot="3009157">
              <a:off x="7127719" y="1885387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6" name="Freeform 601"/>
            <p:cNvSpPr>
              <a:spLocks/>
            </p:cNvSpPr>
            <p:nvPr/>
          </p:nvSpPr>
          <p:spPr bwMode="auto">
            <a:xfrm rot="3009157">
              <a:off x="6577564" y="1187515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7" name="Freeform 602"/>
            <p:cNvSpPr>
              <a:spLocks/>
            </p:cNvSpPr>
            <p:nvPr/>
          </p:nvSpPr>
          <p:spPr bwMode="auto">
            <a:xfrm rot="3009157">
              <a:off x="6134545" y="1669609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8" name="Freeform 603"/>
            <p:cNvSpPr>
              <a:spLocks/>
            </p:cNvSpPr>
            <p:nvPr/>
          </p:nvSpPr>
          <p:spPr bwMode="auto">
            <a:xfrm rot="3009157">
              <a:off x="6621939" y="1822783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9" name="Freeform 604"/>
            <p:cNvSpPr>
              <a:spLocks/>
            </p:cNvSpPr>
            <p:nvPr/>
          </p:nvSpPr>
          <p:spPr bwMode="auto">
            <a:xfrm rot="3009157">
              <a:off x="6953239" y="2963577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10" name="Freeform 606"/>
            <p:cNvSpPr>
              <a:spLocks/>
            </p:cNvSpPr>
            <p:nvPr/>
          </p:nvSpPr>
          <p:spPr bwMode="auto">
            <a:xfrm rot="3009157">
              <a:off x="6937850" y="2490622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E89127D-20E2-423E-B34A-075C299BBCD4}"/>
              </a:ext>
            </a:extLst>
          </p:cNvPr>
          <p:cNvSpPr/>
          <p:nvPr/>
        </p:nvSpPr>
        <p:spPr>
          <a:xfrm>
            <a:off x="612739" y="560350"/>
            <a:ext cx="11156101" cy="5751405"/>
          </a:xfrm>
          <a:prstGeom prst="roundRect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3" name="PA_库_文本框 11">
            <a:extLst>
              <a:ext uri="{FF2B5EF4-FFF2-40B4-BE49-F238E27FC236}">
                <a16:creationId xmlns:a16="http://schemas.microsoft.com/office/drawing/2014/main" id="{8A1FB08B-3C17-40B3-B31F-45962DF8720D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516063" y="770408"/>
            <a:ext cx="34777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000" b="1" dirty="0">
                <a:solidFill>
                  <a:srgbClr val="1E1F3B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latin typeface="Coiny" panose="02000903060500060000" pitchFamily="2" charset="0"/>
                <a:ea typeface="Microsoft YaHei UI" panose="020B0503020204020204" pitchFamily="34" charset="-122"/>
              </a:rPr>
              <a:t>a. </a:t>
            </a:r>
            <a:r>
              <a:rPr lang="en-US" altLang="zh-CN" sz="4000" b="1" dirty="0" err="1">
                <a:solidFill>
                  <a:srgbClr val="1E1F3B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latin typeface="Coiny" panose="02000903060500060000" pitchFamily="2" charset="0"/>
                <a:ea typeface="Microsoft YaHei UI" panose="020B0503020204020204" pitchFamily="34" charset="-122"/>
              </a:rPr>
              <a:t>Góc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1E1F3B"/>
              </a:solidFill>
              <a:effectLst>
                <a:glow rad="419100">
                  <a:srgbClr val="FFC000">
                    <a:satMod val="175000"/>
                    <a:alpha val="45000"/>
                  </a:srgbClr>
                </a:glow>
              </a:effectLst>
              <a:uLnTx/>
              <a:uFillTx/>
              <a:latin typeface="Coiny" panose="02000903060500060000" pitchFamily="2" charset="0"/>
              <a:ea typeface="Microsoft YaHei UI" panose="020B0503020204020204" pitchFamily="34" charset="-122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0A8A1E-D6A1-4C83-A1FC-391B1C38BA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2624" y="1697420"/>
            <a:ext cx="6087064" cy="26002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E9222E2-DF6A-470C-BD88-B6718250FBEA}"/>
              </a:ext>
            </a:extLst>
          </p:cNvPr>
          <p:cNvSpPr txBox="1"/>
          <p:nvPr/>
        </p:nvSpPr>
        <p:spPr>
          <a:xfrm>
            <a:off x="2457399" y="4590341"/>
            <a:ext cx="88293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Hai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9637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3" grpId="0" autoUpdateAnimBg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2" name="组合 721"/>
          <p:cNvGrpSpPr/>
          <p:nvPr/>
        </p:nvGrpSpPr>
        <p:grpSpPr>
          <a:xfrm>
            <a:off x="0" y="-144654"/>
            <a:ext cx="12214765" cy="7102759"/>
            <a:chOff x="0" y="-144654"/>
            <a:chExt cx="12214765" cy="7102759"/>
          </a:xfrm>
        </p:grpSpPr>
        <p:sp>
          <p:nvSpPr>
            <p:cNvPr id="433" name="Freeform 318"/>
            <p:cNvSpPr>
              <a:spLocks/>
            </p:cNvSpPr>
            <p:nvPr/>
          </p:nvSpPr>
          <p:spPr bwMode="auto">
            <a:xfrm rot="16200000">
              <a:off x="750809" y="979932"/>
              <a:ext cx="1168649" cy="1168649"/>
            </a:xfrm>
            <a:custGeom>
              <a:avLst/>
              <a:gdLst>
                <a:gd name="T0" fmla="*/ 183 w 201"/>
                <a:gd name="T1" fmla="*/ 133 h 201"/>
                <a:gd name="T2" fmla="*/ 132 w 201"/>
                <a:gd name="T3" fmla="*/ 18 h 201"/>
                <a:gd name="T4" fmla="*/ 17 w 201"/>
                <a:gd name="T5" fmla="*/ 69 h 201"/>
                <a:gd name="T6" fmla="*/ 68 w 201"/>
                <a:gd name="T7" fmla="*/ 184 h 201"/>
                <a:gd name="T8" fmla="*/ 183 w 201"/>
                <a:gd name="T9" fmla="*/ 133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" h="201">
                  <a:moveTo>
                    <a:pt x="183" y="133"/>
                  </a:moveTo>
                  <a:cubicBezTo>
                    <a:pt x="201" y="87"/>
                    <a:pt x="178" y="35"/>
                    <a:pt x="132" y="18"/>
                  </a:cubicBezTo>
                  <a:cubicBezTo>
                    <a:pt x="86" y="0"/>
                    <a:pt x="35" y="23"/>
                    <a:pt x="17" y="69"/>
                  </a:cubicBezTo>
                  <a:cubicBezTo>
                    <a:pt x="0" y="115"/>
                    <a:pt x="23" y="166"/>
                    <a:pt x="68" y="184"/>
                  </a:cubicBezTo>
                  <a:cubicBezTo>
                    <a:pt x="114" y="201"/>
                    <a:pt x="165" y="178"/>
                    <a:pt x="183" y="133"/>
                  </a:cubicBezTo>
                  <a:close/>
                </a:path>
              </a:pathLst>
            </a:custGeom>
            <a:solidFill>
              <a:srgbClr val="EFB2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4" name="Freeform 319"/>
            <p:cNvSpPr>
              <a:spLocks/>
            </p:cNvSpPr>
            <p:nvPr/>
          </p:nvSpPr>
          <p:spPr bwMode="auto">
            <a:xfrm rot="16200000">
              <a:off x="739928" y="1258493"/>
              <a:ext cx="970610" cy="574532"/>
            </a:xfrm>
            <a:custGeom>
              <a:avLst/>
              <a:gdLst>
                <a:gd name="T0" fmla="*/ 30 w 167"/>
                <a:gd name="T1" fmla="*/ 0 h 99"/>
                <a:gd name="T2" fmla="*/ 160 w 167"/>
                <a:gd name="T3" fmla="*/ 46 h 99"/>
                <a:gd name="T4" fmla="*/ 161 w 167"/>
                <a:gd name="T5" fmla="*/ 85 h 99"/>
                <a:gd name="T6" fmla="*/ 0 w 167"/>
                <a:gd name="T7" fmla="*/ 44 h 99"/>
                <a:gd name="T8" fmla="*/ 30 w 167"/>
                <a:gd name="T9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99">
                  <a:moveTo>
                    <a:pt x="30" y="0"/>
                  </a:moveTo>
                  <a:cubicBezTo>
                    <a:pt x="30" y="0"/>
                    <a:pt x="90" y="51"/>
                    <a:pt x="160" y="46"/>
                  </a:cubicBezTo>
                  <a:cubicBezTo>
                    <a:pt x="160" y="46"/>
                    <a:pt x="167" y="62"/>
                    <a:pt x="161" y="85"/>
                  </a:cubicBezTo>
                  <a:cubicBezTo>
                    <a:pt x="161" y="85"/>
                    <a:pt x="82" y="99"/>
                    <a:pt x="0" y="44"/>
                  </a:cubicBezTo>
                  <a:cubicBezTo>
                    <a:pt x="0" y="44"/>
                    <a:pt x="6" y="17"/>
                    <a:pt x="30" y="0"/>
                  </a:cubicBezTo>
                  <a:close/>
                </a:path>
              </a:pathLst>
            </a:custGeom>
            <a:solidFill>
              <a:srgbClr val="EFBD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5" name="Freeform 320"/>
            <p:cNvSpPr>
              <a:spLocks/>
            </p:cNvSpPr>
            <p:nvPr/>
          </p:nvSpPr>
          <p:spPr bwMode="auto">
            <a:xfrm rot="16200000">
              <a:off x="951025" y="1389068"/>
              <a:ext cx="948847" cy="383021"/>
            </a:xfrm>
            <a:custGeom>
              <a:avLst/>
              <a:gdLst>
                <a:gd name="T0" fmla="*/ 0 w 163"/>
                <a:gd name="T1" fmla="*/ 0 h 66"/>
                <a:gd name="T2" fmla="*/ 163 w 163"/>
                <a:gd name="T3" fmla="*/ 39 h 66"/>
                <a:gd name="T4" fmla="*/ 153 w 163"/>
                <a:gd name="T5" fmla="*/ 66 h 66"/>
                <a:gd name="T6" fmla="*/ 0 w 163"/>
                <a:gd name="T7" fmla="*/ 8 h 66"/>
                <a:gd name="T8" fmla="*/ 0 w 163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66">
                  <a:moveTo>
                    <a:pt x="0" y="0"/>
                  </a:moveTo>
                  <a:cubicBezTo>
                    <a:pt x="0" y="0"/>
                    <a:pt x="79" y="53"/>
                    <a:pt x="163" y="39"/>
                  </a:cubicBezTo>
                  <a:cubicBezTo>
                    <a:pt x="163" y="39"/>
                    <a:pt x="163" y="50"/>
                    <a:pt x="153" y="66"/>
                  </a:cubicBezTo>
                  <a:cubicBezTo>
                    <a:pt x="153" y="66"/>
                    <a:pt x="32" y="63"/>
                    <a:pt x="0" y="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FC4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6" name="Freeform 321"/>
            <p:cNvSpPr>
              <a:spLocks/>
            </p:cNvSpPr>
            <p:nvPr/>
          </p:nvSpPr>
          <p:spPr bwMode="auto">
            <a:xfrm rot="16200000">
              <a:off x="1126213" y="1424977"/>
              <a:ext cx="872679" cy="400431"/>
            </a:xfrm>
            <a:custGeom>
              <a:avLst/>
              <a:gdLst>
                <a:gd name="T0" fmla="*/ 150 w 150"/>
                <a:gd name="T1" fmla="*/ 50 h 69"/>
                <a:gd name="T2" fmla="*/ 0 w 150"/>
                <a:gd name="T3" fmla="*/ 0 h 69"/>
                <a:gd name="T4" fmla="*/ 5 w 150"/>
                <a:gd name="T5" fmla="*/ 22 h 69"/>
                <a:gd name="T6" fmla="*/ 141 w 150"/>
                <a:gd name="T7" fmla="*/ 58 h 69"/>
                <a:gd name="T8" fmla="*/ 150 w 150"/>
                <a:gd name="T9" fmla="*/ 5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" h="69">
                  <a:moveTo>
                    <a:pt x="150" y="50"/>
                  </a:moveTo>
                  <a:cubicBezTo>
                    <a:pt x="150" y="50"/>
                    <a:pt x="35" y="44"/>
                    <a:pt x="0" y="0"/>
                  </a:cubicBezTo>
                  <a:cubicBezTo>
                    <a:pt x="0" y="0"/>
                    <a:pt x="2" y="16"/>
                    <a:pt x="5" y="22"/>
                  </a:cubicBezTo>
                  <a:cubicBezTo>
                    <a:pt x="5" y="22"/>
                    <a:pt x="72" y="69"/>
                    <a:pt x="141" y="58"/>
                  </a:cubicBezTo>
                  <a:cubicBezTo>
                    <a:pt x="141" y="58"/>
                    <a:pt x="146" y="56"/>
                    <a:pt x="150" y="50"/>
                  </a:cubicBezTo>
                  <a:close/>
                </a:path>
              </a:pathLst>
            </a:custGeom>
            <a:solidFill>
              <a:srgbClr val="EFCE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7" name="Freeform 322"/>
            <p:cNvSpPr>
              <a:spLocks/>
            </p:cNvSpPr>
            <p:nvPr/>
          </p:nvSpPr>
          <p:spPr bwMode="auto">
            <a:xfrm rot="16200000">
              <a:off x="1341662" y="1464149"/>
              <a:ext cx="737751" cy="361258"/>
            </a:xfrm>
            <a:custGeom>
              <a:avLst/>
              <a:gdLst>
                <a:gd name="T0" fmla="*/ 0 w 127"/>
                <a:gd name="T1" fmla="*/ 0 h 62"/>
                <a:gd name="T2" fmla="*/ 127 w 127"/>
                <a:gd name="T3" fmla="*/ 35 h 62"/>
                <a:gd name="T4" fmla="*/ 0 w 127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62">
                  <a:moveTo>
                    <a:pt x="0" y="0"/>
                  </a:moveTo>
                  <a:cubicBezTo>
                    <a:pt x="0" y="0"/>
                    <a:pt x="62" y="46"/>
                    <a:pt x="127" y="35"/>
                  </a:cubicBezTo>
                  <a:cubicBezTo>
                    <a:pt x="127" y="35"/>
                    <a:pt x="50" y="62"/>
                    <a:pt x="0" y="0"/>
                  </a:cubicBezTo>
                  <a:close/>
                </a:path>
              </a:pathLst>
            </a:custGeom>
            <a:solidFill>
              <a:srgbClr val="EFD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8" name="Freeform 323"/>
            <p:cNvSpPr>
              <a:spLocks/>
            </p:cNvSpPr>
            <p:nvPr/>
          </p:nvSpPr>
          <p:spPr bwMode="auto">
            <a:xfrm rot="16200000">
              <a:off x="1463533" y="1494617"/>
              <a:ext cx="639819" cy="319910"/>
            </a:xfrm>
            <a:custGeom>
              <a:avLst/>
              <a:gdLst>
                <a:gd name="T0" fmla="*/ 0 w 110"/>
                <a:gd name="T1" fmla="*/ 0 h 55"/>
                <a:gd name="T2" fmla="*/ 110 w 110"/>
                <a:gd name="T3" fmla="*/ 26 h 55"/>
                <a:gd name="T4" fmla="*/ 0 w 110"/>
                <a:gd name="T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0" h="55">
                  <a:moveTo>
                    <a:pt x="0" y="0"/>
                  </a:moveTo>
                  <a:cubicBezTo>
                    <a:pt x="0" y="0"/>
                    <a:pt x="46" y="41"/>
                    <a:pt x="110" y="26"/>
                  </a:cubicBezTo>
                  <a:cubicBezTo>
                    <a:pt x="110" y="26"/>
                    <a:pt x="46" y="55"/>
                    <a:pt x="0" y="0"/>
                  </a:cubicBezTo>
                  <a:close/>
                </a:path>
              </a:pathLst>
            </a:custGeom>
            <a:solidFill>
              <a:srgbClr val="EFE3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9" name="Freeform 324"/>
            <p:cNvSpPr>
              <a:spLocks/>
            </p:cNvSpPr>
            <p:nvPr/>
          </p:nvSpPr>
          <p:spPr bwMode="auto">
            <a:xfrm rot="16200000">
              <a:off x="698579" y="1310723"/>
              <a:ext cx="685521" cy="289442"/>
            </a:xfrm>
            <a:custGeom>
              <a:avLst/>
              <a:gdLst>
                <a:gd name="T0" fmla="*/ 0 w 118"/>
                <a:gd name="T1" fmla="*/ 4 h 50"/>
                <a:gd name="T2" fmla="*/ 118 w 118"/>
                <a:gd name="T3" fmla="*/ 47 h 50"/>
                <a:gd name="T4" fmla="*/ 112 w 118"/>
                <a:gd name="T5" fmla="*/ 33 h 50"/>
                <a:gd name="T6" fmla="*/ 6 w 118"/>
                <a:gd name="T7" fmla="*/ 0 h 50"/>
                <a:gd name="T8" fmla="*/ 0 w 118"/>
                <a:gd name="T9" fmla="*/ 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50">
                  <a:moveTo>
                    <a:pt x="0" y="4"/>
                  </a:moveTo>
                  <a:cubicBezTo>
                    <a:pt x="0" y="4"/>
                    <a:pt x="57" y="50"/>
                    <a:pt x="118" y="47"/>
                  </a:cubicBezTo>
                  <a:cubicBezTo>
                    <a:pt x="118" y="47"/>
                    <a:pt x="117" y="39"/>
                    <a:pt x="112" y="33"/>
                  </a:cubicBezTo>
                  <a:cubicBezTo>
                    <a:pt x="112" y="33"/>
                    <a:pt x="15" y="18"/>
                    <a:pt x="6" y="0"/>
                  </a:cubicBezTo>
                  <a:lnTo>
                    <a:pt x="0" y="4"/>
                  </a:lnTo>
                  <a:close/>
                </a:path>
              </a:pathLst>
            </a:custGeom>
            <a:solidFill>
              <a:srgbClr val="F0BB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0" name="Freeform 325"/>
            <p:cNvSpPr>
              <a:spLocks/>
            </p:cNvSpPr>
            <p:nvPr/>
          </p:nvSpPr>
          <p:spPr bwMode="auto">
            <a:xfrm rot="16200000">
              <a:off x="653966" y="1307459"/>
              <a:ext cx="531006" cy="267679"/>
            </a:xfrm>
            <a:custGeom>
              <a:avLst/>
              <a:gdLst>
                <a:gd name="T0" fmla="*/ 0 w 91"/>
                <a:gd name="T1" fmla="*/ 16 h 46"/>
                <a:gd name="T2" fmla="*/ 91 w 91"/>
                <a:gd name="T3" fmla="*/ 45 h 46"/>
                <a:gd name="T4" fmla="*/ 0 w 91"/>
                <a:gd name="T5" fmla="*/ 1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1" h="46">
                  <a:moveTo>
                    <a:pt x="0" y="16"/>
                  </a:moveTo>
                  <a:cubicBezTo>
                    <a:pt x="0" y="16"/>
                    <a:pt x="62" y="46"/>
                    <a:pt x="91" y="45"/>
                  </a:cubicBezTo>
                  <a:cubicBezTo>
                    <a:pt x="91" y="45"/>
                    <a:pt x="61" y="0"/>
                    <a:pt x="0" y="16"/>
                  </a:cubicBezTo>
                  <a:close/>
                </a:path>
              </a:pathLst>
            </a:custGeom>
            <a:solidFill>
              <a:srgbClr val="E6A9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1" name="Freeform 326"/>
            <p:cNvSpPr>
              <a:spLocks/>
            </p:cNvSpPr>
            <p:nvPr/>
          </p:nvSpPr>
          <p:spPr bwMode="auto">
            <a:xfrm rot="16200000">
              <a:off x="4961864" y="5558774"/>
              <a:ext cx="1053308" cy="1057660"/>
            </a:xfrm>
            <a:custGeom>
              <a:avLst/>
              <a:gdLst>
                <a:gd name="T0" fmla="*/ 168 w 181"/>
                <a:gd name="T1" fmla="*/ 68 h 182"/>
                <a:gd name="T2" fmla="*/ 67 w 181"/>
                <a:gd name="T3" fmla="*/ 13 h 182"/>
                <a:gd name="T4" fmla="*/ 13 w 181"/>
                <a:gd name="T5" fmla="*/ 114 h 182"/>
                <a:gd name="T6" fmla="*/ 114 w 181"/>
                <a:gd name="T7" fmla="*/ 169 h 182"/>
                <a:gd name="T8" fmla="*/ 168 w 181"/>
                <a:gd name="T9" fmla="*/ 68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" h="182">
                  <a:moveTo>
                    <a:pt x="168" y="68"/>
                  </a:moveTo>
                  <a:cubicBezTo>
                    <a:pt x="155" y="25"/>
                    <a:pt x="110" y="0"/>
                    <a:pt x="67" y="13"/>
                  </a:cubicBezTo>
                  <a:cubicBezTo>
                    <a:pt x="24" y="26"/>
                    <a:pt x="0" y="71"/>
                    <a:pt x="13" y="114"/>
                  </a:cubicBezTo>
                  <a:cubicBezTo>
                    <a:pt x="25" y="157"/>
                    <a:pt x="71" y="182"/>
                    <a:pt x="114" y="169"/>
                  </a:cubicBezTo>
                  <a:cubicBezTo>
                    <a:pt x="157" y="156"/>
                    <a:pt x="181" y="111"/>
                    <a:pt x="168" y="68"/>
                  </a:cubicBezTo>
                  <a:close/>
                </a:path>
              </a:pathLst>
            </a:custGeom>
            <a:solidFill>
              <a:srgbClr val="F15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2" name="Freeform 327"/>
            <p:cNvSpPr>
              <a:spLocks/>
            </p:cNvSpPr>
            <p:nvPr/>
          </p:nvSpPr>
          <p:spPr bwMode="auto">
            <a:xfrm rot="16200000">
              <a:off x="5175137" y="6246471"/>
              <a:ext cx="145809" cy="145809"/>
            </a:xfrm>
            <a:custGeom>
              <a:avLst/>
              <a:gdLst>
                <a:gd name="T0" fmla="*/ 23 w 25"/>
                <a:gd name="T1" fmla="*/ 9 h 25"/>
                <a:gd name="T2" fmla="*/ 9 w 25"/>
                <a:gd name="T3" fmla="*/ 2 h 25"/>
                <a:gd name="T4" fmla="*/ 2 w 25"/>
                <a:gd name="T5" fmla="*/ 16 h 25"/>
                <a:gd name="T6" fmla="*/ 16 w 25"/>
                <a:gd name="T7" fmla="*/ 23 h 25"/>
                <a:gd name="T8" fmla="*/ 23 w 25"/>
                <a:gd name="T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3" y="9"/>
                  </a:moveTo>
                  <a:cubicBezTo>
                    <a:pt x="22" y="3"/>
                    <a:pt x="15" y="0"/>
                    <a:pt x="9" y="2"/>
                  </a:cubicBezTo>
                  <a:cubicBezTo>
                    <a:pt x="3" y="4"/>
                    <a:pt x="0" y="10"/>
                    <a:pt x="2" y="16"/>
                  </a:cubicBezTo>
                  <a:cubicBezTo>
                    <a:pt x="4" y="22"/>
                    <a:pt x="10" y="25"/>
                    <a:pt x="16" y="23"/>
                  </a:cubicBezTo>
                  <a:cubicBezTo>
                    <a:pt x="22" y="22"/>
                    <a:pt x="25" y="15"/>
                    <a:pt x="23" y="9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3" name="Freeform 328"/>
            <p:cNvSpPr>
              <a:spLocks/>
            </p:cNvSpPr>
            <p:nvPr/>
          </p:nvSpPr>
          <p:spPr bwMode="auto">
            <a:xfrm rot="16200000">
              <a:off x="5599507" y="5717641"/>
              <a:ext cx="145809" cy="145809"/>
            </a:xfrm>
            <a:custGeom>
              <a:avLst/>
              <a:gdLst>
                <a:gd name="T0" fmla="*/ 23 w 25"/>
                <a:gd name="T1" fmla="*/ 9 h 25"/>
                <a:gd name="T2" fmla="*/ 9 w 25"/>
                <a:gd name="T3" fmla="*/ 2 h 25"/>
                <a:gd name="T4" fmla="*/ 2 w 25"/>
                <a:gd name="T5" fmla="*/ 16 h 25"/>
                <a:gd name="T6" fmla="*/ 16 w 25"/>
                <a:gd name="T7" fmla="*/ 23 h 25"/>
                <a:gd name="T8" fmla="*/ 23 w 25"/>
                <a:gd name="T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3" y="9"/>
                  </a:moveTo>
                  <a:cubicBezTo>
                    <a:pt x="22" y="3"/>
                    <a:pt x="15" y="0"/>
                    <a:pt x="9" y="2"/>
                  </a:cubicBezTo>
                  <a:cubicBezTo>
                    <a:pt x="3" y="3"/>
                    <a:pt x="0" y="10"/>
                    <a:pt x="2" y="16"/>
                  </a:cubicBezTo>
                  <a:cubicBezTo>
                    <a:pt x="3" y="22"/>
                    <a:pt x="10" y="25"/>
                    <a:pt x="16" y="23"/>
                  </a:cubicBezTo>
                  <a:cubicBezTo>
                    <a:pt x="22" y="21"/>
                    <a:pt x="25" y="15"/>
                    <a:pt x="23" y="9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4" name="Freeform 329"/>
            <p:cNvSpPr>
              <a:spLocks/>
            </p:cNvSpPr>
            <p:nvPr/>
          </p:nvSpPr>
          <p:spPr bwMode="auto">
            <a:xfrm rot="16200000">
              <a:off x="5342709" y="6281291"/>
              <a:ext cx="93579" cy="93579"/>
            </a:xfrm>
            <a:custGeom>
              <a:avLst/>
              <a:gdLst>
                <a:gd name="T0" fmla="*/ 15 w 16"/>
                <a:gd name="T1" fmla="*/ 6 h 16"/>
                <a:gd name="T2" fmla="*/ 6 w 16"/>
                <a:gd name="T3" fmla="*/ 2 h 16"/>
                <a:gd name="T4" fmla="*/ 2 w 16"/>
                <a:gd name="T5" fmla="*/ 10 h 16"/>
                <a:gd name="T6" fmla="*/ 10 w 16"/>
                <a:gd name="T7" fmla="*/ 15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4" y="2"/>
                    <a:pt x="10" y="0"/>
                    <a:pt x="6" y="2"/>
                  </a:cubicBezTo>
                  <a:cubicBezTo>
                    <a:pt x="3" y="3"/>
                    <a:pt x="0" y="7"/>
                    <a:pt x="2" y="10"/>
                  </a:cubicBezTo>
                  <a:cubicBezTo>
                    <a:pt x="3" y="14"/>
                    <a:pt x="7" y="16"/>
                    <a:pt x="10" y="15"/>
                  </a:cubicBezTo>
                  <a:cubicBezTo>
                    <a:pt x="14" y="14"/>
                    <a:pt x="16" y="10"/>
                    <a:pt x="15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5" name="Freeform 330"/>
            <p:cNvSpPr>
              <a:spLocks/>
            </p:cNvSpPr>
            <p:nvPr/>
          </p:nvSpPr>
          <p:spPr bwMode="auto">
            <a:xfrm rot="16200000">
              <a:off x="5349238" y="5758990"/>
              <a:ext cx="93579" cy="93579"/>
            </a:xfrm>
            <a:custGeom>
              <a:avLst/>
              <a:gdLst>
                <a:gd name="T0" fmla="*/ 15 w 16"/>
                <a:gd name="T1" fmla="*/ 6 h 16"/>
                <a:gd name="T2" fmla="*/ 6 w 16"/>
                <a:gd name="T3" fmla="*/ 1 h 16"/>
                <a:gd name="T4" fmla="*/ 1 w 16"/>
                <a:gd name="T5" fmla="*/ 10 h 16"/>
                <a:gd name="T6" fmla="*/ 10 w 16"/>
                <a:gd name="T7" fmla="*/ 14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4" y="2"/>
                    <a:pt x="10" y="0"/>
                    <a:pt x="6" y="1"/>
                  </a:cubicBezTo>
                  <a:cubicBezTo>
                    <a:pt x="2" y="2"/>
                    <a:pt x="0" y="6"/>
                    <a:pt x="1" y="10"/>
                  </a:cubicBezTo>
                  <a:cubicBezTo>
                    <a:pt x="2" y="13"/>
                    <a:pt x="6" y="16"/>
                    <a:pt x="10" y="14"/>
                  </a:cubicBezTo>
                  <a:cubicBezTo>
                    <a:pt x="14" y="13"/>
                    <a:pt x="16" y="9"/>
                    <a:pt x="15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6" name="Freeform 331"/>
            <p:cNvSpPr>
              <a:spLocks/>
            </p:cNvSpPr>
            <p:nvPr/>
          </p:nvSpPr>
          <p:spPr bwMode="auto">
            <a:xfrm rot="16200000">
              <a:off x="5759462" y="6180095"/>
              <a:ext cx="87050" cy="93579"/>
            </a:xfrm>
            <a:custGeom>
              <a:avLst/>
              <a:gdLst>
                <a:gd name="T0" fmla="*/ 14 w 15"/>
                <a:gd name="T1" fmla="*/ 6 h 16"/>
                <a:gd name="T2" fmla="*/ 6 w 15"/>
                <a:gd name="T3" fmla="*/ 1 h 16"/>
                <a:gd name="T4" fmla="*/ 1 w 15"/>
                <a:gd name="T5" fmla="*/ 10 h 16"/>
                <a:gd name="T6" fmla="*/ 10 w 15"/>
                <a:gd name="T7" fmla="*/ 15 h 16"/>
                <a:gd name="T8" fmla="*/ 14 w 15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6">
                  <a:moveTo>
                    <a:pt x="14" y="6"/>
                  </a:moveTo>
                  <a:cubicBezTo>
                    <a:pt x="13" y="2"/>
                    <a:pt x="9" y="0"/>
                    <a:pt x="6" y="1"/>
                  </a:cubicBezTo>
                  <a:cubicBezTo>
                    <a:pt x="2" y="2"/>
                    <a:pt x="0" y="6"/>
                    <a:pt x="1" y="10"/>
                  </a:cubicBezTo>
                  <a:cubicBezTo>
                    <a:pt x="2" y="14"/>
                    <a:pt x="6" y="16"/>
                    <a:pt x="10" y="15"/>
                  </a:cubicBezTo>
                  <a:cubicBezTo>
                    <a:pt x="13" y="13"/>
                    <a:pt x="15" y="10"/>
                    <a:pt x="14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7" name="Freeform 332"/>
            <p:cNvSpPr>
              <a:spLocks/>
            </p:cNvSpPr>
            <p:nvPr/>
          </p:nvSpPr>
          <p:spPr bwMode="auto">
            <a:xfrm rot="16200000">
              <a:off x="5174049" y="5788369"/>
              <a:ext cx="65288" cy="63111"/>
            </a:xfrm>
            <a:custGeom>
              <a:avLst/>
              <a:gdLst>
                <a:gd name="T0" fmla="*/ 10 w 11"/>
                <a:gd name="T1" fmla="*/ 5 h 11"/>
                <a:gd name="T2" fmla="*/ 4 w 11"/>
                <a:gd name="T3" fmla="*/ 1 h 11"/>
                <a:gd name="T4" fmla="*/ 1 w 11"/>
                <a:gd name="T5" fmla="*/ 7 h 11"/>
                <a:gd name="T6" fmla="*/ 7 w 11"/>
                <a:gd name="T7" fmla="*/ 11 h 11"/>
                <a:gd name="T8" fmla="*/ 10 w 11"/>
                <a:gd name="T9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0" y="5"/>
                  </a:moveTo>
                  <a:cubicBezTo>
                    <a:pt x="9" y="2"/>
                    <a:pt x="7" y="0"/>
                    <a:pt x="4" y="1"/>
                  </a:cubicBezTo>
                  <a:cubicBezTo>
                    <a:pt x="1" y="2"/>
                    <a:pt x="0" y="5"/>
                    <a:pt x="1" y="7"/>
                  </a:cubicBezTo>
                  <a:cubicBezTo>
                    <a:pt x="1" y="10"/>
                    <a:pt x="4" y="11"/>
                    <a:pt x="7" y="11"/>
                  </a:cubicBezTo>
                  <a:cubicBezTo>
                    <a:pt x="9" y="10"/>
                    <a:pt x="11" y="7"/>
                    <a:pt x="10" y="5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8" name="Freeform 333"/>
            <p:cNvSpPr>
              <a:spLocks/>
            </p:cNvSpPr>
            <p:nvPr/>
          </p:nvSpPr>
          <p:spPr bwMode="auto">
            <a:xfrm rot="16200000">
              <a:off x="5122907" y="5939619"/>
              <a:ext cx="87050" cy="87050"/>
            </a:xfrm>
            <a:custGeom>
              <a:avLst/>
              <a:gdLst>
                <a:gd name="T0" fmla="*/ 14 w 15"/>
                <a:gd name="T1" fmla="*/ 6 h 15"/>
                <a:gd name="T2" fmla="*/ 6 w 15"/>
                <a:gd name="T3" fmla="*/ 1 h 15"/>
                <a:gd name="T4" fmla="*/ 1 w 15"/>
                <a:gd name="T5" fmla="*/ 9 h 15"/>
                <a:gd name="T6" fmla="*/ 9 w 15"/>
                <a:gd name="T7" fmla="*/ 14 h 15"/>
                <a:gd name="T8" fmla="*/ 14 w 15"/>
                <a:gd name="T9" fmla="*/ 6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4" y="6"/>
                  </a:moveTo>
                  <a:cubicBezTo>
                    <a:pt x="13" y="2"/>
                    <a:pt x="9" y="0"/>
                    <a:pt x="6" y="1"/>
                  </a:cubicBezTo>
                  <a:cubicBezTo>
                    <a:pt x="2" y="2"/>
                    <a:pt x="0" y="6"/>
                    <a:pt x="1" y="9"/>
                  </a:cubicBezTo>
                  <a:cubicBezTo>
                    <a:pt x="2" y="13"/>
                    <a:pt x="6" y="15"/>
                    <a:pt x="9" y="14"/>
                  </a:cubicBezTo>
                  <a:cubicBezTo>
                    <a:pt x="13" y="13"/>
                    <a:pt x="15" y="9"/>
                    <a:pt x="14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9" name="Freeform 334"/>
            <p:cNvSpPr>
              <a:spLocks/>
            </p:cNvSpPr>
            <p:nvPr/>
          </p:nvSpPr>
          <p:spPr bwMode="auto">
            <a:xfrm rot="16200000">
              <a:off x="5325299" y="6420572"/>
              <a:ext cx="41349" cy="41349"/>
            </a:xfrm>
            <a:custGeom>
              <a:avLst/>
              <a:gdLst>
                <a:gd name="T0" fmla="*/ 7 w 7"/>
                <a:gd name="T1" fmla="*/ 2 h 7"/>
                <a:gd name="T2" fmla="*/ 3 w 7"/>
                <a:gd name="T3" fmla="*/ 0 h 7"/>
                <a:gd name="T4" fmla="*/ 1 w 7"/>
                <a:gd name="T5" fmla="*/ 4 h 7"/>
                <a:gd name="T6" fmla="*/ 5 w 7"/>
                <a:gd name="T7" fmla="*/ 6 h 7"/>
                <a:gd name="T8" fmla="*/ 7 w 7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2"/>
                  </a:moveTo>
                  <a:cubicBezTo>
                    <a:pt x="6" y="1"/>
                    <a:pt x="5" y="0"/>
                    <a:pt x="3" y="0"/>
                  </a:cubicBezTo>
                  <a:cubicBezTo>
                    <a:pt x="1" y="1"/>
                    <a:pt x="0" y="3"/>
                    <a:pt x="1" y="4"/>
                  </a:cubicBezTo>
                  <a:cubicBezTo>
                    <a:pt x="1" y="6"/>
                    <a:pt x="3" y="7"/>
                    <a:pt x="5" y="6"/>
                  </a:cubicBezTo>
                  <a:cubicBezTo>
                    <a:pt x="6" y="6"/>
                    <a:pt x="7" y="4"/>
                    <a:pt x="7" y="2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0" name="Freeform 335"/>
            <p:cNvSpPr>
              <a:spLocks/>
            </p:cNvSpPr>
            <p:nvPr/>
          </p:nvSpPr>
          <p:spPr bwMode="auto">
            <a:xfrm rot="16200000">
              <a:off x="5538572" y="5702407"/>
              <a:ext cx="45701" cy="41349"/>
            </a:xfrm>
            <a:custGeom>
              <a:avLst/>
              <a:gdLst>
                <a:gd name="T0" fmla="*/ 7 w 8"/>
                <a:gd name="T1" fmla="*/ 3 h 7"/>
                <a:gd name="T2" fmla="*/ 3 w 8"/>
                <a:gd name="T3" fmla="*/ 1 h 7"/>
                <a:gd name="T4" fmla="*/ 1 w 8"/>
                <a:gd name="T5" fmla="*/ 5 h 7"/>
                <a:gd name="T6" fmla="*/ 5 w 8"/>
                <a:gd name="T7" fmla="*/ 7 h 7"/>
                <a:gd name="T8" fmla="*/ 7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7" y="3"/>
                  </a:moveTo>
                  <a:cubicBezTo>
                    <a:pt x="7" y="1"/>
                    <a:pt x="5" y="0"/>
                    <a:pt x="3" y="1"/>
                  </a:cubicBezTo>
                  <a:cubicBezTo>
                    <a:pt x="1" y="1"/>
                    <a:pt x="0" y="3"/>
                    <a:pt x="1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7" y="6"/>
                    <a:pt x="8" y="4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1" name="Freeform 336"/>
            <p:cNvSpPr>
              <a:spLocks/>
            </p:cNvSpPr>
            <p:nvPr/>
          </p:nvSpPr>
          <p:spPr bwMode="auto">
            <a:xfrm rot="16200000">
              <a:off x="5108761" y="5884125"/>
              <a:ext cx="45701" cy="39173"/>
            </a:xfrm>
            <a:custGeom>
              <a:avLst/>
              <a:gdLst>
                <a:gd name="T0" fmla="*/ 7 w 8"/>
                <a:gd name="T1" fmla="*/ 3 h 7"/>
                <a:gd name="T2" fmla="*/ 3 w 8"/>
                <a:gd name="T3" fmla="*/ 1 h 7"/>
                <a:gd name="T4" fmla="*/ 1 w 8"/>
                <a:gd name="T5" fmla="*/ 5 h 7"/>
                <a:gd name="T6" fmla="*/ 5 w 8"/>
                <a:gd name="T7" fmla="*/ 7 h 7"/>
                <a:gd name="T8" fmla="*/ 7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7" y="3"/>
                  </a:moveTo>
                  <a:cubicBezTo>
                    <a:pt x="7" y="1"/>
                    <a:pt x="5" y="0"/>
                    <a:pt x="3" y="1"/>
                  </a:cubicBezTo>
                  <a:cubicBezTo>
                    <a:pt x="1" y="1"/>
                    <a:pt x="0" y="3"/>
                    <a:pt x="1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7" y="6"/>
                    <a:pt x="8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2" name="Freeform 337"/>
            <p:cNvSpPr>
              <a:spLocks/>
            </p:cNvSpPr>
            <p:nvPr/>
          </p:nvSpPr>
          <p:spPr bwMode="auto">
            <a:xfrm rot="16200000">
              <a:off x="5357943" y="5976615"/>
              <a:ext cx="41349" cy="45701"/>
            </a:xfrm>
            <a:custGeom>
              <a:avLst/>
              <a:gdLst>
                <a:gd name="T0" fmla="*/ 7 w 7"/>
                <a:gd name="T1" fmla="*/ 3 h 8"/>
                <a:gd name="T2" fmla="*/ 3 w 7"/>
                <a:gd name="T3" fmla="*/ 1 h 8"/>
                <a:gd name="T4" fmla="*/ 0 w 7"/>
                <a:gd name="T5" fmla="*/ 5 h 8"/>
                <a:gd name="T6" fmla="*/ 4 w 7"/>
                <a:gd name="T7" fmla="*/ 7 h 8"/>
                <a:gd name="T8" fmla="*/ 7 w 7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8">
                  <a:moveTo>
                    <a:pt x="7" y="3"/>
                  </a:moveTo>
                  <a:cubicBezTo>
                    <a:pt x="6" y="1"/>
                    <a:pt x="4" y="0"/>
                    <a:pt x="3" y="1"/>
                  </a:cubicBezTo>
                  <a:cubicBezTo>
                    <a:pt x="1" y="1"/>
                    <a:pt x="0" y="3"/>
                    <a:pt x="0" y="5"/>
                  </a:cubicBezTo>
                  <a:cubicBezTo>
                    <a:pt x="1" y="7"/>
                    <a:pt x="3" y="8"/>
                    <a:pt x="4" y="7"/>
                  </a:cubicBezTo>
                  <a:cubicBezTo>
                    <a:pt x="6" y="7"/>
                    <a:pt x="7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3" name="Freeform 338"/>
            <p:cNvSpPr>
              <a:spLocks/>
            </p:cNvSpPr>
            <p:nvPr/>
          </p:nvSpPr>
          <p:spPr bwMode="auto">
            <a:xfrm rot="16200000">
              <a:off x="5860658" y="6183360"/>
              <a:ext cx="41349" cy="41349"/>
            </a:xfrm>
            <a:custGeom>
              <a:avLst/>
              <a:gdLst>
                <a:gd name="T0" fmla="*/ 7 w 7"/>
                <a:gd name="T1" fmla="*/ 3 h 7"/>
                <a:gd name="T2" fmla="*/ 3 w 7"/>
                <a:gd name="T3" fmla="*/ 1 h 7"/>
                <a:gd name="T4" fmla="*/ 1 w 7"/>
                <a:gd name="T5" fmla="*/ 5 h 7"/>
                <a:gd name="T6" fmla="*/ 5 w 7"/>
                <a:gd name="T7" fmla="*/ 7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6" y="1"/>
                    <a:pt x="4" y="0"/>
                    <a:pt x="3" y="1"/>
                  </a:cubicBezTo>
                  <a:cubicBezTo>
                    <a:pt x="1" y="1"/>
                    <a:pt x="0" y="3"/>
                    <a:pt x="1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6" y="6"/>
                    <a:pt x="7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4" name="Freeform 339"/>
            <p:cNvSpPr>
              <a:spLocks/>
            </p:cNvSpPr>
            <p:nvPr/>
          </p:nvSpPr>
          <p:spPr bwMode="auto">
            <a:xfrm rot="16200000">
              <a:off x="5649561" y="6063666"/>
              <a:ext cx="45701" cy="41349"/>
            </a:xfrm>
            <a:custGeom>
              <a:avLst/>
              <a:gdLst>
                <a:gd name="T0" fmla="*/ 7 w 8"/>
                <a:gd name="T1" fmla="*/ 2 h 7"/>
                <a:gd name="T2" fmla="*/ 3 w 8"/>
                <a:gd name="T3" fmla="*/ 0 h 7"/>
                <a:gd name="T4" fmla="*/ 1 w 8"/>
                <a:gd name="T5" fmla="*/ 4 h 7"/>
                <a:gd name="T6" fmla="*/ 5 w 8"/>
                <a:gd name="T7" fmla="*/ 6 h 7"/>
                <a:gd name="T8" fmla="*/ 7 w 8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7" y="2"/>
                  </a:moveTo>
                  <a:cubicBezTo>
                    <a:pt x="7" y="1"/>
                    <a:pt x="5" y="0"/>
                    <a:pt x="3" y="0"/>
                  </a:cubicBezTo>
                  <a:cubicBezTo>
                    <a:pt x="1" y="1"/>
                    <a:pt x="0" y="2"/>
                    <a:pt x="1" y="4"/>
                  </a:cubicBezTo>
                  <a:cubicBezTo>
                    <a:pt x="1" y="6"/>
                    <a:pt x="3" y="7"/>
                    <a:pt x="5" y="6"/>
                  </a:cubicBezTo>
                  <a:cubicBezTo>
                    <a:pt x="7" y="6"/>
                    <a:pt x="8" y="4"/>
                    <a:pt x="7" y="2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5" name="Freeform 340"/>
            <p:cNvSpPr>
              <a:spLocks/>
            </p:cNvSpPr>
            <p:nvPr/>
          </p:nvSpPr>
          <p:spPr bwMode="auto">
            <a:xfrm rot="16200000">
              <a:off x="5552717" y="6352020"/>
              <a:ext cx="41349" cy="39173"/>
            </a:xfrm>
            <a:custGeom>
              <a:avLst/>
              <a:gdLst>
                <a:gd name="T0" fmla="*/ 7 w 7"/>
                <a:gd name="T1" fmla="*/ 3 h 7"/>
                <a:gd name="T2" fmla="*/ 3 w 7"/>
                <a:gd name="T3" fmla="*/ 1 h 7"/>
                <a:gd name="T4" fmla="*/ 0 w 7"/>
                <a:gd name="T5" fmla="*/ 5 h 7"/>
                <a:gd name="T6" fmla="*/ 5 w 7"/>
                <a:gd name="T7" fmla="*/ 7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6" y="1"/>
                    <a:pt x="4" y="0"/>
                    <a:pt x="3" y="1"/>
                  </a:cubicBezTo>
                  <a:cubicBezTo>
                    <a:pt x="1" y="1"/>
                    <a:pt x="0" y="3"/>
                    <a:pt x="0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6" y="6"/>
                    <a:pt x="7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6" name="Freeform 341"/>
            <p:cNvSpPr>
              <a:spLocks/>
            </p:cNvSpPr>
            <p:nvPr/>
          </p:nvSpPr>
          <p:spPr bwMode="auto">
            <a:xfrm rot="16200000">
              <a:off x="9763211" y="5285653"/>
              <a:ext cx="1540789" cy="581060"/>
            </a:xfrm>
            <a:custGeom>
              <a:avLst/>
              <a:gdLst>
                <a:gd name="T0" fmla="*/ 128 w 265"/>
                <a:gd name="T1" fmla="*/ 72 h 100"/>
                <a:gd name="T2" fmla="*/ 265 w 265"/>
                <a:gd name="T3" fmla="*/ 33 h 100"/>
                <a:gd name="T4" fmla="*/ 236 w 265"/>
                <a:gd name="T5" fmla="*/ 0 h 100"/>
                <a:gd name="T6" fmla="*/ 148 w 265"/>
                <a:gd name="T7" fmla="*/ 33 h 100"/>
                <a:gd name="T8" fmla="*/ 20 w 265"/>
                <a:gd name="T9" fmla="*/ 36 h 100"/>
                <a:gd name="T10" fmla="*/ 0 w 265"/>
                <a:gd name="T11" fmla="*/ 97 h 100"/>
                <a:gd name="T12" fmla="*/ 128 w 265"/>
                <a:gd name="T13" fmla="*/ 7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5" h="100">
                  <a:moveTo>
                    <a:pt x="128" y="72"/>
                  </a:moveTo>
                  <a:cubicBezTo>
                    <a:pt x="188" y="42"/>
                    <a:pt x="229" y="27"/>
                    <a:pt x="265" y="33"/>
                  </a:cubicBezTo>
                  <a:cubicBezTo>
                    <a:pt x="257" y="21"/>
                    <a:pt x="247" y="10"/>
                    <a:pt x="236" y="0"/>
                  </a:cubicBezTo>
                  <a:cubicBezTo>
                    <a:pt x="211" y="3"/>
                    <a:pt x="180" y="13"/>
                    <a:pt x="148" y="33"/>
                  </a:cubicBezTo>
                  <a:cubicBezTo>
                    <a:pt x="109" y="58"/>
                    <a:pt x="52" y="47"/>
                    <a:pt x="20" y="36"/>
                  </a:cubicBezTo>
                  <a:cubicBezTo>
                    <a:pt x="9" y="54"/>
                    <a:pt x="2" y="75"/>
                    <a:pt x="0" y="97"/>
                  </a:cubicBezTo>
                  <a:cubicBezTo>
                    <a:pt x="24" y="100"/>
                    <a:pt x="71" y="100"/>
                    <a:pt x="128" y="72"/>
                  </a:cubicBezTo>
                  <a:close/>
                </a:path>
              </a:pathLst>
            </a:custGeom>
            <a:solidFill>
              <a:srgbClr val="E8BD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7" name="Freeform 342"/>
            <p:cNvSpPr>
              <a:spLocks/>
            </p:cNvSpPr>
            <p:nvPr/>
          </p:nvSpPr>
          <p:spPr bwMode="auto">
            <a:xfrm rot="16200000">
              <a:off x="9737096" y="5387937"/>
              <a:ext cx="1255700" cy="430899"/>
            </a:xfrm>
            <a:custGeom>
              <a:avLst/>
              <a:gdLst>
                <a:gd name="T0" fmla="*/ 128 w 216"/>
                <a:gd name="T1" fmla="*/ 49 h 74"/>
                <a:gd name="T2" fmla="*/ 216 w 216"/>
                <a:gd name="T3" fmla="*/ 16 h 74"/>
                <a:gd name="T4" fmla="*/ 193 w 216"/>
                <a:gd name="T5" fmla="*/ 0 h 74"/>
                <a:gd name="T6" fmla="*/ 121 w 216"/>
                <a:gd name="T7" fmla="*/ 28 h 74"/>
                <a:gd name="T8" fmla="*/ 25 w 216"/>
                <a:gd name="T9" fmla="*/ 20 h 74"/>
                <a:gd name="T10" fmla="*/ 0 w 216"/>
                <a:gd name="T11" fmla="*/ 52 h 74"/>
                <a:gd name="T12" fmla="*/ 128 w 216"/>
                <a:gd name="T13" fmla="*/ 4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6" h="74">
                  <a:moveTo>
                    <a:pt x="128" y="49"/>
                  </a:moveTo>
                  <a:cubicBezTo>
                    <a:pt x="160" y="29"/>
                    <a:pt x="191" y="19"/>
                    <a:pt x="216" y="16"/>
                  </a:cubicBezTo>
                  <a:cubicBezTo>
                    <a:pt x="209" y="10"/>
                    <a:pt x="201" y="5"/>
                    <a:pt x="193" y="0"/>
                  </a:cubicBezTo>
                  <a:cubicBezTo>
                    <a:pt x="176" y="9"/>
                    <a:pt x="151" y="21"/>
                    <a:pt x="121" y="28"/>
                  </a:cubicBezTo>
                  <a:cubicBezTo>
                    <a:pt x="81" y="37"/>
                    <a:pt x="44" y="27"/>
                    <a:pt x="25" y="20"/>
                  </a:cubicBezTo>
                  <a:cubicBezTo>
                    <a:pt x="15" y="29"/>
                    <a:pt x="7" y="40"/>
                    <a:pt x="0" y="52"/>
                  </a:cubicBezTo>
                  <a:cubicBezTo>
                    <a:pt x="32" y="63"/>
                    <a:pt x="89" y="74"/>
                    <a:pt x="128" y="49"/>
                  </a:cubicBezTo>
                  <a:close/>
                </a:path>
              </a:pathLst>
            </a:custGeom>
            <a:solidFill>
              <a:srgbClr val="EDC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8" name="Freeform 343"/>
            <p:cNvSpPr>
              <a:spLocks/>
            </p:cNvSpPr>
            <p:nvPr/>
          </p:nvSpPr>
          <p:spPr bwMode="auto">
            <a:xfrm rot="16200000">
              <a:off x="9728391" y="5442344"/>
              <a:ext cx="842211" cy="256798"/>
            </a:xfrm>
            <a:custGeom>
              <a:avLst/>
              <a:gdLst>
                <a:gd name="T0" fmla="*/ 145 w 145"/>
                <a:gd name="T1" fmla="*/ 18 h 44"/>
                <a:gd name="T2" fmla="*/ 57 w 145"/>
                <a:gd name="T3" fmla="*/ 6 h 44"/>
                <a:gd name="T4" fmla="*/ 0 w 145"/>
                <a:gd name="T5" fmla="*/ 29 h 44"/>
                <a:gd name="T6" fmla="*/ 145 w 145"/>
                <a:gd name="T7" fmla="*/ 1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5" h="44">
                  <a:moveTo>
                    <a:pt x="145" y="18"/>
                  </a:moveTo>
                  <a:cubicBezTo>
                    <a:pt x="119" y="5"/>
                    <a:pt x="88" y="0"/>
                    <a:pt x="57" y="6"/>
                  </a:cubicBezTo>
                  <a:cubicBezTo>
                    <a:pt x="36" y="10"/>
                    <a:pt x="17" y="18"/>
                    <a:pt x="0" y="29"/>
                  </a:cubicBezTo>
                  <a:cubicBezTo>
                    <a:pt x="20" y="35"/>
                    <a:pt x="72" y="44"/>
                    <a:pt x="145" y="18"/>
                  </a:cubicBezTo>
                  <a:close/>
                </a:path>
              </a:pathLst>
            </a:custGeom>
            <a:solidFill>
              <a:srgbClr val="FCC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9" name="Freeform 344"/>
            <p:cNvSpPr>
              <a:spLocks/>
            </p:cNvSpPr>
            <p:nvPr/>
          </p:nvSpPr>
          <p:spPr bwMode="auto">
            <a:xfrm rot="16200000">
              <a:off x="9917725" y="5259538"/>
              <a:ext cx="1575609" cy="611528"/>
            </a:xfrm>
            <a:custGeom>
              <a:avLst/>
              <a:gdLst>
                <a:gd name="T0" fmla="*/ 152 w 271"/>
                <a:gd name="T1" fmla="*/ 52 h 105"/>
                <a:gd name="T2" fmla="*/ 271 w 271"/>
                <a:gd name="T3" fmla="*/ 15 h 105"/>
                <a:gd name="T4" fmla="*/ 266 w 271"/>
                <a:gd name="T5" fmla="*/ 6 h 105"/>
                <a:gd name="T6" fmla="*/ 129 w 271"/>
                <a:gd name="T7" fmla="*/ 45 h 105"/>
                <a:gd name="T8" fmla="*/ 1 w 271"/>
                <a:gd name="T9" fmla="*/ 70 h 105"/>
                <a:gd name="T10" fmla="*/ 3 w 271"/>
                <a:gd name="T11" fmla="*/ 104 h 105"/>
                <a:gd name="T12" fmla="*/ 152 w 271"/>
                <a:gd name="T13" fmla="*/ 5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1" h="105">
                  <a:moveTo>
                    <a:pt x="152" y="52"/>
                  </a:moveTo>
                  <a:cubicBezTo>
                    <a:pt x="210" y="10"/>
                    <a:pt x="251" y="11"/>
                    <a:pt x="271" y="15"/>
                  </a:cubicBezTo>
                  <a:cubicBezTo>
                    <a:pt x="269" y="12"/>
                    <a:pt x="267" y="9"/>
                    <a:pt x="266" y="6"/>
                  </a:cubicBezTo>
                  <a:cubicBezTo>
                    <a:pt x="230" y="0"/>
                    <a:pt x="189" y="15"/>
                    <a:pt x="129" y="45"/>
                  </a:cubicBezTo>
                  <a:cubicBezTo>
                    <a:pt x="72" y="73"/>
                    <a:pt x="25" y="73"/>
                    <a:pt x="1" y="70"/>
                  </a:cubicBezTo>
                  <a:cubicBezTo>
                    <a:pt x="0" y="81"/>
                    <a:pt x="1" y="93"/>
                    <a:pt x="3" y="104"/>
                  </a:cubicBezTo>
                  <a:cubicBezTo>
                    <a:pt x="27" y="105"/>
                    <a:pt x="83" y="100"/>
                    <a:pt x="152" y="52"/>
                  </a:cubicBezTo>
                  <a:close/>
                </a:path>
              </a:pathLst>
            </a:custGeom>
            <a:solidFill>
              <a:srgbClr val="DBB3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0" name="Freeform 345"/>
            <p:cNvSpPr>
              <a:spLocks/>
            </p:cNvSpPr>
            <p:nvPr/>
          </p:nvSpPr>
          <p:spPr bwMode="auto">
            <a:xfrm rot="16200000">
              <a:off x="9757770" y="5478252"/>
              <a:ext cx="977139" cy="237212"/>
            </a:xfrm>
            <a:custGeom>
              <a:avLst/>
              <a:gdLst>
                <a:gd name="T0" fmla="*/ 96 w 168"/>
                <a:gd name="T1" fmla="*/ 32 h 41"/>
                <a:gd name="T2" fmla="*/ 168 w 168"/>
                <a:gd name="T3" fmla="*/ 4 h 41"/>
                <a:gd name="T4" fmla="*/ 161 w 168"/>
                <a:gd name="T5" fmla="*/ 0 h 41"/>
                <a:gd name="T6" fmla="*/ 16 w 168"/>
                <a:gd name="T7" fmla="*/ 11 h 41"/>
                <a:gd name="T8" fmla="*/ 0 w 168"/>
                <a:gd name="T9" fmla="*/ 24 h 41"/>
                <a:gd name="T10" fmla="*/ 96 w 168"/>
                <a:gd name="T11" fmla="*/ 3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" h="41">
                  <a:moveTo>
                    <a:pt x="96" y="32"/>
                  </a:moveTo>
                  <a:cubicBezTo>
                    <a:pt x="126" y="25"/>
                    <a:pt x="151" y="13"/>
                    <a:pt x="168" y="4"/>
                  </a:cubicBezTo>
                  <a:cubicBezTo>
                    <a:pt x="166" y="3"/>
                    <a:pt x="163" y="1"/>
                    <a:pt x="161" y="0"/>
                  </a:cubicBezTo>
                  <a:cubicBezTo>
                    <a:pt x="88" y="26"/>
                    <a:pt x="36" y="17"/>
                    <a:pt x="16" y="11"/>
                  </a:cubicBezTo>
                  <a:cubicBezTo>
                    <a:pt x="11" y="15"/>
                    <a:pt x="5" y="20"/>
                    <a:pt x="0" y="24"/>
                  </a:cubicBezTo>
                  <a:cubicBezTo>
                    <a:pt x="19" y="31"/>
                    <a:pt x="56" y="41"/>
                    <a:pt x="96" y="32"/>
                  </a:cubicBezTo>
                  <a:close/>
                </a:path>
              </a:pathLst>
            </a:custGeom>
            <a:solidFill>
              <a:srgbClr val="F2C5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1" name="Freeform 346"/>
            <p:cNvSpPr>
              <a:spLocks/>
            </p:cNvSpPr>
            <p:nvPr/>
          </p:nvSpPr>
          <p:spPr bwMode="auto">
            <a:xfrm rot="16200000">
              <a:off x="11182130" y="5118082"/>
              <a:ext cx="768218" cy="295971"/>
            </a:xfrm>
            <a:custGeom>
              <a:avLst/>
              <a:gdLst>
                <a:gd name="T0" fmla="*/ 48 w 132"/>
                <a:gd name="T1" fmla="*/ 48 h 51"/>
                <a:gd name="T2" fmla="*/ 132 w 132"/>
                <a:gd name="T3" fmla="*/ 0 h 51"/>
                <a:gd name="T4" fmla="*/ 0 w 132"/>
                <a:gd name="T5" fmla="*/ 48 h 51"/>
                <a:gd name="T6" fmla="*/ 48 w 132"/>
                <a:gd name="T7" fmla="*/ 4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2" h="51">
                  <a:moveTo>
                    <a:pt x="48" y="48"/>
                  </a:moveTo>
                  <a:cubicBezTo>
                    <a:pt x="82" y="42"/>
                    <a:pt x="111" y="24"/>
                    <a:pt x="132" y="0"/>
                  </a:cubicBezTo>
                  <a:cubicBezTo>
                    <a:pt x="71" y="32"/>
                    <a:pt x="23" y="44"/>
                    <a:pt x="0" y="48"/>
                  </a:cubicBezTo>
                  <a:cubicBezTo>
                    <a:pt x="15" y="51"/>
                    <a:pt x="31" y="51"/>
                    <a:pt x="48" y="48"/>
                  </a:cubicBezTo>
                  <a:close/>
                </a:path>
              </a:pathLst>
            </a:custGeom>
            <a:solidFill>
              <a:srgbClr val="5949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2" name="Freeform 347"/>
            <p:cNvSpPr>
              <a:spLocks/>
            </p:cNvSpPr>
            <p:nvPr/>
          </p:nvSpPr>
          <p:spPr bwMode="auto">
            <a:xfrm rot="16200000">
              <a:off x="10214784" y="5073469"/>
              <a:ext cx="1558199" cy="779100"/>
            </a:xfrm>
            <a:custGeom>
              <a:avLst/>
              <a:gdLst>
                <a:gd name="T0" fmla="*/ 148 w 268"/>
                <a:gd name="T1" fmla="*/ 44 h 134"/>
                <a:gd name="T2" fmla="*/ 0 w 268"/>
                <a:gd name="T3" fmla="*/ 116 h 134"/>
                <a:gd name="T4" fmla="*/ 12 w 268"/>
                <a:gd name="T5" fmla="*/ 134 h 134"/>
                <a:gd name="T6" fmla="*/ 146 w 268"/>
                <a:gd name="T7" fmla="*/ 91 h 134"/>
                <a:gd name="T8" fmla="*/ 268 w 268"/>
                <a:gd name="T9" fmla="*/ 45 h 134"/>
                <a:gd name="T10" fmla="*/ 266 w 268"/>
                <a:gd name="T11" fmla="*/ 22 h 134"/>
                <a:gd name="T12" fmla="*/ 260 w 268"/>
                <a:gd name="T13" fmla="*/ 0 h 134"/>
                <a:gd name="T14" fmla="*/ 148 w 268"/>
                <a:gd name="T15" fmla="*/ 4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8" h="134">
                  <a:moveTo>
                    <a:pt x="148" y="44"/>
                  </a:moveTo>
                  <a:cubicBezTo>
                    <a:pt x="75" y="95"/>
                    <a:pt x="23" y="111"/>
                    <a:pt x="0" y="116"/>
                  </a:cubicBezTo>
                  <a:cubicBezTo>
                    <a:pt x="3" y="123"/>
                    <a:pt x="7" y="129"/>
                    <a:pt x="12" y="134"/>
                  </a:cubicBezTo>
                  <a:cubicBezTo>
                    <a:pt x="37" y="132"/>
                    <a:pt x="97" y="123"/>
                    <a:pt x="146" y="91"/>
                  </a:cubicBezTo>
                  <a:cubicBezTo>
                    <a:pt x="193" y="60"/>
                    <a:pt x="237" y="44"/>
                    <a:pt x="268" y="45"/>
                  </a:cubicBezTo>
                  <a:cubicBezTo>
                    <a:pt x="268" y="37"/>
                    <a:pt x="267" y="30"/>
                    <a:pt x="266" y="22"/>
                  </a:cubicBezTo>
                  <a:cubicBezTo>
                    <a:pt x="265" y="15"/>
                    <a:pt x="263" y="7"/>
                    <a:pt x="260" y="0"/>
                  </a:cubicBezTo>
                  <a:cubicBezTo>
                    <a:pt x="237" y="0"/>
                    <a:pt x="201" y="8"/>
                    <a:pt x="148" y="44"/>
                  </a:cubicBezTo>
                  <a:close/>
                </a:path>
              </a:pathLst>
            </a:custGeom>
            <a:solidFill>
              <a:srgbClr val="C7A1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3" name="Freeform 348"/>
            <p:cNvSpPr>
              <a:spLocks/>
            </p:cNvSpPr>
            <p:nvPr/>
          </p:nvSpPr>
          <p:spPr bwMode="auto">
            <a:xfrm rot="16200000">
              <a:off x="10066799" y="5123522"/>
              <a:ext cx="1603900" cy="820448"/>
            </a:xfrm>
            <a:custGeom>
              <a:avLst/>
              <a:gdLst>
                <a:gd name="T0" fmla="*/ 149 w 276"/>
                <a:gd name="T1" fmla="*/ 42 h 141"/>
                <a:gd name="T2" fmla="*/ 0 w 276"/>
                <a:gd name="T3" fmla="*/ 94 h 141"/>
                <a:gd name="T4" fmla="*/ 0 w 276"/>
                <a:gd name="T5" fmla="*/ 96 h 141"/>
                <a:gd name="T6" fmla="*/ 16 w 276"/>
                <a:gd name="T7" fmla="*/ 141 h 141"/>
                <a:gd name="T8" fmla="*/ 164 w 276"/>
                <a:gd name="T9" fmla="*/ 69 h 141"/>
                <a:gd name="T10" fmla="*/ 276 w 276"/>
                <a:gd name="T11" fmla="*/ 25 h 141"/>
                <a:gd name="T12" fmla="*/ 268 w 276"/>
                <a:gd name="T13" fmla="*/ 5 h 141"/>
                <a:gd name="T14" fmla="*/ 149 w 276"/>
                <a:gd name="T15" fmla="*/ 4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6" h="141">
                  <a:moveTo>
                    <a:pt x="149" y="42"/>
                  </a:moveTo>
                  <a:cubicBezTo>
                    <a:pt x="80" y="90"/>
                    <a:pt x="24" y="95"/>
                    <a:pt x="0" y="94"/>
                  </a:cubicBezTo>
                  <a:cubicBezTo>
                    <a:pt x="0" y="95"/>
                    <a:pt x="0" y="96"/>
                    <a:pt x="0" y="96"/>
                  </a:cubicBezTo>
                  <a:cubicBezTo>
                    <a:pt x="3" y="113"/>
                    <a:pt x="8" y="128"/>
                    <a:pt x="16" y="141"/>
                  </a:cubicBezTo>
                  <a:cubicBezTo>
                    <a:pt x="39" y="136"/>
                    <a:pt x="91" y="120"/>
                    <a:pt x="164" y="69"/>
                  </a:cubicBezTo>
                  <a:cubicBezTo>
                    <a:pt x="217" y="33"/>
                    <a:pt x="253" y="25"/>
                    <a:pt x="276" y="25"/>
                  </a:cubicBezTo>
                  <a:cubicBezTo>
                    <a:pt x="274" y="18"/>
                    <a:pt x="271" y="11"/>
                    <a:pt x="268" y="5"/>
                  </a:cubicBezTo>
                  <a:cubicBezTo>
                    <a:pt x="248" y="1"/>
                    <a:pt x="207" y="0"/>
                    <a:pt x="149" y="42"/>
                  </a:cubicBezTo>
                  <a:close/>
                </a:path>
              </a:pathLst>
            </a:custGeom>
            <a:solidFill>
              <a:srgbClr val="D4AD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4" name="Freeform 349"/>
            <p:cNvSpPr>
              <a:spLocks/>
            </p:cNvSpPr>
            <p:nvPr/>
          </p:nvSpPr>
          <p:spPr bwMode="auto">
            <a:xfrm rot="16200000">
              <a:off x="10431322" y="5111553"/>
              <a:ext cx="1488559" cy="633290"/>
            </a:xfrm>
            <a:custGeom>
              <a:avLst/>
              <a:gdLst>
                <a:gd name="T0" fmla="*/ 134 w 256"/>
                <a:gd name="T1" fmla="*/ 47 h 109"/>
                <a:gd name="T2" fmla="*/ 0 w 256"/>
                <a:gd name="T3" fmla="*/ 90 h 109"/>
                <a:gd name="T4" fmla="*/ 10 w 256"/>
                <a:gd name="T5" fmla="*/ 103 h 109"/>
                <a:gd name="T6" fmla="*/ 144 w 256"/>
                <a:gd name="T7" fmla="*/ 74 h 109"/>
                <a:gd name="T8" fmla="*/ 254 w 256"/>
                <a:gd name="T9" fmla="*/ 28 h 109"/>
                <a:gd name="T10" fmla="*/ 256 w 256"/>
                <a:gd name="T11" fmla="*/ 1 h 109"/>
                <a:gd name="T12" fmla="*/ 134 w 256"/>
                <a:gd name="T13" fmla="*/ 47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6" h="109">
                  <a:moveTo>
                    <a:pt x="134" y="47"/>
                  </a:moveTo>
                  <a:cubicBezTo>
                    <a:pt x="85" y="79"/>
                    <a:pt x="25" y="88"/>
                    <a:pt x="0" y="90"/>
                  </a:cubicBezTo>
                  <a:cubicBezTo>
                    <a:pt x="3" y="95"/>
                    <a:pt x="7" y="99"/>
                    <a:pt x="10" y="103"/>
                  </a:cubicBezTo>
                  <a:cubicBezTo>
                    <a:pt x="35" y="106"/>
                    <a:pt x="88" y="109"/>
                    <a:pt x="144" y="74"/>
                  </a:cubicBezTo>
                  <a:cubicBezTo>
                    <a:pt x="205" y="36"/>
                    <a:pt x="229" y="24"/>
                    <a:pt x="254" y="28"/>
                  </a:cubicBezTo>
                  <a:cubicBezTo>
                    <a:pt x="255" y="19"/>
                    <a:pt x="256" y="10"/>
                    <a:pt x="256" y="1"/>
                  </a:cubicBezTo>
                  <a:cubicBezTo>
                    <a:pt x="225" y="0"/>
                    <a:pt x="181" y="16"/>
                    <a:pt x="134" y="47"/>
                  </a:cubicBezTo>
                  <a:close/>
                </a:path>
              </a:pathLst>
            </a:custGeom>
            <a:solidFill>
              <a:srgbClr val="B593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5" name="Freeform 350"/>
            <p:cNvSpPr>
              <a:spLocks/>
            </p:cNvSpPr>
            <p:nvPr/>
          </p:nvSpPr>
          <p:spPr bwMode="auto">
            <a:xfrm rot="16200000">
              <a:off x="10771906" y="5132227"/>
              <a:ext cx="1268757" cy="476600"/>
            </a:xfrm>
            <a:custGeom>
              <a:avLst/>
              <a:gdLst>
                <a:gd name="T0" fmla="*/ 122 w 218"/>
                <a:gd name="T1" fmla="*/ 35 h 82"/>
                <a:gd name="T2" fmla="*/ 0 w 218"/>
                <a:gd name="T3" fmla="*/ 65 h 82"/>
                <a:gd name="T4" fmla="*/ 28 w 218"/>
                <a:gd name="T5" fmla="*/ 82 h 82"/>
                <a:gd name="T6" fmla="*/ 125 w 218"/>
                <a:gd name="T7" fmla="*/ 57 h 82"/>
                <a:gd name="T8" fmla="*/ 211 w 218"/>
                <a:gd name="T9" fmla="*/ 15 h 82"/>
                <a:gd name="T10" fmla="*/ 218 w 218"/>
                <a:gd name="T11" fmla="*/ 0 h 82"/>
                <a:gd name="T12" fmla="*/ 122 w 218"/>
                <a:gd name="T13" fmla="*/ 35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82">
                  <a:moveTo>
                    <a:pt x="122" y="35"/>
                  </a:moveTo>
                  <a:cubicBezTo>
                    <a:pt x="58" y="63"/>
                    <a:pt x="20" y="66"/>
                    <a:pt x="0" y="65"/>
                  </a:cubicBezTo>
                  <a:cubicBezTo>
                    <a:pt x="9" y="72"/>
                    <a:pt x="18" y="77"/>
                    <a:pt x="28" y="82"/>
                  </a:cubicBezTo>
                  <a:cubicBezTo>
                    <a:pt x="47" y="82"/>
                    <a:pt x="78" y="78"/>
                    <a:pt x="125" y="57"/>
                  </a:cubicBezTo>
                  <a:cubicBezTo>
                    <a:pt x="184" y="30"/>
                    <a:pt x="192" y="17"/>
                    <a:pt x="211" y="15"/>
                  </a:cubicBezTo>
                  <a:cubicBezTo>
                    <a:pt x="214" y="10"/>
                    <a:pt x="216" y="5"/>
                    <a:pt x="218" y="0"/>
                  </a:cubicBezTo>
                  <a:cubicBezTo>
                    <a:pt x="205" y="1"/>
                    <a:pt x="181" y="9"/>
                    <a:pt x="122" y="35"/>
                  </a:cubicBezTo>
                  <a:close/>
                </a:path>
              </a:pathLst>
            </a:custGeom>
            <a:solidFill>
              <a:srgbClr val="8F73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6" name="Freeform 351"/>
            <p:cNvSpPr>
              <a:spLocks/>
            </p:cNvSpPr>
            <p:nvPr/>
          </p:nvSpPr>
          <p:spPr bwMode="auto">
            <a:xfrm rot="16200000">
              <a:off x="10565161" y="5127875"/>
              <a:ext cx="1418919" cy="552769"/>
            </a:xfrm>
            <a:custGeom>
              <a:avLst/>
              <a:gdLst>
                <a:gd name="T0" fmla="*/ 134 w 244"/>
                <a:gd name="T1" fmla="*/ 50 h 95"/>
                <a:gd name="T2" fmla="*/ 0 w 244"/>
                <a:gd name="T3" fmla="*/ 79 h 95"/>
                <a:gd name="T4" fmla="*/ 19 w 244"/>
                <a:gd name="T5" fmla="*/ 94 h 95"/>
                <a:gd name="T6" fmla="*/ 141 w 244"/>
                <a:gd name="T7" fmla="*/ 64 h 95"/>
                <a:gd name="T8" fmla="*/ 237 w 244"/>
                <a:gd name="T9" fmla="*/ 29 h 95"/>
                <a:gd name="T10" fmla="*/ 244 w 244"/>
                <a:gd name="T11" fmla="*/ 4 h 95"/>
                <a:gd name="T12" fmla="*/ 134 w 244"/>
                <a:gd name="T13" fmla="*/ 5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4" h="95">
                  <a:moveTo>
                    <a:pt x="134" y="50"/>
                  </a:moveTo>
                  <a:cubicBezTo>
                    <a:pt x="78" y="85"/>
                    <a:pt x="25" y="82"/>
                    <a:pt x="0" y="79"/>
                  </a:cubicBezTo>
                  <a:cubicBezTo>
                    <a:pt x="6" y="84"/>
                    <a:pt x="12" y="90"/>
                    <a:pt x="19" y="94"/>
                  </a:cubicBezTo>
                  <a:cubicBezTo>
                    <a:pt x="39" y="95"/>
                    <a:pt x="77" y="92"/>
                    <a:pt x="141" y="64"/>
                  </a:cubicBezTo>
                  <a:cubicBezTo>
                    <a:pt x="200" y="38"/>
                    <a:pt x="224" y="30"/>
                    <a:pt x="237" y="29"/>
                  </a:cubicBezTo>
                  <a:cubicBezTo>
                    <a:pt x="240" y="21"/>
                    <a:pt x="242" y="12"/>
                    <a:pt x="244" y="4"/>
                  </a:cubicBezTo>
                  <a:cubicBezTo>
                    <a:pt x="219" y="0"/>
                    <a:pt x="195" y="12"/>
                    <a:pt x="134" y="50"/>
                  </a:cubicBezTo>
                  <a:close/>
                </a:path>
              </a:pathLst>
            </a:custGeom>
            <a:solidFill>
              <a:srgbClr val="A18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7" name="Freeform 352"/>
            <p:cNvSpPr>
              <a:spLocks/>
            </p:cNvSpPr>
            <p:nvPr/>
          </p:nvSpPr>
          <p:spPr bwMode="auto">
            <a:xfrm rot="16200000">
              <a:off x="10943830" y="5088702"/>
              <a:ext cx="1064189" cy="441780"/>
            </a:xfrm>
            <a:custGeom>
              <a:avLst/>
              <a:gdLst>
                <a:gd name="T0" fmla="*/ 97 w 183"/>
                <a:gd name="T1" fmla="*/ 42 h 76"/>
                <a:gd name="T2" fmla="*/ 0 w 183"/>
                <a:gd name="T3" fmla="*/ 67 h 76"/>
                <a:gd name="T4" fmla="*/ 33 w 183"/>
                <a:gd name="T5" fmla="*/ 76 h 76"/>
                <a:gd name="T6" fmla="*/ 165 w 183"/>
                <a:gd name="T7" fmla="*/ 28 h 76"/>
                <a:gd name="T8" fmla="*/ 183 w 183"/>
                <a:gd name="T9" fmla="*/ 0 h 76"/>
                <a:gd name="T10" fmla="*/ 97 w 183"/>
                <a:gd name="T11" fmla="*/ 42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3" h="76">
                  <a:moveTo>
                    <a:pt x="97" y="42"/>
                  </a:moveTo>
                  <a:cubicBezTo>
                    <a:pt x="50" y="63"/>
                    <a:pt x="19" y="67"/>
                    <a:pt x="0" y="67"/>
                  </a:cubicBezTo>
                  <a:cubicBezTo>
                    <a:pt x="11" y="71"/>
                    <a:pt x="22" y="74"/>
                    <a:pt x="33" y="76"/>
                  </a:cubicBezTo>
                  <a:cubicBezTo>
                    <a:pt x="56" y="72"/>
                    <a:pt x="104" y="60"/>
                    <a:pt x="165" y="28"/>
                  </a:cubicBezTo>
                  <a:cubicBezTo>
                    <a:pt x="172" y="19"/>
                    <a:pt x="178" y="10"/>
                    <a:pt x="183" y="0"/>
                  </a:cubicBezTo>
                  <a:cubicBezTo>
                    <a:pt x="164" y="2"/>
                    <a:pt x="156" y="15"/>
                    <a:pt x="97" y="42"/>
                  </a:cubicBezTo>
                  <a:close/>
                </a:path>
              </a:pathLst>
            </a:custGeom>
            <a:solidFill>
              <a:srgbClr val="786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8" name="Oval 353"/>
            <p:cNvSpPr>
              <a:spLocks noChangeArrowheads="1"/>
            </p:cNvSpPr>
            <p:nvPr/>
          </p:nvSpPr>
          <p:spPr bwMode="auto">
            <a:xfrm rot="16200000">
              <a:off x="9870936" y="492450"/>
              <a:ext cx="1464620" cy="1464620"/>
            </a:xfrm>
            <a:prstGeom prst="ellipse">
              <a:avLst/>
            </a:prstGeom>
            <a:solidFill>
              <a:srgbClr val="6FC8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9" name="Freeform 354"/>
            <p:cNvSpPr>
              <a:spLocks/>
            </p:cNvSpPr>
            <p:nvPr/>
          </p:nvSpPr>
          <p:spPr bwMode="auto">
            <a:xfrm rot="16200000">
              <a:off x="10231106" y="502243"/>
              <a:ext cx="768218" cy="1397156"/>
            </a:xfrm>
            <a:custGeom>
              <a:avLst/>
              <a:gdLst>
                <a:gd name="T0" fmla="*/ 48 w 132"/>
                <a:gd name="T1" fmla="*/ 0 h 240"/>
                <a:gd name="T2" fmla="*/ 9 w 132"/>
                <a:gd name="T3" fmla="*/ 37 h 240"/>
                <a:gd name="T4" fmla="*/ 53 w 132"/>
                <a:gd name="T5" fmla="*/ 90 h 240"/>
                <a:gd name="T6" fmla="*/ 17 w 132"/>
                <a:gd name="T7" fmla="*/ 143 h 240"/>
                <a:gd name="T8" fmla="*/ 46 w 132"/>
                <a:gd name="T9" fmla="*/ 190 h 240"/>
                <a:gd name="T10" fmla="*/ 59 w 132"/>
                <a:gd name="T11" fmla="*/ 237 h 240"/>
                <a:gd name="T12" fmla="*/ 77 w 132"/>
                <a:gd name="T13" fmla="*/ 167 h 240"/>
                <a:gd name="T14" fmla="*/ 55 w 132"/>
                <a:gd name="T15" fmla="*/ 112 h 240"/>
                <a:gd name="T16" fmla="*/ 62 w 132"/>
                <a:gd name="T17" fmla="*/ 94 h 240"/>
                <a:gd name="T18" fmla="*/ 73 w 132"/>
                <a:gd name="T19" fmla="*/ 93 h 240"/>
                <a:gd name="T20" fmla="*/ 77 w 132"/>
                <a:gd name="T21" fmla="*/ 90 h 240"/>
                <a:gd name="T22" fmla="*/ 109 w 132"/>
                <a:gd name="T23" fmla="*/ 61 h 240"/>
                <a:gd name="T24" fmla="*/ 48 w 132"/>
                <a:gd name="T25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2" h="240">
                  <a:moveTo>
                    <a:pt x="48" y="0"/>
                  </a:moveTo>
                  <a:cubicBezTo>
                    <a:pt x="42" y="0"/>
                    <a:pt x="0" y="24"/>
                    <a:pt x="9" y="37"/>
                  </a:cubicBezTo>
                  <a:cubicBezTo>
                    <a:pt x="18" y="51"/>
                    <a:pt x="55" y="73"/>
                    <a:pt x="53" y="90"/>
                  </a:cubicBezTo>
                  <a:cubicBezTo>
                    <a:pt x="51" y="107"/>
                    <a:pt x="13" y="127"/>
                    <a:pt x="17" y="143"/>
                  </a:cubicBezTo>
                  <a:cubicBezTo>
                    <a:pt x="22" y="159"/>
                    <a:pt x="45" y="177"/>
                    <a:pt x="46" y="190"/>
                  </a:cubicBezTo>
                  <a:cubicBezTo>
                    <a:pt x="47" y="203"/>
                    <a:pt x="58" y="240"/>
                    <a:pt x="59" y="237"/>
                  </a:cubicBezTo>
                  <a:cubicBezTo>
                    <a:pt x="60" y="233"/>
                    <a:pt x="65" y="178"/>
                    <a:pt x="77" y="167"/>
                  </a:cubicBezTo>
                  <a:cubicBezTo>
                    <a:pt x="120" y="125"/>
                    <a:pt x="83" y="112"/>
                    <a:pt x="55" y="112"/>
                  </a:cubicBezTo>
                  <a:cubicBezTo>
                    <a:pt x="55" y="112"/>
                    <a:pt x="61" y="102"/>
                    <a:pt x="62" y="94"/>
                  </a:cubicBezTo>
                  <a:cubicBezTo>
                    <a:pt x="73" y="93"/>
                    <a:pt x="73" y="93"/>
                    <a:pt x="73" y="93"/>
                  </a:cubicBezTo>
                  <a:cubicBezTo>
                    <a:pt x="77" y="90"/>
                    <a:pt x="77" y="90"/>
                    <a:pt x="77" y="90"/>
                  </a:cubicBezTo>
                  <a:cubicBezTo>
                    <a:pt x="77" y="90"/>
                    <a:pt x="100" y="74"/>
                    <a:pt x="109" y="61"/>
                  </a:cubicBezTo>
                  <a:cubicBezTo>
                    <a:pt x="117" y="47"/>
                    <a:pt x="132" y="0"/>
                    <a:pt x="48" y="0"/>
                  </a:cubicBezTo>
                </a:path>
              </a:pathLst>
            </a:custGeom>
            <a:solidFill>
              <a:srgbClr val="577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0" name="Freeform 355"/>
            <p:cNvSpPr>
              <a:spLocks/>
            </p:cNvSpPr>
            <p:nvPr/>
          </p:nvSpPr>
          <p:spPr bwMode="auto">
            <a:xfrm rot="16200000">
              <a:off x="10524901" y="360787"/>
              <a:ext cx="393902" cy="587589"/>
            </a:xfrm>
            <a:custGeom>
              <a:avLst/>
              <a:gdLst>
                <a:gd name="T0" fmla="*/ 55 w 68"/>
                <a:gd name="T1" fmla="*/ 1 h 101"/>
                <a:gd name="T2" fmla="*/ 18 w 68"/>
                <a:gd name="T3" fmla="*/ 50 h 101"/>
                <a:gd name="T4" fmla="*/ 35 w 68"/>
                <a:gd name="T5" fmla="*/ 82 h 101"/>
                <a:gd name="T6" fmla="*/ 35 w 68"/>
                <a:gd name="T7" fmla="*/ 101 h 101"/>
                <a:gd name="T8" fmla="*/ 55 w 68"/>
                <a:gd name="T9" fmla="*/ 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101">
                  <a:moveTo>
                    <a:pt x="55" y="1"/>
                  </a:moveTo>
                  <a:cubicBezTo>
                    <a:pt x="54" y="0"/>
                    <a:pt x="0" y="32"/>
                    <a:pt x="18" y="50"/>
                  </a:cubicBezTo>
                  <a:cubicBezTo>
                    <a:pt x="36" y="69"/>
                    <a:pt x="40" y="77"/>
                    <a:pt x="35" y="82"/>
                  </a:cubicBezTo>
                  <a:cubicBezTo>
                    <a:pt x="29" y="87"/>
                    <a:pt x="35" y="101"/>
                    <a:pt x="35" y="101"/>
                  </a:cubicBezTo>
                  <a:cubicBezTo>
                    <a:pt x="35" y="101"/>
                    <a:pt x="68" y="62"/>
                    <a:pt x="55" y="1"/>
                  </a:cubicBezTo>
                </a:path>
              </a:pathLst>
            </a:custGeom>
            <a:solidFill>
              <a:srgbClr val="577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1" name="Freeform 356"/>
            <p:cNvSpPr>
              <a:spLocks noEditPoints="1"/>
            </p:cNvSpPr>
            <p:nvPr/>
          </p:nvSpPr>
          <p:spPr bwMode="auto">
            <a:xfrm rot="16200000">
              <a:off x="9932959" y="763394"/>
              <a:ext cx="1371041" cy="1016311"/>
            </a:xfrm>
            <a:custGeom>
              <a:avLst/>
              <a:gdLst>
                <a:gd name="T0" fmla="*/ 116 w 236"/>
                <a:gd name="T1" fmla="*/ 51 h 175"/>
                <a:gd name="T2" fmla="*/ 5 w 236"/>
                <a:gd name="T3" fmla="*/ 71 h 175"/>
                <a:gd name="T4" fmla="*/ 44 w 236"/>
                <a:gd name="T5" fmla="*/ 175 h 175"/>
                <a:gd name="T6" fmla="*/ 108 w 236"/>
                <a:gd name="T7" fmla="*/ 150 h 175"/>
                <a:gd name="T8" fmla="*/ 81 w 236"/>
                <a:gd name="T9" fmla="*/ 110 h 175"/>
                <a:gd name="T10" fmla="*/ 117 w 236"/>
                <a:gd name="T11" fmla="*/ 57 h 175"/>
                <a:gd name="T12" fmla="*/ 116 w 236"/>
                <a:gd name="T13" fmla="*/ 51 h 175"/>
                <a:gd name="T14" fmla="*/ 210 w 236"/>
                <a:gd name="T15" fmla="*/ 0 h 175"/>
                <a:gd name="T16" fmla="*/ 170 w 236"/>
                <a:gd name="T17" fmla="*/ 31 h 175"/>
                <a:gd name="T18" fmla="*/ 141 w 236"/>
                <a:gd name="T19" fmla="*/ 57 h 175"/>
                <a:gd name="T20" fmla="*/ 137 w 236"/>
                <a:gd name="T21" fmla="*/ 60 h 175"/>
                <a:gd name="T22" fmla="*/ 126 w 236"/>
                <a:gd name="T23" fmla="*/ 61 h 175"/>
                <a:gd name="T24" fmla="*/ 119 w 236"/>
                <a:gd name="T25" fmla="*/ 79 h 175"/>
                <a:gd name="T26" fmla="*/ 119 w 236"/>
                <a:gd name="T27" fmla="*/ 79 h 175"/>
                <a:gd name="T28" fmla="*/ 150 w 236"/>
                <a:gd name="T29" fmla="*/ 124 h 175"/>
                <a:gd name="T30" fmla="*/ 236 w 236"/>
                <a:gd name="T31" fmla="*/ 38 h 175"/>
                <a:gd name="T32" fmla="*/ 210 w 236"/>
                <a:gd name="T33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6" h="175">
                  <a:moveTo>
                    <a:pt x="116" y="51"/>
                  </a:moveTo>
                  <a:cubicBezTo>
                    <a:pt x="61" y="67"/>
                    <a:pt x="5" y="71"/>
                    <a:pt x="5" y="71"/>
                  </a:cubicBezTo>
                  <a:cubicBezTo>
                    <a:pt x="0" y="135"/>
                    <a:pt x="44" y="175"/>
                    <a:pt x="44" y="175"/>
                  </a:cubicBezTo>
                  <a:cubicBezTo>
                    <a:pt x="67" y="169"/>
                    <a:pt x="89" y="160"/>
                    <a:pt x="108" y="150"/>
                  </a:cubicBezTo>
                  <a:cubicBezTo>
                    <a:pt x="102" y="138"/>
                    <a:pt x="85" y="123"/>
                    <a:pt x="81" y="110"/>
                  </a:cubicBezTo>
                  <a:cubicBezTo>
                    <a:pt x="77" y="94"/>
                    <a:pt x="115" y="74"/>
                    <a:pt x="117" y="57"/>
                  </a:cubicBezTo>
                  <a:cubicBezTo>
                    <a:pt x="117" y="55"/>
                    <a:pt x="117" y="53"/>
                    <a:pt x="116" y="51"/>
                  </a:cubicBezTo>
                  <a:moveTo>
                    <a:pt x="210" y="0"/>
                  </a:moveTo>
                  <a:cubicBezTo>
                    <a:pt x="201" y="13"/>
                    <a:pt x="187" y="23"/>
                    <a:pt x="170" y="31"/>
                  </a:cubicBezTo>
                  <a:cubicBezTo>
                    <a:pt x="161" y="44"/>
                    <a:pt x="141" y="57"/>
                    <a:pt x="141" y="57"/>
                  </a:cubicBezTo>
                  <a:cubicBezTo>
                    <a:pt x="137" y="60"/>
                    <a:pt x="137" y="60"/>
                    <a:pt x="137" y="60"/>
                  </a:cubicBezTo>
                  <a:cubicBezTo>
                    <a:pt x="126" y="61"/>
                    <a:pt x="126" y="61"/>
                    <a:pt x="126" y="61"/>
                  </a:cubicBezTo>
                  <a:cubicBezTo>
                    <a:pt x="125" y="69"/>
                    <a:pt x="119" y="79"/>
                    <a:pt x="119" y="79"/>
                  </a:cubicBezTo>
                  <a:cubicBezTo>
                    <a:pt x="119" y="79"/>
                    <a:pt x="119" y="79"/>
                    <a:pt x="119" y="79"/>
                  </a:cubicBezTo>
                  <a:cubicBezTo>
                    <a:pt x="145" y="79"/>
                    <a:pt x="178" y="90"/>
                    <a:pt x="150" y="124"/>
                  </a:cubicBezTo>
                  <a:cubicBezTo>
                    <a:pt x="205" y="83"/>
                    <a:pt x="236" y="38"/>
                    <a:pt x="236" y="38"/>
                  </a:cubicBezTo>
                  <a:cubicBezTo>
                    <a:pt x="223" y="11"/>
                    <a:pt x="210" y="0"/>
                    <a:pt x="210" y="0"/>
                  </a:cubicBezTo>
                </a:path>
              </a:pathLst>
            </a:custGeom>
            <a:solidFill>
              <a:srgbClr val="79DB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2" name="Freeform 357"/>
            <p:cNvSpPr>
              <a:spLocks/>
            </p:cNvSpPr>
            <p:nvPr/>
          </p:nvSpPr>
          <p:spPr bwMode="auto">
            <a:xfrm rot="16200000">
              <a:off x="10342095" y="870031"/>
              <a:ext cx="585413" cy="692049"/>
            </a:xfrm>
            <a:custGeom>
              <a:avLst/>
              <a:gdLst>
                <a:gd name="T0" fmla="*/ 93 w 101"/>
                <a:gd name="T1" fmla="*/ 0 h 119"/>
                <a:gd name="T2" fmla="*/ 39 w 101"/>
                <a:gd name="T3" fmla="*/ 20 h 119"/>
                <a:gd name="T4" fmla="*/ 40 w 101"/>
                <a:gd name="T5" fmla="*/ 26 h 119"/>
                <a:gd name="T6" fmla="*/ 4 w 101"/>
                <a:gd name="T7" fmla="*/ 79 h 119"/>
                <a:gd name="T8" fmla="*/ 31 w 101"/>
                <a:gd name="T9" fmla="*/ 119 h 119"/>
                <a:gd name="T10" fmla="*/ 73 w 101"/>
                <a:gd name="T11" fmla="*/ 93 h 119"/>
                <a:gd name="T12" fmla="*/ 42 w 101"/>
                <a:gd name="T13" fmla="*/ 48 h 119"/>
                <a:gd name="T14" fmla="*/ 42 w 101"/>
                <a:gd name="T15" fmla="*/ 48 h 119"/>
                <a:gd name="T16" fmla="*/ 49 w 101"/>
                <a:gd name="T17" fmla="*/ 30 h 119"/>
                <a:gd name="T18" fmla="*/ 60 w 101"/>
                <a:gd name="T19" fmla="*/ 29 h 119"/>
                <a:gd name="T20" fmla="*/ 64 w 101"/>
                <a:gd name="T21" fmla="*/ 26 h 119"/>
                <a:gd name="T22" fmla="*/ 93 w 101"/>
                <a:gd name="T23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1" h="119">
                  <a:moveTo>
                    <a:pt x="93" y="0"/>
                  </a:moveTo>
                  <a:cubicBezTo>
                    <a:pt x="77" y="8"/>
                    <a:pt x="58" y="15"/>
                    <a:pt x="39" y="20"/>
                  </a:cubicBezTo>
                  <a:cubicBezTo>
                    <a:pt x="40" y="22"/>
                    <a:pt x="40" y="24"/>
                    <a:pt x="40" y="26"/>
                  </a:cubicBezTo>
                  <a:cubicBezTo>
                    <a:pt x="38" y="43"/>
                    <a:pt x="0" y="63"/>
                    <a:pt x="4" y="79"/>
                  </a:cubicBezTo>
                  <a:cubicBezTo>
                    <a:pt x="8" y="92"/>
                    <a:pt x="25" y="107"/>
                    <a:pt x="31" y="119"/>
                  </a:cubicBezTo>
                  <a:cubicBezTo>
                    <a:pt x="46" y="111"/>
                    <a:pt x="60" y="102"/>
                    <a:pt x="73" y="93"/>
                  </a:cubicBezTo>
                  <a:cubicBezTo>
                    <a:pt x="101" y="59"/>
                    <a:pt x="68" y="48"/>
                    <a:pt x="42" y="48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42" y="48"/>
                    <a:pt x="48" y="38"/>
                    <a:pt x="49" y="30"/>
                  </a:cubicBezTo>
                  <a:cubicBezTo>
                    <a:pt x="60" y="29"/>
                    <a:pt x="60" y="29"/>
                    <a:pt x="60" y="29"/>
                  </a:cubicBezTo>
                  <a:cubicBezTo>
                    <a:pt x="64" y="26"/>
                    <a:pt x="64" y="26"/>
                    <a:pt x="64" y="26"/>
                  </a:cubicBezTo>
                  <a:cubicBezTo>
                    <a:pt x="64" y="26"/>
                    <a:pt x="84" y="13"/>
                    <a:pt x="93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3" name="Freeform 358"/>
            <p:cNvSpPr>
              <a:spLocks noEditPoints="1"/>
            </p:cNvSpPr>
            <p:nvPr/>
          </p:nvSpPr>
          <p:spPr bwMode="auto">
            <a:xfrm rot="16200000">
              <a:off x="10287689" y="604527"/>
              <a:ext cx="1092480" cy="924909"/>
            </a:xfrm>
            <a:custGeom>
              <a:avLst/>
              <a:gdLst>
                <a:gd name="T0" fmla="*/ 51 w 188"/>
                <a:gd name="T1" fmla="*/ 116 h 159"/>
                <a:gd name="T2" fmla="*/ 0 w 188"/>
                <a:gd name="T3" fmla="*/ 141 h 159"/>
                <a:gd name="T4" fmla="*/ 39 w 188"/>
                <a:gd name="T5" fmla="*/ 159 h 159"/>
                <a:gd name="T6" fmla="*/ 61 w 188"/>
                <a:gd name="T7" fmla="*/ 152 h 159"/>
                <a:gd name="T8" fmla="*/ 51 w 188"/>
                <a:gd name="T9" fmla="*/ 116 h 159"/>
                <a:gd name="T10" fmla="*/ 147 w 188"/>
                <a:gd name="T11" fmla="*/ 46 h 159"/>
                <a:gd name="T12" fmla="*/ 74 w 188"/>
                <a:gd name="T13" fmla="*/ 103 h 159"/>
                <a:gd name="T14" fmla="*/ 65 w 188"/>
                <a:gd name="T15" fmla="*/ 150 h 159"/>
                <a:gd name="T16" fmla="*/ 162 w 188"/>
                <a:gd name="T17" fmla="*/ 75 h 159"/>
                <a:gd name="T18" fmla="*/ 149 w 188"/>
                <a:gd name="T19" fmla="*/ 60 h 159"/>
                <a:gd name="T20" fmla="*/ 147 w 188"/>
                <a:gd name="T21" fmla="*/ 46 h 159"/>
                <a:gd name="T22" fmla="*/ 187 w 188"/>
                <a:gd name="T23" fmla="*/ 17 h 159"/>
                <a:gd name="T24" fmla="*/ 188 w 188"/>
                <a:gd name="T25" fmla="*/ 21 h 159"/>
                <a:gd name="T26" fmla="*/ 187 w 188"/>
                <a:gd name="T27" fmla="*/ 17 h 159"/>
                <a:gd name="T28" fmla="*/ 180 w 188"/>
                <a:gd name="T29" fmla="*/ 0 h 159"/>
                <a:gd name="T30" fmla="*/ 165 w 188"/>
                <a:gd name="T31" fmla="*/ 24 h 159"/>
                <a:gd name="T32" fmla="*/ 186 w 188"/>
                <a:gd name="T33" fmla="*/ 11 h 159"/>
                <a:gd name="T34" fmla="*/ 180 w 188"/>
                <a:gd name="T35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8" h="159">
                  <a:moveTo>
                    <a:pt x="51" y="116"/>
                  </a:moveTo>
                  <a:cubicBezTo>
                    <a:pt x="22" y="132"/>
                    <a:pt x="0" y="141"/>
                    <a:pt x="0" y="141"/>
                  </a:cubicBezTo>
                  <a:cubicBezTo>
                    <a:pt x="19" y="155"/>
                    <a:pt x="39" y="159"/>
                    <a:pt x="39" y="159"/>
                  </a:cubicBezTo>
                  <a:cubicBezTo>
                    <a:pt x="46" y="157"/>
                    <a:pt x="53" y="155"/>
                    <a:pt x="61" y="152"/>
                  </a:cubicBezTo>
                  <a:cubicBezTo>
                    <a:pt x="57" y="143"/>
                    <a:pt x="53" y="126"/>
                    <a:pt x="51" y="116"/>
                  </a:cubicBezTo>
                  <a:moveTo>
                    <a:pt x="147" y="46"/>
                  </a:moveTo>
                  <a:cubicBezTo>
                    <a:pt x="125" y="69"/>
                    <a:pt x="99" y="88"/>
                    <a:pt x="74" y="103"/>
                  </a:cubicBezTo>
                  <a:cubicBezTo>
                    <a:pt x="70" y="118"/>
                    <a:pt x="67" y="139"/>
                    <a:pt x="65" y="150"/>
                  </a:cubicBezTo>
                  <a:cubicBezTo>
                    <a:pt x="103" y="134"/>
                    <a:pt x="139" y="100"/>
                    <a:pt x="162" y="75"/>
                  </a:cubicBezTo>
                  <a:cubicBezTo>
                    <a:pt x="159" y="71"/>
                    <a:pt x="155" y="66"/>
                    <a:pt x="149" y="60"/>
                  </a:cubicBezTo>
                  <a:cubicBezTo>
                    <a:pt x="145" y="56"/>
                    <a:pt x="145" y="51"/>
                    <a:pt x="147" y="46"/>
                  </a:cubicBezTo>
                  <a:moveTo>
                    <a:pt x="187" y="17"/>
                  </a:moveTo>
                  <a:cubicBezTo>
                    <a:pt x="187" y="19"/>
                    <a:pt x="188" y="20"/>
                    <a:pt x="188" y="21"/>
                  </a:cubicBezTo>
                  <a:cubicBezTo>
                    <a:pt x="188" y="20"/>
                    <a:pt x="187" y="19"/>
                    <a:pt x="187" y="17"/>
                  </a:cubicBezTo>
                  <a:moveTo>
                    <a:pt x="180" y="0"/>
                  </a:moveTo>
                  <a:cubicBezTo>
                    <a:pt x="176" y="8"/>
                    <a:pt x="171" y="17"/>
                    <a:pt x="165" y="24"/>
                  </a:cubicBezTo>
                  <a:cubicBezTo>
                    <a:pt x="175" y="17"/>
                    <a:pt x="184" y="11"/>
                    <a:pt x="186" y="11"/>
                  </a:cubicBezTo>
                  <a:cubicBezTo>
                    <a:pt x="183" y="2"/>
                    <a:pt x="180" y="0"/>
                    <a:pt x="180" y="0"/>
                  </a:cubicBezTo>
                </a:path>
              </a:pathLst>
            </a:custGeom>
            <a:solidFill>
              <a:srgbClr val="79DB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4" name="Freeform 359"/>
            <p:cNvSpPr>
              <a:spLocks/>
            </p:cNvSpPr>
            <p:nvPr/>
          </p:nvSpPr>
          <p:spPr bwMode="auto">
            <a:xfrm rot="16200000">
              <a:off x="11046114" y="1108331"/>
              <a:ext cx="132752" cy="285090"/>
            </a:xfrm>
            <a:custGeom>
              <a:avLst/>
              <a:gdLst>
                <a:gd name="T0" fmla="*/ 23 w 23"/>
                <a:gd name="T1" fmla="*/ 0 h 49"/>
                <a:gd name="T2" fmla="*/ 0 w 23"/>
                <a:gd name="T3" fmla="*/ 13 h 49"/>
                <a:gd name="T4" fmla="*/ 10 w 23"/>
                <a:gd name="T5" fmla="*/ 49 h 49"/>
                <a:gd name="T6" fmla="*/ 14 w 23"/>
                <a:gd name="T7" fmla="*/ 47 h 49"/>
                <a:gd name="T8" fmla="*/ 23 w 23"/>
                <a:gd name="T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49">
                  <a:moveTo>
                    <a:pt x="23" y="0"/>
                  </a:moveTo>
                  <a:cubicBezTo>
                    <a:pt x="15" y="5"/>
                    <a:pt x="8" y="9"/>
                    <a:pt x="0" y="13"/>
                  </a:cubicBezTo>
                  <a:cubicBezTo>
                    <a:pt x="2" y="23"/>
                    <a:pt x="6" y="40"/>
                    <a:pt x="10" y="49"/>
                  </a:cubicBezTo>
                  <a:cubicBezTo>
                    <a:pt x="11" y="49"/>
                    <a:pt x="13" y="48"/>
                    <a:pt x="14" y="47"/>
                  </a:cubicBezTo>
                  <a:cubicBezTo>
                    <a:pt x="16" y="36"/>
                    <a:pt x="19" y="15"/>
                    <a:pt x="23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5" name="Freeform 360"/>
            <p:cNvSpPr>
              <a:spLocks/>
            </p:cNvSpPr>
            <p:nvPr/>
          </p:nvSpPr>
          <p:spPr bwMode="auto">
            <a:xfrm rot="16200000">
              <a:off x="10492257" y="456542"/>
              <a:ext cx="256798" cy="372140"/>
            </a:xfrm>
            <a:custGeom>
              <a:avLst/>
              <a:gdLst>
                <a:gd name="T0" fmla="*/ 41 w 44"/>
                <a:gd name="T1" fmla="*/ 0 h 64"/>
                <a:gd name="T2" fmla="*/ 20 w 44"/>
                <a:gd name="T3" fmla="*/ 13 h 64"/>
                <a:gd name="T4" fmla="*/ 2 w 44"/>
                <a:gd name="T5" fmla="*/ 35 h 64"/>
                <a:gd name="T6" fmla="*/ 4 w 44"/>
                <a:gd name="T7" fmla="*/ 49 h 64"/>
                <a:gd name="T8" fmla="*/ 17 w 44"/>
                <a:gd name="T9" fmla="*/ 64 h 64"/>
                <a:gd name="T10" fmla="*/ 44 w 44"/>
                <a:gd name="T11" fmla="*/ 32 h 64"/>
                <a:gd name="T12" fmla="*/ 43 w 44"/>
                <a:gd name="T13" fmla="*/ 10 h 64"/>
                <a:gd name="T14" fmla="*/ 42 w 44"/>
                <a:gd name="T15" fmla="*/ 6 h 64"/>
                <a:gd name="T16" fmla="*/ 41 w 44"/>
                <a:gd name="T17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64">
                  <a:moveTo>
                    <a:pt x="41" y="0"/>
                  </a:moveTo>
                  <a:cubicBezTo>
                    <a:pt x="39" y="0"/>
                    <a:pt x="30" y="6"/>
                    <a:pt x="20" y="13"/>
                  </a:cubicBezTo>
                  <a:cubicBezTo>
                    <a:pt x="15" y="21"/>
                    <a:pt x="8" y="28"/>
                    <a:pt x="2" y="35"/>
                  </a:cubicBezTo>
                  <a:cubicBezTo>
                    <a:pt x="0" y="40"/>
                    <a:pt x="0" y="45"/>
                    <a:pt x="4" y="49"/>
                  </a:cubicBezTo>
                  <a:cubicBezTo>
                    <a:pt x="10" y="55"/>
                    <a:pt x="14" y="60"/>
                    <a:pt x="17" y="64"/>
                  </a:cubicBezTo>
                  <a:cubicBezTo>
                    <a:pt x="34" y="46"/>
                    <a:pt x="44" y="32"/>
                    <a:pt x="44" y="32"/>
                  </a:cubicBezTo>
                  <a:cubicBezTo>
                    <a:pt x="44" y="23"/>
                    <a:pt x="44" y="16"/>
                    <a:pt x="43" y="10"/>
                  </a:cubicBezTo>
                  <a:cubicBezTo>
                    <a:pt x="43" y="9"/>
                    <a:pt x="42" y="8"/>
                    <a:pt x="42" y="6"/>
                  </a:cubicBezTo>
                  <a:cubicBezTo>
                    <a:pt x="42" y="4"/>
                    <a:pt x="41" y="2"/>
                    <a:pt x="41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6" name="Freeform 361"/>
            <p:cNvSpPr>
              <a:spLocks noEditPoints="1"/>
            </p:cNvSpPr>
            <p:nvPr/>
          </p:nvSpPr>
          <p:spPr bwMode="auto">
            <a:xfrm rot="16200000">
              <a:off x="9658751" y="1146415"/>
              <a:ext cx="1109890" cy="393902"/>
            </a:xfrm>
            <a:custGeom>
              <a:avLst/>
              <a:gdLst>
                <a:gd name="T0" fmla="*/ 86 w 191"/>
                <a:gd name="T1" fmla="*/ 43 h 68"/>
                <a:gd name="T2" fmla="*/ 1 w 191"/>
                <a:gd name="T3" fmla="*/ 61 h 68"/>
                <a:gd name="T4" fmla="*/ 0 w 191"/>
                <a:gd name="T5" fmla="*/ 68 h 68"/>
                <a:gd name="T6" fmla="*/ 97 w 191"/>
                <a:gd name="T7" fmla="*/ 53 h 68"/>
                <a:gd name="T8" fmla="*/ 86 w 191"/>
                <a:gd name="T9" fmla="*/ 43 h 68"/>
                <a:gd name="T10" fmla="*/ 177 w 191"/>
                <a:gd name="T11" fmla="*/ 0 h 68"/>
                <a:gd name="T12" fmla="*/ 166 w 191"/>
                <a:gd name="T13" fmla="*/ 7 h 68"/>
                <a:gd name="T14" fmla="*/ 169 w 191"/>
                <a:gd name="T15" fmla="*/ 25 h 68"/>
                <a:gd name="T16" fmla="*/ 191 w 191"/>
                <a:gd name="T17" fmla="*/ 10 h 68"/>
                <a:gd name="T18" fmla="*/ 177 w 191"/>
                <a:gd name="T1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1" h="68">
                  <a:moveTo>
                    <a:pt x="86" y="43"/>
                  </a:moveTo>
                  <a:cubicBezTo>
                    <a:pt x="62" y="50"/>
                    <a:pt x="34" y="57"/>
                    <a:pt x="1" y="61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46" y="66"/>
                    <a:pt x="97" y="53"/>
                  </a:cubicBezTo>
                  <a:cubicBezTo>
                    <a:pt x="94" y="50"/>
                    <a:pt x="90" y="46"/>
                    <a:pt x="86" y="43"/>
                  </a:cubicBezTo>
                  <a:moveTo>
                    <a:pt x="177" y="0"/>
                  </a:moveTo>
                  <a:cubicBezTo>
                    <a:pt x="177" y="0"/>
                    <a:pt x="174" y="2"/>
                    <a:pt x="166" y="7"/>
                  </a:cubicBezTo>
                  <a:cubicBezTo>
                    <a:pt x="169" y="13"/>
                    <a:pt x="170" y="19"/>
                    <a:pt x="169" y="25"/>
                  </a:cubicBezTo>
                  <a:cubicBezTo>
                    <a:pt x="177" y="20"/>
                    <a:pt x="184" y="15"/>
                    <a:pt x="191" y="10"/>
                  </a:cubicBezTo>
                  <a:cubicBezTo>
                    <a:pt x="191" y="10"/>
                    <a:pt x="185" y="5"/>
                    <a:pt x="177" y="0"/>
                  </a:cubicBezTo>
                </a:path>
              </a:pathLst>
            </a:custGeom>
            <a:solidFill>
              <a:srgbClr val="79DB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7" name="Freeform 362"/>
            <p:cNvSpPr>
              <a:spLocks/>
            </p:cNvSpPr>
            <p:nvPr/>
          </p:nvSpPr>
          <p:spPr bwMode="auto">
            <a:xfrm rot="16200000">
              <a:off x="9946017" y="1022369"/>
              <a:ext cx="489658" cy="265503"/>
            </a:xfrm>
            <a:custGeom>
              <a:avLst/>
              <a:gdLst>
                <a:gd name="T0" fmla="*/ 80 w 84"/>
                <a:gd name="T1" fmla="*/ 0 h 46"/>
                <a:gd name="T2" fmla="*/ 0 w 84"/>
                <a:gd name="T3" fmla="*/ 36 h 46"/>
                <a:gd name="T4" fmla="*/ 11 w 84"/>
                <a:gd name="T5" fmla="*/ 46 h 46"/>
                <a:gd name="T6" fmla="*/ 83 w 84"/>
                <a:gd name="T7" fmla="*/ 18 h 46"/>
                <a:gd name="T8" fmla="*/ 80 w 84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46">
                  <a:moveTo>
                    <a:pt x="80" y="0"/>
                  </a:moveTo>
                  <a:cubicBezTo>
                    <a:pt x="66" y="9"/>
                    <a:pt x="39" y="23"/>
                    <a:pt x="0" y="36"/>
                  </a:cubicBezTo>
                  <a:cubicBezTo>
                    <a:pt x="4" y="39"/>
                    <a:pt x="8" y="43"/>
                    <a:pt x="11" y="46"/>
                  </a:cubicBezTo>
                  <a:cubicBezTo>
                    <a:pt x="36" y="40"/>
                    <a:pt x="61" y="31"/>
                    <a:pt x="83" y="18"/>
                  </a:cubicBezTo>
                  <a:cubicBezTo>
                    <a:pt x="84" y="12"/>
                    <a:pt x="83" y="6"/>
                    <a:pt x="80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8" name="Freeform 363"/>
            <p:cNvSpPr>
              <a:spLocks/>
            </p:cNvSpPr>
            <p:nvPr/>
          </p:nvSpPr>
          <p:spPr bwMode="auto">
            <a:xfrm rot="16200000">
              <a:off x="605000" y="4002751"/>
              <a:ext cx="1832407" cy="1832407"/>
            </a:xfrm>
            <a:custGeom>
              <a:avLst/>
              <a:gdLst>
                <a:gd name="T0" fmla="*/ 296 w 315"/>
                <a:gd name="T1" fmla="*/ 123 h 315"/>
                <a:gd name="T2" fmla="*/ 123 w 315"/>
                <a:gd name="T3" fmla="*/ 19 h 315"/>
                <a:gd name="T4" fmla="*/ 19 w 315"/>
                <a:gd name="T5" fmla="*/ 192 h 315"/>
                <a:gd name="T6" fmla="*/ 192 w 315"/>
                <a:gd name="T7" fmla="*/ 296 h 315"/>
                <a:gd name="T8" fmla="*/ 296 w 315"/>
                <a:gd name="T9" fmla="*/ 123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5" h="315">
                  <a:moveTo>
                    <a:pt x="296" y="123"/>
                  </a:moveTo>
                  <a:cubicBezTo>
                    <a:pt x="277" y="46"/>
                    <a:pt x="200" y="0"/>
                    <a:pt x="123" y="19"/>
                  </a:cubicBezTo>
                  <a:cubicBezTo>
                    <a:pt x="46" y="38"/>
                    <a:pt x="0" y="115"/>
                    <a:pt x="19" y="192"/>
                  </a:cubicBezTo>
                  <a:cubicBezTo>
                    <a:pt x="38" y="268"/>
                    <a:pt x="115" y="315"/>
                    <a:pt x="192" y="296"/>
                  </a:cubicBezTo>
                  <a:cubicBezTo>
                    <a:pt x="269" y="277"/>
                    <a:pt x="315" y="199"/>
                    <a:pt x="296" y="123"/>
                  </a:cubicBezTo>
                  <a:close/>
                </a:path>
              </a:pathLst>
            </a:custGeom>
            <a:solidFill>
              <a:srgbClr val="6FC8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9" name="Freeform 364"/>
            <p:cNvSpPr>
              <a:spLocks/>
            </p:cNvSpPr>
            <p:nvPr/>
          </p:nvSpPr>
          <p:spPr bwMode="auto">
            <a:xfrm rot="16200000">
              <a:off x="1020665" y="5315034"/>
              <a:ext cx="191511" cy="348201"/>
            </a:xfrm>
            <a:custGeom>
              <a:avLst/>
              <a:gdLst>
                <a:gd name="T0" fmla="*/ 23 w 33"/>
                <a:gd name="T1" fmla="*/ 3 h 60"/>
                <a:gd name="T2" fmla="*/ 15 w 33"/>
                <a:gd name="T3" fmla="*/ 45 h 60"/>
                <a:gd name="T4" fmla="*/ 23 w 33"/>
                <a:gd name="T5" fmla="*/ 3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60">
                  <a:moveTo>
                    <a:pt x="23" y="3"/>
                  </a:moveTo>
                  <a:cubicBezTo>
                    <a:pt x="7" y="10"/>
                    <a:pt x="0" y="60"/>
                    <a:pt x="15" y="45"/>
                  </a:cubicBezTo>
                  <a:cubicBezTo>
                    <a:pt x="31" y="30"/>
                    <a:pt x="33" y="0"/>
                    <a:pt x="23" y="3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0" name="Freeform 365"/>
            <p:cNvSpPr>
              <a:spLocks/>
            </p:cNvSpPr>
            <p:nvPr/>
          </p:nvSpPr>
          <p:spPr bwMode="auto">
            <a:xfrm rot="16200000">
              <a:off x="891178" y="5148550"/>
              <a:ext cx="191511" cy="215449"/>
            </a:xfrm>
            <a:custGeom>
              <a:avLst/>
              <a:gdLst>
                <a:gd name="T0" fmla="*/ 3 w 33"/>
                <a:gd name="T1" fmla="*/ 3 h 37"/>
                <a:gd name="T2" fmla="*/ 29 w 33"/>
                <a:gd name="T3" fmla="*/ 19 h 37"/>
                <a:gd name="T4" fmla="*/ 3 w 33"/>
                <a:gd name="T5" fmla="*/ 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37">
                  <a:moveTo>
                    <a:pt x="3" y="3"/>
                  </a:moveTo>
                  <a:cubicBezTo>
                    <a:pt x="15" y="15"/>
                    <a:pt x="33" y="37"/>
                    <a:pt x="29" y="19"/>
                  </a:cubicBezTo>
                  <a:cubicBezTo>
                    <a:pt x="24" y="0"/>
                    <a:pt x="0" y="0"/>
                    <a:pt x="3" y="3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1" name="Freeform 366"/>
            <p:cNvSpPr>
              <a:spLocks/>
            </p:cNvSpPr>
            <p:nvPr/>
          </p:nvSpPr>
          <p:spPr bwMode="auto">
            <a:xfrm rot="16200000">
              <a:off x="1056573" y="5216014"/>
              <a:ext cx="139280" cy="202392"/>
            </a:xfrm>
            <a:custGeom>
              <a:avLst/>
              <a:gdLst>
                <a:gd name="T0" fmla="*/ 8 w 24"/>
                <a:gd name="T1" fmla="*/ 5 h 35"/>
                <a:gd name="T2" fmla="*/ 13 w 24"/>
                <a:gd name="T3" fmla="*/ 25 h 35"/>
                <a:gd name="T4" fmla="*/ 8 w 24"/>
                <a:gd name="T5" fmla="*/ 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35">
                  <a:moveTo>
                    <a:pt x="8" y="5"/>
                  </a:moveTo>
                  <a:cubicBezTo>
                    <a:pt x="0" y="11"/>
                    <a:pt x="1" y="35"/>
                    <a:pt x="13" y="25"/>
                  </a:cubicBezTo>
                  <a:cubicBezTo>
                    <a:pt x="24" y="15"/>
                    <a:pt x="16" y="0"/>
                    <a:pt x="8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2" name="Freeform 367"/>
            <p:cNvSpPr>
              <a:spLocks/>
            </p:cNvSpPr>
            <p:nvPr/>
          </p:nvSpPr>
          <p:spPr bwMode="auto">
            <a:xfrm rot="16200000">
              <a:off x="1213263" y="4173588"/>
              <a:ext cx="243741" cy="389550"/>
            </a:xfrm>
            <a:custGeom>
              <a:avLst/>
              <a:gdLst>
                <a:gd name="T0" fmla="*/ 17 w 42"/>
                <a:gd name="T1" fmla="*/ 6 h 67"/>
                <a:gd name="T2" fmla="*/ 28 w 42"/>
                <a:gd name="T3" fmla="*/ 47 h 67"/>
                <a:gd name="T4" fmla="*/ 17 w 42"/>
                <a:gd name="T5" fmla="*/ 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67">
                  <a:moveTo>
                    <a:pt x="17" y="6"/>
                  </a:moveTo>
                  <a:cubicBezTo>
                    <a:pt x="0" y="19"/>
                    <a:pt x="13" y="67"/>
                    <a:pt x="28" y="47"/>
                  </a:cubicBezTo>
                  <a:cubicBezTo>
                    <a:pt x="42" y="27"/>
                    <a:pt x="26" y="0"/>
                    <a:pt x="17" y="6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3" name="Freeform 368"/>
            <p:cNvSpPr>
              <a:spLocks/>
            </p:cNvSpPr>
            <p:nvPr/>
          </p:nvSpPr>
          <p:spPr bwMode="auto">
            <a:xfrm rot="16200000">
              <a:off x="2029359" y="4759000"/>
              <a:ext cx="367787" cy="295971"/>
            </a:xfrm>
            <a:custGeom>
              <a:avLst/>
              <a:gdLst>
                <a:gd name="T0" fmla="*/ 4 w 63"/>
                <a:gd name="T1" fmla="*/ 17 h 51"/>
                <a:gd name="T2" fmla="*/ 44 w 63"/>
                <a:gd name="T3" fmla="*/ 25 h 51"/>
                <a:gd name="T4" fmla="*/ 4 w 63"/>
                <a:gd name="T5" fmla="*/ 1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" h="51">
                  <a:moveTo>
                    <a:pt x="4" y="17"/>
                  </a:moveTo>
                  <a:cubicBezTo>
                    <a:pt x="23" y="28"/>
                    <a:pt x="63" y="51"/>
                    <a:pt x="44" y="25"/>
                  </a:cubicBezTo>
                  <a:cubicBezTo>
                    <a:pt x="25" y="0"/>
                    <a:pt x="0" y="15"/>
                    <a:pt x="4" y="17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4" name="Freeform 369"/>
            <p:cNvSpPr>
              <a:spLocks/>
            </p:cNvSpPr>
            <p:nvPr/>
          </p:nvSpPr>
          <p:spPr bwMode="auto">
            <a:xfrm rot="16200000">
              <a:off x="2108793" y="4714387"/>
              <a:ext cx="121870" cy="208921"/>
            </a:xfrm>
            <a:custGeom>
              <a:avLst/>
              <a:gdLst>
                <a:gd name="T0" fmla="*/ 5 w 21"/>
                <a:gd name="T1" fmla="*/ 4 h 36"/>
                <a:gd name="T2" fmla="*/ 17 w 21"/>
                <a:gd name="T3" fmla="*/ 18 h 36"/>
                <a:gd name="T4" fmla="*/ 5 w 21"/>
                <a:gd name="T5" fmla="*/ 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36">
                  <a:moveTo>
                    <a:pt x="5" y="4"/>
                  </a:moveTo>
                  <a:cubicBezTo>
                    <a:pt x="0" y="11"/>
                    <a:pt x="13" y="36"/>
                    <a:pt x="17" y="18"/>
                  </a:cubicBezTo>
                  <a:cubicBezTo>
                    <a:pt x="21" y="0"/>
                    <a:pt x="8" y="1"/>
                    <a:pt x="5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5" name="Freeform 370"/>
            <p:cNvSpPr>
              <a:spLocks/>
            </p:cNvSpPr>
            <p:nvPr/>
          </p:nvSpPr>
          <p:spPr bwMode="auto">
            <a:xfrm rot="16200000">
              <a:off x="916204" y="4296546"/>
              <a:ext cx="250269" cy="337320"/>
            </a:xfrm>
            <a:custGeom>
              <a:avLst/>
              <a:gdLst>
                <a:gd name="T0" fmla="*/ 9 w 43"/>
                <a:gd name="T1" fmla="*/ 8 h 58"/>
                <a:gd name="T2" fmla="*/ 42 w 43"/>
                <a:gd name="T3" fmla="*/ 37 h 58"/>
                <a:gd name="T4" fmla="*/ 9 w 43"/>
                <a:gd name="T5" fmla="*/ 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58">
                  <a:moveTo>
                    <a:pt x="9" y="8"/>
                  </a:moveTo>
                  <a:cubicBezTo>
                    <a:pt x="0" y="19"/>
                    <a:pt x="40" y="58"/>
                    <a:pt x="42" y="37"/>
                  </a:cubicBezTo>
                  <a:cubicBezTo>
                    <a:pt x="43" y="16"/>
                    <a:pt x="16" y="0"/>
                    <a:pt x="9" y="8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6" name="Freeform 371"/>
            <p:cNvSpPr>
              <a:spLocks/>
            </p:cNvSpPr>
            <p:nvPr/>
          </p:nvSpPr>
          <p:spPr bwMode="auto">
            <a:xfrm rot="16200000">
              <a:off x="1100098" y="4460853"/>
              <a:ext cx="167572" cy="100108"/>
            </a:xfrm>
            <a:custGeom>
              <a:avLst/>
              <a:gdLst>
                <a:gd name="T0" fmla="*/ 19 w 29"/>
                <a:gd name="T1" fmla="*/ 3 h 17"/>
                <a:gd name="T2" fmla="*/ 11 w 29"/>
                <a:gd name="T3" fmla="*/ 13 h 17"/>
                <a:gd name="T4" fmla="*/ 19 w 29"/>
                <a:gd name="T5" fmla="*/ 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17">
                  <a:moveTo>
                    <a:pt x="19" y="3"/>
                  </a:moveTo>
                  <a:cubicBezTo>
                    <a:pt x="9" y="6"/>
                    <a:pt x="0" y="17"/>
                    <a:pt x="11" y="13"/>
                  </a:cubicBezTo>
                  <a:cubicBezTo>
                    <a:pt x="21" y="9"/>
                    <a:pt x="29" y="0"/>
                    <a:pt x="19" y="3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7" name="Freeform 372"/>
            <p:cNvSpPr>
              <a:spLocks/>
            </p:cNvSpPr>
            <p:nvPr/>
          </p:nvSpPr>
          <p:spPr bwMode="auto">
            <a:xfrm rot="16200000">
              <a:off x="2073973" y="5069117"/>
              <a:ext cx="150162" cy="215449"/>
            </a:xfrm>
            <a:custGeom>
              <a:avLst/>
              <a:gdLst>
                <a:gd name="T0" fmla="*/ 18 w 26"/>
                <a:gd name="T1" fmla="*/ 4 h 37"/>
                <a:gd name="T2" fmla="*/ 15 w 26"/>
                <a:gd name="T3" fmla="*/ 26 h 37"/>
                <a:gd name="T4" fmla="*/ 18 w 26"/>
                <a:gd name="T5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37">
                  <a:moveTo>
                    <a:pt x="18" y="4"/>
                  </a:moveTo>
                  <a:cubicBezTo>
                    <a:pt x="0" y="12"/>
                    <a:pt x="4" y="37"/>
                    <a:pt x="15" y="26"/>
                  </a:cubicBezTo>
                  <a:cubicBezTo>
                    <a:pt x="25" y="14"/>
                    <a:pt x="26" y="0"/>
                    <a:pt x="18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8" name="Freeform 373"/>
            <p:cNvSpPr>
              <a:spLocks/>
            </p:cNvSpPr>
            <p:nvPr/>
          </p:nvSpPr>
          <p:spPr bwMode="auto">
            <a:xfrm rot="16200000">
              <a:off x="2094647" y="4985331"/>
              <a:ext cx="261151" cy="110989"/>
            </a:xfrm>
            <a:custGeom>
              <a:avLst/>
              <a:gdLst>
                <a:gd name="T0" fmla="*/ 45 w 45"/>
                <a:gd name="T1" fmla="*/ 19 h 19"/>
                <a:gd name="T2" fmla="*/ 7 w 45"/>
                <a:gd name="T3" fmla="*/ 10 h 19"/>
                <a:gd name="T4" fmla="*/ 45 w 45"/>
                <a:gd name="T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19">
                  <a:moveTo>
                    <a:pt x="45" y="19"/>
                  </a:moveTo>
                  <a:cubicBezTo>
                    <a:pt x="32" y="17"/>
                    <a:pt x="0" y="0"/>
                    <a:pt x="7" y="10"/>
                  </a:cubicBezTo>
                  <a:cubicBezTo>
                    <a:pt x="15" y="19"/>
                    <a:pt x="45" y="19"/>
                    <a:pt x="45" y="19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9" name="Freeform 374"/>
            <p:cNvSpPr>
              <a:spLocks/>
            </p:cNvSpPr>
            <p:nvPr/>
          </p:nvSpPr>
          <p:spPr bwMode="auto">
            <a:xfrm rot="16200000">
              <a:off x="2227399" y="4741590"/>
              <a:ext cx="34820" cy="45701"/>
            </a:xfrm>
            <a:custGeom>
              <a:avLst/>
              <a:gdLst>
                <a:gd name="T0" fmla="*/ 6 w 6"/>
                <a:gd name="T1" fmla="*/ 4 h 8"/>
                <a:gd name="T2" fmla="*/ 5 w 6"/>
                <a:gd name="T3" fmla="*/ 3 h 8"/>
                <a:gd name="T4" fmla="*/ 0 w 6"/>
                <a:gd name="T5" fmla="*/ 4 h 8"/>
                <a:gd name="T6" fmla="*/ 1 w 6"/>
                <a:gd name="T7" fmla="*/ 5 h 8"/>
                <a:gd name="T8" fmla="*/ 6 w 6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6" y="4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5" y="0"/>
                    <a:pt x="0" y="1"/>
                    <a:pt x="0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8"/>
                    <a:pt x="6" y="7"/>
                    <a:pt x="6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0" name="Freeform 375"/>
            <p:cNvSpPr>
              <a:spLocks/>
            </p:cNvSpPr>
            <p:nvPr/>
          </p:nvSpPr>
          <p:spPr bwMode="auto">
            <a:xfrm rot="16200000">
              <a:off x="2041329" y="5008182"/>
              <a:ext cx="41349" cy="28291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1" name="Freeform 376"/>
            <p:cNvSpPr>
              <a:spLocks/>
            </p:cNvSpPr>
            <p:nvPr/>
          </p:nvSpPr>
          <p:spPr bwMode="auto">
            <a:xfrm rot="16200000">
              <a:off x="841124" y="4569666"/>
              <a:ext cx="34820" cy="28291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2" name="Freeform 377"/>
            <p:cNvSpPr>
              <a:spLocks/>
            </p:cNvSpPr>
            <p:nvPr/>
          </p:nvSpPr>
          <p:spPr bwMode="auto">
            <a:xfrm rot="16200000">
              <a:off x="1070719" y="4520700"/>
              <a:ext cx="41349" cy="28291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3" name="Freeform 378"/>
            <p:cNvSpPr>
              <a:spLocks/>
            </p:cNvSpPr>
            <p:nvPr/>
          </p:nvSpPr>
          <p:spPr bwMode="auto">
            <a:xfrm rot="16200000">
              <a:off x="1317724" y="4197526"/>
              <a:ext cx="34820" cy="28291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4" name="Freeform 379"/>
            <p:cNvSpPr>
              <a:spLocks/>
            </p:cNvSpPr>
            <p:nvPr/>
          </p:nvSpPr>
          <p:spPr bwMode="auto">
            <a:xfrm rot="16200000">
              <a:off x="834595" y="5168136"/>
              <a:ext cx="47878" cy="41349"/>
            </a:xfrm>
            <a:custGeom>
              <a:avLst/>
              <a:gdLst>
                <a:gd name="T0" fmla="*/ 4 w 8"/>
                <a:gd name="T1" fmla="*/ 1 h 7"/>
                <a:gd name="T2" fmla="*/ 3 w 8"/>
                <a:gd name="T3" fmla="*/ 1 h 7"/>
                <a:gd name="T4" fmla="*/ 4 w 8"/>
                <a:gd name="T5" fmla="*/ 6 h 7"/>
                <a:gd name="T6" fmla="*/ 5 w 8"/>
                <a:gd name="T7" fmla="*/ 6 h 7"/>
                <a:gd name="T8" fmla="*/ 4 w 8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4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0" y="2"/>
                    <a:pt x="1" y="7"/>
                    <a:pt x="4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8" y="5"/>
                    <a:pt x="7" y="0"/>
                    <a:pt x="4" y="1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5" name="Freeform 380"/>
            <p:cNvSpPr>
              <a:spLocks/>
            </p:cNvSpPr>
            <p:nvPr/>
          </p:nvSpPr>
          <p:spPr bwMode="auto">
            <a:xfrm rot="16200000">
              <a:off x="1270934" y="5580537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6" name="Freeform 381"/>
            <p:cNvSpPr>
              <a:spLocks/>
            </p:cNvSpPr>
            <p:nvPr/>
          </p:nvSpPr>
          <p:spPr bwMode="auto">
            <a:xfrm rot="16200000">
              <a:off x="295972" y="4451060"/>
              <a:ext cx="2576687" cy="900970"/>
            </a:xfrm>
            <a:custGeom>
              <a:avLst/>
              <a:gdLst>
                <a:gd name="T0" fmla="*/ 347 w 443"/>
                <a:gd name="T1" fmla="*/ 3 h 155"/>
                <a:gd name="T2" fmla="*/ 349 w 443"/>
                <a:gd name="T3" fmla="*/ 8 h 155"/>
                <a:gd name="T4" fmla="*/ 396 w 443"/>
                <a:gd name="T5" fmla="*/ 19 h 155"/>
                <a:gd name="T6" fmla="*/ 360 w 443"/>
                <a:gd name="T7" fmla="*/ 57 h 155"/>
                <a:gd name="T8" fmla="*/ 228 w 443"/>
                <a:gd name="T9" fmla="*/ 106 h 155"/>
                <a:gd name="T10" fmla="*/ 89 w 443"/>
                <a:gd name="T11" fmla="*/ 125 h 155"/>
                <a:gd name="T12" fmla="*/ 39 w 443"/>
                <a:gd name="T13" fmla="*/ 108 h 155"/>
                <a:gd name="T14" fmla="*/ 76 w 443"/>
                <a:gd name="T15" fmla="*/ 75 h 155"/>
                <a:gd name="T16" fmla="*/ 76 w 443"/>
                <a:gd name="T17" fmla="*/ 71 h 155"/>
                <a:gd name="T18" fmla="*/ 4 w 443"/>
                <a:gd name="T19" fmla="*/ 131 h 155"/>
                <a:gd name="T20" fmla="*/ 103 w 443"/>
                <a:gd name="T21" fmla="*/ 151 h 155"/>
                <a:gd name="T22" fmla="*/ 234 w 443"/>
                <a:gd name="T23" fmla="*/ 129 h 155"/>
                <a:gd name="T24" fmla="*/ 360 w 443"/>
                <a:gd name="T25" fmla="*/ 87 h 155"/>
                <a:gd name="T26" fmla="*/ 439 w 443"/>
                <a:gd name="T27" fmla="*/ 23 h 155"/>
                <a:gd name="T28" fmla="*/ 347 w 443"/>
                <a:gd name="T29" fmla="*/ 3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43" h="155">
                  <a:moveTo>
                    <a:pt x="347" y="3"/>
                  </a:moveTo>
                  <a:cubicBezTo>
                    <a:pt x="347" y="5"/>
                    <a:pt x="348" y="6"/>
                    <a:pt x="349" y="8"/>
                  </a:cubicBezTo>
                  <a:cubicBezTo>
                    <a:pt x="377" y="8"/>
                    <a:pt x="394" y="9"/>
                    <a:pt x="396" y="19"/>
                  </a:cubicBezTo>
                  <a:cubicBezTo>
                    <a:pt x="399" y="29"/>
                    <a:pt x="385" y="43"/>
                    <a:pt x="360" y="57"/>
                  </a:cubicBezTo>
                  <a:cubicBezTo>
                    <a:pt x="329" y="74"/>
                    <a:pt x="282" y="92"/>
                    <a:pt x="228" y="106"/>
                  </a:cubicBezTo>
                  <a:cubicBezTo>
                    <a:pt x="174" y="119"/>
                    <a:pt x="124" y="125"/>
                    <a:pt x="89" y="125"/>
                  </a:cubicBezTo>
                  <a:cubicBezTo>
                    <a:pt x="61" y="124"/>
                    <a:pt x="42" y="118"/>
                    <a:pt x="39" y="108"/>
                  </a:cubicBezTo>
                  <a:cubicBezTo>
                    <a:pt x="37" y="97"/>
                    <a:pt x="52" y="89"/>
                    <a:pt x="76" y="75"/>
                  </a:cubicBezTo>
                  <a:cubicBezTo>
                    <a:pt x="76" y="74"/>
                    <a:pt x="76" y="72"/>
                    <a:pt x="76" y="71"/>
                  </a:cubicBezTo>
                  <a:cubicBezTo>
                    <a:pt x="28" y="93"/>
                    <a:pt x="0" y="115"/>
                    <a:pt x="4" y="131"/>
                  </a:cubicBezTo>
                  <a:cubicBezTo>
                    <a:pt x="8" y="148"/>
                    <a:pt x="47" y="155"/>
                    <a:pt x="103" y="151"/>
                  </a:cubicBezTo>
                  <a:cubicBezTo>
                    <a:pt x="141" y="148"/>
                    <a:pt x="186" y="141"/>
                    <a:pt x="234" y="129"/>
                  </a:cubicBezTo>
                  <a:cubicBezTo>
                    <a:pt x="282" y="117"/>
                    <a:pt x="325" y="102"/>
                    <a:pt x="360" y="87"/>
                  </a:cubicBezTo>
                  <a:cubicBezTo>
                    <a:pt x="412" y="64"/>
                    <a:pt x="443" y="40"/>
                    <a:pt x="439" y="23"/>
                  </a:cubicBezTo>
                  <a:cubicBezTo>
                    <a:pt x="435" y="7"/>
                    <a:pt x="399" y="0"/>
                    <a:pt x="347" y="3"/>
                  </a:cubicBez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7" name="Freeform 382"/>
            <p:cNvSpPr>
              <a:spLocks/>
            </p:cNvSpPr>
            <p:nvPr/>
          </p:nvSpPr>
          <p:spPr bwMode="auto">
            <a:xfrm rot="16200000">
              <a:off x="11253946" y="3287851"/>
              <a:ext cx="256798" cy="245917"/>
            </a:xfrm>
            <a:custGeom>
              <a:avLst/>
              <a:gdLst>
                <a:gd name="T0" fmla="*/ 59 w 118"/>
                <a:gd name="T1" fmla="*/ 0 h 113"/>
                <a:gd name="T2" fmla="*/ 78 w 118"/>
                <a:gd name="T3" fmla="*/ 38 h 113"/>
                <a:gd name="T4" fmla="*/ 118 w 118"/>
                <a:gd name="T5" fmla="*/ 43 h 113"/>
                <a:gd name="T6" fmla="*/ 88 w 118"/>
                <a:gd name="T7" fmla="*/ 73 h 113"/>
                <a:gd name="T8" fmla="*/ 96 w 118"/>
                <a:gd name="T9" fmla="*/ 113 h 113"/>
                <a:gd name="T10" fmla="*/ 59 w 118"/>
                <a:gd name="T11" fmla="*/ 94 h 113"/>
                <a:gd name="T12" fmla="*/ 24 w 118"/>
                <a:gd name="T13" fmla="*/ 113 h 113"/>
                <a:gd name="T14" fmla="*/ 30 w 118"/>
                <a:gd name="T15" fmla="*/ 73 h 113"/>
                <a:gd name="T16" fmla="*/ 0 w 118"/>
                <a:gd name="T17" fmla="*/ 43 h 113"/>
                <a:gd name="T18" fmla="*/ 40 w 118"/>
                <a:gd name="T19" fmla="*/ 38 h 113"/>
                <a:gd name="T20" fmla="*/ 59 w 118"/>
                <a:gd name="T2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3">
                  <a:moveTo>
                    <a:pt x="59" y="0"/>
                  </a:moveTo>
                  <a:lnTo>
                    <a:pt x="78" y="38"/>
                  </a:lnTo>
                  <a:lnTo>
                    <a:pt x="118" y="43"/>
                  </a:lnTo>
                  <a:lnTo>
                    <a:pt x="88" y="73"/>
                  </a:lnTo>
                  <a:lnTo>
                    <a:pt x="96" y="113"/>
                  </a:lnTo>
                  <a:lnTo>
                    <a:pt x="59" y="94"/>
                  </a:lnTo>
                  <a:lnTo>
                    <a:pt x="24" y="113"/>
                  </a:lnTo>
                  <a:lnTo>
                    <a:pt x="30" y="73"/>
                  </a:lnTo>
                  <a:lnTo>
                    <a:pt x="0" y="43"/>
                  </a:lnTo>
                  <a:lnTo>
                    <a:pt x="40" y="38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8" name="Freeform 383"/>
            <p:cNvSpPr>
              <a:spLocks/>
            </p:cNvSpPr>
            <p:nvPr/>
          </p:nvSpPr>
          <p:spPr bwMode="auto">
            <a:xfrm rot="16200000">
              <a:off x="3246974" y="5291095"/>
              <a:ext cx="152338" cy="143633"/>
            </a:xfrm>
            <a:custGeom>
              <a:avLst/>
              <a:gdLst>
                <a:gd name="T0" fmla="*/ 16 w 70"/>
                <a:gd name="T1" fmla="*/ 0 h 66"/>
                <a:gd name="T2" fmla="*/ 38 w 70"/>
                <a:gd name="T3" fmla="*/ 13 h 66"/>
                <a:gd name="T4" fmla="*/ 59 w 70"/>
                <a:gd name="T5" fmla="*/ 2 h 66"/>
                <a:gd name="T6" fmla="*/ 54 w 70"/>
                <a:gd name="T7" fmla="*/ 26 h 66"/>
                <a:gd name="T8" fmla="*/ 70 w 70"/>
                <a:gd name="T9" fmla="*/ 45 h 66"/>
                <a:gd name="T10" fmla="*/ 46 w 70"/>
                <a:gd name="T11" fmla="*/ 45 h 66"/>
                <a:gd name="T12" fmla="*/ 35 w 70"/>
                <a:gd name="T13" fmla="*/ 66 h 66"/>
                <a:gd name="T14" fmla="*/ 24 w 70"/>
                <a:gd name="T15" fmla="*/ 45 h 66"/>
                <a:gd name="T16" fmla="*/ 0 w 70"/>
                <a:gd name="T17" fmla="*/ 40 h 66"/>
                <a:gd name="T18" fmla="*/ 19 w 70"/>
                <a:gd name="T19" fmla="*/ 24 h 66"/>
                <a:gd name="T20" fmla="*/ 16 w 70"/>
                <a:gd name="T2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6">
                  <a:moveTo>
                    <a:pt x="16" y="0"/>
                  </a:moveTo>
                  <a:lnTo>
                    <a:pt x="38" y="13"/>
                  </a:lnTo>
                  <a:lnTo>
                    <a:pt x="59" y="2"/>
                  </a:lnTo>
                  <a:lnTo>
                    <a:pt x="54" y="26"/>
                  </a:lnTo>
                  <a:lnTo>
                    <a:pt x="70" y="45"/>
                  </a:lnTo>
                  <a:lnTo>
                    <a:pt x="46" y="45"/>
                  </a:lnTo>
                  <a:lnTo>
                    <a:pt x="35" y="66"/>
                  </a:lnTo>
                  <a:lnTo>
                    <a:pt x="24" y="45"/>
                  </a:lnTo>
                  <a:lnTo>
                    <a:pt x="0" y="40"/>
                  </a:lnTo>
                  <a:lnTo>
                    <a:pt x="19" y="24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9" name="Freeform 384"/>
            <p:cNvSpPr>
              <a:spLocks/>
            </p:cNvSpPr>
            <p:nvPr/>
          </p:nvSpPr>
          <p:spPr bwMode="auto">
            <a:xfrm rot="16200000">
              <a:off x="2763846" y="6494564"/>
              <a:ext cx="158867" cy="150162"/>
            </a:xfrm>
            <a:custGeom>
              <a:avLst/>
              <a:gdLst>
                <a:gd name="T0" fmla="*/ 16 w 73"/>
                <a:gd name="T1" fmla="*/ 0 h 69"/>
                <a:gd name="T2" fmla="*/ 38 w 73"/>
                <a:gd name="T3" fmla="*/ 13 h 69"/>
                <a:gd name="T4" fmla="*/ 62 w 73"/>
                <a:gd name="T5" fmla="*/ 3 h 69"/>
                <a:gd name="T6" fmla="*/ 54 w 73"/>
                <a:gd name="T7" fmla="*/ 27 h 69"/>
                <a:gd name="T8" fmla="*/ 73 w 73"/>
                <a:gd name="T9" fmla="*/ 45 h 69"/>
                <a:gd name="T10" fmla="*/ 46 w 73"/>
                <a:gd name="T11" fmla="*/ 48 h 69"/>
                <a:gd name="T12" fmla="*/ 35 w 73"/>
                <a:gd name="T13" fmla="*/ 69 h 69"/>
                <a:gd name="T14" fmla="*/ 24 w 73"/>
                <a:gd name="T15" fmla="*/ 45 h 69"/>
                <a:gd name="T16" fmla="*/ 0 w 73"/>
                <a:gd name="T17" fmla="*/ 43 h 69"/>
                <a:gd name="T18" fmla="*/ 19 w 73"/>
                <a:gd name="T19" fmla="*/ 27 h 69"/>
                <a:gd name="T20" fmla="*/ 16 w 73"/>
                <a:gd name="T2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" h="69">
                  <a:moveTo>
                    <a:pt x="16" y="0"/>
                  </a:moveTo>
                  <a:lnTo>
                    <a:pt x="38" y="13"/>
                  </a:lnTo>
                  <a:lnTo>
                    <a:pt x="62" y="3"/>
                  </a:lnTo>
                  <a:lnTo>
                    <a:pt x="54" y="27"/>
                  </a:lnTo>
                  <a:lnTo>
                    <a:pt x="73" y="45"/>
                  </a:lnTo>
                  <a:lnTo>
                    <a:pt x="46" y="48"/>
                  </a:lnTo>
                  <a:lnTo>
                    <a:pt x="35" y="69"/>
                  </a:lnTo>
                  <a:lnTo>
                    <a:pt x="24" y="45"/>
                  </a:lnTo>
                  <a:lnTo>
                    <a:pt x="0" y="43"/>
                  </a:lnTo>
                  <a:lnTo>
                    <a:pt x="19" y="2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0" name="Freeform 385"/>
            <p:cNvSpPr>
              <a:spLocks/>
            </p:cNvSpPr>
            <p:nvPr/>
          </p:nvSpPr>
          <p:spPr bwMode="auto">
            <a:xfrm rot="16200000">
              <a:off x="3350347" y="1007136"/>
              <a:ext cx="150162" cy="152338"/>
            </a:xfrm>
            <a:custGeom>
              <a:avLst/>
              <a:gdLst>
                <a:gd name="T0" fmla="*/ 0 w 69"/>
                <a:gd name="T1" fmla="*/ 32 h 70"/>
                <a:gd name="T2" fmla="*/ 21 w 69"/>
                <a:gd name="T3" fmla="*/ 24 h 70"/>
                <a:gd name="T4" fmla="*/ 29 w 69"/>
                <a:gd name="T5" fmla="*/ 0 h 70"/>
                <a:gd name="T6" fmla="*/ 45 w 69"/>
                <a:gd name="T7" fmla="*/ 19 h 70"/>
                <a:gd name="T8" fmla="*/ 69 w 69"/>
                <a:gd name="T9" fmla="*/ 19 h 70"/>
                <a:gd name="T10" fmla="*/ 53 w 69"/>
                <a:gd name="T11" fmla="*/ 38 h 70"/>
                <a:gd name="T12" fmla="*/ 64 w 69"/>
                <a:gd name="T13" fmla="*/ 62 h 70"/>
                <a:gd name="T14" fmla="*/ 40 w 69"/>
                <a:gd name="T15" fmla="*/ 54 h 70"/>
                <a:gd name="T16" fmla="*/ 21 w 69"/>
                <a:gd name="T17" fmla="*/ 70 h 70"/>
                <a:gd name="T18" fmla="*/ 18 w 69"/>
                <a:gd name="T19" fmla="*/ 46 h 70"/>
                <a:gd name="T20" fmla="*/ 0 w 69"/>
                <a:gd name="T21" fmla="*/ 3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" h="70">
                  <a:moveTo>
                    <a:pt x="0" y="32"/>
                  </a:moveTo>
                  <a:lnTo>
                    <a:pt x="21" y="24"/>
                  </a:lnTo>
                  <a:lnTo>
                    <a:pt x="29" y="0"/>
                  </a:lnTo>
                  <a:lnTo>
                    <a:pt x="45" y="19"/>
                  </a:lnTo>
                  <a:lnTo>
                    <a:pt x="69" y="19"/>
                  </a:lnTo>
                  <a:lnTo>
                    <a:pt x="53" y="38"/>
                  </a:lnTo>
                  <a:lnTo>
                    <a:pt x="64" y="62"/>
                  </a:lnTo>
                  <a:lnTo>
                    <a:pt x="40" y="54"/>
                  </a:lnTo>
                  <a:lnTo>
                    <a:pt x="21" y="70"/>
                  </a:lnTo>
                  <a:lnTo>
                    <a:pt x="18" y="46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1" name="Freeform 386"/>
            <p:cNvSpPr>
              <a:spLocks/>
            </p:cNvSpPr>
            <p:nvPr/>
          </p:nvSpPr>
          <p:spPr bwMode="auto">
            <a:xfrm rot="16200000">
              <a:off x="342761" y="648053"/>
              <a:ext cx="152338" cy="150162"/>
            </a:xfrm>
            <a:custGeom>
              <a:avLst/>
              <a:gdLst>
                <a:gd name="T0" fmla="*/ 0 w 70"/>
                <a:gd name="T1" fmla="*/ 32 h 69"/>
                <a:gd name="T2" fmla="*/ 24 w 70"/>
                <a:gd name="T3" fmla="*/ 24 h 69"/>
                <a:gd name="T4" fmla="*/ 30 w 70"/>
                <a:gd name="T5" fmla="*/ 0 h 69"/>
                <a:gd name="T6" fmla="*/ 46 w 70"/>
                <a:gd name="T7" fmla="*/ 19 h 69"/>
                <a:gd name="T8" fmla="*/ 70 w 70"/>
                <a:gd name="T9" fmla="*/ 19 h 69"/>
                <a:gd name="T10" fmla="*/ 56 w 70"/>
                <a:gd name="T11" fmla="*/ 37 h 69"/>
                <a:gd name="T12" fmla="*/ 64 w 70"/>
                <a:gd name="T13" fmla="*/ 61 h 69"/>
                <a:gd name="T14" fmla="*/ 40 w 70"/>
                <a:gd name="T15" fmla="*/ 53 h 69"/>
                <a:gd name="T16" fmla="*/ 22 w 70"/>
                <a:gd name="T17" fmla="*/ 69 h 69"/>
                <a:gd name="T18" fmla="*/ 22 w 70"/>
                <a:gd name="T19" fmla="*/ 45 h 69"/>
                <a:gd name="T20" fmla="*/ 0 w 70"/>
                <a:gd name="T21" fmla="*/ 3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9">
                  <a:moveTo>
                    <a:pt x="0" y="32"/>
                  </a:moveTo>
                  <a:lnTo>
                    <a:pt x="24" y="24"/>
                  </a:lnTo>
                  <a:lnTo>
                    <a:pt x="30" y="0"/>
                  </a:lnTo>
                  <a:lnTo>
                    <a:pt x="46" y="19"/>
                  </a:lnTo>
                  <a:lnTo>
                    <a:pt x="70" y="19"/>
                  </a:lnTo>
                  <a:lnTo>
                    <a:pt x="56" y="37"/>
                  </a:lnTo>
                  <a:lnTo>
                    <a:pt x="64" y="61"/>
                  </a:lnTo>
                  <a:lnTo>
                    <a:pt x="40" y="53"/>
                  </a:lnTo>
                  <a:lnTo>
                    <a:pt x="22" y="69"/>
                  </a:lnTo>
                  <a:lnTo>
                    <a:pt x="22" y="45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2" name="Freeform 387"/>
            <p:cNvSpPr>
              <a:spLocks/>
            </p:cNvSpPr>
            <p:nvPr/>
          </p:nvSpPr>
          <p:spPr bwMode="auto">
            <a:xfrm rot="16200000">
              <a:off x="1823703" y="46319"/>
              <a:ext cx="145809" cy="150162"/>
            </a:xfrm>
            <a:custGeom>
              <a:avLst/>
              <a:gdLst>
                <a:gd name="T0" fmla="*/ 0 w 67"/>
                <a:gd name="T1" fmla="*/ 10 h 69"/>
                <a:gd name="T2" fmla="*/ 24 w 67"/>
                <a:gd name="T3" fmla="*/ 16 h 69"/>
                <a:gd name="T4" fmla="*/ 43 w 67"/>
                <a:gd name="T5" fmla="*/ 0 h 69"/>
                <a:gd name="T6" fmla="*/ 45 w 67"/>
                <a:gd name="T7" fmla="*/ 24 h 69"/>
                <a:gd name="T8" fmla="*/ 67 w 67"/>
                <a:gd name="T9" fmla="*/ 34 h 69"/>
                <a:gd name="T10" fmla="*/ 45 w 67"/>
                <a:gd name="T11" fmla="*/ 45 h 69"/>
                <a:gd name="T12" fmla="*/ 40 w 67"/>
                <a:gd name="T13" fmla="*/ 69 h 69"/>
                <a:gd name="T14" fmla="*/ 24 w 67"/>
                <a:gd name="T15" fmla="*/ 50 h 69"/>
                <a:gd name="T16" fmla="*/ 0 w 67"/>
                <a:gd name="T17" fmla="*/ 53 h 69"/>
                <a:gd name="T18" fmla="*/ 11 w 67"/>
                <a:gd name="T19" fmla="*/ 32 h 69"/>
                <a:gd name="T20" fmla="*/ 0 w 67"/>
                <a:gd name="T21" fmla="*/ 1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69">
                  <a:moveTo>
                    <a:pt x="0" y="10"/>
                  </a:moveTo>
                  <a:lnTo>
                    <a:pt x="24" y="16"/>
                  </a:lnTo>
                  <a:lnTo>
                    <a:pt x="43" y="0"/>
                  </a:lnTo>
                  <a:lnTo>
                    <a:pt x="45" y="24"/>
                  </a:lnTo>
                  <a:lnTo>
                    <a:pt x="67" y="34"/>
                  </a:lnTo>
                  <a:lnTo>
                    <a:pt x="45" y="45"/>
                  </a:lnTo>
                  <a:lnTo>
                    <a:pt x="40" y="69"/>
                  </a:lnTo>
                  <a:lnTo>
                    <a:pt x="24" y="50"/>
                  </a:lnTo>
                  <a:lnTo>
                    <a:pt x="0" y="53"/>
                  </a:lnTo>
                  <a:lnTo>
                    <a:pt x="11" y="32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3" name="Freeform 388"/>
            <p:cNvSpPr>
              <a:spLocks/>
            </p:cNvSpPr>
            <p:nvPr/>
          </p:nvSpPr>
          <p:spPr bwMode="auto">
            <a:xfrm rot="16200000">
              <a:off x="390639" y="2230191"/>
              <a:ext cx="145809" cy="156690"/>
            </a:xfrm>
            <a:custGeom>
              <a:avLst/>
              <a:gdLst>
                <a:gd name="T0" fmla="*/ 0 w 67"/>
                <a:gd name="T1" fmla="*/ 13 h 72"/>
                <a:gd name="T2" fmla="*/ 25 w 67"/>
                <a:gd name="T3" fmla="*/ 18 h 72"/>
                <a:gd name="T4" fmla="*/ 43 w 67"/>
                <a:gd name="T5" fmla="*/ 0 h 72"/>
                <a:gd name="T6" fmla="*/ 46 w 67"/>
                <a:gd name="T7" fmla="*/ 26 h 72"/>
                <a:gd name="T8" fmla="*/ 67 w 67"/>
                <a:gd name="T9" fmla="*/ 37 h 72"/>
                <a:gd name="T10" fmla="*/ 46 w 67"/>
                <a:gd name="T11" fmla="*/ 48 h 72"/>
                <a:gd name="T12" fmla="*/ 41 w 67"/>
                <a:gd name="T13" fmla="*/ 72 h 72"/>
                <a:gd name="T14" fmla="*/ 25 w 67"/>
                <a:gd name="T15" fmla="*/ 53 h 72"/>
                <a:gd name="T16" fmla="*/ 0 w 67"/>
                <a:gd name="T17" fmla="*/ 56 h 72"/>
                <a:gd name="T18" fmla="*/ 11 w 67"/>
                <a:gd name="T19" fmla="*/ 34 h 72"/>
                <a:gd name="T20" fmla="*/ 0 w 67"/>
                <a:gd name="T21" fmla="*/ 1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72">
                  <a:moveTo>
                    <a:pt x="0" y="13"/>
                  </a:moveTo>
                  <a:lnTo>
                    <a:pt x="25" y="18"/>
                  </a:lnTo>
                  <a:lnTo>
                    <a:pt x="43" y="0"/>
                  </a:lnTo>
                  <a:lnTo>
                    <a:pt x="46" y="26"/>
                  </a:lnTo>
                  <a:lnTo>
                    <a:pt x="67" y="37"/>
                  </a:lnTo>
                  <a:lnTo>
                    <a:pt x="46" y="48"/>
                  </a:lnTo>
                  <a:lnTo>
                    <a:pt x="41" y="72"/>
                  </a:lnTo>
                  <a:lnTo>
                    <a:pt x="25" y="53"/>
                  </a:lnTo>
                  <a:lnTo>
                    <a:pt x="0" y="56"/>
                  </a:lnTo>
                  <a:lnTo>
                    <a:pt x="11" y="34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4" name="Freeform 389"/>
            <p:cNvSpPr>
              <a:spLocks/>
            </p:cNvSpPr>
            <p:nvPr/>
          </p:nvSpPr>
          <p:spPr bwMode="auto">
            <a:xfrm rot="16200000">
              <a:off x="413489" y="5293271"/>
              <a:ext cx="152338" cy="152338"/>
            </a:xfrm>
            <a:custGeom>
              <a:avLst/>
              <a:gdLst>
                <a:gd name="T0" fmla="*/ 3 w 70"/>
                <a:gd name="T1" fmla="*/ 11 h 70"/>
                <a:gd name="T2" fmla="*/ 27 w 70"/>
                <a:gd name="T3" fmla="*/ 16 h 70"/>
                <a:gd name="T4" fmla="*/ 46 w 70"/>
                <a:gd name="T5" fmla="*/ 0 h 70"/>
                <a:gd name="T6" fmla="*/ 46 w 70"/>
                <a:gd name="T7" fmla="*/ 24 h 70"/>
                <a:gd name="T8" fmla="*/ 70 w 70"/>
                <a:gd name="T9" fmla="*/ 35 h 70"/>
                <a:gd name="T10" fmla="*/ 46 w 70"/>
                <a:gd name="T11" fmla="*/ 46 h 70"/>
                <a:gd name="T12" fmla="*/ 41 w 70"/>
                <a:gd name="T13" fmla="*/ 70 h 70"/>
                <a:gd name="T14" fmla="*/ 24 w 70"/>
                <a:gd name="T15" fmla="*/ 51 h 70"/>
                <a:gd name="T16" fmla="*/ 0 w 70"/>
                <a:gd name="T17" fmla="*/ 54 h 70"/>
                <a:gd name="T18" fmla="*/ 14 w 70"/>
                <a:gd name="T19" fmla="*/ 32 h 70"/>
                <a:gd name="T20" fmla="*/ 3 w 70"/>
                <a:gd name="T21" fmla="*/ 1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70">
                  <a:moveTo>
                    <a:pt x="3" y="11"/>
                  </a:moveTo>
                  <a:lnTo>
                    <a:pt x="27" y="16"/>
                  </a:lnTo>
                  <a:lnTo>
                    <a:pt x="46" y="0"/>
                  </a:lnTo>
                  <a:lnTo>
                    <a:pt x="46" y="24"/>
                  </a:lnTo>
                  <a:lnTo>
                    <a:pt x="70" y="35"/>
                  </a:lnTo>
                  <a:lnTo>
                    <a:pt x="46" y="46"/>
                  </a:lnTo>
                  <a:lnTo>
                    <a:pt x="41" y="70"/>
                  </a:lnTo>
                  <a:lnTo>
                    <a:pt x="24" y="51"/>
                  </a:lnTo>
                  <a:lnTo>
                    <a:pt x="0" y="54"/>
                  </a:lnTo>
                  <a:lnTo>
                    <a:pt x="14" y="32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5" name="Freeform 390"/>
            <p:cNvSpPr>
              <a:spLocks/>
            </p:cNvSpPr>
            <p:nvPr/>
          </p:nvSpPr>
          <p:spPr bwMode="auto">
            <a:xfrm rot="16200000">
              <a:off x="2168640" y="3031053"/>
              <a:ext cx="145809" cy="156690"/>
            </a:xfrm>
            <a:custGeom>
              <a:avLst/>
              <a:gdLst>
                <a:gd name="T0" fmla="*/ 0 w 67"/>
                <a:gd name="T1" fmla="*/ 14 h 72"/>
                <a:gd name="T2" fmla="*/ 24 w 67"/>
                <a:gd name="T3" fmla="*/ 16 h 72"/>
                <a:gd name="T4" fmla="*/ 43 w 67"/>
                <a:gd name="T5" fmla="*/ 0 h 72"/>
                <a:gd name="T6" fmla="*/ 45 w 67"/>
                <a:gd name="T7" fmla="*/ 24 h 72"/>
                <a:gd name="T8" fmla="*/ 67 w 67"/>
                <a:gd name="T9" fmla="*/ 38 h 72"/>
                <a:gd name="T10" fmla="*/ 45 w 67"/>
                <a:gd name="T11" fmla="*/ 48 h 72"/>
                <a:gd name="T12" fmla="*/ 40 w 67"/>
                <a:gd name="T13" fmla="*/ 72 h 72"/>
                <a:gd name="T14" fmla="*/ 24 w 67"/>
                <a:gd name="T15" fmla="*/ 54 h 72"/>
                <a:gd name="T16" fmla="*/ 0 w 67"/>
                <a:gd name="T17" fmla="*/ 56 h 72"/>
                <a:gd name="T18" fmla="*/ 10 w 67"/>
                <a:gd name="T19" fmla="*/ 35 h 72"/>
                <a:gd name="T20" fmla="*/ 0 w 67"/>
                <a:gd name="T21" fmla="*/ 1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72">
                  <a:moveTo>
                    <a:pt x="0" y="14"/>
                  </a:moveTo>
                  <a:lnTo>
                    <a:pt x="24" y="16"/>
                  </a:lnTo>
                  <a:lnTo>
                    <a:pt x="43" y="0"/>
                  </a:lnTo>
                  <a:lnTo>
                    <a:pt x="45" y="24"/>
                  </a:lnTo>
                  <a:lnTo>
                    <a:pt x="67" y="38"/>
                  </a:lnTo>
                  <a:lnTo>
                    <a:pt x="45" y="48"/>
                  </a:lnTo>
                  <a:lnTo>
                    <a:pt x="40" y="72"/>
                  </a:lnTo>
                  <a:lnTo>
                    <a:pt x="24" y="54"/>
                  </a:lnTo>
                  <a:lnTo>
                    <a:pt x="0" y="56"/>
                  </a:lnTo>
                  <a:lnTo>
                    <a:pt x="10" y="35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6" name="Freeform 391"/>
            <p:cNvSpPr>
              <a:spLocks/>
            </p:cNvSpPr>
            <p:nvPr/>
          </p:nvSpPr>
          <p:spPr bwMode="auto">
            <a:xfrm rot="16200000">
              <a:off x="2307920" y="4136591"/>
              <a:ext cx="152338" cy="150162"/>
            </a:xfrm>
            <a:custGeom>
              <a:avLst/>
              <a:gdLst>
                <a:gd name="T0" fmla="*/ 3 w 70"/>
                <a:gd name="T1" fmla="*/ 11 h 69"/>
                <a:gd name="T2" fmla="*/ 27 w 70"/>
                <a:gd name="T3" fmla="*/ 16 h 69"/>
                <a:gd name="T4" fmla="*/ 46 w 70"/>
                <a:gd name="T5" fmla="*/ 0 h 69"/>
                <a:gd name="T6" fmla="*/ 48 w 70"/>
                <a:gd name="T7" fmla="*/ 24 h 69"/>
                <a:gd name="T8" fmla="*/ 70 w 70"/>
                <a:gd name="T9" fmla="*/ 35 h 69"/>
                <a:gd name="T10" fmla="*/ 46 w 70"/>
                <a:gd name="T11" fmla="*/ 45 h 69"/>
                <a:gd name="T12" fmla="*/ 43 w 70"/>
                <a:gd name="T13" fmla="*/ 69 h 69"/>
                <a:gd name="T14" fmla="*/ 24 w 70"/>
                <a:gd name="T15" fmla="*/ 51 h 69"/>
                <a:gd name="T16" fmla="*/ 0 w 70"/>
                <a:gd name="T17" fmla="*/ 53 h 69"/>
                <a:gd name="T18" fmla="*/ 13 w 70"/>
                <a:gd name="T19" fmla="*/ 32 h 69"/>
                <a:gd name="T20" fmla="*/ 3 w 70"/>
                <a:gd name="T21" fmla="*/ 1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9">
                  <a:moveTo>
                    <a:pt x="3" y="11"/>
                  </a:moveTo>
                  <a:lnTo>
                    <a:pt x="27" y="16"/>
                  </a:lnTo>
                  <a:lnTo>
                    <a:pt x="46" y="0"/>
                  </a:lnTo>
                  <a:lnTo>
                    <a:pt x="48" y="24"/>
                  </a:lnTo>
                  <a:lnTo>
                    <a:pt x="70" y="35"/>
                  </a:lnTo>
                  <a:lnTo>
                    <a:pt x="46" y="45"/>
                  </a:lnTo>
                  <a:lnTo>
                    <a:pt x="43" y="69"/>
                  </a:lnTo>
                  <a:lnTo>
                    <a:pt x="24" y="51"/>
                  </a:lnTo>
                  <a:lnTo>
                    <a:pt x="0" y="53"/>
                  </a:lnTo>
                  <a:lnTo>
                    <a:pt x="13" y="32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7" name="Freeform 392"/>
            <p:cNvSpPr>
              <a:spLocks/>
            </p:cNvSpPr>
            <p:nvPr/>
          </p:nvSpPr>
          <p:spPr bwMode="auto">
            <a:xfrm rot="16200000">
              <a:off x="192599" y="6090869"/>
              <a:ext cx="145809" cy="156690"/>
            </a:xfrm>
            <a:custGeom>
              <a:avLst/>
              <a:gdLst>
                <a:gd name="T0" fmla="*/ 0 w 67"/>
                <a:gd name="T1" fmla="*/ 13 h 72"/>
                <a:gd name="T2" fmla="*/ 24 w 67"/>
                <a:gd name="T3" fmla="*/ 19 h 72"/>
                <a:gd name="T4" fmla="*/ 43 w 67"/>
                <a:gd name="T5" fmla="*/ 0 h 72"/>
                <a:gd name="T6" fmla="*/ 46 w 67"/>
                <a:gd name="T7" fmla="*/ 27 h 72"/>
                <a:gd name="T8" fmla="*/ 67 w 67"/>
                <a:gd name="T9" fmla="*/ 37 h 72"/>
                <a:gd name="T10" fmla="*/ 46 w 67"/>
                <a:gd name="T11" fmla="*/ 48 h 72"/>
                <a:gd name="T12" fmla="*/ 40 w 67"/>
                <a:gd name="T13" fmla="*/ 72 h 72"/>
                <a:gd name="T14" fmla="*/ 24 w 67"/>
                <a:gd name="T15" fmla="*/ 53 h 72"/>
                <a:gd name="T16" fmla="*/ 0 w 67"/>
                <a:gd name="T17" fmla="*/ 56 h 72"/>
                <a:gd name="T18" fmla="*/ 11 w 67"/>
                <a:gd name="T19" fmla="*/ 35 h 72"/>
                <a:gd name="T20" fmla="*/ 0 w 67"/>
                <a:gd name="T21" fmla="*/ 1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72">
                  <a:moveTo>
                    <a:pt x="0" y="13"/>
                  </a:moveTo>
                  <a:lnTo>
                    <a:pt x="24" y="19"/>
                  </a:lnTo>
                  <a:lnTo>
                    <a:pt x="43" y="0"/>
                  </a:lnTo>
                  <a:lnTo>
                    <a:pt x="46" y="27"/>
                  </a:lnTo>
                  <a:lnTo>
                    <a:pt x="67" y="37"/>
                  </a:lnTo>
                  <a:lnTo>
                    <a:pt x="46" y="48"/>
                  </a:lnTo>
                  <a:lnTo>
                    <a:pt x="40" y="72"/>
                  </a:lnTo>
                  <a:lnTo>
                    <a:pt x="24" y="53"/>
                  </a:lnTo>
                  <a:lnTo>
                    <a:pt x="0" y="56"/>
                  </a:lnTo>
                  <a:lnTo>
                    <a:pt x="11" y="35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8" name="Freeform 393"/>
            <p:cNvSpPr>
              <a:spLocks/>
            </p:cNvSpPr>
            <p:nvPr/>
          </p:nvSpPr>
          <p:spPr bwMode="auto">
            <a:xfrm rot="16200000">
              <a:off x="11585825" y="1212791"/>
              <a:ext cx="256798" cy="243741"/>
            </a:xfrm>
            <a:custGeom>
              <a:avLst/>
              <a:gdLst>
                <a:gd name="T0" fmla="*/ 19 w 118"/>
                <a:gd name="T1" fmla="*/ 2 h 112"/>
                <a:gd name="T2" fmla="*/ 56 w 118"/>
                <a:gd name="T3" fmla="*/ 21 h 112"/>
                <a:gd name="T4" fmla="*/ 91 w 118"/>
                <a:gd name="T5" fmla="*/ 0 h 112"/>
                <a:gd name="T6" fmla="*/ 86 w 118"/>
                <a:gd name="T7" fmla="*/ 42 h 112"/>
                <a:gd name="T8" fmla="*/ 118 w 118"/>
                <a:gd name="T9" fmla="*/ 69 h 112"/>
                <a:gd name="T10" fmla="*/ 77 w 118"/>
                <a:gd name="T11" fmla="*/ 77 h 112"/>
                <a:gd name="T12" fmla="*/ 59 w 118"/>
                <a:gd name="T13" fmla="*/ 112 h 112"/>
                <a:gd name="T14" fmla="*/ 40 w 118"/>
                <a:gd name="T15" fmla="*/ 77 h 112"/>
                <a:gd name="T16" fmla="*/ 0 w 118"/>
                <a:gd name="T17" fmla="*/ 72 h 112"/>
                <a:gd name="T18" fmla="*/ 27 w 118"/>
                <a:gd name="T19" fmla="*/ 42 h 112"/>
                <a:gd name="T20" fmla="*/ 19 w 118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2"/>
                  </a:lnTo>
                  <a:lnTo>
                    <a:pt x="118" y="69"/>
                  </a:lnTo>
                  <a:lnTo>
                    <a:pt x="77" y="77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2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9" name="Freeform 394"/>
            <p:cNvSpPr>
              <a:spLocks/>
            </p:cNvSpPr>
            <p:nvPr/>
          </p:nvSpPr>
          <p:spPr bwMode="auto">
            <a:xfrm rot="16200000">
              <a:off x="5263275" y="1583843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8 w 117"/>
                <a:gd name="T3" fmla="*/ 21 h 112"/>
                <a:gd name="T4" fmla="*/ 93 w 117"/>
                <a:gd name="T5" fmla="*/ 0 h 112"/>
                <a:gd name="T6" fmla="*/ 88 w 117"/>
                <a:gd name="T7" fmla="*/ 40 h 112"/>
                <a:gd name="T8" fmla="*/ 117 w 117"/>
                <a:gd name="T9" fmla="*/ 69 h 112"/>
                <a:gd name="T10" fmla="*/ 77 w 117"/>
                <a:gd name="T11" fmla="*/ 74 h 112"/>
                <a:gd name="T12" fmla="*/ 61 w 117"/>
                <a:gd name="T13" fmla="*/ 112 h 112"/>
                <a:gd name="T14" fmla="*/ 42 w 117"/>
                <a:gd name="T15" fmla="*/ 77 h 112"/>
                <a:gd name="T16" fmla="*/ 0 w 117"/>
                <a:gd name="T17" fmla="*/ 72 h 112"/>
                <a:gd name="T18" fmla="*/ 29 w 117"/>
                <a:gd name="T19" fmla="*/ 42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8" y="21"/>
                  </a:lnTo>
                  <a:lnTo>
                    <a:pt x="93" y="0"/>
                  </a:lnTo>
                  <a:lnTo>
                    <a:pt x="88" y="40"/>
                  </a:lnTo>
                  <a:lnTo>
                    <a:pt x="117" y="69"/>
                  </a:lnTo>
                  <a:lnTo>
                    <a:pt x="77" y="74"/>
                  </a:lnTo>
                  <a:lnTo>
                    <a:pt x="61" y="112"/>
                  </a:lnTo>
                  <a:lnTo>
                    <a:pt x="42" y="77"/>
                  </a:lnTo>
                  <a:lnTo>
                    <a:pt x="0" y="72"/>
                  </a:lnTo>
                  <a:lnTo>
                    <a:pt x="29" y="42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0" name="Freeform 395"/>
            <p:cNvSpPr>
              <a:spLocks/>
            </p:cNvSpPr>
            <p:nvPr/>
          </p:nvSpPr>
          <p:spPr bwMode="auto">
            <a:xfrm rot="16200000">
              <a:off x="768219" y="72434"/>
              <a:ext cx="256798" cy="243741"/>
            </a:xfrm>
            <a:custGeom>
              <a:avLst/>
              <a:gdLst>
                <a:gd name="T0" fmla="*/ 19 w 118"/>
                <a:gd name="T1" fmla="*/ 2 h 112"/>
                <a:gd name="T2" fmla="*/ 56 w 118"/>
                <a:gd name="T3" fmla="*/ 21 h 112"/>
                <a:gd name="T4" fmla="*/ 91 w 118"/>
                <a:gd name="T5" fmla="*/ 0 h 112"/>
                <a:gd name="T6" fmla="*/ 86 w 118"/>
                <a:gd name="T7" fmla="*/ 40 h 112"/>
                <a:gd name="T8" fmla="*/ 118 w 118"/>
                <a:gd name="T9" fmla="*/ 69 h 112"/>
                <a:gd name="T10" fmla="*/ 78 w 118"/>
                <a:gd name="T11" fmla="*/ 75 h 112"/>
                <a:gd name="T12" fmla="*/ 59 w 118"/>
                <a:gd name="T13" fmla="*/ 112 h 112"/>
                <a:gd name="T14" fmla="*/ 40 w 118"/>
                <a:gd name="T15" fmla="*/ 77 h 112"/>
                <a:gd name="T16" fmla="*/ 0 w 118"/>
                <a:gd name="T17" fmla="*/ 72 h 112"/>
                <a:gd name="T18" fmla="*/ 27 w 118"/>
                <a:gd name="T19" fmla="*/ 42 h 112"/>
                <a:gd name="T20" fmla="*/ 19 w 118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0"/>
                  </a:lnTo>
                  <a:lnTo>
                    <a:pt x="118" y="69"/>
                  </a:lnTo>
                  <a:lnTo>
                    <a:pt x="78" y="75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2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1" name="Freeform 396"/>
            <p:cNvSpPr>
              <a:spLocks/>
            </p:cNvSpPr>
            <p:nvPr/>
          </p:nvSpPr>
          <p:spPr bwMode="auto">
            <a:xfrm rot="16200000">
              <a:off x="240477" y="4317220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9 w 117"/>
                <a:gd name="T3" fmla="*/ 18 h 112"/>
                <a:gd name="T4" fmla="*/ 93 w 117"/>
                <a:gd name="T5" fmla="*/ 0 h 112"/>
                <a:gd name="T6" fmla="*/ 88 w 117"/>
                <a:gd name="T7" fmla="*/ 40 h 112"/>
                <a:gd name="T8" fmla="*/ 117 w 117"/>
                <a:gd name="T9" fmla="*/ 66 h 112"/>
                <a:gd name="T10" fmla="*/ 77 w 117"/>
                <a:gd name="T11" fmla="*/ 74 h 112"/>
                <a:gd name="T12" fmla="*/ 61 w 117"/>
                <a:gd name="T13" fmla="*/ 112 h 112"/>
                <a:gd name="T14" fmla="*/ 43 w 117"/>
                <a:gd name="T15" fmla="*/ 74 h 112"/>
                <a:gd name="T16" fmla="*/ 0 w 117"/>
                <a:gd name="T17" fmla="*/ 72 h 112"/>
                <a:gd name="T18" fmla="*/ 29 w 117"/>
                <a:gd name="T19" fmla="*/ 42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9" y="18"/>
                  </a:lnTo>
                  <a:lnTo>
                    <a:pt x="93" y="0"/>
                  </a:lnTo>
                  <a:lnTo>
                    <a:pt x="88" y="40"/>
                  </a:lnTo>
                  <a:lnTo>
                    <a:pt x="117" y="66"/>
                  </a:lnTo>
                  <a:lnTo>
                    <a:pt x="77" y="74"/>
                  </a:lnTo>
                  <a:lnTo>
                    <a:pt x="61" y="112"/>
                  </a:lnTo>
                  <a:lnTo>
                    <a:pt x="43" y="74"/>
                  </a:lnTo>
                  <a:lnTo>
                    <a:pt x="0" y="72"/>
                  </a:lnTo>
                  <a:lnTo>
                    <a:pt x="29" y="42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2" name="Freeform 397"/>
            <p:cNvSpPr>
              <a:spLocks/>
            </p:cNvSpPr>
            <p:nvPr/>
          </p:nvSpPr>
          <p:spPr bwMode="auto">
            <a:xfrm rot="16200000">
              <a:off x="2114233" y="6221444"/>
              <a:ext cx="250269" cy="243741"/>
            </a:xfrm>
            <a:custGeom>
              <a:avLst/>
              <a:gdLst>
                <a:gd name="T0" fmla="*/ 19 w 115"/>
                <a:gd name="T1" fmla="*/ 2 h 112"/>
                <a:gd name="T2" fmla="*/ 56 w 115"/>
                <a:gd name="T3" fmla="*/ 21 h 112"/>
                <a:gd name="T4" fmla="*/ 91 w 115"/>
                <a:gd name="T5" fmla="*/ 0 h 112"/>
                <a:gd name="T6" fmla="*/ 86 w 115"/>
                <a:gd name="T7" fmla="*/ 40 h 112"/>
                <a:gd name="T8" fmla="*/ 115 w 115"/>
                <a:gd name="T9" fmla="*/ 69 h 112"/>
                <a:gd name="T10" fmla="*/ 75 w 115"/>
                <a:gd name="T11" fmla="*/ 75 h 112"/>
                <a:gd name="T12" fmla="*/ 59 w 115"/>
                <a:gd name="T13" fmla="*/ 112 h 112"/>
                <a:gd name="T14" fmla="*/ 40 w 115"/>
                <a:gd name="T15" fmla="*/ 77 h 112"/>
                <a:gd name="T16" fmla="*/ 0 w 115"/>
                <a:gd name="T17" fmla="*/ 72 h 112"/>
                <a:gd name="T18" fmla="*/ 27 w 115"/>
                <a:gd name="T19" fmla="*/ 43 h 112"/>
                <a:gd name="T20" fmla="*/ 19 w 115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0"/>
                  </a:lnTo>
                  <a:lnTo>
                    <a:pt x="115" y="69"/>
                  </a:lnTo>
                  <a:lnTo>
                    <a:pt x="75" y="75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3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3" name="Freeform 398"/>
            <p:cNvSpPr>
              <a:spLocks/>
            </p:cNvSpPr>
            <p:nvPr/>
          </p:nvSpPr>
          <p:spPr bwMode="auto">
            <a:xfrm rot="16200000">
              <a:off x="4553816" y="5834071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6 w 117"/>
                <a:gd name="T3" fmla="*/ 21 h 112"/>
                <a:gd name="T4" fmla="*/ 93 w 117"/>
                <a:gd name="T5" fmla="*/ 0 h 112"/>
                <a:gd name="T6" fmla="*/ 88 w 117"/>
                <a:gd name="T7" fmla="*/ 43 h 112"/>
                <a:gd name="T8" fmla="*/ 117 w 117"/>
                <a:gd name="T9" fmla="*/ 69 h 112"/>
                <a:gd name="T10" fmla="*/ 77 w 117"/>
                <a:gd name="T11" fmla="*/ 77 h 112"/>
                <a:gd name="T12" fmla="*/ 58 w 117"/>
                <a:gd name="T13" fmla="*/ 112 h 112"/>
                <a:gd name="T14" fmla="*/ 40 w 117"/>
                <a:gd name="T15" fmla="*/ 77 h 112"/>
                <a:gd name="T16" fmla="*/ 0 w 117"/>
                <a:gd name="T17" fmla="*/ 72 h 112"/>
                <a:gd name="T18" fmla="*/ 29 w 117"/>
                <a:gd name="T19" fmla="*/ 43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6" y="21"/>
                  </a:lnTo>
                  <a:lnTo>
                    <a:pt x="93" y="0"/>
                  </a:lnTo>
                  <a:lnTo>
                    <a:pt x="88" y="43"/>
                  </a:lnTo>
                  <a:lnTo>
                    <a:pt x="117" y="69"/>
                  </a:lnTo>
                  <a:lnTo>
                    <a:pt x="77" y="77"/>
                  </a:lnTo>
                  <a:lnTo>
                    <a:pt x="58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9" y="43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4" name="Freeform 399"/>
            <p:cNvSpPr>
              <a:spLocks/>
            </p:cNvSpPr>
            <p:nvPr/>
          </p:nvSpPr>
          <p:spPr bwMode="auto">
            <a:xfrm rot="16200000">
              <a:off x="9810001" y="6483682"/>
              <a:ext cx="126223" cy="121870"/>
            </a:xfrm>
            <a:custGeom>
              <a:avLst/>
              <a:gdLst>
                <a:gd name="T0" fmla="*/ 45 w 58"/>
                <a:gd name="T1" fmla="*/ 0 h 56"/>
                <a:gd name="T2" fmla="*/ 42 w 58"/>
                <a:gd name="T3" fmla="*/ 19 h 56"/>
                <a:gd name="T4" fmla="*/ 58 w 58"/>
                <a:gd name="T5" fmla="*/ 32 h 56"/>
                <a:gd name="T6" fmla="*/ 37 w 58"/>
                <a:gd name="T7" fmla="*/ 38 h 56"/>
                <a:gd name="T8" fmla="*/ 29 w 58"/>
                <a:gd name="T9" fmla="*/ 56 h 56"/>
                <a:gd name="T10" fmla="*/ 18 w 58"/>
                <a:gd name="T11" fmla="*/ 38 h 56"/>
                <a:gd name="T12" fmla="*/ 0 w 58"/>
                <a:gd name="T13" fmla="*/ 35 h 56"/>
                <a:gd name="T14" fmla="*/ 13 w 58"/>
                <a:gd name="T15" fmla="*/ 22 h 56"/>
                <a:gd name="T16" fmla="*/ 10 w 58"/>
                <a:gd name="T17" fmla="*/ 0 h 56"/>
                <a:gd name="T18" fmla="*/ 26 w 58"/>
                <a:gd name="T19" fmla="*/ 8 h 56"/>
                <a:gd name="T20" fmla="*/ 45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5" y="0"/>
                  </a:moveTo>
                  <a:lnTo>
                    <a:pt x="42" y="19"/>
                  </a:lnTo>
                  <a:lnTo>
                    <a:pt x="58" y="32"/>
                  </a:lnTo>
                  <a:lnTo>
                    <a:pt x="37" y="38"/>
                  </a:lnTo>
                  <a:lnTo>
                    <a:pt x="29" y="56"/>
                  </a:lnTo>
                  <a:lnTo>
                    <a:pt x="18" y="38"/>
                  </a:lnTo>
                  <a:lnTo>
                    <a:pt x="0" y="35"/>
                  </a:lnTo>
                  <a:lnTo>
                    <a:pt x="13" y="22"/>
                  </a:lnTo>
                  <a:lnTo>
                    <a:pt x="10" y="0"/>
                  </a:lnTo>
                  <a:lnTo>
                    <a:pt x="26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5" name="Freeform 400"/>
            <p:cNvSpPr>
              <a:spLocks/>
            </p:cNvSpPr>
            <p:nvPr/>
          </p:nvSpPr>
          <p:spPr bwMode="auto">
            <a:xfrm rot="16200000">
              <a:off x="6137042" y="5959205"/>
              <a:ext cx="126223" cy="121870"/>
            </a:xfrm>
            <a:custGeom>
              <a:avLst/>
              <a:gdLst>
                <a:gd name="T0" fmla="*/ 45 w 58"/>
                <a:gd name="T1" fmla="*/ 0 h 56"/>
                <a:gd name="T2" fmla="*/ 42 w 58"/>
                <a:gd name="T3" fmla="*/ 22 h 56"/>
                <a:gd name="T4" fmla="*/ 58 w 58"/>
                <a:gd name="T5" fmla="*/ 35 h 56"/>
                <a:gd name="T6" fmla="*/ 37 w 58"/>
                <a:gd name="T7" fmla="*/ 40 h 56"/>
                <a:gd name="T8" fmla="*/ 29 w 58"/>
                <a:gd name="T9" fmla="*/ 56 h 56"/>
                <a:gd name="T10" fmla="*/ 21 w 58"/>
                <a:gd name="T11" fmla="*/ 40 h 56"/>
                <a:gd name="T12" fmla="*/ 0 w 58"/>
                <a:gd name="T13" fmla="*/ 38 h 56"/>
                <a:gd name="T14" fmla="*/ 13 w 58"/>
                <a:gd name="T15" fmla="*/ 22 h 56"/>
                <a:gd name="T16" fmla="*/ 10 w 58"/>
                <a:gd name="T17" fmla="*/ 3 h 56"/>
                <a:gd name="T18" fmla="*/ 29 w 58"/>
                <a:gd name="T19" fmla="*/ 11 h 56"/>
                <a:gd name="T20" fmla="*/ 45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5" y="0"/>
                  </a:moveTo>
                  <a:lnTo>
                    <a:pt x="42" y="22"/>
                  </a:lnTo>
                  <a:lnTo>
                    <a:pt x="58" y="35"/>
                  </a:lnTo>
                  <a:lnTo>
                    <a:pt x="37" y="40"/>
                  </a:lnTo>
                  <a:lnTo>
                    <a:pt x="29" y="56"/>
                  </a:lnTo>
                  <a:lnTo>
                    <a:pt x="21" y="40"/>
                  </a:lnTo>
                  <a:lnTo>
                    <a:pt x="0" y="38"/>
                  </a:lnTo>
                  <a:lnTo>
                    <a:pt x="13" y="22"/>
                  </a:lnTo>
                  <a:lnTo>
                    <a:pt x="10" y="3"/>
                  </a:lnTo>
                  <a:lnTo>
                    <a:pt x="29" y="11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6" name="Freeform 401"/>
            <p:cNvSpPr>
              <a:spLocks/>
            </p:cNvSpPr>
            <p:nvPr/>
          </p:nvSpPr>
          <p:spPr bwMode="auto">
            <a:xfrm rot="16200000">
              <a:off x="11275709" y="297675"/>
              <a:ext cx="128399" cy="121870"/>
            </a:xfrm>
            <a:custGeom>
              <a:avLst/>
              <a:gdLst>
                <a:gd name="T0" fmla="*/ 46 w 59"/>
                <a:gd name="T1" fmla="*/ 0 h 56"/>
                <a:gd name="T2" fmla="*/ 43 w 59"/>
                <a:gd name="T3" fmla="*/ 18 h 56"/>
                <a:gd name="T4" fmla="*/ 59 w 59"/>
                <a:gd name="T5" fmla="*/ 32 h 56"/>
                <a:gd name="T6" fmla="*/ 38 w 59"/>
                <a:gd name="T7" fmla="*/ 37 h 56"/>
                <a:gd name="T8" fmla="*/ 30 w 59"/>
                <a:gd name="T9" fmla="*/ 56 h 56"/>
                <a:gd name="T10" fmla="*/ 19 w 59"/>
                <a:gd name="T11" fmla="*/ 37 h 56"/>
                <a:gd name="T12" fmla="*/ 0 w 59"/>
                <a:gd name="T13" fmla="*/ 34 h 56"/>
                <a:gd name="T14" fmla="*/ 14 w 59"/>
                <a:gd name="T15" fmla="*/ 18 h 56"/>
                <a:gd name="T16" fmla="*/ 11 w 59"/>
                <a:gd name="T17" fmla="*/ 0 h 56"/>
                <a:gd name="T18" fmla="*/ 30 w 59"/>
                <a:gd name="T19" fmla="*/ 8 h 56"/>
                <a:gd name="T20" fmla="*/ 46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6" y="0"/>
                  </a:moveTo>
                  <a:lnTo>
                    <a:pt x="43" y="18"/>
                  </a:lnTo>
                  <a:lnTo>
                    <a:pt x="59" y="32"/>
                  </a:lnTo>
                  <a:lnTo>
                    <a:pt x="38" y="37"/>
                  </a:lnTo>
                  <a:lnTo>
                    <a:pt x="30" y="56"/>
                  </a:lnTo>
                  <a:lnTo>
                    <a:pt x="19" y="37"/>
                  </a:lnTo>
                  <a:lnTo>
                    <a:pt x="0" y="34"/>
                  </a:lnTo>
                  <a:lnTo>
                    <a:pt x="14" y="18"/>
                  </a:lnTo>
                  <a:lnTo>
                    <a:pt x="11" y="0"/>
                  </a:lnTo>
                  <a:lnTo>
                    <a:pt x="30" y="8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7" name="Freeform 402"/>
            <p:cNvSpPr>
              <a:spLocks/>
            </p:cNvSpPr>
            <p:nvPr/>
          </p:nvSpPr>
          <p:spPr bwMode="auto">
            <a:xfrm rot="16200000">
              <a:off x="10269191" y="3634964"/>
              <a:ext cx="126223" cy="121870"/>
            </a:xfrm>
            <a:custGeom>
              <a:avLst/>
              <a:gdLst>
                <a:gd name="T0" fmla="*/ 45 w 58"/>
                <a:gd name="T1" fmla="*/ 0 h 56"/>
                <a:gd name="T2" fmla="*/ 42 w 58"/>
                <a:gd name="T3" fmla="*/ 22 h 56"/>
                <a:gd name="T4" fmla="*/ 58 w 58"/>
                <a:gd name="T5" fmla="*/ 35 h 56"/>
                <a:gd name="T6" fmla="*/ 37 w 58"/>
                <a:gd name="T7" fmla="*/ 38 h 56"/>
                <a:gd name="T8" fmla="*/ 29 w 58"/>
                <a:gd name="T9" fmla="*/ 56 h 56"/>
                <a:gd name="T10" fmla="*/ 21 w 58"/>
                <a:gd name="T11" fmla="*/ 40 h 56"/>
                <a:gd name="T12" fmla="*/ 0 w 58"/>
                <a:gd name="T13" fmla="*/ 38 h 56"/>
                <a:gd name="T14" fmla="*/ 13 w 58"/>
                <a:gd name="T15" fmla="*/ 22 h 56"/>
                <a:gd name="T16" fmla="*/ 10 w 58"/>
                <a:gd name="T17" fmla="*/ 3 h 56"/>
                <a:gd name="T18" fmla="*/ 29 w 58"/>
                <a:gd name="T19" fmla="*/ 11 h 56"/>
                <a:gd name="T20" fmla="*/ 45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5" y="0"/>
                  </a:moveTo>
                  <a:lnTo>
                    <a:pt x="42" y="22"/>
                  </a:lnTo>
                  <a:lnTo>
                    <a:pt x="58" y="35"/>
                  </a:lnTo>
                  <a:lnTo>
                    <a:pt x="37" y="38"/>
                  </a:lnTo>
                  <a:lnTo>
                    <a:pt x="29" y="56"/>
                  </a:lnTo>
                  <a:lnTo>
                    <a:pt x="21" y="40"/>
                  </a:lnTo>
                  <a:lnTo>
                    <a:pt x="0" y="38"/>
                  </a:lnTo>
                  <a:lnTo>
                    <a:pt x="13" y="22"/>
                  </a:lnTo>
                  <a:lnTo>
                    <a:pt x="10" y="3"/>
                  </a:lnTo>
                  <a:lnTo>
                    <a:pt x="29" y="11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8" name="Freeform 403"/>
            <p:cNvSpPr>
              <a:spLocks/>
            </p:cNvSpPr>
            <p:nvPr/>
          </p:nvSpPr>
          <p:spPr bwMode="auto">
            <a:xfrm rot="16200000">
              <a:off x="10089649" y="4402094"/>
              <a:ext cx="128399" cy="121870"/>
            </a:xfrm>
            <a:custGeom>
              <a:avLst/>
              <a:gdLst>
                <a:gd name="T0" fmla="*/ 45 w 59"/>
                <a:gd name="T1" fmla="*/ 0 h 56"/>
                <a:gd name="T2" fmla="*/ 43 w 59"/>
                <a:gd name="T3" fmla="*/ 18 h 56"/>
                <a:gd name="T4" fmla="*/ 59 w 59"/>
                <a:gd name="T5" fmla="*/ 32 h 56"/>
                <a:gd name="T6" fmla="*/ 37 w 59"/>
                <a:gd name="T7" fmla="*/ 37 h 56"/>
                <a:gd name="T8" fmla="*/ 29 w 59"/>
                <a:gd name="T9" fmla="*/ 56 h 56"/>
                <a:gd name="T10" fmla="*/ 21 w 59"/>
                <a:gd name="T11" fmla="*/ 37 h 56"/>
                <a:gd name="T12" fmla="*/ 0 w 59"/>
                <a:gd name="T13" fmla="*/ 34 h 56"/>
                <a:gd name="T14" fmla="*/ 13 w 59"/>
                <a:gd name="T15" fmla="*/ 18 h 56"/>
                <a:gd name="T16" fmla="*/ 11 w 59"/>
                <a:gd name="T17" fmla="*/ 0 h 56"/>
                <a:gd name="T18" fmla="*/ 29 w 59"/>
                <a:gd name="T19" fmla="*/ 8 h 56"/>
                <a:gd name="T20" fmla="*/ 45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5" y="0"/>
                  </a:moveTo>
                  <a:lnTo>
                    <a:pt x="43" y="18"/>
                  </a:lnTo>
                  <a:lnTo>
                    <a:pt x="59" y="32"/>
                  </a:lnTo>
                  <a:lnTo>
                    <a:pt x="37" y="37"/>
                  </a:lnTo>
                  <a:lnTo>
                    <a:pt x="29" y="56"/>
                  </a:lnTo>
                  <a:lnTo>
                    <a:pt x="21" y="37"/>
                  </a:lnTo>
                  <a:lnTo>
                    <a:pt x="0" y="34"/>
                  </a:lnTo>
                  <a:lnTo>
                    <a:pt x="13" y="18"/>
                  </a:lnTo>
                  <a:lnTo>
                    <a:pt x="11" y="0"/>
                  </a:lnTo>
                  <a:lnTo>
                    <a:pt x="29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9" name="Freeform 404"/>
            <p:cNvSpPr>
              <a:spLocks/>
            </p:cNvSpPr>
            <p:nvPr/>
          </p:nvSpPr>
          <p:spPr bwMode="auto">
            <a:xfrm rot="16200000">
              <a:off x="11350790" y="6803592"/>
              <a:ext cx="126223" cy="121870"/>
            </a:xfrm>
            <a:custGeom>
              <a:avLst/>
              <a:gdLst>
                <a:gd name="T0" fmla="*/ 48 w 58"/>
                <a:gd name="T1" fmla="*/ 0 h 56"/>
                <a:gd name="T2" fmla="*/ 45 w 58"/>
                <a:gd name="T3" fmla="*/ 22 h 56"/>
                <a:gd name="T4" fmla="*/ 58 w 58"/>
                <a:gd name="T5" fmla="*/ 35 h 56"/>
                <a:gd name="T6" fmla="*/ 40 w 58"/>
                <a:gd name="T7" fmla="*/ 38 h 56"/>
                <a:gd name="T8" fmla="*/ 32 w 58"/>
                <a:gd name="T9" fmla="*/ 56 h 56"/>
                <a:gd name="T10" fmla="*/ 21 w 58"/>
                <a:gd name="T11" fmla="*/ 40 h 56"/>
                <a:gd name="T12" fmla="*/ 0 w 58"/>
                <a:gd name="T13" fmla="*/ 38 h 56"/>
                <a:gd name="T14" fmla="*/ 16 w 58"/>
                <a:gd name="T15" fmla="*/ 22 h 56"/>
                <a:gd name="T16" fmla="*/ 10 w 58"/>
                <a:gd name="T17" fmla="*/ 3 h 56"/>
                <a:gd name="T18" fmla="*/ 29 w 58"/>
                <a:gd name="T19" fmla="*/ 11 h 56"/>
                <a:gd name="T20" fmla="*/ 48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8" y="0"/>
                  </a:moveTo>
                  <a:lnTo>
                    <a:pt x="45" y="22"/>
                  </a:lnTo>
                  <a:lnTo>
                    <a:pt x="58" y="35"/>
                  </a:lnTo>
                  <a:lnTo>
                    <a:pt x="40" y="38"/>
                  </a:lnTo>
                  <a:lnTo>
                    <a:pt x="32" y="56"/>
                  </a:lnTo>
                  <a:lnTo>
                    <a:pt x="21" y="40"/>
                  </a:lnTo>
                  <a:lnTo>
                    <a:pt x="0" y="38"/>
                  </a:lnTo>
                  <a:lnTo>
                    <a:pt x="16" y="22"/>
                  </a:lnTo>
                  <a:lnTo>
                    <a:pt x="10" y="3"/>
                  </a:lnTo>
                  <a:lnTo>
                    <a:pt x="29" y="11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0" name="Freeform 405"/>
            <p:cNvSpPr>
              <a:spLocks/>
            </p:cNvSpPr>
            <p:nvPr/>
          </p:nvSpPr>
          <p:spPr bwMode="auto">
            <a:xfrm rot="16200000">
              <a:off x="9690306" y="5515248"/>
              <a:ext cx="121870" cy="121870"/>
            </a:xfrm>
            <a:custGeom>
              <a:avLst/>
              <a:gdLst>
                <a:gd name="T0" fmla="*/ 45 w 56"/>
                <a:gd name="T1" fmla="*/ 0 h 56"/>
                <a:gd name="T2" fmla="*/ 42 w 56"/>
                <a:gd name="T3" fmla="*/ 19 h 56"/>
                <a:gd name="T4" fmla="*/ 56 w 56"/>
                <a:gd name="T5" fmla="*/ 32 h 56"/>
                <a:gd name="T6" fmla="*/ 37 w 56"/>
                <a:gd name="T7" fmla="*/ 38 h 56"/>
                <a:gd name="T8" fmla="*/ 29 w 56"/>
                <a:gd name="T9" fmla="*/ 56 h 56"/>
                <a:gd name="T10" fmla="*/ 18 w 56"/>
                <a:gd name="T11" fmla="*/ 38 h 56"/>
                <a:gd name="T12" fmla="*/ 0 w 56"/>
                <a:gd name="T13" fmla="*/ 35 h 56"/>
                <a:gd name="T14" fmla="*/ 13 w 56"/>
                <a:gd name="T15" fmla="*/ 22 h 56"/>
                <a:gd name="T16" fmla="*/ 8 w 56"/>
                <a:gd name="T17" fmla="*/ 0 h 56"/>
                <a:gd name="T18" fmla="*/ 26 w 56"/>
                <a:gd name="T19" fmla="*/ 8 h 56"/>
                <a:gd name="T20" fmla="*/ 45 w 56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45" y="0"/>
                  </a:moveTo>
                  <a:lnTo>
                    <a:pt x="42" y="19"/>
                  </a:lnTo>
                  <a:lnTo>
                    <a:pt x="56" y="32"/>
                  </a:lnTo>
                  <a:lnTo>
                    <a:pt x="37" y="38"/>
                  </a:lnTo>
                  <a:lnTo>
                    <a:pt x="29" y="56"/>
                  </a:lnTo>
                  <a:lnTo>
                    <a:pt x="18" y="38"/>
                  </a:lnTo>
                  <a:lnTo>
                    <a:pt x="0" y="35"/>
                  </a:lnTo>
                  <a:lnTo>
                    <a:pt x="13" y="22"/>
                  </a:lnTo>
                  <a:lnTo>
                    <a:pt x="8" y="0"/>
                  </a:lnTo>
                  <a:lnTo>
                    <a:pt x="26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1" name="Freeform 406"/>
            <p:cNvSpPr>
              <a:spLocks/>
            </p:cNvSpPr>
            <p:nvPr/>
          </p:nvSpPr>
          <p:spPr bwMode="auto">
            <a:xfrm rot="16200000">
              <a:off x="11843712" y="2669794"/>
              <a:ext cx="128399" cy="121870"/>
            </a:xfrm>
            <a:custGeom>
              <a:avLst/>
              <a:gdLst>
                <a:gd name="T0" fmla="*/ 48 w 59"/>
                <a:gd name="T1" fmla="*/ 0 h 56"/>
                <a:gd name="T2" fmla="*/ 46 w 59"/>
                <a:gd name="T3" fmla="*/ 22 h 56"/>
                <a:gd name="T4" fmla="*/ 59 w 59"/>
                <a:gd name="T5" fmla="*/ 35 h 56"/>
                <a:gd name="T6" fmla="*/ 40 w 59"/>
                <a:gd name="T7" fmla="*/ 38 h 56"/>
                <a:gd name="T8" fmla="*/ 30 w 59"/>
                <a:gd name="T9" fmla="*/ 56 h 56"/>
                <a:gd name="T10" fmla="*/ 22 w 59"/>
                <a:gd name="T11" fmla="*/ 38 h 56"/>
                <a:gd name="T12" fmla="*/ 0 w 59"/>
                <a:gd name="T13" fmla="*/ 38 h 56"/>
                <a:gd name="T14" fmla="*/ 16 w 59"/>
                <a:gd name="T15" fmla="*/ 22 h 56"/>
                <a:gd name="T16" fmla="*/ 11 w 59"/>
                <a:gd name="T17" fmla="*/ 3 h 56"/>
                <a:gd name="T18" fmla="*/ 30 w 59"/>
                <a:gd name="T19" fmla="*/ 11 h 56"/>
                <a:gd name="T20" fmla="*/ 48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8" y="0"/>
                  </a:moveTo>
                  <a:lnTo>
                    <a:pt x="46" y="22"/>
                  </a:lnTo>
                  <a:lnTo>
                    <a:pt x="59" y="35"/>
                  </a:lnTo>
                  <a:lnTo>
                    <a:pt x="40" y="38"/>
                  </a:lnTo>
                  <a:lnTo>
                    <a:pt x="30" y="56"/>
                  </a:lnTo>
                  <a:lnTo>
                    <a:pt x="22" y="38"/>
                  </a:lnTo>
                  <a:lnTo>
                    <a:pt x="0" y="38"/>
                  </a:lnTo>
                  <a:lnTo>
                    <a:pt x="16" y="22"/>
                  </a:lnTo>
                  <a:lnTo>
                    <a:pt x="11" y="3"/>
                  </a:lnTo>
                  <a:lnTo>
                    <a:pt x="30" y="11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2" name="Freeform 407"/>
            <p:cNvSpPr>
              <a:spLocks/>
            </p:cNvSpPr>
            <p:nvPr/>
          </p:nvSpPr>
          <p:spPr bwMode="auto">
            <a:xfrm rot="16200000">
              <a:off x="6201242" y="-7000"/>
              <a:ext cx="128399" cy="121870"/>
            </a:xfrm>
            <a:custGeom>
              <a:avLst/>
              <a:gdLst>
                <a:gd name="T0" fmla="*/ 45 w 59"/>
                <a:gd name="T1" fmla="*/ 0 h 56"/>
                <a:gd name="T2" fmla="*/ 43 w 59"/>
                <a:gd name="T3" fmla="*/ 21 h 56"/>
                <a:gd name="T4" fmla="*/ 59 w 59"/>
                <a:gd name="T5" fmla="*/ 34 h 56"/>
                <a:gd name="T6" fmla="*/ 37 w 59"/>
                <a:gd name="T7" fmla="*/ 37 h 56"/>
                <a:gd name="T8" fmla="*/ 29 w 59"/>
                <a:gd name="T9" fmla="*/ 56 h 56"/>
                <a:gd name="T10" fmla="*/ 21 w 59"/>
                <a:gd name="T11" fmla="*/ 37 h 56"/>
                <a:gd name="T12" fmla="*/ 0 w 59"/>
                <a:gd name="T13" fmla="*/ 34 h 56"/>
                <a:gd name="T14" fmla="*/ 13 w 59"/>
                <a:gd name="T15" fmla="*/ 21 h 56"/>
                <a:gd name="T16" fmla="*/ 10 w 59"/>
                <a:gd name="T17" fmla="*/ 0 h 56"/>
                <a:gd name="T18" fmla="*/ 29 w 59"/>
                <a:gd name="T19" fmla="*/ 10 h 56"/>
                <a:gd name="T20" fmla="*/ 45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5" y="0"/>
                  </a:moveTo>
                  <a:lnTo>
                    <a:pt x="43" y="21"/>
                  </a:lnTo>
                  <a:lnTo>
                    <a:pt x="59" y="34"/>
                  </a:lnTo>
                  <a:lnTo>
                    <a:pt x="37" y="37"/>
                  </a:lnTo>
                  <a:lnTo>
                    <a:pt x="29" y="56"/>
                  </a:lnTo>
                  <a:lnTo>
                    <a:pt x="21" y="37"/>
                  </a:lnTo>
                  <a:lnTo>
                    <a:pt x="0" y="34"/>
                  </a:lnTo>
                  <a:lnTo>
                    <a:pt x="13" y="21"/>
                  </a:lnTo>
                  <a:lnTo>
                    <a:pt x="10" y="0"/>
                  </a:lnTo>
                  <a:lnTo>
                    <a:pt x="29" y="1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3" name="Freeform 408"/>
            <p:cNvSpPr>
              <a:spLocks/>
            </p:cNvSpPr>
            <p:nvPr/>
          </p:nvSpPr>
          <p:spPr bwMode="auto">
            <a:xfrm rot="16200000">
              <a:off x="11912264" y="5654529"/>
              <a:ext cx="121870" cy="121870"/>
            </a:xfrm>
            <a:custGeom>
              <a:avLst/>
              <a:gdLst>
                <a:gd name="T0" fmla="*/ 45 w 56"/>
                <a:gd name="T1" fmla="*/ 0 h 56"/>
                <a:gd name="T2" fmla="*/ 42 w 56"/>
                <a:gd name="T3" fmla="*/ 18 h 56"/>
                <a:gd name="T4" fmla="*/ 56 w 56"/>
                <a:gd name="T5" fmla="*/ 32 h 56"/>
                <a:gd name="T6" fmla="*/ 37 w 56"/>
                <a:gd name="T7" fmla="*/ 37 h 56"/>
                <a:gd name="T8" fmla="*/ 29 w 56"/>
                <a:gd name="T9" fmla="*/ 56 h 56"/>
                <a:gd name="T10" fmla="*/ 18 w 56"/>
                <a:gd name="T11" fmla="*/ 37 h 56"/>
                <a:gd name="T12" fmla="*/ 0 w 56"/>
                <a:gd name="T13" fmla="*/ 34 h 56"/>
                <a:gd name="T14" fmla="*/ 13 w 56"/>
                <a:gd name="T15" fmla="*/ 21 h 56"/>
                <a:gd name="T16" fmla="*/ 8 w 56"/>
                <a:gd name="T17" fmla="*/ 0 h 56"/>
                <a:gd name="T18" fmla="*/ 26 w 56"/>
                <a:gd name="T19" fmla="*/ 8 h 56"/>
                <a:gd name="T20" fmla="*/ 45 w 56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45" y="0"/>
                  </a:moveTo>
                  <a:lnTo>
                    <a:pt x="42" y="18"/>
                  </a:lnTo>
                  <a:lnTo>
                    <a:pt x="56" y="32"/>
                  </a:lnTo>
                  <a:lnTo>
                    <a:pt x="37" y="37"/>
                  </a:lnTo>
                  <a:lnTo>
                    <a:pt x="29" y="56"/>
                  </a:lnTo>
                  <a:lnTo>
                    <a:pt x="18" y="37"/>
                  </a:lnTo>
                  <a:lnTo>
                    <a:pt x="0" y="34"/>
                  </a:lnTo>
                  <a:lnTo>
                    <a:pt x="13" y="21"/>
                  </a:lnTo>
                  <a:lnTo>
                    <a:pt x="8" y="0"/>
                  </a:lnTo>
                  <a:lnTo>
                    <a:pt x="26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4" name="Freeform 409"/>
            <p:cNvSpPr>
              <a:spLocks/>
            </p:cNvSpPr>
            <p:nvPr/>
          </p:nvSpPr>
          <p:spPr bwMode="auto">
            <a:xfrm rot="16200000">
              <a:off x="11571680" y="4530493"/>
              <a:ext cx="128399" cy="121870"/>
            </a:xfrm>
            <a:custGeom>
              <a:avLst/>
              <a:gdLst>
                <a:gd name="T0" fmla="*/ 59 w 59"/>
                <a:gd name="T1" fmla="*/ 21 h 56"/>
                <a:gd name="T2" fmla="*/ 43 w 59"/>
                <a:gd name="T3" fmla="*/ 34 h 56"/>
                <a:gd name="T4" fmla="*/ 46 w 59"/>
                <a:gd name="T5" fmla="*/ 56 h 56"/>
                <a:gd name="T6" fmla="*/ 30 w 59"/>
                <a:gd name="T7" fmla="*/ 45 h 56"/>
                <a:gd name="T8" fmla="*/ 11 w 59"/>
                <a:gd name="T9" fmla="*/ 53 h 56"/>
                <a:gd name="T10" fmla="*/ 14 w 59"/>
                <a:gd name="T11" fmla="*/ 34 h 56"/>
                <a:gd name="T12" fmla="*/ 0 w 59"/>
                <a:gd name="T13" fmla="*/ 18 h 56"/>
                <a:gd name="T14" fmla="*/ 22 w 59"/>
                <a:gd name="T15" fmla="*/ 18 h 56"/>
                <a:gd name="T16" fmla="*/ 30 w 59"/>
                <a:gd name="T17" fmla="*/ 0 h 56"/>
                <a:gd name="T18" fmla="*/ 38 w 59"/>
                <a:gd name="T19" fmla="*/ 18 h 56"/>
                <a:gd name="T20" fmla="*/ 59 w 59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1"/>
                  </a:moveTo>
                  <a:lnTo>
                    <a:pt x="43" y="34"/>
                  </a:lnTo>
                  <a:lnTo>
                    <a:pt x="46" y="56"/>
                  </a:lnTo>
                  <a:lnTo>
                    <a:pt x="30" y="45"/>
                  </a:lnTo>
                  <a:lnTo>
                    <a:pt x="11" y="53"/>
                  </a:lnTo>
                  <a:lnTo>
                    <a:pt x="14" y="34"/>
                  </a:lnTo>
                  <a:lnTo>
                    <a:pt x="0" y="18"/>
                  </a:lnTo>
                  <a:lnTo>
                    <a:pt x="22" y="18"/>
                  </a:lnTo>
                  <a:lnTo>
                    <a:pt x="30" y="0"/>
                  </a:lnTo>
                  <a:lnTo>
                    <a:pt x="38" y="18"/>
                  </a:lnTo>
                  <a:lnTo>
                    <a:pt x="59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5" name="Freeform 410"/>
            <p:cNvSpPr>
              <a:spLocks/>
            </p:cNvSpPr>
            <p:nvPr/>
          </p:nvSpPr>
          <p:spPr bwMode="auto">
            <a:xfrm rot="16200000">
              <a:off x="10949270" y="2064795"/>
              <a:ext cx="128399" cy="121870"/>
            </a:xfrm>
            <a:custGeom>
              <a:avLst/>
              <a:gdLst>
                <a:gd name="T0" fmla="*/ 59 w 59"/>
                <a:gd name="T1" fmla="*/ 21 h 56"/>
                <a:gd name="T2" fmla="*/ 43 w 59"/>
                <a:gd name="T3" fmla="*/ 35 h 56"/>
                <a:gd name="T4" fmla="*/ 48 w 59"/>
                <a:gd name="T5" fmla="*/ 56 h 56"/>
                <a:gd name="T6" fmla="*/ 29 w 59"/>
                <a:gd name="T7" fmla="*/ 45 h 56"/>
                <a:gd name="T8" fmla="*/ 11 w 59"/>
                <a:gd name="T9" fmla="*/ 56 h 56"/>
                <a:gd name="T10" fmla="*/ 16 w 59"/>
                <a:gd name="T11" fmla="*/ 35 h 56"/>
                <a:gd name="T12" fmla="*/ 0 w 59"/>
                <a:gd name="T13" fmla="*/ 21 h 56"/>
                <a:gd name="T14" fmla="*/ 21 w 59"/>
                <a:gd name="T15" fmla="*/ 19 h 56"/>
                <a:gd name="T16" fmla="*/ 29 w 59"/>
                <a:gd name="T17" fmla="*/ 0 h 56"/>
                <a:gd name="T18" fmla="*/ 37 w 59"/>
                <a:gd name="T19" fmla="*/ 19 h 56"/>
                <a:gd name="T20" fmla="*/ 59 w 59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1"/>
                  </a:moveTo>
                  <a:lnTo>
                    <a:pt x="43" y="35"/>
                  </a:lnTo>
                  <a:lnTo>
                    <a:pt x="48" y="56"/>
                  </a:lnTo>
                  <a:lnTo>
                    <a:pt x="29" y="45"/>
                  </a:lnTo>
                  <a:lnTo>
                    <a:pt x="11" y="56"/>
                  </a:lnTo>
                  <a:lnTo>
                    <a:pt x="16" y="35"/>
                  </a:lnTo>
                  <a:lnTo>
                    <a:pt x="0" y="21"/>
                  </a:lnTo>
                  <a:lnTo>
                    <a:pt x="21" y="19"/>
                  </a:lnTo>
                  <a:lnTo>
                    <a:pt x="29" y="0"/>
                  </a:lnTo>
                  <a:lnTo>
                    <a:pt x="37" y="19"/>
                  </a:lnTo>
                  <a:lnTo>
                    <a:pt x="59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6" name="Freeform 411"/>
            <p:cNvSpPr>
              <a:spLocks/>
            </p:cNvSpPr>
            <p:nvPr/>
          </p:nvSpPr>
          <p:spPr bwMode="auto">
            <a:xfrm rot="16200000">
              <a:off x="11832830" y="3716573"/>
              <a:ext cx="128399" cy="121870"/>
            </a:xfrm>
            <a:custGeom>
              <a:avLst/>
              <a:gdLst>
                <a:gd name="T0" fmla="*/ 59 w 59"/>
                <a:gd name="T1" fmla="*/ 24 h 56"/>
                <a:gd name="T2" fmla="*/ 46 w 59"/>
                <a:gd name="T3" fmla="*/ 37 h 56"/>
                <a:gd name="T4" fmla="*/ 48 w 59"/>
                <a:gd name="T5" fmla="*/ 56 h 56"/>
                <a:gd name="T6" fmla="*/ 30 w 59"/>
                <a:gd name="T7" fmla="*/ 48 h 56"/>
                <a:gd name="T8" fmla="*/ 11 w 59"/>
                <a:gd name="T9" fmla="*/ 56 h 56"/>
                <a:gd name="T10" fmla="*/ 16 w 59"/>
                <a:gd name="T11" fmla="*/ 37 h 56"/>
                <a:gd name="T12" fmla="*/ 0 w 59"/>
                <a:gd name="T13" fmla="*/ 21 h 56"/>
                <a:gd name="T14" fmla="*/ 22 w 59"/>
                <a:gd name="T15" fmla="*/ 19 h 56"/>
                <a:gd name="T16" fmla="*/ 32 w 59"/>
                <a:gd name="T17" fmla="*/ 0 h 56"/>
                <a:gd name="T18" fmla="*/ 40 w 59"/>
                <a:gd name="T19" fmla="*/ 19 h 56"/>
                <a:gd name="T20" fmla="*/ 59 w 59"/>
                <a:gd name="T21" fmla="*/ 2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4"/>
                  </a:moveTo>
                  <a:lnTo>
                    <a:pt x="46" y="37"/>
                  </a:lnTo>
                  <a:lnTo>
                    <a:pt x="48" y="56"/>
                  </a:lnTo>
                  <a:lnTo>
                    <a:pt x="30" y="48"/>
                  </a:lnTo>
                  <a:lnTo>
                    <a:pt x="11" y="56"/>
                  </a:lnTo>
                  <a:lnTo>
                    <a:pt x="16" y="37"/>
                  </a:lnTo>
                  <a:lnTo>
                    <a:pt x="0" y="21"/>
                  </a:lnTo>
                  <a:lnTo>
                    <a:pt x="22" y="19"/>
                  </a:lnTo>
                  <a:lnTo>
                    <a:pt x="32" y="0"/>
                  </a:lnTo>
                  <a:lnTo>
                    <a:pt x="40" y="19"/>
                  </a:lnTo>
                  <a:lnTo>
                    <a:pt x="59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7" name="Freeform 412"/>
            <p:cNvSpPr>
              <a:spLocks/>
            </p:cNvSpPr>
            <p:nvPr/>
          </p:nvSpPr>
          <p:spPr bwMode="auto">
            <a:xfrm rot="16200000">
              <a:off x="10075504" y="200832"/>
              <a:ext cx="121870" cy="121870"/>
            </a:xfrm>
            <a:custGeom>
              <a:avLst/>
              <a:gdLst>
                <a:gd name="T0" fmla="*/ 56 w 56"/>
                <a:gd name="T1" fmla="*/ 21 h 56"/>
                <a:gd name="T2" fmla="*/ 42 w 56"/>
                <a:gd name="T3" fmla="*/ 37 h 56"/>
                <a:gd name="T4" fmla="*/ 45 w 56"/>
                <a:gd name="T5" fmla="*/ 56 h 56"/>
                <a:gd name="T6" fmla="*/ 26 w 56"/>
                <a:gd name="T7" fmla="*/ 45 h 56"/>
                <a:gd name="T8" fmla="*/ 10 w 56"/>
                <a:gd name="T9" fmla="*/ 56 h 56"/>
                <a:gd name="T10" fmla="*/ 13 w 56"/>
                <a:gd name="T11" fmla="*/ 34 h 56"/>
                <a:gd name="T12" fmla="*/ 0 w 56"/>
                <a:gd name="T13" fmla="*/ 21 h 56"/>
                <a:gd name="T14" fmla="*/ 18 w 56"/>
                <a:gd name="T15" fmla="*/ 18 h 56"/>
                <a:gd name="T16" fmla="*/ 29 w 56"/>
                <a:gd name="T17" fmla="*/ 0 h 56"/>
                <a:gd name="T18" fmla="*/ 37 w 56"/>
                <a:gd name="T19" fmla="*/ 18 h 56"/>
                <a:gd name="T20" fmla="*/ 56 w 56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56" y="21"/>
                  </a:moveTo>
                  <a:lnTo>
                    <a:pt x="42" y="37"/>
                  </a:lnTo>
                  <a:lnTo>
                    <a:pt x="45" y="56"/>
                  </a:lnTo>
                  <a:lnTo>
                    <a:pt x="26" y="45"/>
                  </a:lnTo>
                  <a:lnTo>
                    <a:pt x="10" y="56"/>
                  </a:lnTo>
                  <a:lnTo>
                    <a:pt x="13" y="34"/>
                  </a:lnTo>
                  <a:lnTo>
                    <a:pt x="0" y="21"/>
                  </a:lnTo>
                  <a:lnTo>
                    <a:pt x="18" y="18"/>
                  </a:lnTo>
                  <a:lnTo>
                    <a:pt x="29" y="0"/>
                  </a:lnTo>
                  <a:lnTo>
                    <a:pt x="37" y="18"/>
                  </a:lnTo>
                  <a:lnTo>
                    <a:pt x="56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8" name="Freeform 413"/>
            <p:cNvSpPr>
              <a:spLocks/>
            </p:cNvSpPr>
            <p:nvPr/>
          </p:nvSpPr>
          <p:spPr bwMode="auto">
            <a:xfrm rot="16200000">
              <a:off x="10466142" y="6832971"/>
              <a:ext cx="128399" cy="121870"/>
            </a:xfrm>
            <a:custGeom>
              <a:avLst/>
              <a:gdLst>
                <a:gd name="T0" fmla="*/ 59 w 59"/>
                <a:gd name="T1" fmla="*/ 22 h 56"/>
                <a:gd name="T2" fmla="*/ 46 w 59"/>
                <a:gd name="T3" fmla="*/ 35 h 56"/>
                <a:gd name="T4" fmla="*/ 48 w 59"/>
                <a:gd name="T5" fmla="*/ 56 h 56"/>
                <a:gd name="T6" fmla="*/ 30 w 59"/>
                <a:gd name="T7" fmla="*/ 46 h 56"/>
                <a:gd name="T8" fmla="*/ 11 w 59"/>
                <a:gd name="T9" fmla="*/ 56 h 56"/>
                <a:gd name="T10" fmla="*/ 16 w 59"/>
                <a:gd name="T11" fmla="*/ 35 h 56"/>
                <a:gd name="T12" fmla="*/ 0 w 59"/>
                <a:gd name="T13" fmla="*/ 22 h 56"/>
                <a:gd name="T14" fmla="*/ 22 w 59"/>
                <a:gd name="T15" fmla="*/ 19 h 56"/>
                <a:gd name="T16" fmla="*/ 30 w 59"/>
                <a:gd name="T17" fmla="*/ 0 h 56"/>
                <a:gd name="T18" fmla="*/ 40 w 59"/>
                <a:gd name="T19" fmla="*/ 19 h 56"/>
                <a:gd name="T20" fmla="*/ 59 w 59"/>
                <a:gd name="T21" fmla="*/ 2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2"/>
                  </a:moveTo>
                  <a:lnTo>
                    <a:pt x="46" y="35"/>
                  </a:lnTo>
                  <a:lnTo>
                    <a:pt x="48" y="56"/>
                  </a:lnTo>
                  <a:lnTo>
                    <a:pt x="30" y="46"/>
                  </a:lnTo>
                  <a:lnTo>
                    <a:pt x="11" y="56"/>
                  </a:lnTo>
                  <a:lnTo>
                    <a:pt x="16" y="35"/>
                  </a:lnTo>
                  <a:lnTo>
                    <a:pt x="0" y="22"/>
                  </a:lnTo>
                  <a:lnTo>
                    <a:pt x="22" y="19"/>
                  </a:lnTo>
                  <a:lnTo>
                    <a:pt x="30" y="0"/>
                  </a:lnTo>
                  <a:lnTo>
                    <a:pt x="40" y="19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9" name="Freeform 414"/>
            <p:cNvSpPr>
              <a:spLocks/>
            </p:cNvSpPr>
            <p:nvPr/>
          </p:nvSpPr>
          <p:spPr bwMode="auto">
            <a:xfrm rot="16200000">
              <a:off x="11774071" y="419546"/>
              <a:ext cx="128399" cy="121870"/>
            </a:xfrm>
            <a:custGeom>
              <a:avLst/>
              <a:gdLst>
                <a:gd name="T0" fmla="*/ 59 w 59"/>
                <a:gd name="T1" fmla="*/ 22 h 56"/>
                <a:gd name="T2" fmla="*/ 43 w 59"/>
                <a:gd name="T3" fmla="*/ 35 h 56"/>
                <a:gd name="T4" fmla="*/ 46 w 59"/>
                <a:gd name="T5" fmla="*/ 56 h 56"/>
                <a:gd name="T6" fmla="*/ 30 w 59"/>
                <a:gd name="T7" fmla="*/ 46 h 56"/>
                <a:gd name="T8" fmla="*/ 11 w 59"/>
                <a:gd name="T9" fmla="*/ 56 h 56"/>
                <a:gd name="T10" fmla="*/ 14 w 59"/>
                <a:gd name="T11" fmla="*/ 35 h 56"/>
                <a:gd name="T12" fmla="*/ 0 w 59"/>
                <a:gd name="T13" fmla="*/ 22 h 56"/>
                <a:gd name="T14" fmla="*/ 19 w 59"/>
                <a:gd name="T15" fmla="*/ 19 h 56"/>
                <a:gd name="T16" fmla="*/ 30 w 59"/>
                <a:gd name="T17" fmla="*/ 0 h 56"/>
                <a:gd name="T18" fmla="*/ 38 w 59"/>
                <a:gd name="T19" fmla="*/ 19 h 56"/>
                <a:gd name="T20" fmla="*/ 59 w 59"/>
                <a:gd name="T21" fmla="*/ 2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2"/>
                  </a:moveTo>
                  <a:lnTo>
                    <a:pt x="43" y="35"/>
                  </a:lnTo>
                  <a:lnTo>
                    <a:pt x="46" y="56"/>
                  </a:lnTo>
                  <a:lnTo>
                    <a:pt x="30" y="46"/>
                  </a:lnTo>
                  <a:lnTo>
                    <a:pt x="11" y="56"/>
                  </a:lnTo>
                  <a:lnTo>
                    <a:pt x="14" y="35"/>
                  </a:lnTo>
                  <a:lnTo>
                    <a:pt x="0" y="22"/>
                  </a:lnTo>
                  <a:lnTo>
                    <a:pt x="19" y="19"/>
                  </a:lnTo>
                  <a:lnTo>
                    <a:pt x="30" y="0"/>
                  </a:lnTo>
                  <a:lnTo>
                    <a:pt x="38" y="19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0" name="Freeform 415"/>
            <p:cNvSpPr>
              <a:spLocks/>
            </p:cNvSpPr>
            <p:nvPr/>
          </p:nvSpPr>
          <p:spPr bwMode="auto">
            <a:xfrm rot="16200000">
              <a:off x="5837807" y="356435"/>
              <a:ext cx="128399" cy="117518"/>
            </a:xfrm>
            <a:custGeom>
              <a:avLst/>
              <a:gdLst>
                <a:gd name="T0" fmla="*/ 59 w 59"/>
                <a:gd name="T1" fmla="*/ 22 h 54"/>
                <a:gd name="T2" fmla="*/ 43 w 59"/>
                <a:gd name="T3" fmla="*/ 35 h 54"/>
                <a:gd name="T4" fmla="*/ 48 w 59"/>
                <a:gd name="T5" fmla="*/ 54 h 54"/>
                <a:gd name="T6" fmla="*/ 30 w 59"/>
                <a:gd name="T7" fmla="*/ 46 h 54"/>
                <a:gd name="T8" fmla="*/ 11 w 59"/>
                <a:gd name="T9" fmla="*/ 54 h 54"/>
                <a:gd name="T10" fmla="*/ 13 w 59"/>
                <a:gd name="T11" fmla="*/ 35 h 54"/>
                <a:gd name="T12" fmla="*/ 0 w 59"/>
                <a:gd name="T13" fmla="*/ 19 h 54"/>
                <a:gd name="T14" fmla="*/ 21 w 59"/>
                <a:gd name="T15" fmla="*/ 16 h 54"/>
                <a:gd name="T16" fmla="*/ 30 w 59"/>
                <a:gd name="T17" fmla="*/ 0 h 54"/>
                <a:gd name="T18" fmla="*/ 38 w 59"/>
                <a:gd name="T19" fmla="*/ 16 h 54"/>
                <a:gd name="T20" fmla="*/ 59 w 59"/>
                <a:gd name="T21" fmla="*/ 2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4">
                  <a:moveTo>
                    <a:pt x="59" y="22"/>
                  </a:moveTo>
                  <a:lnTo>
                    <a:pt x="43" y="35"/>
                  </a:lnTo>
                  <a:lnTo>
                    <a:pt x="48" y="54"/>
                  </a:lnTo>
                  <a:lnTo>
                    <a:pt x="30" y="46"/>
                  </a:lnTo>
                  <a:lnTo>
                    <a:pt x="11" y="54"/>
                  </a:lnTo>
                  <a:lnTo>
                    <a:pt x="13" y="35"/>
                  </a:lnTo>
                  <a:lnTo>
                    <a:pt x="0" y="19"/>
                  </a:lnTo>
                  <a:lnTo>
                    <a:pt x="21" y="16"/>
                  </a:lnTo>
                  <a:lnTo>
                    <a:pt x="30" y="0"/>
                  </a:lnTo>
                  <a:lnTo>
                    <a:pt x="38" y="16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1" name="Freeform 416"/>
            <p:cNvSpPr>
              <a:spLocks/>
            </p:cNvSpPr>
            <p:nvPr/>
          </p:nvSpPr>
          <p:spPr bwMode="auto">
            <a:xfrm rot="16200000">
              <a:off x="3641965" y="69169"/>
              <a:ext cx="128399" cy="121870"/>
            </a:xfrm>
            <a:custGeom>
              <a:avLst/>
              <a:gdLst>
                <a:gd name="T0" fmla="*/ 59 w 59"/>
                <a:gd name="T1" fmla="*/ 38 h 56"/>
                <a:gd name="T2" fmla="*/ 37 w 59"/>
                <a:gd name="T3" fmla="*/ 40 h 56"/>
                <a:gd name="T4" fmla="*/ 27 w 59"/>
                <a:gd name="T5" fmla="*/ 56 h 56"/>
                <a:gd name="T6" fmla="*/ 19 w 59"/>
                <a:gd name="T7" fmla="*/ 38 h 56"/>
                <a:gd name="T8" fmla="*/ 0 w 59"/>
                <a:gd name="T9" fmla="*/ 32 h 56"/>
                <a:gd name="T10" fmla="*/ 16 w 59"/>
                <a:gd name="T11" fmla="*/ 22 h 56"/>
                <a:gd name="T12" fmla="*/ 13 w 59"/>
                <a:gd name="T13" fmla="*/ 0 h 56"/>
                <a:gd name="T14" fmla="*/ 29 w 59"/>
                <a:gd name="T15" fmla="*/ 11 h 56"/>
                <a:gd name="T16" fmla="*/ 48 w 59"/>
                <a:gd name="T17" fmla="*/ 3 h 56"/>
                <a:gd name="T18" fmla="*/ 45 w 59"/>
                <a:gd name="T19" fmla="*/ 22 h 56"/>
                <a:gd name="T20" fmla="*/ 59 w 59"/>
                <a:gd name="T21" fmla="*/ 3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8"/>
                  </a:moveTo>
                  <a:lnTo>
                    <a:pt x="37" y="40"/>
                  </a:lnTo>
                  <a:lnTo>
                    <a:pt x="27" y="56"/>
                  </a:lnTo>
                  <a:lnTo>
                    <a:pt x="19" y="38"/>
                  </a:lnTo>
                  <a:lnTo>
                    <a:pt x="0" y="32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2"/>
                  </a:lnTo>
                  <a:lnTo>
                    <a:pt x="5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2" name="Freeform 417"/>
            <p:cNvSpPr>
              <a:spLocks/>
            </p:cNvSpPr>
            <p:nvPr/>
          </p:nvSpPr>
          <p:spPr bwMode="auto">
            <a:xfrm rot="16200000">
              <a:off x="1276375" y="604528"/>
              <a:ext cx="128399" cy="121870"/>
            </a:xfrm>
            <a:custGeom>
              <a:avLst/>
              <a:gdLst>
                <a:gd name="T0" fmla="*/ 59 w 59"/>
                <a:gd name="T1" fmla="*/ 38 h 56"/>
                <a:gd name="T2" fmla="*/ 38 w 59"/>
                <a:gd name="T3" fmla="*/ 38 h 56"/>
                <a:gd name="T4" fmla="*/ 27 w 59"/>
                <a:gd name="T5" fmla="*/ 56 h 56"/>
                <a:gd name="T6" fmla="*/ 22 w 59"/>
                <a:gd name="T7" fmla="*/ 38 h 56"/>
                <a:gd name="T8" fmla="*/ 0 w 59"/>
                <a:gd name="T9" fmla="*/ 32 h 56"/>
                <a:gd name="T10" fmla="*/ 16 w 59"/>
                <a:gd name="T11" fmla="*/ 19 h 56"/>
                <a:gd name="T12" fmla="*/ 14 w 59"/>
                <a:gd name="T13" fmla="*/ 0 h 56"/>
                <a:gd name="T14" fmla="*/ 32 w 59"/>
                <a:gd name="T15" fmla="*/ 11 h 56"/>
                <a:gd name="T16" fmla="*/ 51 w 59"/>
                <a:gd name="T17" fmla="*/ 3 h 56"/>
                <a:gd name="T18" fmla="*/ 46 w 59"/>
                <a:gd name="T19" fmla="*/ 22 h 56"/>
                <a:gd name="T20" fmla="*/ 59 w 59"/>
                <a:gd name="T21" fmla="*/ 3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8"/>
                  </a:moveTo>
                  <a:lnTo>
                    <a:pt x="38" y="38"/>
                  </a:lnTo>
                  <a:lnTo>
                    <a:pt x="27" y="56"/>
                  </a:lnTo>
                  <a:lnTo>
                    <a:pt x="22" y="38"/>
                  </a:lnTo>
                  <a:lnTo>
                    <a:pt x="0" y="32"/>
                  </a:lnTo>
                  <a:lnTo>
                    <a:pt x="16" y="19"/>
                  </a:lnTo>
                  <a:lnTo>
                    <a:pt x="14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6" y="22"/>
                  </a:lnTo>
                  <a:lnTo>
                    <a:pt x="5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3" name="Freeform 418"/>
            <p:cNvSpPr>
              <a:spLocks/>
            </p:cNvSpPr>
            <p:nvPr/>
          </p:nvSpPr>
          <p:spPr bwMode="auto">
            <a:xfrm rot="16200000">
              <a:off x="1800852" y="3575117"/>
              <a:ext cx="128399" cy="121870"/>
            </a:xfrm>
            <a:custGeom>
              <a:avLst/>
              <a:gdLst>
                <a:gd name="T0" fmla="*/ 59 w 59"/>
                <a:gd name="T1" fmla="*/ 37 h 56"/>
                <a:gd name="T2" fmla="*/ 37 w 59"/>
                <a:gd name="T3" fmla="*/ 40 h 56"/>
                <a:gd name="T4" fmla="*/ 27 w 59"/>
                <a:gd name="T5" fmla="*/ 56 h 56"/>
                <a:gd name="T6" fmla="*/ 21 w 59"/>
                <a:gd name="T7" fmla="*/ 37 h 56"/>
                <a:gd name="T8" fmla="*/ 0 w 59"/>
                <a:gd name="T9" fmla="*/ 34 h 56"/>
                <a:gd name="T10" fmla="*/ 16 w 59"/>
                <a:gd name="T11" fmla="*/ 21 h 56"/>
                <a:gd name="T12" fmla="*/ 13 w 59"/>
                <a:gd name="T13" fmla="*/ 0 h 56"/>
                <a:gd name="T14" fmla="*/ 32 w 59"/>
                <a:gd name="T15" fmla="*/ 10 h 56"/>
                <a:gd name="T16" fmla="*/ 51 w 59"/>
                <a:gd name="T17" fmla="*/ 2 h 56"/>
                <a:gd name="T18" fmla="*/ 45 w 59"/>
                <a:gd name="T19" fmla="*/ 24 h 56"/>
                <a:gd name="T20" fmla="*/ 59 w 59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7"/>
                  </a:moveTo>
                  <a:lnTo>
                    <a:pt x="37" y="40"/>
                  </a:lnTo>
                  <a:lnTo>
                    <a:pt x="27" y="56"/>
                  </a:lnTo>
                  <a:lnTo>
                    <a:pt x="21" y="37"/>
                  </a:lnTo>
                  <a:lnTo>
                    <a:pt x="0" y="34"/>
                  </a:lnTo>
                  <a:lnTo>
                    <a:pt x="16" y="21"/>
                  </a:lnTo>
                  <a:lnTo>
                    <a:pt x="13" y="0"/>
                  </a:lnTo>
                  <a:lnTo>
                    <a:pt x="32" y="10"/>
                  </a:lnTo>
                  <a:lnTo>
                    <a:pt x="51" y="2"/>
                  </a:lnTo>
                  <a:lnTo>
                    <a:pt x="45" y="24"/>
                  </a:lnTo>
                  <a:lnTo>
                    <a:pt x="59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4" name="Freeform 419"/>
            <p:cNvSpPr>
              <a:spLocks/>
            </p:cNvSpPr>
            <p:nvPr/>
          </p:nvSpPr>
          <p:spPr bwMode="auto">
            <a:xfrm rot="16200000">
              <a:off x="2430879" y="5415141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40 h 59"/>
                <a:gd name="T8" fmla="*/ 0 w 59"/>
                <a:gd name="T9" fmla="*/ 35 h 59"/>
                <a:gd name="T10" fmla="*/ 16 w 59"/>
                <a:gd name="T11" fmla="*/ 21 h 59"/>
                <a:gd name="T12" fmla="*/ 13 w 59"/>
                <a:gd name="T13" fmla="*/ 0 h 59"/>
                <a:gd name="T14" fmla="*/ 32 w 59"/>
                <a:gd name="T15" fmla="*/ 11 h 59"/>
                <a:gd name="T16" fmla="*/ 51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40"/>
                  </a:lnTo>
                  <a:lnTo>
                    <a:pt x="0" y="35"/>
                  </a:lnTo>
                  <a:lnTo>
                    <a:pt x="16" y="21"/>
                  </a:lnTo>
                  <a:lnTo>
                    <a:pt x="13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5" name="Freeform 420"/>
            <p:cNvSpPr>
              <a:spLocks/>
            </p:cNvSpPr>
            <p:nvPr/>
          </p:nvSpPr>
          <p:spPr bwMode="auto">
            <a:xfrm rot="16200000">
              <a:off x="4017369" y="6688251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38 h 59"/>
                <a:gd name="T8" fmla="*/ 0 w 59"/>
                <a:gd name="T9" fmla="*/ 35 h 59"/>
                <a:gd name="T10" fmla="*/ 16 w 59"/>
                <a:gd name="T11" fmla="*/ 22 h 59"/>
                <a:gd name="T12" fmla="*/ 13 w 59"/>
                <a:gd name="T13" fmla="*/ 0 h 59"/>
                <a:gd name="T14" fmla="*/ 29 w 59"/>
                <a:gd name="T15" fmla="*/ 11 h 59"/>
                <a:gd name="T16" fmla="*/ 48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38"/>
                  </a:lnTo>
                  <a:lnTo>
                    <a:pt x="0" y="35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6" name="Freeform 421"/>
            <p:cNvSpPr>
              <a:spLocks/>
            </p:cNvSpPr>
            <p:nvPr/>
          </p:nvSpPr>
          <p:spPr bwMode="auto">
            <a:xfrm rot="16200000">
              <a:off x="6514623" y="6732864"/>
              <a:ext cx="128399" cy="121870"/>
            </a:xfrm>
            <a:custGeom>
              <a:avLst/>
              <a:gdLst>
                <a:gd name="T0" fmla="*/ 59 w 59"/>
                <a:gd name="T1" fmla="*/ 37 h 56"/>
                <a:gd name="T2" fmla="*/ 40 w 59"/>
                <a:gd name="T3" fmla="*/ 40 h 56"/>
                <a:gd name="T4" fmla="*/ 30 w 59"/>
                <a:gd name="T5" fmla="*/ 56 h 56"/>
                <a:gd name="T6" fmla="*/ 22 w 59"/>
                <a:gd name="T7" fmla="*/ 37 h 56"/>
                <a:gd name="T8" fmla="*/ 0 w 59"/>
                <a:gd name="T9" fmla="*/ 32 h 56"/>
                <a:gd name="T10" fmla="*/ 16 w 59"/>
                <a:gd name="T11" fmla="*/ 19 h 56"/>
                <a:gd name="T12" fmla="*/ 16 w 59"/>
                <a:gd name="T13" fmla="*/ 0 h 56"/>
                <a:gd name="T14" fmla="*/ 32 w 59"/>
                <a:gd name="T15" fmla="*/ 11 h 56"/>
                <a:gd name="T16" fmla="*/ 51 w 59"/>
                <a:gd name="T17" fmla="*/ 3 h 56"/>
                <a:gd name="T18" fmla="*/ 46 w 59"/>
                <a:gd name="T19" fmla="*/ 21 h 56"/>
                <a:gd name="T20" fmla="*/ 59 w 59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7"/>
                  </a:moveTo>
                  <a:lnTo>
                    <a:pt x="40" y="40"/>
                  </a:lnTo>
                  <a:lnTo>
                    <a:pt x="30" y="56"/>
                  </a:lnTo>
                  <a:lnTo>
                    <a:pt x="22" y="37"/>
                  </a:lnTo>
                  <a:lnTo>
                    <a:pt x="0" y="32"/>
                  </a:lnTo>
                  <a:lnTo>
                    <a:pt x="16" y="19"/>
                  </a:lnTo>
                  <a:lnTo>
                    <a:pt x="16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6" y="21"/>
                  </a:lnTo>
                  <a:lnTo>
                    <a:pt x="59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7" name="Freeform 422"/>
            <p:cNvSpPr>
              <a:spLocks/>
            </p:cNvSpPr>
            <p:nvPr/>
          </p:nvSpPr>
          <p:spPr bwMode="auto">
            <a:xfrm rot="16200000">
              <a:off x="242653" y="1564257"/>
              <a:ext cx="128399" cy="121870"/>
            </a:xfrm>
            <a:custGeom>
              <a:avLst/>
              <a:gdLst>
                <a:gd name="T0" fmla="*/ 59 w 59"/>
                <a:gd name="T1" fmla="*/ 37 h 56"/>
                <a:gd name="T2" fmla="*/ 38 w 59"/>
                <a:gd name="T3" fmla="*/ 37 h 56"/>
                <a:gd name="T4" fmla="*/ 27 w 59"/>
                <a:gd name="T5" fmla="*/ 56 h 56"/>
                <a:gd name="T6" fmla="*/ 22 w 59"/>
                <a:gd name="T7" fmla="*/ 37 h 56"/>
                <a:gd name="T8" fmla="*/ 0 w 59"/>
                <a:gd name="T9" fmla="*/ 32 h 56"/>
                <a:gd name="T10" fmla="*/ 16 w 59"/>
                <a:gd name="T11" fmla="*/ 18 h 56"/>
                <a:gd name="T12" fmla="*/ 14 w 59"/>
                <a:gd name="T13" fmla="*/ 0 h 56"/>
                <a:gd name="T14" fmla="*/ 32 w 59"/>
                <a:gd name="T15" fmla="*/ 10 h 56"/>
                <a:gd name="T16" fmla="*/ 51 w 59"/>
                <a:gd name="T17" fmla="*/ 2 h 56"/>
                <a:gd name="T18" fmla="*/ 46 w 59"/>
                <a:gd name="T19" fmla="*/ 21 h 56"/>
                <a:gd name="T20" fmla="*/ 59 w 59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7"/>
                  </a:moveTo>
                  <a:lnTo>
                    <a:pt x="38" y="37"/>
                  </a:lnTo>
                  <a:lnTo>
                    <a:pt x="27" y="56"/>
                  </a:lnTo>
                  <a:lnTo>
                    <a:pt x="22" y="37"/>
                  </a:lnTo>
                  <a:lnTo>
                    <a:pt x="0" y="32"/>
                  </a:lnTo>
                  <a:lnTo>
                    <a:pt x="16" y="18"/>
                  </a:lnTo>
                  <a:lnTo>
                    <a:pt x="14" y="0"/>
                  </a:lnTo>
                  <a:lnTo>
                    <a:pt x="32" y="10"/>
                  </a:lnTo>
                  <a:lnTo>
                    <a:pt x="51" y="2"/>
                  </a:lnTo>
                  <a:lnTo>
                    <a:pt x="46" y="21"/>
                  </a:lnTo>
                  <a:lnTo>
                    <a:pt x="59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8" name="Freeform 423"/>
            <p:cNvSpPr>
              <a:spLocks/>
            </p:cNvSpPr>
            <p:nvPr/>
          </p:nvSpPr>
          <p:spPr bwMode="auto">
            <a:xfrm rot="16200000">
              <a:off x="180630" y="3269353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38 h 59"/>
                <a:gd name="T8" fmla="*/ 0 w 59"/>
                <a:gd name="T9" fmla="*/ 35 h 59"/>
                <a:gd name="T10" fmla="*/ 16 w 59"/>
                <a:gd name="T11" fmla="*/ 22 h 59"/>
                <a:gd name="T12" fmla="*/ 13 w 59"/>
                <a:gd name="T13" fmla="*/ 0 h 59"/>
                <a:gd name="T14" fmla="*/ 29 w 59"/>
                <a:gd name="T15" fmla="*/ 11 h 59"/>
                <a:gd name="T16" fmla="*/ 48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38"/>
                  </a:lnTo>
                  <a:lnTo>
                    <a:pt x="0" y="35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9" name="Freeform 424"/>
            <p:cNvSpPr>
              <a:spLocks/>
            </p:cNvSpPr>
            <p:nvPr/>
          </p:nvSpPr>
          <p:spPr bwMode="auto">
            <a:xfrm rot="16200000">
              <a:off x="756250" y="3764452"/>
              <a:ext cx="128399" cy="126223"/>
            </a:xfrm>
            <a:custGeom>
              <a:avLst/>
              <a:gdLst>
                <a:gd name="T0" fmla="*/ 59 w 59"/>
                <a:gd name="T1" fmla="*/ 40 h 58"/>
                <a:gd name="T2" fmla="*/ 40 w 59"/>
                <a:gd name="T3" fmla="*/ 40 h 58"/>
                <a:gd name="T4" fmla="*/ 29 w 59"/>
                <a:gd name="T5" fmla="*/ 58 h 58"/>
                <a:gd name="T6" fmla="*/ 21 w 59"/>
                <a:gd name="T7" fmla="*/ 40 h 58"/>
                <a:gd name="T8" fmla="*/ 0 w 59"/>
                <a:gd name="T9" fmla="*/ 34 h 58"/>
                <a:gd name="T10" fmla="*/ 16 w 59"/>
                <a:gd name="T11" fmla="*/ 21 h 58"/>
                <a:gd name="T12" fmla="*/ 16 w 59"/>
                <a:gd name="T13" fmla="*/ 0 h 58"/>
                <a:gd name="T14" fmla="*/ 32 w 59"/>
                <a:gd name="T15" fmla="*/ 13 h 58"/>
                <a:gd name="T16" fmla="*/ 51 w 59"/>
                <a:gd name="T17" fmla="*/ 5 h 58"/>
                <a:gd name="T18" fmla="*/ 45 w 59"/>
                <a:gd name="T19" fmla="*/ 24 h 58"/>
                <a:gd name="T20" fmla="*/ 59 w 59"/>
                <a:gd name="T21" fmla="*/ 4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8">
                  <a:moveTo>
                    <a:pt x="59" y="40"/>
                  </a:moveTo>
                  <a:lnTo>
                    <a:pt x="40" y="40"/>
                  </a:lnTo>
                  <a:lnTo>
                    <a:pt x="29" y="58"/>
                  </a:lnTo>
                  <a:lnTo>
                    <a:pt x="21" y="40"/>
                  </a:lnTo>
                  <a:lnTo>
                    <a:pt x="0" y="34"/>
                  </a:lnTo>
                  <a:lnTo>
                    <a:pt x="16" y="21"/>
                  </a:lnTo>
                  <a:lnTo>
                    <a:pt x="16" y="0"/>
                  </a:lnTo>
                  <a:lnTo>
                    <a:pt x="32" y="13"/>
                  </a:lnTo>
                  <a:lnTo>
                    <a:pt x="51" y="5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0" name="Freeform 425"/>
            <p:cNvSpPr>
              <a:spLocks/>
            </p:cNvSpPr>
            <p:nvPr/>
          </p:nvSpPr>
          <p:spPr bwMode="auto">
            <a:xfrm rot="16200000">
              <a:off x="698579" y="6572909"/>
              <a:ext cx="121870" cy="121870"/>
            </a:xfrm>
            <a:custGeom>
              <a:avLst/>
              <a:gdLst>
                <a:gd name="T0" fmla="*/ 56 w 56"/>
                <a:gd name="T1" fmla="*/ 37 h 56"/>
                <a:gd name="T2" fmla="*/ 37 w 56"/>
                <a:gd name="T3" fmla="*/ 40 h 56"/>
                <a:gd name="T4" fmla="*/ 27 w 56"/>
                <a:gd name="T5" fmla="*/ 56 h 56"/>
                <a:gd name="T6" fmla="*/ 19 w 56"/>
                <a:gd name="T7" fmla="*/ 37 h 56"/>
                <a:gd name="T8" fmla="*/ 0 w 56"/>
                <a:gd name="T9" fmla="*/ 32 h 56"/>
                <a:gd name="T10" fmla="*/ 16 w 56"/>
                <a:gd name="T11" fmla="*/ 19 h 56"/>
                <a:gd name="T12" fmla="*/ 13 w 56"/>
                <a:gd name="T13" fmla="*/ 0 h 56"/>
                <a:gd name="T14" fmla="*/ 29 w 56"/>
                <a:gd name="T15" fmla="*/ 11 h 56"/>
                <a:gd name="T16" fmla="*/ 48 w 56"/>
                <a:gd name="T17" fmla="*/ 3 h 56"/>
                <a:gd name="T18" fmla="*/ 43 w 56"/>
                <a:gd name="T19" fmla="*/ 21 h 56"/>
                <a:gd name="T20" fmla="*/ 56 w 56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56" y="37"/>
                  </a:moveTo>
                  <a:lnTo>
                    <a:pt x="37" y="40"/>
                  </a:lnTo>
                  <a:lnTo>
                    <a:pt x="27" y="56"/>
                  </a:lnTo>
                  <a:lnTo>
                    <a:pt x="19" y="37"/>
                  </a:lnTo>
                  <a:lnTo>
                    <a:pt x="0" y="32"/>
                  </a:lnTo>
                  <a:lnTo>
                    <a:pt x="16" y="19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3" y="21"/>
                  </a:lnTo>
                  <a:lnTo>
                    <a:pt x="56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1" name="Freeform 426"/>
            <p:cNvSpPr>
              <a:spLocks/>
            </p:cNvSpPr>
            <p:nvPr/>
          </p:nvSpPr>
          <p:spPr bwMode="auto">
            <a:xfrm rot="16200000">
              <a:off x="9903580" y="4925483"/>
              <a:ext cx="126223" cy="121870"/>
            </a:xfrm>
            <a:custGeom>
              <a:avLst/>
              <a:gdLst>
                <a:gd name="T0" fmla="*/ 58 w 58"/>
                <a:gd name="T1" fmla="*/ 21 h 56"/>
                <a:gd name="T2" fmla="*/ 45 w 58"/>
                <a:gd name="T3" fmla="*/ 35 h 56"/>
                <a:gd name="T4" fmla="*/ 48 w 58"/>
                <a:gd name="T5" fmla="*/ 56 h 56"/>
                <a:gd name="T6" fmla="*/ 29 w 58"/>
                <a:gd name="T7" fmla="*/ 45 h 56"/>
                <a:gd name="T8" fmla="*/ 10 w 58"/>
                <a:gd name="T9" fmla="*/ 56 h 56"/>
                <a:gd name="T10" fmla="*/ 16 w 58"/>
                <a:gd name="T11" fmla="*/ 35 h 56"/>
                <a:gd name="T12" fmla="*/ 0 w 58"/>
                <a:gd name="T13" fmla="*/ 21 h 56"/>
                <a:gd name="T14" fmla="*/ 21 w 58"/>
                <a:gd name="T15" fmla="*/ 19 h 56"/>
                <a:gd name="T16" fmla="*/ 32 w 58"/>
                <a:gd name="T17" fmla="*/ 0 h 56"/>
                <a:gd name="T18" fmla="*/ 40 w 58"/>
                <a:gd name="T19" fmla="*/ 19 h 56"/>
                <a:gd name="T20" fmla="*/ 58 w 58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58" y="21"/>
                  </a:moveTo>
                  <a:lnTo>
                    <a:pt x="45" y="35"/>
                  </a:lnTo>
                  <a:lnTo>
                    <a:pt x="48" y="56"/>
                  </a:lnTo>
                  <a:lnTo>
                    <a:pt x="29" y="45"/>
                  </a:lnTo>
                  <a:lnTo>
                    <a:pt x="10" y="56"/>
                  </a:lnTo>
                  <a:lnTo>
                    <a:pt x="16" y="35"/>
                  </a:lnTo>
                  <a:lnTo>
                    <a:pt x="0" y="21"/>
                  </a:lnTo>
                  <a:lnTo>
                    <a:pt x="21" y="19"/>
                  </a:lnTo>
                  <a:lnTo>
                    <a:pt x="32" y="0"/>
                  </a:lnTo>
                  <a:lnTo>
                    <a:pt x="40" y="19"/>
                  </a:lnTo>
                  <a:lnTo>
                    <a:pt x="58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2" name="Freeform 427"/>
            <p:cNvSpPr>
              <a:spLocks/>
            </p:cNvSpPr>
            <p:nvPr/>
          </p:nvSpPr>
          <p:spPr bwMode="auto">
            <a:xfrm rot="16200000">
              <a:off x="10906833" y="4364009"/>
              <a:ext cx="121870" cy="121870"/>
            </a:xfrm>
            <a:custGeom>
              <a:avLst/>
              <a:gdLst>
                <a:gd name="T0" fmla="*/ 56 w 56"/>
                <a:gd name="T1" fmla="*/ 21 h 56"/>
                <a:gd name="T2" fmla="*/ 42 w 56"/>
                <a:gd name="T3" fmla="*/ 34 h 56"/>
                <a:gd name="T4" fmla="*/ 45 w 56"/>
                <a:gd name="T5" fmla="*/ 56 h 56"/>
                <a:gd name="T6" fmla="*/ 26 w 56"/>
                <a:gd name="T7" fmla="*/ 45 h 56"/>
                <a:gd name="T8" fmla="*/ 8 w 56"/>
                <a:gd name="T9" fmla="*/ 56 h 56"/>
                <a:gd name="T10" fmla="*/ 13 w 56"/>
                <a:gd name="T11" fmla="*/ 34 h 56"/>
                <a:gd name="T12" fmla="*/ 0 w 56"/>
                <a:gd name="T13" fmla="*/ 21 h 56"/>
                <a:gd name="T14" fmla="*/ 18 w 56"/>
                <a:gd name="T15" fmla="*/ 18 h 56"/>
                <a:gd name="T16" fmla="*/ 29 w 56"/>
                <a:gd name="T17" fmla="*/ 0 h 56"/>
                <a:gd name="T18" fmla="*/ 37 w 56"/>
                <a:gd name="T19" fmla="*/ 18 h 56"/>
                <a:gd name="T20" fmla="*/ 56 w 56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56" y="21"/>
                  </a:moveTo>
                  <a:lnTo>
                    <a:pt x="42" y="34"/>
                  </a:lnTo>
                  <a:lnTo>
                    <a:pt x="45" y="56"/>
                  </a:lnTo>
                  <a:lnTo>
                    <a:pt x="26" y="45"/>
                  </a:lnTo>
                  <a:lnTo>
                    <a:pt x="8" y="56"/>
                  </a:lnTo>
                  <a:lnTo>
                    <a:pt x="13" y="34"/>
                  </a:lnTo>
                  <a:lnTo>
                    <a:pt x="0" y="21"/>
                  </a:lnTo>
                  <a:lnTo>
                    <a:pt x="18" y="18"/>
                  </a:lnTo>
                  <a:lnTo>
                    <a:pt x="29" y="0"/>
                  </a:lnTo>
                  <a:lnTo>
                    <a:pt x="37" y="18"/>
                  </a:lnTo>
                  <a:lnTo>
                    <a:pt x="56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3" name="Freeform 428"/>
            <p:cNvSpPr>
              <a:spLocks/>
            </p:cNvSpPr>
            <p:nvPr/>
          </p:nvSpPr>
          <p:spPr bwMode="auto">
            <a:xfrm rot="16200000">
              <a:off x="9841556" y="2345532"/>
              <a:ext cx="128399" cy="117518"/>
            </a:xfrm>
            <a:custGeom>
              <a:avLst/>
              <a:gdLst>
                <a:gd name="T0" fmla="*/ 59 w 59"/>
                <a:gd name="T1" fmla="*/ 22 h 54"/>
                <a:gd name="T2" fmla="*/ 43 w 59"/>
                <a:gd name="T3" fmla="*/ 35 h 54"/>
                <a:gd name="T4" fmla="*/ 48 w 59"/>
                <a:gd name="T5" fmla="*/ 54 h 54"/>
                <a:gd name="T6" fmla="*/ 29 w 59"/>
                <a:gd name="T7" fmla="*/ 46 h 54"/>
                <a:gd name="T8" fmla="*/ 10 w 59"/>
                <a:gd name="T9" fmla="*/ 54 h 54"/>
                <a:gd name="T10" fmla="*/ 13 w 59"/>
                <a:gd name="T11" fmla="*/ 35 h 54"/>
                <a:gd name="T12" fmla="*/ 0 w 59"/>
                <a:gd name="T13" fmla="*/ 19 h 54"/>
                <a:gd name="T14" fmla="*/ 21 w 59"/>
                <a:gd name="T15" fmla="*/ 16 h 54"/>
                <a:gd name="T16" fmla="*/ 29 w 59"/>
                <a:gd name="T17" fmla="*/ 0 h 54"/>
                <a:gd name="T18" fmla="*/ 37 w 59"/>
                <a:gd name="T19" fmla="*/ 16 h 54"/>
                <a:gd name="T20" fmla="*/ 59 w 59"/>
                <a:gd name="T21" fmla="*/ 2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4">
                  <a:moveTo>
                    <a:pt x="59" y="22"/>
                  </a:moveTo>
                  <a:lnTo>
                    <a:pt x="43" y="35"/>
                  </a:lnTo>
                  <a:lnTo>
                    <a:pt x="48" y="54"/>
                  </a:lnTo>
                  <a:lnTo>
                    <a:pt x="29" y="46"/>
                  </a:lnTo>
                  <a:lnTo>
                    <a:pt x="10" y="54"/>
                  </a:lnTo>
                  <a:lnTo>
                    <a:pt x="13" y="35"/>
                  </a:lnTo>
                  <a:lnTo>
                    <a:pt x="0" y="19"/>
                  </a:lnTo>
                  <a:lnTo>
                    <a:pt x="21" y="16"/>
                  </a:lnTo>
                  <a:lnTo>
                    <a:pt x="29" y="0"/>
                  </a:lnTo>
                  <a:lnTo>
                    <a:pt x="37" y="16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4" name="Freeform 429"/>
            <p:cNvSpPr>
              <a:spLocks/>
            </p:cNvSpPr>
            <p:nvPr/>
          </p:nvSpPr>
          <p:spPr bwMode="auto">
            <a:xfrm rot="16200000">
              <a:off x="9227852" y="5779664"/>
              <a:ext cx="128399" cy="121870"/>
            </a:xfrm>
            <a:custGeom>
              <a:avLst/>
              <a:gdLst>
                <a:gd name="T0" fmla="*/ 59 w 59"/>
                <a:gd name="T1" fmla="*/ 22 h 56"/>
                <a:gd name="T2" fmla="*/ 43 w 59"/>
                <a:gd name="T3" fmla="*/ 35 h 56"/>
                <a:gd name="T4" fmla="*/ 45 w 59"/>
                <a:gd name="T5" fmla="*/ 56 h 56"/>
                <a:gd name="T6" fmla="*/ 27 w 59"/>
                <a:gd name="T7" fmla="*/ 46 h 56"/>
                <a:gd name="T8" fmla="*/ 10 w 59"/>
                <a:gd name="T9" fmla="*/ 54 h 56"/>
                <a:gd name="T10" fmla="*/ 13 w 59"/>
                <a:gd name="T11" fmla="*/ 35 h 56"/>
                <a:gd name="T12" fmla="*/ 0 w 59"/>
                <a:gd name="T13" fmla="*/ 19 h 56"/>
                <a:gd name="T14" fmla="*/ 19 w 59"/>
                <a:gd name="T15" fmla="*/ 16 h 56"/>
                <a:gd name="T16" fmla="*/ 29 w 59"/>
                <a:gd name="T17" fmla="*/ 0 h 56"/>
                <a:gd name="T18" fmla="*/ 37 w 59"/>
                <a:gd name="T19" fmla="*/ 19 h 56"/>
                <a:gd name="T20" fmla="*/ 59 w 59"/>
                <a:gd name="T21" fmla="*/ 2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2"/>
                  </a:moveTo>
                  <a:lnTo>
                    <a:pt x="43" y="35"/>
                  </a:lnTo>
                  <a:lnTo>
                    <a:pt x="45" y="56"/>
                  </a:lnTo>
                  <a:lnTo>
                    <a:pt x="27" y="46"/>
                  </a:lnTo>
                  <a:lnTo>
                    <a:pt x="10" y="54"/>
                  </a:lnTo>
                  <a:lnTo>
                    <a:pt x="13" y="35"/>
                  </a:lnTo>
                  <a:lnTo>
                    <a:pt x="0" y="19"/>
                  </a:lnTo>
                  <a:lnTo>
                    <a:pt x="19" y="16"/>
                  </a:lnTo>
                  <a:lnTo>
                    <a:pt x="29" y="0"/>
                  </a:lnTo>
                  <a:lnTo>
                    <a:pt x="37" y="19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5" name="Freeform 430"/>
            <p:cNvSpPr>
              <a:spLocks/>
            </p:cNvSpPr>
            <p:nvPr/>
          </p:nvSpPr>
          <p:spPr bwMode="auto">
            <a:xfrm rot="16200000">
              <a:off x="9382366" y="328143"/>
              <a:ext cx="256798" cy="245917"/>
            </a:xfrm>
            <a:custGeom>
              <a:avLst/>
              <a:gdLst>
                <a:gd name="T0" fmla="*/ 59 w 118"/>
                <a:gd name="T1" fmla="*/ 0 h 113"/>
                <a:gd name="T2" fmla="*/ 75 w 118"/>
                <a:gd name="T3" fmla="*/ 38 h 113"/>
                <a:gd name="T4" fmla="*/ 118 w 118"/>
                <a:gd name="T5" fmla="*/ 43 h 113"/>
                <a:gd name="T6" fmla="*/ 88 w 118"/>
                <a:gd name="T7" fmla="*/ 72 h 113"/>
                <a:gd name="T8" fmla="*/ 94 w 118"/>
                <a:gd name="T9" fmla="*/ 113 h 113"/>
                <a:gd name="T10" fmla="*/ 59 w 118"/>
                <a:gd name="T11" fmla="*/ 94 h 113"/>
                <a:gd name="T12" fmla="*/ 21 w 118"/>
                <a:gd name="T13" fmla="*/ 113 h 113"/>
                <a:gd name="T14" fmla="*/ 30 w 118"/>
                <a:gd name="T15" fmla="*/ 72 h 113"/>
                <a:gd name="T16" fmla="*/ 0 w 118"/>
                <a:gd name="T17" fmla="*/ 43 h 113"/>
                <a:gd name="T18" fmla="*/ 40 w 118"/>
                <a:gd name="T19" fmla="*/ 38 h 113"/>
                <a:gd name="T20" fmla="*/ 59 w 118"/>
                <a:gd name="T2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3">
                  <a:moveTo>
                    <a:pt x="59" y="0"/>
                  </a:moveTo>
                  <a:lnTo>
                    <a:pt x="75" y="38"/>
                  </a:lnTo>
                  <a:lnTo>
                    <a:pt x="118" y="43"/>
                  </a:lnTo>
                  <a:lnTo>
                    <a:pt x="88" y="72"/>
                  </a:lnTo>
                  <a:lnTo>
                    <a:pt x="94" y="113"/>
                  </a:lnTo>
                  <a:lnTo>
                    <a:pt x="59" y="94"/>
                  </a:lnTo>
                  <a:lnTo>
                    <a:pt x="21" y="113"/>
                  </a:lnTo>
                  <a:lnTo>
                    <a:pt x="30" y="72"/>
                  </a:lnTo>
                  <a:lnTo>
                    <a:pt x="0" y="43"/>
                  </a:lnTo>
                  <a:lnTo>
                    <a:pt x="40" y="38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6" name="Freeform 431"/>
            <p:cNvSpPr>
              <a:spLocks/>
            </p:cNvSpPr>
            <p:nvPr/>
          </p:nvSpPr>
          <p:spPr bwMode="auto">
            <a:xfrm rot="16200000">
              <a:off x="5248042" y="5237777"/>
              <a:ext cx="256798" cy="250269"/>
            </a:xfrm>
            <a:custGeom>
              <a:avLst/>
              <a:gdLst>
                <a:gd name="T0" fmla="*/ 32 w 118"/>
                <a:gd name="T1" fmla="*/ 0 h 115"/>
                <a:gd name="T2" fmla="*/ 67 w 118"/>
                <a:gd name="T3" fmla="*/ 24 h 115"/>
                <a:gd name="T4" fmla="*/ 104 w 118"/>
                <a:gd name="T5" fmla="*/ 10 h 115"/>
                <a:gd name="T6" fmla="*/ 91 w 118"/>
                <a:gd name="T7" fmla="*/ 48 h 115"/>
                <a:gd name="T8" fmla="*/ 118 w 118"/>
                <a:gd name="T9" fmla="*/ 80 h 115"/>
                <a:gd name="T10" fmla="*/ 78 w 118"/>
                <a:gd name="T11" fmla="*/ 82 h 115"/>
                <a:gd name="T12" fmla="*/ 54 w 118"/>
                <a:gd name="T13" fmla="*/ 115 h 115"/>
                <a:gd name="T14" fmla="*/ 40 w 118"/>
                <a:gd name="T15" fmla="*/ 77 h 115"/>
                <a:gd name="T16" fmla="*/ 0 w 118"/>
                <a:gd name="T17" fmla="*/ 66 h 115"/>
                <a:gd name="T18" fmla="*/ 35 w 118"/>
                <a:gd name="T19" fmla="*/ 42 h 115"/>
                <a:gd name="T20" fmla="*/ 32 w 118"/>
                <a:gd name="T21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5">
                  <a:moveTo>
                    <a:pt x="32" y="0"/>
                  </a:moveTo>
                  <a:lnTo>
                    <a:pt x="67" y="24"/>
                  </a:lnTo>
                  <a:lnTo>
                    <a:pt x="104" y="10"/>
                  </a:lnTo>
                  <a:lnTo>
                    <a:pt x="91" y="48"/>
                  </a:lnTo>
                  <a:lnTo>
                    <a:pt x="118" y="80"/>
                  </a:lnTo>
                  <a:lnTo>
                    <a:pt x="78" y="82"/>
                  </a:lnTo>
                  <a:lnTo>
                    <a:pt x="54" y="115"/>
                  </a:lnTo>
                  <a:lnTo>
                    <a:pt x="40" y="77"/>
                  </a:lnTo>
                  <a:lnTo>
                    <a:pt x="0" y="66"/>
                  </a:lnTo>
                  <a:lnTo>
                    <a:pt x="35" y="4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7" name="Freeform 432"/>
            <p:cNvSpPr>
              <a:spLocks/>
            </p:cNvSpPr>
            <p:nvPr/>
          </p:nvSpPr>
          <p:spPr bwMode="auto">
            <a:xfrm rot="16200000">
              <a:off x="2157758" y="1002783"/>
              <a:ext cx="250269" cy="248093"/>
            </a:xfrm>
            <a:custGeom>
              <a:avLst/>
              <a:gdLst>
                <a:gd name="T0" fmla="*/ 29 w 115"/>
                <a:gd name="T1" fmla="*/ 0 h 114"/>
                <a:gd name="T2" fmla="*/ 64 w 115"/>
                <a:gd name="T3" fmla="*/ 21 h 114"/>
                <a:gd name="T4" fmla="*/ 101 w 115"/>
                <a:gd name="T5" fmla="*/ 8 h 114"/>
                <a:gd name="T6" fmla="*/ 91 w 115"/>
                <a:gd name="T7" fmla="*/ 48 h 114"/>
                <a:gd name="T8" fmla="*/ 115 w 115"/>
                <a:gd name="T9" fmla="*/ 80 h 114"/>
                <a:gd name="T10" fmla="*/ 75 w 115"/>
                <a:gd name="T11" fmla="*/ 80 h 114"/>
                <a:gd name="T12" fmla="*/ 53 w 115"/>
                <a:gd name="T13" fmla="*/ 114 h 114"/>
                <a:gd name="T14" fmla="*/ 40 w 115"/>
                <a:gd name="T15" fmla="*/ 74 h 114"/>
                <a:gd name="T16" fmla="*/ 0 w 115"/>
                <a:gd name="T17" fmla="*/ 64 h 114"/>
                <a:gd name="T18" fmla="*/ 32 w 115"/>
                <a:gd name="T19" fmla="*/ 40 h 114"/>
                <a:gd name="T20" fmla="*/ 29 w 115"/>
                <a:gd name="T21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4">
                  <a:moveTo>
                    <a:pt x="29" y="0"/>
                  </a:moveTo>
                  <a:lnTo>
                    <a:pt x="64" y="21"/>
                  </a:lnTo>
                  <a:lnTo>
                    <a:pt x="101" y="8"/>
                  </a:lnTo>
                  <a:lnTo>
                    <a:pt x="91" y="48"/>
                  </a:lnTo>
                  <a:lnTo>
                    <a:pt x="115" y="80"/>
                  </a:lnTo>
                  <a:lnTo>
                    <a:pt x="75" y="80"/>
                  </a:lnTo>
                  <a:lnTo>
                    <a:pt x="53" y="114"/>
                  </a:lnTo>
                  <a:lnTo>
                    <a:pt x="40" y="74"/>
                  </a:lnTo>
                  <a:lnTo>
                    <a:pt x="0" y="64"/>
                  </a:lnTo>
                  <a:lnTo>
                    <a:pt x="32" y="4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8" name="Freeform 433"/>
            <p:cNvSpPr>
              <a:spLocks/>
            </p:cNvSpPr>
            <p:nvPr/>
          </p:nvSpPr>
          <p:spPr bwMode="auto">
            <a:xfrm rot="16200000">
              <a:off x="772572" y="2731818"/>
              <a:ext cx="254622" cy="250269"/>
            </a:xfrm>
            <a:custGeom>
              <a:avLst/>
              <a:gdLst>
                <a:gd name="T0" fmla="*/ 32 w 117"/>
                <a:gd name="T1" fmla="*/ 0 h 115"/>
                <a:gd name="T2" fmla="*/ 64 w 117"/>
                <a:gd name="T3" fmla="*/ 24 h 115"/>
                <a:gd name="T4" fmla="*/ 104 w 117"/>
                <a:gd name="T5" fmla="*/ 8 h 115"/>
                <a:gd name="T6" fmla="*/ 90 w 117"/>
                <a:gd name="T7" fmla="*/ 48 h 115"/>
                <a:gd name="T8" fmla="*/ 117 w 117"/>
                <a:gd name="T9" fmla="*/ 80 h 115"/>
                <a:gd name="T10" fmla="*/ 74 w 117"/>
                <a:gd name="T11" fmla="*/ 80 h 115"/>
                <a:gd name="T12" fmla="*/ 53 w 117"/>
                <a:gd name="T13" fmla="*/ 115 h 115"/>
                <a:gd name="T14" fmla="*/ 40 w 117"/>
                <a:gd name="T15" fmla="*/ 75 h 115"/>
                <a:gd name="T16" fmla="*/ 0 w 117"/>
                <a:gd name="T17" fmla="*/ 64 h 115"/>
                <a:gd name="T18" fmla="*/ 32 w 117"/>
                <a:gd name="T19" fmla="*/ 40 h 115"/>
                <a:gd name="T20" fmla="*/ 32 w 117"/>
                <a:gd name="T21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5">
                  <a:moveTo>
                    <a:pt x="32" y="0"/>
                  </a:moveTo>
                  <a:lnTo>
                    <a:pt x="64" y="24"/>
                  </a:lnTo>
                  <a:lnTo>
                    <a:pt x="104" y="8"/>
                  </a:lnTo>
                  <a:lnTo>
                    <a:pt x="90" y="48"/>
                  </a:lnTo>
                  <a:lnTo>
                    <a:pt x="117" y="80"/>
                  </a:lnTo>
                  <a:lnTo>
                    <a:pt x="74" y="80"/>
                  </a:lnTo>
                  <a:lnTo>
                    <a:pt x="53" y="115"/>
                  </a:lnTo>
                  <a:lnTo>
                    <a:pt x="40" y="75"/>
                  </a:lnTo>
                  <a:lnTo>
                    <a:pt x="0" y="64"/>
                  </a:lnTo>
                  <a:lnTo>
                    <a:pt x="32" y="4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9" name="Freeform 434"/>
            <p:cNvSpPr>
              <a:spLocks/>
            </p:cNvSpPr>
            <p:nvPr/>
          </p:nvSpPr>
          <p:spPr bwMode="auto">
            <a:xfrm rot="16200000">
              <a:off x="1273110" y="6218180"/>
              <a:ext cx="250269" cy="250269"/>
            </a:xfrm>
            <a:custGeom>
              <a:avLst/>
              <a:gdLst>
                <a:gd name="T0" fmla="*/ 30 w 115"/>
                <a:gd name="T1" fmla="*/ 0 h 115"/>
                <a:gd name="T2" fmla="*/ 64 w 115"/>
                <a:gd name="T3" fmla="*/ 25 h 115"/>
                <a:gd name="T4" fmla="*/ 102 w 115"/>
                <a:gd name="T5" fmla="*/ 11 h 115"/>
                <a:gd name="T6" fmla="*/ 91 w 115"/>
                <a:gd name="T7" fmla="*/ 49 h 115"/>
                <a:gd name="T8" fmla="*/ 115 w 115"/>
                <a:gd name="T9" fmla="*/ 81 h 115"/>
                <a:gd name="T10" fmla="*/ 75 w 115"/>
                <a:gd name="T11" fmla="*/ 83 h 115"/>
                <a:gd name="T12" fmla="*/ 54 w 115"/>
                <a:gd name="T13" fmla="*/ 115 h 115"/>
                <a:gd name="T14" fmla="*/ 40 w 115"/>
                <a:gd name="T15" fmla="*/ 78 h 115"/>
                <a:gd name="T16" fmla="*/ 0 w 115"/>
                <a:gd name="T17" fmla="*/ 67 h 115"/>
                <a:gd name="T18" fmla="*/ 32 w 115"/>
                <a:gd name="T19" fmla="*/ 43 h 115"/>
                <a:gd name="T20" fmla="*/ 30 w 115"/>
                <a:gd name="T21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5">
                  <a:moveTo>
                    <a:pt x="30" y="0"/>
                  </a:moveTo>
                  <a:lnTo>
                    <a:pt x="64" y="25"/>
                  </a:lnTo>
                  <a:lnTo>
                    <a:pt x="102" y="11"/>
                  </a:lnTo>
                  <a:lnTo>
                    <a:pt x="91" y="49"/>
                  </a:lnTo>
                  <a:lnTo>
                    <a:pt x="115" y="81"/>
                  </a:lnTo>
                  <a:lnTo>
                    <a:pt x="75" y="83"/>
                  </a:lnTo>
                  <a:lnTo>
                    <a:pt x="54" y="115"/>
                  </a:lnTo>
                  <a:lnTo>
                    <a:pt x="40" y="78"/>
                  </a:lnTo>
                  <a:lnTo>
                    <a:pt x="0" y="67"/>
                  </a:lnTo>
                  <a:lnTo>
                    <a:pt x="32" y="43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0" name="Freeform 435"/>
            <p:cNvSpPr>
              <a:spLocks/>
            </p:cNvSpPr>
            <p:nvPr/>
          </p:nvSpPr>
          <p:spPr bwMode="auto">
            <a:xfrm rot="16200000">
              <a:off x="11643496" y="6386839"/>
              <a:ext cx="256798" cy="245917"/>
            </a:xfrm>
            <a:custGeom>
              <a:avLst/>
              <a:gdLst>
                <a:gd name="T0" fmla="*/ 19 w 118"/>
                <a:gd name="T1" fmla="*/ 3 h 113"/>
                <a:gd name="T2" fmla="*/ 56 w 118"/>
                <a:gd name="T3" fmla="*/ 22 h 113"/>
                <a:gd name="T4" fmla="*/ 91 w 118"/>
                <a:gd name="T5" fmla="*/ 0 h 113"/>
                <a:gd name="T6" fmla="*/ 86 w 118"/>
                <a:gd name="T7" fmla="*/ 41 h 113"/>
                <a:gd name="T8" fmla="*/ 118 w 118"/>
                <a:gd name="T9" fmla="*/ 67 h 113"/>
                <a:gd name="T10" fmla="*/ 78 w 118"/>
                <a:gd name="T11" fmla="*/ 75 h 113"/>
                <a:gd name="T12" fmla="*/ 59 w 118"/>
                <a:gd name="T13" fmla="*/ 113 h 113"/>
                <a:gd name="T14" fmla="*/ 40 w 118"/>
                <a:gd name="T15" fmla="*/ 78 h 113"/>
                <a:gd name="T16" fmla="*/ 0 w 118"/>
                <a:gd name="T17" fmla="*/ 73 h 113"/>
                <a:gd name="T18" fmla="*/ 27 w 118"/>
                <a:gd name="T19" fmla="*/ 43 h 113"/>
                <a:gd name="T20" fmla="*/ 19 w 118"/>
                <a:gd name="T21" fmla="*/ 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3">
                  <a:moveTo>
                    <a:pt x="19" y="3"/>
                  </a:moveTo>
                  <a:lnTo>
                    <a:pt x="56" y="22"/>
                  </a:lnTo>
                  <a:lnTo>
                    <a:pt x="91" y="0"/>
                  </a:lnTo>
                  <a:lnTo>
                    <a:pt x="86" y="41"/>
                  </a:lnTo>
                  <a:lnTo>
                    <a:pt x="118" y="67"/>
                  </a:lnTo>
                  <a:lnTo>
                    <a:pt x="78" y="75"/>
                  </a:lnTo>
                  <a:lnTo>
                    <a:pt x="59" y="113"/>
                  </a:lnTo>
                  <a:lnTo>
                    <a:pt x="40" y="78"/>
                  </a:lnTo>
                  <a:lnTo>
                    <a:pt x="0" y="73"/>
                  </a:lnTo>
                  <a:lnTo>
                    <a:pt x="27" y="43"/>
                  </a:lnTo>
                  <a:lnTo>
                    <a:pt x="19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1" name="Freeform 436"/>
            <p:cNvSpPr>
              <a:spLocks/>
            </p:cNvSpPr>
            <p:nvPr/>
          </p:nvSpPr>
          <p:spPr bwMode="auto">
            <a:xfrm rot="16200000">
              <a:off x="10263750" y="2210604"/>
              <a:ext cx="646348" cy="604999"/>
            </a:xfrm>
            <a:custGeom>
              <a:avLst/>
              <a:gdLst>
                <a:gd name="T0" fmla="*/ 111 w 111"/>
                <a:gd name="T1" fmla="*/ 23 h 104"/>
                <a:gd name="T2" fmla="*/ 3 w 111"/>
                <a:gd name="T3" fmla="*/ 58 h 104"/>
                <a:gd name="T4" fmla="*/ 111 w 111"/>
                <a:gd name="T5" fmla="*/ 23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1" h="104">
                  <a:moveTo>
                    <a:pt x="111" y="23"/>
                  </a:moveTo>
                  <a:cubicBezTo>
                    <a:pt x="111" y="23"/>
                    <a:pt x="48" y="104"/>
                    <a:pt x="3" y="58"/>
                  </a:cubicBezTo>
                  <a:cubicBezTo>
                    <a:pt x="3" y="58"/>
                    <a:pt x="0" y="0"/>
                    <a:pt x="111" y="23"/>
                  </a:cubicBezTo>
                  <a:close/>
                </a:path>
              </a:pathLst>
            </a:custGeom>
            <a:solidFill>
              <a:srgbClr val="FFC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2" name="Freeform 437"/>
            <p:cNvSpPr>
              <a:spLocks/>
            </p:cNvSpPr>
            <p:nvPr/>
          </p:nvSpPr>
          <p:spPr bwMode="auto">
            <a:xfrm rot="16200000">
              <a:off x="10314892" y="2292214"/>
              <a:ext cx="524478" cy="480953"/>
            </a:xfrm>
            <a:custGeom>
              <a:avLst/>
              <a:gdLst>
                <a:gd name="T0" fmla="*/ 90 w 90"/>
                <a:gd name="T1" fmla="*/ 18 h 83"/>
                <a:gd name="T2" fmla="*/ 3 w 90"/>
                <a:gd name="T3" fmla="*/ 47 h 83"/>
                <a:gd name="T4" fmla="*/ 90 w 90"/>
                <a:gd name="T5" fmla="*/ 18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83">
                  <a:moveTo>
                    <a:pt x="90" y="18"/>
                  </a:moveTo>
                  <a:cubicBezTo>
                    <a:pt x="90" y="18"/>
                    <a:pt x="39" y="83"/>
                    <a:pt x="3" y="47"/>
                  </a:cubicBezTo>
                  <a:cubicBezTo>
                    <a:pt x="3" y="47"/>
                    <a:pt x="0" y="0"/>
                    <a:pt x="90" y="18"/>
                  </a:cubicBezTo>
                  <a:close/>
                </a:path>
              </a:pathLst>
            </a:custGeom>
            <a:solidFill>
              <a:srgbClr val="FFE3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3" name="Freeform 438"/>
            <p:cNvSpPr>
              <a:spLocks/>
            </p:cNvSpPr>
            <p:nvPr/>
          </p:nvSpPr>
          <p:spPr bwMode="auto">
            <a:xfrm rot="16200000">
              <a:off x="10521636" y="2638238"/>
              <a:ext cx="174100" cy="278561"/>
            </a:xfrm>
            <a:custGeom>
              <a:avLst/>
              <a:gdLst>
                <a:gd name="T0" fmla="*/ 43 w 80"/>
                <a:gd name="T1" fmla="*/ 0 h 128"/>
                <a:gd name="T2" fmla="*/ 80 w 80"/>
                <a:gd name="T3" fmla="*/ 115 h 128"/>
                <a:gd name="T4" fmla="*/ 38 w 80"/>
                <a:gd name="T5" fmla="*/ 128 h 128"/>
                <a:gd name="T6" fmla="*/ 0 w 80"/>
                <a:gd name="T7" fmla="*/ 14 h 128"/>
                <a:gd name="T8" fmla="*/ 43 w 80"/>
                <a:gd name="T9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128">
                  <a:moveTo>
                    <a:pt x="43" y="0"/>
                  </a:moveTo>
                  <a:lnTo>
                    <a:pt x="80" y="115"/>
                  </a:lnTo>
                  <a:lnTo>
                    <a:pt x="38" y="128"/>
                  </a:lnTo>
                  <a:lnTo>
                    <a:pt x="0" y="14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2859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4" name="Freeform 439"/>
            <p:cNvSpPr>
              <a:spLocks/>
            </p:cNvSpPr>
            <p:nvPr/>
          </p:nvSpPr>
          <p:spPr bwMode="auto">
            <a:xfrm rot="16200000">
              <a:off x="10590188" y="2523985"/>
              <a:ext cx="539711" cy="511420"/>
            </a:xfrm>
            <a:custGeom>
              <a:avLst/>
              <a:gdLst>
                <a:gd name="T0" fmla="*/ 0 w 93"/>
                <a:gd name="T1" fmla="*/ 16 h 88"/>
                <a:gd name="T2" fmla="*/ 93 w 93"/>
                <a:gd name="T3" fmla="*/ 76 h 88"/>
                <a:gd name="T4" fmla="*/ 46 w 93"/>
                <a:gd name="T5" fmla="*/ 0 h 88"/>
                <a:gd name="T6" fmla="*/ 0 w 93"/>
                <a:gd name="T7" fmla="*/ 1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88">
                  <a:moveTo>
                    <a:pt x="0" y="16"/>
                  </a:moveTo>
                  <a:cubicBezTo>
                    <a:pt x="36" y="88"/>
                    <a:pt x="93" y="76"/>
                    <a:pt x="93" y="76"/>
                  </a:cubicBezTo>
                  <a:cubicBezTo>
                    <a:pt x="46" y="0"/>
                    <a:pt x="46" y="0"/>
                    <a:pt x="46" y="0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5" name="Freeform 440"/>
            <p:cNvSpPr>
              <a:spLocks/>
            </p:cNvSpPr>
            <p:nvPr/>
          </p:nvSpPr>
          <p:spPr bwMode="auto">
            <a:xfrm rot="16200000">
              <a:off x="10936213" y="3516358"/>
              <a:ext cx="115342" cy="243741"/>
            </a:xfrm>
            <a:custGeom>
              <a:avLst/>
              <a:gdLst>
                <a:gd name="T0" fmla="*/ 11 w 20"/>
                <a:gd name="T1" fmla="*/ 42 h 42"/>
                <a:gd name="T2" fmla="*/ 20 w 20"/>
                <a:gd name="T3" fmla="*/ 0 h 42"/>
                <a:gd name="T4" fmla="*/ 8 w 20"/>
                <a:gd name="T5" fmla="*/ 3 h 42"/>
                <a:gd name="T6" fmla="*/ 0 w 20"/>
                <a:gd name="T7" fmla="*/ 42 h 42"/>
                <a:gd name="T8" fmla="*/ 11 w 20"/>
                <a:gd name="T9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2">
                  <a:moveTo>
                    <a:pt x="11" y="42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4" y="42"/>
                    <a:pt x="7" y="42"/>
                    <a:pt x="11" y="42"/>
                  </a:cubicBezTo>
                  <a:close/>
                </a:path>
              </a:pathLst>
            </a:custGeom>
            <a:solidFill>
              <a:srgbClr val="273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6" name="Freeform 441"/>
            <p:cNvSpPr>
              <a:spLocks/>
            </p:cNvSpPr>
            <p:nvPr/>
          </p:nvSpPr>
          <p:spPr bwMode="auto">
            <a:xfrm rot="16200000">
              <a:off x="10899217" y="3864559"/>
              <a:ext cx="232859" cy="139280"/>
            </a:xfrm>
            <a:custGeom>
              <a:avLst/>
              <a:gdLst>
                <a:gd name="T0" fmla="*/ 35 w 40"/>
                <a:gd name="T1" fmla="*/ 24 h 24"/>
                <a:gd name="T2" fmla="*/ 40 w 40"/>
                <a:gd name="T3" fmla="*/ 0 h 24"/>
                <a:gd name="T4" fmla="*/ 0 w 40"/>
                <a:gd name="T5" fmla="*/ 13 h 24"/>
                <a:gd name="T6" fmla="*/ 35 w 40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24">
                  <a:moveTo>
                    <a:pt x="35" y="24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2" y="18"/>
                    <a:pt x="24" y="21"/>
                    <a:pt x="35" y="24"/>
                  </a:cubicBezTo>
                  <a:close/>
                </a:path>
              </a:pathLst>
            </a:custGeom>
            <a:solidFill>
              <a:srgbClr val="3AC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7" name="Freeform 442"/>
            <p:cNvSpPr>
              <a:spLocks/>
            </p:cNvSpPr>
            <p:nvPr/>
          </p:nvSpPr>
          <p:spPr bwMode="auto">
            <a:xfrm rot="16200000">
              <a:off x="10434586" y="2910270"/>
              <a:ext cx="879207" cy="517949"/>
            </a:xfrm>
            <a:custGeom>
              <a:avLst/>
              <a:gdLst>
                <a:gd name="T0" fmla="*/ 151 w 151"/>
                <a:gd name="T1" fmla="*/ 25 h 89"/>
                <a:gd name="T2" fmla="*/ 137 w 151"/>
                <a:gd name="T3" fmla="*/ 0 h 89"/>
                <a:gd name="T4" fmla="*/ 9 w 151"/>
                <a:gd name="T5" fmla="*/ 42 h 89"/>
                <a:gd name="T6" fmla="*/ 0 w 151"/>
                <a:gd name="T7" fmla="*/ 87 h 89"/>
                <a:gd name="T8" fmla="*/ 151 w 151"/>
                <a:gd name="T9" fmla="*/ 25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89">
                  <a:moveTo>
                    <a:pt x="151" y="25"/>
                  </a:moveTo>
                  <a:cubicBezTo>
                    <a:pt x="137" y="0"/>
                    <a:pt x="137" y="0"/>
                    <a:pt x="137" y="0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92" y="89"/>
                    <a:pt x="151" y="25"/>
                    <a:pt x="151" y="25"/>
                  </a:cubicBezTo>
                  <a:close/>
                </a:path>
              </a:pathLst>
            </a:custGeom>
            <a:solidFill>
              <a:srgbClr val="3AC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8" name="Freeform 443"/>
            <p:cNvSpPr>
              <a:spLocks/>
            </p:cNvSpPr>
            <p:nvPr/>
          </p:nvSpPr>
          <p:spPr bwMode="auto">
            <a:xfrm rot="16200000">
              <a:off x="10981914" y="3729631"/>
              <a:ext cx="69640" cy="163219"/>
            </a:xfrm>
            <a:custGeom>
              <a:avLst/>
              <a:gdLst>
                <a:gd name="T0" fmla="*/ 6 w 12"/>
                <a:gd name="T1" fmla="*/ 28 h 28"/>
                <a:gd name="T2" fmla="*/ 12 w 12"/>
                <a:gd name="T3" fmla="*/ 0 h 28"/>
                <a:gd name="T4" fmla="*/ 5 w 12"/>
                <a:gd name="T5" fmla="*/ 2 h 28"/>
                <a:gd name="T6" fmla="*/ 0 w 12"/>
                <a:gd name="T7" fmla="*/ 26 h 28"/>
                <a:gd name="T8" fmla="*/ 6 w 12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8">
                  <a:moveTo>
                    <a:pt x="6" y="28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2" y="27"/>
                    <a:pt x="4" y="27"/>
                    <a:pt x="6" y="28"/>
                  </a:cubicBezTo>
                  <a:close/>
                </a:path>
              </a:pathLst>
            </a:custGeom>
            <a:solidFill>
              <a:srgbClr val="273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9" name="Freeform 444"/>
            <p:cNvSpPr>
              <a:spLocks/>
            </p:cNvSpPr>
            <p:nvPr/>
          </p:nvSpPr>
          <p:spPr bwMode="auto">
            <a:xfrm rot="16200000">
              <a:off x="10951447" y="3464127"/>
              <a:ext cx="76169" cy="261151"/>
            </a:xfrm>
            <a:custGeom>
              <a:avLst/>
              <a:gdLst>
                <a:gd name="T0" fmla="*/ 4 w 13"/>
                <a:gd name="T1" fmla="*/ 45 h 45"/>
                <a:gd name="T2" fmla="*/ 13 w 13"/>
                <a:gd name="T3" fmla="*/ 0 h 45"/>
                <a:gd name="T4" fmla="*/ 9 w 13"/>
                <a:gd name="T5" fmla="*/ 2 h 45"/>
                <a:gd name="T6" fmla="*/ 0 w 13"/>
                <a:gd name="T7" fmla="*/ 44 h 45"/>
                <a:gd name="T8" fmla="*/ 4 w 13"/>
                <a:gd name="T9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5">
                  <a:moveTo>
                    <a:pt x="4" y="45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" y="44"/>
                    <a:pt x="2" y="44"/>
                    <a:pt x="4" y="45"/>
                  </a:cubicBez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0" name="Freeform 445"/>
            <p:cNvSpPr>
              <a:spLocks/>
            </p:cNvSpPr>
            <p:nvPr/>
          </p:nvSpPr>
          <p:spPr bwMode="auto">
            <a:xfrm rot="16200000">
              <a:off x="10924244" y="3615377"/>
              <a:ext cx="156690" cy="226331"/>
            </a:xfrm>
            <a:custGeom>
              <a:avLst/>
              <a:gdLst>
                <a:gd name="T0" fmla="*/ 19 w 27"/>
                <a:gd name="T1" fmla="*/ 39 h 39"/>
                <a:gd name="T2" fmla="*/ 27 w 27"/>
                <a:gd name="T3" fmla="*/ 0 h 39"/>
                <a:gd name="T4" fmla="*/ 6 w 27"/>
                <a:gd name="T5" fmla="*/ 7 h 39"/>
                <a:gd name="T6" fmla="*/ 0 w 27"/>
                <a:gd name="T7" fmla="*/ 36 h 39"/>
                <a:gd name="T8" fmla="*/ 19 w 27"/>
                <a:gd name="T9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9">
                  <a:moveTo>
                    <a:pt x="19" y="39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6" y="37"/>
                    <a:pt x="13" y="38"/>
                    <a:pt x="19" y="39"/>
                  </a:cubicBez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1" name="Freeform 446"/>
            <p:cNvSpPr>
              <a:spLocks/>
            </p:cNvSpPr>
            <p:nvPr/>
          </p:nvSpPr>
          <p:spPr bwMode="auto">
            <a:xfrm rot="16200000">
              <a:off x="10993884" y="3706780"/>
              <a:ext cx="39173" cy="169748"/>
            </a:xfrm>
            <a:custGeom>
              <a:avLst/>
              <a:gdLst>
                <a:gd name="T0" fmla="*/ 2 w 18"/>
                <a:gd name="T1" fmla="*/ 78 h 78"/>
                <a:gd name="T2" fmla="*/ 18 w 18"/>
                <a:gd name="T3" fmla="*/ 0 h 78"/>
                <a:gd name="T4" fmla="*/ 16 w 18"/>
                <a:gd name="T5" fmla="*/ 3 h 78"/>
                <a:gd name="T6" fmla="*/ 0 w 18"/>
                <a:gd name="T7" fmla="*/ 78 h 78"/>
                <a:gd name="T8" fmla="*/ 2 w 18"/>
                <a:gd name="T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78">
                  <a:moveTo>
                    <a:pt x="2" y="78"/>
                  </a:moveTo>
                  <a:lnTo>
                    <a:pt x="18" y="0"/>
                  </a:lnTo>
                  <a:lnTo>
                    <a:pt x="16" y="3"/>
                  </a:lnTo>
                  <a:lnTo>
                    <a:pt x="0" y="78"/>
                  </a:lnTo>
                  <a:lnTo>
                    <a:pt x="2" y="78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2" name="Freeform 447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21 w 59"/>
                <a:gd name="T1" fmla="*/ 5 h 60"/>
                <a:gd name="T2" fmla="*/ 4 w 59"/>
                <a:gd name="T3" fmla="*/ 38 h 60"/>
                <a:gd name="T4" fmla="*/ 38 w 59"/>
                <a:gd name="T5" fmla="*/ 55 h 60"/>
                <a:gd name="T6" fmla="*/ 54 w 59"/>
                <a:gd name="T7" fmla="*/ 22 h 60"/>
                <a:gd name="T8" fmla="*/ 21 w 59"/>
                <a:gd name="T9" fmla="*/ 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21" y="5"/>
                  </a:moveTo>
                  <a:cubicBezTo>
                    <a:pt x="7" y="10"/>
                    <a:pt x="0" y="24"/>
                    <a:pt x="4" y="38"/>
                  </a:cubicBezTo>
                  <a:cubicBezTo>
                    <a:pt x="9" y="52"/>
                    <a:pt x="24" y="60"/>
                    <a:pt x="38" y="55"/>
                  </a:cubicBezTo>
                  <a:cubicBezTo>
                    <a:pt x="51" y="51"/>
                    <a:pt x="59" y="36"/>
                    <a:pt x="54" y="22"/>
                  </a:cubicBezTo>
                  <a:cubicBezTo>
                    <a:pt x="50" y="8"/>
                    <a:pt x="35" y="0"/>
                    <a:pt x="21" y="5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3" name="Freeform 448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21 w 59"/>
                <a:gd name="T1" fmla="*/ 5 h 60"/>
                <a:gd name="T2" fmla="*/ 4 w 59"/>
                <a:gd name="T3" fmla="*/ 38 h 60"/>
                <a:gd name="T4" fmla="*/ 38 w 59"/>
                <a:gd name="T5" fmla="*/ 55 h 60"/>
                <a:gd name="T6" fmla="*/ 54 w 59"/>
                <a:gd name="T7" fmla="*/ 22 h 60"/>
                <a:gd name="T8" fmla="*/ 21 w 59"/>
                <a:gd name="T9" fmla="*/ 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21" y="5"/>
                  </a:moveTo>
                  <a:cubicBezTo>
                    <a:pt x="7" y="10"/>
                    <a:pt x="0" y="24"/>
                    <a:pt x="4" y="38"/>
                  </a:cubicBezTo>
                  <a:cubicBezTo>
                    <a:pt x="9" y="52"/>
                    <a:pt x="24" y="60"/>
                    <a:pt x="38" y="55"/>
                  </a:cubicBezTo>
                  <a:cubicBezTo>
                    <a:pt x="51" y="51"/>
                    <a:pt x="59" y="36"/>
                    <a:pt x="54" y="22"/>
                  </a:cubicBezTo>
                  <a:cubicBezTo>
                    <a:pt x="50" y="8"/>
                    <a:pt x="35" y="0"/>
                    <a:pt x="21" y="5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4" name="Freeform 449"/>
            <p:cNvSpPr>
              <a:spLocks/>
            </p:cNvSpPr>
            <p:nvPr/>
          </p:nvSpPr>
          <p:spPr bwMode="auto">
            <a:xfrm rot="16200000">
              <a:off x="10702265" y="3365108"/>
              <a:ext cx="278561" cy="278561"/>
            </a:xfrm>
            <a:custGeom>
              <a:avLst/>
              <a:gdLst>
                <a:gd name="T0" fmla="*/ 18 w 48"/>
                <a:gd name="T1" fmla="*/ 4 h 48"/>
                <a:gd name="T2" fmla="*/ 4 w 48"/>
                <a:gd name="T3" fmla="*/ 31 h 48"/>
                <a:gd name="T4" fmla="*/ 31 w 48"/>
                <a:gd name="T5" fmla="*/ 44 h 48"/>
                <a:gd name="T6" fmla="*/ 45 w 48"/>
                <a:gd name="T7" fmla="*/ 17 h 48"/>
                <a:gd name="T8" fmla="*/ 18 w 48"/>
                <a:gd name="T9" fmla="*/ 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18" y="4"/>
                  </a:moveTo>
                  <a:cubicBezTo>
                    <a:pt x="6" y="8"/>
                    <a:pt x="0" y="20"/>
                    <a:pt x="4" y="31"/>
                  </a:cubicBezTo>
                  <a:cubicBezTo>
                    <a:pt x="8" y="42"/>
                    <a:pt x="20" y="48"/>
                    <a:pt x="31" y="44"/>
                  </a:cubicBezTo>
                  <a:cubicBezTo>
                    <a:pt x="42" y="41"/>
                    <a:pt x="48" y="29"/>
                    <a:pt x="45" y="17"/>
                  </a:cubicBezTo>
                  <a:cubicBezTo>
                    <a:pt x="41" y="6"/>
                    <a:pt x="29" y="0"/>
                    <a:pt x="18" y="4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5" name="Freeform 450"/>
            <p:cNvSpPr>
              <a:spLocks/>
            </p:cNvSpPr>
            <p:nvPr/>
          </p:nvSpPr>
          <p:spPr bwMode="auto">
            <a:xfrm rot="16200000">
              <a:off x="10726204" y="3386870"/>
              <a:ext cx="232859" cy="232859"/>
            </a:xfrm>
            <a:custGeom>
              <a:avLst/>
              <a:gdLst>
                <a:gd name="T0" fmla="*/ 15 w 40"/>
                <a:gd name="T1" fmla="*/ 3 h 40"/>
                <a:gd name="T2" fmla="*/ 3 w 40"/>
                <a:gd name="T3" fmla="*/ 26 h 40"/>
                <a:gd name="T4" fmla="*/ 26 w 40"/>
                <a:gd name="T5" fmla="*/ 37 h 40"/>
                <a:gd name="T6" fmla="*/ 37 w 40"/>
                <a:gd name="T7" fmla="*/ 15 h 40"/>
                <a:gd name="T8" fmla="*/ 15 w 4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15" y="3"/>
                  </a:moveTo>
                  <a:cubicBezTo>
                    <a:pt x="5" y="6"/>
                    <a:pt x="0" y="16"/>
                    <a:pt x="3" y="26"/>
                  </a:cubicBezTo>
                  <a:cubicBezTo>
                    <a:pt x="6" y="35"/>
                    <a:pt x="16" y="40"/>
                    <a:pt x="26" y="37"/>
                  </a:cubicBezTo>
                  <a:cubicBezTo>
                    <a:pt x="35" y="34"/>
                    <a:pt x="40" y="24"/>
                    <a:pt x="37" y="15"/>
                  </a:cubicBezTo>
                  <a:cubicBezTo>
                    <a:pt x="34" y="5"/>
                    <a:pt x="24" y="0"/>
                    <a:pt x="15" y="3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6" name="Freeform 451"/>
            <p:cNvSpPr>
              <a:spLocks/>
            </p:cNvSpPr>
            <p:nvPr/>
          </p:nvSpPr>
          <p:spPr bwMode="auto">
            <a:xfrm rot="16200000">
              <a:off x="10366034" y="2737258"/>
              <a:ext cx="620233" cy="282913"/>
            </a:xfrm>
            <a:custGeom>
              <a:avLst/>
              <a:gdLst>
                <a:gd name="T0" fmla="*/ 107 w 107"/>
                <a:gd name="T1" fmla="*/ 0 h 49"/>
                <a:gd name="T2" fmla="*/ 0 w 107"/>
                <a:gd name="T3" fmla="*/ 35 h 49"/>
                <a:gd name="T4" fmla="*/ 107 w 107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7" h="49">
                  <a:moveTo>
                    <a:pt x="107" y="0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59" y="49"/>
                    <a:pt x="107" y="0"/>
                  </a:cubicBezTo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7" name="Freeform 452"/>
            <p:cNvSpPr>
              <a:spLocks/>
            </p:cNvSpPr>
            <p:nvPr/>
          </p:nvSpPr>
          <p:spPr bwMode="auto">
            <a:xfrm rot="16200000">
              <a:off x="10219137" y="2655648"/>
              <a:ext cx="350377" cy="602823"/>
            </a:xfrm>
            <a:custGeom>
              <a:avLst/>
              <a:gdLst>
                <a:gd name="T0" fmla="*/ 14 w 60"/>
                <a:gd name="T1" fmla="*/ 104 h 104"/>
                <a:gd name="T2" fmla="*/ 53 w 60"/>
                <a:gd name="T3" fmla="*/ 0 h 104"/>
                <a:gd name="T4" fmla="*/ 60 w 60"/>
                <a:gd name="T5" fmla="*/ 88 h 104"/>
                <a:gd name="T6" fmla="*/ 14 w 60"/>
                <a:gd name="T7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104">
                  <a:moveTo>
                    <a:pt x="14" y="104"/>
                  </a:moveTo>
                  <a:cubicBezTo>
                    <a:pt x="0" y="24"/>
                    <a:pt x="53" y="0"/>
                    <a:pt x="53" y="0"/>
                  </a:cubicBezTo>
                  <a:cubicBezTo>
                    <a:pt x="60" y="88"/>
                    <a:pt x="60" y="88"/>
                    <a:pt x="60" y="88"/>
                  </a:cubicBezTo>
                  <a:lnTo>
                    <a:pt x="14" y="104"/>
                  </a:lnTo>
                  <a:close/>
                </a:path>
              </a:pathLst>
            </a:custGeom>
            <a:solidFill>
              <a:srgbClr val="A7A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8" name="Freeform 453"/>
            <p:cNvSpPr>
              <a:spLocks/>
            </p:cNvSpPr>
            <p:nvPr/>
          </p:nvSpPr>
          <p:spPr bwMode="auto">
            <a:xfrm rot="16200000">
              <a:off x="10673974" y="3602320"/>
              <a:ext cx="237212" cy="193687"/>
            </a:xfrm>
            <a:custGeom>
              <a:avLst/>
              <a:gdLst>
                <a:gd name="T0" fmla="*/ 8 w 41"/>
                <a:gd name="T1" fmla="*/ 0 h 33"/>
                <a:gd name="T2" fmla="*/ 41 w 41"/>
                <a:gd name="T3" fmla="*/ 30 h 33"/>
                <a:gd name="T4" fmla="*/ 29 w 41"/>
                <a:gd name="T5" fmla="*/ 33 h 33"/>
                <a:gd name="T6" fmla="*/ 0 w 41"/>
                <a:gd name="T7" fmla="*/ 7 h 33"/>
                <a:gd name="T8" fmla="*/ 8 w 41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33">
                  <a:moveTo>
                    <a:pt x="8" y="0"/>
                  </a:moveTo>
                  <a:cubicBezTo>
                    <a:pt x="41" y="30"/>
                    <a:pt x="41" y="30"/>
                    <a:pt x="41" y="30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5"/>
                    <a:pt x="5" y="3"/>
                    <a:pt x="8" y="0"/>
                  </a:cubicBezTo>
                  <a:close/>
                </a:path>
              </a:pathLst>
            </a:custGeom>
            <a:solidFill>
              <a:srgbClr val="1014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9" name="Freeform 454"/>
            <p:cNvSpPr>
              <a:spLocks/>
            </p:cNvSpPr>
            <p:nvPr/>
          </p:nvSpPr>
          <p:spPr bwMode="auto">
            <a:xfrm rot="16200000">
              <a:off x="10820871" y="3849325"/>
              <a:ext cx="232859" cy="169748"/>
            </a:xfrm>
            <a:custGeom>
              <a:avLst/>
              <a:gdLst>
                <a:gd name="T0" fmla="*/ 21 w 40"/>
                <a:gd name="T1" fmla="*/ 0 h 29"/>
                <a:gd name="T2" fmla="*/ 40 w 40"/>
                <a:gd name="T3" fmla="*/ 16 h 29"/>
                <a:gd name="T4" fmla="*/ 0 w 40"/>
                <a:gd name="T5" fmla="*/ 29 h 29"/>
                <a:gd name="T6" fmla="*/ 21 w 40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29">
                  <a:moveTo>
                    <a:pt x="21" y="0"/>
                  </a:moveTo>
                  <a:cubicBezTo>
                    <a:pt x="40" y="16"/>
                    <a:pt x="40" y="16"/>
                    <a:pt x="40" y="16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7" y="18"/>
                    <a:pt x="14" y="8"/>
                    <a:pt x="21" y="0"/>
                  </a:cubicBezTo>
                  <a:close/>
                </a:path>
              </a:pathLst>
            </a:custGeom>
            <a:solidFill>
              <a:srgbClr val="3A8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0" name="Freeform 455"/>
            <p:cNvSpPr>
              <a:spLocks/>
            </p:cNvSpPr>
            <p:nvPr/>
          </p:nvSpPr>
          <p:spPr bwMode="auto">
            <a:xfrm rot="16200000">
              <a:off x="10135351" y="3031053"/>
              <a:ext cx="942319" cy="504891"/>
            </a:xfrm>
            <a:custGeom>
              <a:avLst/>
              <a:gdLst>
                <a:gd name="T0" fmla="*/ 159 w 162"/>
                <a:gd name="T1" fmla="*/ 16 h 87"/>
                <a:gd name="T2" fmla="*/ 162 w 162"/>
                <a:gd name="T3" fmla="*/ 45 h 87"/>
                <a:gd name="T4" fmla="*/ 34 w 162"/>
                <a:gd name="T5" fmla="*/ 87 h 87"/>
                <a:gd name="T6" fmla="*/ 0 w 162"/>
                <a:gd name="T7" fmla="*/ 57 h 87"/>
                <a:gd name="T8" fmla="*/ 159 w 162"/>
                <a:gd name="T9" fmla="*/ 1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87">
                  <a:moveTo>
                    <a:pt x="159" y="16"/>
                  </a:moveTo>
                  <a:cubicBezTo>
                    <a:pt x="162" y="45"/>
                    <a:pt x="162" y="45"/>
                    <a:pt x="162" y="45"/>
                  </a:cubicBezTo>
                  <a:cubicBezTo>
                    <a:pt x="34" y="87"/>
                    <a:pt x="34" y="87"/>
                    <a:pt x="34" y="8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73" y="0"/>
                    <a:pt x="159" y="16"/>
                    <a:pt x="159" y="16"/>
                  </a:cubicBezTo>
                  <a:close/>
                </a:path>
              </a:pathLst>
            </a:custGeom>
            <a:solidFill>
              <a:srgbClr val="3A8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1" name="Freeform 456"/>
            <p:cNvSpPr>
              <a:spLocks/>
            </p:cNvSpPr>
            <p:nvPr/>
          </p:nvSpPr>
          <p:spPr bwMode="auto">
            <a:xfrm rot="16200000">
              <a:off x="10805638" y="3788390"/>
              <a:ext cx="152338" cy="128399"/>
            </a:xfrm>
            <a:custGeom>
              <a:avLst/>
              <a:gdLst>
                <a:gd name="T0" fmla="*/ 5 w 26"/>
                <a:gd name="T1" fmla="*/ 0 h 22"/>
                <a:gd name="T2" fmla="*/ 26 w 26"/>
                <a:gd name="T3" fmla="*/ 20 h 22"/>
                <a:gd name="T4" fmla="*/ 19 w 26"/>
                <a:gd name="T5" fmla="*/ 22 h 22"/>
                <a:gd name="T6" fmla="*/ 0 w 26"/>
                <a:gd name="T7" fmla="*/ 6 h 22"/>
                <a:gd name="T8" fmla="*/ 5 w 26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2">
                  <a:moveTo>
                    <a:pt x="5" y="0"/>
                  </a:moveTo>
                  <a:cubicBezTo>
                    <a:pt x="26" y="20"/>
                    <a:pt x="26" y="20"/>
                    <a:pt x="26" y="20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" y="4"/>
                    <a:pt x="3" y="2"/>
                    <a:pt x="5" y="0"/>
                  </a:cubicBezTo>
                  <a:close/>
                </a:path>
              </a:pathLst>
            </a:custGeom>
            <a:solidFill>
              <a:srgbClr val="1014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2" name="Freeform 457"/>
            <p:cNvSpPr>
              <a:spLocks/>
            </p:cNvSpPr>
            <p:nvPr/>
          </p:nvSpPr>
          <p:spPr bwMode="auto">
            <a:xfrm rot="16200000">
              <a:off x="10670710" y="3570764"/>
              <a:ext cx="215449" cy="187158"/>
            </a:xfrm>
            <a:custGeom>
              <a:avLst/>
              <a:gdLst>
                <a:gd name="T0" fmla="*/ 3 w 37"/>
                <a:gd name="T1" fmla="*/ 0 h 32"/>
                <a:gd name="T2" fmla="*/ 37 w 37"/>
                <a:gd name="T3" fmla="*/ 30 h 32"/>
                <a:gd name="T4" fmla="*/ 33 w 37"/>
                <a:gd name="T5" fmla="*/ 32 h 32"/>
                <a:gd name="T6" fmla="*/ 0 w 37"/>
                <a:gd name="T7" fmla="*/ 2 h 32"/>
                <a:gd name="T8" fmla="*/ 3 w 37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2">
                  <a:moveTo>
                    <a:pt x="3" y="0"/>
                  </a:moveTo>
                  <a:cubicBezTo>
                    <a:pt x="37" y="30"/>
                    <a:pt x="37" y="30"/>
                    <a:pt x="37" y="30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A82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3" name="Freeform 458"/>
            <p:cNvSpPr>
              <a:spLocks/>
            </p:cNvSpPr>
            <p:nvPr/>
          </p:nvSpPr>
          <p:spPr bwMode="auto">
            <a:xfrm rot="16200000">
              <a:off x="10708794" y="3678489"/>
              <a:ext cx="248093" cy="191511"/>
            </a:xfrm>
            <a:custGeom>
              <a:avLst/>
              <a:gdLst>
                <a:gd name="T0" fmla="*/ 14 w 43"/>
                <a:gd name="T1" fmla="*/ 0 h 33"/>
                <a:gd name="T2" fmla="*/ 43 w 43"/>
                <a:gd name="T3" fmla="*/ 26 h 33"/>
                <a:gd name="T4" fmla="*/ 22 w 43"/>
                <a:gd name="T5" fmla="*/ 33 h 33"/>
                <a:gd name="T6" fmla="*/ 0 w 43"/>
                <a:gd name="T7" fmla="*/ 14 h 33"/>
                <a:gd name="T8" fmla="*/ 14 w 43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33">
                  <a:moveTo>
                    <a:pt x="14" y="0"/>
                  </a:moveTo>
                  <a:cubicBezTo>
                    <a:pt x="43" y="26"/>
                    <a:pt x="43" y="26"/>
                    <a:pt x="43" y="26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5" y="9"/>
                    <a:pt x="9" y="5"/>
                    <a:pt x="14" y="0"/>
                  </a:cubicBezTo>
                  <a:close/>
                </a:path>
              </a:pathLst>
            </a:custGeom>
            <a:solidFill>
              <a:srgbClr val="A82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4" name="Freeform 459"/>
            <p:cNvSpPr>
              <a:spLocks/>
            </p:cNvSpPr>
            <p:nvPr/>
          </p:nvSpPr>
          <p:spPr bwMode="auto">
            <a:xfrm rot="16200000">
              <a:off x="10813254" y="3776420"/>
              <a:ext cx="126223" cy="117518"/>
            </a:xfrm>
            <a:custGeom>
              <a:avLst/>
              <a:gdLst>
                <a:gd name="T0" fmla="*/ 0 w 58"/>
                <a:gd name="T1" fmla="*/ 0 h 54"/>
                <a:gd name="T2" fmla="*/ 58 w 58"/>
                <a:gd name="T3" fmla="*/ 51 h 54"/>
                <a:gd name="T4" fmla="*/ 56 w 58"/>
                <a:gd name="T5" fmla="*/ 54 h 54"/>
                <a:gd name="T6" fmla="*/ 0 w 58"/>
                <a:gd name="T7" fmla="*/ 0 h 54"/>
                <a:gd name="T8" fmla="*/ 0 w 58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4">
                  <a:moveTo>
                    <a:pt x="0" y="0"/>
                  </a:moveTo>
                  <a:lnTo>
                    <a:pt x="58" y="51"/>
                  </a:lnTo>
                  <a:lnTo>
                    <a:pt x="56" y="5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5" name="Freeform 460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38 w 59"/>
                <a:gd name="T1" fmla="*/ 55 h 60"/>
                <a:gd name="T2" fmla="*/ 4 w 59"/>
                <a:gd name="T3" fmla="*/ 38 h 60"/>
                <a:gd name="T4" fmla="*/ 21 w 59"/>
                <a:gd name="T5" fmla="*/ 5 h 60"/>
                <a:gd name="T6" fmla="*/ 54 w 59"/>
                <a:gd name="T7" fmla="*/ 22 h 60"/>
                <a:gd name="T8" fmla="*/ 38 w 59"/>
                <a:gd name="T9" fmla="*/ 5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38" y="55"/>
                  </a:moveTo>
                  <a:cubicBezTo>
                    <a:pt x="24" y="60"/>
                    <a:pt x="9" y="52"/>
                    <a:pt x="4" y="38"/>
                  </a:cubicBezTo>
                  <a:cubicBezTo>
                    <a:pt x="0" y="24"/>
                    <a:pt x="7" y="10"/>
                    <a:pt x="21" y="5"/>
                  </a:cubicBezTo>
                  <a:cubicBezTo>
                    <a:pt x="35" y="0"/>
                    <a:pt x="50" y="8"/>
                    <a:pt x="54" y="22"/>
                  </a:cubicBezTo>
                  <a:cubicBezTo>
                    <a:pt x="59" y="36"/>
                    <a:pt x="51" y="51"/>
                    <a:pt x="38" y="55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6" name="Freeform 461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38 w 59"/>
                <a:gd name="T1" fmla="*/ 55 h 60"/>
                <a:gd name="T2" fmla="*/ 4 w 59"/>
                <a:gd name="T3" fmla="*/ 38 h 60"/>
                <a:gd name="T4" fmla="*/ 21 w 59"/>
                <a:gd name="T5" fmla="*/ 5 h 60"/>
                <a:gd name="T6" fmla="*/ 54 w 59"/>
                <a:gd name="T7" fmla="*/ 22 h 60"/>
                <a:gd name="T8" fmla="*/ 38 w 59"/>
                <a:gd name="T9" fmla="*/ 5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38" y="55"/>
                  </a:moveTo>
                  <a:cubicBezTo>
                    <a:pt x="24" y="60"/>
                    <a:pt x="9" y="52"/>
                    <a:pt x="4" y="38"/>
                  </a:cubicBezTo>
                  <a:cubicBezTo>
                    <a:pt x="0" y="24"/>
                    <a:pt x="7" y="10"/>
                    <a:pt x="21" y="5"/>
                  </a:cubicBezTo>
                  <a:cubicBezTo>
                    <a:pt x="35" y="0"/>
                    <a:pt x="50" y="8"/>
                    <a:pt x="54" y="22"/>
                  </a:cubicBezTo>
                  <a:cubicBezTo>
                    <a:pt x="59" y="36"/>
                    <a:pt x="51" y="51"/>
                    <a:pt x="38" y="55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7" name="Freeform 462"/>
            <p:cNvSpPr>
              <a:spLocks/>
            </p:cNvSpPr>
            <p:nvPr/>
          </p:nvSpPr>
          <p:spPr bwMode="auto">
            <a:xfrm rot="16200000">
              <a:off x="10702265" y="3365108"/>
              <a:ext cx="278561" cy="278561"/>
            </a:xfrm>
            <a:custGeom>
              <a:avLst/>
              <a:gdLst>
                <a:gd name="T0" fmla="*/ 31 w 48"/>
                <a:gd name="T1" fmla="*/ 44 h 48"/>
                <a:gd name="T2" fmla="*/ 4 w 48"/>
                <a:gd name="T3" fmla="*/ 31 h 48"/>
                <a:gd name="T4" fmla="*/ 18 w 48"/>
                <a:gd name="T5" fmla="*/ 4 h 48"/>
                <a:gd name="T6" fmla="*/ 45 w 48"/>
                <a:gd name="T7" fmla="*/ 17 h 48"/>
                <a:gd name="T8" fmla="*/ 31 w 48"/>
                <a:gd name="T9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31" y="44"/>
                  </a:moveTo>
                  <a:cubicBezTo>
                    <a:pt x="20" y="48"/>
                    <a:pt x="8" y="42"/>
                    <a:pt x="4" y="31"/>
                  </a:cubicBezTo>
                  <a:cubicBezTo>
                    <a:pt x="0" y="20"/>
                    <a:pt x="6" y="8"/>
                    <a:pt x="18" y="4"/>
                  </a:cubicBezTo>
                  <a:cubicBezTo>
                    <a:pt x="29" y="0"/>
                    <a:pt x="41" y="6"/>
                    <a:pt x="45" y="17"/>
                  </a:cubicBezTo>
                  <a:cubicBezTo>
                    <a:pt x="48" y="29"/>
                    <a:pt x="42" y="41"/>
                    <a:pt x="31" y="44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8" name="Freeform 463"/>
            <p:cNvSpPr>
              <a:spLocks/>
            </p:cNvSpPr>
            <p:nvPr/>
          </p:nvSpPr>
          <p:spPr bwMode="auto">
            <a:xfrm rot="16200000">
              <a:off x="10726204" y="3386870"/>
              <a:ext cx="232859" cy="232859"/>
            </a:xfrm>
            <a:custGeom>
              <a:avLst/>
              <a:gdLst>
                <a:gd name="T0" fmla="*/ 26 w 40"/>
                <a:gd name="T1" fmla="*/ 37 h 40"/>
                <a:gd name="T2" fmla="*/ 3 w 40"/>
                <a:gd name="T3" fmla="*/ 26 h 40"/>
                <a:gd name="T4" fmla="*/ 15 w 40"/>
                <a:gd name="T5" fmla="*/ 3 h 40"/>
                <a:gd name="T6" fmla="*/ 37 w 40"/>
                <a:gd name="T7" fmla="*/ 15 h 40"/>
                <a:gd name="T8" fmla="*/ 26 w 40"/>
                <a:gd name="T9" fmla="*/ 3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26" y="37"/>
                  </a:moveTo>
                  <a:cubicBezTo>
                    <a:pt x="16" y="40"/>
                    <a:pt x="6" y="35"/>
                    <a:pt x="3" y="26"/>
                  </a:cubicBezTo>
                  <a:cubicBezTo>
                    <a:pt x="0" y="16"/>
                    <a:pt x="5" y="6"/>
                    <a:pt x="15" y="3"/>
                  </a:cubicBezTo>
                  <a:cubicBezTo>
                    <a:pt x="24" y="0"/>
                    <a:pt x="34" y="5"/>
                    <a:pt x="37" y="15"/>
                  </a:cubicBezTo>
                  <a:cubicBezTo>
                    <a:pt x="40" y="24"/>
                    <a:pt x="35" y="34"/>
                    <a:pt x="26" y="37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9" name="Freeform 464"/>
            <p:cNvSpPr>
              <a:spLocks/>
            </p:cNvSpPr>
            <p:nvPr/>
          </p:nvSpPr>
          <p:spPr bwMode="auto">
            <a:xfrm rot="16200000">
              <a:off x="10293129" y="2744875"/>
              <a:ext cx="620233" cy="267679"/>
            </a:xfrm>
            <a:custGeom>
              <a:avLst/>
              <a:gdLst>
                <a:gd name="T0" fmla="*/ 107 w 107"/>
                <a:gd name="T1" fmla="*/ 11 h 46"/>
                <a:gd name="T2" fmla="*/ 0 w 107"/>
                <a:gd name="T3" fmla="*/ 46 h 46"/>
                <a:gd name="T4" fmla="*/ 107 w 107"/>
                <a:gd name="T5" fmla="*/ 1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7" h="46">
                  <a:moveTo>
                    <a:pt x="107" y="11"/>
                  </a:moveTo>
                  <a:cubicBezTo>
                    <a:pt x="0" y="46"/>
                    <a:pt x="0" y="46"/>
                    <a:pt x="0" y="46"/>
                  </a:cubicBezTo>
                  <a:cubicBezTo>
                    <a:pt x="0" y="46"/>
                    <a:pt x="40" y="0"/>
                    <a:pt x="107" y="11"/>
                  </a:cubicBezTo>
                </a:path>
              </a:pathLst>
            </a:custGeom>
            <a:solidFill>
              <a:srgbClr val="151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0" name="Freeform 465"/>
            <p:cNvSpPr>
              <a:spLocks/>
            </p:cNvSpPr>
            <p:nvPr/>
          </p:nvSpPr>
          <p:spPr bwMode="auto">
            <a:xfrm rot="16200000">
              <a:off x="1971689" y="1443475"/>
              <a:ext cx="628938" cy="628938"/>
            </a:xfrm>
            <a:custGeom>
              <a:avLst/>
              <a:gdLst>
                <a:gd name="T0" fmla="*/ 108 w 108"/>
                <a:gd name="T1" fmla="*/ 108 h 108"/>
                <a:gd name="T2" fmla="*/ 11 w 108"/>
                <a:gd name="T3" fmla="*/ 39 h 108"/>
                <a:gd name="T4" fmla="*/ 108 w 108"/>
                <a:gd name="T5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8" h="108">
                  <a:moveTo>
                    <a:pt x="108" y="108"/>
                  </a:moveTo>
                  <a:cubicBezTo>
                    <a:pt x="108" y="108"/>
                    <a:pt x="0" y="105"/>
                    <a:pt x="11" y="39"/>
                  </a:cubicBezTo>
                  <a:cubicBezTo>
                    <a:pt x="11" y="39"/>
                    <a:pt x="58" y="0"/>
                    <a:pt x="108" y="108"/>
                  </a:cubicBezTo>
                  <a:close/>
                </a:path>
              </a:pathLst>
            </a:custGeom>
            <a:solidFill>
              <a:srgbClr val="FFC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1" name="Freeform 466"/>
            <p:cNvSpPr>
              <a:spLocks/>
            </p:cNvSpPr>
            <p:nvPr/>
          </p:nvSpPr>
          <p:spPr bwMode="auto">
            <a:xfrm rot="16200000">
              <a:off x="2043505" y="1523996"/>
              <a:ext cx="500539" cy="504891"/>
            </a:xfrm>
            <a:custGeom>
              <a:avLst/>
              <a:gdLst>
                <a:gd name="T0" fmla="*/ 86 w 86"/>
                <a:gd name="T1" fmla="*/ 87 h 87"/>
                <a:gd name="T2" fmla="*/ 9 w 86"/>
                <a:gd name="T3" fmla="*/ 31 h 87"/>
                <a:gd name="T4" fmla="*/ 86 w 86"/>
                <a:gd name="T5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87">
                  <a:moveTo>
                    <a:pt x="86" y="87"/>
                  </a:moveTo>
                  <a:cubicBezTo>
                    <a:pt x="86" y="87"/>
                    <a:pt x="0" y="84"/>
                    <a:pt x="9" y="31"/>
                  </a:cubicBezTo>
                  <a:cubicBezTo>
                    <a:pt x="9" y="31"/>
                    <a:pt x="47" y="0"/>
                    <a:pt x="86" y="87"/>
                  </a:cubicBezTo>
                  <a:close/>
                </a:path>
              </a:pathLst>
            </a:custGeom>
            <a:solidFill>
              <a:srgbClr val="FFE3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2" name="Freeform 467"/>
            <p:cNvSpPr>
              <a:spLocks/>
            </p:cNvSpPr>
            <p:nvPr/>
          </p:nvSpPr>
          <p:spPr bwMode="auto">
            <a:xfrm rot="16200000">
              <a:off x="2107705" y="1836289"/>
              <a:ext cx="239388" cy="280737"/>
            </a:xfrm>
            <a:custGeom>
              <a:avLst/>
              <a:gdLst>
                <a:gd name="T0" fmla="*/ 110 w 110"/>
                <a:gd name="T1" fmla="*/ 27 h 129"/>
                <a:gd name="T2" fmla="*/ 38 w 110"/>
                <a:gd name="T3" fmla="*/ 129 h 129"/>
                <a:gd name="T4" fmla="*/ 0 w 110"/>
                <a:gd name="T5" fmla="*/ 102 h 129"/>
                <a:gd name="T6" fmla="*/ 73 w 110"/>
                <a:gd name="T7" fmla="*/ 0 h 129"/>
                <a:gd name="T8" fmla="*/ 110 w 110"/>
                <a:gd name="T9" fmla="*/ 27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129">
                  <a:moveTo>
                    <a:pt x="110" y="27"/>
                  </a:moveTo>
                  <a:lnTo>
                    <a:pt x="38" y="129"/>
                  </a:lnTo>
                  <a:lnTo>
                    <a:pt x="0" y="102"/>
                  </a:lnTo>
                  <a:lnTo>
                    <a:pt x="73" y="0"/>
                  </a:lnTo>
                  <a:lnTo>
                    <a:pt x="110" y="27"/>
                  </a:lnTo>
                  <a:close/>
                </a:path>
              </a:pathLst>
            </a:custGeom>
            <a:solidFill>
              <a:srgbClr val="9C24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3" name="Freeform 468"/>
            <p:cNvSpPr>
              <a:spLocks/>
            </p:cNvSpPr>
            <p:nvPr/>
          </p:nvSpPr>
          <p:spPr bwMode="auto">
            <a:xfrm rot="16200000">
              <a:off x="2150142" y="1872197"/>
              <a:ext cx="470071" cy="674639"/>
            </a:xfrm>
            <a:custGeom>
              <a:avLst/>
              <a:gdLst>
                <a:gd name="T0" fmla="*/ 39 w 81"/>
                <a:gd name="T1" fmla="*/ 0 h 116"/>
                <a:gd name="T2" fmla="*/ 46 w 81"/>
                <a:gd name="T3" fmla="*/ 116 h 116"/>
                <a:gd name="T4" fmla="*/ 81 w 81"/>
                <a:gd name="T5" fmla="*/ 30 h 116"/>
                <a:gd name="T6" fmla="*/ 39 w 81"/>
                <a:gd name="T7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116">
                  <a:moveTo>
                    <a:pt x="39" y="0"/>
                  </a:moveTo>
                  <a:cubicBezTo>
                    <a:pt x="0" y="75"/>
                    <a:pt x="46" y="116"/>
                    <a:pt x="46" y="116"/>
                  </a:cubicBezTo>
                  <a:cubicBezTo>
                    <a:pt x="81" y="30"/>
                    <a:pt x="81" y="30"/>
                    <a:pt x="81" y="30"/>
                  </a:cubicBezTo>
                  <a:lnTo>
                    <a:pt x="39" y="0"/>
                  </a:lnTo>
                  <a:close/>
                </a:path>
              </a:pathLst>
            </a:custGeom>
            <a:solidFill>
              <a:srgbClr val="3642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4" name="Freeform 469"/>
            <p:cNvSpPr>
              <a:spLocks/>
            </p:cNvSpPr>
            <p:nvPr/>
          </p:nvSpPr>
          <p:spPr bwMode="auto">
            <a:xfrm rot="16200000">
              <a:off x="1602813" y="2754669"/>
              <a:ext cx="272032" cy="152338"/>
            </a:xfrm>
            <a:custGeom>
              <a:avLst/>
              <a:gdLst>
                <a:gd name="T0" fmla="*/ 6 w 47"/>
                <a:gd name="T1" fmla="*/ 26 h 26"/>
                <a:gd name="T2" fmla="*/ 47 w 47"/>
                <a:gd name="T3" fmla="*/ 7 h 26"/>
                <a:gd name="T4" fmla="*/ 37 w 47"/>
                <a:gd name="T5" fmla="*/ 0 h 26"/>
                <a:gd name="T6" fmla="*/ 0 w 47"/>
                <a:gd name="T7" fmla="*/ 17 h 26"/>
                <a:gd name="T8" fmla="*/ 6 w 47"/>
                <a:gd name="T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6">
                  <a:moveTo>
                    <a:pt x="6" y="26"/>
                  </a:moveTo>
                  <a:cubicBezTo>
                    <a:pt x="47" y="7"/>
                    <a:pt x="47" y="7"/>
                    <a:pt x="47" y="7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2" y="20"/>
                    <a:pt x="4" y="23"/>
                    <a:pt x="6" y="26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5" name="Freeform 470"/>
            <p:cNvSpPr>
              <a:spLocks/>
            </p:cNvSpPr>
            <p:nvPr/>
          </p:nvSpPr>
          <p:spPr bwMode="auto">
            <a:xfrm rot="16200000">
              <a:off x="1408038" y="2903742"/>
              <a:ext cx="208921" cy="208921"/>
            </a:xfrm>
            <a:custGeom>
              <a:avLst/>
              <a:gdLst>
                <a:gd name="T0" fmla="*/ 12 w 36"/>
                <a:gd name="T1" fmla="*/ 36 h 36"/>
                <a:gd name="T2" fmla="*/ 36 w 36"/>
                <a:gd name="T3" fmla="*/ 25 h 36"/>
                <a:gd name="T4" fmla="*/ 0 w 36"/>
                <a:gd name="T5" fmla="*/ 0 h 36"/>
                <a:gd name="T6" fmla="*/ 12 w 3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6">
                  <a:moveTo>
                    <a:pt x="12" y="36"/>
                  </a:moveTo>
                  <a:cubicBezTo>
                    <a:pt x="36" y="25"/>
                    <a:pt x="36" y="25"/>
                    <a:pt x="36" y="2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13"/>
                    <a:pt x="8" y="25"/>
                    <a:pt x="12" y="36"/>
                  </a:cubicBez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6" name="Freeform 471"/>
            <p:cNvSpPr>
              <a:spLocks/>
            </p:cNvSpPr>
            <p:nvPr/>
          </p:nvSpPr>
          <p:spPr bwMode="auto">
            <a:xfrm rot="16200000">
              <a:off x="1582139" y="2142053"/>
              <a:ext cx="918380" cy="639819"/>
            </a:xfrm>
            <a:custGeom>
              <a:avLst/>
              <a:gdLst>
                <a:gd name="T0" fmla="*/ 146 w 158"/>
                <a:gd name="T1" fmla="*/ 110 h 110"/>
                <a:gd name="T2" fmla="*/ 158 w 158"/>
                <a:gd name="T3" fmla="*/ 82 h 110"/>
                <a:gd name="T4" fmla="*/ 43 w 158"/>
                <a:gd name="T5" fmla="*/ 0 h 110"/>
                <a:gd name="T6" fmla="*/ 0 w 158"/>
                <a:gd name="T7" fmla="*/ 20 h 110"/>
                <a:gd name="T8" fmla="*/ 146 w 158"/>
                <a:gd name="T9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" h="110">
                  <a:moveTo>
                    <a:pt x="146" y="110"/>
                  </a:moveTo>
                  <a:cubicBezTo>
                    <a:pt x="158" y="82"/>
                    <a:pt x="158" y="82"/>
                    <a:pt x="158" y="82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5" y="99"/>
                    <a:pt x="146" y="110"/>
                    <a:pt x="146" y="110"/>
                  </a:cubicBez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7" name="Freeform 472"/>
            <p:cNvSpPr>
              <a:spLocks/>
            </p:cNvSpPr>
            <p:nvPr/>
          </p:nvSpPr>
          <p:spPr bwMode="auto">
            <a:xfrm rot="16200000">
              <a:off x="1515763" y="2907007"/>
              <a:ext cx="174100" cy="97932"/>
            </a:xfrm>
            <a:custGeom>
              <a:avLst/>
              <a:gdLst>
                <a:gd name="T0" fmla="*/ 3 w 30"/>
                <a:gd name="T1" fmla="*/ 17 h 17"/>
                <a:gd name="T2" fmla="*/ 30 w 30"/>
                <a:gd name="T3" fmla="*/ 5 h 17"/>
                <a:gd name="T4" fmla="*/ 24 w 30"/>
                <a:gd name="T5" fmla="*/ 0 h 17"/>
                <a:gd name="T6" fmla="*/ 0 w 30"/>
                <a:gd name="T7" fmla="*/ 11 h 17"/>
                <a:gd name="T8" fmla="*/ 3 w 30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7">
                  <a:moveTo>
                    <a:pt x="3" y="17"/>
                  </a:moveTo>
                  <a:cubicBezTo>
                    <a:pt x="30" y="5"/>
                    <a:pt x="30" y="5"/>
                    <a:pt x="30" y="5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" y="13"/>
                    <a:pt x="2" y="15"/>
                    <a:pt x="3" y="17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8" name="Freeform 473"/>
            <p:cNvSpPr>
              <a:spLocks/>
            </p:cNvSpPr>
            <p:nvPr/>
          </p:nvSpPr>
          <p:spPr bwMode="auto">
            <a:xfrm rot="16200000">
              <a:off x="1640898" y="2733994"/>
              <a:ext cx="261151" cy="134928"/>
            </a:xfrm>
            <a:custGeom>
              <a:avLst/>
              <a:gdLst>
                <a:gd name="T0" fmla="*/ 2 w 45"/>
                <a:gd name="T1" fmla="*/ 23 h 23"/>
                <a:gd name="T2" fmla="*/ 45 w 45"/>
                <a:gd name="T3" fmla="*/ 3 h 23"/>
                <a:gd name="T4" fmla="*/ 41 w 45"/>
                <a:gd name="T5" fmla="*/ 0 h 23"/>
                <a:gd name="T6" fmla="*/ 0 w 45"/>
                <a:gd name="T7" fmla="*/ 19 h 23"/>
                <a:gd name="T8" fmla="*/ 2 w 45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23">
                  <a:moveTo>
                    <a:pt x="2" y="23"/>
                  </a:moveTo>
                  <a:cubicBezTo>
                    <a:pt x="45" y="3"/>
                    <a:pt x="45" y="3"/>
                    <a:pt x="45" y="3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0"/>
                    <a:pt x="1" y="22"/>
                    <a:pt x="2" y="23"/>
                  </a:cubicBezTo>
                  <a:close/>
                </a:path>
              </a:pathLst>
            </a:custGeom>
            <a:solidFill>
              <a:srgbClr val="3642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9" name="Freeform 474"/>
            <p:cNvSpPr>
              <a:spLocks/>
            </p:cNvSpPr>
            <p:nvPr/>
          </p:nvSpPr>
          <p:spPr bwMode="auto">
            <a:xfrm rot="16200000">
              <a:off x="1536437" y="2799282"/>
              <a:ext cx="272032" cy="180629"/>
            </a:xfrm>
            <a:custGeom>
              <a:avLst/>
              <a:gdLst>
                <a:gd name="T0" fmla="*/ 10 w 47"/>
                <a:gd name="T1" fmla="*/ 31 h 31"/>
                <a:gd name="T2" fmla="*/ 47 w 47"/>
                <a:gd name="T3" fmla="*/ 14 h 31"/>
                <a:gd name="T4" fmla="*/ 28 w 47"/>
                <a:gd name="T5" fmla="*/ 0 h 31"/>
                <a:gd name="T6" fmla="*/ 0 w 47"/>
                <a:gd name="T7" fmla="*/ 12 h 31"/>
                <a:gd name="T8" fmla="*/ 10 w 47"/>
                <a:gd name="T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31">
                  <a:moveTo>
                    <a:pt x="10" y="31"/>
                  </a:moveTo>
                  <a:cubicBezTo>
                    <a:pt x="47" y="14"/>
                    <a:pt x="47" y="14"/>
                    <a:pt x="47" y="14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3" y="19"/>
                    <a:pt x="6" y="25"/>
                    <a:pt x="10" y="31"/>
                  </a:cubicBezTo>
                  <a:close/>
                </a:path>
              </a:pathLst>
            </a:custGeom>
            <a:solidFill>
              <a:srgbClr val="3642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0" name="Freeform 475"/>
            <p:cNvSpPr>
              <a:spLocks/>
            </p:cNvSpPr>
            <p:nvPr/>
          </p:nvSpPr>
          <p:spPr bwMode="auto">
            <a:xfrm rot="16200000">
              <a:off x="1535349" y="2909183"/>
              <a:ext cx="163219" cy="69640"/>
            </a:xfrm>
            <a:custGeom>
              <a:avLst/>
              <a:gdLst>
                <a:gd name="T0" fmla="*/ 0 w 75"/>
                <a:gd name="T1" fmla="*/ 32 h 32"/>
                <a:gd name="T2" fmla="*/ 75 w 75"/>
                <a:gd name="T3" fmla="*/ 0 h 32"/>
                <a:gd name="T4" fmla="*/ 72 w 75"/>
                <a:gd name="T5" fmla="*/ 0 h 32"/>
                <a:gd name="T6" fmla="*/ 0 w 75"/>
                <a:gd name="T7" fmla="*/ 32 h 32"/>
                <a:gd name="T8" fmla="*/ 0 w 75"/>
                <a:gd name="T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32">
                  <a:moveTo>
                    <a:pt x="0" y="32"/>
                  </a:moveTo>
                  <a:lnTo>
                    <a:pt x="75" y="0"/>
                  </a:lnTo>
                  <a:lnTo>
                    <a:pt x="72" y="0"/>
                  </a:lnTo>
                  <a:lnTo>
                    <a:pt x="0" y="32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1" name="Freeform 476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48 w 63"/>
                <a:gd name="T1" fmla="*/ 8 h 62"/>
                <a:gd name="T2" fmla="*/ 9 w 63"/>
                <a:gd name="T3" fmla="*/ 15 h 62"/>
                <a:gd name="T4" fmla="*/ 15 w 63"/>
                <a:gd name="T5" fmla="*/ 54 h 62"/>
                <a:gd name="T6" fmla="*/ 54 w 63"/>
                <a:gd name="T7" fmla="*/ 47 h 62"/>
                <a:gd name="T8" fmla="*/ 48 w 63"/>
                <a:gd name="T9" fmla="*/ 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48" y="8"/>
                  </a:moveTo>
                  <a:cubicBezTo>
                    <a:pt x="35" y="0"/>
                    <a:pt x="18" y="2"/>
                    <a:pt x="9" y="15"/>
                  </a:cubicBezTo>
                  <a:cubicBezTo>
                    <a:pt x="0" y="27"/>
                    <a:pt x="3" y="45"/>
                    <a:pt x="15" y="54"/>
                  </a:cubicBezTo>
                  <a:cubicBezTo>
                    <a:pt x="28" y="62"/>
                    <a:pt x="45" y="60"/>
                    <a:pt x="54" y="47"/>
                  </a:cubicBezTo>
                  <a:cubicBezTo>
                    <a:pt x="63" y="35"/>
                    <a:pt x="60" y="17"/>
                    <a:pt x="48" y="8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2" name="Freeform 477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48 w 63"/>
                <a:gd name="T1" fmla="*/ 8 h 62"/>
                <a:gd name="T2" fmla="*/ 9 w 63"/>
                <a:gd name="T3" fmla="*/ 15 h 62"/>
                <a:gd name="T4" fmla="*/ 15 w 63"/>
                <a:gd name="T5" fmla="*/ 54 h 62"/>
                <a:gd name="T6" fmla="*/ 54 w 63"/>
                <a:gd name="T7" fmla="*/ 47 h 62"/>
                <a:gd name="T8" fmla="*/ 48 w 63"/>
                <a:gd name="T9" fmla="*/ 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48" y="8"/>
                  </a:moveTo>
                  <a:cubicBezTo>
                    <a:pt x="35" y="0"/>
                    <a:pt x="18" y="2"/>
                    <a:pt x="9" y="15"/>
                  </a:cubicBezTo>
                  <a:cubicBezTo>
                    <a:pt x="0" y="27"/>
                    <a:pt x="3" y="45"/>
                    <a:pt x="15" y="54"/>
                  </a:cubicBezTo>
                  <a:cubicBezTo>
                    <a:pt x="28" y="62"/>
                    <a:pt x="45" y="60"/>
                    <a:pt x="54" y="47"/>
                  </a:cubicBezTo>
                  <a:cubicBezTo>
                    <a:pt x="63" y="35"/>
                    <a:pt x="60" y="17"/>
                    <a:pt x="48" y="8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3" name="Freeform 478"/>
            <p:cNvSpPr>
              <a:spLocks/>
            </p:cNvSpPr>
            <p:nvPr/>
          </p:nvSpPr>
          <p:spPr bwMode="auto">
            <a:xfrm rot="16200000">
              <a:off x="1607166" y="2476108"/>
              <a:ext cx="298147" cy="291618"/>
            </a:xfrm>
            <a:custGeom>
              <a:avLst/>
              <a:gdLst>
                <a:gd name="T0" fmla="*/ 39 w 51"/>
                <a:gd name="T1" fmla="*/ 7 h 50"/>
                <a:gd name="T2" fmla="*/ 7 w 51"/>
                <a:gd name="T3" fmla="*/ 12 h 50"/>
                <a:gd name="T4" fmla="*/ 13 w 51"/>
                <a:gd name="T5" fmla="*/ 43 h 50"/>
                <a:gd name="T6" fmla="*/ 44 w 51"/>
                <a:gd name="T7" fmla="*/ 38 h 50"/>
                <a:gd name="T8" fmla="*/ 39 w 51"/>
                <a:gd name="T9" fmla="*/ 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0">
                  <a:moveTo>
                    <a:pt x="39" y="7"/>
                  </a:moveTo>
                  <a:cubicBezTo>
                    <a:pt x="28" y="0"/>
                    <a:pt x="15" y="2"/>
                    <a:pt x="7" y="12"/>
                  </a:cubicBezTo>
                  <a:cubicBezTo>
                    <a:pt x="0" y="22"/>
                    <a:pt x="3" y="36"/>
                    <a:pt x="13" y="43"/>
                  </a:cubicBezTo>
                  <a:cubicBezTo>
                    <a:pt x="23" y="50"/>
                    <a:pt x="37" y="48"/>
                    <a:pt x="44" y="38"/>
                  </a:cubicBezTo>
                  <a:cubicBezTo>
                    <a:pt x="51" y="28"/>
                    <a:pt x="49" y="14"/>
                    <a:pt x="39" y="7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4" name="Freeform 479"/>
            <p:cNvSpPr>
              <a:spLocks/>
            </p:cNvSpPr>
            <p:nvPr/>
          </p:nvSpPr>
          <p:spPr bwMode="auto">
            <a:xfrm rot="16200000">
              <a:off x="1631105" y="2500047"/>
              <a:ext cx="250269" cy="243741"/>
            </a:xfrm>
            <a:custGeom>
              <a:avLst/>
              <a:gdLst>
                <a:gd name="T0" fmla="*/ 32 w 43"/>
                <a:gd name="T1" fmla="*/ 6 h 42"/>
                <a:gd name="T2" fmla="*/ 6 w 43"/>
                <a:gd name="T3" fmla="*/ 10 h 42"/>
                <a:gd name="T4" fmla="*/ 11 w 43"/>
                <a:gd name="T5" fmla="*/ 36 h 42"/>
                <a:gd name="T6" fmla="*/ 37 w 43"/>
                <a:gd name="T7" fmla="*/ 32 h 42"/>
                <a:gd name="T8" fmla="*/ 32 w 43"/>
                <a:gd name="T9" fmla="*/ 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32" y="6"/>
                  </a:moveTo>
                  <a:cubicBezTo>
                    <a:pt x="24" y="0"/>
                    <a:pt x="12" y="2"/>
                    <a:pt x="6" y="10"/>
                  </a:cubicBezTo>
                  <a:cubicBezTo>
                    <a:pt x="0" y="19"/>
                    <a:pt x="2" y="30"/>
                    <a:pt x="11" y="36"/>
                  </a:cubicBezTo>
                  <a:cubicBezTo>
                    <a:pt x="19" y="42"/>
                    <a:pt x="31" y="40"/>
                    <a:pt x="37" y="32"/>
                  </a:cubicBezTo>
                  <a:cubicBezTo>
                    <a:pt x="43" y="23"/>
                    <a:pt x="41" y="12"/>
                    <a:pt x="32" y="6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5" name="Freeform 480"/>
            <p:cNvSpPr>
              <a:spLocks/>
            </p:cNvSpPr>
            <p:nvPr/>
          </p:nvSpPr>
          <p:spPr bwMode="auto">
            <a:xfrm rot="16200000">
              <a:off x="1878110" y="1863492"/>
              <a:ext cx="559298" cy="393902"/>
            </a:xfrm>
            <a:custGeom>
              <a:avLst/>
              <a:gdLst>
                <a:gd name="T0" fmla="*/ 96 w 96"/>
                <a:gd name="T1" fmla="*/ 68 h 68"/>
                <a:gd name="T2" fmla="*/ 0 w 96"/>
                <a:gd name="T3" fmla="*/ 0 h 68"/>
                <a:gd name="T4" fmla="*/ 96 w 96"/>
                <a:gd name="T5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6" h="68">
                  <a:moveTo>
                    <a:pt x="96" y="6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25" y="58"/>
                    <a:pt x="96" y="68"/>
                  </a:cubicBezTo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6" name="Freeform 481"/>
            <p:cNvSpPr>
              <a:spLocks/>
            </p:cNvSpPr>
            <p:nvPr/>
          </p:nvSpPr>
          <p:spPr bwMode="auto">
            <a:xfrm rot="16200000">
              <a:off x="1631105" y="1627368"/>
              <a:ext cx="652877" cy="528830"/>
            </a:xfrm>
            <a:custGeom>
              <a:avLst/>
              <a:gdLst>
                <a:gd name="T0" fmla="*/ 0 w 112"/>
                <a:gd name="T1" fmla="*/ 61 h 91"/>
                <a:gd name="T2" fmla="*/ 112 w 112"/>
                <a:gd name="T3" fmla="*/ 30 h 91"/>
                <a:gd name="T4" fmla="*/ 42 w 112"/>
                <a:gd name="T5" fmla="*/ 91 h 91"/>
                <a:gd name="T6" fmla="*/ 0 w 112"/>
                <a:gd name="T7" fmla="*/ 6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91">
                  <a:moveTo>
                    <a:pt x="0" y="61"/>
                  </a:moveTo>
                  <a:cubicBezTo>
                    <a:pt x="58" y="0"/>
                    <a:pt x="112" y="30"/>
                    <a:pt x="112" y="30"/>
                  </a:cubicBezTo>
                  <a:cubicBezTo>
                    <a:pt x="42" y="91"/>
                    <a:pt x="42" y="91"/>
                    <a:pt x="42" y="91"/>
                  </a:cubicBezTo>
                  <a:lnTo>
                    <a:pt x="0" y="61"/>
                  </a:lnTo>
                  <a:close/>
                </a:path>
              </a:pathLst>
            </a:custGeom>
            <a:solidFill>
              <a:srgbClr val="273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7" name="Freeform 482"/>
            <p:cNvSpPr>
              <a:spLocks/>
            </p:cNvSpPr>
            <p:nvPr/>
          </p:nvSpPr>
          <p:spPr bwMode="auto">
            <a:xfrm rot="16200000">
              <a:off x="1520115" y="2569687"/>
              <a:ext cx="89226" cy="278561"/>
            </a:xfrm>
            <a:custGeom>
              <a:avLst/>
              <a:gdLst>
                <a:gd name="T0" fmla="*/ 15 w 15"/>
                <a:gd name="T1" fmla="*/ 3 h 48"/>
                <a:gd name="T2" fmla="*/ 10 w 15"/>
                <a:gd name="T3" fmla="*/ 48 h 48"/>
                <a:gd name="T4" fmla="*/ 0 w 15"/>
                <a:gd name="T5" fmla="*/ 41 h 48"/>
                <a:gd name="T6" fmla="*/ 4 w 15"/>
                <a:gd name="T7" fmla="*/ 0 h 48"/>
                <a:gd name="T8" fmla="*/ 15 w 15"/>
                <a:gd name="T9" fmla="*/ 3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8">
                  <a:moveTo>
                    <a:pt x="15" y="3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8" y="1"/>
                    <a:pt x="11" y="2"/>
                    <a:pt x="15" y="3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8" name="Freeform 483"/>
            <p:cNvSpPr>
              <a:spLocks/>
            </p:cNvSpPr>
            <p:nvPr/>
          </p:nvSpPr>
          <p:spPr bwMode="auto">
            <a:xfrm rot="16200000">
              <a:off x="1367778" y="2926593"/>
              <a:ext cx="219802" cy="152338"/>
            </a:xfrm>
            <a:custGeom>
              <a:avLst/>
              <a:gdLst>
                <a:gd name="T0" fmla="*/ 38 w 38"/>
                <a:gd name="T1" fmla="*/ 0 h 26"/>
                <a:gd name="T2" fmla="*/ 36 w 38"/>
                <a:gd name="T3" fmla="*/ 26 h 26"/>
                <a:gd name="T4" fmla="*/ 0 w 38"/>
                <a:gd name="T5" fmla="*/ 1 h 26"/>
                <a:gd name="T6" fmla="*/ 38 w 38"/>
                <a:gd name="T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26">
                  <a:moveTo>
                    <a:pt x="38" y="0"/>
                  </a:moveTo>
                  <a:cubicBezTo>
                    <a:pt x="36" y="26"/>
                    <a:pt x="36" y="26"/>
                    <a:pt x="36" y="2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4" y="0"/>
                    <a:pt x="26" y="0"/>
                    <a:pt x="38" y="0"/>
                  </a:cubicBezTo>
                  <a:close/>
                </a:path>
              </a:pathLst>
            </a:custGeom>
            <a:solidFill>
              <a:srgbClr val="BF2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9" name="Freeform 484"/>
            <p:cNvSpPr>
              <a:spLocks/>
            </p:cNvSpPr>
            <p:nvPr/>
          </p:nvSpPr>
          <p:spPr bwMode="auto">
            <a:xfrm rot="16200000">
              <a:off x="1425448" y="1898312"/>
              <a:ext cx="796510" cy="748632"/>
            </a:xfrm>
            <a:custGeom>
              <a:avLst/>
              <a:gdLst>
                <a:gd name="T0" fmla="*/ 137 w 137"/>
                <a:gd name="T1" fmla="*/ 109 h 129"/>
                <a:gd name="T2" fmla="*/ 115 w 137"/>
                <a:gd name="T3" fmla="*/ 129 h 129"/>
                <a:gd name="T4" fmla="*/ 0 w 137"/>
                <a:gd name="T5" fmla="*/ 47 h 129"/>
                <a:gd name="T6" fmla="*/ 5 w 137"/>
                <a:gd name="T7" fmla="*/ 0 h 129"/>
                <a:gd name="T8" fmla="*/ 137 w 137"/>
                <a:gd name="T9" fmla="*/ 10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129">
                  <a:moveTo>
                    <a:pt x="137" y="109"/>
                  </a:moveTo>
                  <a:cubicBezTo>
                    <a:pt x="115" y="129"/>
                    <a:pt x="115" y="129"/>
                    <a:pt x="115" y="129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98" y="26"/>
                    <a:pt x="137" y="109"/>
                    <a:pt x="137" y="109"/>
                  </a:cubicBezTo>
                  <a:close/>
                </a:path>
              </a:pathLst>
            </a:custGeom>
            <a:solidFill>
              <a:srgbClr val="BF2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0" name="Freeform 485"/>
            <p:cNvSpPr>
              <a:spLocks/>
            </p:cNvSpPr>
            <p:nvPr/>
          </p:nvSpPr>
          <p:spPr bwMode="auto">
            <a:xfrm rot="16200000">
              <a:off x="1465709" y="2787313"/>
              <a:ext cx="52230" cy="180629"/>
            </a:xfrm>
            <a:custGeom>
              <a:avLst/>
              <a:gdLst>
                <a:gd name="T0" fmla="*/ 9 w 9"/>
                <a:gd name="T1" fmla="*/ 1 h 31"/>
                <a:gd name="T2" fmla="*/ 6 w 9"/>
                <a:gd name="T3" fmla="*/ 31 h 31"/>
                <a:gd name="T4" fmla="*/ 0 w 9"/>
                <a:gd name="T5" fmla="*/ 26 h 31"/>
                <a:gd name="T6" fmla="*/ 2 w 9"/>
                <a:gd name="T7" fmla="*/ 0 h 31"/>
                <a:gd name="T8" fmla="*/ 9 w 9"/>
                <a:gd name="T9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31">
                  <a:moveTo>
                    <a:pt x="9" y="1"/>
                  </a:moveTo>
                  <a:cubicBezTo>
                    <a:pt x="6" y="31"/>
                    <a:pt x="6" y="31"/>
                    <a:pt x="6" y="31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5" y="1"/>
                    <a:pt x="7" y="1"/>
                    <a:pt x="9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1" name="Freeform 486"/>
            <p:cNvSpPr>
              <a:spLocks/>
            </p:cNvSpPr>
            <p:nvPr/>
          </p:nvSpPr>
          <p:spPr bwMode="auto">
            <a:xfrm rot="16200000">
              <a:off x="1556024" y="2529426"/>
              <a:ext cx="52230" cy="278561"/>
            </a:xfrm>
            <a:custGeom>
              <a:avLst/>
              <a:gdLst>
                <a:gd name="T0" fmla="*/ 9 w 9"/>
                <a:gd name="T1" fmla="*/ 1 h 48"/>
                <a:gd name="T2" fmla="*/ 4 w 9"/>
                <a:gd name="T3" fmla="*/ 48 h 48"/>
                <a:gd name="T4" fmla="*/ 0 w 9"/>
                <a:gd name="T5" fmla="*/ 45 h 48"/>
                <a:gd name="T6" fmla="*/ 5 w 9"/>
                <a:gd name="T7" fmla="*/ 0 h 48"/>
                <a:gd name="T8" fmla="*/ 9 w 9"/>
                <a:gd name="T9" fmla="*/ 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8">
                  <a:moveTo>
                    <a:pt x="9" y="1"/>
                  </a:moveTo>
                  <a:cubicBezTo>
                    <a:pt x="4" y="48"/>
                    <a:pt x="4" y="48"/>
                    <a:pt x="4" y="48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0"/>
                    <a:pt x="7" y="0"/>
                    <a:pt x="9" y="1"/>
                  </a:cubicBezTo>
                  <a:close/>
                </a:path>
              </a:pathLst>
            </a:custGeom>
            <a:solidFill>
              <a:srgbClr val="2831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2" name="Freeform 487"/>
            <p:cNvSpPr>
              <a:spLocks/>
            </p:cNvSpPr>
            <p:nvPr/>
          </p:nvSpPr>
          <p:spPr bwMode="auto">
            <a:xfrm rot="16200000">
              <a:off x="1468973" y="2668707"/>
              <a:ext cx="132752" cy="254622"/>
            </a:xfrm>
            <a:custGeom>
              <a:avLst/>
              <a:gdLst>
                <a:gd name="T0" fmla="*/ 23 w 23"/>
                <a:gd name="T1" fmla="*/ 3 h 44"/>
                <a:gd name="T2" fmla="*/ 19 w 23"/>
                <a:gd name="T3" fmla="*/ 44 h 44"/>
                <a:gd name="T4" fmla="*/ 0 w 23"/>
                <a:gd name="T5" fmla="*/ 30 h 44"/>
                <a:gd name="T6" fmla="*/ 2 w 23"/>
                <a:gd name="T7" fmla="*/ 0 h 44"/>
                <a:gd name="T8" fmla="*/ 23 w 23"/>
                <a:gd name="T9" fmla="*/ 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44">
                  <a:moveTo>
                    <a:pt x="23" y="3"/>
                  </a:moveTo>
                  <a:cubicBezTo>
                    <a:pt x="19" y="44"/>
                    <a:pt x="19" y="44"/>
                    <a:pt x="19" y="44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0" y="1"/>
                    <a:pt x="16" y="2"/>
                    <a:pt x="23" y="3"/>
                  </a:cubicBezTo>
                  <a:close/>
                </a:path>
              </a:pathLst>
            </a:custGeom>
            <a:solidFill>
              <a:srgbClr val="2831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3" name="Freeform 488"/>
            <p:cNvSpPr>
              <a:spLocks/>
            </p:cNvSpPr>
            <p:nvPr/>
          </p:nvSpPr>
          <p:spPr bwMode="auto">
            <a:xfrm rot="16200000">
              <a:off x="1486383" y="2773167"/>
              <a:ext cx="17410" cy="174100"/>
            </a:xfrm>
            <a:custGeom>
              <a:avLst/>
              <a:gdLst>
                <a:gd name="T0" fmla="*/ 8 w 8"/>
                <a:gd name="T1" fmla="*/ 0 h 80"/>
                <a:gd name="T2" fmla="*/ 3 w 8"/>
                <a:gd name="T3" fmla="*/ 80 h 80"/>
                <a:gd name="T4" fmla="*/ 0 w 8"/>
                <a:gd name="T5" fmla="*/ 80 h 80"/>
                <a:gd name="T6" fmla="*/ 8 w 8"/>
                <a:gd name="T7" fmla="*/ 0 h 80"/>
                <a:gd name="T8" fmla="*/ 8 w 8"/>
                <a:gd name="T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0">
                  <a:moveTo>
                    <a:pt x="8" y="0"/>
                  </a:moveTo>
                  <a:lnTo>
                    <a:pt x="3" y="80"/>
                  </a:lnTo>
                  <a:lnTo>
                    <a:pt x="0" y="80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4" name="Freeform 489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15 w 63"/>
                <a:gd name="T1" fmla="*/ 54 h 62"/>
                <a:gd name="T2" fmla="*/ 9 w 63"/>
                <a:gd name="T3" fmla="*/ 15 h 62"/>
                <a:gd name="T4" fmla="*/ 48 w 63"/>
                <a:gd name="T5" fmla="*/ 8 h 62"/>
                <a:gd name="T6" fmla="*/ 54 w 63"/>
                <a:gd name="T7" fmla="*/ 47 h 62"/>
                <a:gd name="T8" fmla="*/ 15 w 63"/>
                <a:gd name="T9" fmla="*/ 5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15" y="54"/>
                  </a:moveTo>
                  <a:cubicBezTo>
                    <a:pt x="3" y="45"/>
                    <a:pt x="0" y="27"/>
                    <a:pt x="9" y="15"/>
                  </a:cubicBezTo>
                  <a:cubicBezTo>
                    <a:pt x="18" y="2"/>
                    <a:pt x="35" y="0"/>
                    <a:pt x="48" y="8"/>
                  </a:cubicBezTo>
                  <a:cubicBezTo>
                    <a:pt x="60" y="17"/>
                    <a:pt x="63" y="35"/>
                    <a:pt x="54" y="47"/>
                  </a:cubicBezTo>
                  <a:cubicBezTo>
                    <a:pt x="45" y="60"/>
                    <a:pt x="28" y="62"/>
                    <a:pt x="15" y="54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5" name="Freeform 490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15 w 63"/>
                <a:gd name="T1" fmla="*/ 54 h 62"/>
                <a:gd name="T2" fmla="*/ 9 w 63"/>
                <a:gd name="T3" fmla="*/ 15 h 62"/>
                <a:gd name="T4" fmla="*/ 48 w 63"/>
                <a:gd name="T5" fmla="*/ 8 h 62"/>
                <a:gd name="T6" fmla="*/ 54 w 63"/>
                <a:gd name="T7" fmla="*/ 47 h 62"/>
                <a:gd name="T8" fmla="*/ 15 w 63"/>
                <a:gd name="T9" fmla="*/ 5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15" y="54"/>
                  </a:moveTo>
                  <a:cubicBezTo>
                    <a:pt x="3" y="45"/>
                    <a:pt x="0" y="27"/>
                    <a:pt x="9" y="15"/>
                  </a:cubicBezTo>
                  <a:cubicBezTo>
                    <a:pt x="18" y="2"/>
                    <a:pt x="35" y="0"/>
                    <a:pt x="48" y="8"/>
                  </a:cubicBezTo>
                  <a:cubicBezTo>
                    <a:pt x="60" y="17"/>
                    <a:pt x="63" y="35"/>
                    <a:pt x="54" y="47"/>
                  </a:cubicBezTo>
                  <a:cubicBezTo>
                    <a:pt x="45" y="60"/>
                    <a:pt x="28" y="62"/>
                    <a:pt x="15" y="54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6" name="Freeform 491"/>
            <p:cNvSpPr>
              <a:spLocks/>
            </p:cNvSpPr>
            <p:nvPr/>
          </p:nvSpPr>
          <p:spPr bwMode="auto">
            <a:xfrm rot="16200000">
              <a:off x="1607166" y="2476108"/>
              <a:ext cx="298147" cy="291618"/>
            </a:xfrm>
            <a:custGeom>
              <a:avLst/>
              <a:gdLst>
                <a:gd name="T0" fmla="*/ 13 w 51"/>
                <a:gd name="T1" fmla="*/ 43 h 50"/>
                <a:gd name="T2" fmla="*/ 7 w 51"/>
                <a:gd name="T3" fmla="*/ 12 h 50"/>
                <a:gd name="T4" fmla="*/ 39 w 51"/>
                <a:gd name="T5" fmla="*/ 7 h 50"/>
                <a:gd name="T6" fmla="*/ 44 w 51"/>
                <a:gd name="T7" fmla="*/ 38 h 50"/>
                <a:gd name="T8" fmla="*/ 13 w 51"/>
                <a:gd name="T9" fmla="*/ 4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0">
                  <a:moveTo>
                    <a:pt x="13" y="43"/>
                  </a:moveTo>
                  <a:cubicBezTo>
                    <a:pt x="3" y="36"/>
                    <a:pt x="0" y="22"/>
                    <a:pt x="7" y="12"/>
                  </a:cubicBezTo>
                  <a:cubicBezTo>
                    <a:pt x="15" y="2"/>
                    <a:pt x="28" y="0"/>
                    <a:pt x="39" y="7"/>
                  </a:cubicBezTo>
                  <a:cubicBezTo>
                    <a:pt x="49" y="14"/>
                    <a:pt x="51" y="28"/>
                    <a:pt x="44" y="38"/>
                  </a:cubicBezTo>
                  <a:cubicBezTo>
                    <a:pt x="37" y="48"/>
                    <a:pt x="23" y="50"/>
                    <a:pt x="13" y="43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7" name="Freeform 492"/>
            <p:cNvSpPr>
              <a:spLocks/>
            </p:cNvSpPr>
            <p:nvPr/>
          </p:nvSpPr>
          <p:spPr bwMode="auto">
            <a:xfrm rot="16200000">
              <a:off x="1631105" y="2500047"/>
              <a:ext cx="250269" cy="243741"/>
            </a:xfrm>
            <a:custGeom>
              <a:avLst/>
              <a:gdLst>
                <a:gd name="T0" fmla="*/ 11 w 43"/>
                <a:gd name="T1" fmla="*/ 36 h 42"/>
                <a:gd name="T2" fmla="*/ 6 w 43"/>
                <a:gd name="T3" fmla="*/ 10 h 42"/>
                <a:gd name="T4" fmla="*/ 32 w 43"/>
                <a:gd name="T5" fmla="*/ 6 h 42"/>
                <a:gd name="T6" fmla="*/ 37 w 43"/>
                <a:gd name="T7" fmla="*/ 32 h 42"/>
                <a:gd name="T8" fmla="*/ 11 w 43"/>
                <a:gd name="T9" fmla="*/ 3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11" y="36"/>
                  </a:moveTo>
                  <a:cubicBezTo>
                    <a:pt x="2" y="30"/>
                    <a:pt x="0" y="19"/>
                    <a:pt x="6" y="10"/>
                  </a:cubicBezTo>
                  <a:cubicBezTo>
                    <a:pt x="12" y="2"/>
                    <a:pt x="24" y="0"/>
                    <a:pt x="32" y="6"/>
                  </a:cubicBezTo>
                  <a:cubicBezTo>
                    <a:pt x="41" y="12"/>
                    <a:pt x="43" y="23"/>
                    <a:pt x="37" y="32"/>
                  </a:cubicBezTo>
                  <a:cubicBezTo>
                    <a:pt x="31" y="40"/>
                    <a:pt x="19" y="42"/>
                    <a:pt x="11" y="36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8" name="Freeform 493"/>
            <p:cNvSpPr>
              <a:spLocks/>
            </p:cNvSpPr>
            <p:nvPr/>
          </p:nvSpPr>
          <p:spPr bwMode="auto">
            <a:xfrm rot="16200000">
              <a:off x="1878110" y="1863492"/>
              <a:ext cx="559298" cy="393902"/>
            </a:xfrm>
            <a:custGeom>
              <a:avLst/>
              <a:gdLst>
                <a:gd name="T0" fmla="*/ 96 w 96"/>
                <a:gd name="T1" fmla="*/ 68 h 68"/>
                <a:gd name="T2" fmla="*/ 0 w 96"/>
                <a:gd name="T3" fmla="*/ 0 h 68"/>
                <a:gd name="T4" fmla="*/ 96 w 96"/>
                <a:gd name="T5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6" h="68">
                  <a:moveTo>
                    <a:pt x="96" y="6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64" y="4"/>
                    <a:pt x="96" y="68"/>
                  </a:cubicBezTo>
                </a:path>
              </a:pathLst>
            </a:custGeom>
            <a:solidFill>
              <a:srgbClr val="151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9" name="Freeform 494"/>
            <p:cNvSpPr>
              <a:spLocks/>
            </p:cNvSpPr>
            <p:nvPr/>
          </p:nvSpPr>
          <p:spPr bwMode="auto">
            <a:xfrm rot="16200000">
              <a:off x="3651758" y="5933090"/>
              <a:ext cx="626762" cy="604999"/>
            </a:xfrm>
            <a:custGeom>
              <a:avLst/>
              <a:gdLst>
                <a:gd name="T0" fmla="*/ 25 w 108"/>
                <a:gd name="T1" fmla="*/ 104 h 104"/>
                <a:gd name="T2" fmla="*/ 61 w 108"/>
                <a:gd name="T3" fmla="*/ 0 h 104"/>
                <a:gd name="T4" fmla="*/ 25 w 108"/>
                <a:gd name="T5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8" h="104">
                  <a:moveTo>
                    <a:pt x="25" y="104"/>
                  </a:moveTo>
                  <a:cubicBezTo>
                    <a:pt x="25" y="104"/>
                    <a:pt x="0" y="8"/>
                    <a:pt x="61" y="0"/>
                  </a:cubicBezTo>
                  <a:cubicBezTo>
                    <a:pt x="61" y="0"/>
                    <a:pt x="108" y="32"/>
                    <a:pt x="25" y="104"/>
                  </a:cubicBezTo>
                  <a:close/>
                </a:path>
              </a:pathLst>
            </a:custGeom>
            <a:solidFill>
              <a:srgbClr val="FFD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0" name="Freeform 495"/>
            <p:cNvSpPr>
              <a:spLocks/>
            </p:cNvSpPr>
            <p:nvPr/>
          </p:nvSpPr>
          <p:spPr bwMode="auto">
            <a:xfrm rot="16200000">
              <a:off x="3693107" y="5996202"/>
              <a:ext cx="498363" cy="489658"/>
            </a:xfrm>
            <a:custGeom>
              <a:avLst/>
              <a:gdLst>
                <a:gd name="T0" fmla="*/ 20 w 86"/>
                <a:gd name="T1" fmla="*/ 84 h 84"/>
                <a:gd name="T2" fmla="*/ 49 w 86"/>
                <a:gd name="T3" fmla="*/ 0 h 84"/>
                <a:gd name="T4" fmla="*/ 20 w 86"/>
                <a:gd name="T5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84">
                  <a:moveTo>
                    <a:pt x="20" y="84"/>
                  </a:moveTo>
                  <a:cubicBezTo>
                    <a:pt x="20" y="84"/>
                    <a:pt x="0" y="6"/>
                    <a:pt x="49" y="0"/>
                  </a:cubicBezTo>
                  <a:cubicBezTo>
                    <a:pt x="49" y="0"/>
                    <a:pt x="86" y="26"/>
                    <a:pt x="20" y="84"/>
                  </a:cubicBezTo>
                  <a:close/>
                </a:path>
              </a:pathLst>
            </a:custGeom>
            <a:solidFill>
              <a:srgbClr val="FFED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1" name="Freeform 496"/>
            <p:cNvSpPr>
              <a:spLocks/>
            </p:cNvSpPr>
            <p:nvPr/>
          </p:nvSpPr>
          <p:spPr bwMode="auto">
            <a:xfrm rot="16200000">
              <a:off x="3570148" y="6125689"/>
              <a:ext cx="261151" cy="167572"/>
            </a:xfrm>
            <a:custGeom>
              <a:avLst/>
              <a:gdLst>
                <a:gd name="T0" fmla="*/ 107 w 120"/>
                <a:gd name="T1" fmla="*/ 77 h 77"/>
                <a:gd name="T2" fmla="*/ 0 w 120"/>
                <a:gd name="T3" fmla="*/ 40 h 77"/>
                <a:gd name="T4" fmla="*/ 13 w 120"/>
                <a:gd name="T5" fmla="*/ 0 h 77"/>
                <a:gd name="T6" fmla="*/ 120 w 120"/>
                <a:gd name="T7" fmla="*/ 37 h 77"/>
                <a:gd name="T8" fmla="*/ 107 w 120"/>
                <a:gd name="T9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77">
                  <a:moveTo>
                    <a:pt x="107" y="77"/>
                  </a:moveTo>
                  <a:lnTo>
                    <a:pt x="0" y="40"/>
                  </a:lnTo>
                  <a:lnTo>
                    <a:pt x="13" y="0"/>
                  </a:lnTo>
                  <a:lnTo>
                    <a:pt x="120" y="37"/>
                  </a:lnTo>
                  <a:lnTo>
                    <a:pt x="107" y="77"/>
                  </a:lnTo>
                  <a:close/>
                </a:path>
              </a:pathLst>
            </a:custGeom>
            <a:solidFill>
              <a:srgbClr val="0D3C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2" name="Freeform 497"/>
            <p:cNvSpPr>
              <a:spLocks/>
            </p:cNvSpPr>
            <p:nvPr/>
          </p:nvSpPr>
          <p:spPr bwMode="auto">
            <a:xfrm rot="16200000">
              <a:off x="3232829" y="6236678"/>
              <a:ext cx="587589" cy="341672"/>
            </a:xfrm>
            <a:custGeom>
              <a:avLst/>
              <a:gdLst>
                <a:gd name="T0" fmla="*/ 101 w 101"/>
                <a:gd name="T1" fmla="*/ 14 h 59"/>
                <a:gd name="T2" fmla="*/ 0 w 101"/>
                <a:gd name="T3" fmla="*/ 51 h 59"/>
                <a:gd name="T4" fmla="*/ 85 w 101"/>
                <a:gd name="T5" fmla="*/ 59 h 59"/>
                <a:gd name="T6" fmla="*/ 101 w 101"/>
                <a:gd name="T7" fmla="*/ 1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" h="59">
                  <a:moveTo>
                    <a:pt x="101" y="14"/>
                  </a:moveTo>
                  <a:cubicBezTo>
                    <a:pt x="24" y="0"/>
                    <a:pt x="0" y="51"/>
                    <a:pt x="0" y="51"/>
                  </a:cubicBezTo>
                  <a:cubicBezTo>
                    <a:pt x="85" y="59"/>
                    <a:pt x="85" y="59"/>
                    <a:pt x="85" y="59"/>
                  </a:cubicBezTo>
                  <a:lnTo>
                    <a:pt x="101" y="14"/>
                  </a:lnTo>
                  <a:close/>
                </a:path>
              </a:pathLst>
            </a:custGeom>
            <a:solidFill>
              <a:srgbClr val="1C7B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3" name="Freeform 498"/>
            <p:cNvSpPr>
              <a:spLocks/>
            </p:cNvSpPr>
            <p:nvPr/>
          </p:nvSpPr>
          <p:spPr bwMode="auto">
            <a:xfrm rot="16200000">
              <a:off x="2585393" y="5680645"/>
              <a:ext cx="306852" cy="511420"/>
            </a:xfrm>
            <a:custGeom>
              <a:avLst/>
              <a:gdLst>
                <a:gd name="T0" fmla="*/ 25 w 53"/>
                <a:gd name="T1" fmla="*/ 81 h 88"/>
                <a:gd name="T2" fmla="*/ 26 w 53"/>
                <a:gd name="T3" fmla="*/ 77 h 88"/>
                <a:gd name="T4" fmla="*/ 30 w 53"/>
                <a:gd name="T5" fmla="*/ 66 h 88"/>
                <a:gd name="T6" fmla="*/ 37 w 53"/>
                <a:gd name="T7" fmla="*/ 45 h 88"/>
                <a:gd name="T8" fmla="*/ 37 w 53"/>
                <a:gd name="T9" fmla="*/ 45 h 88"/>
                <a:gd name="T10" fmla="*/ 40 w 53"/>
                <a:gd name="T11" fmla="*/ 38 h 88"/>
                <a:gd name="T12" fmla="*/ 53 w 53"/>
                <a:gd name="T13" fmla="*/ 0 h 88"/>
                <a:gd name="T14" fmla="*/ 24 w 53"/>
                <a:gd name="T15" fmla="*/ 20 h 88"/>
                <a:gd name="T16" fmla="*/ 19 w 53"/>
                <a:gd name="T17" fmla="*/ 24 h 88"/>
                <a:gd name="T18" fmla="*/ 19 w 53"/>
                <a:gd name="T19" fmla="*/ 24 h 88"/>
                <a:gd name="T20" fmla="*/ 5 w 53"/>
                <a:gd name="T21" fmla="*/ 37 h 88"/>
                <a:gd name="T22" fmla="*/ 0 w 53"/>
                <a:gd name="T23" fmla="*/ 43 h 88"/>
                <a:gd name="T24" fmla="*/ 22 w 53"/>
                <a:gd name="T25" fmla="*/ 88 h 88"/>
                <a:gd name="T26" fmla="*/ 25 w 53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3" h="88">
                  <a:moveTo>
                    <a:pt x="25" y="81"/>
                  </a:moveTo>
                  <a:cubicBezTo>
                    <a:pt x="26" y="77"/>
                    <a:pt x="26" y="77"/>
                    <a:pt x="26" y="77"/>
                  </a:cubicBezTo>
                  <a:cubicBezTo>
                    <a:pt x="30" y="66"/>
                    <a:pt x="30" y="66"/>
                    <a:pt x="30" y="66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42" y="6"/>
                    <a:pt x="33" y="13"/>
                    <a:pt x="24" y="20"/>
                  </a:cubicBezTo>
                  <a:cubicBezTo>
                    <a:pt x="22" y="21"/>
                    <a:pt x="21" y="22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4" y="28"/>
                    <a:pt x="9" y="33"/>
                    <a:pt x="5" y="37"/>
                  </a:cubicBezTo>
                  <a:cubicBezTo>
                    <a:pt x="3" y="39"/>
                    <a:pt x="2" y="41"/>
                    <a:pt x="0" y="43"/>
                  </a:cubicBezTo>
                  <a:cubicBezTo>
                    <a:pt x="22" y="88"/>
                    <a:pt x="22" y="88"/>
                    <a:pt x="22" y="88"/>
                  </a:cubicBezTo>
                  <a:lnTo>
                    <a:pt x="25" y="81"/>
                  </a:ln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4" name="Freeform 499"/>
            <p:cNvSpPr>
              <a:spLocks/>
            </p:cNvSpPr>
            <p:nvPr/>
          </p:nvSpPr>
          <p:spPr bwMode="auto">
            <a:xfrm rot="16200000">
              <a:off x="3018468" y="5898270"/>
              <a:ext cx="232859" cy="511420"/>
            </a:xfrm>
            <a:custGeom>
              <a:avLst/>
              <a:gdLst>
                <a:gd name="T0" fmla="*/ 0 w 40"/>
                <a:gd name="T1" fmla="*/ 26 h 88"/>
                <a:gd name="T2" fmla="*/ 30 w 40"/>
                <a:gd name="T3" fmla="*/ 88 h 88"/>
                <a:gd name="T4" fmla="*/ 40 w 40"/>
                <a:gd name="T5" fmla="*/ 57 h 88"/>
                <a:gd name="T6" fmla="*/ 13 w 40"/>
                <a:gd name="T7" fmla="*/ 0 h 88"/>
                <a:gd name="T8" fmla="*/ 0 w 40"/>
                <a:gd name="T9" fmla="*/ 2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88">
                  <a:moveTo>
                    <a:pt x="0" y="26"/>
                  </a:moveTo>
                  <a:cubicBezTo>
                    <a:pt x="30" y="88"/>
                    <a:pt x="30" y="88"/>
                    <a:pt x="30" y="88"/>
                  </a:cubicBezTo>
                  <a:cubicBezTo>
                    <a:pt x="40" y="57"/>
                    <a:pt x="40" y="57"/>
                    <a:pt x="40" y="57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7" y="9"/>
                    <a:pt x="3" y="18"/>
                    <a:pt x="0" y="26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5" name="Freeform 500"/>
            <p:cNvSpPr>
              <a:spLocks/>
            </p:cNvSpPr>
            <p:nvPr/>
          </p:nvSpPr>
          <p:spPr bwMode="auto">
            <a:xfrm rot="16200000">
              <a:off x="3195832" y="5929826"/>
              <a:ext cx="306852" cy="639819"/>
            </a:xfrm>
            <a:custGeom>
              <a:avLst/>
              <a:gdLst>
                <a:gd name="T0" fmla="*/ 9 w 53"/>
                <a:gd name="T1" fmla="*/ 106 h 110"/>
                <a:gd name="T2" fmla="*/ 36 w 53"/>
                <a:gd name="T3" fmla="*/ 110 h 110"/>
                <a:gd name="T4" fmla="*/ 53 w 53"/>
                <a:gd name="T5" fmla="*/ 62 h 110"/>
                <a:gd name="T6" fmla="*/ 23 w 53"/>
                <a:gd name="T7" fmla="*/ 0 h 110"/>
                <a:gd name="T8" fmla="*/ 9 w 53"/>
                <a:gd name="T9" fmla="*/ 10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110">
                  <a:moveTo>
                    <a:pt x="9" y="106"/>
                  </a:moveTo>
                  <a:cubicBezTo>
                    <a:pt x="36" y="110"/>
                    <a:pt x="36" y="110"/>
                    <a:pt x="36" y="110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0" y="56"/>
                    <a:pt x="9" y="106"/>
                    <a:pt x="9" y="1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6" name="Freeform 501"/>
            <p:cNvSpPr>
              <a:spLocks/>
            </p:cNvSpPr>
            <p:nvPr/>
          </p:nvSpPr>
          <p:spPr bwMode="auto">
            <a:xfrm rot="16200000">
              <a:off x="2940122" y="5924385"/>
              <a:ext cx="174100" cy="365611"/>
            </a:xfrm>
            <a:custGeom>
              <a:avLst/>
              <a:gdLst>
                <a:gd name="T0" fmla="*/ 4 w 30"/>
                <a:gd name="T1" fmla="*/ 0 h 63"/>
                <a:gd name="T2" fmla="*/ 0 w 30"/>
                <a:gd name="T3" fmla="*/ 6 h 63"/>
                <a:gd name="T4" fmla="*/ 27 w 30"/>
                <a:gd name="T5" fmla="*/ 63 h 63"/>
                <a:gd name="T6" fmla="*/ 30 w 30"/>
                <a:gd name="T7" fmla="*/ 55 h 63"/>
                <a:gd name="T8" fmla="*/ 4 w 30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3">
                  <a:moveTo>
                    <a:pt x="4" y="0"/>
                  </a:moveTo>
                  <a:cubicBezTo>
                    <a:pt x="2" y="2"/>
                    <a:pt x="1" y="4"/>
                    <a:pt x="0" y="6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30" y="55"/>
                    <a:pt x="30" y="55"/>
                    <a:pt x="30" y="55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7" name="Freeform 502"/>
            <p:cNvSpPr>
              <a:spLocks/>
            </p:cNvSpPr>
            <p:nvPr/>
          </p:nvSpPr>
          <p:spPr bwMode="auto">
            <a:xfrm rot="16200000">
              <a:off x="2843279" y="5851481"/>
              <a:ext cx="211097" cy="430899"/>
            </a:xfrm>
            <a:custGeom>
              <a:avLst/>
              <a:gdLst>
                <a:gd name="T0" fmla="*/ 36 w 36"/>
                <a:gd name="T1" fmla="*/ 45 h 74"/>
                <a:gd name="T2" fmla="*/ 14 w 36"/>
                <a:gd name="T3" fmla="*/ 0 h 74"/>
                <a:gd name="T4" fmla="*/ 12 w 36"/>
                <a:gd name="T5" fmla="*/ 2 h 74"/>
                <a:gd name="T6" fmla="*/ 10 w 36"/>
                <a:gd name="T7" fmla="*/ 5 h 74"/>
                <a:gd name="T8" fmla="*/ 0 w 36"/>
                <a:gd name="T9" fmla="*/ 19 h 74"/>
                <a:gd name="T10" fmla="*/ 26 w 36"/>
                <a:gd name="T11" fmla="*/ 74 h 74"/>
                <a:gd name="T12" fmla="*/ 36 w 36"/>
                <a:gd name="T13" fmla="*/ 4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74">
                  <a:moveTo>
                    <a:pt x="36" y="45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3" y="1"/>
                    <a:pt x="12" y="2"/>
                  </a:cubicBezTo>
                  <a:cubicBezTo>
                    <a:pt x="12" y="3"/>
                    <a:pt x="11" y="4"/>
                    <a:pt x="10" y="5"/>
                  </a:cubicBezTo>
                  <a:cubicBezTo>
                    <a:pt x="6" y="10"/>
                    <a:pt x="3" y="14"/>
                    <a:pt x="0" y="19"/>
                  </a:cubicBezTo>
                  <a:cubicBezTo>
                    <a:pt x="26" y="74"/>
                    <a:pt x="26" y="74"/>
                    <a:pt x="26" y="74"/>
                  </a:cubicBezTo>
                  <a:lnTo>
                    <a:pt x="36" y="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8" name="Freeform 503"/>
            <p:cNvSpPr>
              <a:spLocks/>
            </p:cNvSpPr>
            <p:nvPr/>
          </p:nvSpPr>
          <p:spPr bwMode="auto">
            <a:xfrm rot="16200000">
              <a:off x="3471129" y="5902623"/>
              <a:ext cx="267679" cy="594118"/>
            </a:xfrm>
            <a:custGeom>
              <a:avLst/>
              <a:gdLst>
                <a:gd name="T0" fmla="*/ 10 w 46"/>
                <a:gd name="T1" fmla="*/ 102 h 102"/>
                <a:gd name="T2" fmla="*/ 46 w 46"/>
                <a:gd name="T3" fmla="*/ 0 h 102"/>
                <a:gd name="T4" fmla="*/ 10 w 46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102">
                  <a:moveTo>
                    <a:pt x="10" y="102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0" y="37"/>
                    <a:pt x="10" y="102"/>
                  </a:cubicBezTo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9" name="Freeform 504"/>
            <p:cNvSpPr>
              <a:spLocks/>
            </p:cNvSpPr>
            <p:nvPr/>
          </p:nvSpPr>
          <p:spPr bwMode="auto">
            <a:xfrm rot="16200000">
              <a:off x="3455895" y="5691526"/>
              <a:ext cx="496186" cy="535359"/>
            </a:xfrm>
            <a:custGeom>
              <a:avLst/>
              <a:gdLst>
                <a:gd name="T0" fmla="*/ 16 w 85"/>
                <a:gd name="T1" fmla="*/ 0 h 92"/>
                <a:gd name="T2" fmla="*/ 73 w 85"/>
                <a:gd name="T3" fmla="*/ 92 h 92"/>
                <a:gd name="T4" fmla="*/ 0 w 85"/>
                <a:gd name="T5" fmla="*/ 45 h 92"/>
                <a:gd name="T6" fmla="*/ 16 w 85"/>
                <a:gd name="T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" h="92">
                  <a:moveTo>
                    <a:pt x="16" y="0"/>
                  </a:moveTo>
                  <a:cubicBezTo>
                    <a:pt x="85" y="36"/>
                    <a:pt x="73" y="92"/>
                    <a:pt x="73" y="92"/>
                  </a:cubicBezTo>
                  <a:cubicBezTo>
                    <a:pt x="0" y="45"/>
                    <a:pt x="0" y="45"/>
                    <a:pt x="0" y="45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rgbClr val="166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0" name="Freeform 505"/>
            <p:cNvSpPr>
              <a:spLocks/>
            </p:cNvSpPr>
            <p:nvPr/>
          </p:nvSpPr>
          <p:spPr bwMode="auto">
            <a:xfrm rot="16200000">
              <a:off x="2608243" y="5575096"/>
              <a:ext cx="261151" cy="511420"/>
            </a:xfrm>
            <a:custGeom>
              <a:avLst/>
              <a:gdLst>
                <a:gd name="T0" fmla="*/ 3 w 45"/>
                <a:gd name="T1" fmla="*/ 81 h 88"/>
                <a:gd name="T2" fmla="*/ 4 w 45"/>
                <a:gd name="T3" fmla="*/ 77 h 88"/>
                <a:gd name="T4" fmla="*/ 8 w 45"/>
                <a:gd name="T5" fmla="*/ 66 h 88"/>
                <a:gd name="T6" fmla="*/ 15 w 45"/>
                <a:gd name="T7" fmla="*/ 45 h 88"/>
                <a:gd name="T8" fmla="*/ 15 w 45"/>
                <a:gd name="T9" fmla="*/ 45 h 88"/>
                <a:gd name="T10" fmla="*/ 18 w 45"/>
                <a:gd name="T11" fmla="*/ 38 h 88"/>
                <a:gd name="T12" fmla="*/ 31 w 45"/>
                <a:gd name="T13" fmla="*/ 0 h 88"/>
                <a:gd name="T14" fmla="*/ 41 w 45"/>
                <a:gd name="T15" fmla="*/ 33 h 88"/>
                <a:gd name="T16" fmla="*/ 42 w 45"/>
                <a:gd name="T17" fmla="*/ 39 h 88"/>
                <a:gd name="T18" fmla="*/ 42 w 45"/>
                <a:gd name="T19" fmla="*/ 40 h 88"/>
                <a:gd name="T20" fmla="*/ 45 w 45"/>
                <a:gd name="T21" fmla="*/ 58 h 88"/>
                <a:gd name="T22" fmla="*/ 45 w 45"/>
                <a:gd name="T23" fmla="*/ 66 h 88"/>
                <a:gd name="T24" fmla="*/ 0 w 45"/>
                <a:gd name="T25" fmla="*/ 88 h 88"/>
                <a:gd name="T26" fmla="*/ 3 w 45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88">
                  <a:moveTo>
                    <a:pt x="3" y="81"/>
                  </a:moveTo>
                  <a:cubicBezTo>
                    <a:pt x="4" y="77"/>
                    <a:pt x="4" y="77"/>
                    <a:pt x="4" y="77"/>
                  </a:cubicBezTo>
                  <a:cubicBezTo>
                    <a:pt x="8" y="66"/>
                    <a:pt x="8" y="66"/>
                    <a:pt x="8" y="66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5" y="11"/>
                    <a:pt x="39" y="22"/>
                    <a:pt x="41" y="33"/>
                  </a:cubicBezTo>
                  <a:cubicBezTo>
                    <a:pt x="41" y="35"/>
                    <a:pt x="42" y="37"/>
                    <a:pt x="42" y="39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4" y="46"/>
                    <a:pt x="44" y="52"/>
                    <a:pt x="45" y="58"/>
                  </a:cubicBezTo>
                  <a:cubicBezTo>
                    <a:pt x="45" y="61"/>
                    <a:pt x="45" y="63"/>
                    <a:pt x="45" y="66"/>
                  </a:cubicBezTo>
                  <a:cubicBezTo>
                    <a:pt x="0" y="88"/>
                    <a:pt x="0" y="88"/>
                    <a:pt x="0" y="88"/>
                  </a:cubicBezTo>
                  <a:lnTo>
                    <a:pt x="3" y="81"/>
                  </a:ln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1" name="Freeform 506"/>
            <p:cNvSpPr>
              <a:spLocks/>
            </p:cNvSpPr>
            <p:nvPr/>
          </p:nvSpPr>
          <p:spPr bwMode="auto">
            <a:xfrm rot="16200000">
              <a:off x="3023908" y="5729610"/>
              <a:ext cx="389550" cy="343848"/>
            </a:xfrm>
            <a:custGeom>
              <a:avLst/>
              <a:gdLst>
                <a:gd name="T0" fmla="*/ 62 w 67"/>
                <a:gd name="T1" fmla="*/ 29 h 59"/>
                <a:gd name="T2" fmla="*/ 0 w 67"/>
                <a:gd name="T3" fmla="*/ 59 h 59"/>
                <a:gd name="T4" fmla="*/ 10 w 67"/>
                <a:gd name="T5" fmla="*/ 28 h 59"/>
                <a:gd name="T6" fmla="*/ 67 w 67"/>
                <a:gd name="T7" fmla="*/ 0 h 59"/>
                <a:gd name="T8" fmla="*/ 62 w 67"/>
                <a:gd name="T9" fmla="*/ 2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59">
                  <a:moveTo>
                    <a:pt x="62" y="29"/>
                  </a:moveTo>
                  <a:cubicBezTo>
                    <a:pt x="0" y="59"/>
                    <a:pt x="0" y="59"/>
                    <a:pt x="0" y="59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6" y="10"/>
                    <a:pt x="64" y="20"/>
                    <a:pt x="62" y="29"/>
                  </a:cubicBez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2" name="Freeform 507"/>
            <p:cNvSpPr>
              <a:spLocks/>
            </p:cNvSpPr>
            <p:nvPr/>
          </p:nvSpPr>
          <p:spPr bwMode="auto">
            <a:xfrm rot="16200000">
              <a:off x="3253503" y="5698055"/>
              <a:ext cx="459190" cy="533183"/>
            </a:xfrm>
            <a:custGeom>
              <a:avLst/>
              <a:gdLst>
                <a:gd name="T0" fmla="*/ 24 w 79"/>
                <a:gd name="T1" fmla="*/ 92 h 92"/>
                <a:gd name="T2" fmla="*/ 0 w 79"/>
                <a:gd name="T3" fmla="*/ 78 h 92"/>
                <a:gd name="T4" fmla="*/ 17 w 79"/>
                <a:gd name="T5" fmla="*/ 30 h 92"/>
                <a:gd name="T6" fmla="*/ 79 w 79"/>
                <a:gd name="T7" fmla="*/ 0 h 92"/>
                <a:gd name="T8" fmla="*/ 24 w 79"/>
                <a:gd name="T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92">
                  <a:moveTo>
                    <a:pt x="24" y="92"/>
                  </a:moveTo>
                  <a:cubicBezTo>
                    <a:pt x="0" y="78"/>
                    <a:pt x="0" y="78"/>
                    <a:pt x="0" y="78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63" y="58"/>
                    <a:pt x="24" y="92"/>
                    <a:pt x="24" y="92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3" name="Freeform 508"/>
            <p:cNvSpPr>
              <a:spLocks/>
            </p:cNvSpPr>
            <p:nvPr/>
          </p:nvSpPr>
          <p:spPr bwMode="auto">
            <a:xfrm rot="16200000">
              <a:off x="2940122" y="5767695"/>
              <a:ext cx="337320" cy="202392"/>
            </a:xfrm>
            <a:custGeom>
              <a:avLst/>
              <a:gdLst>
                <a:gd name="T0" fmla="*/ 58 w 58"/>
                <a:gd name="T1" fmla="*/ 0 h 35"/>
                <a:gd name="T2" fmla="*/ 57 w 58"/>
                <a:gd name="T3" fmla="*/ 7 h 35"/>
                <a:gd name="T4" fmla="*/ 0 w 58"/>
                <a:gd name="T5" fmla="*/ 35 h 35"/>
                <a:gd name="T6" fmla="*/ 3 w 58"/>
                <a:gd name="T7" fmla="*/ 27 h 35"/>
                <a:gd name="T8" fmla="*/ 58 w 58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35">
                  <a:moveTo>
                    <a:pt x="58" y="0"/>
                  </a:moveTo>
                  <a:cubicBezTo>
                    <a:pt x="58" y="3"/>
                    <a:pt x="58" y="5"/>
                    <a:pt x="57" y="7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3" y="27"/>
                    <a:pt x="3" y="27"/>
                    <a:pt x="3" y="27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rgbClr val="C937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4" name="Freeform 509"/>
            <p:cNvSpPr>
              <a:spLocks/>
            </p:cNvSpPr>
            <p:nvPr/>
          </p:nvSpPr>
          <p:spPr bwMode="auto">
            <a:xfrm rot="16200000">
              <a:off x="2851984" y="5707848"/>
              <a:ext cx="326438" cy="298147"/>
            </a:xfrm>
            <a:custGeom>
              <a:avLst/>
              <a:gdLst>
                <a:gd name="T0" fmla="*/ 10 w 56"/>
                <a:gd name="T1" fmla="*/ 22 h 51"/>
                <a:gd name="T2" fmla="*/ 55 w 56"/>
                <a:gd name="T3" fmla="*/ 0 h 51"/>
                <a:gd name="T4" fmla="*/ 56 w 56"/>
                <a:gd name="T5" fmla="*/ 3 h 51"/>
                <a:gd name="T6" fmla="*/ 56 w 56"/>
                <a:gd name="T7" fmla="*/ 6 h 51"/>
                <a:gd name="T8" fmla="*/ 55 w 56"/>
                <a:gd name="T9" fmla="*/ 24 h 51"/>
                <a:gd name="T10" fmla="*/ 0 w 56"/>
                <a:gd name="T11" fmla="*/ 51 h 51"/>
                <a:gd name="T12" fmla="*/ 10 w 56"/>
                <a:gd name="T13" fmla="*/ 2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51">
                  <a:moveTo>
                    <a:pt x="10" y="22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55" y="1"/>
                    <a:pt x="56" y="2"/>
                    <a:pt x="56" y="3"/>
                  </a:cubicBezTo>
                  <a:cubicBezTo>
                    <a:pt x="56" y="4"/>
                    <a:pt x="56" y="5"/>
                    <a:pt x="56" y="6"/>
                  </a:cubicBezTo>
                  <a:cubicBezTo>
                    <a:pt x="56" y="13"/>
                    <a:pt x="56" y="18"/>
                    <a:pt x="55" y="24"/>
                  </a:cubicBezTo>
                  <a:cubicBezTo>
                    <a:pt x="0" y="51"/>
                    <a:pt x="0" y="51"/>
                    <a:pt x="0" y="51"/>
                  </a:cubicBezTo>
                  <a:lnTo>
                    <a:pt x="10" y="22"/>
                  </a:ln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5" name="Freeform 510"/>
            <p:cNvSpPr>
              <a:spLocks/>
            </p:cNvSpPr>
            <p:nvPr/>
          </p:nvSpPr>
          <p:spPr bwMode="auto">
            <a:xfrm rot="16200000">
              <a:off x="3464600" y="5839511"/>
              <a:ext cx="280737" cy="594118"/>
            </a:xfrm>
            <a:custGeom>
              <a:avLst/>
              <a:gdLst>
                <a:gd name="T0" fmla="*/ 0 w 48"/>
                <a:gd name="T1" fmla="*/ 102 h 102"/>
                <a:gd name="T2" fmla="*/ 36 w 48"/>
                <a:gd name="T3" fmla="*/ 0 h 102"/>
                <a:gd name="T4" fmla="*/ 0 w 48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02">
                  <a:moveTo>
                    <a:pt x="0" y="102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48" y="57"/>
                    <a:pt x="0" y="102"/>
                  </a:cubicBezTo>
                </a:path>
              </a:pathLst>
            </a:custGeom>
            <a:solidFill>
              <a:srgbClr val="D63A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6" name="Freeform 511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7" name="Freeform 512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8" name="Freeform 513"/>
            <p:cNvSpPr>
              <a:spLocks/>
            </p:cNvSpPr>
            <p:nvPr/>
          </p:nvSpPr>
          <p:spPr bwMode="auto">
            <a:xfrm rot="16200000">
              <a:off x="2731202" y="5778576"/>
              <a:ext cx="265503" cy="274208"/>
            </a:xfrm>
            <a:custGeom>
              <a:avLst/>
              <a:gdLst>
                <a:gd name="T0" fmla="*/ 42 w 46"/>
                <a:gd name="T1" fmla="*/ 30 h 47"/>
                <a:gd name="T2" fmla="*/ 30 w 46"/>
                <a:gd name="T3" fmla="*/ 4 h 47"/>
                <a:gd name="T4" fmla="*/ 3 w 46"/>
                <a:gd name="T5" fmla="*/ 17 h 47"/>
                <a:gd name="T6" fmla="*/ 16 w 46"/>
                <a:gd name="T7" fmla="*/ 43 h 47"/>
                <a:gd name="T8" fmla="*/ 42 w 46"/>
                <a:gd name="T9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42" y="30"/>
                  </a:moveTo>
                  <a:cubicBezTo>
                    <a:pt x="46" y="20"/>
                    <a:pt x="40" y="8"/>
                    <a:pt x="30" y="4"/>
                  </a:cubicBezTo>
                  <a:cubicBezTo>
                    <a:pt x="19" y="0"/>
                    <a:pt x="7" y="6"/>
                    <a:pt x="3" y="17"/>
                  </a:cubicBezTo>
                  <a:cubicBezTo>
                    <a:pt x="0" y="28"/>
                    <a:pt x="5" y="39"/>
                    <a:pt x="16" y="43"/>
                  </a:cubicBezTo>
                  <a:cubicBezTo>
                    <a:pt x="27" y="47"/>
                    <a:pt x="39" y="41"/>
                    <a:pt x="42" y="30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9" name="Freeform 514"/>
            <p:cNvSpPr>
              <a:spLocks/>
            </p:cNvSpPr>
            <p:nvPr/>
          </p:nvSpPr>
          <p:spPr bwMode="auto">
            <a:xfrm rot="16200000">
              <a:off x="2750788" y="5804691"/>
              <a:ext cx="226331" cy="226331"/>
            </a:xfrm>
            <a:custGeom>
              <a:avLst/>
              <a:gdLst>
                <a:gd name="T0" fmla="*/ 36 w 39"/>
                <a:gd name="T1" fmla="*/ 25 h 39"/>
                <a:gd name="T2" fmla="*/ 26 w 39"/>
                <a:gd name="T3" fmla="*/ 3 h 39"/>
                <a:gd name="T4" fmla="*/ 4 w 39"/>
                <a:gd name="T5" fmla="*/ 14 h 39"/>
                <a:gd name="T6" fmla="*/ 14 w 39"/>
                <a:gd name="T7" fmla="*/ 36 h 39"/>
                <a:gd name="T8" fmla="*/ 36 w 39"/>
                <a:gd name="T9" fmla="*/ 2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36" y="25"/>
                  </a:moveTo>
                  <a:cubicBezTo>
                    <a:pt x="39" y="16"/>
                    <a:pt x="35" y="6"/>
                    <a:pt x="26" y="3"/>
                  </a:cubicBezTo>
                  <a:cubicBezTo>
                    <a:pt x="17" y="0"/>
                    <a:pt x="7" y="5"/>
                    <a:pt x="4" y="14"/>
                  </a:cubicBezTo>
                  <a:cubicBezTo>
                    <a:pt x="0" y="23"/>
                    <a:pt x="5" y="33"/>
                    <a:pt x="14" y="36"/>
                  </a:cubicBezTo>
                  <a:cubicBezTo>
                    <a:pt x="23" y="39"/>
                    <a:pt x="33" y="34"/>
                    <a:pt x="36" y="25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0" name="Freeform 515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1" name="Freeform 516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444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2" name="Freeform 517"/>
            <p:cNvSpPr>
              <a:spLocks/>
            </p:cNvSpPr>
            <p:nvPr/>
          </p:nvSpPr>
          <p:spPr bwMode="auto">
            <a:xfrm rot="16200000">
              <a:off x="2731202" y="5778576"/>
              <a:ext cx="265503" cy="274208"/>
            </a:xfrm>
            <a:custGeom>
              <a:avLst/>
              <a:gdLst>
                <a:gd name="T0" fmla="*/ 3 w 46"/>
                <a:gd name="T1" fmla="*/ 17 h 47"/>
                <a:gd name="T2" fmla="*/ 30 w 46"/>
                <a:gd name="T3" fmla="*/ 4 h 47"/>
                <a:gd name="T4" fmla="*/ 42 w 46"/>
                <a:gd name="T5" fmla="*/ 30 h 47"/>
                <a:gd name="T6" fmla="*/ 16 w 46"/>
                <a:gd name="T7" fmla="*/ 43 h 47"/>
                <a:gd name="T8" fmla="*/ 3 w 46"/>
                <a:gd name="T9" fmla="*/ 1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3" y="17"/>
                  </a:moveTo>
                  <a:cubicBezTo>
                    <a:pt x="7" y="6"/>
                    <a:pt x="19" y="0"/>
                    <a:pt x="30" y="4"/>
                  </a:cubicBezTo>
                  <a:cubicBezTo>
                    <a:pt x="40" y="8"/>
                    <a:pt x="46" y="20"/>
                    <a:pt x="42" y="30"/>
                  </a:cubicBezTo>
                  <a:cubicBezTo>
                    <a:pt x="39" y="41"/>
                    <a:pt x="27" y="47"/>
                    <a:pt x="16" y="43"/>
                  </a:cubicBezTo>
                  <a:cubicBezTo>
                    <a:pt x="5" y="39"/>
                    <a:pt x="0" y="28"/>
                    <a:pt x="3" y="17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4" name="Freeform 519"/>
            <p:cNvSpPr>
              <a:spLocks/>
            </p:cNvSpPr>
            <p:nvPr/>
          </p:nvSpPr>
          <p:spPr bwMode="auto">
            <a:xfrm rot="16200000">
              <a:off x="2750789" y="5804692"/>
              <a:ext cx="226331" cy="226331"/>
            </a:xfrm>
            <a:custGeom>
              <a:avLst/>
              <a:gdLst>
                <a:gd name="T0" fmla="*/ 4 w 39"/>
                <a:gd name="T1" fmla="*/ 14 h 39"/>
                <a:gd name="T2" fmla="*/ 26 w 39"/>
                <a:gd name="T3" fmla="*/ 3 h 39"/>
                <a:gd name="T4" fmla="*/ 36 w 39"/>
                <a:gd name="T5" fmla="*/ 25 h 39"/>
                <a:gd name="T6" fmla="*/ 14 w 39"/>
                <a:gd name="T7" fmla="*/ 36 h 39"/>
                <a:gd name="T8" fmla="*/ 4 w 39"/>
                <a:gd name="T9" fmla="*/ 1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4" y="14"/>
                  </a:moveTo>
                  <a:cubicBezTo>
                    <a:pt x="7" y="5"/>
                    <a:pt x="17" y="0"/>
                    <a:pt x="26" y="3"/>
                  </a:cubicBezTo>
                  <a:cubicBezTo>
                    <a:pt x="35" y="6"/>
                    <a:pt x="39" y="16"/>
                    <a:pt x="36" y="25"/>
                  </a:cubicBezTo>
                  <a:cubicBezTo>
                    <a:pt x="33" y="34"/>
                    <a:pt x="23" y="39"/>
                    <a:pt x="14" y="36"/>
                  </a:cubicBezTo>
                  <a:cubicBezTo>
                    <a:pt x="5" y="33"/>
                    <a:pt x="0" y="23"/>
                    <a:pt x="4" y="14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5" name="Freeform 520"/>
            <p:cNvSpPr>
              <a:spLocks/>
            </p:cNvSpPr>
            <p:nvPr/>
          </p:nvSpPr>
          <p:spPr bwMode="auto">
            <a:xfrm rot="16200000">
              <a:off x="11777337" y="2224750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6" name="Freeform 521"/>
            <p:cNvSpPr>
              <a:spLocks/>
            </p:cNvSpPr>
            <p:nvPr/>
          </p:nvSpPr>
          <p:spPr bwMode="auto">
            <a:xfrm rot="16200000">
              <a:off x="9984102" y="1987539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7" name="Freeform 522"/>
            <p:cNvSpPr>
              <a:spLocks/>
            </p:cNvSpPr>
            <p:nvPr/>
          </p:nvSpPr>
          <p:spPr bwMode="auto">
            <a:xfrm rot="16200000">
              <a:off x="11498776" y="1835200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8" name="Freeform 523"/>
            <p:cNvSpPr>
              <a:spLocks/>
            </p:cNvSpPr>
            <p:nvPr/>
          </p:nvSpPr>
          <p:spPr bwMode="auto">
            <a:xfrm rot="16200000">
              <a:off x="12027606" y="718781"/>
              <a:ext cx="28292" cy="41350"/>
            </a:xfrm>
            <a:custGeom>
              <a:avLst/>
              <a:gdLst>
                <a:gd name="T0" fmla="*/ 5 w 5"/>
                <a:gd name="T1" fmla="*/ 4 h 7"/>
                <a:gd name="T2" fmla="*/ 5 w 5"/>
                <a:gd name="T3" fmla="*/ 3 h 7"/>
                <a:gd name="T4" fmla="*/ 0 w 5"/>
                <a:gd name="T5" fmla="*/ 3 h 7"/>
                <a:gd name="T6" fmla="*/ 0 w 5"/>
                <a:gd name="T7" fmla="*/ 4 h 7"/>
                <a:gd name="T8" fmla="*/ 5 w 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">
                  <a:moveTo>
                    <a:pt x="5" y="4"/>
                  </a:moveTo>
                  <a:cubicBezTo>
                    <a:pt x="5" y="4"/>
                    <a:pt x="5" y="3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0" y="7"/>
                    <a:pt x="5" y="7"/>
                    <a:pt x="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9" name="Freeform 524"/>
            <p:cNvSpPr>
              <a:spLocks/>
            </p:cNvSpPr>
            <p:nvPr/>
          </p:nvSpPr>
          <p:spPr bwMode="auto">
            <a:xfrm rot="16200000">
              <a:off x="11025440" y="164925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0" name="Freeform 525"/>
            <p:cNvSpPr>
              <a:spLocks/>
            </p:cNvSpPr>
            <p:nvPr/>
          </p:nvSpPr>
          <p:spPr bwMode="auto">
            <a:xfrm rot="16200000">
              <a:off x="11891589" y="127928"/>
              <a:ext cx="28292" cy="47878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1" name="Freeform 526"/>
            <p:cNvSpPr>
              <a:spLocks/>
            </p:cNvSpPr>
            <p:nvPr/>
          </p:nvSpPr>
          <p:spPr bwMode="auto">
            <a:xfrm rot="16200000">
              <a:off x="11512922" y="83303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2" name="Freeform 527"/>
            <p:cNvSpPr>
              <a:spLocks/>
            </p:cNvSpPr>
            <p:nvPr/>
          </p:nvSpPr>
          <p:spPr bwMode="auto">
            <a:xfrm rot="16200000">
              <a:off x="11914441" y="3349875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3" name="Freeform 528"/>
            <p:cNvSpPr>
              <a:spLocks/>
            </p:cNvSpPr>
            <p:nvPr/>
          </p:nvSpPr>
          <p:spPr bwMode="auto">
            <a:xfrm rot="16200000">
              <a:off x="11272446" y="2818867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4" name="Freeform 529"/>
            <p:cNvSpPr>
              <a:spLocks/>
            </p:cNvSpPr>
            <p:nvPr/>
          </p:nvSpPr>
          <p:spPr bwMode="auto">
            <a:xfrm rot="16200000">
              <a:off x="10408471" y="4313956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5" name="Freeform 530"/>
            <p:cNvSpPr>
              <a:spLocks/>
            </p:cNvSpPr>
            <p:nvPr/>
          </p:nvSpPr>
          <p:spPr bwMode="auto">
            <a:xfrm rot="16200000">
              <a:off x="9981926" y="3317231"/>
              <a:ext cx="39173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7" name="Freeform 532"/>
            <p:cNvSpPr>
              <a:spLocks/>
            </p:cNvSpPr>
            <p:nvPr/>
          </p:nvSpPr>
          <p:spPr bwMode="auto">
            <a:xfrm rot="16200000">
              <a:off x="5335093" y="201256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8" name="Freeform 533"/>
            <p:cNvSpPr>
              <a:spLocks/>
            </p:cNvSpPr>
            <p:nvPr/>
          </p:nvSpPr>
          <p:spPr bwMode="auto">
            <a:xfrm rot="16200000">
              <a:off x="4843259" y="4989684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9" name="Freeform 534"/>
            <p:cNvSpPr>
              <a:spLocks/>
            </p:cNvSpPr>
            <p:nvPr/>
          </p:nvSpPr>
          <p:spPr bwMode="auto">
            <a:xfrm rot="16200000">
              <a:off x="6366638" y="3879793"/>
              <a:ext cx="41350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0" name="Freeform 535"/>
            <p:cNvSpPr>
              <a:spLocks/>
            </p:cNvSpPr>
            <p:nvPr/>
          </p:nvSpPr>
          <p:spPr bwMode="auto">
            <a:xfrm rot="16200000">
              <a:off x="9882906" y="4574018"/>
              <a:ext cx="39173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1" name="Freeform 536"/>
            <p:cNvSpPr>
              <a:spLocks/>
            </p:cNvSpPr>
            <p:nvPr/>
          </p:nvSpPr>
          <p:spPr bwMode="auto">
            <a:xfrm rot="16200000">
              <a:off x="11244154" y="4200791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2" name="Freeform 537"/>
            <p:cNvSpPr>
              <a:spLocks/>
            </p:cNvSpPr>
            <p:nvPr/>
          </p:nvSpPr>
          <p:spPr bwMode="auto">
            <a:xfrm rot="16200000">
              <a:off x="11963406" y="4967920"/>
              <a:ext cx="41350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3" name="Freeform 538"/>
            <p:cNvSpPr>
              <a:spLocks/>
            </p:cNvSpPr>
            <p:nvPr/>
          </p:nvSpPr>
          <p:spPr bwMode="auto">
            <a:xfrm rot="16200000">
              <a:off x="11982992" y="6238854"/>
              <a:ext cx="36997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4" name="Freeform 539"/>
            <p:cNvSpPr>
              <a:spLocks/>
            </p:cNvSpPr>
            <p:nvPr/>
          </p:nvSpPr>
          <p:spPr bwMode="auto">
            <a:xfrm rot="16200000">
              <a:off x="11321411" y="6484771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5" name="Freeform 540"/>
            <p:cNvSpPr>
              <a:spLocks/>
            </p:cNvSpPr>
            <p:nvPr/>
          </p:nvSpPr>
          <p:spPr bwMode="auto">
            <a:xfrm rot="16200000">
              <a:off x="11759927" y="6847117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6" name="Freeform 541"/>
            <p:cNvSpPr>
              <a:spLocks/>
            </p:cNvSpPr>
            <p:nvPr/>
          </p:nvSpPr>
          <p:spPr bwMode="auto">
            <a:xfrm rot="16200000">
              <a:off x="10152762" y="6832972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7" name="Freeform 542"/>
            <p:cNvSpPr>
              <a:spLocks/>
            </p:cNvSpPr>
            <p:nvPr/>
          </p:nvSpPr>
          <p:spPr bwMode="auto">
            <a:xfrm rot="16200000">
              <a:off x="10060271" y="6163773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8" name="Freeform 543"/>
            <p:cNvSpPr>
              <a:spLocks/>
            </p:cNvSpPr>
            <p:nvPr/>
          </p:nvSpPr>
          <p:spPr bwMode="auto">
            <a:xfrm rot="16200000">
              <a:off x="9571701" y="574484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9" name="Freeform 544"/>
            <p:cNvSpPr>
              <a:spLocks/>
            </p:cNvSpPr>
            <p:nvPr/>
          </p:nvSpPr>
          <p:spPr bwMode="auto">
            <a:xfrm rot="16200000">
              <a:off x="9533617" y="6673017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0" name="Freeform 545"/>
            <p:cNvSpPr>
              <a:spLocks/>
            </p:cNvSpPr>
            <p:nvPr/>
          </p:nvSpPr>
          <p:spPr bwMode="auto">
            <a:xfrm rot="16200000">
              <a:off x="6521153" y="606475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1" name="Freeform 546"/>
            <p:cNvSpPr>
              <a:spLocks/>
            </p:cNvSpPr>
            <p:nvPr/>
          </p:nvSpPr>
          <p:spPr bwMode="auto">
            <a:xfrm rot="16200000">
              <a:off x="6096782" y="6704573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2" name="Freeform 547"/>
            <p:cNvSpPr>
              <a:spLocks/>
            </p:cNvSpPr>
            <p:nvPr/>
          </p:nvSpPr>
          <p:spPr bwMode="auto">
            <a:xfrm rot="16200000">
              <a:off x="9937313" y="3768803"/>
              <a:ext cx="30468" cy="45702"/>
            </a:xfrm>
            <a:custGeom>
              <a:avLst/>
              <a:gdLst>
                <a:gd name="T0" fmla="*/ 5 w 5"/>
                <a:gd name="T1" fmla="*/ 4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4 h 8"/>
                <a:gd name="T8" fmla="*/ 5 w 5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4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8"/>
                    <a:pt x="5" y="8"/>
                    <a:pt x="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3" name="Freeform 548"/>
            <p:cNvSpPr>
              <a:spLocks/>
            </p:cNvSpPr>
            <p:nvPr/>
          </p:nvSpPr>
          <p:spPr bwMode="auto">
            <a:xfrm rot="16200000">
              <a:off x="5730084" y="1743799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4" name="Freeform 549"/>
            <p:cNvSpPr>
              <a:spLocks/>
            </p:cNvSpPr>
            <p:nvPr/>
          </p:nvSpPr>
          <p:spPr bwMode="auto">
            <a:xfrm rot="16200000">
              <a:off x="5942267" y="4001664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5" name="Freeform 550"/>
            <p:cNvSpPr>
              <a:spLocks/>
            </p:cNvSpPr>
            <p:nvPr/>
          </p:nvSpPr>
          <p:spPr bwMode="auto">
            <a:xfrm rot="16200000">
              <a:off x="5102234" y="1692657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6" name="Freeform 551"/>
            <p:cNvSpPr>
              <a:spLocks/>
            </p:cNvSpPr>
            <p:nvPr/>
          </p:nvSpPr>
          <p:spPr bwMode="auto">
            <a:xfrm rot="16200000">
              <a:off x="5817134" y="117362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7" name="Freeform 552"/>
            <p:cNvSpPr>
              <a:spLocks/>
            </p:cNvSpPr>
            <p:nvPr/>
          </p:nvSpPr>
          <p:spPr bwMode="auto">
            <a:xfrm rot="16200000">
              <a:off x="6110928" y="374934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8" name="Freeform 553"/>
            <p:cNvSpPr>
              <a:spLocks/>
            </p:cNvSpPr>
            <p:nvPr/>
          </p:nvSpPr>
          <p:spPr bwMode="auto">
            <a:xfrm rot="16200000">
              <a:off x="9312726" y="991902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9" name="Freeform 554"/>
            <p:cNvSpPr>
              <a:spLocks/>
            </p:cNvSpPr>
            <p:nvPr/>
          </p:nvSpPr>
          <p:spPr bwMode="auto">
            <a:xfrm rot="16200000">
              <a:off x="9879642" y="46416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0" name="Freeform 555"/>
            <p:cNvSpPr>
              <a:spLocks/>
            </p:cNvSpPr>
            <p:nvPr/>
          </p:nvSpPr>
          <p:spPr bwMode="auto">
            <a:xfrm rot="16200000">
              <a:off x="6561413" y="68082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1" name="Freeform 556"/>
            <p:cNvSpPr>
              <a:spLocks/>
            </p:cNvSpPr>
            <p:nvPr/>
          </p:nvSpPr>
          <p:spPr bwMode="auto">
            <a:xfrm rot="16200000">
              <a:off x="5700704" y="86580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2" name="Freeform 557"/>
            <p:cNvSpPr>
              <a:spLocks/>
            </p:cNvSpPr>
            <p:nvPr/>
          </p:nvSpPr>
          <p:spPr bwMode="auto">
            <a:xfrm rot="16200000">
              <a:off x="4218674" y="4087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3" name="Freeform 558"/>
            <p:cNvSpPr>
              <a:spLocks/>
            </p:cNvSpPr>
            <p:nvPr/>
          </p:nvSpPr>
          <p:spPr bwMode="auto">
            <a:xfrm rot="16200000">
              <a:off x="4288314" y="97666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4" name="Freeform 559"/>
            <p:cNvSpPr>
              <a:spLocks/>
            </p:cNvSpPr>
            <p:nvPr/>
          </p:nvSpPr>
          <p:spPr bwMode="auto">
            <a:xfrm rot="16200000">
              <a:off x="3738809" y="451102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5" name="Freeform 560"/>
            <p:cNvSpPr>
              <a:spLocks/>
            </p:cNvSpPr>
            <p:nvPr/>
          </p:nvSpPr>
          <p:spPr bwMode="auto">
            <a:xfrm rot="16200000">
              <a:off x="4497235" y="11704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6" name="Freeform 561"/>
            <p:cNvSpPr>
              <a:spLocks/>
            </p:cNvSpPr>
            <p:nvPr/>
          </p:nvSpPr>
          <p:spPr bwMode="auto">
            <a:xfrm rot="16200000">
              <a:off x="3578855" y="95925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7" name="Freeform 562"/>
            <p:cNvSpPr>
              <a:spLocks/>
            </p:cNvSpPr>
            <p:nvPr/>
          </p:nvSpPr>
          <p:spPr bwMode="auto">
            <a:xfrm rot="16200000">
              <a:off x="3345995" y="1494617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8" name="Freeform 563"/>
            <p:cNvSpPr>
              <a:spLocks/>
            </p:cNvSpPr>
            <p:nvPr/>
          </p:nvSpPr>
          <p:spPr bwMode="auto">
            <a:xfrm rot="16200000">
              <a:off x="3418900" y="3095253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9" name="Freeform 564"/>
            <p:cNvSpPr>
              <a:spLocks/>
            </p:cNvSpPr>
            <p:nvPr/>
          </p:nvSpPr>
          <p:spPr bwMode="auto">
            <a:xfrm rot="16200000">
              <a:off x="2898774" y="474920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0" name="Freeform 565"/>
            <p:cNvSpPr>
              <a:spLocks/>
            </p:cNvSpPr>
            <p:nvPr/>
          </p:nvSpPr>
          <p:spPr bwMode="auto">
            <a:xfrm rot="16200000">
              <a:off x="3575590" y="4444532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1" name="Freeform 566"/>
            <p:cNvSpPr>
              <a:spLocks/>
            </p:cNvSpPr>
            <p:nvPr/>
          </p:nvSpPr>
          <p:spPr bwMode="auto">
            <a:xfrm rot="16200000">
              <a:off x="3945554" y="760132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2" name="Freeform 567"/>
            <p:cNvSpPr>
              <a:spLocks/>
            </p:cNvSpPr>
            <p:nvPr/>
          </p:nvSpPr>
          <p:spPr bwMode="auto">
            <a:xfrm rot="16200000">
              <a:off x="2978208" y="223684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3" name="Freeform 568"/>
            <p:cNvSpPr>
              <a:spLocks/>
            </p:cNvSpPr>
            <p:nvPr/>
          </p:nvSpPr>
          <p:spPr bwMode="auto">
            <a:xfrm rot="16200000">
              <a:off x="3131634" y="105175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4" name="Freeform 569"/>
            <p:cNvSpPr>
              <a:spLocks/>
            </p:cNvSpPr>
            <p:nvPr/>
          </p:nvSpPr>
          <p:spPr bwMode="auto">
            <a:xfrm rot="16200000">
              <a:off x="1818263" y="632820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5" name="Freeform 570"/>
            <p:cNvSpPr>
              <a:spLocks/>
            </p:cNvSpPr>
            <p:nvPr/>
          </p:nvSpPr>
          <p:spPr bwMode="auto">
            <a:xfrm rot="16200000">
              <a:off x="1418920" y="107254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6" name="Freeform 571"/>
            <p:cNvSpPr>
              <a:spLocks/>
            </p:cNvSpPr>
            <p:nvPr/>
          </p:nvSpPr>
          <p:spPr bwMode="auto">
            <a:xfrm rot="16200000">
              <a:off x="2178433" y="87667"/>
              <a:ext cx="28292" cy="45702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4 h 8"/>
                <a:gd name="T4" fmla="*/ 0 w 5"/>
                <a:gd name="T5" fmla="*/ 4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5"/>
                    <a:pt x="5" y="4"/>
                    <a:pt x="5" y="4"/>
                  </a:cubicBezTo>
                  <a:cubicBezTo>
                    <a:pt x="5" y="0"/>
                    <a:pt x="0" y="0"/>
                    <a:pt x="0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7" name="Freeform 572"/>
            <p:cNvSpPr>
              <a:spLocks/>
            </p:cNvSpPr>
            <p:nvPr/>
          </p:nvSpPr>
          <p:spPr bwMode="auto">
            <a:xfrm rot="16200000">
              <a:off x="940144" y="581678"/>
              <a:ext cx="28292" cy="45702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8" name="Freeform 573"/>
            <p:cNvSpPr>
              <a:spLocks/>
            </p:cNvSpPr>
            <p:nvPr/>
          </p:nvSpPr>
          <p:spPr bwMode="auto">
            <a:xfrm rot="16200000">
              <a:off x="441782" y="298764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9" name="Freeform 574"/>
            <p:cNvSpPr>
              <a:spLocks/>
            </p:cNvSpPr>
            <p:nvPr/>
          </p:nvSpPr>
          <p:spPr bwMode="auto">
            <a:xfrm rot="16200000">
              <a:off x="286180" y="1020194"/>
              <a:ext cx="39173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0" name="Freeform 575"/>
            <p:cNvSpPr>
              <a:spLocks/>
            </p:cNvSpPr>
            <p:nvPr/>
          </p:nvSpPr>
          <p:spPr bwMode="auto">
            <a:xfrm rot="16200000">
              <a:off x="590856" y="1616488"/>
              <a:ext cx="30468" cy="45702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1" name="Freeform 576"/>
            <p:cNvSpPr>
              <a:spLocks/>
            </p:cNvSpPr>
            <p:nvPr/>
          </p:nvSpPr>
          <p:spPr bwMode="auto">
            <a:xfrm rot="16200000">
              <a:off x="245918" y="2525075"/>
              <a:ext cx="39173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2" name="Freeform 577"/>
            <p:cNvSpPr>
              <a:spLocks/>
            </p:cNvSpPr>
            <p:nvPr/>
          </p:nvSpPr>
          <p:spPr bwMode="auto">
            <a:xfrm rot="16200000">
              <a:off x="937967" y="2420615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3" name="Freeform 578"/>
            <p:cNvSpPr>
              <a:spLocks/>
            </p:cNvSpPr>
            <p:nvPr/>
          </p:nvSpPr>
          <p:spPr bwMode="auto">
            <a:xfrm rot="16200000">
              <a:off x="695315" y="1074600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4" name="Freeform 579"/>
            <p:cNvSpPr>
              <a:spLocks/>
            </p:cNvSpPr>
            <p:nvPr/>
          </p:nvSpPr>
          <p:spPr bwMode="auto">
            <a:xfrm rot="16200000">
              <a:off x="2076149" y="2200812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5" name="Freeform 580"/>
            <p:cNvSpPr>
              <a:spLocks/>
            </p:cNvSpPr>
            <p:nvPr/>
          </p:nvSpPr>
          <p:spPr bwMode="auto">
            <a:xfrm rot="16200000">
              <a:off x="2585393" y="191790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6" name="Freeform 581"/>
            <p:cNvSpPr>
              <a:spLocks/>
            </p:cNvSpPr>
            <p:nvPr/>
          </p:nvSpPr>
          <p:spPr bwMode="auto">
            <a:xfrm rot="16200000">
              <a:off x="2067444" y="184173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7" name="Freeform 582"/>
            <p:cNvSpPr>
              <a:spLocks/>
            </p:cNvSpPr>
            <p:nvPr/>
          </p:nvSpPr>
          <p:spPr bwMode="auto">
            <a:xfrm rot="16200000">
              <a:off x="1838937" y="3019084"/>
              <a:ext cx="39173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8" name="Freeform 583"/>
            <p:cNvSpPr>
              <a:spLocks/>
            </p:cNvSpPr>
            <p:nvPr/>
          </p:nvSpPr>
          <p:spPr bwMode="auto">
            <a:xfrm rot="16200000">
              <a:off x="2265484" y="381341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9" name="Freeform 584"/>
            <p:cNvSpPr>
              <a:spLocks/>
            </p:cNvSpPr>
            <p:nvPr/>
          </p:nvSpPr>
          <p:spPr bwMode="auto">
            <a:xfrm rot="16200000">
              <a:off x="2245898" y="2594715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0" name="Freeform 585"/>
            <p:cNvSpPr>
              <a:spLocks/>
            </p:cNvSpPr>
            <p:nvPr/>
          </p:nvSpPr>
          <p:spPr bwMode="auto">
            <a:xfrm rot="16200000">
              <a:off x="1105539" y="3212771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1" name="Freeform 586"/>
            <p:cNvSpPr>
              <a:spLocks/>
            </p:cNvSpPr>
            <p:nvPr/>
          </p:nvSpPr>
          <p:spPr bwMode="auto">
            <a:xfrm rot="16200000">
              <a:off x="354732" y="3043023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2" name="Freeform 587"/>
            <p:cNvSpPr>
              <a:spLocks/>
            </p:cNvSpPr>
            <p:nvPr/>
          </p:nvSpPr>
          <p:spPr bwMode="auto">
            <a:xfrm rot="16200000">
              <a:off x="457015" y="381341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3" name="Freeform 588"/>
            <p:cNvSpPr>
              <a:spLocks/>
            </p:cNvSpPr>
            <p:nvPr/>
          </p:nvSpPr>
          <p:spPr bwMode="auto">
            <a:xfrm rot="16200000">
              <a:off x="213274" y="5079999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4" name="Freeform 589"/>
            <p:cNvSpPr>
              <a:spLocks/>
            </p:cNvSpPr>
            <p:nvPr/>
          </p:nvSpPr>
          <p:spPr bwMode="auto">
            <a:xfrm rot="16200000">
              <a:off x="841125" y="606475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5" name="Freeform 590"/>
            <p:cNvSpPr>
              <a:spLocks/>
            </p:cNvSpPr>
            <p:nvPr/>
          </p:nvSpPr>
          <p:spPr bwMode="auto">
            <a:xfrm rot="16200000">
              <a:off x="392816" y="6663224"/>
              <a:ext cx="30468" cy="45702"/>
            </a:xfrm>
            <a:custGeom>
              <a:avLst/>
              <a:gdLst>
                <a:gd name="T0" fmla="*/ 0 w 5"/>
                <a:gd name="T1" fmla="*/ 3 h 8"/>
                <a:gd name="T2" fmla="*/ 0 w 5"/>
                <a:gd name="T3" fmla="*/ 5 h 8"/>
                <a:gd name="T4" fmla="*/ 5 w 5"/>
                <a:gd name="T5" fmla="*/ 5 h 8"/>
                <a:gd name="T6" fmla="*/ 5 w 5"/>
                <a:gd name="T7" fmla="*/ 3 h 8"/>
                <a:gd name="T8" fmla="*/ 0 w 5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0" y="3"/>
                  </a:move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6" name="Freeform 591"/>
            <p:cNvSpPr>
              <a:spLocks/>
            </p:cNvSpPr>
            <p:nvPr/>
          </p:nvSpPr>
          <p:spPr bwMode="auto">
            <a:xfrm rot="16200000">
              <a:off x="1571259" y="6618611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7" name="Freeform 592"/>
            <p:cNvSpPr>
              <a:spLocks/>
            </p:cNvSpPr>
            <p:nvPr/>
          </p:nvSpPr>
          <p:spPr bwMode="auto">
            <a:xfrm rot="16200000">
              <a:off x="1270935" y="597008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8" name="Freeform 593"/>
            <p:cNvSpPr>
              <a:spLocks/>
            </p:cNvSpPr>
            <p:nvPr/>
          </p:nvSpPr>
          <p:spPr bwMode="auto">
            <a:xfrm rot="16200000">
              <a:off x="399344" y="589500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9" name="Freeform 594"/>
            <p:cNvSpPr>
              <a:spLocks/>
            </p:cNvSpPr>
            <p:nvPr/>
          </p:nvSpPr>
          <p:spPr bwMode="auto">
            <a:xfrm rot="16200000">
              <a:off x="2471140" y="6495653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0" name="Freeform 595"/>
            <p:cNvSpPr>
              <a:spLocks/>
            </p:cNvSpPr>
            <p:nvPr/>
          </p:nvSpPr>
          <p:spPr bwMode="auto">
            <a:xfrm rot="16200000">
              <a:off x="2236104" y="591894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1" name="Freeform 596"/>
            <p:cNvSpPr>
              <a:spLocks/>
            </p:cNvSpPr>
            <p:nvPr/>
          </p:nvSpPr>
          <p:spPr bwMode="auto">
            <a:xfrm rot="16200000">
              <a:off x="2119674" y="660337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2" name="Freeform 597"/>
            <p:cNvSpPr>
              <a:spLocks/>
            </p:cNvSpPr>
            <p:nvPr/>
          </p:nvSpPr>
          <p:spPr bwMode="auto">
            <a:xfrm rot="16200000">
              <a:off x="3305735" y="6807946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3" name="Freeform 598"/>
            <p:cNvSpPr>
              <a:spLocks/>
            </p:cNvSpPr>
            <p:nvPr/>
          </p:nvSpPr>
          <p:spPr bwMode="auto">
            <a:xfrm rot="16200000">
              <a:off x="2571248" y="5235601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4" name="Freeform 599"/>
            <p:cNvSpPr>
              <a:spLocks/>
            </p:cNvSpPr>
            <p:nvPr/>
          </p:nvSpPr>
          <p:spPr bwMode="auto">
            <a:xfrm rot="16200000">
              <a:off x="2595187" y="4473911"/>
              <a:ext cx="39173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5" name="Freeform 600"/>
            <p:cNvSpPr>
              <a:spLocks/>
            </p:cNvSpPr>
            <p:nvPr/>
          </p:nvSpPr>
          <p:spPr bwMode="auto">
            <a:xfrm rot="16200000">
              <a:off x="4378628" y="5852569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6" name="Freeform 601"/>
            <p:cNvSpPr>
              <a:spLocks/>
            </p:cNvSpPr>
            <p:nvPr/>
          </p:nvSpPr>
          <p:spPr bwMode="auto">
            <a:xfrm rot="16200000">
              <a:off x="4355778" y="6741569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7" name="Freeform 602"/>
            <p:cNvSpPr>
              <a:spLocks/>
            </p:cNvSpPr>
            <p:nvPr/>
          </p:nvSpPr>
          <p:spPr bwMode="auto">
            <a:xfrm rot="16200000">
              <a:off x="5008654" y="665669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8" name="Freeform 603"/>
            <p:cNvSpPr>
              <a:spLocks/>
            </p:cNvSpPr>
            <p:nvPr/>
          </p:nvSpPr>
          <p:spPr bwMode="auto">
            <a:xfrm rot="16200000">
              <a:off x="4726829" y="6224709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9" name="Freeform 604"/>
            <p:cNvSpPr>
              <a:spLocks/>
            </p:cNvSpPr>
            <p:nvPr/>
          </p:nvSpPr>
          <p:spPr bwMode="auto">
            <a:xfrm rot="16200000">
              <a:off x="5203430" y="5136581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0" name="Freeform 605"/>
            <p:cNvSpPr>
              <a:spLocks/>
            </p:cNvSpPr>
            <p:nvPr/>
          </p:nvSpPr>
          <p:spPr bwMode="auto">
            <a:xfrm rot="16200000">
              <a:off x="5703968" y="5241042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1" name="Freeform 606"/>
            <p:cNvSpPr>
              <a:spLocks/>
            </p:cNvSpPr>
            <p:nvPr/>
          </p:nvSpPr>
          <p:spPr bwMode="auto">
            <a:xfrm rot="16200000">
              <a:off x="4912899" y="5507632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2" name="Freeform 607"/>
            <p:cNvSpPr>
              <a:spLocks/>
            </p:cNvSpPr>
            <p:nvPr/>
          </p:nvSpPr>
          <p:spPr bwMode="auto">
            <a:xfrm rot="16200000">
              <a:off x="6137043" y="5795987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3" name="Freeform 608"/>
            <p:cNvSpPr>
              <a:spLocks/>
            </p:cNvSpPr>
            <p:nvPr/>
          </p:nvSpPr>
          <p:spPr bwMode="auto">
            <a:xfrm rot="16200000">
              <a:off x="10710972" y="6710014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4" name="Freeform 609"/>
            <p:cNvSpPr>
              <a:spLocks/>
            </p:cNvSpPr>
            <p:nvPr/>
          </p:nvSpPr>
          <p:spPr bwMode="auto">
            <a:xfrm rot="16200000">
              <a:off x="11961230" y="4099594"/>
              <a:ext cx="45702" cy="30468"/>
            </a:xfrm>
            <a:custGeom>
              <a:avLst/>
              <a:gdLst>
                <a:gd name="T0" fmla="*/ 4 w 8"/>
                <a:gd name="T1" fmla="*/ 5 h 5"/>
                <a:gd name="T2" fmla="*/ 5 w 8"/>
                <a:gd name="T3" fmla="*/ 5 h 5"/>
                <a:gd name="T4" fmla="*/ 5 w 8"/>
                <a:gd name="T5" fmla="*/ 0 h 5"/>
                <a:gd name="T6" fmla="*/ 4 w 8"/>
                <a:gd name="T7" fmla="*/ 0 h 5"/>
                <a:gd name="T8" fmla="*/ 4 w 8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4" y="5"/>
                  </a:moveTo>
                  <a:cubicBezTo>
                    <a:pt x="4" y="5"/>
                    <a:pt x="4" y="5"/>
                    <a:pt x="5" y="5"/>
                  </a:cubicBezTo>
                  <a:cubicBezTo>
                    <a:pt x="8" y="5"/>
                    <a:pt x="8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5" name="Freeform 610"/>
            <p:cNvSpPr>
              <a:spLocks/>
            </p:cNvSpPr>
            <p:nvPr/>
          </p:nvSpPr>
          <p:spPr bwMode="auto">
            <a:xfrm rot="16200000">
              <a:off x="10349713" y="2087646"/>
              <a:ext cx="58760" cy="41350"/>
            </a:xfrm>
            <a:custGeom>
              <a:avLst/>
              <a:gdLst>
                <a:gd name="T0" fmla="*/ 3 w 10"/>
                <a:gd name="T1" fmla="*/ 6 h 7"/>
                <a:gd name="T2" fmla="*/ 8 w 10"/>
                <a:gd name="T3" fmla="*/ 4 h 7"/>
                <a:gd name="T4" fmla="*/ 10 w 10"/>
                <a:gd name="T5" fmla="*/ 2 h 7"/>
                <a:gd name="T6" fmla="*/ 7 w 10"/>
                <a:gd name="T7" fmla="*/ 0 h 7"/>
                <a:gd name="T8" fmla="*/ 3 w 10"/>
                <a:gd name="T9" fmla="*/ 2 h 7"/>
                <a:gd name="T10" fmla="*/ 1 w 10"/>
                <a:gd name="T11" fmla="*/ 2 h 7"/>
                <a:gd name="T12" fmla="*/ 0 w 10"/>
                <a:gd name="T13" fmla="*/ 5 h 7"/>
                <a:gd name="T14" fmla="*/ 3 w 10"/>
                <a:gd name="T15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7">
                  <a:moveTo>
                    <a:pt x="3" y="6"/>
                  </a:moveTo>
                  <a:cubicBezTo>
                    <a:pt x="3" y="6"/>
                    <a:pt x="5" y="6"/>
                    <a:pt x="8" y="4"/>
                  </a:cubicBezTo>
                  <a:cubicBezTo>
                    <a:pt x="9" y="4"/>
                    <a:pt x="10" y="3"/>
                    <a:pt x="10" y="2"/>
                  </a:cubicBezTo>
                  <a:cubicBezTo>
                    <a:pt x="9" y="1"/>
                    <a:pt x="8" y="0"/>
                    <a:pt x="7" y="0"/>
                  </a:cubicBezTo>
                  <a:cubicBezTo>
                    <a:pt x="5" y="1"/>
                    <a:pt x="4" y="2"/>
                    <a:pt x="3" y="2"/>
                  </a:cubicBezTo>
                  <a:cubicBezTo>
                    <a:pt x="2" y="2"/>
                    <a:pt x="1" y="2"/>
                    <a:pt x="1" y="2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1" y="6"/>
                    <a:pt x="2" y="7"/>
                    <a:pt x="3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7" name="Freeform 612"/>
            <p:cNvSpPr>
              <a:spLocks/>
            </p:cNvSpPr>
            <p:nvPr/>
          </p:nvSpPr>
          <p:spPr bwMode="auto">
            <a:xfrm rot="16200000">
              <a:off x="5962942" y="638260"/>
              <a:ext cx="28292" cy="58760"/>
            </a:xfrm>
            <a:custGeom>
              <a:avLst/>
              <a:gdLst>
                <a:gd name="T0" fmla="*/ 5 w 5"/>
                <a:gd name="T1" fmla="*/ 8 h 10"/>
                <a:gd name="T2" fmla="*/ 5 w 5"/>
                <a:gd name="T3" fmla="*/ 2 h 10"/>
                <a:gd name="T4" fmla="*/ 2 w 5"/>
                <a:gd name="T5" fmla="*/ 0 h 10"/>
                <a:gd name="T6" fmla="*/ 1 w 5"/>
                <a:gd name="T7" fmla="*/ 3 h 10"/>
                <a:gd name="T8" fmla="*/ 1 w 5"/>
                <a:gd name="T9" fmla="*/ 8 h 10"/>
                <a:gd name="T10" fmla="*/ 3 w 5"/>
                <a:gd name="T11" fmla="*/ 10 h 10"/>
                <a:gd name="T12" fmla="*/ 5 w 5"/>
                <a:gd name="T13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0">
                  <a:moveTo>
                    <a:pt x="5" y="8"/>
                  </a:moveTo>
                  <a:cubicBezTo>
                    <a:pt x="5" y="6"/>
                    <a:pt x="5" y="4"/>
                    <a:pt x="5" y="2"/>
                  </a:cubicBezTo>
                  <a:cubicBezTo>
                    <a:pt x="4" y="1"/>
                    <a:pt x="4" y="0"/>
                    <a:pt x="2" y="0"/>
                  </a:cubicBezTo>
                  <a:cubicBezTo>
                    <a:pt x="1" y="0"/>
                    <a:pt x="0" y="1"/>
                    <a:pt x="1" y="3"/>
                  </a:cubicBezTo>
                  <a:cubicBezTo>
                    <a:pt x="1" y="5"/>
                    <a:pt x="1" y="6"/>
                    <a:pt x="1" y="8"/>
                  </a:cubicBezTo>
                  <a:cubicBezTo>
                    <a:pt x="1" y="10"/>
                    <a:pt x="1" y="10"/>
                    <a:pt x="3" y="10"/>
                  </a:cubicBezTo>
                  <a:cubicBezTo>
                    <a:pt x="4" y="10"/>
                    <a:pt x="5" y="10"/>
                    <a:pt x="5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8" name="Freeform 613"/>
            <p:cNvSpPr>
              <a:spLocks noEditPoints="1"/>
            </p:cNvSpPr>
            <p:nvPr/>
          </p:nvSpPr>
          <p:spPr bwMode="auto">
            <a:xfrm rot="16200000">
              <a:off x="6218653" y="4360746"/>
              <a:ext cx="587589" cy="4302458"/>
            </a:xfrm>
            <a:custGeom>
              <a:avLst/>
              <a:gdLst>
                <a:gd name="T0" fmla="*/ 38 w 101"/>
                <a:gd name="T1" fmla="*/ 739 h 740"/>
                <a:gd name="T2" fmla="*/ 52 w 101"/>
                <a:gd name="T3" fmla="*/ 705 h 740"/>
                <a:gd name="T4" fmla="*/ 56 w 101"/>
                <a:gd name="T5" fmla="*/ 707 h 740"/>
                <a:gd name="T6" fmla="*/ 57 w 101"/>
                <a:gd name="T7" fmla="*/ 695 h 740"/>
                <a:gd name="T8" fmla="*/ 64 w 101"/>
                <a:gd name="T9" fmla="*/ 682 h 740"/>
                <a:gd name="T10" fmla="*/ 67 w 101"/>
                <a:gd name="T11" fmla="*/ 675 h 740"/>
                <a:gd name="T12" fmla="*/ 70 w 101"/>
                <a:gd name="T13" fmla="*/ 661 h 740"/>
                <a:gd name="T14" fmla="*/ 78 w 101"/>
                <a:gd name="T15" fmla="*/ 651 h 740"/>
                <a:gd name="T16" fmla="*/ 84 w 101"/>
                <a:gd name="T17" fmla="*/ 615 h 740"/>
                <a:gd name="T18" fmla="*/ 87 w 101"/>
                <a:gd name="T19" fmla="*/ 616 h 740"/>
                <a:gd name="T20" fmla="*/ 86 w 101"/>
                <a:gd name="T21" fmla="*/ 604 h 740"/>
                <a:gd name="T22" fmla="*/ 91 w 101"/>
                <a:gd name="T23" fmla="*/ 590 h 740"/>
                <a:gd name="T24" fmla="*/ 92 w 101"/>
                <a:gd name="T25" fmla="*/ 582 h 740"/>
                <a:gd name="T26" fmla="*/ 92 w 101"/>
                <a:gd name="T27" fmla="*/ 568 h 740"/>
                <a:gd name="T28" fmla="*/ 98 w 101"/>
                <a:gd name="T29" fmla="*/ 557 h 740"/>
                <a:gd name="T30" fmla="*/ 97 w 101"/>
                <a:gd name="T31" fmla="*/ 521 h 740"/>
                <a:gd name="T32" fmla="*/ 101 w 101"/>
                <a:gd name="T33" fmla="*/ 521 h 740"/>
                <a:gd name="T34" fmla="*/ 97 w 101"/>
                <a:gd name="T35" fmla="*/ 501 h 740"/>
                <a:gd name="T36" fmla="*/ 101 w 101"/>
                <a:gd name="T37" fmla="*/ 501 h 740"/>
                <a:gd name="T38" fmla="*/ 96 w 101"/>
                <a:gd name="T39" fmla="*/ 473 h 740"/>
                <a:gd name="T40" fmla="*/ 100 w 101"/>
                <a:gd name="T41" fmla="*/ 473 h 740"/>
                <a:gd name="T42" fmla="*/ 95 w 101"/>
                <a:gd name="T43" fmla="*/ 461 h 740"/>
                <a:gd name="T44" fmla="*/ 96 w 101"/>
                <a:gd name="T45" fmla="*/ 447 h 740"/>
                <a:gd name="T46" fmla="*/ 95 w 101"/>
                <a:gd name="T47" fmla="*/ 439 h 740"/>
                <a:gd name="T48" fmla="*/ 91 w 101"/>
                <a:gd name="T49" fmla="*/ 426 h 740"/>
                <a:gd name="T50" fmla="*/ 92 w 101"/>
                <a:gd name="T51" fmla="*/ 413 h 740"/>
                <a:gd name="T52" fmla="*/ 79 w 101"/>
                <a:gd name="T53" fmla="*/ 379 h 740"/>
                <a:gd name="T54" fmla="*/ 83 w 101"/>
                <a:gd name="T55" fmla="*/ 378 h 740"/>
                <a:gd name="T56" fmla="*/ 76 w 101"/>
                <a:gd name="T57" fmla="*/ 368 h 740"/>
                <a:gd name="T58" fmla="*/ 73 w 101"/>
                <a:gd name="T59" fmla="*/ 354 h 740"/>
                <a:gd name="T60" fmla="*/ 70 w 101"/>
                <a:gd name="T61" fmla="*/ 347 h 740"/>
                <a:gd name="T62" fmla="*/ 62 w 101"/>
                <a:gd name="T63" fmla="*/ 335 h 740"/>
                <a:gd name="T64" fmla="*/ 61 w 101"/>
                <a:gd name="T65" fmla="*/ 322 h 740"/>
                <a:gd name="T66" fmla="*/ 39 w 101"/>
                <a:gd name="T67" fmla="*/ 293 h 740"/>
                <a:gd name="T68" fmla="*/ 49 w 101"/>
                <a:gd name="T69" fmla="*/ 301 h 740"/>
                <a:gd name="T70" fmla="*/ 39 w 101"/>
                <a:gd name="T71" fmla="*/ 293 h 740"/>
                <a:gd name="T72" fmla="*/ 36 w 101"/>
                <a:gd name="T73" fmla="*/ 281 h 740"/>
                <a:gd name="T74" fmla="*/ 17 w 101"/>
                <a:gd name="T75" fmla="*/ 250 h 740"/>
                <a:gd name="T76" fmla="*/ 21 w 101"/>
                <a:gd name="T77" fmla="*/ 249 h 740"/>
                <a:gd name="T78" fmla="*/ 13 w 101"/>
                <a:gd name="T79" fmla="*/ 239 h 740"/>
                <a:gd name="T80" fmla="*/ 10 w 101"/>
                <a:gd name="T81" fmla="*/ 225 h 740"/>
                <a:gd name="T82" fmla="*/ 8 w 101"/>
                <a:gd name="T83" fmla="*/ 217 h 740"/>
                <a:gd name="T84" fmla="*/ 4 w 101"/>
                <a:gd name="T85" fmla="*/ 204 h 740"/>
                <a:gd name="T86" fmla="*/ 6 w 101"/>
                <a:gd name="T87" fmla="*/ 191 h 740"/>
                <a:gd name="T88" fmla="*/ 0 w 101"/>
                <a:gd name="T89" fmla="*/ 155 h 740"/>
                <a:gd name="T90" fmla="*/ 4 w 101"/>
                <a:gd name="T91" fmla="*/ 167 h 740"/>
                <a:gd name="T92" fmla="*/ 0 w 101"/>
                <a:gd name="T93" fmla="*/ 155 h 740"/>
                <a:gd name="T94" fmla="*/ 5 w 101"/>
                <a:gd name="T95" fmla="*/ 144 h 740"/>
                <a:gd name="T96" fmla="*/ 8 w 101"/>
                <a:gd name="T97" fmla="*/ 108 h 740"/>
                <a:gd name="T98" fmla="*/ 12 w 101"/>
                <a:gd name="T99" fmla="*/ 109 h 740"/>
                <a:gd name="T100" fmla="*/ 11 w 101"/>
                <a:gd name="T101" fmla="*/ 96 h 740"/>
                <a:gd name="T102" fmla="*/ 17 w 101"/>
                <a:gd name="T103" fmla="*/ 83 h 740"/>
                <a:gd name="T104" fmla="*/ 20 w 101"/>
                <a:gd name="T105" fmla="*/ 76 h 740"/>
                <a:gd name="T106" fmla="*/ 24 w 101"/>
                <a:gd name="T107" fmla="*/ 62 h 740"/>
                <a:gd name="T108" fmla="*/ 33 w 101"/>
                <a:gd name="T109" fmla="*/ 53 h 740"/>
                <a:gd name="T110" fmla="*/ 48 w 101"/>
                <a:gd name="T111" fmla="*/ 20 h 740"/>
                <a:gd name="T112" fmla="*/ 51 w 101"/>
                <a:gd name="T113" fmla="*/ 22 h 740"/>
                <a:gd name="T114" fmla="*/ 55 w 101"/>
                <a:gd name="T115" fmla="*/ 10 h 740"/>
                <a:gd name="T116" fmla="*/ 65 w 101"/>
                <a:gd name="T117" fmla="*/ 4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1" h="740">
                  <a:moveTo>
                    <a:pt x="41" y="727"/>
                  </a:moveTo>
                  <a:cubicBezTo>
                    <a:pt x="39" y="730"/>
                    <a:pt x="37" y="733"/>
                    <a:pt x="35" y="737"/>
                  </a:cubicBezTo>
                  <a:cubicBezTo>
                    <a:pt x="34" y="738"/>
                    <a:pt x="34" y="739"/>
                    <a:pt x="35" y="739"/>
                  </a:cubicBezTo>
                  <a:cubicBezTo>
                    <a:pt x="36" y="740"/>
                    <a:pt x="38" y="740"/>
                    <a:pt x="38" y="739"/>
                  </a:cubicBezTo>
                  <a:cubicBezTo>
                    <a:pt x="40" y="736"/>
                    <a:pt x="42" y="732"/>
                    <a:pt x="44" y="729"/>
                  </a:cubicBezTo>
                  <a:cubicBezTo>
                    <a:pt x="45" y="728"/>
                    <a:pt x="45" y="726"/>
                    <a:pt x="44" y="726"/>
                  </a:cubicBezTo>
                  <a:cubicBezTo>
                    <a:pt x="43" y="725"/>
                    <a:pt x="42" y="726"/>
                    <a:pt x="41" y="727"/>
                  </a:cubicBezTo>
                  <a:close/>
                  <a:moveTo>
                    <a:pt x="52" y="705"/>
                  </a:moveTo>
                  <a:cubicBezTo>
                    <a:pt x="50" y="709"/>
                    <a:pt x="49" y="713"/>
                    <a:pt x="47" y="716"/>
                  </a:cubicBezTo>
                  <a:cubicBezTo>
                    <a:pt x="46" y="717"/>
                    <a:pt x="47" y="718"/>
                    <a:pt x="48" y="719"/>
                  </a:cubicBezTo>
                  <a:cubicBezTo>
                    <a:pt x="49" y="719"/>
                    <a:pt x="50" y="719"/>
                    <a:pt x="50" y="718"/>
                  </a:cubicBezTo>
                  <a:cubicBezTo>
                    <a:pt x="52" y="714"/>
                    <a:pt x="54" y="711"/>
                    <a:pt x="56" y="707"/>
                  </a:cubicBezTo>
                  <a:cubicBezTo>
                    <a:pt x="56" y="706"/>
                    <a:pt x="56" y="705"/>
                    <a:pt x="55" y="704"/>
                  </a:cubicBezTo>
                  <a:cubicBezTo>
                    <a:pt x="54" y="704"/>
                    <a:pt x="53" y="704"/>
                    <a:pt x="52" y="705"/>
                  </a:cubicBezTo>
                  <a:close/>
                  <a:moveTo>
                    <a:pt x="62" y="684"/>
                  </a:moveTo>
                  <a:cubicBezTo>
                    <a:pt x="60" y="687"/>
                    <a:pt x="59" y="691"/>
                    <a:pt x="57" y="695"/>
                  </a:cubicBezTo>
                  <a:cubicBezTo>
                    <a:pt x="57" y="696"/>
                    <a:pt x="57" y="697"/>
                    <a:pt x="58" y="697"/>
                  </a:cubicBezTo>
                  <a:cubicBezTo>
                    <a:pt x="59" y="698"/>
                    <a:pt x="60" y="697"/>
                    <a:pt x="61" y="696"/>
                  </a:cubicBezTo>
                  <a:cubicBezTo>
                    <a:pt x="62" y="693"/>
                    <a:pt x="64" y="689"/>
                    <a:pt x="66" y="685"/>
                  </a:cubicBezTo>
                  <a:cubicBezTo>
                    <a:pt x="66" y="684"/>
                    <a:pt x="65" y="683"/>
                    <a:pt x="64" y="682"/>
                  </a:cubicBezTo>
                  <a:cubicBezTo>
                    <a:pt x="63" y="682"/>
                    <a:pt x="62" y="683"/>
                    <a:pt x="62" y="684"/>
                  </a:cubicBezTo>
                  <a:close/>
                  <a:moveTo>
                    <a:pt x="70" y="661"/>
                  </a:moveTo>
                  <a:cubicBezTo>
                    <a:pt x="69" y="665"/>
                    <a:pt x="68" y="669"/>
                    <a:pt x="66" y="672"/>
                  </a:cubicBezTo>
                  <a:cubicBezTo>
                    <a:pt x="66" y="673"/>
                    <a:pt x="66" y="675"/>
                    <a:pt x="67" y="675"/>
                  </a:cubicBezTo>
                  <a:cubicBezTo>
                    <a:pt x="68" y="675"/>
                    <a:pt x="70" y="675"/>
                    <a:pt x="70" y="674"/>
                  </a:cubicBezTo>
                  <a:cubicBezTo>
                    <a:pt x="71" y="670"/>
                    <a:pt x="73" y="666"/>
                    <a:pt x="74" y="663"/>
                  </a:cubicBezTo>
                  <a:cubicBezTo>
                    <a:pt x="74" y="661"/>
                    <a:pt x="74" y="660"/>
                    <a:pt x="73" y="660"/>
                  </a:cubicBezTo>
                  <a:cubicBezTo>
                    <a:pt x="72" y="660"/>
                    <a:pt x="71" y="660"/>
                    <a:pt x="70" y="661"/>
                  </a:cubicBezTo>
                  <a:close/>
                  <a:moveTo>
                    <a:pt x="77" y="638"/>
                  </a:moveTo>
                  <a:cubicBezTo>
                    <a:pt x="76" y="642"/>
                    <a:pt x="75" y="646"/>
                    <a:pt x="74" y="650"/>
                  </a:cubicBezTo>
                  <a:cubicBezTo>
                    <a:pt x="74" y="651"/>
                    <a:pt x="74" y="652"/>
                    <a:pt x="75" y="652"/>
                  </a:cubicBezTo>
                  <a:cubicBezTo>
                    <a:pt x="76" y="653"/>
                    <a:pt x="77" y="652"/>
                    <a:pt x="78" y="651"/>
                  </a:cubicBezTo>
                  <a:cubicBezTo>
                    <a:pt x="79" y="647"/>
                    <a:pt x="80" y="643"/>
                    <a:pt x="81" y="640"/>
                  </a:cubicBezTo>
                  <a:cubicBezTo>
                    <a:pt x="82" y="638"/>
                    <a:pt x="81" y="637"/>
                    <a:pt x="80" y="637"/>
                  </a:cubicBezTo>
                  <a:cubicBezTo>
                    <a:pt x="79" y="637"/>
                    <a:pt x="78" y="637"/>
                    <a:pt x="77" y="638"/>
                  </a:cubicBezTo>
                  <a:close/>
                  <a:moveTo>
                    <a:pt x="84" y="615"/>
                  </a:moveTo>
                  <a:cubicBezTo>
                    <a:pt x="83" y="619"/>
                    <a:pt x="82" y="623"/>
                    <a:pt x="81" y="627"/>
                  </a:cubicBezTo>
                  <a:cubicBezTo>
                    <a:pt x="80" y="628"/>
                    <a:pt x="81" y="629"/>
                    <a:pt x="82" y="629"/>
                  </a:cubicBezTo>
                  <a:cubicBezTo>
                    <a:pt x="83" y="630"/>
                    <a:pt x="84" y="629"/>
                    <a:pt x="84" y="628"/>
                  </a:cubicBezTo>
                  <a:cubicBezTo>
                    <a:pt x="85" y="624"/>
                    <a:pt x="86" y="620"/>
                    <a:pt x="87" y="616"/>
                  </a:cubicBezTo>
                  <a:cubicBezTo>
                    <a:pt x="88" y="615"/>
                    <a:pt x="87" y="614"/>
                    <a:pt x="86" y="614"/>
                  </a:cubicBezTo>
                  <a:cubicBezTo>
                    <a:pt x="85" y="614"/>
                    <a:pt x="84" y="614"/>
                    <a:pt x="84" y="615"/>
                  </a:cubicBezTo>
                  <a:close/>
                  <a:moveTo>
                    <a:pt x="89" y="592"/>
                  </a:moveTo>
                  <a:cubicBezTo>
                    <a:pt x="88" y="596"/>
                    <a:pt x="87" y="600"/>
                    <a:pt x="86" y="604"/>
                  </a:cubicBezTo>
                  <a:cubicBezTo>
                    <a:pt x="86" y="605"/>
                    <a:pt x="87" y="606"/>
                    <a:pt x="88" y="606"/>
                  </a:cubicBezTo>
                  <a:cubicBezTo>
                    <a:pt x="89" y="606"/>
                    <a:pt x="90" y="606"/>
                    <a:pt x="90" y="604"/>
                  </a:cubicBezTo>
                  <a:cubicBezTo>
                    <a:pt x="91" y="601"/>
                    <a:pt x="92" y="597"/>
                    <a:pt x="92" y="593"/>
                  </a:cubicBezTo>
                  <a:cubicBezTo>
                    <a:pt x="93" y="592"/>
                    <a:pt x="92" y="591"/>
                    <a:pt x="91" y="590"/>
                  </a:cubicBezTo>
                  <a:cubicBezTo>
                    <a:pt x="90" y="590"/>
                    <a:pt x="89" y="591"/>
                    <a:pt x="89" y="592"/>
                  </a:cubicBezTo>
                  <a:close/>
                  <a:moveTo>
                    <a:pt x="92" y="568"/>
                  </a:moveTo>
                  <a:cubicBezTo>
                    <a:pt x="92" y="572"/>
                    <a:pt x="91" y="576"/>
                    <a:pt x="91" y="580"/>
                  </a:cubicBezTo>
                  <a:cubicBezTo>
                    <a:pt x="90" y="581"/>
                    <a:pt x="91" y="582"/>
                    <a:pt x="92" y="582"/>
                  </a:cubicBezTo>
                  <a:cubicBezTo>
                    <a:pt x="93" y="583"/>
                    <a:pt x="94" y="582"/>
                    <a:pt x="95" y="581"/>
                  </a:cubicBezTo>
                  <a:cubicBezTo>
                    <a:pt x="95" y="577"/>
                    <a:pt x="96" y="573"/>
                    <a:pt x="96" y="569"/>
                  </a:cubicBezTo>
                  <a:cubicBezTo>
                    <a:pt x="97" y="568"/>
                    <a:pt x="96" y="567"/>
                    <a:pt x="95" y="567"/>
                  </a:cubicBezTo>
                  <a:cubicBezTo>
                    <a:pt x="94" y="566"/>
                    <a:pt x="93" y="567"/>
                    <a:pt x="92" y="568"/>
                  </a:cubicBezTo>
                  <a:close/>
                  <a:moveTo>
                    <a:pt x="95" y="545"/>
                  </a:moveTo>
                  <a:cubicBezTo>
                    <a:pt x="95" y="549"/>
                    <a:pt x="94" y="553"/>
                    <a:pt x="94" y="556"/>
                  </a:cubicBezTo>
                  <a:cubicBezTo>
                    <a:pt x="94" y="558"/>
                    <a:pt x="95" y="559"/>
                    <a:pt x="96" y="559"/>
                  </a:cubicBezTo>
                  <a:cubicBezTo>
                    <a:pt x="97" y="559"/>
                    <a:pt x="98" y="558"/>
                    <a:pt x="98" y="557"/>
                  </a:cubicBezTo>
                  <a:cubicBezTo>
                    <a:pt x="98" y="553"/>
                    <a:pt x="99" y="549"/>
                    <a:pt x="99" y="545"/>
                  </a:cubicBezTo>
                  <a:cubicBezTo>
                    <a:pt x="99" y="544"/>
                    <a:pt x="98" y="543"/>
                    <a:pt x="97" y="543"/>
                  </a:cubicBezTo>
                  <a:cubicBezTo>
                    <a:pt x="96" y="543"/>
                    <a:pt x="95" y="543"/>
                    <a:pt x="95" y="545"/>
                  </a:cubicBezTo>
                  <a:close/>
                  <a:moveTo>
                    <a:pt x="97" y="521"/>
                  </a:moveTo>
                  <a:cubicBezTo>
                    <a:pt x="97" y="525"/>
                    <a:pt x="96" y="529"/>
                    <a:pt x="96" y="533"/>
                  </a:cubicBezTo>
                  <a:cubicBezTo>
                    <a:pt x="96" y="534"/>
                    <a:pt x="97" y="535"/>
                    <a:pt x="98" y="535"/>
                  </a:cubicBezTo>
                  <a:cubicBezTo>
                    <a:pt x="99" y="535"/>
                    <a:pt x="100" y="534"/>
                    <a:pt x="100" y="533"/>
                  </a:cubicBezTo>
                  <a:cubicBezTo>
                    <a:pt x="100" y="529"/>
                    <a:pt x="101" y="525"/>
                    <a:pt x="101" y="521"/>
                  </a:cubicBezTo>
                  <a:cubicBezTo>
                    <a:pt x="101" y="520"/>
                    <a:pt x="100" y="519"/>
                    <a:pt x="99" y="519"/>
                  </a:cubicBezTo>
                  <a:cubicBezTo>
                    <a:pt x="98" y="519"/>
                    <a:pt x="97" y="520"/>
                    <a:pt x="97" y="521"/>
                  </a:cubicBezTo>
                  <a:close/>
                  <a:moveTo>
                    <a:pt x="97" y="497"/>
                  </a:moveTo>
                  <a:cubicBezTo>
                    <a:pt x="97" y="498"/>
                    <a:pt x="97" y="499"/>
                    <a:pt x="97" y="501"/>
                  </a:cubicBezTo>
                  <a:cubicBezTo>
                    <a:pt x="97" y="503"/>
                    <a:pt x="97" y="506"/>
                    <a:pt x="97" y="509"/>
                  </a:cubicBezTo>
                  <a:cubicBezTo>
                    <a:pt x="97" y="510"/>
                    <a:pt x="98" y="511"/>
                    <a:pt x="99" y="511"/>
                  </a:cubicBezTo>
                  <a:cubicBezTo>
                    <a:pt x="100" y="511"/>
                    <a:pt x="101" y="510"/>
                    <a:pt x="101" y="509"/>
                  </a:cubicBezTo>
                  <a:cubicBezTo>
                    <a:pt x="101" y="506"/>
                    <a:pt x="101" y="503"/>
                    <a:pt x="101" y="501"/>
                  </a:cubicBezTo>
                  <a:cubicBezTo>
                    <a:pt x="101" y="499"/>
                    <a:pt x="101" y="498"/>
                    <a:pt x="101" y="497"/>
                  </a:cubicBezTo>
                  <a:cubicBezTo>
                    <a:pt x="101" y="496"/>
                    <a:pt x="100" y="495"/>
                    <a:pt x="99" y="495"/>
                  </a:cubicBezTo>
                  <a:cubicBezTo>
                    <a:pt x="98" y="495"/>
                    <a:pt x="97" y="496"/>
                    <a:pt x="97" y="497"/>
                  </a:cubicBezTo>
                  <a:close/>
                  <a:moveTo>
                    <a:pt x="96" y="473"/>
                  </a:moveTo>
                  <a:cubicBezTo>
                    <a:pt x="97" y="477"/>
                    <a:pt x="97" y="481"/>
                    <a:pt x="97" y="485"/>
                  </a:cubicBezTo>
                  <a:cubicBezTo>
                    <a:pt x="97" y="486"/>
                    <a:pt x="98" y="487"/>
                    <a:pt x="99" y="487"/>
                  </a:cubicBezTo>
                  <a:cubicBezTo>
                    <a:pt x="100" y="487"/>
                    <a:pt x="101" y="486"/>
                    <a:pt x="101" y="485"/>
                  </a:cubicBezTo>
                  <a:cubicBezTo>
                    <a:pt x="101" y="481"/>
                    <a:pt x="101" y="477"/>
                    <a:pt x="100" y="473"/>
                  </a:cubicBezTo>
                  <a:cubicBezTo>
                    <a:pt x="100" y="472"/>
                    <a:pt x="99" y="471"/>
                    <a:pt x="98" y="471"/>
                  </a:cubicBezTo>
                  <a:cubicBezTo>
                    <a:pt x="97" y="471"/>
                    <a:pt x="96" y="472"/>
                    <a:pt x="96" y="473"/>
                  </a:cubicBezTo>
                  <a:close/>
                  <a:moveTo>
                    <a:pt x="94" y="449"/>
                  </a:moveTo>
                  <a:cubicBezTo>
                    <a:pt x="95" y="453"/>
                    <a:pt x="95" y="457"/>
                    <a:pt x="95" y="461"/>
                  </a:cubicBezTo>
                  <a:cubicBezTo>
                    <a:pt x="96" y="462"/>
                    <a:pt x="97" y="463"/>
                    <a:pt x="98" y="463"/>
                  </a:cubicBezTo>
                  <a:cubicBezTo>
                    <a:pt x="99" y="463"/>
                    <a:pt x="100" y="462"/>
                    <a:pt x="99" y="461"/>
                  </a:cubicBezTo>
                  <a:cubicBezTo>
                    <a:pt x="99" y="457"/>
                    <a:pt x="99" y="453"/>
                    <a:pt x="98" y="449"/>
                  </a:cubicBezTo>
                  <a:cubicBezTo>
                    <a:pt x="98" y="448"/>
                    <a:pt x="97" y="447"/>
                    <a:pt x="96" y="447"/>
                  </a:cubicBezTo>
                  <a:cubicBezTo>
                    <a:pt x="95" y="447"/>
                    <a:pt x="94" y="448"/>
                    <a:pt x="94" y="449"/>
                  </a:cubicBezTo>
                  <a:close/>
                  <a:moveTo>
                    <a:pt x="91" y="426"/>
                  </a:moveTo>
                  <a:cubicBezTo>
                    <a:pt x="91" y="429"/>
                    <a:pt x="92" y="433"/>
                    <a:pt x="93" y="437"/>
                  </a:cubicBezTo>
                  <a:cubicBezTo>
                    <a:pt x="93" y="438"/>
                    <a:pt x="94" y="439"/>
                    <a:pt x="95" y="439"/>
                  </a:cubicBezTo>
                  <a:cubicBezTo>
                    <a:pt x="96" y="439"/>
                    <a:pt x="97" y="438"/>
                    <a:pt x="97" y="437"/>
                  </a:cubicBezTo>
                  <a:cubicBezTo>
                    <a:pt x="96" y="433"/>
                    <a:pt x="95" y="429"/>
                    <a:pt x="95" y="425"/>
                  </a:cubicBezTo>
                  <a:cubicBezTo>
                    <a:pt x="94" y="424"/>
                    <a:pt x="93" y="423"/>
                    <a:pt x="92" y="423"/>
                  </a:cubicBezTo>
                  <a:cubicBezTo>
                    <a:pt x="91" y="423"/>
                    <a:pt x="91" y="424"/>
                    <a:pt x="91" y="426"/>
                  </a:cubicBezTo>
                  <a:close/>
                  <a:moveTo>
                    <a:pt x="86" y="402"/>
                  </a:moveTo>
                  <a:cubicBezTo>
                    <a:pt x="87" y="406"/>
                    <a:pt x="88" y="410"/>
                    <a:pt x="88" y="414"/>
                  </a:cubicBezTo>
                  <a:cubicBezTo>
                    <a:pt x="89" y="415"/>
                    <a:pt x="90" y="416"/>
                    <a:pt x="91" y="415"/>
                  </a:cubicBezTo>
                  <a:cubicBezTo>
                    <a:pt x="92" y="415"/>
                    <a:pt x="93" y="414"/>
                    <a:pt x="92" y="413"/>
                  </a:cubicBezTo>
                  <a:cubicBezTo>
                    <a:pt x="92" y="409"/>
                    <a:pt x="91" y="405"/>
                    <a:pt x="90" y="401"/>
                  </a:cubicBezTo>
                  <a:cubicBezTo>
                    <a:pt x="89" y="400"/>
                    <a:pt x="88" y="399"/>
                    <a:pt x="87" y="400"/>
                  </a:cubicBezTo>
                  <a:cubicBezTo>
                    <a:pt x="86" y="400"/>
                    <a:pt x="86" y="401"/>
                    <a:pt x="86" y="402"/>
                  </a:cubicBezTo>
                  <a:close/>
                  <a:moveTo>
                    <a:pt x="79" y="379"/>
                  </a:moveTo>
                  <a:cubicBezTo>
                    <a:pt x="81" y="383"/>
                    <a:pt x="82" y="387"/>
                    <a:pt x="83" y="391"/>
                  </a:cubicBezTo>
                  <a:cubicBezTo>
                    <a:pt x="83" y="392"/>
                    <a:pt x="84" y="392"/>
                    <a:pt x="85" y="392"/>
                  </a:cubicBezTo>
                  <a:cubicBezTo>
                    <a:pt x="86" y="392"/>
                    <a:pt x="87" y="391"/>
                    <a:pt x="87" y="390"/>
                  </a:cubicBezTo>
                  <a:cubicBezTo>
                    <a:pt x="86" y="386"/>
                    <a:pt x="85" y="382"/>
                    <a:pt x="83" y="378"/>
                  </a:cubicBezTo>
                  <a:cubicBezTo>
                    <a:pt x="83" y="377"/>
                    <a:pt x="82" y="376"/>
                    <a:pt x="81" y="377"/>
                  </a:cubicBezTo>
                  <a:cubicBezTo>
                    <a:pt x="80" y="377"/>
                    <a:pt x="79" y="378"/>
                    <a:pt x="79" y="379"/>
                  </a:cubicBezTo>
                  <a:close/>
                  <a:moveTo>
                    <a:pt x="72" y="357"/>
                  </a:moveTo>
                  <a:cubicBezTo>
                    <a:pt x="73" y="360"/>
                    <a:pt x="74" y="364"/>
                    <a:pt x="76" y="368"/>
                  </a:cubicBezTo>
                  <a:cubicBezTo>
                    <a:pt x="76" y="369"/>
                    <a:pt x="77" y="369"/>
                    <a:pt x="78" y="369"/>
                  </a:cubicBezTo>
                  <a:cubicBezTo>
                    <a:pt x="79" y="369"/>
                    <a:pt x="80" y="368"/>
                    <a:pt x="80" y="366"/>
                  </a:cubicBezTo>
                  <a:cubicBezTo>
                    <a:pt x="78" y="363"/>
                    <a:pt x="77" y="359"/>
                    <a:pt x="75" y="355"/>
                  </a:cubicBezTo>
                  <a:cubicBezTo>
                    <a:pt x="75" y="354"/>
                    <a:pt x="74" y="354"/>
                    <a:pt x="73" y="354"/>
                  </a:cubicBezTo>
                  <a:cubicBezTo>
                    <a:pt x="72" y="354"/>
                    <a:pt x="71" y="356"/>
                    <a:pt x="72" y="357"/>
                  </a:cubicBezTo>
                  <a:close/>
                  <a:moveTo>
                    <a:pt x="62" y="335"/>
                  </a:moveTo>
                  <a:cubicBezTo>
                    <a:pt x="64" y="338"/>
                    <a:pt x="66" y="342"/>
                    <a:pt x="67" y="346"/>
                  </a:cubicBezTo>
                  <a:cubicBezTo>
                    <a:pt x="68" y="347"/>
                    <a:pt x="69" y="347"/>
                    <a:pt x="70" y="347"/>
                  </a:cubicBezTo>
                  <a:cubicBezTo>
                    <a:pt x="71" y="346"/>
                    <a:pt x="71" y="345"/>
                    <a:pt x="71" y="344"/>
                  </a:cubicBezTo>
                  <a:cubicBezTo>
                    <a:pt x="69" y="340"/>
                    <a:pt x="68" y="337"/>
                    <a:pt x="66" y="333"/>
                  </a:cubicBezTo>
                  <a:cubicBezTo>
                    <a:pt x="65" y="332"/>
                    <a:pt x="64" y="332"/>
                    <a:pt x="63" y="332"/>
                  </a:cubicBezTo>
                  <a:cubicBezTo>
                    <a:pt x="62" y="332"/>
                    <a:pt x="62" y="334"/>
                    <a:pt x="62" y="335"/>
                  </a:cubicBezTo>
                  <a:close/>
                  <a:moveTo>
                    <a:pt x="51" y="313"/>
                  </a:moveTo>
                  <a:cubicBezTo>
                    <a:pt x="53" y="317"/>
                    <a:pt x="55" y="320"/>
                    <a:pt x="57" y="324"/>
                  </a:cubicBezTo>
                  <a:cubicBezTo>
                    <a:pt x="57" y="325"/>
                    <a:pt x="59" y="325"/>
                    <a:pt x="60" y="325"/>
                  </a:cubicBezTo>
                  <a:cubicBezTo>
                    <a:pt x="61" y="324"/>
                    <a:pt x="61" y="323"/>
                    <a:pt x="61" y="322"/>
                  </a:cubicBezTo>
                  <a:cubicBezTo>
                    <a:pt x="59" y="319"/>
                    <a:pt x="57" y="315"/>
                    <a:pt x="55" y="311"/>
                  </a:cubicBezTo>
                  <a:cubicBezTo>
                    <a:pt x="54" y="311"/>
                    <a:pt x="53" y="310"/>
                    <a:pt x="52" y="311"/>
                  </a:cubicBezTo>
                  <a:cubicBezTo>
                    <a:pt x="51" y="311"/>
                    <a:pt x="51" y="312"/>
                    <a:pt x="51" y="313"/>
                  </a:cubicBezTo>
                  <a:close/>
                  <a:moveTo>
                    <a:pt x="39" y="293"/>
                  </a:moveTo>
                  <a:cubicBezTo>
                    <a:pt x="39" y="294"/>
                    <a:pt x="40" y="295"/>
                    <a:pt x="40" y="295"/>
                  </a:cubicBezTo>
                  <a:cubicBezTo>
                    <a:pt x="42" y="298"/>
                    <a:pt x="44" y="301"/>
                    <a:pt x="45" y="303"/>
                  </a:cubicBezTo>
                  <a:cubicBezTo>
                    <a:pt x="46" y="304"/>
                    <a:pt x="47" y="304"/>
                    <a:pt x="48" y="304"/>
                  </a:cubicBezTo>
                  <a:cubicBezTo>
                    <a:pt x="49" y="303"/>
                    <a:pt x="49" y="302"/>
                    <a:pt x="49" y="301"/>
                  </a:cubicBezTo>
                  <a:cubicBezTo>
                    <a:pt x="47" y="298"/>
                    <a:pt x="46" y="296"/>
                    <a:pt x="44" y="293"/>
                  </a:cubicBezTo>
                  <a:cubicBezTo>
                    <a:pt x="43" y="292"/>
                    <a:pt x="43" y="292"/>
                    <a:pt x="42" y="291"/>
                  </a:cubicBezTo>
                  <a:cubicBezTo>
                    <a:pt x="42" y="290"/>
                    <a:pt x="41" y="290"/>
                    <a:pt x="40" y="290"/>
                  </a:cubicBezTo>
                  <a:cubicBezTo>
                    <a:pt x="39" y="291"/>
                    <a:pt x="38" y="292"/>
                    <a:pt x="39" y="293"/>
                  </a:cubicBezTo>
                  <a:close/>
                  <a:moveTo>
                    <a:pt x="27" y="272"/>
                  </a:moveTo>
                  <a:cubicBezTo>
                    <a:pt x="29" y="276"/>
                    <a:pt x="31" y="279"/>
                    <a:pt x="33" y="283"/>
                  </a:cubicBezTo>
                  <a:cubicBezTo>
                    <a:pt x="33" y="284"/>
                    <a:pt x="34" y="284"/>
                    <a:pt x="35" y="283"/>
                  </a:cubicBezTo>
                  <a:cubicBezTo>
                    <a:pt x="36" y="283"/>
                    <a:pt x="37" y="282"/>
                    <a:pt x="36" y="281"/>
                  </a:cubicBezTo>
                  <a:cubicBezTo>
                    <a:pt x="34" y="277"/>
                    <a:pt x="32" y="274"/>
                    <a:pt x="30" y="270"/>
                  </a:cubicBezTo>
                  <a:cubicBezTo>
                    <a:pt x="30" y="269"/>
                    <a:pt x="29" y="269"/>
                    <a:pt x="28" y="269"/>
                  </a:cubicBezTo>
                  <a:cubicBezTo>
                    <a:pt x="27" y="270"/>
                    <a:pt x="26" y="271"/>
                    <a:pt x="27" y="272"/>
                  </a:cubicBezTo>
                  <a:close/>
                  <a:moveTo>
                    <a:pt x="17" y="250"/>
                  </a:moveTo>
                  <a:cubicBezTo>
                    <a:pt x="18" y="254"/>
                    <a:pt x="20" y="257"/>
                    <a:pt x="22" y="261"/>
                  </a:cubicBezTo>
                  <a:cubicBezTo>
                    <a:pt x="22" y="262"/>
                    <a:pt x="23" y="263"/>
                    <a:pt x="24" y="262"/>
                  </a:cubicBezTo>
                  <a:cubicBezTo>
                    <a:pt x="25" y="262"/>
                    <a:pt x="26" y="261"/>
                    <a:pt x="25" y="260"/>
                  </a:cubicBezTo>
                  <a:cubicBezTo>
                    <a:pt x="24" y="256"/>
                    <a:pt x="22" y="252"/>
                    <a:pt x="21" y="249"/>
                  </a:cubicBezTo>
                  <a:cubicBezTo>
                    <a:pt x="20" y="248"/>
                    <a:pt x="19" y="247"/>
                    <a:pt x="18" y="247"/>
                  </a:cubicBezTo>
                  <a:cubicBezTo>
                    <a:pt x="17" y="248"/>
                    <a:pt x="16" y="249"/>
                    <a:pt x="17" y="250"/>
                  </a:cubicBezTo>
                  <a:close/>
                  <a:moveTo>
                    <a:pt x="9" y="227"/>
                  </a:moveTo>
                  <a:cubicBezTo>
                    <a:pt x="10" y="231"/>
                    <a:pt x="11" y="235"/>
                    <a:pt x="13" y="239"/>
                  </a:cubicBezTo>
                  <a:cubicBezTo>
                    <a:pt x="13" y="240"/>
                    <a:pt x="14" y="240"/>
                    <a:pt x="15" y="240"/>
                  </a:cubicBezTo>
                  <a:cubicBezTo>
                    <a:pt x="16" y="240"/>
                    <a:pt x="17" y="238"/>
                    <a:pt x="16" y="237"/>
                  </a:cubicBezTo>
                  <a:cubicBezTo>
                    <a:pt x="15" y="234"/>
                    <a:pt x="14" y="230"/>
                    <a:pt x="13" y="226"/>
                  </a:cubicBezTo>
                  <a:cubicBezTo>
                    <a:pt x="12" y="225"/>
                    <a:pt x="11" y="224"/>
                    <a:pt x="10" y="225"/>
                  </a:cubicBezTo>
                  <a:cubicBezTo>
                    <a:pt x="9" y="225"/>
                    <a:pt x="9" y="226"/>
                    <a:pt x="9" y="227"/>
                  </a:cubicBezTo>
                  <a:close/>
                  <a:moveTo>
                    <a:pt x="4" y="204"/>
                  </a:moveTo>
                  <a:cubicBezTo>
                    <a:pt x="4" y="208"/>
                    <a:pt x="5" y="212"/>
                    <a:pt x="6" y="215"/>
                  </a:cubicBezTo>
                  <a:cubicBezTo>
                    <a:pt x="6" y="217"/>
                    <a:pt x="7" y="217"/>
                    <a:pt x="8" y="217"/>
                  </a:cubicBezTo>
                  <a:cubicBezTo>
                    <a:pt x="9" y="217"/>
                    <a:pt x="10" y="216"/>
                    <a:pt x="10" y="215"/>
                  </a:cubicBezTo>
                  <a:cubicBezTo>
                    <a:pt x="9" y="211"/>
                    <a:pt x="8" y="207"/>
                    <a:pt x="7" y="203"/>
                  </a:cubicBezTo>
                  <a:cubicBezTo>
                    <a:pt x="7" y="202"/>
                    <a:pt x="6" y="201"/>
                    <a:pt x="5" y="201"/>
                  </a:cubicBezTo>
                  <a:cubicBezTo>
                    <a:pt x="4" y="201"/>
                    <a:pt x="3" y="203"/>
                    <a:pt x="4" y="204"/>
                  </a:cubicBezTo>
                  <a:close/>
                  <a:moveTo>
                    <a:pt x="1" y="180"/>
                  </a:moveTo>
                  <a:cubicBezTo>
                    <a:pt x="1" y="184"/>
                    <a:pt x="1" y="188"/>
                    <a:pt x="2" y="192"/>
                  </a:cubicBezTo>
                  <a:cubicBezTo>
                    <a:pt x="2" y="193"/>
                    <a:pt x="3" y="194"/>
                    <a:pt x="4" y="193"/>
                  </a:cubicBezTo>
                  <a:cubicBezTo>
                    <a:pt x="5" y="193"/>
                    <a:pt x="6" y="192"/>
                    <a:pt x="6" y="191"/>
                  </a:cubicBezTo>
                  <a:cubicBezTo>
                    <a:pt x="5" y="187"/>
                    <a:pt x="5" y="183"/>
                    <a:pt x="5" y="179"/>
                  </a:cubicBezTo>
                  <a:cubicBezTo>
                    <a:pt x="5" y="178"/>
                    <a:pt x="4" y="177"/>
                    <a:pt x="3" y="177"/>
                  </a:cubicBezTo>
                  <a:cubicBezTo>
                    <a:pt x="1" y="178"/>
                    <a:pt x="1" y="178"/>
                    <a:pt x="1" y="180"/>
                  </a:cubicBezTo>
                  <a:close/>
                  <a:moveTo>
                    <a:pt x="0" y="155"/>
                  </a:moveTo>
                  <a:cubicBezTo>
                    <a:pt x="0" y="159"/>
                    <a:pt x="0" y="162"/>
                    <a:pt x="0" y="166"/>
                  </a:cubicBezTo>
                  <a:cubicBezTo>
                    <a:pt x="0" y="166"/>
                    <a:pt x="0" y="167"/>
                    <a:pt x="0" y="167"/>
                  </a:cubicBezTo>
                  <a:cubicBezTo>
                    <a:pt x="0" y="169"/>
                    <a:pt x="1" y="169"/>
                    <a:pt x="2" y="169"/>
                  </a:cubicBezTo>
                  <a:cubicBezTo>
                    <a:pt x="3" y="169"/>
                    <a:pt x="4" y="169"/>
                    <a:pt x="4" y="167"/>
                  </a:cubicBezTo>
                  <a:cubicBezTo>
                    <a:pt x="4" y="167"/>
                    <a:pt x="4" y="166"/>
                    <a:pt x="4" y="166"/>
                  </a:cubicBezTo>
                  <a:cubicBezTo>
                    <a:pt x="4" y="162"/>
                    <a:pt x="4" y="159"/>
                    <a:pt x="4" y="156"/>
                  </a:cubicBezTo>
                  <a:cubicBezTo>
                    <a:pt x="5" y="154"/>
                    <a:pt x="4" y="154"/>
                    <a:pt x="3" y="153"/>
                  </a:cubicBezTo>
                  <a:cubicBezTo>
                    <a:pt x="1" y="153"/>
                    <a:pt x="1" y="154"/>
                    <a:pt x="0" y="155"/>
                  </a:cubicBezTo>
                  <a:close/>
                  <a:moveTo>
                    <a:pt x="3" y="131"/>
                  </a:moveTo>
                  <a:cubicBezTo>
                    <a:pt x="2" y="135"/>
                    <a:pt x="2" y="139"/>
                    <a:pt x="1" y="143"/>
                  </a:cubicBezTo>
                  <a:cubicBezTo>
                    <a:pt x="1" y="144"/>
                    <a:pt x="2" y="145"/>
                    <a:pt x="3" y="145"/>
                  </a:cubicBezTo>
                  <a:cubicBezTo>
                    <a:pt x="4" y="146"/>
                    <a:pt x="5" y="145"/>
                    <a:pt x="5" y="144"/>
                  </a:cubicBezTo>
                  <a:cubicBezTo>
                    <a:pt x="6" y="140"/>
                    <a:pt x="6" y="136"/>
                    <a:pt x="7" y="132"/>
                  </a:cubicBezTo>
                  <a:cubicBezTo>
                    <a:pt x="7" y="131"/>
                    <a:pt x="6" y="130"/>
                    <a:pt x="5" y="130"/>
                  </a:cubicBezTo>
                  <a:cubicBezTo>
                    <a:pt x="4" y="129"/>
                    <a:pt x="3" y="130"/>
                    <a:pt x="3" y="131"/>
                  </a:cubicBezTo>
                  <a:close/>
                  <a:moveTo>
                    <a:pt x="8" y="108"/>
                  </a:moveTo>
                  <a:cubicBezTo>
                    <a:pt x="7" y="111"/>
                    <a:pt x="6" y="115"/>
                    <a:pt x="5" y="119"/>
                  </a:cubicBezTo>
                  <a:cubicBezTo>
                    <a:pt x="5" y="120"/>
                    <a:pt x="5" y="122"/>
                    <a:pt x="7" y="122"/>
                  </a:cubicBezTo>
                  <a:cubicBezTo>
                    <a:pt x="8" y="122"/>
                    <a:pt x="9" y="121"/>
                    <a:pt x="9" y="120"/>
                  </a:cubicBezTo>
                  <a:cubicBezTo>
                    <a:pt x="10" y="116"/>
                    <a:pt x="11" y="112"/>
                    <a:pt x="12" y="109"/>
                  </a:cubicBezTo>
                  <a:cubicBezTo>
                    <a:pt x="12" y="108"/>
                    <a:pt x="11" y="106"/>
                    <a:pt x="10" y="106"/>
                  </a:cubicBezTo>
                  <a:cubicBezTo>
                    <a:pt x="9" y="106"/>
                    <a:pt x="8" y="107"/>
                    <a:pt x="8" y="108"/>
                  </a:cubicBezTo>
                  <a:close/>
                  <a:moveTo>
                    <a:pt x="15" y="84"/>
                  </a:moveTo>
                  <a:cubicBezTo>
                    <a:pt x="13" y="88"/>
                    <a:pt x="12" y="92"/>
                    <a:pt x="11" y="96"/>
                  </a:cubicBezTo>
                  <a:cubicBezTo>
                    <a:pt x="11" y="97"/>
                    <a:pt x="11" y="98"/>
                    <a:pt x="12" y="98"/>
                  </a:cubicBezTo>
                  <a:cubicBezTo>
                    <a:pt x="13" y="99"/>
                    <a:pt x="14" y="98"/>
                    <a:pt x="15" y="97"/>
                  </a:cubicBezTo>
                  <a:cubicBezTo>
                    <a:pt x="16" y="93"/>
                    <a:pt x="17" y="90"/>
                    <a:pt x="19" y="86"/>
                  </a:cubicBezTo>
                  <a:cubicBezTo>
                    <a:pt x="19" y="85"/>
                    <a:pt x="18" y="84"/>
                    <a:pt x="17" y="83"/>
                  </a:cubicBezTo>
                  <a:cubicBezTo>
                    <a:pt x="16" y="83"/>
                    <a:pt x="15" y="83"/>
                    <a:pt x="15" y="84"/>
                  </a:cubicBezTo>
                  <a:close/>
                  <a:moveTo>
                    <a:pt x="24" y="62"/>
                  </a:moveTo>
                  <a:cubicBezTo>
                    <a:pt x="22" y="66"/>
                    <a:pt x="21" y="69"/>
                    <a:pt x="19" y="73"/>
                  </a:cubicBezTo>
                  <a:cubicBezTo>
                    <a:pt x="19" y="74"/>
                    <a:pt x="19" y="75"/>
                    <a:pt x="20" y="76"/>
                  </a:cubicBezTo>
                  <a:cubicBezTo>
                    <a:pt x="21" y="76"/>
                    <a:pt x="22" y="76"/>
                    <a:pt x="23" y="75"/>
                  </a:cubicBezTo>
                  <a:cubicBezTo>
                    <a:pt x="24" y="71"/>
                    <a:pt x="26" y="67"/>
                    <a:pt x="28" y="64"/>
                  </a:cubicBezTo>
                  <a:cubicBezTo>
                    <a:pt x="28" y="63"/>
                    <a:pt x="28" y="62"/>
                    <a:pt x="27" y="61"/>
                  </a:cubicBezTo>
                  <a:cubicBezTo>
                    <a:pt x="26" y="61"/>
                    <a:pt x="24" y="61"/>
                    <a:pt x="24" y="62"/>
                  </a:cubicBezTo>
                  <a:close/>
                  <a:moveTo>
                    <a:pt x="35" y="41"/>
                  </a:moveTo>
                  <a:cubicBezTo>
                    <a:pt x="33" y="44"/>
                    <a:pt x="31" y="47"/>
                    <a:pt x="29" y="51"/>
                  </a:cubicBezTo>
                  <a:cubicBezTo>
                    <a:pt x="29" y="52"/>
                    <a:pt x="29" y="53"/>
                    <a:pt x="30" y="54"/>
                  </a:cubicBezTo>
                  <a:cubicBezTo>
                    <a:pt x="31" y="54"/>
                    <a:pt x="32" y="54"/>
                    <a:pt x="33" y="53"/>
                  </a:cubicBezTo>
                  <a:cubicBezTo>
                    <a:pt x="35" y="49"/>
                    <a:pt x="37" y="46"/>
                    <a:pt x="38" y="43"/>
                  </a:cubicBezTo>
                  <a:cubicBezTo>
                    <a:pt x="39" y="42"/>
                    <a:pt x="39" y="40"/>
                    <a:pt x="38" y="40"/>
                  </a:cubicBezTo>
                  <a:cubicBezTo>
                    <a:pt x="37" y="39"/>
                    <a:pt x="36" y="40"/>
                    <a:pt x="35" y="41"/>
                  </a:cubicBezTo>
                  <a:close/>
                  <a:moveTo>
                    <a:pt x="48" y="20"/>
                  </a:moveTo>
                  <a:cubicBezTo>
                    <a:pt x="46" y="23"/>
                    <a:pt x="43" y="26"/>
                    <a:pt x="41" y="30"/>
                  </a:cubicBezTo>
                  <a:cubicBezTo>
                    <a:pt x="41" y="31"/>
                    <a:pt x="41" y="32"/>
                    <a:pt x="42" y="33"/>
                  </a:cubicBezTo>
                  <a:cubicBezTo>
                    <a:pt x="43" y="34"/>
                    <a:pt x="44" y="33"/>
                    <a:pt x="45" y="32"/>
                  </a:cubicBezTo>
                  <a:cubicBezTo>
                    <a:pt x="47" y="29"/>
                    <a:pt x="49" y="25"/>
                    <a:pt x="51" y="22"/>
                  </a:cubicBezTo>
                  <a:cubicBezTo>
                    <a:pt x="52" y="21"/>
                    <a:pt x="51" y="20"/>
                    <a:pt x="51" y="20"/>
                  </a:cubicBezTo>
                  <a:cubicBezTo>
                    <a:pt x="50" y="19"/>
                    <a:pt x="48" y="19"/>
                    <a:pt x="48" y="20"/>
                  </a:cubicBezTo>
                  <a:close/>
                  <a:moveTo>
                    <a:pt x="63" y="1"/>
                  </a:moveTo>
                  <a:cubicBezTo>
                    <a:pt x="63" y="1"/>
                    <a:pt x="60" y="4"/>
                    <a:pt x="55" y="10"/>
                  </a:cubicBezTo>
                  <a:cubicBezTo>
                    <a:pt x="54" y="11"/>
                    <a:pt x="54" y="12"/>
                    <a:pt x="55" y="13"/>
                  </a:cubicBezTo>
                  <a:cubicBezTo>
                    <a:pt x="56" y="14"/>
                    <a:pt x="57" y="14"/>
                    <a:pt x="58" y="13"/>
                  </a:cubicBezTo>
                  <a:cubicBezTo>
                    <a:pt x="60" y="10"/>
                    <a:pt x="62" y="7"/>
                    <a:pt x="64" y="6"/>
                  </a:cubicBezTo>
                  <a:cubicBezTo>
                    <a:pt x="64" y="5"/>
                    <a:pt x="65" y="4"/>
                    <a:pt x="65" y="4"/>
                  </a:cubicBezTo>
                  <a:cubicBezTo>
                    <a:pt x="65" y="4"/>
                    <a:pt x="66" y="3"/>
                    <a:pt x="66" y="3"/>
                  </a:cubicBezTo>
                  <a:cubicBezTo>
                    <a:pt x="66" y="3"/>
                    <a:pt x="66" y="1"/>
                    <a:pt x="65" y="1"/>
                  </a:cubicBezTo>
                  <a:cubicBezTo>
                    <a:pt x="65" y="0"/>
                    <a:pt x="63" y="0"/>
                    <a:pt x="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9" name="Freeform 614"/>
            <p:cNvSpPr>
              <a:spLocks noEditPoints="1"/>
            </p:cNvSpPr>
            <p:nvPr/>
          </p:nvSpPr>
          <p:spPr bwMode="auto">
            <a:xfrm rot="16200000">
              <a:off x="3427605" y="-593499"/>
              <a:ext cx="983668" cy="2894420"/>
            </a:xfrm>
            <a:custGeom>
              <a:avLst/>
              <a:gdLst>
                <a:gd name="T0" fmla="*/ 128 w 169"/>
                <a:gd name="T1" fmla="*/ 488 h 498"/>
                <a:gd name="T2" fmla="*/ 132 w 169"/>
                <a:gd name="T3" fmla="*/ 479 h 498"/>
                <a:gd name="T4" fmla="*/ 148 w 169"/>
                <a:gd name="T5" fmla="*/ 445 h 498"/>
                <a:gd name="T6" fmla="*/ 151 w 169"/>
                <a:gd name="T7" fmla="*/ 443 h 498"/>
                <a:gd name="T8" fmla="*/ 156 w 169"/>
                <a:gd name="T9" fmla="*/ 435 h 498"/>
                <a:gd name="T10" fmla="*/ 159 w 169"/>
                <a:gd name="T11" fmla="*/ 411 h 498"/>
                <a:gd name="T12" fmla="*/ 161 w 169"/>
                <a:gd name="T13" fmla="*/ 399 h 498"/>
                <a:gd name="T14" fmla="*/ 168 w 169"/>
                <a:gd name="T15" fmla="*/ 376 h 498"/>
                <a:gd name="T16" fmla="*/ 165 w 169"/>
                <a:gd name="T17" fmla="*/ 363 h 498"/>
                <a:gd name="T18" fmla="*/ 167 w 169"/>
                <a:gd name="T19" fmla="*/ 349 h 498"/>
                <a:gd name="T20" fmla="*/ 168 w 169"/>
                <a:gd name="T21" fmla="*/ 339 h 498"/>
                <a:gd name="T22" fmla="*/ 162 w 169"/>
                <a:gd name="T23" fmla="*/ 316 h 498"/>
                <a:gd name="T24" fmla="*/ 160 w 169"/>
                <a:gd name="T25" fmla="*/ 304 h 498"/>
                <a:gd name="T26" fmla="*/ 160 w 169"/>
                <a:gd name="T27" fmla="*/ 280 h 498"/>
                <a:gd name="T28" fmla="*/ 155 w 169"/>
                <a:gd name="T29" fmla="*/ 270 h 498"/>
                <a:gd name="T30" fmla="*/ 143 w 169"/>
                <a:gd name="T31" fmla="*/ 234 h 498"/>
                <a:gd name="T32" fmla="*/ 145 w 169"/>
                <a:gd name="T33" fmla="*/ 232 h 498"/>
                <a:gd name="T34" fmla="*/ 143 w 169"/>
                <a:gd name="T35" fmla="*/ 222 h 498"/>
                <a:gd name="T36" fmla="*/ 132 w 169"/>
                <a:gd name="T37" fmla="*/ 200 h 498"/>
                <a:gd name="T38" fmla="*/ 128 w 169"/>
                <a:gd name="T39" fmla="*/ 189 h 498"/>
                <a:gd name="T40" fmla="*/ 122 w 169"/>
                <a:gd name="T41" fmla="*/ 165 h 498"/>
                <a:gd name="T42" fmla="*/ 117 w 169"/>
                <a:gd name="T43" fmla="*/ 157 h 498"/>
                <a:gd name="T44" fmla="*/ 100 w 169"/>
                <a:gd name="T45" fmla="*/ 123 h 498"/>
                <a:gd name="T46" fmla="*/ 101 w 169"/>
                <a:gd name="T47" fmla="*/ 120 h 498"/>
                <a:gd name="T48" fmla="*/ 99 w 169"/>
                <a:gd name="T49" fmla="*/ 110 h 498"/>
                <a:gd name="T50" fmla="*/ 86 w 169"/>
                <a:gd name="T51" fmla="*/ 89 h 498"/>
                <a:gd name="T52" fmla="*/ 83 w 169"/>
                <a:gd name="T53" fmla="*/ 78 h 498"/>
                <a:gd name="T54" fmla="*/ 84 w 169"/>
                <a:gd name="T55" fmla="*/ 65 h 498"/>
                <a:gd name="T56" fmla="*/ 85 w 169"/>
                <a:gd name="T57" fmla="*/ 29 h 498"/>
                <a:gd name="T58" fmla="*/ 88 w 169"/>
                <a:gd name="T59" fmla="*/ 28 h 498"/>
                <a:gd name="T60" fmla="*/ 95 w 169"/>
                <a:gd name="T61" fmla="*/ 21 h 498"/>
                <a:gd name="T62" fmla="*/ 112 w 169"/>
                <a:gd name="T63" fmla="*/ 4 h 498"/>
                <a:gd name="T64" fmla="*/ 124 w 169"/>
                <a:gd name="T65" fmla="*/ 1 h 498"/>
                <a:gd name="T66" fmla="*/ 147 w 169"/>
                <a:gd name="T67" fmla="*/ 7 h 498"/>
                <a:gd name="T68" fmla="*/ 156 w 169"/>
                <a:gd name="T69" fmla="*/ 10 h 498"/>
                <a:gd name="T70" fmla="*/ 166 w 169"/>
                <a:gd name="T71" fmla="*/ 45 h 498"/>
                <a:gd name="T72" fmla="*/ 163 w 169"/>
                <a:gd name="T73" fmla="*/ 42 h 498"/>
                <a:gd name="T74" fmla="*/ 161 w 169"/>
                <a:gd name="T75" fmla="*/ 57 h 498"/>
                <a:gd name="T76" fmla="*/ 155 w 169"/>
                <a:gd name="T77" fmla="*/ 67 h 498"/>
                <a:gd name="T78" fmla="*/ 134 w 169"/>
                <a:gd name="T79" fmla="*/ 78 h 498"/>
                <a:gd name="T80" fmla="*/ 123 w 169"/>
                <a:gd name="T81" fmla="*/ 85 h 498"/>
                <a:gd name="T82" fmla="*/ 109 w 169"/>
                <a:gd name="T83" fmla="*/ 84 h 498"/>
                <a:gd name="T84" fmla="*/ 99 w 169"/>
                <a:gd name="T85" fmla="*/ 80 h 498"/>
                <a:gd name="T86" fmla="*/ 75 w 169"/>
                <a:gd name="T87" fmla="*/ 78 h 498"/>
                <a:gd name="T88" fmla="*/ 64 w 169"/>
                <a:gd name="T89" fmla="*/ 74 h 498"/>
                <a:gd name="T90" fmla="*/ 44 w 169"/>
                <a:gd name="T91" fmla="*/ 60 h 498"/>
                <a:gd name="T92" fmla="*/ 34 w 169"/>
                <a:gd name="T93" fmla="*/ 57 h 498"/>
                <a:gd name="T94" fmla="*/ 2 w 169"/>
                <a:gd name="T95" fmla="*/ 39 h 498"/>
                <a:gd name="T96" fmla="*/ 1 w 169"/>
                <a:gd name="T97" fmla="*/ 39 h 498"/>
                <a:gd name="T98" fmla="*/ 1 w 169"/>
                <a:gd name="T99" fmla="*/ 39 h 498"/>
                <a:gd name="T100" fmla="*/ 6 w 169"/>
                <a:gd name="T101" fmla="*/ 37 h 498"/>
                <a:gd name="T102" fmla="*/ 0 w 169"/>
                <a:gd name="T103" fmla="*/ 37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69" h="498">
                  <a:moveTo>
                    <a:pt x="125" y="486"/>
                  </a:moveTo>
                  <a:cubicBezTo>
                    <a:pt x="123" y="489"/>
                    <a:pt x="121" y="492"/>
                    <a:pt x="118" y="494"/>
                  </a:cubicBezTo>
                  <a:cubicBezTo>
                    <a:pt x="118" y="495"/>
                    <a:pt x="118" y="497"/>
                    <a:pt x="119" y="497"/>
                  </a:cubicBezTo>
                  <a:cubicBezTo>
                    <a:pt x="120" y="498"/>
                    <a:pt x="121" y="498"/>
                    <a:pt x="122" y="497"/>
                  </a:cubicBezTo>
                  <a:cubicBezTo>
                    <a:pt x="124" y="494"/>
                    <a:pt x="126" y="491"/>
                    <a:pt x="128" y="488"/>
                  </a:cubicBezTo>
                  <a:cubicBezTo>
                    <a:pt x="129" y="487"/>
                    <a:pt x="129" y="486"/>
                    <a:pt x="128" y="485"/>
                  </a:cubicBezTo>
                  <a:cubicBezTo>
                    <a:pt x="127" y="485"/>
                    <a:pt x="126" y="485"/>
                    <a:pt x="125" y="486"/>
                  </a:cubicBezTo>
                  <a:close/>
                  <a:moveTo>
                    <a:pt x="138" y="466"/>
                  </a:moveTo>
                  <a:cubicBezTo>
                    <a:pt x="136" y="469"/>
                    <a:pt x="134" y="473"/>
                    <a:pt x="132" y="476"/>
                  </a:cubicBezTo>
                  <a:cubicBezTo>
                    <a:pt x="131" y="477"/>
                    <a:pt x="131" y="478"/>
                    <a:pt x="132" y="479"/>
                  </a:cubicBezTo>
                  <a:cubicBezTo>
                    <a:pt x="133" y="479"/>
                    <a:pt x="135" y="479"/>
                    <a:pt x="135" y="478"/>
                  </a:cubicBezTo>
                  <a:cubicBezTo>
                    <a:pt x="137" y="475"/>
                    <a:pt x="139" y="471"/>
                    <a:pt x="141" y="468"/>
                  </a:cubicBezTo>
                  <a:cubicBezTo>
                    <a:pt x="142" y="467"/>
                    <a:pt x="142" y="466"/>
                    <a:pt x="141" y="465"/>
                  </a:cubicBezTo>
                  <a:cubicBezTo>
                    <a:pt x="140" y="465"/>
                    <a:pt x="138" y="465"/>
                    <a:pt x="138" y="466"/>
                  </a:cubicBezTo>
                  <a:close/>
                  <a:moveTo>
                    <a:pt x="148" y="445"/>
                  </a:moveTo>
                  <a:cubicBezTo>
                    <a:pt x="147" y="448"/>
                    <a:pt x="145" y="452"/>
                    <a:pt x="143" y="455"/>
                  </a:cubicBezTo>
                  <a:cubicBezTo>
                    <a:pt x="143" y="456"/>
                    <a:pt x="143" y="458"/>
                    <a:pt x="144" y="458"/>
                  </a:cubicBezTo>
                  <a:cubicBezTo>
                    <a:pt x="145" y="459"/>
                    <a:pt x="147" y="458"/>
                    <a:pt x="147" y="457"/>
                  </a:cubicBezTo>
                  <a:cubicBezTo>
                    <a:pt x="149" y="453"/>
                    <a:pt x="151" y="450"/>
                    <a:pt x="152" y="446"/>
                  </a:cubicBezTo>
                  <a:cubicBezTo>
                    <a:pt x="152" y="445"/>
                    <a:pt x="152" y="444"/>
                    <a:pt x="151" y="443"/>
                  </a:cubicBezTo>
                  <a:cubicBezTo>
                    <a:pt x="150" y="443"/>
                    <a:pt x="149" y="444"/>
                    <a:pt x="148" y="445"/>
                  </a:cubicBezTo>
                  <a:close/>
                  <a:moveTo>
                    <a:pt x="156" y="422"/>
                  </a:moveTo>
                  <a:cubicBezTo>
                    <a:pt x="155" y="426"/>
                    <a:pt x="154" y="430"/>
                    <a:pt x="153" y="433"/>
                  </a:cubicBezTo>
                  <a:cubicBezTo>
                    <a:pt x="152" y="435"/>
                    <a:pt x="153" y="436"/>
                    <a:pt x="154" y="436"/>
                  </a:cubicBezTo>
                  <a:cubicBezTo>
                    <a:pt x="155" y="436"/>
                    <a:pt x="156" y="436"/>
                    <a:pt x="156" y="435"/>
                  </a:cubicBezTo>
                  <a:cubicBezTo>
                    <a:pt x="158" y="431"/>
                    <a:pt x="159" y="427"/>
                    <a:pt x="160" y="423"/>
                  </a:cubicBezTo>
                  <a:cubicBezTo>
                    <a:pt x="160" y="422"/>
                    <a:pt x="160" y="421"/>
                    <a:pt x="159" y="421"/>
                  </a:cubicBezTo>
                  <a:cubicBezTo>
                    <a:pt x="158" y="420"/>
                    <a:pt x="156" y="421"/>
                    <a:pt x="156" y="422"/>
                  </a:cubicBezTo>
                  <a:close/>
                  <a:moveTo>
                    <a:pt x="161" y="399"/>
                  </a:moveTo>
                  <a:cubicBezTo>
                    <a:pt x="161" y="403"/>
                    <a:pt x="160" y="407"/>
                    <a:pt x="159" y="411"/>
                  </a:cubicBezTo>
                  <a:cubicBezTo>
                    <a:pt x="159" y="412"/>
                    <a:pt x="160" y="413"/>
                    <a:pt x="161" y="413"/>
                  </a:cubicBezTo>
                  <a:cubicBezTo>
                    <a:pt x="162" y="413"/>
                    <a:pt x="163" y="413"/>
                    <a:pt x="163" y="412"/>
                  </a:cubicBezTo>
                  <a:cubicBezTo>
                    <a:pt x="164" y="408"/>
                    <a:pt x="165" y="404"/>
                    <a:pt x="165" y="400"/>
                  </a:cubicBezTo>
                  <a:cubicBezTo>
                    <a:pt x="166" y="399"/>
                    <a:pt x="165" y="398"/>
                    <a:pt x="164" y="397"/>
                  </a:cubicBezTo>
                  <a:cubicBezTo>
                    <a:pt x="163" y="397"/>
                    <a:pt x="162" y="398"/>
                    <a:pt x="161" y="399"/>
                  </a:cubicBezTo>
                  <a:close/>
                  <a:moveTo>
                    <a:pt x="164" y="375"/>
                  </a:moveTo>
                  <a:cubicBezTo>
                    <a:pt x="164" y="379"/>
                    <a:pt x="164" y="383"/>
                    <a:pt x="163" y="387"/>
                  </a:cubicBezTo>
                  <a:cubicBezTo>
                    <a:pt x="163" y="388"/>
                    <a:pt x="164" y="389"/>
                    <a:pt x="165" y="389"/>
                  </a:cubicBezTo>
                  <a:cubicBezTo>
                    <a:pt x="166" y="390"/>
                    <a:pt x="167" y="389"/>
                    <a:pt x="167" y="388"/>
                  </a:cubicBezTo>
                  <a:cubicBezTo>
                    <a:pt x="168" y="384"/>
                    <a:pt x="168" y="380"/>
                    <a:pt x="168" y="376"/>
                  </a:cubicBezTo>
                  <a:cubicBezTo>
                    <a:pt x="168" y="375"/>
                    <a:pt x="167" y="374"/>
                    <a:pt x="166" y="373"/>
                  </a:cubicBezTo>
                  <a:cubicBezTo>
                    <a:pt x="165" y="373"/>
                    <a:pt x="164" y="374"/>
                    <a:pt x="164" y="375"/>
                  </a:cubicBezTo>
                  <a:close/>
                  <a:moveTo>
                    <a:pt x="165" y="352"/>
                  </a:moveTo>
                  <a:cubicBezTo>
                    <a:pt x="165" y="353"/>
                    <a:pt x="165" y="355"/>
                    <a:pt x="165" y="357"/>
                  </a:cubicBezTo>
                  <a:cubicBezTo>
                    <a:pt x="165" y="359"/>
                    <a:pt x="165" y="361"/>
                    <a:pt x="165" y="363"/>
                  </a:cubicBezTo>
                  <a:cubicBezTo>
                    <a:pt x="165" y="365"/>
                    <a:pt x="166" y="365"/>
                    <a:pt x="167" y="365"/>
                  </a:cubicBezTo>
                  <a:cubicBezTo>
                    <a:pt x="168" y="366"/>
                    <a:pt x="169" y="365"/>
                    <a:pt x="169" y="364"/>
                  </a:cubicBezTo>
                  <a:cubicBezTo>
                    <a:pt x="169" y="361"/>
                    <a:pt x="169" y="359"/>
                    <a:pt x="169" y="357"/>
                  </a:cubicBezTo>
                  <a:cubicBezTo>
                    <a:pt x="169" y="355"/>
                    <a:pt x="169" y="353"/>
                    <a:pt x="169" y="351"/>
                  </a:cubicBezTo>
                  <a:cubicBezTo>
                    <a:pt x="169" y="350"/>
                    <a:pt x="168" y="349"/>
                    <a:pt x="167" y="349"/>
                  </a:cubicBezTo>
                  <a:cubicBezTo>
                    <a:pt x="166" y="350"/>
                    <a:pt x="165" y="350"/>
                    <a:pt x="165" y="352"/>
                  </a:cubicBezTo>
                  <a:close/>
                  <a:moveTo>
                    <a:pt x="163" y="328"/>
                  </a:moveTo>
                  <a:cubicBezTo>
                    <a:pt x="164" y="332"/>
                    <a:pt x="164" y="336"/>
                    <a:pt x="164" y="340"/>
                  </a:cubicBezTo>
                  <a:cubicBezTo>
                    <a:pt x="164" y="341"/>
                    <a:pt x="165" y="342"/>
                    <a:pt x="166" y="341"/>
                  </a:cubicBezTo>
                  <a:cubicBezTo>
                    <a:pt x="167" y="341"/>
                    <a:pt x="168" y="340"/>
                    <a:pt x="168" y="339"/>
                  </a:cubicBezTo>
                  <a:cubicBezTo>
                    <a:pt x="168" y="335"/>
                    <a:pt x="168" y="331"/>
                    <a:pt x="167" y="327"/>
                  </a:cubicBezTo>
                  <a:cubicBezTo>
                    <a:pt x="167" y="326"/>
                    <a:pt x="166" y="325"/>
                    <a:pt x="165" y="326"/>
                  </a:cubicBezTo>
                  <a:cubicBezTo>
                    <a:pt x="164" y="326"/>
                    <a:pt x="163" y="327"/>
                    <a:pt x="163" y="328"/>
                  </a:cubicBezTo>
                  <a:close/>
                  <a:moveTo>
                    <a:pt x="160" y="304"/>
                  </a:moveTo>
                  <a:cubicBezTo>
                    <a:pt x="161" y="308"/>
                    <a:pt x="161" y="312"/>
                    <a:pt x="162" y="316"/>
                  </a:cubicBezTo>
                  <a:cubicBezTo>
                    <a:pt x="162" y="317"/>
                    <a:pt x="163" y="318"/>
                    <a:pt x="164" y="318"/>
                  </a:cubicBezTo>
                  <a:cubicBezTo>
                    <a:pt x="165" y="317"/>
                    <a:pt x="166" y="316"/>
                    <a:pt x="166" y="315"/>
                  </a:cubicBezTo>
                  <a:cubicBezTo>
                    <a:pt x="165" y="311"/>
                    <a:pt x="165" y="307"/>
                    <a:pt x="164" y="303"/>
                  </a:cubicBezTo>
                  <a:cubicBezTo>
                    <a:pt x="164" y="302"/>
                    <a:pt x="163" y="302"/>
                    <a:pt x="162" y="302"/>
                  </a:cubicBezTo>
                  <a:cubicBezTo>
                    <a:pt x="161" y="302"/>
                    <a:pt x="160" y="303"/>
                    <a:pt x="160" y="304"/>
                  </a:cubicBezTo>
                  <a:close/>
                  <a:moveTo>
                    <a:pt x="156" y="281"/>
                  </a:moveTo>
                  <a:cubicBezTo>
                    <a:pt x="157" y="284"/>
                    <a:pt x="157" y="288"/>
                    <a:pt x="158" y="292"/>
                  </a:cubicBezTo>
                  <a:cubicBezTo>
                    <a:pt x="158" y="293"/>
                    <a:pt x="159" y="294"/>
                    <a:pt x="160" y="294"/>
                  </a:cubicBezTo>
                  <a:cubicBezTo>
                    <a:pt x="162" y="294"/>
                    <a:pt x="162" y="293"/>
                    <a:pt x="162" y="291"/>
                  </a:cubicBezTo>
                  <a:cubicBezTo>
                    <a:pt x="161" y="288"/>
                    <a:pt x="161" y="284"/>
                    <a:pt x="160" y="280"/>
                  </a:cubicBezTo>
                  <a:cubicBezTo>
                    <a:pt x="159" y="279"/>
                    <a:pt x="158" y="278"/>
                    <a:pt x="157" y="278"/>
                  </a:cubicBezTo>
                  <a:cubicBezTo>
                    <a:pt x="156" y="278"/>
                    <a:pt x="155" y="279"/>
                    <a:pt x="156" y="281"/>
                  </a:cubicBezTo>
                  <a:close/>
                  <a:moveTo>
                    <a:pt x="150" y="257"/>
                  </a:moveTo>
                  <a:cubicBezTo>
                    <a:pt x="151" y="261"/>
                    <a:pt x="152" y="265"/>
                    <a:pt x="153" y="269"/>
                  </a:cubicBezTo>
                  <a:cubicBezTo>
                    <a:pt x="153" y="270"/>
                    <a:pt x="154" y="271"/>
                    <a:pt x="155" y="270"/>
                  </a:cubicBezTo>
                  <a:cubicBezTo>
                    <a:pt x="157" y="270"/>
                    <a:pt x="157" y="269"/>
                    <a:pt x="157" y="268"/>
                  </a:cubicBezTo>
                  <a:cubicBezTo>
                    <a:pt x="156" y="264"/>
                    <a:pt x="155" y="260"/>
                    <a:pt x="154" y="256"/>
                  </a:cubicBezTo>
                  <a:cubicBezTo>
                    <a:pt x="154" y="255"/>
                    <a:pt x="152" y="255"/>
                    <a:pt x="151" y="255"/>
                  </a:cubicBezTo>
                  <a:cubicBezTo>
                    <a:pt x="150" y="255"/>
                    <a:pt x="150" y="256"/>
                    <a:pt x="150" y="257"/>
                  </a:cubicBezTo>
                  <a:close/>
                  <a:moveTo>
                    <a:pt x="143" y="234"/>
                  </a:moveTo>
                  <a:cubicBezTo>
                    <a:pt x="144" y="238"/>
                    <a:pt x="146" y="242"/>
                    <a:pt x="147" y="246"/>
                  </a:cubicBezTo>
                  <a:cubicBezTo>
                    <a:pt x="147" y="247"/>
                    <a:pt x="148" y="247"/>
                    <a:pt x="149" y="247"/>
                  </a:cubicBezTo>
                  <a:cubicBezTo>
                    <a:pt x="150" y="247"/>
                    <a:pt x="151" y="246"/>
                    <a:pt x="151" y="245"/>
                  </a:cubicBezTo>
                  <a:cubicBezTo>
                    <a:pt x="149" y="241"/>
                    <a:pt x="148" y="237"/>
                    <a:pt x="147" y="233"/>
                  </a:cubicBezTo>
                  <a:cubicBezTo>
                    <a:pt x="147" y="232"/>
                    <a:pt x="146" y="231"/>
                    <a:pt x="145" y="232"/>
                  </a:cubicBezTo>
                  <a:cubicBezTo>
                    <a:pt x="144" y="232"/>
                    <a:pt x="143" y="233"/>
                    <a:pt x="143" y="234"/>
                  </a:cubicBezTo>
                  <a:close/>
                  <a:moveTo>
                    <a:pt x="136" y="212"/>
                  </a:moveTo>
                  <a:cubicBezTo>
                    <a:pt x="137" y="215"/>
                    <a:pt x="138" y="219"/>
                    <a:pt x="140" y="223"/>
                  </a:cubicBezTo>
                  <a:cubicBezTo>
                    <a:pt x="140" y="224"/>
                    <a:pt x="141" y="225"/>
                    <a:pt x="142" y="224"/>
                  </a:cubicBezTo>
                  <a:cubicBezTo>
                    <a:pt x="143" y="224"/>
                    <a:pt x="144" y="223"/>
                    <a:pt x="143" y="222"/>
                  </a:cubicBezTo>
                  <a:cubicBezTo>
                    <a:pt x="142" y="218"/>
                    <a:pt x="141" y="214"/>
                    <a:pt x="140" y="210"/>
                  </a:cubicBezTo>
                  <a:cubicBezTo>
                    <a:pt x="139" y="209"/>
                    <a:pt x="138" y="209"/>
                    <a:pt x="137" y="209"/>
                  </a:cubicBezTo>
                  <a:cubicBezTo>
                    <a:pt x="136" y="209"/>
                    <a:pt x="135" y="211"/>
                    <a:pt x="136" y="212"/>
                  </a:cubicBezTo>
                  <a:close/>
                  <a:moveTo>
                    <a:pt x="128" y="189"/>
                  </a:moveTo>
                  <a:cubicBezTo>
                    <a:pt x="129" y="193"/>
                    <a:pt x="130" y="197"/>
                    <a:pt x="132" y="200"/>
                  </a:cubicBezTo>
                  <a:cubicBezTo>
                    <a:pt x="132" y="201"/>
                    <a:pt x="133" y="202"/>
                    <a:pt x="134" y="202"/>
                  </a:cubicBezTo>
                  <a:cubicBezTo>
                    <a:pt x="135" y="201"/>
                    <a:pt x="136" y="200"/>
                    <a:pt x="135" y="199"/>
                  </a:cubicBezTo>
                  <a:cubicBezTo>
                    <a:pt x="134" y="195"/>
                    <a:pt x="133" y="191"/>
                    <a:pt x="131" y="188"/>
                  </a:cubicBezTo>
                  <a:cubicBezTo>
                    <a:pt x="131" y="187"/>
                    <a:pt x="130" y="186"/>
                    <a:pt x="129" y="187"/>
                  </a:cubicBezTo>
                  <a:cubicBezTo>
                    <a:pt x="128" y="187"/>
                    <a:pt x="127" y="188"/>
                    <a:pt x="128" y="189"/>
                  </a:cubicBezTo>
                  <a:close/>
                  <a:moveTo>
                    <a:pt x="119" y="167"/>
                  </a:moveTo>
                  <a:cubicBezTo>
                    <a:pt x="120" y="171"/>
                    <a:pt x="122" y="174"/>
                    <a:pt x="123" y="178"/>
                  </a:cubicBezTo>
                  <a:cubicBezTo>
                    <a:pt x="124" y="179"/>
                    <a:pt x="125" y="180"/>
                    <a:pt x="126" y="179"/>
                  </a:cubicBezTo>
                  <a:cubicBezTo>
                    <a:pt x="127" y="179"/>
                    <a:pt x="127" y="178"/>
                    <a:pt x="127" y="177"/>
                  </a:cubicBezTo>
                  <a:cubicBezTo>
                    <a:pt x="125" y="173"/>
                    <a:pt x="124" y="169"/>
                    <a:pt x="122" y="165"/>
                  </a:cubicBezTo>
                  <a:cubicBezTo>
                    <a:pt x="122" y="164"/>
                    <a:pt x="121" y="164"/>
                    <a:pt x="120" y="164"/>
                  </a:cubicBezTo>
                  <a:cubicBezTo>
                    <a:pt x="119" y="165"/>
                    <a:pt x="118" y="166"/>
                    <a:pt x="119" y="167"/>
                  </a:cubicBezTo>
                  <a:close/>
                  <a:moveTo>
                    <a:pt x="110" y="145"/>
                  </a:moveTo>
                  <a:cubicBezTo>
                    <a:pt x="111" y="148"/>
                    <a:pt x="113" y="152"/>
                    <a:pt x="114" y="156"/>
                  </a:cubicBezTo>
                  <a:cubicBezTo>
                    <a:pt x="115" y="157"/>
                    <a:pt x="116" y="157"/>
                    <a:pt x="117" y="157"/>
                  </a:cubicBezTo>
                  <a:cubicBezTo>
                    <a:pt x="118" y="156"/>
                    <a:pt x="118" y="155"/>
                    <a:pt x="118" y="154"/>
                  </a:cubicBezTo>
                  <a:cubicBezTo>
                    <a:pt x="116" y="151"/>
                    <a:pt x="115" y="147"/>
                    <a:pt x="113" y="143"/>
                  </a:cubicBezTo>
                  <a:cubicBezTo>
                    <a:pt x="113" y="142"/>
                    <a:pt x="112" y="142"/>
                    <a:pt x="111" y="142"/>
                  </a:cubicBezTo>
                  <a:cubicBezTo>
                    <a:pt x="110" y="143"/>
                    <a:pt x="109" y="144"/>
                    <a:pt x="110" y="145"/>
                  </a:cubicBezTo>
                  <a:close/>
                  <a:moveTo>
                    <a:pt x="100" y="123"/>
                  </a:moveTo>
                  <a:cubicBezTo>
                    <a:pt x="102" y="126"/>
                    <a:pt x="103" y="130"/>
                    <a:pt x="105" y="134"/>
                  </a:cubicBezTo>
                  <a:cubicBezTo>
                    <a:pt x="105" y="135"/>
                    <a:pt x="107" y="135"/>
                    <a:pt x="108" y="135"/>
                  </a:cubicBezTo>
                  <a:cubicBezTo>
                    <a:pt x="109" y="134"/>
                    <a:pt x="109" y="133"/>
                    <a:pt x="109" y="132"/>
                  </a:cubicBezTo>
                  <a:cubicBezTo>
                    <a:pt x="107" y="128"/>
                    <a:pt x="105" y="125"/>
                    <a:pt x="104" y="121"/>
                  </a:cubicBezTo>
                  <a:cubicBezTo>
                    <a:pt x="103" y="120"/>
                    <a:pt x="102" y="120"/>
                    <a:pt x="101" y="120"/>
                  </a:cubicBezTo>
                  <a:cubicBezTo>
                    <a:pt x="100" y="120"/>
                    <a:pt x="100" y="122"/>
                    <a:pt x="100" y="123"/>
                  </a:cubicBezTo>
                  <a:close/>
                  <a:moveTo>
                    <a:pt x="91" y="101"/>
                  </a:moveTo>
                  <a:cubicBezTo>
                    <a:pt x="92" y="104"/>
                    <a:pt x="94" y="108"/>
                    <a:pt x="95" y="112"/>
                  </a:cubicBezTo>
                  <a:cubicBezTo>
                    <a:pt x="96" y="113"/>
                    <a:pt x="97" y="113"/>
                    <a:pt x="98" y="113"/>
                  </a:cubicBezTo>
                  <a:cubicBezTo>
                    <a:pt x="99" y="112"/>
                    <a:pt x="100" y="111"/>
                    <a:pt x="99" y="110"/>
                  </a:cubicBezTo>
                  <a:cubicBezTo>
                    <a:pt x="97" y="106"/>
                    <a:pt x="96" y="103"/>
                    <a:pt x="94" y="99"/>
                  </a:cubicBezTo>
                  <a:cubicBezTo>
                    <a:pt x="94" y="98"/>
                    <a:pt x="93" y="98"/>
                    <a:pt x="92" y="98"/>
                  </a:cubicBezTo>
                  <a:cubicBezTo>
                    <a:pt x="91" y="98"/>
                    <a:pt x="90" y="100"/>
                    <a:pt x="91" y="101"/>
                  </a:cubicBezTo>
                  <a:close/>
                  <a:moveTo>
                    <a:pt x="83" y="78"/>
                  </a:moveTo>
                  <a:cubicBezTo>
                    <a:pt x="84" y="81"/>
                    <a:pt x="85" y="85"/>
                    <a:pt x="86" y="89"/>
                  </a:cubicBezTo>
                  <a:cubicBezTo>
                    <a:pt x="87" y="90"/>
                    <a:pt x="88" y="91"/>
                    <a:pt x="89" y="91"/>
                  </a:cubicBezTo>
                  <a:cubicBezTo>
                    <a:pt x="90" y="90"/>
                    <a:pt x="90" y="89"/>
                    <a:pt x="90" y="88"/>
                  </a:cubicBezTo>
                  <a:cubicBezTo>
                    <a:pt x="89" y="84"/>
                    <a:pt x="88" y="80"/>
                    <a:pt x="87" y="77"/>
                  </a:cubicBezTo>
                  <a:cubicBezTo>
                    <a:pt x="86" y="76"/>
                    <a:pt x="85" y="75"/>
                    <a:pt x="84" y="75"/>
                  </a:cubicBezTo>
                  <a:cubicBezTo>
                    <a:pt x="83" y="75"/>
                    <a:pt x="82" y="77"/>
                    <a:pt x="83" y="78"/>
                  </a:cubicBezTo>
                  <a:close/>
                  <a:moveTo>
                    <a:pt x="80" y="53"/>
                  </a:moveTo>
                  <a:cubicBezTo>
                    <a:pt x="80" y="54"/>
                    <a:pt x="80" y="55"/>
                    <a:pt x="80" y="55"/>
                  </a:cubicBezTo>
                  <a:cubicBezTo>
                    <a:pt x="80" y="59"/>
                    <a:pt x="80" y="62"/>
                    <a:pt x="81" y="66"/>
                  </a:cubicBezTo>
                  <a:cubicBezTo>
                    <a:pt x="81" y="67"/>
                    <a:pt x="82" y="67"/>
                    <a:pt x="83" y="67"/>
                  </a:cubicBezTo>
                  <a:cubicBezTo>
                    <a:pt x="84" y="67"/>
                    <a:pt x="85" y="66"/>
                    <a:pt x="84" y="65"/>
                  </a:cubicBezTo>
                  <a:cubicBezTo>
                    <a:pt x="84" y="62"/>
                    <a:pt x="84" y="58"/>
                    <a:pt x="84" y="55"/>
                  </a:cubicBezTo>
                  <a:cubicBezTo>
                    <a:pt x="84" y="55"/>
                    <a:pt x="84" y="54"/>
                    <a:pt x="84" y="53"/>
                  </a:cubicBezTo>
                  <a:cubicBezTo>
                    <a:pt x="84" y="52"/>
                    <a:pt x="83" y="51"/>
                    <a:pt x="82" y="51"/>
                  </a:cubicBezTo>
                  <a:cubicBezTo>
                    <a:pt x="81" y="51"/>
                    <a:pt x="80" y="52"/>
                    <a:pt x="80" y="53"/>
                  </a:cubicBezTo>
                  <a:close/>
                  <a:moveTo>
                    <a:pt x="85" y="29"/>
                  </a:moveTo>
                  <a:cubicBezTo>
                    <a:pt x="84" y="33"/>
                    <a:pt x="82" y="37"/>
                    <a:pt x="81" y="41"/>
                  </a:cubicBezTo>
                  <a:cubicBezTo>
                    <a:pt x="81" y="42"/>
                    <a:pt x="82" y="43"/>
                    <a:pt x="83" y="43"/>
                  </a:cubicBezTo>
                  <a:cubicBezTo>
                    <a:pt x="84" y="44"/>
                    <a:pt x="85" y="43"/>
                    <a:pt x="85" y="42"/>
                  </a:cubicBezTo>
                  <a:cubicBezTo>
                    <a:pt x="86" y="38"/>
                    <a:pt x="87" y="34"/>
                    <a:pt x="89" y="31"/>
                  </a:cubicBezTo>
                  <a:cubicBezTo>
                    <a:pt x="89" y="30"/>
                    <a:pt x="89" y="29"/>
                    <a:pt x="88" y="28"/>
                  </a:cubicBezTo>
                  <a:cubicBezTo>
                    <a:pt x="87" y="28"/>
                    <a:pt x="86" y="28"/>
                    <a:pt x="85" y="29"/>
                  </a:cubicBezTo>
                  <a:close/>
                  <a:moveTo>
                    <a:pt x="101" y="10"/>
                  </a:moveTo>
                  <a:cubicBezTo>
                    <a:pt x="98" y="13"/>
                    <a:pt x="95" y="15"/>
                    <a:pt x="92" y="19"/>
                  </a:cubicBezTo>
                  <a:cubicBezTo>
                    <a:pt x="91" y="20"/>
                    <a:pt x="91" y="21"/>
                    <a:pt x="92" y="22"/>
                  </a:cubicBezTo>
                  <a:cubicBezTo>
                    <a:pt x="93" y="22"/>
                    <a:pt x="94" y="22"/>
                    <a:pt x="95" y="21"/>
                  </a:cubicBezTo>
                  <a:cubicBezTo>
                    <a:pt x="97" y="18"/>
                    <a:pt x="100" y="16"/>
                    <a:pt x="103" y="13"/>
                  </a:cubicBezTo>
                  <a:cubicBezTo>
                    <a:pt x="104" y="13"/>
                    <a:pt x="104" y="11"/>
                    <a:pt x="104" y="11"/>
                  </a:cubicBezTo>
                  <a:cubicBezTo>
                    <a:pt x="103" y="10"/>
                    <a:pt x="102" y="9"/>
                    <a:pt x="101" y="10"/>
                  </a:cubicBezTo>
                  <a:close/>
                  <a:moveTo>
                    <a:pt x="124" y="1"/>
                  </a:moveTo>
                  <a:cubicBezTo>
                    <a:pt x="120" y="1"/>
                    <a:pt x="116" y="2"/>
                    <a:pt x="112" y="4"/>
                  </a:cubicBezTo>
                  <a:cubicBezTo>
                    <a:pt x="111" y="4"/>
                    <a:pt x="110" y="6"/>
                    <a:pt x="111" y="7"/>
                  </a:cubicBezTo>
                  <a:cubicBezTo>
                    <a:pt x="111" y="8"/>
                    <a:pt x="112" y="8"/>
                    <a:pt x="113" y="8"/>
                  </a:cubicBezTo>
                  <a:cubicBezTo>
                    <a:pt x="117" y="6"/>
                    <a:pt x="121" y="5"/>
                    <a:pt x="124" y="5"/>
                  </a:cubicBezTo>
                  <a:cubicBezTo>
                    <a:pt x="125" y="4"/>
                    <a:pt x="126" y="3"/>
                    <a:pt x="126" y="2"/>
                  </a:cubicBezTo>
                  <a:cubicBezTo>
                    <a:pt x="126" y="1"/>
                    <a:pt x="125" y="0"/>
                    <a:pt x="124" y="1"/>
                  </a:cubicBezTo>
                  <a:close/>
                  <a:moveTo>
                    <a:pt x="148" y="3"/>
                  </a:moveTo>
                  <a:cubicBezTo>
                    <a:pt x="145" y="1"/>
                    <a:pt x="140" y="0"/>
                    <a:pt x="136" y="0"/>
                  </a:cubicBezTo>
                  <a:cubicBezTo>
                    <a:pt x="135" y="0"/>
                    <a:pt x="134" y="1"/>
                    <a:pt x="134" y="2"/>
                  </a:cubicBezTo>
                  <a:cubicBezTo>
                    <a:pt x="134" y="3"/>
                    <a:pt x="135" y="4"/>
                    <a:pt x="136" y="4"/>
                  </a:cubicBezTo>
                  <a:cubicBezTo>
                    <a:pt x="140" y="4"/>
                    <a:pt x="143" y="5"/>
                    <a:pt x="147" y="7"/>
                  </a:cubicBezTo>
                  <a:cubicBezTo>
                    <a:pt x="148" y="7"/>
                    <a:pt x="149" y="6"/>
                    <a:pt x="149" y="5"/>
                  </a:cubicBezTo>
                  <a:cubicBezTo>
                    <a:pt x="150" y="4"/>
                    <a:pt x="149" y="3"/>
                    <a:pt x="148" y="3"/>
                  </a:cubicBezTo>
                  <a:close/>
                  <a:moveTo>
                    <a:pt x="166" y="20"/>
                  </a:moveTo>
                  <a:cubicBezTo>
                    <a:pt x="165" y="16"/>
                    <a:pt x="162" y="12"/>
                    <a:pt x="159" y="10"/>
                  </a:cubicBezTo>
                  <a:cubicBezTo>
                    <a:pt x="158" y="9"/>
                    <a:pt x="157" y="9"/>
                    <a:pt x="156" y="10"/>
                  </a:cubicBezTo>
                  <a:cubicBezTo>
                    <a:pt x="155" y="10"/>
                    <a:pt x="156" y="12"/>
                    <a:pt x="156" y="12"/>
                  </a:cubicBezTo>
                  <a:cubicBezTo>
                    <a:pt x="159" y="15"/>
                    <a:pt x="161" y="18"/>
                    <a:pt x="162" y="22"/>
                  </a:cubicBezTo>
                  <a:cubicBezTo>
                    <a:pt x="163" y="23"/>
                    <a:pt x="164" y="23"/>
                    <a:pt x="165" y="23"/>
                  </a:cubicBezTo>
                  <a:cubicBezTo>
                    <a:pt x="166" y="22"/>
                    <a:pt x="167" y="21"/>
                    <a:pt x="166" y="20"/>
                  </a:cubicBezTo>
                  <a:close/>
                  <a:moveTo>
                    <a:pt x="166" y="45"/>
                  </a:moveTo>
                  <a:cubicBezTo>
                    <a:pt x="166" y="44"/>
                    <a:pt x="166" y="43"/>
                    <a:pt x="166" y="43"/>
                  </a:cubicBezTo>
                  <a:cubicBezTo>
                    <a:pt x="167" y="39"/>
                    <a:pt x="168" y="36"/>
                    <a:pt x="168" y="33"/>
                  </a:cubicBezTo>
                  <a:cubicBezTo>
                    <a:pt x="168" y="32"/>
                    <a:pt x="167" y="31"/>
                    <a:pt x="166" y="31"/>
                  </a:cubicBezTo>
                  <a:cubicBezTo>
                    <a:pt x="165" y="31"/>
                    <a:pt x="164" y="32"/>
                    <a:pt x="164" y="33"/>
                  </a:cubicBezTo>
                  <a:cubicBezTo>
                    <a:pt x="164" y="35"/>
                    <a:pt x="163" y="38"/>
                    <a:pt x="163" y="42"/>
                  </a:cubicBezTo>
                  <a:cubicBezTo>
                    <a:pt x="162" y="42"/>
                    <a:pt x="162" y="43"/>
                    <a:pt x="162" y="44"/>
                  </a:cubicBezTo>
                  <a:cubicBezTo>
                    <a:pt x="162" y="45"/>
                    <a:pt x="162" y="46"/>
                    <a:pt x="163" y="46"/>
                  </a:cubicBezTo>
                  <a:cubicBezTo>
                    <a:pt x="164" y="47"/>
                    <a:pt x="165" y="46"/>
                    <a:pt x="166" y="45"/>
                  </a:cubicBezTo>
                  <a:close/>
                  <a:moveTo>
                    <a:pt x="155" y="67"/>
                  </a:moveTo>
                  <a:cubicBezTo>
                    <a:pt x="157" y="64"/>
                    <a:pt x="159" y="61"/>
                    <a:pt x="161" y="57"/>
                  </a:cubicBezTo>
                  <a:cubicBezTo>
                    <a:pt x="162" y="56"/>
                    <a:pt x="161" y="54"/>
                    <a:pt x="160" y="54"/>
                  </a:cubicBezTo>
                  <a:cubicBezTo>
                    <a:pt x="159" y="53"/>
                    <a:pt x="158" y="54"/>
                    <a:pt x="158" y="55"/>
                  </a:cubicBezTo>
                  <a:cubicBezTo>
                    <a:pt x="156" y="59"/>
                    <a:pt x="154" y="62"/>
                    <a:pt x="152" y="65"/>
                  </a:cubicBezTo>
                  <a:cubicBezTo>
                    <a:pt x="151" y="66"/>
                    <a:pt x="151" y="67"/>
                    <a:pt x="152" y="67"/>
                  </a:cubicBezTo>
                  <a:cubicBezTo>
                    <a:pt x="153" y="68"/>
                    <a:pt x="154" y="68"/>
                    <a:pt x="155" y="67"/>
                  </a:cubicBezTo>
                  <a:close/>
                  <a:moveTo>
                    <a:pt x="135" y="82"/>
                  </a:moveTo>
                  <a:cubicBezTo>
                    <a:pt x="139" y="80"/>
                    <a:pt x="143" y="78"/>
                    <a:pt x="146" y="76"/>
                  </a:cubicBezTo>
                  <a:cubicBezTo>
                    <a:pt x="147" y="75"/>
                    <a:pt x="147" y="74"/>
                    <a:pt x="146" y="73"/>
                  </a:cubicBezTo>
                  <a:cubicBezTo>
                    <a:pt x="146" y="72"/>
                    <a:pt x="145" y="72"/>
                    <a:pt x="144" y="73"/>
                  </a:cubicBezTo>
                  <a:cubicBezTo>
                    <a:pt x="141" y="75"/>
                    <a:pt x="137" y="77"/>
                    <a:pt x="134" y="78"/>
                  </a:cubicBezTo>
                  <a:cubicBezTo>
                    <a:pt x="133" y="79"/>
                    <a:pt x="132" y="80"/>
                    <a:pt x="133" y="81"/>
                  </a:cubicBezTo>
                  <a:cubicBezTo>
                    <a:pt x="133" y="82"/>
                    <a:pt x="134" y="82"/>
                    <a:pt x="135" y="82"/>
                  </a:cubicBezTo>
                  <a:close/>
                  <a:moveTo>
                    <a:pt x="111" y="86"/>
                  </a:moveTo>
                  <a:cubicBezTo>
                    <a:pt x="112" y="86"/>
                    <a:pt x="113" y="86"/>
                    <a:pt x="114" y="86"/>
                  </a:cubicBezTo>
                  <a:cubicBezTo>
                    <a:pt x="117" y="86"/>
                    <a:pt x="120" y="85"/>
                    <a:pt x="123" y="85"/>
                  </a:cubicBezTo>
                  <a:cubicBezTo>
                    <a:pt x="124" y="85"/>
                    <a:pt x="125" y="84"/>
                    <a:pt x="125" y="83"/>
                  </a:cubicBezTo>
                  <a:cubicBezTo>
                    <a:pt x="125" y="82"/>
                    <a:pt x="124" y="81"/>
                    <a:pt x="123" y="81"/>
                  </a:cubicBezTo>
                  <a:cubicBezTo>
                    <a:pt x="120" y="81"/>
                    <a:pt x="117" y="82"/>
                    <a:pt x="114" y="82"/>
                  </a:cubicBezTo>
                  <a:cubicBezTo>
                    <a:pt x="113" y="82"/>
                    <a:pt x="112" y="82"/>
                    <a:pt x="111" y="82"/>
                  </a:cubicBezTo>
                  <a:cubicBezTo>
                    <a:pt x="110" y="82"/>
                    <a:pt x="109" y="82"/>
                    <a:pt x="109" y="84"/>
                  </a:cubicBezTo>
                  <a:cubicBezTo>
                    <a:pt x="109" y="85"/>
                    <a:pt x="110" y="86"/>
                    <a:pt x="111" y="86"/>
                  </a:cubicBezTo>
                  <a:close/>
                  <a:moveTo>
                    <a:pt x="87" y="82"/>
                  </a:moveTo>
                  <a:cubicBezTo>
                    <a:pt x="91" y="83"/>
                    <a:pt x="95" y="84"/>
                    <a:pt x="99" y="84"/>
                  </a:cubicBezTo>
                  <a:cubicBezTo>
                    <a:pt x="100" y="84"/>
                    <a:pt x="101" y="84"/>
                    <a:pt x="101" y="83"/>
                  </a:cubicBezTo>
                  <a:cubicBezTo>
                    <a:pt x="101" y="82"/>
                    <a:pt x="100" y="81"/>
                    <a:pt x="99" y="80"/>
                  </a:cubicBezTo>
                  <a:cubicBezTo>
                    <a:pt x="95" y="80"/>
                    <a:pt x="92" y="79"/>
                    <a:pt x="88" y="78"/>
                  </a:cubicBezTo>
                  <a:cubicBezTo>
                    <a:pt x="87" y="77"/>
                    <a:pt x="86" y="78"/>
                    <a:pt x="85" y="79"/>
                  </a:cubicBezTo>
                  <a:cubicBezTo>
                    <a:pt x="85" y="80"/>
                    <a:pt x="86" y="81"/>
                    <a:pt x="87" y="82"/>
                  </a:cubicBezTo>
                  <a:close/>
                  <a:moveTo>
                    <a:pt x="64" y="74"/>
                  </a:moveTo>
                  <a:cubicBezTo>
                    <a:pt x="67" y="75"/>
                    <a:pt x="71" y="77"/>
                    <a:pt x="75" y="78"/>
                  </a:cubicBezTo>
                  <a:cubicBezTo>
                    <a:pt x="76" y="78"/>
                    <a:pt x="77" y="78"/>
                    <a:pt x="78" y="77"/>
                  </a:cubicBezTo>
                  <a:cubicBezTo>
                    <a:pt x="78" y="76"/>
                    <a:pt x="77" y="75"/>
                    <a:pt x="76" y="74"/>
                  </a:cubicBezTo>
                  <a:cubicBezTo>
                    <a:pt x="73" y="73"/>
                    <a:pt x="69" y="71"/>
                    <a:pt x="65" y="70"/>
                  </a:cubicBezTo>
                  <a:cubicBezTo>
                    <a:pt x="64" y="69"/>
                    <a:pt x="63" y="70"/>
                    <a:pt x="63" y="71"/>
                  </a:cubicBezTo>
                  <a:cubicBezTo>
                    <a:pt x="62" y="72"/>
                    <a:pt x="63" y="73"/>
                    <a:pt x="64" y="74"/>
                  </a:cubicBezTo>
                  <a:close/>
                  <a:moveTo>
                    <a:pt x="42" y="63"/>
                  </a:moveTo>
                  <a:cubicBezTo>
                    <a:pt x="45" y="65"/>
                    <a:pt x="49" y="67"/>
                    <a:pt x="53" y="69"/>
                  </a:cubicBezTo>
                  <a:cubicBezTo>
                    <a:pt x="54" y="69"/>
                    <a:pt x="55" y="69"/>
                    <a:pt x="55" y="68"/>
                  </a:cubicBezTo>
                  <a:cubicBezTo>
                    <a:pt x="56" y="67"/>
                    <a:pt x="55" y="65"/>
                    <a:pt x="54" y="65"/>
                  </a:cubicBezTo>
                  <a:cubicBezTo>
                    <a:pt x="51" y="63"/>
                    <a:pt x="47" y="61"/>
                    <a:pt x="44" y="60"/>
                  </a:cubicBezTo>
                  <a:cubicBezTo>
                    <a:pt x="43" y="59"/>
                    <a:pt x="42" y="59"/>
                    <a:pt x="41" y="60"/>
                  </a:cubicBezTo>
                  <a:cubicBezTo>
                    <a:pt x="41" y="61"/>
                    <a:pt x="41" y="63"/>
                    <a:pt x="42" y="63"/>
                  </a:cubicBezTo>
                  <a:close/>
                  <a:moveTo>
                    <a:pt x="21" y="51"/>
                  </a:moveTo>
                  <a:cubicBezTo>
                    <a:pt x="24" y="53"/>
                    <a:pt x="28" y="55"/>
                    <a:pt x="31" y="57"/>
                  </a:cubicBezTo>
                  <a:cubicBezTo>
                    <a:pt x="32" y="58"/>
                    <a:pt x="34" y="58"/>
                    <a:pt x="34" y="57"/>
                  </a:cubicBezTo>
                  <a:cubicBezTo>
                    <a:pt x="35" y="56"/>
                    <a:pt x="34" y="54"/>
                    <a:pt x="33" y="54"/>
                  </a:cubicBezTo>
                  <a:cubicBezTo>
                    <a:pt x="30" y="52"/>
                    <a:pt x="26" y="50"/>
                    <a:pt x="23" y="48"/>
                  </a:cubicBezTo>
                  <a:cubicBezTo>
                    <a:pt x="22" y="47"/>
                    <a:pt x="21" y="47"/>
                    <a:pt x="20" y="48"/>
                  </a:cubicBezTo>
                  <a:cubicBezTo>
                    <a:pt x="20" y="49"/>
                    <a:pt x="20" y="51"/>
                    <a:pt x="21" y="51"/>
                  </a:cubicBezTo>
                  <a:close/>
                  <a:moveTo>
                    <a:pt x="2" y="39"/>
                  </a:moveTo>
                  <a:cubicBezTo>
                    <a:pt x="2" y="37"/>
                    <a:pt x="2" y="37"/>
                    <a:pt x="2" y="37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2" y="39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3" y="39"/>
                    <a:pt x="4" y="41"/>
                  </a:cubicBezTo>
                  <a:cubicBezTo>
                    <a:pt x="6" y="42"/>
                    <a:pt x="8" y="43"/>
                    <a:pt x="11" y="45"/>
                  </a:cubicBezTo>
                  <a:cubicBezTo>
                    <a:pt x="12" y="45"/>
                    <a:pt x="13" y="45"/>
                    <a:pt x="14" y="44"/>
                  </a:cubicBezTo>
                  <a:cubicBezTo>
                    <a:pt x="14" y="43"/>
                    <a:pt x="14" y="42"/>
                    <a:pt x="13" y="41"/>
                  </a:cubicBezTo>
                  <a:cubicBezTo>
                    <a:pt x="10" y="39"/>
                    <a:pt x="8" y="38"/>
                    <a:pt x="6" y="37"/>
                  </a:cubicBezTo>
                  <a:cubicBezTo>
                    <a:pt x="5" y="36"/>
                    <a:pt x="4" y="36"/>
                    <a:pt x="4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1" y="35"/>
                    <a:pt x="0" y="36"/>
                    <a:pt x="0" y="37"/>
                  </a:cubicBezTo>
                  <a:cubicBezTo>
                    <a:pt x="0" y="38"/>
                    <a:pt x="1" y="39"/>
                    <a:pt x="2" y="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0" name="Freeform 615"/>
            <p:cNvSpPr>
              <a:spLocks/>
            </p:cNvSpPr>
            <p:nvPr/>
          </p:nvSpPr>
          <p:spPr bwMode="auto">
            <a:xfrm rot="16200000">
              <a:off x="4303548" y="467425"/>
              <a:ext cx="574532" cy="250270"/>
            </a:xfrm>
            <a:custGeom>
              <a:avLst/>
              <a:gdLst>
                <a:gd name="T0" fmla="*/ 99 w 99"/>
                <a:gd name="T1" fmla="*/ 43 h 43"/>
                <a:gd name="T2" fmla="*/ 35 w 99"/>
                <a:gd name="T3" fmla="*/ 3 h 43"/>
                <a:gd name="T4" fmla="*/ 0 w 99"/>
                <a:gd name="T5" fmla="*/ 1 h 43"/>
                <a:gd name="T6" fmla="*/ 99 w 99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9" h="43">
                  <a:moveTo>
                    <a:pt x="99" y="43"/>
                  </a:moveTo>
                  <a:cubicBezTo>
                    <a:pt x="84" y="23"/>
                    <a:pt x="62" y="8"/>
                    <a:pt x="35" y="3"/>
                  </a:cubicBezTo>
                  <a:cubicBezTo>
                    <a:pt x="23" y="0"/>
                    <a:pt x="11" y="0"/>
                    <a:pt x="0" y="1"/>
                  </a:cubicBezTo>
                  <a:cubicBezTo>
                    <a:pt x="16" y="13"/>
                    <a:pt x="50" y="32"/>
                    <a:pt x="99" y="43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1" name="Freeform 616"/>
            <p:cNvSpPr>
              <a:spLocks/>
            </p:cNvSpPr>
            <p:nvPr/>
          </p:nvSpPr>
          <p:spPr bwMode="auto">
            <a:xfrm rot="16200000">
              <a:off x="4212145" y="517479"/>
              <a:ext cx="826977" cy="306853"/>
            </a:xfrm>
            <a:custGeom>
              <a:avLst/>
              <a:gdLst>
                <a:gd name="T0" fmla="*/ 142 w 142"/>
                <a:gd name="T1" fmla="*/ 53 h 53"/>
                <a:gd name="T2" fmla="*/ 134 w 142"/>
                <a:gd name="T3" fmla="*/ 42 h 53"/>
                <a:gd name="T4" fmla="*/ 35 w 142"/>
                <a:gd name="T5" fmla="*/ 0 h 53"/>
                <a:gd name="T6" fmla="*/ 0 w 142"/>
                <a:gd name="T7" fmla="*/ 10 h 53"/>
                <a:gd name="T8" fmla="*/ 142 w 142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53">
                  <a:moveTo>
                    <a:pt x="142" y="53"/>
                  </a:moveTo>
                  <a:cubicBezTo>
                    <a:pt x="140" y="49"/>
                    <a:pt x="137" y="46"/>
                    <a:pt x="134" y="42"/>
                  </a:cubicBezTo>
                  <a:cubicBezTo>
                    <a:pt x="85" y="31"/>
                    <a:pt x="51" y="12"/>
                    <a:pt x="35" y="0"/>
                  </a:cubicBezTo>
                  <a:cubicBezTo>
                    <a:pt x="22" y="1"/>
                    <a:pt x="11" y="5"/>
                    <a:pt x="0" y="10"/>
                  </a:cubicBezTo>
                  <a:cubicBezTo>
                    <a:pt x="26" y="22"/>
                    <a:pt x="95" y="51"/>
                    <a:pt x="142" y="53"/>
                  </a:cubicBezTo>
                  <a:close/>
                </a:path>
              </a:pathLst>
            </a:custGeom>
            <a:solidFill>
              <a:srgbClr val="E8AD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2" name="Freeform 617"/>
            <p:cNvSpPr>
              <a:spLocks/>
            </p:cNvSpPr>
            <p:nvPr/>
          </p:nvSpPr>
          <p:spPr bwMode="auto">
            <a:xfrm rot="16200000">
              <a:off x="4191470" y="566444"/>
              <a:ext cx="983668" cy="309028"/>
            </a:xfrm>
            <a:custGeom>
              <a:avLst/>
              <a:gdLst>
                <a:gd name="T0" fmla="*/ 169 w 169"/>
                <a:gd name="T1" fmla="*/ 53 h 53"/>
                <a:gd name="T2" fmla="*/ 164 w 169"/>
                <a:gd name="T3" fmla="*/ 43 h 53"/>
                <a:gd name="T4" fmla="*/ 22 w 169"/>
                <a:gd name="T5" fmla="*/ 0 h 53"/>
                <a:gd name="T6" fmla="*/ 0 w 169"/>
                <a:gd name="T7" fmla="*/ 14 h 53"/>
                <a:gd name="T8" fmla="*/ 169 w 169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53">
                  <a:moveTo>
                    <a:pt x="169" y="53"/>
                  </a:moveTo>
                  <a:cubicBezTo>
                    <a:pt x="167" y="49"/>
                    <a:pt x="166" y="46"/>
                    <a:pt x="164" y="43"/>
                  </a:cubicBezTo>
                  <a:cubicBezTo>
                    <a:pt x="117" y="41"/>
                    <a:pt x="48" y="12"/>
                    <a:pt x="22" y="0"/>
                  </a:cubicBezTo>
                  <a:cubicBezTo>
                    <a:pt x="14" y="4"/>
                    <a:pt x="7" y="8"/>
                    <a:pt x="0" y="14"/>
                  </a:cubicBezTo>
                  <a:cubicBezTo>
                    <a:pt x="27" y="24"/>
                    <a:pt x="106" y="53"/>
                    <a:pt x="169" y="53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3" name="Freeform 618"/>
            <p:cNvSpPr>
              <a:spLocks/>
            </p:cNvSpPr>
            <p:nvPr/>
          </p:nvSpPr>
          <p:spPr bwMode="auto">
            <a:xfrm rot="16200000">
              <a:off x="5262189" y="764483"/>
              <a:ext cx="783452" cy="121870"/>
            </a:xfrm>
            <a:custGeom>
              <a:avLst/>
              <a:gdLst>
                <a:gd name="T0" fmla="*/ 16 w 135"/>
                <a:gd name="T1" fmla="*/ 11 h 21"/>
                <a:gd name="T2" fmla="*/ 103 w 135"/>
                <a:gd name="T3" fmla="*/ 21 h 21"/>
                <a:gd name="T4" fmla="*/ 135 w 135"/>
                <a:gd name="T5" fmla="*/ 4 h 21"/>
                <a:gd name="T6" fmla="*/ 0 w 135"/>
                <a:gd name="T7" fmla="*/ 0 h 21"/>
                <a:gd name="T8" fmla="*/ 16 w 135"/>
                <a:gd name="T9" fmla="*/ 1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21">
                  <a:moveTo>
                    <a:pt x="16" y="11"/>
                  </a:moveTo>
                  <a:cubicBezTo>
                    <a:pt x="35" y="15"/>
                    <a:pt x="71" y="21"/>
                    <a:pt x="103" y="21"/>
                  </a:cubicBezTo>
                  <a:cubicBezTo>
                    <a:pt x="115" y="17"/>
                    <a:pt x="125" y="11"/>
                    <a:pt x="135" y="4"/>
                  </a:cubicBezTo>
                  <a:cubicBezTo>
                    <a:pt x="93" y="10"/>
                    <a:pt x="28" y="3"/>
                    <a:pt x="0" y="0"/>
                  </a:cubicBezTo>
                  <a:cubicBezTo>
                    <a:pt x="5" y="4"/>
                    <a:pt x="10" y="8"/>
                    <a:pt x="16" y="11"/>
                  </a:cubicBezTo>
                  <a:close/>
                </a:path>
              </a:pathLst>
            </a:custGeom>
            <a:solidFill>
              <a:srgbClr val="FBDF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4" name="Freeform 619"/>
            <p:cNvSpPr>
              <a:spLocks/>
            </p:cNvSpPr>
            <p:nvPr/>
          </p:nvSpPr>
          <p:spPr bwMode="auto">
            <a:xfrm rot="16200000">
              <a:off x="5451523" y="825419"/>
              <a:ext cx="504891" cy="91403"/>
            </a:xfrm>
            <a:custGeom>
              <a:avLst/>
              <a:gdLst>
                <a:gd name="T0" fmla="*/ 32 w 87"/>
                <a:gd name="T1" fmla="*/ 12 h 16"/>
                <a:gd name="T2" fmla="*/ 87 w 87"/>
                <a:gd name="T3" fmla="*/ 10 h 16"/>
                <a:gd name="T4" fmla="*/ 0 w 87"/>
                <a:gd name="T5" fmla="*/ 0 h 16"/>
                <a:gd name="T6" fmla="*/ 32 w 87"/>
                <a:gd name="T7" fmla="*/ 1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7" h="16">
                  <a:moveTo>
                    <a:pt x="32" y="12"/>
                  </a:moveTo>
                  <a:cubicBezTo>
                    <a:pt x="51" y="16"/>
                    <a:pt x="70" y="15"/>
                    <a:pt x="87" y="10"/>
                  </a:cubicBezTo>
                  <a:cubicBezTo>
                    <a:pt x="55" y="10"/>
                    <a:pt x="19" y="4"/>
                    <a:pt x="0" y="0"/>
                  </a:cubicBezTo>
                  <a:cubicBezTo>
                    <a:pt x="9" y="6"/>
                    <a:pt x="20" y="10"/>
                    <a:pt x="32" y="12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5" name="Freeform 620"/>
            <p:cNvSpPr>
              <a:spLocks/>
            </p:cNvSpPr>
            <p:nvPr/>
          </p:nvSpPr>
          <p:spPr bwMode="auto">
            <a:xfrm rot="16200000">
              <a:off x="4340544" y="598000"/>
              <a:ext cx="1262228" cy="406961"/>
            </a:xfrm>
            <a:custGeom>
              <a:avLst/>
              <a:gdLst>
                <a:gd name="T0" fmla="*/ 217 w 217"/>
                <a:gd name="T1" fmla="*/ 49 h 70"/>
                <a:gd name="T2" fmla="*/ 214 w 217"/>
                <a:gd name="T3" fmla="*/ 31 h 70"/>
                <a:gd name="T4" fmla="*/ 14 w 217"/>
                <a:gd name="T5" fmla="*/ 0 h 70"/>
                <a:gd name="T6" fmla="*/ 0 w 217"/>
                <a:gd name="T7" fmla="*/ 34 h 70"/>
                <a:gd name="T8" fmla="*/ 217 w 217"/>
                <a:gd name="T9" fmla="*/ 4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7" h="70">
                  <a:moveTo>
                    <a:pt x="217" y="49"/>
                  </a:moveTo>
                  <a:cubicBezTo>
                    <a:pt x="216" y="43"/>
                    <a:pt x="215" y="37"/>
                    <a:pt x="214" y="31"/>
                  </a:cubicBezTo>
                  <a:cubicBezTo>
                    <a:pt x="147" y="41"/>
                    <a:pt x="52" y="13"/>
                    <a:pt x="14" y="0"/>
                  </a:cubicBezTo>
                  <a:cubicBezTo>
                    <a:pt x="8" y="10"/>
                    <a:pt x="3" y="22"/>
                    <a:pt x="0" y="34"/>
                  </a:cubicBezTo>
                  <a:cubicBezTo>
                    <a:pt x="35" y="43"/>
                    <a:pt x="149" y="70"/>
                    <a:pt x="217" y="49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6" name="Freeform 621"/>
            <p:cNvSpPr>
              <a:spLocks/>
            </p:cNvSpPr>
            <p:nvPr/>
          </p:nvSpPr>
          <p:spPr bwMode="auto">
            <a:xfrm rot="16200000">
              <a:off x="5107674" y="755778"/>
              <a:ext cx="948847" cy="139280"/>
            </a:xfrm>
            <a:custGeom>
              <a:avLst/>
              <a:gdLst>
                <a:gd name="T0" fmla="*/ 0 w 163"/>
                <a:gd name="T1" fmla="*/ 0 h 24"/>
                <a:gd name="T2" fmla="*/ 14 w 163"/>
                <a:gd name="T3" fmla="*/ 14 h 24"/>
                <a:gd name="T4" fmla="*/ 149 w 163"/>
                <a:gd name="T5" fmla="*/ 18 h 24"/>
                <a:gd name="T6" fmla="*/ 163 w 163"/>
                <a:gd name="T7" fmla="*/ 7 h 24"/>
                <a:gd name="T8" fmla="*/ 0 w 163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24">
                  <a:moveTo>
                    <a:pt x="0" y="0"/>
                  </a:moveTo>
                  <a:cubicBezTo>
                    <a:pt x="4" y="5"/>
                    <a:pt x="9" y="10"/>
                    <a:pt x="14" y="14"/>
                  </a:cubicBezTo>
                  <a:cubicBezTo>
                    <a:pt x="42" y="17"/>
                    <a:pt x="107" y="24"/>
                    <a:pt x="149" y="18"/>
                  </a:cubicBezTo>
                  <a:cubicBezTo>
                    <a:pt x="154" y="15"/>
                    <a:pt x="158" y="11"/>
                    <a:pt x="163" y="7"/>
                  </a:cubicBezTo>
                  <a:cubicBezTo>
                    <a:pt x="106" y="17"/>
                    <a:pt x="28" y="5"/>
                    <a:pt x="0" y="0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7" name="Freeform 622"/>
            <p:cNvSpPr>
              <a:spLocks/>
            </p:cNvSpPr>
            <p:nvPr/>
          </p:nvSpPr>
          <p:spPr bwMode="auto">
            <a:xfrm rot="16200000">
              <a:off x="5005390" y="740545"/>
              <a:ext cx="1053308" cy="156690"/>
            </a:xfrm>
            <a:custGeom>
              <a:avLst/>
              <a:gdLst>
                <a:gd name="T0" fmla="*/ 181 w 181"/>
                <a:gd name="T1" fmla="*/ 4 h 27"/>
                <a:gd name="T2" fmla="*/ 0 w 181"/>
                <a:gd name="T3" fmla="*/ 0 h 27"/>
                <a:gd name="T4" fmla="*/ 8 w 181"/>
                <a:gd name="T5" fmla="*/ 10 h 27"/>
                <a:gd name="T6" fmla="*/ 171 w 181"/>
                <a:gd name="T7" fmla="*/ 17 h 27"/>
                <a:gd name="T8" fmla="*/ 181 w 181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" h="27">
                  <a:moveTo>
                    <a:pt x="181" y="4"/>
                  </a:moveTo>
                  <a:cubicBezTo>
                    <a:pt x="124" y="19"/>
                    <a:pt x="35" y="5"/>
                    <a:pt x="0" y="0"/>
                  </a:cubicBezTo>
                  <a:cubicBezTo>
                    <a:pt x="3" y="3"/>
                    <a:pt x="5" y="7"/>
                    <a:pt x="8" y="10"/>
                  </a:cubicBezTo>
                  <a:cubicBezTo>
                    <a:pt x="36" y="15"/>
                    <a:pt x="114" y="27"/>
                    <a:pt x="171" y="17"/>
                  </a:cubicBezTo>
                  <a:cubicBezTo>
                    <a:pt x="175" y="13"/>
                    <a:pt x="178" y="8"/>
                    <a:pt x="181" y="4"/>
                  </a:cubicBezTo>
                  <a:close/>
                </a:path>
              </a:pathLst>
            </a:custGeom>
            <a:solidFill>
              <a:srgbClr val="A885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8" name="Freeform 623"/>
            <p:cNvSpPr>
              <a:spLocks/>
            </p:cNvSpPr>
            <p:nvPr/>
          </p:nvSpPr>
          <p:spPr bwMode="auto">
            <a:xfrm rot="16200000">
              <a:off x="4748591" y="609969"/>
              <a:ext cx="1249171" cy="383021"/>
            </a:xfrm>
            <a:custGeom>
              <a:avLst/>
              <a:gdLst>
                <a:gd name="T0" fmla="*/ 214 w 215"/>
                <a:gd name="T1" fmla="*/ 9 h 66"/>
                <a:gd name="T2" fmla="*/ 215 w 215"/>
                <a:gd name="T3" fmla="*/ 0 h 66"/>
                <a:gd name="T4" fmla="*/ 0 w 215"/>
                <a:gd name="T5" fmla="*/ 13 h 66"/>
                <a:gd name="T6" fmla="*/ 14 w 215"/>
                <a:gd name="T7" fmla="*/ 47 h 66"/>
                <a:gd name="T8" fmla="*/ 195 w 215"/>
                <a:gd name="T9" fmla="*/ 51 h 66"/>
                <a:gd name="T10" fmla="*/ 214 w 215"/>
                <a:gd name="T11" fmla="*/ 9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5" h="66">
                  <a:moveTo>
                    <a:pt x="214" y="9"/>
                  </a:moveTo>
                  <a:cubicBezTo>
                    <a:pt x="214" y="6"/>
                    <a:pt x="215" y="3"/>
                    <a:pt x="215" y="0"/>
                  </a:cubicBezTo>
                  <a:cubicBezTo>
                    <a:pt x="159" y="26"/>
                    <a:pt x="43" y="17"/>
                    <a:pt x="0" y="13"/>
                  </a:cubicBezTo>
                  <a:cubicBezTo>
                    <a:pt x="3" y="25"/>
                    <a:pt x="8" y="36"/>
                    <a:pt x="14" y="47"/>
                  </a:cubicBezTo>
                  <a:cubicBezTo>
                    <a:pt x="49" y="52"/>
                    <a:pt x="138" y="66"/>
                    <a:pt x="195" y="51"/>
                  </a:cubicBezTo>
                  <a:cubicBezTo>
                    <a:pt x="204" y="39"/>
                    <a:pt x="210" y="25"/>
                    <a:pt x="214" y="9"/>
                  </a:cubicBezTo>
                  <a:close/>
                </a:path>
              </a:pathLst>
            </a:custGeom>
            <a:solidFill>
              <a:srgbClr val="F5AF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9" name="Freeform 624"/>
            <p:cNvSpPr>
              <a:spLocks/>
            </p:cNvSpPr>
            <p:nvPr/>
          </p:nvSpPr>
          <p:spPr bwMode="auto">
            <a:xfrm rot="16200000">
              <a:off x="4505939" y="630643"/>
              <a:ext cx="1286168" cy="365611"/>
            </a:xfrm>
            <a:custGeom>
              <a:avLst/>
              <a:gdLst>
                <a:gd name="T0" fmla="*/ 221 w 221"/>
                <a:gd name="T1" fmla="*/ 15 h 63"/>
                <a:gd name="T2" fmla="*/ 4 w 221"/>
                <a:gd name="T3" fmla="*/ 0 h 63"/>
                <a:gd name="T4" fmla="*/ 4 w 221"/>
                <a:gd name="T5" fmla="*/ 2 h 63"/>
                <a:gd name="T6" fmla="*/ 5 w 221"/>
                <a:gd name="T7" fmla="*/ 50 h 63"/>
                <a:gd name="T8" fmla="*/ 220 w 221"/>
                <a:gd name="T9" fmla="*/ 37 h 63"/>
                <a:gd name="T10" fmla="*/ 221 w 221"/>
                <a:gd name="T11" fmla="*/ 1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1" h="63">
                  <a:moveTo>
                    <a:pt x="221" y="15"/>
                  </a:moveTo>
                  <a:cubicBezTo>
                    <a:pt x="153" y="36"/>
                    <a:pt x="39" y="9"/>
                    <a:pt x="4" y="0"/>
                  </a:cubicBezTo>
                  <a:cubicBezTo>
                    <a:pt x="4" y="1"/>
                    <a:pt x="4" y="1"/>
                    <a:pt x="4" y="2"/>
                  </a:cubicBezTo>
                  <a:cubicBezTo>
                    <a:pt x="0" y="18"/>
                    <a:pt x="1" y="35"/>
                    <a:pt x="5" y="50"/>
                  </a:cubicBezTo>
                  <a:cubicBezTo>
                    <a:pt x="48" y="54"/>
                    <a:pt x="164" y="63"/>
                    <a:pt x="220" y="37"/>
                  </a:cubicBezTo>
                  <a:cubicBezTo>
                    <a:pt x="221" y="29"/>
                    <a:pt x="221" y="22"/>
                    <a:pt x="221" y="15"/>
                  </a:cubicBezTo>
                  <a:close/>
                </a:path>
              </a:pathLst>
            </a:custGeom>
            <a:solidFill>
              <a:srgbClr val="CFA3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0" name="Freeform 625"/>
            <p:cNvSpPr>
              <a:spLocks/>
            </p:cNvSpPr>
            <p:nvPr/>
          </p:nvSpPr>
          <p:spPr bwMode="auto">
            <a:xfrm rot="16200000">
              <a:off x="4226290" y="572972"/>
              <a:ext cx="1164297" cy="393903"/>
            </a:xfrm>
            <a:custGeom>
              <a:avLst/>
              <a:gdLst>
                <a:gd name="T0" fmla="*/ 200 w 200"/>
                <a:gd name="T1" fmla="*/ 58 h 68"/>
                <a:gd name="T2" fmla="*/ 193 w 200"/>
                <a:gd name="T3" fmla="*/ 39 h 68"/>
                <a:gd name="T4" fmla="*/ 24 w 200"/>
                <a:gd name="T5" fmla="*/ 0 h 68"/>
                <a:gd name="T6" fmla="*/ 0 w 200"/>
                <a:gd name="T7" fmla="*/ 27 h 68"/>
                <a:gd name="T8" fmla="*/ 200 w 200"/>
                <a:gd name="T9" fmla="*/ 5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68">
                  <a:moveTo>
                    <a:pt x="200" y="58"/>
                  </a:moveTo>
                  <a:cubicBezTo>
                    <a:pt x="198" y="52"/>
                    <a:pt x="196" y="45"/>
                    <a:pt x="193" y="39"/>
                  </a:cubicBezTo>
                  <a:cubicBezTo>
                    <a:pt x="130" y="39"/>
                    <a:pt x="51" y="10"/>
                    <a:pt x="24" y="0"/>
                  </a:cubicBezTo>
                  <a:cubicBezTo>
                    <a:pt x="15" y="7"/>
                    <a:pt x="7" y="17"/>
                    <a:pt x="0" y="27"/>
                  </a:cubicBezTo>
                  <a:cubicBezTo>
                    <a:pt x="38" y="40"/>
                    <a:pt x="133" y="68"/>
                    <a:pt x="200" y="58"/>
                  </a:cubicBezTo>
                  <a:close/>
                </a:path>
              </a:pathLst>
            </a:custGeom>
            <a:solidFill>
              <a:srgbClr val="FB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1" name="Freeform 626"/>
            <p:cNvSpPr>
              <a:spLocks noEditPoints="1"/>
            </p:cNvSpPr>
            <p:nvPr/>
          </p:nvSpPr>
          <p:spPr bwMode="auto">
            <a:xfrm rot="16200000">
              <a:off x="-1546230" y="3239974"/>
              <a:ext cx="3762747" cy="670287"/>
            </a:xfrm>
            <a:custGeom>
              <a:avLst/>
              <a:gdLst>
                <a:gd name="T0" fmla="*/ 644 w 647"/>
                <a:gd name="T1" fmla="*/ 1 h 115"/>
                <a:gd name="T2" fmla="*/ 645 w 647"/>
                <a:gd name="T3" fmla="*/ 6 h 115"/>
                <a:gd name="T4" fmla="*/ 634 w 647"/>
                <a:gd name="T5" fmla="*/ 12 h 115"/>
                <a:gd name="T6" fmla="*/ 609 w 647"/>
                <a:gd name="T7" fmla="*/ 38 h 115"/>
                <a:gd name="T8" fmla="*/ 606 w 647"/>
                <a:gd name="T9" fmla="*/ 35 h 115"/>
                <a:gd name="T10" fmla="*/ 599 w 647"/>
                <a:gd name="T11" fmla="*/ 45 h 115"/>
                <a:gd name="T12" fmla="*/ 586 w 647"/>
                <a:gd name="T13" fmla="*/ 51 h 115"/>
                <a:gd name="T14" fmla="*/ 579 w 647"/>
                <a:gd name="T15" fmla="*/ 55 h 115"/>
                <a:gd name="T16" fmla="*/ 567 w 647"/>
                <a:gd name="T17" fmla="*/ 63 h 115"/>
                <a:gd name="T18" fmla="*/ 555 w 647"/>
                <a:gd name="T19" fmla="*/ 65 h 115"/>
                <a:gd name="T20" fmla="*/ 523 w 647"/>
                <a:gd name="T21" fmla="*/ 83 h 115"/>
                <a:gd name="T22" fmla="*/ 522 w 647"/>
                <a:gd name="T23" fmla="*/ 79 h 115"/>
                <a:gd name="T24" fmla="*/ 512 w 647"/>
                <a:gd name="T25" fmla="*/ 87 h 115"/>
                <a:gd name="T26" fmla="*/ 498 w 647"/>
                <a:gd name="T27" fmla="*/ 89 h 115"/>
                <a:gd name="T28" fmla="*/ 490 w 647"/>
                <a:gd name="T29" fmla="*/ 91 h 115"/>
                <a:gd name="T30" fmla="*/ 477 w 647"/>
                <a:gd name="T31" fmla="*/ 97 h 115"/>
                <a:gd name="T32" fmla="*/ 465 w 647"/>
                <a:gd name="T33" fmla="*/ 96 h 115"/>
                <a:gd name="T34" fmla="*/ 430 w 647"/>
                <a:gd name="T35" fmla="*/ 107 h 115"/>
                <a:gd name="T36" fmla="*/ 429 w 647"/>
                <a:gd name="T37" fmla="*/ 103 h 115"/>
                <a:gd name="T38" fmla="*/ 418 w 647"/>
                <a:gd name="T39" fmla="*/ 108 h 115"/>
                <a:gd name="T40" fmla="*/ 404 w 647"/>
                <a:gd name="T41" fmla="*/ 108 h 115"/>
                <a:gd name="T42" fmla="*/ 396 w 647"/>
                <a:gd name="T43" fmla="*/ 109 h 115"/>
                <a:gd name="T44" fmla="*/ 382 w 647"/>
                <a:gd name="T45" fmla="*/ 112 h 115"/>
                <a:gd name="T46" fmla="*/ 370 w 647"/>
                <a:gd name="T47" fmla="*/ 109 h 115"/>
                <a:gd name="T48" fmla="*/ 334 w 647"/>
                <a:gd name="T49" fmla="*/ 115 h 115"/>
                <a:gd name="T50" fmla="*/ 334 w 647"/>
                <a:gd name="T51" fmla="*/ 111 h 115"/>
                <a:gd name="T52" fmla="*/ 322 w 647"/>
                <a:gd name="T53" fmla="*/ 115 h 115"/>
                <a:gd name="T54" fmla="*/ 308 w 647"/>
                <a:gd name="T55" fmla="*/ 112 h 115"/>
                <a:gd name="T56" fmla="*/ 300 w 647"/>
                <a:gd name="T57" fmla="*/ 112 h 115"/>
                <a:gd name="T58" fmla="*/ 286 w 647"/>
                <a:gd name="T59" fmla="*/ 114 h 115"/>
                <a:gd name="T60" fmla="*/ 274 w 647"/>
                <a:gd name="T61" fmla="*/ 109 h 115"/>
                <a:gd name="T62" fmla="*/ 238 w 647"/>
                <a:gd name="T63" fmla="*/ 109 h 115"/>
                <a:gd name="T64" fmla="*/ 239 w 647"/>
                <a:gd name="T65" fmla="*/ 105 h 115"/>
                <a:gd name="T66" fmla="*/ 226 w 647"/>
                <a:gd name="T67" fmla="*/ 108 h 115"/>
                <a:gd name="T68" fmla="*/ 213 w 647"/>
                <a:gd name="T69" fmla="*/ 103 h 115"/>
                <a:gd name="T70" fmla="*/ 205 w 647"/>
                <a:gd name="T71" fmla="*/ 102 h 115"/>
                <a:gd name="T72" fmla="*/ 191 w 647"/>
                <a:gd name="T73" fmla="*/ 101 h 115"/>
                <a:gd name="T74" fmla="*/ 180 w 647"/>
                <a:gd name="T75" fmla="*/ 95 h 115"/>
                <a:gd name="T76" fmla="*/ 144 w 647"/>
                <a:gd name="T77" fmla="*/ 89 h 115"/>
                <a:gd name="T78" fmla="*/ 146 w 647"/>
                <a:gd name="T79" fmla="*/ 85 h 115"/>
                <a:gd name="T80" fmla="*/ 133 w 647"/>
                <a:gd name="T81" fmla="*/ 85 h 115"/>
                <a:gd name="T82" fmla="*/ 120 w 647"/>
                <a:gd name="T83" fmla="*/ 78 h 115"/>
                <a:gd name="T84" fmla="*/ 113 w 647"/>
                <a:gd name="T85" fmla="*/ 75 h 115"/>
                <a:gd name="T86" fmla="*/ 99 w 647"/>
                <a:gd name="T87" fmla="*/ 71 h 115"/>
                <a:gd name="T88" fmla="*/ 90 w 647"/>
                <a:gd name="T89" fmla="*/ 63 h 115"/>
                <a:gd name="T90" fmla="*/ 57 w 647"/>
                <a:gd name="T91" fmla="*/ 49 h 115"/>
                <a:gd name="T92" fmla="*/ 59 w 647"/>
                <a:gd name="T93" fmla="*/ 45 h 115"/>
                <a:gd name="T94" fmla="*/ 47 w 647"/>
                <a:gd name="T95" fmla="*/ 42 h 115"/>
                <a:gd name="T96" fmla="*/ 36 w 647"/>
                <a:gd name="T97" fmla="*/ 33 h 115"/>
                <a:gd name="T98" fmla="*/ 30 w 647"/>
                <a:gd name="T99" fmla="*/ 28 h 115"/>
                <a:gd name="T100" fmla="*/ 18 w 647"/>
                <a:gd name="T101" fmla="*/ 20 h 115"/>
                <a:gd name="T102" fmla="*/ 12 w 647"/>
                <a:gd name="T103" fmla="*/ 9 h 115"/>
                <a:gd name="T104" fmla="*/ 1 w 647"/>
                <a:gd name="T10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47" h="115">
                  <a:moveTo>
                    <a:pt x="645" y="6"/>
                  </a:moveTo>
                  <a:cubicBezTo>
                    <a:pt x="646" y="4"/>
                    <a:pt x="647" y="3"/>
                    <a:pt x="647" y="3"/>
                  </a:cubicBezTo>
                  <a:cubicBezTo>
                    <a:pt x="647" y="2"/>
                    <a:pt x="647" y="1"/>
                    <a:pt x="646" y="0"/>
                  </a:cubicBezTo>
                  <a:cubicBezTo>
                    <a:pt x="646" y="0"/>
                    <a:pt x="644" y="0"/>
                    <a:pt x="644" y="1"/>
                  </a:cubicBezTo>
                  <a:cubicBezTo>
                    <a:pt x="643" y="1"/>
                    <a:pt x="643" y="1"/>
                    <a:pt x="643" y="1"/>
                  </a:cubicBezTo>
                  <a:cubicBezTo>
                    <a:pt x="643" y="1"/>
                    <a:pt x="643" y="2"/>
                    <a:pt x="642" y="3"/>
                  </a:cubicBezTo>
                  <a:cubicBezTo>
                    <a:pt x="641" y="4"/>
                    <a:pt x="641" y="5"/>
                    <a:pt x="642" y="6"/>
                  </a:cubicBezTo>
                  <a:cubicBezTo>
                    <a:pt x="643" y="7"/>
                    <a:pt x="644" y="7"/>
                    <a:pt x="645" y="6"/>
                  </a:cubicBezTo>
                  <a:close/>
                  <a:moveTo>
                    <a:pt x="627" y="23"/>
                  </a:moveTo>
                  <a:cubicBezTo>
                    <a:pt x="631" y="20"/>
                    <a:pt x="634" y="17"/>
                    <a:pt x="636" y="15"/>
                  </a:cubicBezTo>
                  <a:cubicBezTo>
                    <a:pt x="637" y="14"/>
                    <a:pt x="637" y="13"/>
                    <a:pt x="636" y="12"/>
                  </a:cubicBezTo>
                  <a:cubicBezTo>
                    <a:pt x="636" y="11"/>
                    <a:pt x="634" y="11"/>
                    <a:pt x="634" y="12"/>
                  </a:cubicBezTo>
                  <a:cubicBezTo>
                    <a:pt x="631" y="14"/>
                    <a:pt x="628" y="17"/>
                    <a:pt x="625" y="20"/>
                  </a:cubicBezTo>
                  <a:cubicBezTo>
                    <a:pt x="624" y="21"/>
                    <a:pt x="624" y="22"/>
                    <a:pt x="625" y="23"/>
                  </a:cubicBezTo>
                  <a:cubicBezTo>
                    <a:pt x="625" y="24"/>
                    <a:pt x="627" y="24"/>
                    <a:pt x="627" y="23"/>
                  </a:cubicBezTo>
                  <a:close/>
                  <a:moveTo>
                    <a:pt x="609" y="38"/>
                  </a:moveTo>
                  <a:cubicBezTo>
                    <a:pt x="612" y="36"/>
                    <a:pt x="615" y="33"/>
                    <a:pt x="618" y="31"/>
                  </a:cubicBezTo>
                  <a:cubicBezTo>
                    <a:pt x="619" y="30"/>
                    <a:pt x="619" y="29"/>
                    <a:pt x="619" y="28"/>
                  </a:cubicBezTo>
                  <a:cubicBezTo>
                    <a:pt x="618" y="27"/>
                    <a:pt x="617" y="27"/>
                    <a:pt x="616" y="28"/>
                  </a:cubicBezTo>
                  <a:cubicBezTo>
                    <a:pt x="613" y="30"/>
                    <a:pt x="610" y="32"/>
                    <a:pt x="606" y="35"/>
                  </a:cubicBezTo>
                  <a:cubicBezTo>
                    <a:pt x="605" y="35"/>
                    <a:pt x="605" y="37"/>
                    <a:pt x="606" y="38"/>
                  </a:cubicBezTo>
                  <a:cubicBezTo>
                    <a:pt x="606" y="38"/>
                    <a:pt x="608" y="39"/>
                    <a:pt x="609" y="38"/>
                  </a:cubicBezTo>
                  <a:close/>
                  <a:moveTo>
                    <a:pt x="588" y="51"/>
                  </a:moveTo>
                  <a:cubicBezTo>
                    <a:pt x="592" y="49"/>
                    <a:pt x="595" y="47"/>
                    <a:pt x="599" y="45"/>
                  </a:cubicBezTo>
                  <a:cubicBezTo>
                    <a:pt x="600" y="44"/>
                    <a:pt x="600" y="43"/>
                    <a:pt x="599" y="42"/>
                  </a:cubicBezTo>
                  <a:cubicBezTo>
                    <a:pt x="599" y="41"/>
                    <a:pt x="597" y="41"/>
                    <a:pt x="596" y="42"/>
                  </a:cubicBezTo>
                  <a:cubicBezTo>
                    <a:pt x="593" y="44"/>
                    <a:pt x="590" y="46"/>
                    <a:pt x="586" y="48"/>
                  </a:cubicBezTo>
                  <a:cubicBezTo>
                    <a:pt x="585" y="49"/>
                    <a:pt x="585" y="50"/>
                    <a:pt x="586" y="51"/>
                  </a:cubicBezTo>
                  <a:cubicBezTo>
                    <a:pt x="586" y="52"/>
                    <a:pt x="588" y="52"/>
                    <a:pt x="588" y="51"/>
                  </a:cubicBezTo>
                  <a:close/>
                  <a:moveTo>
                    <a:pt x="567" y="63"/>
                  </a:moveTo>
                  <a:cubicBezTo>
                    <a:pt x="571" y="61"/>
                    <a:pt x="575" y="59"/>
                    <a:pt x="578" y="58"/>
                  </a:cubicBezTo>
                  <a:cubicBezTo>
                    <a:pt x="579" y="57"/>
                    <a:pt x="579" y="56"/>
                    <a:pt x="579" y="55"/>
                  </a:cubicBezTo>
                  <a:cubicBezTo>
                    <a:pt x="578" y="54"/>
                    <a:pt x="577" y="53"/>
                    <a:pt x="576" y="54"/>
                  </a:cubicBezTo>
                  <a:cubicBezTo>
                    <a:pt x="573" y="56"/>
                    <a:pt x="569" y="58"/>
                    <a:pt x="566" y="60"/>
                  </a:cubicBezTo>
                  <a:cubicBezTo>
                    <a:pt x="565" y="60"/>
                    <a:pt x="564" y="61"/>
                    <a:pt x="565" y="62"/>
                  </a:cubicBezTo>
                  <a:cubicBezTo>
                    <a:pt x="565" y="63"/>
                    <a:pt x="566" y="64"/>
                    <a:pt x="567" y="63"/>
                  </a:cubicBezTo>
                  <a:close/>
                  <a:moveTo>
                    <a:pt x="546" y="74"/>
                  </a:moveTo>
                  <a:cubicBezTo>
                    <a:pt x="549" y="72"/>
                    <a:pt x="553" y="70"/>
                    <a:pt x="557" y="69"/>
                  </a:cubicBezTo>
                  <a:cubicBezTo>
                    <a:pt x="558" y="68"/>
                    <a:pt x="558" y="67"/>
                    <a:pt x="558" y="66"/>
                  </a:cubicBezTo>
                  <a:cubicBezTo>
                    <a:pt x="557" y="65"/>
                    <a:pt x="556" y="65"/>
                    <a:pt x="555" y="65"/>
                  </a:cubicBezTo>
                  <a:cubicBezTo>
                    <a:pt x="551" y="67"/>
                    <a:pt x="548" y="68"/>
                    <a:pt x="544" y="70"/>
                  </a:cubicBezTo>
                  <a:cubicBezTo>
                    <a:pt x="543" y="70"/>
                    <a:pt x="543" y="72"/>
                    <a:pt x="543" y="73"/>
                  </a:cubicBezTo>
                  <a:cubicBezTo>
                    <a:pt x="543" y="74"/>
                    <a:pt x="545" y="74"/>
                    <a:pt x="546" y="74"/>
                  </a:cubicBezTo>
                  <a:close/>
                  <a:moveTo>
                    <a:pt x="523" y="83"/>
                  </a:moveTo>
                  <a:cubicBezTo>
                    <a:pt x="527" y="81"/>
                    <a:pt x="531" y="80"/>
                    <a:pt x="535" y="78"/>
                  </a:cubicBezTo>
                  <a:cubicBezTo>
                    <a:pt x="536" y="78"/>
                    <a:pt x="536" y="77"/>
                    <a:pt x="536" y="76"/>
                  </a:cubicBezTo>
                  <a:cubicBezTo>
                    <a:pt x="535" y="75"/>
                    <a:pt x="534" y="74"/>
                    <a:pt x="533" y="75"/>
                  </a:cubicBezTo>
                  <a:cubicBezTo>
                    <a:pt x="529" y="76"/>
                    <a:pt x="526" y="77"/>
                    <a:pt x="522" y="79"/>
                  </a:cubicBezTo>
                  <a:cubicBezTo>
                    <a:pt x="521" y="79"/>
                    <a:pt x="520" y="80"/>
                    <a:pt x="521" y="81"/>
                  </a:cubicBezTo>
                  <a:cubicBezTo>
                    <a:pt x="521" y="82"/>
                    <a:pt x="522" y="83"/>
                    <a:pt x="523" y="83"/>
                  </a:cubicBezTo>
                  <a:close/>
                  <a:moveTo>
                    <a:pt x="500" y="90"/>
                  </a:moveTo>
                  <a:cubicBezTo>
                    <a:pt x="504" y="89"/>
                    <a:pt x="508" y="88"/>
                    <a:pt x="512" y="87"/>
                  </a:cubicBezTo>
                  <a:cubicBezTo>
                    <a:pt x="513" y="86"/>
                    <a:pt x="514" y="85"/>
                    <a:pt x="513" y="84"/>
                  </a:cubicBezTo>
                  <a:cubicBezTo>
                    <a:pt x="513" y="83"/>
                    <a:pt x="512" y="82"/>
                    <a:pt x="511" y="83"/>
                  </a:cubicBezTo>
                  <a:cubicBezTo>
                    <a:pt x="507" y="84"/>
                    <a:pt x="503" y="85"/>
                    <a:pt x="499" y="87"/>
                  </a:cubicBezTo>
                  <a:cubicBezTo>
                    <a:pt x="498" y="87"/>
                    <a:pt x="498" y="88"/>
                    <a:pt x="498" y="89"/>
                  </a:cubicBezTo>
                  <a:cubicBezTo>
                    <a:pt x="498" y="90"/>
                    <a:pt x="499" y="91"/>
                    <a:pt x="500" y="90"/>
                  </a:cubicBezTo>
                  <a:close/>
                  <a:moveTo>
                    <a:pt x="477" y="97"/>
                  </a:moveTo>
                  <a:cubicBezTo>
                    <a:pt x="481" y="96"/>
                    <a:pt x="485" y="95"/>
                    <a:pt x="489" y="94"/>
                  </a:cubicBezTo>
                  <a:cubicBezTo>
                    <a:pt x="490" y="93"/>
                    <a:pt x="491" y="92"/>
                    <a:pt x="490" y="91"/>
                  </a:cubicBezTo>
                  <a:cubicBezTo>
                    <a:pt x="490" y="90"/>
                    <a:pt x="489" y="90"/>
                    <a:pt x="488" y="90"/>
                  </a:cubicBezTo>
                  <a:cubicBezTo>
                    <a:pt x="484" y="91"/>
                    <a:pt x="480" y="92"/>
                    <a:pt x="476" y="93"/>
                  </a:cubicBezTo>
                  <a:cubicBezTo>
                    <a:pt x="475" y="93"/>
                    <a:pt x="475" y="94"/>
                    <a:pt x="475" y="95"/>
                  </a:cubicBezTo>
                  <a:cubicBezTo>
                    <a:pt x="475" y="96"/>
                    <a:pt x="476" y="97"/>
                    <a:pt x="477" y="97"/>
                  </a:cubicBezTo>
                  <a:close/>
                  <a:moveTo>
                    <a:pt x="454" y="102"/>
                  </a:moveTo>
                  <a:cubicBezTo>
                    <a:pt x="458" y="101"/>
                    <a:pt x="462" y="101"/>
                    <a:pt x="466" y="100"/>
                  </a:cubicBezTo>
                  <a:cubicBezTo>
                    <a:pt x="467" y="99"/>
                    <a:pt x="467" y="98"/>
                    <a:pt x="467" y="97"/>
                  </a:cubicBezTo>
                  <a:cubicBezTo>
                    <a:pt x="467" y="96"/>
                    <a:pt x="466" y="96"/>
                    <a:pt x="465" y="96"/>
                  </a:cubicBezTo>
                  <a:cubicBezTo>
                    <a:pt x="461" y="97"/>
                    <a:pt x="457" y="97"/>
                    <a:pt x="453" y="98"/>
                  </a:cubicBezTo>
                  <a:cubicBezTo>
                    <a:pt x="452" y="99"/>
                    <a:pt x="451" y="100"/>
                    <a:pt x="451" y="101"/>
                  </a:cubicBezTo>
                  <a:cubicBezTo>
                    <a:pt x="452" y="102"/>
                    <a:pt x="453" y="102"/>
                    <a:pt x="454" y="102"/>
                  </a:cubicBezTo>
                  <a:close/>
                  <a:moveTo>
                    <a:pt x="430" y="107"/>
                  </a:moveTo>
                  <a:cubicBezTo>
                    <a:pt x="434" y="106"/>
                    <a:pt x="438" y="105"/>
                    <a:pt x="442" y="105"/>
                  </a:cubicBezTo>
                  <a:cubicBezTo>
                    <a:pt x="443" y="104"/>
                    <a:pt x="444" y="103"/>
                    <a:pt x="444" y="102"/>
                  </a:cubicBezTo>
                  <a:cubicBezTo>
                    <a:pt x="443" y="101"/>
                    <a:pt x="442" y="100"/>
                    <a:pt x="441" y="101"/>
                  </a:cubicBezTo>
                  <a:cubicBezTo>
                    <a:pt x="437" y="101"/>
                    <a:pt x="433" y="102"/>
                    <a:pt x="429" y="103"/>
                  </a:cubicBezTo>
                  <a:cubicBezTo>
                    <a:pt x="428" y="103"/>
                    <a:pt x="428" y="104"/>
                    <a:pt x="428" y="105"/>
                  </a:cubicBezTo>
                  <a:cubicBezTo>
                    <a:pt x="428" y="106"/>
                    <a:pt x="429" y="107"/>
                    <a:pt x="430" y="107"/>
                  </a:cubicBezTo>
                  <a:close/>
                  <a:moveTo>
                    <a:pt x="406" y="110"/>
                  </a:moveTo>
                  <a:cubicBezTo>
                    <a:pt x="410" y="109"/>
                    <a:pt x="414" y="109"/>
                    <a:pt x="418" y="108"/>
                  </a:cubicBezTo>
                  <a:cubicBezTo>
                    <a:pt x="419" y="108"/>
                    <a:pt x="420" y="107"/>
                    <a:pt x="420" y="106"/>
                  </a:cubicBezTo>
                  <a:cubicBezTo>
                    <a:pt x="420" y="105"/>
                    <a:pt x="419" y="104"/>
                    <a:pt x="418" y="104"/>
                  </a:cubicBezTo>
                  <a:cubicBezTo>
                    <a:pt x="414" y="105"/>
                    <a:pt x="410" y="105"/>
                    <a:pt x="406" y="106"/>
                  </a:cubicBezTo>
                  <a:cubicBezTo>
                    <a:pt x="405" y="106"/>
                    <a:pt x="404" y="107"/>
                    <a:pt x="404" y="108"/>
                  </a:cubicBezTo>
                  <a:cubicBezTo>
                    <a:pt x="404" y="109"/>
                    <a:pt x="405" y="110"/>
                    <a:pt x="406" y="110"/>
                  </a:cubicBezTo>
                  <a:close/>
                  <a:moveTo>
                    <a:pt x="382" y="112"/>
                  </a:moveTo>
                  <a:cubicBezTo>
                    <a:pt x="386" y="112"/>
                    <a:pt x="390" y="112"/>
                    <a:pt x="394" y="111"/>
                  </a:cubicBezTo>
                  <a:cubicBezTo>
                    <a:pt x="395" y="111"/>
                    <a:pt x="396" y="110"/>
                    <a:pt x="396" y="109"/>
                  </a:cubicBezTo>
                  <a:cubicBezTo>
                    <a:pt x="396" y="108"/>
                    <a:pt x="395" y="107"/>
                    <a:pt x="394" y="107"/>
                  </a:cubicBezTo>
                  <a:cubicBezTo>
                    <a:pt x="390" y="108"/>
                    <a:pt x="386" y="108"/>
                    <a:pt x="382" y="108"/>
                  </a:cubicBezTo>
                  <a:cubicBezTo>
                    <a:pt x="381" y="108"/>
                    <a:pt x="380" y="109"/>
                    <a:pt x="380" y="110"/>
                  </a:cubicBezTo>
                  <a:cubicBezTo>
                    <a:pt x="380" y="112"/>
                    <a:pt x="381" y="112"/>
                    <a:pt x="382" y="112"/>
                  </a:cubicBezTo>
                  <a:close/>
                  <a:moveTo>
                    <a:pt x="358" y="114"/>
                  </a:moveTo>
                  <a:cubicBezTo>
                    <a:pt x="362" y="114"/>
                    <a:pt x="366" y="113"/>
                    <a:pt x="370" y="113"/>
                  </a:cubicBezTo>
                  <a:cubicBezTo>
                    <a:pt x="371" y="113"/>
                    <a:pt x="372" y="112"/>
                    <a:pt x="372" y="111"/>
                  </a:cubicBezTo>
                  <a:cubicBezTo>
                    <a:pt x="372" y="110"/>
                    <a:pt x="371" y="109"/>
                    <a:pt x="370" y="109"/>
                  </a:cubicBezTo>
                  <a:cubicBezTo>
                    <a:pt x="366" y="109"/>
                    <a:pt x="362" y="110"/>
                    <a:pt x="358" y="110"/>
                  </a:cubicBezTo>
                  <a:cubicBezTo>
                    <a:pt x="357" y="110"/>
                    <a:pt x="356" y="111"/>
                    <a:pt x="356" y="112"/>
                  </a:cubicBezTo>
                  <a:cubicBezTo>
                    <a:pt x="356" y="113"/>
                    <a:pt x="357" y="114"/>
                    <a:pt x="358" y="114"/>
                  </a:cubicBezTo>
                  <a:close/>
                  <a:moveTo>
                    <a:pt x="334" y="115"/>
                  </a:moveTo>
                  <a:cubicBezTo>
                    <a:pt x="338" y="114"/>
                    <a:pt x="342" y="114"/>
                    <a:pt x="346" y="114"/>
                  </a:cubicBezTo>
                  <a:cubicBezTo>
                    <a:pt x="347" y="114"/>
                    <a:pt x="348" y="113"/>
                    <a:pt x="348" y="112"/>
                  </a:cubicBezTo>
                  <a:cubicBezTo>
                    <a:pt x="348" y="111"/>
                    <a:pt x="347" y="110"/>
                    <a:pt x="346" y="110"/>
                  </a:cubicBezTo>
                  <a:cubicBezTo>
                    <a:pt x="342" y="110"/>
                    <a:pt x="338" y="110"/>
                    <a:pt x="334" y="111"/>
                  </a:cubicBezTo>
                  <a:cubicBezTo>
                    <a:pt x="333" y="111"/>
                    <a:pt x="332" y="111"/>
                    <a:pt x="332" y="113"/>
                  </a:cubicBezTo>
                  <a:cubicBezTo>
                    <a:pt x="332" y="114"/>
                    <a:pt x="333" y="115"/>
                    <a:pt x="334" y="115"/>
                  </a:cubicBezTo>
                  <a:close/>
                  <a:moveTo>
                    <a:pt x="310" y="114"/>
                  </a:moveTo>
                  <a:cubicBezTo>
                    <a:pt x="314" y="115"/>
                    <a:pt x="318" y="115"/>
                    <a:pt x="322" y="115"/>
                  </a:cubicBezTo>
                  <a:cubicBezTo>
                    <a:pt x="323" y="115"/>
                    <a:pt x="324" y="114"/>
                    <a:pt x="324" y="113"/>
                  </a:cubicBezTo>
                  <a:cubicBezTo>
                    <a:pt x="324" y="111"/>
                    <a:pt x="323" y="111"/>
                    <a:pt x="322" y="111"/>
                  </a:cubicBezTo>
                  <a:cubicBezTo>
                    <a:pt x="318" y="111"/>
                    <a:pt x="314" y="111"/>
                    <a:pt x="310" y="110"/>
                  </a:cubicBezTo>
                  <a:cubicBezTo>
                    <a:pt x="309" y="110"/>
                    <a:pt x="308" y="111"/>
                    <a:pt x="308" y="112"/>
                  </a:cubicBezTo>
                  <a:cubicBezTo>
                    <a:pt x="308" y="114"/>
                    <a:pt x="309" y="114"/>
                    <a:pt x="310" y="114"/>
                  </a:cubicBezTo>
                  <a:close/>
                  <a:moveTo>
                    <a:pt x="286" y="114"/>
                  </a:moveTo>
                  <a:cubicBezTo>
                    <a:pt x="290" y="114"/>
                    <a:pt x="294" y="114"/>
                    <a:pt x="298" y="114"/>
                  </a:cubicBezTo>
                  <a:cubicBezTo>
                    <a:pt x="299" y="114"/>
                    <a:pt x="300" y="113"/>
                    <a:pt x="300" y="112"/>
                  </a:cubicBezTo>
                  <a:cubicBezTo>
                    <a:pt x="300" y="111"/>
                    <a:pt x="299" y="110"/>
                    <a:pt x="298" y="110"/>
                  </a:cubicBezTo>
                  <a:cubicBezTo>
                    <a:pt x="294" y="110"/>
                    <a:pt x="290" y="110"/>
                    <a:pt x="286" y="110"/>
                  </a:cubicBezTo>
                  <a:cubicBezTo>
                    <a:pt x="285" y="110"/>
                    <a:pt x="284" y="110"/>
                    <a:pt x="284" y="111"/>
                  </a:cubicBezTo>
                  <a:cubicBezTo>
                    <a:pt x="284" y="113"/>
                    <a:pt x="285" y="114"/>
                    <a:pt x="286" y="114"/>
                  </a:cubicBezTo>
                  <a:close/>
                  <a:moveTo>
                    <a:pt x="262" y="112"/>
                  </a:moveTo>
                  <a:cubicBezTo>
                    <a:pt x="266" y="112"/>
                    <a:pt x="270" y="113"/>
                    <a:pt x="274" y="113"/>
                  </a:cubicBezTo>
                  <a:cubicBezTo>
                    <a:pt x="275" y="113"/>
                    <a:pt x="276" y="112"/>
                    <a:pt x="276" y="111"/>
                  </a:cubicBezTo>
                  <a:cubicBezTo>
                    <a:pt x="276" y="110"/>
                    <a:pt x="276" y="109"/>
                    <a:pt x="274" y="109"/>
                  </a:cubicBezTo>
                  <a:cubicBezTo>
                    <a:pt x="270" y="109"/>
                    <a:pt x="266" y="108"/>
                    <a:pt x="263" y="108"/>
                  </a:cubicBezTo>
                  <a:cubicBezTo>
                    <a:pt x="261" y="108"/>
                    <a:pt x="260" y="109"/>
                    <a:pt x="260" y="110"/>
                  </a:cubicBezTo>
                  <a:cubicBezTo>
                    <a:pt x="260" y="111"/>
                    <a:pt x="261" y="112"/>
                    <a:pt x="262" y="112"/>
                  </a:cubicBezTo>
                  <a:close/>
                  <a:moveTo>
                    <a:pt x="238" y="109"/>
                  </a:moveTo>
                  <a:cubicBezTo>
                    <a:pt x="242" y="110"/>
                    <a:pt x="246" y="110"/>
                    <a:pt x="250" y="111"/>
                  </a:cubicBezTo>
                  <a:cubicBezTo>
                    <a:pt x="251" y="111"/>
                    <a:pt x="252" y="110"/>
                    <a:pt x="252" y="109"/>
                  </a:cubicBezTo>
                  <a:cubicBezTo>
                    <a:pt x="253" y="108"/>
                    <a:pt x="252" y="107"/>
                    <a:pt x="251" y="107"/>
                  </a:cubicBezTo>
                  <a:cubicBezTo>
                    <a:pt x="247" y="106"/>
                    <a:pt x="243" y="106"/>
                    <a:pt x="239" y="105"/>
                  </a:cubicBezTo>
                  <a:cubicBezTo>
                    <a:pt x="238" y="105"/>
                    <a:pt x="237" y="106"/>
                    <a:pt x="237" y="107"/>
                  </a:cubicBezTo>
                  <a:cubicBezTo>
                    <a:pt x="236" y="108"/>
                    <a:pt x="237" y="109"/>
                    <a:pt x="238" y="109"/>
                  </a:cubicBezTo>
                  <a:close/>
                  <a:moveTo>
                    <a:pt x="214" y="106"/>
                  </a:moveTo>
                  <a:cubicBezTo>
                    <a:pt x="218" y="106"/>
                    <a:pt x="222" y="107"/>
                    <a:pt x="226" y="108"/>
                  </a:cubicBezTo>
                  <a:cubicBezTo>
                    <a:pt x="227" y="108"/>
                    <a:pt x="228" y="107"/>
                    <a:pt x="229" y="106"/>
                  </a:cubicBezTo>
                  <a:cubicBezTo>
                    <a:pt x="229" y="105"/>
                    <a:pt x="228" y="104"/>
                    <a:pt x="227" y="104"/>
                  </a:cubicBezTo>
                  <a:cubicBezTo>
                    <a:pt x="223" y="103"/>
                    <a:pt x="219" y="102"/>
                    <a:pt x="215" y="102"/>
                  </a:cubicBezTo>
                  <a:cubicBezTo>
                    <a:pt x="214" y="102"/>
                    <a:pt x="213" y="102"/>
                    <a:pt x="213" y="103"/>
                  </a:cubicBezTo>
                  <a:cubicBezTo>
                    <a:pt x="213" y="104"/>
                    <a:pt x="213" y="106"/>
                    <a:pt x="214" y="106"/>
                  </a:cubicBezTo>
                  <a:close/>
                  <a:moveTo>
                    <a:pt x="191" y="101"/>
                  </a:moveTo>
                  <a:cubicBezTo>
                    <a:pt x="195" y="102"/>
                    <a:pt x="199" y="103"/>
                    <a:pt x="203" y="104"/>
                  </a:cubicBezTo>
                  <a:cubicBezTo>
                    <a:pt x="204" y="104"/>
                    <a:pt x="205" y="103"/>
                    <a:pt x="205" y="102"/>
                  </a:cubicBezTo>
                  <a:cubicBezTo>
                    <a:pt x="205" y="101"/>
                    <a:pt x="204" y="100"/>
                    <a:pt x="203" y="100"/>
                  </a:cubicBezTo>
                  <a:cubicBezTo>
                    <a:pt x="199" y="99"/>
                    <a:pt x="195" y="98"/>
                    <a:pt x="192" y="97"/>
                  </a:cubicBezTo>
                  <a:cubicBezTo>
                    <a:pt x="191" y="97"/>
                    <a:pt x="190" y="98"/>
                    <a:pt x="189" y="99"/>
                  </a:cubicBezTo>
                  <a:cubicBezTo>
                    <a:pt x="189" y="100"/>
                    <a:pt x="190" y="101"/>
                    <a:pt x="191" y="101"/>
                  </a:cubicBezTo>
                  <a:close/>
                  <a:moveTo>
                    <a:pt x="167" y="95"/>
                  </a:moveTo>
                  <a:cubicBezTo>
                    <a:pt x="171" y="96"/>
                    <a:pt x="175" y="97"/>
                    <a:pt x="179" y="98"/>
                  </a:cubicBezTo>
                  <a:cubicBezTo>
                    <a:pt x="180" y="99"/>
                    <a:pt x="181" y="98"/>
                    <a:pt x="181" y="97"/>
                  </a:cubicBezTo>
                  <a:cubicBezTo>
                    <a:pt x="182" y="96"/>
                    <a:pt x="181" y="95"/>
                    <a:pt x="180" y="95"/>
                  </a:cubicBezTo>
                  <a:cubicBezTo>
                    <a:pt x="176" y="94"/>
                    <a:pt x="172" y="93"/>
                    <a:pt x="168" y="92"/>
                  </a:cubicBezTo>
                  <a:cubicBezTo>
                    <a:pt x="167" y="91"/>
                    <a:pt x="166" y="92"/>
                    <a:pt x="166" y="93"/>
                  </a:cubicBezTo>
                  <a:cubicBezTo>
                    <a:pt x="166" y="94"/>
                    <a:pt x="166" y="95"/>
                    <a:pt x="167" y="95"/>
                  </a:cubicBezTo>
                  <a:close/>
                  <a:moveTo>
                    <a:pt x="144" y="89"/>
                  </a:moveTo>
                  <a:cubicBezTo>
                    <a:pt x="148" y="90"/>
                    <a:pt x="152" y="91"/>
                    <a:pt x="156" y="92"/>
                  </a:cubicBezTo>
                  <a:cubicBezTo>
                    <a:pt x="157" y="93"/>
                    <a:pt x="158" y="92"/>
                    <a:pt x="158" y="91"/>
                  </a:cubicBezTo>
                  <a:cubicBezTo>
                    <a:pt x="159" y="90"/>
                    <a:pt x="158" y="89"/>
                    <a:pt x="157" y="88"/>
                  </a:cubicBezTo>
                  <a:cubicBezTo>
                    <a:pt x="153" y="87"/>
                    <a:pt x="149" y="86"/>
                    <a:pt x="146" y="85"/>
                  </a:cubicBezTo>
                  <a:cubicBezTo>
                    <a:pt x="144" y="85"/>
                    <a:pt x="143" y="85"/>
                    <a:pt x="143" y="86"/>
                  </a:cubicBezTo>
                  <a:cubicBezTo>
                    <a:pt x="143" y="87"/>
                    <a:pt x="143" y="88"/>
                    <a:pt x="144" y="89"/>
                  </a:cubicBezTo>
                  <a:close/>
                  <a:moveTo>
                    <a:pt x="122" y="81"/>
                  </a:moveTo>
                  <a:cubicBezTo>
                    <a:pt x="125" y="82"/>
                    <a:pt x="129" y="83"/>
                    <a:pt x="133" y="85"/>
                  </a:cubicBezTo>
                  <a:cubicBezTo>
                    <a:pt x="134" y="85"/>
                    <a:pt x="135" y="85"/>
                    <a:pt x="135" y="84"/>
                  </a:cubicBezTo>
                  <a:cubicBezTo>
                    <a:pt x="136" y="83"/>
                    <a:pt x="135" y="81"/>
                    <a:pt x="134" y="81"/>
                  </a:cubicBezTo>
                  <a:cubicBezTo>
                    <a:pt x="130" y="80"/>
                    <a:pt x="127" y="78"/>
                    <a:pt x="123" y="77"/>
                  </a:cubicBezTo>
                  <a:cubicBezTo>
                    <a:pt x="122" y="77"/>
                    <a:pt x="121" y="77"/>
                    <a:pt x="120" y="78"/>
                  </a:cubicBezTo>
                  <a:cubicBezTo>
                    <a:pt x="120" y="79"/>
                    <a:pt x="121" y="80"/>
                    <a:pt x="122" y="81"/>
                  </a:cubicBezTo>
                  <a:close/>
                  <a:moveTo>
                    <a:pt x="99" y="71"/>
                  </a:moveTo>
                  <a:cubicBezTo>
                    <a:pt x="103" y="73"/>
                    <a:pt x="107" y="75"/>
                    <a:pt x="110" y="76"/>
                  </a:cubicBezTo>
                  <a:cubicBezTo>
                    <a:pt x="111" y="77"/>
                    <a:pt x="113" y="76"/>
                    <a:pt x="113" y="75"/>
                  </a:cubicBezTo>
                  <a:cubicBezTo>
                    <a:pt x="113" y="74"/>
                    <a:pt x="113" y="73"/>
                    <a:pt x="112" y="72"/>
                  </a:cubicBezTo>
                  <a:cubicBezTo>
                    <a:pt x="108" y="71"/>
                    <a:pt x="104" y="69"/>
                    <a:pt x="101" y="68"/>
                  </a:cubicBezTo>
                  <a:cubicBezTo>
                    <a:pt x="100" y="67"/>
                    <a:pt x="99" y="68"/>
                    <a:pt x="98" y="69"/>
                  </a:cubicBezTo>
                  <a:cubicBezTo>
                    <a:pt x="98" y="70"/>
                    <a:pt x="98" y="71"/>
                    <a:pt x="99" y="71"/>
                  </a:cubicBezTo>
                  <a:close/>
                  <a:moveTo>
                    <a:pt x="78" y="61"/>
                  </a:moveTo>
                  <a:cubicBezTo>
                    <a:pt x="81" y="63"/>
                    <a:pt x="85" y="64"/>
                    <a:pt x="88" y="66"/>
                  </a:cubicBezTo>
                  <a:cubicBezTo>
                    <a:pt x="89" y="67"/>
                    <a:pt x="91" y="66"/>
                    <a:pt x="91" y="65"/>
                  </a:cubicBezTo>
                  <a:cubicBezTo>
                    <a:pt x="92" y="64"/>
                    <a:pt x="91" y="63"/>
                    <a:pt x="90" y="63"/>
                  </a:cubicBezTo>
                  <a:cubicBezTo>
                    <a:pt x="86" y="61"/>
                    <a:pt x="83" y="59"/>
                    <a:pt x="79" y="57"/>
                  </a:cubicBezTo>
                  <a:cubicBezTo>
                    <a:pt x="79" y="57"/>
                    <a:pt x="77" y="57"/>
                    <a:pt x="77" y="58"/>
                  </a:cubicBezTo>
                  <a:cubicBezTo>
                    <a:pt x="76" y="59"/>
                    <a:pt x="77" y="60"/>
                    <a:pt x="78" y="61"/>
                  </a:cubicBezTo>
                  <a:close/>
                  <a:moveTo>
                    <a:pt x="57" y="49"/>
                  </a:moveTo>
                  <a:cubicBezTo>
                    <a:pt x="60" y="51"/>
                    <a:pt x="63" y="53"/>
                    <a:pt x="67" y="55"/>
                  </a:cubicBezTo>
                  <a:cubicBezTo>
                    <a:pt x="68" y="56"/>
                    <a:pt x="69" y="55"/>
                    <a:pt x="70" y="54"/>
                  </a:cubicBezTo>
                  <a:cubicBezTo>
                    <a:pt x="70" y="53"/>
                    <a:pt x="70" y="52"/>
                    <a:pt x="69" y="52"/>
                  </a:cubicBezTo>
                  <a:cubicBezTo>
                    <a:pt x="65" y="50"/>
                    <a:pt x="62" y="47"/>
                    <a:pt x="59" y="45"/>
                  </a:cubicBezTo>
                  <a:cubicBezTo>
                    <a:pt x="58" y="45"/>
                    <a:pt x="57" y="45"/>
                    <a:pt x="56" y="46"/>
                  </a:cubicBezTo>
                  <a:cubicBezTo>
                    <a:pt x="55" y="47"/>
                    <a:pt x="56" y="48"/>
                    <a:pt x="57" y="49"/>
                  </a:cubicBezTo>
                  <a:close/>
                  <a:moveTo>
                    <a:pt x="37" y="35"/>
                  </a:moveTo>
                  <a:cubicBezTo>
                    <a:pt x="40" y="38"/>
                    <a:pt x="43" y="40"/>
                    <a:pt x="47" y="42"/>
                  </a:cubicBezTo>
                  <a:cubicBezTo>
                    <a:pt x="47" y="43"/>
                    <a:pt x="49" y="43"/>
                    <a:pt x="49" y="42"/>
                  </a:cubicBezTo>
                  <a:cubicBezTo>
                    <a:pt x="50" y="41"/>
                    <a:pt x="50" y="40"/>
                    <a:pt x="49" y="39"/>
                  </a:cubicBezTo>
                  <a:cubicBezTo>
                    <a:pt x="45" y="37"/>
                    <a:pt x="42" y="34"/>
                    <a:pt x="39" y="32"/>
                  </a:cubicBezTo>
                  <a:cubicBezTo>
                    <a:pt x="38" y="32"/>
                    <a:pt x="37" y="32"/>
                    <a:pt x="36" y="33"/>
                  </a:cubicBezTo>
                  <a:cubicBezTo>
                    <a:pt x="36" y="33"/>
                    <a:pt x="36" y="35"/>
                    <a:pt x="37" y="35"/>
                  </a:cubicBezTo>
                  <a:close/>
                  <a:moveTo>
                    <a:pt x="18" y="20"/>
                  </a:moveTo>
                  <a:cubicBezTo>
                    <a:pt x="20" y="23"/>
                    <a:pt x="24" y="25"/>
                    <a:pt x="27" y="28"/>
                  </a:cubicBezTo>
                  <a:cubicBezTo>
                    <a:pt x="28" y="29"/>
                    <a:pt x="29" y="29"/>
                    <a:pt x="30" y="28"/>
                  </a:cubicBezTo>
                  <a:cubicBezTo>
                    <a:pt x="30" y="27"/>
                    <a:pt x="30" y="26"/>
                    <a:pt x="29" y="25"/>
                  </a:cubicBezTo>
                  <a:cubicBezTo>
                    <a:pt x="26" y="22"/>
                    <a:pt x="23" y="20"/>
                    <a:pt x="20" y="17"/>
                  </a:cubicBezTo>
                  <a:cubicBezTo>
                    <a:pt x="20" y="17"/>
                    <a:pt x="18" y="17"/>
                    <a:pt x="18" y="17"/>
                  </a:cubicBezTo>
                  <a:cubicBezTo>
                    <a:pt x="17" y="18"/>
                    <a:pt x="17" y="20"/>
                    <a:pt x="18" y="20"/>
                  </a:cubicBezTo>
                  <a:close/>
                  <a:moveTo>
                    <a:pt x="0" y="3"/>
                  </a:moveTo>
                  <a:cubicBezTo>
                    <a:pt x="1" y="3"/>
                    <a:pt x="3" y="6"/>
                    <a:pt x="9" y="12"/>
                  </a:cubicBezTo>
                  <a:cubicBezTo>
                    <a:pt x="10" y="13"/>
                    <a:pt x="11" y="13"/>
                    <a:pt x="12" y="12"/>
                  </a:cubicBezTo>
                  <a:cubicBezTo>
                    <a:pt x="12" y="11"/>
                    <a:pt x="12" y="10"/>
                    <a:pt x="12" y="9"/>
                  </a:cubicBezTo>
                  <a:cubicBezTo>
                    <a:pt x="9" y="6"/>
                    <a:pt x="7" y="4"/>
                    <a:pt x="6" y="3"/>
                  </a:cubicBezTo>
                  <a:cubicBezTo>
                    <a:pt x="5" y="2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0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2" name="Freeform 627"/>
            <p:cNvSpPr>
              <a:spLocks noEditPoints="1"/>
            </p:cNvSpPr>
            <p:nvPr/>
          </p:nvSpPr>
          <p:spPr bwMode="auto">
            <a:xfrm rot="16200000">
              <a:off x="9202827" y="1811262"/>
              <a:ext cx="4883518" cy="1140358"/>
            </a:xfrm>
            <a:custGeom>
              <a:avLst/>
              <a:gdLst>
                <a:gd name="T0" fmla="*/ 832 w 840"/>
                <a:gd name="T1" fmla="*/ 11 h 196"/>
                <a:gd name="T2" fmla="*/ 829 w 840"/>
                <a:gd name="T3" fmla="*/ 21 h 196"/>
                <a:gd name="T4" fmla="*/ 809 w 840"/>
                <a:gd name="T5" fmla="*/ 53 h 196"/>
                <a:gd name="T6" fmla="*/ 806 w 840"/>
                <a:gd name="T7" fmla="*/ 53 h 196"/>
                <a:gd name="T8" fmla="*/ 798 w 840"/>
                <a:gd name="T9" fmla="*/ 59 h 196"/>
                <a:gd name="T10" fmla="*/ 783 w 840"/>
                <a:gd name="T11" fmla="*/ 79 h 196"/>
                <a:gd name="T12" fmla="*/ 773 w 840"/>
                <a:gd name="T13" fmla="*/ 86 h 196"/>
                <a:gd name="T14" fmla="*/ 751 w 840"/>
                <a:gd name="T15" fmla="*/ 96 h 196"/>
                <a:gd name="T16" fmla="*/ 743 w 840"/>
                <a:gd name="T17" fmla="*/ 102 h 196"/>
                <a:gd name="T18" fmla="*/ 709 w 840"/>
                <a:gd name="T19" fmla="*/ 119 h 196"/>
                <a:gd name="T20" fmla="*/ 706 w 840"/>
                <a:gd name="T21" fmla="*/ 118 h 196"/>
                <a:gd name="T22" fmla="*/ 696 w 840"/>
                <a:gd name="T23" fmla="*/ 119 h 196"/>
                <a:gd name="T24" fmla="*/ 674 w 840"/>
                <a:gd name="T25" fmla="*/ 129 h 196"/>
                <a:gd name="T26" fmla="*/ 662 w 840"/>
                <a:gd name="T27" fmla="*/ 132 h 196"/>
                <a:gd name="T28" fmla="*/ 638 w 840"/>
                <a:gd name="T29" fmla="*/ 132 h 196"/>
                <a:gd name="T30" fmla="*/ 628 w 840"/>
                <a:gd name="T31" fmla="*/ 135 h 196"/>
                <a:gd name="T32" fmla="*/ 590 w 840"/>
                <a:gd name="T33" fmla="*/ 140 h 196"/>
                <a:gd name="T34" fmla="*/ 588 w 840"/>
                <a:gd name="T35" fmla="*/ 138 h 196"/>
                <a:gd name="T36" fmla="*/ 580 w 840"/>
                <a:gd name="T37" fmla="*/ 138 h 196"/>
                <a:gd name="T38" fmla="*/ 566 w 840"/>
                <a:gd name="T39" fmla="*/ 140 h 196"/>
                <a:gd name="T40" fmla="*/ 542 w 840"/>
                <a:gd name="T41" fmla="*/ 135 h 196"/>
                <a:gd name="T42" fmla="*/ 532 w 840"/>
                <a:gd name="T43" fmla="*/ 136 h 196"/>
                <a:gd name="T44" fmla="*/ 494 w 840"/>
                <a:gd name="T45" fmla="*/ 135 h 196"/>
                <a:gd name="T46" fmla="*/ 493 w 840"/>
                <a:gd name="T47" fmla="*/ 132 h 196"/>
                <a:gd name="T48" fmla="*/ 483 w 840"/>
                <a:gd name="T49" fmla="*/ 129 h 196"/>
                <a:gd name="T50" fmla="*/ 459 w 840"/>
                <a:gd name="T51" fmla="*/ 129 h 196"/>
                <a:gd name="T52" fmla="*/ 447 w 840"/>
                <a:gd name="T53" fmla="*/ 127 h 196"/>
                <a:gd name="T54" fmla="*/ 424 w 840"/>
                <a:gd name="T55" fmla="*/ 118 h 196"/>
                <a:gd name="T56" fmla="*/ 414 w 840"/>
                <a:gd name="T57" fmla="*/ 118 h 196"/>
                <a:gd name="T58" fmla="*/ 377 w 840"/>
                <a:gd name="T59" fmla="*/ 110 h 196"/>
                <a:gd name="T60" fmla="*/ 375 w 840"/>
                <a:gd name="T61" fmla="*/ 107 h 196"/>
                <a:gd name="T62" fmla="*/ 366 w 840"/>
                <a:gd name="T63" fmla="*/ 103 h 196"/>
                <a:gd name="T64" fmla="*/ 342 w 840"/>
                <a:gd name="T65" fmla="*/ 101 h 196"/>
                <a:gd name="T66" fmla="*/ 330 w 840"/>
                <a:gd name="T67" fmla="*/ 98 h 196"/>
                <a:gd name="T68" fmla="*/ 307 w 840"/>
                <a:gd name="T69" fmla="*/ 90 h 196"/>
                <a:gd name="T70" fmla="*/ 297 w 840"/>
                <a:gd name="T71" fmla="*/ 90 h 196"/>
                <a:gd name="T72" fmla="*/ 259 w 840"/>
                <a:gd name="T73" fmla="*/ 89 h 196"/>
                <a:gd name="T74" fmla="*/ 257 w 840"/>
                <a:gd name="T75" fmla="*/ 87 h 196"/>
                <a:gd name="T76" fmla="*/ 249 w 840"/>
                <a:gd name="T77" fmla="*/ 87 h 196"/>
                <a:gd name="T78" fmla="*/ 235 w 840"/>
                <a:gd name="T79" fmla="*/ 89 h 196"/>
                <a:gd name="T80" fmla="*/ 211 w 840"/>
                <a:gd name="T81" fmla="*/ 86 h 196"/>
                <a:gd name="T82" fmla="*/ 201 w 840"/>
                <a:gd name="T83" fmla="*/ 89 h 196"/>
                <a:gd name="T84" fmla="*/ 164 w 840"/>
                <a:gd name="T85" fmla="*/ 98 h 196"/>
                <a:gd name="T86" fmla="*/ 162 w 840"/>
                <a:gd name="T87" fmla="*/ 96 h 196"/>
                <a:gd name="T88" fmla="*/ 152 w 840"/>
                <a:gd name="T89" fmla="*/ 97 h 196"/>
                <a:gd name="T90" fmla="*/ 130 w 840"/>
                <a:gd name="T91" fmla="*/ 108 h 196"/>
                <a:gd name="T92" fmla="*/ 119 w 840"/>
                <a:gd name="T93" fmla="*/ 112 h 196"/>
                <a:gd name="T94" fmla="*/ 95 w 840"/>
                <a:gd name="T95" fmla="*/ 118 h 196"/>
                <a:gd name="T96" fmla="*/ 87 w 840"/>
                <a:gd name="T97" fmla="*/ 124 h 196"/>
                <a:gd name="T98" fmla="*/ 56 w 840"/>
                <a:gd name="T99" fmla="*/ 146 h 196"/>
                <a:gd name="T100" fmla="*/ 54 w 840"/>
                <a:gd name="T101" fmla="*/ 145 h 196"/>
                <a:gd name="T102" fmla="*/ 44 w 840"/>
                <a:gd name="T103" fmla="*/ 150 h 196"/>
                <a:gd name="T104" fmla="*/ 29 w 840"/>
                <a:gd name="T105" fmla="*/ 168 h 196"/>
                <a:gd name="T106" fmla="*/ 20 w 840"/>
                <a:gd name="T107" fmla="*/ 177 h 196"/>
                <a:gd name="T108" fmla="*/ 9 w 840"/>
                <a:gd name="T109" fmla="*/ 183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40" h="196">
                  <a:moveTo>
                    <a:pt x="835" y="13"/>
                  </a:moveTo>
                  <a:cubicBezTo>
                    <a:pt x="837" y="10"/>
                    <a:pt x="838" y="6"/>
                    <a:pt x="840" y="3"/>
                  </a:cubicBezTo>
                  <a:cubicBezTo>
                    <a:pt x="840" y="2"/>
                    <a:pt x="840" y="1"/>
                    <a:pt x="839" y="0"/>
                  </a:cubicBezTo>
                  <a:cubicBezTo>
                    <a:pt x="838" y="0"/>
                    <a:pt x="837" y="0"/>
                    <a:pt x="836" y="1"/>
                  </a:cubicBezTo>
                  <a:cubicBezTo>
                    <a:pt x="835" y="5"/>
                    <a:pt x="833" y="8"/>
                    <a:pt x="832" y="11"/>
                  </a:cubicBezTo>
                  <a:cubicBezTo>
                    <a:pt x="831" y="12"/>
                    <a:pt x="832" y="13"/>
                    <a:pt x="833" y="14"/>
                  </a:cubicBezTo>
                  <a:cubicBezTo>
                    <a:pt x="834" y="14"/>
                    <a:pt x="835" y="14"/>
                    <a:pt x="835" y="13"/>
                  </a:cubicBezTo>
                  <a:close/>
                  <a:moveTo>
                    <a:pt x="823" y="34"/>
                  </a:moveTo>
                  <a:cubicBezTo>
                    <a:pt x="825" y="31"/>
                    <a:pt x="828" y="27"/>
                    <a:pt x="830" y="24"/>
                  </a:cubicBezTo>
                  <a:cubicBezTo>
                    <a:pt x="830" y="23"/>
                    <a:pt x="830" y="21"/>
                    <a:pt x="829" y="21"/>
                  </a:cubicBezTo>
                  <a:cubicBezTo>
                    <a:pt x="828" y="20"/>
                    <a:pt x="827" y="21"/>
                    <a:pt x="826" y="22"/>
                  </a:cubicBezTo>
                  <a:cubicBezTo>
                    <a:pt x="824" y="25"/>
                    <a:pt x="822" y="28"/>
                    <a:pt x="820" y="32"/>
                  </a:cubicBezTo>
                  <a:cubicBezTo>
                    <a:pt x="819" y="33"/>
                    <a:pt x="820" y="34"/>
                    <a:pt x="820" y="35"/>
                  </a:cubicBezTo>
                  <a:cubicBezTo>
                    <a:pt x="821" y="35"/>
                    <a:pt x="823" y="35"/>
                    <a:pt x="823" y="34"/>
                  </a:cubicBezTo>
                  <a:close/>
                  <a:moveTo>
                    <a:pt x="809" y="53"/>
                  </a:moveTo>
                  <a:cubicBezTo>
                    <a:pt x="811" y="50"/>
                    <a:pt x="814" y="47"/>
                    <a:pt x="816" y="44"/>
                  </a:cubicBezTo>
                  <a:cubicBezTo>
                    <a:pt x="817" y="43"/>
                    <a:pt x="817" y="42"/>
                    <a:pt x="816" y="41"/>
                  </a:cubicBezTo>
                  <a:cubicBezTo>
                    <a:pt x="815" y="40"/>
                    <a:pt x="814" y="41"/>
                    <a:pt x="813" y="41"/>
                  </a:cubicBezTo>
                  <a:cubicBezTo>
                    <a:pt x="811" y="45"/>
                    <a:pt x="808" y="48"/>
                    <a:pt x="806" y="51"/>
                  </a:cubicBezTo>
                  <a:cubicBezTo>
                    <a:pt x="805" y="51"/>
                    <a:pt x="805" y="53"/>
                    <a:pt x="806" y="53"/>
                  </a:cubicBezTo>
                  <a:cubicBezTo>
                    <a:pt x="807" y="54"/>
                    <a:pt x="808" y="54"/>
                    <a:pt x="809" y="53"/>
                  </a:cubicBezTo>
                  <a:close/>
                  <a:moveTo>
                    <a:pt x="792" y="71"/>
                  </a:moveTo>
                  <a:cubicBezTo>
                    <a:pt x="795" y="68"/>
                    <a:pt x="798" y="65"/>
                    <a:pt x="800" y="62"/>
                  </a:cubicBezTo>
                  <a:cubicBezTo>
                    <a:pt x="801" y="61"/>
                    <a:pt x="801" y="60"/>
                    <a:pt x="800" y="59"/>
                  </a:cubicBezTo>
                  <a:cubicBezTo>
                    <a:pt x="800" y="59"/>
                    <a:pt x="798" y="59"/>
                    <a:pt x="798" y="59"/>
                  </a:cubicBezTo>
                  <a:cubicBezTo>
                    <a:pt x="795" y="62"/>
                    <a:pt x="792" y="65"/>
                    <a:pt x="789" y="68"/>
                  </a:cubicBezTo>
                  <a:cubicBezTo>
                    <a:pt x="788" y="68"/>
                    <a:pt x="788" y="70"/>
                    <a:pt x="789" y="71"/>
                  </a:cubicBezTo>
                  <a:cubicBezTo>
                    <a:pt x="790" y="71"/>
                    <a:pt x="791" y="71"/>
                    <a:pt x="792" y="71"/>
                  </a:cubicBezTo>
                  <a:close/>
                  <a:moveTo>
                    <a:pt x="773" y="86"/>
                  </a:moveTo>
                  <a:cubicBezTo>
                    <a:pt x="776" y="84"/>
                    <a:pt x="779" y="81"/>
                    <a:pt x="783" y="79"/>
                  </a:cubicBezTo>
                  <a:cubicBezTo>
                    <a:pt x="783" y="78"/>
                    <a:pt x="784" y="77"/>
                    <a:pt x="783" y="76"/>
                  </a:cubicBezTo>
                  <a:cubicBezTo>
                    <a:pt x="782" y="75"/>
                    <a:pt x="781" y="75"/>
                    <a:pt x="780" y="75"/>
                  </a:cubicBezTo>
                  <a:cubicBezTo>
                    <a:pt x="777" y="78"/>
                    <a:pt x="774" y="80"/>
                    <a:pt x="771" y="83"/>
                  </a:cubicBezTo>
                  <a:cubicBezTo>
                    <a:pt x="770" y="83"/>
                    <a:pt x="770" y="85"/>
                    <a:pt x="770" y="85"/>
                  </a:cubicBezTo>
                  <a:cubicBezTo>
                    <a:pt x="771" y="86"/>
                    <a:pt x="772" y="87"/>
                    <a:pt x="773" y="86"/>
                  </a:cubicBezTo>
                  <a:close/>
                  <a:moveTo>
                    <a:pt x="753" y="99"/>
                  </a:moveTo>
                  <a:cubicBezTo>
                    <a:pt x="756" y="97"/>
                    <a:pt x="760" y="95"/>
                    <a:pt x="763" y="93"/>
                  </a:cubicBezTo>
                  <a:cubicBezTo>
                    <a:pt x="764" y="92"/>
                    <a:pt x="764" y="91"/>
                    <a:pt x="764" y="90"/>
                  </a:cubicBezTo>
                  <a:cubicBezTo>
                    <a:pt x="763" y="89"/>
                    <a:pt x="762" y="89"/>
                    <a:pt x="761" y="89"/>
                  </a:cubicBezTo>
                  <a:cubicBezTo>
                    <a:pt x="758" y="92"/>
                    <a:pt x="754" y="94"/>
                    <a:pt x="751" y="96"/>
                  </a:cubicBezTo>
                  <a:cubicBezTo>
                    <a:pt x="750" y="96"/>
                    <a:pt x="749" y="97"/>
                    <a:pt x="750" y="98"/>
                  </a:cubicBezTo>
                  <a:cubicBezTo>
                    <a:pt x="750" y="99"/>
                    <a:pt x="752" y="100"/>
                    <a:pt x="753" y="99"/>
                  </a:cubicBezTo>
                  <a:close/>
                  <a:moveTo>
                    <a:pt x="731" y="110"/>
                  </a:moveTo>
                  <a:cubicBezTo>
                    <a:pt x="735" y="108"/>
                    <a:pt x="738" y="107"/>
                    <a:pt x="742" y="105"/>
                  </a:cubicBezTo>
                  <a:cubicBezTo>
                    <a:pt x="743" y="104"/>
                    <a:pt x="743" y="103"/>
                    <a:pt x="743" y="102"/>
                  </a:cubicBezTo>
                  <a:cubicBezTo>
                    <a:pt x="742" y="101"/>
                    <a:pt x="741" y="101"/>
                    <a:pt x="740" y="101"/>
                  </a:cubicBezTo>
                  <a:cubicBezTo>
                    <a:pt x="737" y="103"/>
                    <a:pt x="733" y="105"/>
                    <a:pt x="729" y="106"/>
                  </a:cubicBezTo>
                  <a:cubicBezTo>
                    <a:pt x="728" y="107"/>
                    <a:pt x="728" y="108"/>
                    <a:pt x="728" y="109"/>
                  </a:cubicBezTo>
                  <a:cubicBezTo>
                    <a:pt x="729" y="110"/>
                    <a:pt x="730" y="110"/>
                    <a:pt x="731" y="110"/>
                  </a:cubicBezTo>
                  <a:close/>
                  <a:moveTo>
                    <a:pt x="709" y="119"/>
                  </a:moveTo>
                  <a:cubicBezTo>
                    <a:pt x="713" y="118"/>
                    <a:pt x="716" y="116"/>
                    <a:pt x="720" y="115"/>
                  </a:cubicBezTo>
                  <a:cubicBezTo>
                    <a:pt x="721" y="114"/>
                    <a:pt x="722" y="113"/>
                    <a:pt x="721" y="112"/>
                  </a:cubicBezTo>
                  <a:cubicBezTo>
                    <a:pt x="721" y="111"/>
                    <a:pt x="720" y="111"/>
                    <a:pt x="719" y="111"/>
                  </a:cubicBezTo>
                  <a:cubicBezTo>
                    <a:pt x="715" y="112"/>
                    <a:pt x="711" y="114"/>
                    <a:pt x="707" y="115"/>
                  </a:cubicBezTo>
                  <a:cubicBezTo>
                    <a:pt x="706" y="116"/>
                    <a:pt x="706" y="117"/>
                    <a:pt x="706" y="118"/>
                  </a:cubicBezTo>
                  <a:cubicBezTo>
                    <a:pt x="707" y="119"/>
                    <a:pt x="708" y="119"/>
                    <a:pt x="709" y="119"/>
                  </a:cubicBezTo>
                  <a:close/>
                  <a:moveTo>
                    <a:pt x="686" y="126"/>
                  </a:moveTo>
                  <a:cubicBezTo>
                    <a:pt x="690" y="125"/>
                    <a:pt x="693" y="124"/>
                    <a:pt x="697" y="123"/>
                  </a:cubicBezTo>
                  <a:cubicBezTo>
                    <a:pt x="698" y="122"/>
                    <a:pt x="699" y="121"/>
                    <a:pt x="699" y="120"/>
                  </a:cubicBezTo>
                  <a:cubicBezTo>
                    <a:pt x="698" y="119"/>
                    <a:pt x="697" y="119"/>
                    <a:pt x="696" y="119"/>
                  </a:cubicBezTo>
                  <a:cubicBezTo>
                    <a:pt x="692" y="120"/>
                    <a:pt x="688" y="121"/>
                    <a:pt x="685" y="122"/>
                  </a:cubicBezTo>
                  <a:cubicBezTo>
                    <a:pt x="684" y="123"/>
                    <a:pt x="683" y="124"/>
                    <a:pt x="683" y="125"/>
                  </a:cubicBezTo>
                  <a:cubicBezTo>
                    <a:pt x="683" y="126"/>
                    <a:pt x="685" y="126"/>
                    <a:pt x="686" y="126"/>
                  </a:cubicBezTo>
                  <a:close/>
                  <a:moveTo>
                    <a:pt x="662" y="132"/>
                  </a:moveTo>
                  <a:cubicBezTo>
                    <a:pt x="666" y="131"/>
                    <a:pt x="670" y="130"/>
                    <a:pt x="674" y="129"/>
                  </a:cubicBezTo>
                  <a:cubicBezTo>
                    <a:pt x="675" y="129"/>
                    <a:pt x="676" y="128"/>
                    <a:pt x="675" y="127"/>
                  </a:cubicBezTo>
                  <a:cubicBezTo>
                    <a:pt x="675" y="126"/>
                    <a:pt x="674" y="125"/>
                    <a:pt x="673" y="125"/>
                  </a:cubicBezTo>
                  <a:cubicBezTo>
                    <a:pt x="669" y="126"/>
                    <a:pt x="665" y="127"/>
                    <a:pt x="661" y="128"/>
                  </a:cubicBezTo>
                  <a:cubicBezTo>
                    <a:pt x="660" y="128"/>
                    <a:pt x="660" y="129"/>
                    <a:pt x="660" y="130"/>
                  </a:cubicBezTo>
                  <a:cubicBezTo>
                    <a:pt x="660" y="131"/>
                    <a:pt x="661" y="132"/>
                    <a:pt x="662" y="132"/>
                  </a:cubicBezTo>
                  <a:close/>
                  <a:moveTo>
                    <a:pt x="638" y="136"/>
                  </a:moveTo>
                  <a:cubicBezTo>
                    <a:pt x="642" y="135"/>
                    <a:pt x="646" y="134"/>
                    <a:pt x="650" y="134"/>
                  </a:cubicBezTo>
                  <a:cubicBezTo>
                    <a:pt x="651" y="134"/>
                    <a:pt x="652" y="133"/>
                    <a:pt x="652" y="132"/>
                  </a:cubicBezTo>
                  <a:cubicBezTo>
                    <a:pt x="652" y="130"/>
                    <a:pt x="651" y="130"/>
                    <a:pt x="650" y="130"/>
                  </a:cubicBezTo>
                  <a:cubicBezTo>
                    <a:pt x="646" y="131"/>
                    <a:pt x="642" y="131"/>
                    <a:pt x="638" y="132"/>
                  </a:cubicBezTo>
                  <a:cubicBezTo>
                    <a:pt x="637" y="132"/>
                    <a:pt x="636" y="133"/>
                    <a:pt x="636" y="134"/>
                  </a:cubicBezTo>
                  <a:cubicBezTo>
                    <a:pt x="636" y="135"/>
                    <a:pt x="637" y="136"/>
                    <a:pt x="638" y="136"/>
                  </a:cubicBezTo>
                  <a:close/>
                  <a:moveTo>
                    <a:pt x="614" y="138"/>
                  </a:moveTo>
                  <a:cubicBezTo>
                    <a:pt x="618" y="138"/>
                    <a:pt x="622" y="138"/>
                    <a:pt x="626" y="137"/>
                  </a:cubicBezTo>
                  <a:cubicBezTo>
                    <a:pt x="627" y="137"/>
                    <a:pt x="628" y="136"/>
                    <a:pt x="628" y="135"/>
                  </a:cubicBezTo>
                  <a:cubicBezTo>
                    <a:pt x="628" y="134"/>
                    <a:pt x="627" y="133"/>
                    <a:pt x="626" y="133"/>
                  </a:cubicBezTo>
                  <a:cubicBezTo>
                    <a:pt x="622" y="134"/>
                    <a:pt x="618" y="134"/>
                    <a:pt x="614" y="134"/>
                  </a:cubicBezTo>
                  <a:cubicBezTo>
                    <a:pt x="613" y="134"/>
                    <a:pt x="612" y="135"/>
                    <a:pt x="612" y="136"/>
                  </a:cubicBezTo>
                  <a:cubicBezTo>
                    <a:pt x="612" y="138"/>
                    <a:pt x="613" y="138"/>
                    <a:pt x="614" y="138"/>
                  </a:cubicBezTo>
                  <a:close/>
                  <a:moveTo>
                    <a:pt x="590" y="140"/>
                  </a:moveTo>
                  <a:cubicBezTo>
                    <a:pt x="594" y="140"/>
                    <a:pt x="598" y="139"/>
                    <a:pt x="602" y="139"/>
                  </a:cubicBezTo>
                  <a:cubicBezTo>
                    <a:pt x="603" y="139"/>
                    <a:pt x="604" y="138"/>
                    <a:pt x="604" y="137"/>
                  </a:cubicBezTo>
                  <a:cubicBezTo>
                    <a:pt x="604" y="136"/>
                    <a:pt x="603" y="135"/>
                    <a:pt x="602" y="135"/>
                  </a:cubicBezTo>
                  <a:cubicBezTo>
                    <a:pt x="598" y="135"/>
                    <a:pt x="594" y="136"/>
                    <a:pt x="590" y="136"/>
                  </a:cubicBezTo>
                  <a:cubicBezTo>
                    <a:pt x="589" y="136"/>
                    <a:pt x="588" y="137"/>
                    <a:pt x="588" y="138"/>
                  </a:cubicBezTo>
                  <a:cubicBezTo>
                    <a:pt x="588" y="139"/>
                    <a:pt x="589" y="140"/>
                    <a:pt x="590" y="140"/>
                  </a:cubicBezTo>
                  <a:close/>
                  <a:moveTo>
                    <a:pt x="566" y="140"/>
                  </a:moveTo>
                  <a:cubicBezTo>
                    <a:pt x="568" y="140"/>
                    <a:pt x="571" y="140"/>
                    <a:pt x="573" y="140"/>
                  </a:cubicBezTo>
                  <a:cubicBezTo>
                    <a:pt x="575" y="140"/>
                    <a:pt x="576" y="140"/>
                    <a:pt x="578" y="140"/>
                  </a:cubicBezTo>
                  <a:cubicBezTo>
                    <a:pt x="579" y="140"/>
                    <a:pt x="580" y="139"/>
                    <a:pt x="580" y="138"/>
                  </a:cubicBezTo>
                  <a:cubicBezTo>
                    <a:pt x="580" y="137"/>
                    <a:pt x="579" y="136"/>
                    <a:pt x="578" y="136"/>
                  </a:cubicBezTo>
                  <a:cubicBezTo>
                    <a:pt x="576" y="136"/>
                    <a:pt x="575" y="136"/>
                    <a:pt x="573" y="136"/>
                  </a:cubicBezTo>
                  <a:cubicBezTo>
                    <a:pt x="571" y="136"/>
                    <a:pt x="568" y="136"/>
                    <a:pt x="566" y="136"/>
                  </a:cubicBezTo>
                  <a:cubicBezTo>
                    <a:pt x="565" y="136"/>
                    <a:pt x="564" y="137"/>
                    <a:pt x="564" y="138"/>
                  </a:cubicBezTo>
                  <a:cubicBezTo>
                    <a:pt x="564" y="139"/>
                    <a:pt x="565" y="140"/>
                    <a:pt x="566" y="140"/>
                  </a:cubicBezTo>
                  <a:close/>
                  <a:moveTo>
                    <a:pt x="542" y="139"/>
                  </a:moveTo>
                  <a:cubicBezTo>
                    <a:pt x="546" y="139"/>
                    <a:pt x="550" y="139"/>
                    <a:pt x="554" y="140"/>
                  </a:cubicBezTo>
                  <a:cubicBezTo>
                    <a:pt x="555" y="140"/>
                    <a:pt x="556" y="139"/>
                    <a:pt x="556" y="138"/>
                  </a:cubicBezTo>
                  <a:cubicBezTo>
                    <a:pt x="556" y="137"/>
                    <a:pt x="555" y="136"/>
                    <a:pt x="554" y="136"/>
                  </a:cubicBezTo>
                  <a:cubicBezTo>
                    <a:pt x="550" y="135"/>
                    <a:pt x="546" y="135"/>
                    <a:pt x="542" y="135"/>
                  </a:cubicBezTo>
                  <a:cubicBezTo>
                    <a:pt x="541" y="135"/>
                    <a:pt x="540" y="136"/>
                    <a:pt x="540" y="137"/>
                  </a:cubicBezTo>
                  <a:cubicBezTo>
                    <a:pt x="540" y="138"/>
                    <a:pt x="541" y="139"/>
                    <a:pt x="542" y="139"/>
                  </a:cubicBezTo>
                  <a:close/>
                  <a:moveTo>
                    <a:pt x="518" y="137"/>
                  </a:moveTo>
                  <a:cubicBezTo>
                    <a:pt x="522" y="138"/>
                    <a:pt x="526" y="138"/>
                    <a:pt x="530" y="138"/>
                  </a:cubicBezTo>
                  <a:cubicBezTo>
                    <a:pt x="531" y="138"/>
                    <a:pt x="532" y="138"/>
                    <a:pt x="532" y="136"/>
                  </a:cubicBezTo>
                  <a:cubicBezTo>
                    <a:pt x="532" y="135"/>
                    <a:pt x="532" y="134"/>
                    <a:pt x="530" y="134"/>
                  </a:cubicBezTo>
                  <a:cubicBezTo>
                    <a:pt x="526" y="134"/>
                    <a:pt x="523" y="134"/>
                    <a:pt x="519" y="133"/>
                  </a:cubicBezTo>
                  <a:cubicBezTo>
                    <a:pt x="517" y="133"/>
                    <a:pt x="516" y="134"/>
                    <a:pt x="516" y="135"/>
                  </a:cubicBezTo>
                  <a:cubicBezTo>
                    <a:pt x="516" y="136"/>
                    <a:pt x="517" y="137"/>
                    <a:pt x="518" y="137"/>
                  </a:cubicBezTo>
                  <a:close/>
                  <a:moveTo>
                    <a:pt x="494" y="135"/>
                  </a:moveTo>
                  <a:cubicBezTo>
                    <a:pt x="498" y="135"/>
                    <a:pt x="502" y="136"/>
                    <a:pt x="506" y="136"/>
                  </a:cubicBezTo>
                  <a:cubicBezTo>
                    <a:pt x="507" y="136"/>
                    <a:pt x="508" y="135"/>
                    <a:pt x="508" y="134"/>
                  </a:cubicBezTo>
                  <a:cubicBezTo>
                    <a:pt x="509" y="133"/>
                    <a:pt x="508" y="132"/>
                    <a:pt x="507" y="132"/>
                  </a:cubicBezTo>
                  <a:cubicBezTo>
                    <a:pt x="503" y="132"/>
                    <a:pt x="499" y="131"/>
                    <a:pt x="495" y="131"/>
                  </a:cubicBezTo>
                  <a:cubicBezTo>
                    <a:pt x="494" y="131"/>
                    <a:pt x="493" y="131"/>
                    <a:pt x="493" y="132"/>
                  </a:cubicBezTo>
                  <a:cubicBezTo>
                    <a:pt x="492" y="134"/>
                    <a:pt x="493" y="135"/>
                    <a:pt x="494" y="135"/>
                  </a:cubicBezTo>
                  <a:close/>
                  <a:moveTo>
                    <a:pt x="470" y="131"/>
                  </a:moveTo>
                  <a:cubicBezTo>
                    <a:pt x="474" y="132"/>
                    <a:pt x="478" y="132"/>
                    <a:pt x="482" y="133"/>
                  </a:cubicBezTo>
                  <a:cubicBezTo>
                    <a:pt x="483" y="133"/>
                    <a:pt x="484" y="132"/>
                    <a:pt x="485" y="131"/>
                  </a:cubicBezTo>
                  <a:cubicBezTo>
                    <a:pt x="485" y="130"/>
                    <a:pt x="484" y="129"/>
                    <a:pt x="483" y="129"/>
                  </a:cubicBezTo>
                  <a:cubicBezTo>
                    <a:pt x="479" y="129"/>
                    <a:pt x="475" y="128"/>
                    <a:pt x="471" y="127"/>
                  </a:cubicBezTo>
                  <a:cubicBezTo>
                    <a:pt x="470" y="127"/>
                    <a:pt x="469" y="128"/>
                    <a:pt x="469" y="129"/>
                  </a:cubicBezTo>
                  <a:cubicBezTo>
                    <a:pt x="469" y="130"/>
                    <a:pt x="469" y="131"/>
                    <a:pt x="470" y="131"/>
                  </a:cubicBezTo>
                  <a:close/>
                  <a:moveTo>
                    <a:pt x="447" y="127"/>
                  </a:moveTo>
                  <a:cubicBezTo>
                    <a:pt x="451" y="128"/>
                    <a:pt x="455" y="128"/>
                    <a:pt x="459" y="129"/>
                  </a:cubicBezTo>
                  <a:cubicBezTo>
                    <a:pt x="460" y="129"/>
                    <a:pt x="461" y="129"/>
                    <a:pt x="461" y="128"/>
                  </a:cubicBezTo>
                  <a:cubicBezTo>
                    <a:pt x="461" y="126"/>
                    <a:pt x="460" y="125"/>
                    <a:pt x="459" y="125"/>
                  </a:cubicBezTo>
                  <a:cubicBezTo>
                    <a:pt x="455" y="125"/>
                    <a:pt x="451" y="124"/>
                    <a:pt x="447" y="123"/>
                  </a:cubicBezTo>
                  <a:cubicBezTo>
                    <a:pt x="446" y="123"/>
                    <a:pt x="445" y="124"/>
                    <a:pt x="445" y="125"/>
                  </a:cubicBezTo>
                  <a:cubicBezTo>
                    <a:pt x="445" y="126"/>
                    <a:pt x="446" y="127"/>
                    <a:pt x="447" y="127"/>
                  </a:cubicBezTo>
                  <a:close/>
                  <a:moveTo>
                    <a:pt x="423" y="122"/>
                  </a:moveTo>
                  <a:cubicBezTo>
                    <a:pt x="427" y="123"/>
                    <a:pt x="431" y="124"/>
                    <a:pt x="435" y="125"/>
                  </a:cubicBezTo>
                  <a:cubicBezTo>
                    <a:pt x="436" y="125"/>
                    <a:pt x="437" y="124"/>
                    <a:pt x="437" y="123"/>
                  </a:cubicBezTo>
                  <a:cubicBezTo>
                    <a:pt x="438" y="122"/>
                    <a:pt x="437" y="121"/>
                    <a:pt x="436" y="121"/>
                  </a:cubicBezTo>
                  <a:cubicBezTo>
                    <a:pt x="432" y="120"/>
                    <a:pt x="428" y="119"/>
                    <a:pt x="424" y="118"/>
                  </a:cubicBezTo>
                  <a:cubicBezTo>
                    <a:pt x="423" y="118"/>
                    <a:pt x="422" y="118"/>
                    <a:pt x="422" y="120"/>
                  </a:cubicBezTo>
                  <a:cubicBezTo>
                    <a:pt x="421" y="121"/>
                    <a:pt x="422" y="122"/>
                    <a:pt x="423" y="122"/>
                  </a:cubicBezTo>
                  <a:close/>
                  <a:moveTo>
                    <a:pt x="400" y="116"/>
                  </a:moveTo>
                  <a:cubicBezTo>
                    <a:pt x="404" y="117"/>
                    <a:pt x="408" y="118"/>
                    <a:pt x="411" y="119"/>
                  </a:cubicBezTo>
                  <a:cubicBezTo>
                    <a:pt x="413" y="119"/>
                    <a:pt x="414" y="119"/>
                    <a:pt x="414" y="118"/>
                  </a:cubicBezTo>
                  <a:cubicBezTo>
                    <a:pt x="414" y="117"/>
                    <a:pt x="413" y="116"/>
                    <a:pt x="412" y="115"/>
                  </a:cubicBezTo>
                  <a:cubicBezTo>
                    <a:pt x="409" y="114"/>
                    <a:pt x="405" y="113"/>
                    <a:pt x="401" y="112"/>
                  </a:cubicBezTo>
                  <a:cubicBezTo>
                    <a:pt x="400" y="112"/>
                    <a:pt x="399" y="113"/>
                    <a:pt x="398" y="114"/>
                  </a:cubicBezTo>
                  <a:cubicBezTo>
                    <a:pt x="398" y="115"/>
                    <a:pt x="399" y="116"/>
                    <a:pt x="400" y="116"/>
                  </a:cubicBezTo>
                  <a:close/>
                  <a:moveTo>
                    <a:pt x="377" y="110"/>
                  </a:moveTo>
                  <a:cubicBezTo>
                    <a:pt x="380" y="111"/>
                    <a:pt x="384" y="112"/>
                    <a:pt x="388" y="113"/>
                  </a:cubicBezTo>
                  <a:cubicBezTo>
                    <a:pt x="389" y="113"/>
                    <a:pt x="390" y="113"/>
                    <a:pt x="391" y="112"/>
                  </a:cubicBezTo>
                  <a:cubicBezTo>
                    <a:pt x="391" y="111"/>
                    <a:pt x="390" y="110"/>
                    <a:pt x="389" y="109"/>
                  </a:cubicBezTo>
                  <a:cubicBezTo>
                    <a:pt x="385" y="108"/>
                    <a:pt x="382" y="107"/>
                    <a:pt x="378" y="106"/>
                  </a:cubicBezTo>
                  <a:cubicBezTo>
                    <a:pt x="377" y="106"/>
                    <a:pt x="376" y="106"/>
                    <a:pt x="375" y="107"/>
                  </a:cubicBezTo>
                  <a:cubicBezTo>
                    <a:pt x="375" y="108"/>
                    <a:pt x="376" y="109"/>
                    <a:pt x="377" y="110"/>
                  </a:cubicBezTo>
                  <a:close/>
                  <a:moveTo>
                    <a:pt x="354" y="103"/>
                  </a:moveTo>
                  <a:cubicBezTo>
                    <a:pt x="357" y="104"/>
                    <a:pt x="361" y="105"/>
                    <a:pt x="365" y="106"/>
                  </a:cubicBezTo>
                  <a:cubicBezTo>
                    <a:pt x="366" y="107"/>
                    <a:pt x="367" y="106"/>
                    <a:pt x="368" y="105"/>
                  </a:cubicBezTo>
                  <a:cubicBezTo>
                    <a:pt x="368" y="104"/>
                    <a:pt x="367" y="103"/>
                    <a:pt x="366" y="103"/>
                  </a:cubicBezTo>
                  <a:cubicBezTo>
                    <a:pt x="362" y="102"/>
                    <a:pt x="358" y="100"/>
                    <a:pt x="355" y="99"/>
                  </a:cubicBezTo>
                  <a:cubicBezTo>
                    <a:pt x="353" y="99"/>
                    <a:pt x="352" y="100"/>
                    <a:pt x="352" y="101"/>
                  </a:cubicBezTo>
                  <a:cubicBezTo>
                    <a:pt x="352" y="102"/>
                    <a:pt x="352" y="103"/>
                    <a:pt x="354" y="103"/>
                  </a:cubicBezTo>
                  <a:close/>
                  <a:moveTo>
                    <a:pt x="330" y="98"/>
                  </a:moveTo>
                  <a:cubicBezTo>
                    <a:pt x="334" y="99"/>
                    <a:pt x="338" y="100"/>
                    <a:pt x="342" y="101"/>
                  </a:cubicBezTo>
                  <a:cubicBezTo>
                    <a:pt x="343" y="101"/>
                    <a:pt x="344" y="100"/>
                    <a:pt x="344" y="99"/>
                  </a:cubicBezTo>
                  <a:cubicBezTo>
                    <a:pt x="345" y="98"/>
                    <a:pt x="344" y="97"/>
                    <a:pt x="343" y="97"/>
                  </a:cubicBezTo>
                  <a:cubicBezTo>
                    <a:pt x="339" y="96"/>
                    <a:pt x="335" y="95"/>
                    <a:pt x="331" y="94"/>
                  </a:cubicBezTo>
                  <a:cubicBezTo>
                    <a:pt x="330" y="94"/>
                    <a:pt x="329" y="94"/>
                    <a:pt x="329" y="96"/>
                  </a:cubicBezTo>
                  <a:cubicBezTo>
                    <a:pt x="328" y="97"/>
                    <a:pt x="329" y="98"/>
                    <a:pt x="330" y="98"/>
                  </a:cubicBezTo>
                  <a:close/>
                  <a:moveTo>
                    <a:pt x="307" y="94"/>
                  </a:moveTo>
                  <a:cubicBezTo>
                    <a:pt x="311" y="94"/>
                    <a:pt x="315" y="95"/>
                    <a:pt x="319" y="96"/>
                  </a:cubicBezTo>
                  <a:cubicBezTo>
                    <a:pt x="320" y="96"/>
                    <a:pt x="321" y="95"/>
                    <a:pt x="321" y="94"/>
                  </a:cubicBezTo>
                  <a:cubicBezTo>
                    <a:pt x="321" y="93"/>
                    <a:pt x="320" y="92"/>
                    <a:pt x="319" y="92"/>
                  </a:cubicBezTo>
                  <a:cubicBezTo>
                    <a:pt x="315" y="91"/>
                    <a:pt x="311" y="90"/>
                    <a:pt x="307" y="90"/>
                  </a:cubicBezTo>
                  <a:cubicBezTo>
                    <a:pt x="306" y="90"/>
                    <a:pt x="305" y="90"/>
                    <a:pt x="305" y="91"/>
                  </a:cubicBezTo>
                  <a:cubicBezTo>
                    <a:pt x="305" y="92"/>
                    <a:pt x="306" y="93"/>
                    <a:pt x="307" y="94"/>
                  </a:cubicBezTo>
                  <a:close/>
                  <a:moveTo>
                    <a:pt x="283" y="91"/>
                  </a:moveTo>
                  <a:cubicBezTo>
                    <a:pt x="287" y="91"/>
                    <a:pt x="291" y="91"/>
                    <a:pt x="295" y="92"/>
                  </a:cubicBezTo>
                  <a:cubicBezTo>
                    <a:pt x="296" y="92"/>
                    <a:pt x="297" y="91"/>
                    <a:pt x="297" y="90"/>
                  </a:cubicBezTo>
                  <a:cubicBezTo>
                    <a:pt x="297" y="89"/>
                    <a:pt x="297" y="88"/>
                    <a:pt x="295" y="88"/>
                  </a:cubicBezTo>
                  <a:cubicBezTo>
                    <a:pt x="291" y="88"/>
                    <a:pt x="287" y="87"/>
                    <a:pt x="283" y="87"/>
                  </a:cubicBezTo>
                  <a:cubicBezTo>
                    <a:pt x="282" y="87"/>
                    <a:pt x="281" y="87"/>
                    <a:pt x="281" y="88"/>
                  </a:cubicBezTo>
                  <a:cubicBezTo>
                    <a:pt x="281" y="90"/>
                    <a:pt x="282" y="91"/>
                    <a:pt x="283" y="91"/>
                  </a:cubicBezTo>
                  <a:close/>
                  <a:moveTo>
                    <a:pt x="259" y="89"/>
                  </a:moveTo>
                  <a:cubicBezTo>
                    <a:pt x="263" y="89"/>
                    <a:pt x="267" y="89"/>
                    <a:pt x="271" y="90"/>
                  </a:cubicBezTo>
                  <a:cubicBezTo>
                    <a:pt x="272" y="90"/>
                    <a:pt x="273" y="89"/>
                    <a:pt x="273" y="88"/>
                  </a:cubicBezTo>
                  <a:cubicBezTo>
                    <a:pt x="273" y="87"/>
                    <a:pt x="273" y="86"/>
                    <a:pt x="271" y="86"/>
                  </a:cubicBezTo>
                  <a:cubicBezTo>
                    <a:pt x="267" y="85"/>
                    <a:pt x="263" y="85"/>
                    <a:pt x="259" y="85"/>
                  </a:cubicBezTo>
                  <a:cubicBezTo>
                    <a:pt x="258" y="85"/>
                    <a:pt x="257" y="86"/>
                    <a:pt x="257" y="87"/>
                  </a:cubicBezTo>
                  <a:cubicBezTo>
                    <a:pt x="257" y="88"/>
                    <a:pt x="258" y="89"/>
                    <a:pt x="259" y="89"/>
                  </a:cubicBezTo>
                  <a:close/>
                  <a:moveTo>
                    <a:pt x="235" y="89"/>
                  </a:moveTo>
                  <a:cubicBezTo>
                    <a:pt x="238" y="89"/>
                    <a:pt x="241" y="89"/>
                    <a:pt x="244" y="89"/>
                  </a:cubicBezTo>
                  <a:cubicBezTo>
                    <a:pt x="245" y="89"/>
                    <a:pt x="246" y="89"/>
                    <a:pt x="247" y="89"/>
                  </a:cubicBezTo>
                  <a:cubicBezTo>
                    <a:pt x="248" y="89"/>
                    <a:pt x="249" y="88"/>
                    <a:pt x="249" y="87"/>
                  </a:cubicBezTo>
                  <a:cubicBezTo>
                    <a:pt x="249" y="86"/>
                    <a:pt x="248" y="85"/>
                    <a:pt x="247" y="85"/>
                  </a:cubicBezTo>
                  <a:cubicBezTo>
                    <a:pt x="246" y="85"/>
                    <a:pt x="245" y="85"/>
                    <a:pt x="244" y="85"/>
                  </a:cubicBezTo>
                  <a:cubicBezTo>
                    <a:pt x="241" y="85"/>
                    <a:pt x="238" y="85"/>
                    <a:pt x="235" y="85"/>
                  </a:cubicBezTo>
                  <a:cubicBezTo>
                    <a:pt x="234" y="85"/>
                    <a:pt x="233" y="86"/>
                    <a:pt x="233" y="87"/>
                  </a:cubicBezTo>
                  <a:cubicBezTo>
                    <a:pt x="233" y="88"/>
                    <a:pt x="234" y="89"/>
                    <a:pt x="235" y="89"/>
                  </a:cubicBezTo>
                  <a:close/>
                  <a:moveTo>
                    <a:pt x="212" y="90"/>
                  </a:moveTo>
                  <a:cubicBezTo>
                    <a:pt x="215" y="90"/>
                    <a:pt x="219" y="89"/>
                    <a:pt x="223" y="89"/>
                  </a:cubicBezTo>
                  <a:cubicBezTo>
                    <a:pt x="225" y="89"/>
                    <a:pt x="225" y="88"/>
                    <a:pt x="225" y="87"/>
                  </a:cubicBezTo>
                  <a:cubicBezTo>
                    <a:pt x="225" y="86"/>
                    <a:pt x="224" y="85"/>
                    <a:pt x="223" y="85"/>
                  </a:cubicBezTo>
                  <a:cubicBezTo>
                    <a:pt x="219" y="85"/>
                    <a:pt x="215" y="86"/>
                    <a:pt x="211" y="86"/>
                  </a:cubicBezTo>
                  <a:cubicBezTo>
                    <a:pt x="210" y="86"/>
                    <a:pt x="209" y="87"/>
                    <a:pt x="209" y="88"/>
                  </a:cubicBezTo>
                  <a:cubicBezTo>
                    <a:pt x="209" y="89"/>
                    <a:pt x="210" y="90"/>
                    <a:pt x="212" y="90"/>
                  </a:cubicBezTo>
                  <a:close/>
                  <a:moveTo>
                    <a:pt x="188" y="93"/>
                  </a:moveTo>
                  <a:cubicBezTo>
                    <a:pt x="192" y="92"/>
                    <a:pt x="196" y="92"/>
                    <a:pt x="200" y="91"/>
                  </a:cubicBezTo>
                  <a:cubicBezTo>
                    <a:pt x="201" y="91"/>
                    <a:pt x="202" y="90"/>
                    <a:pt x="201" y="89"/>
                  </a:cubicBezTo>
                  <a:cubicBezTo>
                    <a:pt x="201" y="88"/>
                    <a:pt x="200" y="87"/>
                    <a:pt x="199" y="87"/>
                  </a:cubicBezTo>
                  <a:cubicBezTo>
                    <a:pt x="195" y="88"/>
                    <a:pt x="191" y="88"/>
                    <a:pt x="187" y="89"/>
                  </a:cubicBezTo>
                  <a:cubicBezTo>
                    <a:pt x="186" y="89"/>
                    <a:pt x="185" y="90"/>
                    <a:pt x="186" y="91"/>
                  </a:cubicBezTo>
                  <a:cubicBezTo>
                    <a:pt x="186" y="92"/>
                    <a:pt x="187" y="93"/>
                    <a:pt x="188" y="93"/>
                  </a:cubicBezTo>
                  <a:close/>
                  <a:moveTo>
                    <a:pt x="164" y="98"/>
                  </a:moveTo>
                  <a:cubicBezTo>
                    <a:pt x="168" y="97"/>
                    <a:pt x="172" y="96"/>
                    <a:pt x="176" y="95"/>
                  </a:cubicBezTo>
                  <a:cubicBezTo>
                    <a:pt x="177" y="95"/>
                    <a:pt x="178" y="94"/>
                    <a:pt x="178" y="93"/>
                  </a:cubicBezTo>
                  <a:cubicBezTo>
                    <a:pt x="178" y="92"/>
                    <a:pt x="176" y="91"/>
                    <a:pt x="175" y="91"/>
                  </a:cubicBezTo>
                  <a:cubicBezTo>
                    <a:pt x="171" y="92"/>
                    <a:pt x="167" y="93"/>
                    <a:pt x="164" y="94"/>
                  </a:cubicBezTo>
                  <a:cubicBezTo>
                    <a:pt x="163" y="94"/>
                    <a:pt x="162" y="95"/>
                    <a:pt x="162" y="96"/>
                  </a:cubicBezTo>
                  <a:cubicBezTo>
                    <a:pt x="162" y="97"/>
                    <a:pt x="163" y="98"/>
                    <a:pt x="164" y="98"/>
                  </a:cubicBezTo>
                  <a:close/>
                  <a:moveTo>
                    <a:pt x="141" y="104"/>
                  </a:moveTo>
                  <a:cubicBezTo>
                    <a:pt x="145" y="103"/>
                    <a:pt x="149" y="102"/>
                    <a:pt x="153" y="100"/>
                  </a:cubicBezTo>
                  <a:cubicBezTo>
                    <a:pt x="154" y="100"/>
                    <a:pt x="155" y="99"/>
                    <a:pt x="154" y="98"/>
                  </a:cubicBezTo>
                  <a:cubicBezTo>
                    <a:pt x="154" y="97"/>
                    <a:pt x="153" y="96"/>
                    <a:pt x="152" y="97"/>
                  </a:cubicBezTo>
                  <a:cubicBezTo>
                    <a:pt x="148" y="98"/>
                    <a:pt x="144" y="99"/>
                    <a:pt x="140" y="100"/>
                  </a:cubicBezTo>
                  <a:cubicBezTo>
                    <a:pt x="139" y="100"/>
                    <a:pt x="139" y="101"/>
                    <a:pt x="139" y="102"/>
                  </a:cubicBezTo>
                  <a:cubicBezTo>
                    <a:pt x="139" y="104"/>
                    <a:pt x="140" y="104"/>
                    <a:pt x="141" y="104"/>
                  </a:cubicBezTo>
                  <a:close/>
                  <a:moveTo>
                    <a:pt x="119" y="112"/>
                  </a:moveTo>
                  <a:cubicBezTo>
                    <a:pt x="123" y="110"/>
                    <a:pt x="126" y="109"/>
                    <a:pt x="130" y="108"/>
                  </a:cubicBezTo>
                  <a:cubicBezTo>
                    <a:pt x="131" y="107"/>
                    <a:pt x="132" y="106"/>
                    <a:pt x="131" y="105"/>
                  </a:cubicBezTo>
                  <a:cubicBezTo>
                    <a:pt x="131" y="104"/>
                    <a:pt x="130" y="103"/>
                    <a:pt x="129" y="104"/>
                  </a:cubicBezTo>
                  <a:cubicBezTo>
                    <a:pt x="125" y="105"/>
                    <a:pt x="121" y="107"/>
                    <a:pt x="118" y="108"/>
                  </a:cubicBezTo>
                  <a:cubicBezTo>
                    <a:pt x="117" y="108"/>
                    <a:pt x="116" y="110"/>
                    <a:pt x="116" y="111"/>
                  </a:cubicBezTo>
                  <a:cubicBezTo>
                    <a:pt x="117" y="112"/>
                    <a:pt x="118" y="112"/>
                    <a:pt x="119" y="112"/>
                  </a:cubicBezTo>
                  <a:close/>
                  <a:moveTo>
                    <a:pt x="97" y="121"/>
                  </a:moveTo>
                  <a:cubicBezTo>
                    <a:pt x="101" y="120"/>
                    <a:pt x="104" y="118"/>
                    <a:pt x="108" y="116"/>
                  </a:cubicBezTo>
                  <a:cubicBezTo>
                    <a:pt x="109" y="116"/>
                    <a:pt x="110" y="115"/>
                    <a:pt x="109" y="114"/>
                  </a:cubicBezTo>
                  <a:cubicBezTo>
                    <a:pt x="109" y="113"/>
                    <a:pt x="107" y="112"/>
                    <a:pt x="106" y="113"/>
                  </a:cubicBezTo>
                  <a:cubicBezTo>
                    <a:pt x="103" y="114"/>
                    <a:pt x="99" y="116"/>
                    <a:pt x="95" y="118"/>
                  </a:cubicBezTo>
                  <a:cubicBezTo>
                    <a:pt x="95" y="118"/>
                    <a:pt x="94" y="120"/>
                    <a:pt x="95" y="121"/>
                  </a:cubicBezTo>
                  <a:cubicBezTo>
                    <a:pt x="95" y="122"/>
                    <a:pt x="96" y="122"/>
                    <a:pt x="97" y="121"/>
                  </a:cubicBezTo>
                  <a:close/>
                  <a:moveTo>
                    <a:pt x="76" y="133"/>
                  </a:moveTo>
                  <a:cubicBezTo>
                    <a:pt x="80" y="131"/>
                    <a:pt x="83" y="129"/>
                    <a:pt x="87" y="127"/>
                  </a:cubicBezTo>
                  <a:cubicBezTo>
                    <a:pt x="88" y="126"/>
                    <a:pt x="88" y="125"/>
                    <a:pt x="87" y="124"/>
                  </a:cubicBezTo>
                  <a:cubicBezTo>
                    <a:pt x="87" y="123"/>
                    <a:pt x="86" y="123"/>
                    <a:pt x="85" y="123"/>
                  </a:cubicBezTo>
                  <a:cubicBezTo>
                    <a:pt x="81" y="125"/>
                    <a:pt x="78" y="127"/>
                    <a:pt x="74" y="129"/>
                  </a:cubicBezTo>
                  <a:cubicBezTo>
                    <a:pt x="73" y="130"/>
                    <a:pt x="73" y="131"/>
                    <a:pt x="74" y="132"/>
                  </a:cubicBezTo>
                  <a:cubicBezTo>
                    <a:pt x="74" y="133"/>
                    <a:pt x="75" y="133"/>
                    <a:pt x="76" y="133"/>
                  </a:cubicBezTo>
                  <a:close/>
                  <a:moveTo>
                    <a:pt x="56" y="146"/>
                  </a:moveTo>
                  <a:cubicBezTo>
                    <a:pt x="59" y="144"/>
                    <a:pt x="63" y="141"/>
                    <a:pt x="66" y="139"/>
                  </a:cubicBezTo>
                  <a:cubicBezTo>
                    <a:pt x="67" y="139"/>
                    <a:pt x="67" y="137"/>
                    <a:pt x="67" y="136"/>
                  </a:cubicBezTo>
                  <a:cubicBezTo>
                    <a:pt x="66" y="135"/>
                    <a:pt x="65" y="135"/>
                    <a:pt x="64" y="136"/>
                  </a:cubicBezTo>
                  <a:cubicBezTo>
                    <a:pt x="61" y="138"/>
                    <a:pt x="57" y="140"/>
                    <a:pt x="54" y="143"/>
                  </a:cubicBezTo>
                  <a:cubicBezTo>
                    <a:pt x="53" y="143"/>
                    <a:pt x="53" y="144"/>
                    <a:pt x="54" y="145"/>
                  </a:cubicBezTo>
                  <a:cubicBezTo>
                    <a:pt x="54" y="146"/>
                    <a:pt x="55" y="146"/>
                    <a:pt x="56" y="146"/>
                  </a:cubicBezTo>
                  <a:close/>
                  <a:moveTo>
                    <a:pt x="37" y="160"/>
                  </a:moveTo>
                  <a:cubicBezTo>
                    <a:pt x="40" y="158"/>
                    <a:pt x="43" y="155"/>
                    <a:pt x="47" y="153"/>
                  </a:cubicBezTo>
                  <a:cubicBezTo>
                    <a:pt x="48" y="152"/>
                    <a:pt x="48" y="151"/>
                    <a:pt x="47" y="150"/>
                  </a:cubicBezTo>
                  <a:cubicBezTo>
                    <a:pt x="46" y="149"/>
                    <a:pt x="45" y="149"/>
                    <a:pt x="44" y="150"/>
                  </a:cubicBezTo>
                  <a:cubicBezTo>
                    <a:pt x="41" y="152"/>
                    <a:pt x="38" y="155"/>
                    <a:pt x="35" y="157"/>
                  </a:cubicBezTo>
                  <a:cubicBezTo>
                    <a:pt x="34" y="158"/>
                    <a:pt x="34" y="159"/>
                    <a:pt x="35" y="160"/>
                  </a:cubicBezTo>
                  <a:cubicBezTo>
                    <a:pt x="35" y="161"/>
                    <a:pt x="37" y="161"/>
                    <a:pt x="37" y="160"/>
                  </a:cubicBezTo>
                  <a:close/>
                  <a:moveTo>
                    <a:pt x="20" y="177"/>
                  </a:moveTo>
                  <a:cubicBezTo>
                    <a:pt x="22" y="174"/>
                    <a:pt x="25" y="171"/>
                    <a:pt x="29" y="168"/>
                  </a:cubicBezTo>
                  <a:cubicBezTo>
                    <a:pt x="29" y="168"/>
                    <a:pt x="29" y="166"/>
                    <a:pt x="29" y="165"/>
                  </a:cubicBezTo>
                  <a:cubicBezTo>
                    <a:pt x="28" y="165"/>
                    <a:pt x="27" y="165"/>
                    <a:pt x="26" y="165"/>
                  </a:cubicBezTo>
                  <a:cubicBezTo>
                    <a:pt x="23" y="168"/>
                    <a:pt x="20" y="171"/>
                    <a:pt x="17" y="174"/>
                  </a:cubicBezTo>
                  <a:cubicBezTo>
                    <a:pt x="16" y="175"/>
                    <a:pt x="16" y="176"/>
                    <a:pt x="17" y="177"/>
                  </a:cubicBezTo>
                  <a:cubicBezTo>
                    <a:pt x="18" y="177"/>
                    <a:pt x="19" y="177"/>
                    <a:pt x="20" y="177"/>
                  </a:cubicBezTo>
                  <a:close/>
                  <a:moveTo>
                    <a:pt x="4" y="194"/>
                  </a:moveTo>
                  <a:cubicBezTo>
                    <a:pt x="4" y="194"/>
                    <a:pt x="4" y="194"/>
                    <a:pt x="5" y="194"/>
                  </a:cubicBezTo>
                  <a:cubicBezTo>
                    <a:pt x="6" y="193"/>
                    <a:pt x="8" y="190"/>
                    <a:pt x="12" y="185"/>
                  </a:cubicBezTo>
                  <a:cubicBezTo>
                    <a:pt x="12" y="184"/>
                    <a:pt x="12" y="183"/>
                    <a:pt x="12" y="182"/>
                  </a:cubicBezTo>
                  <a:cubicBezTo>
                    <a:pt x="11" y="182"/>
                    <a:pt x="10" y="182"/>
                    <a:pt x="9" y="183"/>
                  </a:cubicBezTo>
                  <a:cubicBezTo>
                    <a:pt x="4" y="188"/>
                    <a:pt x="1" y="192"/>
                    <a:pt x="1" y="192"/>
                  </a:cubicBezTo>
                  <a:cubicBezTo>
                    <a:pt x="0" y="193"/>
                    <a:pt x="1" y="194"/>
                    <a:pt x="1" y="195"/>
                  </a:cubicBezTo>
                  <a:cubicBezTo>
                    <a:pt x="2" y="196"/>
                    <a:pt x="4" y="195"/>
                    <a:pt x="4" y="19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4" name="任意多边形 633"/>
            <p:cNvSpPr/>
            <p:nvPr/>
          </p:nvSpPr>
          <p:spPr>
            <a:xfrm>
              <a:off x="6047874" y="577516"/>
              <a:ext cx="3256547" cy="584802"/>
            </a:xfrm>
            <a:custGeom>
              <a:avLst/>
              <a:gdLst>
                <a:gd name="connsiteX0" fmla="*/ 0 w 3256547"/>
                <a:gd name="connsiteY0" fmla="*/ 272716 h 584802"/>
                <a:gd name="connsiteX1" fmla="*/ 1331494 w 3256547"/>
                <a:gd name="connsiteY1" fmla="*/ 577516 h 584802"/>
                <a:gd name="connsiteX2" fmla="*/ 3256547 w 3256547"/>
                <a:gd name="connsiteY2" fmla="*/ 0 h 584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56547" h="584802">
                  <a:moveTo>
                    <a:pt x="0" y="272716"/>
                  </a:moveTo>
                  <a:cubicBezTo>
                    <a:pt x="394368" y="447842"/>
                    <a:pt x="788736" y="622969"/>
                    <a:pt x="1331494" y="577516"/>
                  </a:cubicBezTo>
                  <a:cubicBezTo>
                    <a:pt x="1874252" y="532063"/>
                    <a:pt x="2565399" y="266031"/>
                    <a:pt x="3256547" y="0"/>
                  </a:cubicBezTo>
                </a:path>
              </a:pathLst>
            </a:custGeom>
            <a:noFill/>
            <a:ln w="285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grpSp>
          <p:nvGrpSpPr>
            <p:cNvPr id="652" name="组合 651"/>
            <p:cNvGrpSpPr/>
            <p:nvPr/>
          </p:nvGrpSpPr>
          <p:grpSpPr>
            <a:xfrm>
              <a:off x="7538552" y="4952687"/>
              <a:ext cx="1697480" cy="1856346"/>
              <a:chOff x="398318" y="444635"/>
              <a:chExt cx="1697480" cy="1856346"/>
            </a:xfrm>
          </p:grpSpPr>
          <p:sp>
            <p:nvSpPr>
              <p:cNvPr id="635" name="Freeform 318"/>
              <p:cNvSpPr>
                <a:spLocks/>
              </p:cNvSpPr>
              <p:nvPr/>
            </p:nvSpPr>
            <p:spPr bwMode="auto">
              <a:xfrm rot="16200000">
                <a:off x="903209" y="1132332"/>
                <a:ext cx="1168649" cy="1168649"/>
              </a:xfrm>
              <a:custGeom>
                <a:avLst/>
                <a:gdLst>
                  <a:gd name="T0" fmla="*/ 183 w 201"/>
                  <a:gd name="T1" fmla="*/ 133 h 201"/>
                  <a:gd name="T2" fmla="*/ 132 w 201"/>
                  <a:gd name="T3" fmla="*/ 18 h 201"/>
                  <a:gd name="T4" fmla="*/ 17 w 201"/>
                  <a:gd name="T5" fmla="*/ 69 h 201"/>
                  <a:gd name="T6" fmla="*/ 68 w 201"/>
                  <a:gd name="T7" fmla="*/ 184 h 201"/>
                  <a:gd name="T8" fmla="*/ 183 w 201"/>
                  <a:gd name="T9" fmla="*/ 13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1" h="201">
                    <a:moveTo>
                      <a:pt x="183" y="133"/>
                    </a:moveTo>
                    <a:cubicBezTo>
                      <a:pt x="201" y="87"/>
                      <a:pt x="178" y="35"/>
                      <a:pt x="132" y="18"/>
                    </a:cubicBezTo>
                    <a:cubicBezTo>
                      <a:pt x="86" y="0"/>
                      <a:pt x="35" y="23"/>
                      <a:pt x="17" y="69"/>
                    </a:cubicBezTo>
                    <a:cubicBezTo>
                      <a:pt x="0" y="115"/>
                      <a:pt x="23" y="166"/>
                      <a:pt x="68" y="184"/>
                    </a:cubicBezTo>
                    <a:cubicBezTo>
                      <a:pt x="114" y="201"/>
                      <a:pt x="165" y="178"/>
                      <a:pt x="183" y="133"/>
                    </a:cubicBezTo>
                    <a:close/>
                  </a:path>
                </a:pathLst>
              </a:custGeom>
              <a:solidFill>
                <a:srgbClr val="EFB2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6" name="Freeform 319"/>
              <p:cNvSpPr>
                <a:spLocks/>
              </p:cNvSpPr>
              <p:nvPr/>
            </p:nvSpPr>
            <p:spPr bwMode="auto">
              <a:xfrm rot="16200000">
                <a:off x="892328" y="1410893"/>
                <a:ext cx="970610" cy="574532"/>
              </a:xfrm>
              <a:custGeom>
                <a:avLst/>
                <a:gdLst>
                  <a:gd name="T0" fmla="*/ 30 w 167"/>
                  <a:gd name="T1" fmla="*/ 0 h 99"/>
                  <a:gd name="T2" fmla="*/ 160 w 167"/>
                  <a:gd name="T3" fmla="*/ 46 h 99"/>
                  <a:gd name="T4" fmla="*/ 161 w 167"/>
                  <a:gd name="T5" fmla="*/ 85 h 99"/>
                  <a:gd name="T6" fmla="*/ 0 w 167"/>
                  <a:gd name="T7" fmla="*/ 44 h 99"/>
                  <a:gd name="T8" fmla="*/ 30 w 167"/>
                  <a:gd name="T9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7" h="99">
                    <a:moveTo>
                      <a:pt x="30" y="0"/>
                    </a:moveTo>
                    <a:cubicBezTo>
                      <a:pt x="30" y="0"/>
                      <a:pt x="90" y="51"/>
                      <a:pt x="160" y="46"/>
                    </a:cubicBezTo>
                    <a:cubicBezTo>
                      <a:pt x="160" y="46"/>
                      <a:pt x="167" y="62"/>
                      <a:pt x="161" y="85"/>
                    </a:cubicBezTo>
                    <a:cubicBezTo>
                      <a:pt x="161" y="85"/>
                      <a:pt x="82" y="99"/>
                      <a:pt x="0" y="44"/>
                    </a:cubicBezTo>
                    <a:cubicBezTo>
                      <a:pt x="0" y="44"/>
                      <a:pt x="6" y="17"/>
                      <a:pt x="30" y="0"/>
                    </a:cubicBezTo>
                    <a:close/>
                  </a:path>
                </a:pathLst>
              </a:custGeom>
              <a:solidFill>
                <a:srgbClr val="EFBD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7" name="Freeform 320"/>
              <p:cNvSpPr>
                <a:spLocks/>
              </p:cNvSpPr>
              <p:nvPr/>
            </p:nvSpPr>
            <p:spPr bwMode="auto">
              <a:xfrm rot="16200000">
                <a:off x="1103425" y="1541468"/>
                <a:ext cx="948847" cy="383021"/>
              </a:xfrm>
              <a:custGeom>
                <a:avLst/>
                <a:gdLst>
                  <a:gd name="T0" fmla="*/ 0 w 163"/>
                  <a:gd name="T1" fmla="*/ 0 h 66"/>
                  <a:gd name="T2" fmla="*/ 163 w 163"/>
                  <a:gd name="T3" fmla="*/ 39 h 66"/>
                  <a:gd name="T4" fmla="*/ 153 w 163"/>
                  <a:gd name="T5" fmla="*/ 66 h 66"/>
                  <a:gd name="T6" fmla="*/ 0 w 163"/>
                  <a:gd name="T7" fmla="*/ 8 h 66"/>
                  <a:gd name="T8" fmla="*/ 0 w 163"/>
                  <a:gd name="T9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3" h="66">
                    <a:moveTo>
                      <a:pt x="0" y="0"/>
                    </a:moveTo>
                    <a:cubicBezTo>
                      <a:pt x="0" y="0"/>
                      <a:pt x="79" y="53"/>
                      <a:pt x="163" y="39"/>
                    </a:cubicBezTo>
                    <a:cubicBezTo>
                      <a:pt x="163" y="39"/>
                      <a:pt x="163" y="50"/>
                      <a:pt x="153" y="66"/>
                    </a:cubicBezTo>
                    <a:cubicBezTo>
                      <a:pt x="153" y="66"/>
                      <a:pt x="32" y="63"/>
                      <a:pt x="0" y="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C4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8" name="Freeform 321"/>
              <p:cNvSpPr>
                <a:spLocks/>
              </p:cNvSpPr>
              <p:nvPr/>
            </p:nvSpPr>
            <p:spPr bwMode="auto">
              <a:xfrm rot="16200000">
                <a:off x="1278613" y="1577377"/>
                <a:ext cx="872679" cy="400431"/>
              </a:xfrm>
              <a:custGeom>
                <a:avLst/>
                <a:gdLst>
                  <a:gd name="T0" fmla="*/ 150 w 150"/>
                  <a:gd name="T1" fmla="*/ 50 h 69"/>
                  <a:gd name="T2" fmla="*/ 0 w 150"/>
                  <a:gd name="T3" fmla="*/ 0 h 69"/>
                  <a:gd name="T4" fmla="*/ 5 w 150"/>
                  <a:gd name="T5" fmla="*/ 22 h 69"/>
                  <a:gd name="T6" fmla="*/ 141 w 150"/>
                  <a:gd name="T7" fmla="*/ 58 h 69"/>
                  <a:gd name="T8" fmla="*/ 150 w 150"/>
                  <a:gd name="T9" fmla="*/ 5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0" h="69">
                    <a:moveTo>
                      <a:pt x="150" y="50"/>
                    </a:moveTo>
                    <a:cubicBezTo>
                      <a:pt x="150" y="50"/>
                      <a:pt x="35" y="44"/>
                      <a:pt x="0" y="0"/>
                    </a:cubicBezTo>
                    <a:cubicBezTo>
                      <a:pt x="0" y="0"/>
                      <a:pt x="2" y="16"/>
                      <a:pt x="5" y="22"/>
                    </a:cubicBezTo>
                    <a:cubicBezTo>
                      <a:pt x="5" y="22"/>
                      <a:pt x="72" y="69"/>
                      <a:pt x="141" y="58"/>
                    </a:cubicBezTo>
                    <a:cubicBezTo>
                      <a:pt x="141" y="58"/>
                      <a:pt x="146" y="56"/>
                      <a:pt x="150" y="50"/>
                    </a:cubicBezTo>
                    <a:close/>
                  </a:path>
                </a:pathLst>
              </a:custGeom>
              <a:solidFill>
                <a:srgbClr val="EFCE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9" name="Freeform 322"/>
              <p:cNvSpPr>
                <a:spLocks/>
              </p:cNvSpPr>
              <p:nvPr/>
            </p:nvSpPr>
            <p:spPr bwMode="auto">
              <a:xfrm rot="16200000">
                <a:off x="1494062" y="1616549"/>
                <a:ext cx="737751" cy="361258"/>
              </a:xfrm>
              <a:custGeom>
                <a:avLst/>
                <a:gdLst>
                  <a:gd name="T0" fmla="*/ 0 w 127"/>
                  <a:gd name="T1" fmla="*/ 0 h 62"/>
                  <a:gd name="T2" fmla="*/ 127 w 127"/>
                  <a:gd name="T3" fmla="*/ 35 h 62"/>
                  <a:gd name="T4" fmla="*/ 0 w 127"/>
                  <a:gd name="T5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7" h="62">
                    <a:moveTo>
                      <a:pt x="0" y="0"/>
                    </a:moveTo>
                    <a:cubicBezTo>
                      <a:pt x="0" y="0"/>
                      <a:pt x="62" y="46"/>
                      <a:pt x="127" y="35"/>
                    </a:cubicBezTo>
                    <a:cubicBezTo>
                      <a:pt x="127" y="35"/>
                      <a:pt x="50" y="62"/>
                      <a:pt x="0" y="0"/>
                    </a:cubicBezTo>
                    <a:close/>
                  </a:path>
                </a:pathLst>
              </a:custGeom>
              <a:solidFill>
                <a:srgbClr val="EFDB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0" name="Freeform 323"/>
              <p:cNvSpPr>
                <a:spLocks/>
              </p:cNvSpPr>
              <p:nvPr/>
            </p:nvSpPr>
            <p:spPr bwMode="auto">
              <a:xfrm rot="16200000">
                <a:off x="1615933" y="1647017"/>
                <a:ext cx="639819" cy="319910"/>
              </a:xfrm>
              <a:custGeom>
                <a:avLst/>
                <a:gdLst>
                  <a:gd name="T0" fmla="*/ 0 w 110"/>
                  <a:gd name="T1" fmla="*/ 0 h 55"/>
                  <a:gd name="T2" fmla="*/ 110 w 110"/>
                  <a:gd name="T3" fmla="*/ 26 h 55"/>
                  <a:gd name="T4" fmla="*/ 0 w 110"/>
                  <a:gd name="T5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0" h="55">
                    <a:moveTo>
                      <a:pt x="0" y="0"/>
                    </a:moveTo>
                    <a:cubicBezTo>
                      <a:pt x="0" y="0"/>
                      <a:pt x="46" y="41"/>
                      <a:pt x="110" y="26"/>
                    </a:cubicBezTo>
                    <a:cubicBezTo>
                      <a:pt x="110" y="26"/>
                      <a:pt x="46" y="55"/>
                      <a:pt x="0" y="0"/>
                    </a:cubicBezTo>
                    <a:close/>
                  </a:path>
                </a:pathLst>
              </a:custGeom>
              <a:solidFill>
                <a:srgbClr val="EFE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1" name="Freeform 324"/>
              <p:cNvSpPr>
                <a:spLocks/>
              </p:cNvSpPr>
              <p:nvPr/>
            </p:nvSpPr>
            <p:spPr bwMode="auto">
              <a:xfrm rot="16200000">
                <a:off x="850979" y="1463123"/>
                <a:ext cx="685521" cy="289442"/>
              </a:xfrm>
              <a:custGeom>
                <a:avLst/>
                <a:gdLst>
                  <a:gd name="T0" fmla="*/ 0 w 118"/>
                  <a:gd name="T1" fmla="*/ 4 h 50"/>
                  <a:gd name="T2" fmla="*/ 118 w 118"/>
                  <a:gd name="T3" fmla="*/ 47 h 50"/>
                  <a:gd name="T4" fmla="*/ 112 w 118"/>
                  <a:gd name="T5" fmla="*/ 33 h 50"/>
                  <a:gd name="T6" fmla="*/ 6 w 118"/>
                  <a:gd name="T7" fmla="*/ 0 h 50"/>
                  <a:gd name="T8" fmla="*/ 0 w 118"/>
                  <a:gd name="T9" fmla="*/ 4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50">
                    <a:moveTo>
                      <a:pt x="0" y="4"/>
                    </a:moveTo>
                    <a:cubicBezTo>
                      <a:pt x="0" y="4"/>
                      <a:pt x="57" y="50"/>
                      <a:pt x="118" y="47"/>
                    </a:cubicBezTo>
                    <a:cubicBezTo>
                      <a:pt x="118" y="47"/>
                      <a:pt x="117" y="39"/>
                      <a:pt x="112" y="33"/>
                    </a:cubicBezTo>
                    <a:cubicBezTo>
                      <a:pt x="112" y="33"/>
                      <a:pt x="15" y="18"/>
                      <a:pt x="6" y="0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0BB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2" name="Freeform 325"/>
              <p:cNvSpPr>
                <a:spLocks/>
              </p:cNvSpPr>
              <p:nvPr/>
            </p:nvSpPr>
            <p:spPr bwMode="auto">
              <a:xfrm rot="16200000">
                <a:off x="806366" y="1459859"/>
                <a:ext cx="531006" cy="267679"/>
              </a:xfrm>
              <a:custGeom>
                <a:avLst/>
                <a:gdLst>
                  <a:gd name="T0" fmla="*/ 0 w 91"/>
                  <a:gd name="T1" fmla="*/ 16 h 46"/>
                  <a:gd name="T2" fmla="*/ 91 w 91"/>
                  <a:gd name="T3" fmla="*/ 45 h 46"/>
                  <a:gd name="T4" fmla="*/ 0 w 91"/>
                  <a:gd name="T5" fmla="*/ 1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1" h="46">
                    <a:moveTo>
                      <a:pt x="0" y="16"/>
                    </a:moveTo>
                    <a:cubicBezTo>
                      <a:pt x="0" y="16"/>
                      <a:pt x="62" y="46"/>
                      <a:pt x="91" y="45"/>
                    </a:cubicBezTo>
                    <a:cubicBezTo>
                      <a:pt x="91" y="45"/>
                      <a:pt x="61" y="0"/>
                      <a:pt x="0" y="16"/>
                    </a:cubicBezTo>
                    <a:close/>
                  </a:path>
                </a:pathLst>
              </a:custGeom>
              <a:solidFill>
                <a:srgbClr val="E6A9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3" name="Freeform 386"/>
              <p:cNvSpPr>
                <a:spLocks/>
              </p:cNvSpPr>
              <p:nvPr/>
            </p:nvSpPr>
            <p:spPr bwMode="auto">
              <a:xfrm rot="16200000">
                <a:off x="495161" y="800453"/>
                <a:ext cx="152338" cy="150162"/>
              </a:xfrm>
              <a:custGeom>
                <a:avLst/>
                <a:gdLst>
                  <a:gd name="T0" fmla="*/ 0 w 70"/>
                  <a:gd name="T1" fmla="*/ 32 h 69"/>
                  <a:gd name="T2" fmla="*/ 24 w 70"/>
                  <a:gd name="T3" fmla="*/ 24 h 69"/>
                  <a:gd name="T4" fmla="*/ 30 w 70"/>
                  <a:gd name="T5" fmla="*/ 0 h 69"/>
                  <a:gd name="T6" fmla="*/ 46 w 70"/>
                  <a:gd name="T7" fmla="*/ 19 h 69"/>
                  <a:gd name="T8" fmla="*/ 70 w 70"/>
                  <a:gd name="T9" fmla="*/ 19 h 69"/>
                  <a:gd name="T10" fmla="*/ 56 w 70"/>
                  <a:gd name="T11" fmla="*/ 37 h 69"/>
                  <a:gd name="T12" fmla="*/ 64 w 70"/>
                  <a:gd name="T13" fmla="*/ 61 h 69"/>
                  <a:gd name="T14" fmla="*/ 40 w 70"/>
                  <a:gd name="T15" fmla="*/ 53 h 69"/>
                  <a:gd name="T16" fmla="*/ 22 w 70"/>
                  <a:gd name="T17" fmla="*/ 69 h 69"/>
                  <a:gd name="T18" fmla="*/ 22 w 70"/>
                  <a:gd name="T19" fmla="*/ 45 h 69"/>
                  <a:gd name="T20" fmla="*/ 0 w 70"/>
                  <a:gd name="T21" fmla="*/ 32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0" h="69">
                    <a:moveTo>
                      <a:pt x="0" y="32"/>
                    </a:moveTo>
                    <a:lnTo>
                      <a:pt x="24" y="24"/>
                    </a:lnTo>
                    <a:lnTo>
                      <a:pt x="30" y="0"/>
                    </a:lnTo>
                    <a:lnTo>
                      <a:pt x="46" y="19"/>
                    </a:lnTo>
                    <a:lnTo>
                      <a:pt x="70" y="19"/>
                    </a:lnTo>
                    <a:lnTo>
                      <a:pt x="56" y="37"/>
                    </a:lnTo>
                    <a:lnTo>
                      <a:pt x="64" y="61"/>
                    </a:lnTo>
                    <a:lnTo>
                      <a:pt x="40" y="53"/>
                    </a:lnTo>
                    <a:lnTo>
                      <a:pt x="22" y="69"/>
                    </a:lnTo>
                    <a:lnTo>
                      <a:pt x="22" y="45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93FF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4" name="Freeform 417"/>
              <p:cNvSpPr>
                <a:spLocks/>
              </p:cNvSpPr>
              <p:nvPr/>
            </p:nvSpPr>
            <p:spPr bwMode="auto">
              <a:xfrm rot="16200000">
                <a:off x="1428775" y="756928"/>
                <a:ext cx="128399" cy="121870"/>
              </a:xfrm>
              <a:custGeom>
                <a:avLst/>
                <a:gdLst>
                  <a:gd name="T0" fmla="*/ 59 w 59"/>
                  <a:gd name="T1" fmla="*/ 38 h 56"/>
                  <a:gd name="T2" fmla="*/ 38 w 59"/>
                  <a:gd name="T3" fmla="*/ 38 h 56"/>
                  <a:gd name="T4" fmla="*/ 27 w 59"/>
                  <a:gd name="T5" fmla="*/ 56 h 56"/>
                  <a:gd name="T6" fmla="*/ 22 w 59"/>
                  <a:gd name="T7" fmla="*/ 38 h 56"/>
                  <a:gd name="T8" fmla="*/ 0 w 59"/>
                  <a:gd name="T9" fmla="*/ 32 h 56"/>
                  <a:gd name="T10" fmla="*/ 16 w 59"/>
                  <a:gd name="T11" fmla="*/ 19 h 56"/>
                  <a:gd name="T12" fmla="*/ 14 w 59"/>
                  <a:gd name="T13" fmla="*/ 0 h 56"/>
                  <a:gd name="T14" fmla="*/ 32 w 59"/>
                  <a:gd name="T15" fmla="*/ 11 h 56"/>
                  <a:gd name="T16" fmla="*/ 51 w 59"/>
                  <a:gd name="T17" fmla="*/ 3 h 56"/>
                  <a:gd name="T18" fmla="*/ 46 w 59"/>
                  <a:gd name="T19" fmla="*/ 22 h 56"/>
                  <a:gd name="T20" fmla="*/ 59 w 59"/>
                  <a:gd name="T21" fmla="*/ 3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9" h="56">
                    <a:moveTo>
                      <a:pt x="59" y="38"/>
                    </a:moveTo>
                    <a:lnTo>
                      <a:pt x="38" y="38"/>
                    </a:lnTo>
                    <a:lnTo>
                      <a:pt x="27" y="56"/>
                    </a:lnTo>
                    <a:lnTo>
                      <a:pt x="22" y="38"/>
                    </a:lnTo>
                    <a:lnTo>
                      <a:pt x="0" y="32"/>
                    </a:lnTo>
                    <a:lnTo>
                      <a:pt x="16" y="19"/>
                    </a:lnTo>
                    <a:lnTo>
                      <a:pt x="14" y="0"/>
                    </a:lnTo>
                    <a:lnTo>
                      <a:pt x="32" y="11"/>
                    </a:lnTo>
                    <a:lnTo>
                      <a:pt x="51" y="3"/>
                    </a:lnTo>
                    <a:lnTo>
                      <a:pt x="46" y="22"/>
                    </a:lnTo>
                    <a:lnTo>
                      <a:pt x="59" y="3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5" name="Freeform 422"/>
              <p:cNvSpPr>
                <a:spLocks/>
              </p:cNvSpPr>
              <p:nvPr/>
            </p:nvSpPr>
            <p:spPr bwMode="auto">
              <a:xfrm rot="16200000">
                <a:off x="395053" y="1716657"/>
                <a:ext cx="128399" cy="121870"/>
              </a:xfrm>
              <a:custGeom>
                <a:avLst/>
                <a:gdLst>
                  <a:gd name="T0" fmla="*/ 59 w 59"/>
                  <a:gd name="T1" fmla="*/ 37 h 56"/>
                  <a:gd name="T2" fmla="*/ 38 w 59"/>
                  <a:gd name="T3" fmla="*/ 37 h 56"/>
                  <a:gd name="T4" fmla="*/ 27 w 59"/>
                  <a:gd name="T5" fmla="*/ 56 h 56"/>
                  <a:gd name="T6" fmla="*/ 22 w 59"/>
                  <a:gd name="T7" fmla="*/ 37 h 56"/>
                  <a:gd name="T8" fmla="*/ 0 w 59"/>
                  <a:gd name="T9" fmla="*/ 32 h 56"/>
                  <a:gd name="T10" fmla="*/ 16 w 59"/>
                  <a:gd name="T11" fmla="*/ 18 h 56"/>
                  <a:gd name="T12" fmla="*/ 14 w 59"/>
                  <a:gd name="T13" fmla="*/ 0 h 56"/>
                  <a:gd name="T14" fmla="*/ 32 w 59"/>
                  <a:gd name="T15" fmla="*/ 10 h 56"/>
                  <a:gd name="T16" fmla="*/ 51 w 59"/>
                  <a:gd name="T17" fmla="*/ 2 h 56"/>
                  <a:gd name="T18" fmla="*/ 46 w 59"/>
                  <a:gd name="T19" fmla="*/ 21 h 56"/>
                  <a:gd name="T20" fmla="*/ 59 w 59"/>
                  <a:gd name="T21" fmla="*/ 37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9" h="56">
                    <a:moveTo>
                      <a:pt x="59" y="37"/>
                    </a:moveTo>
                    <a:lnTo>
                      <a:pt x="38" y="37"/>
                    </a:lnTo>
                    <a:lnTo>
                      <a:pt x="27" y="56"/>
                    </a:lnTo>
                    <a:lnTo>
                      <a:pt x="22" y="37"/>
                    </a:lnTo>
                    <a:lnTo>
                      <a:pt x="0" y="32"/>
                    </a:lnTo>
                    <a:lnTo>
                      <a:pt x="16" y="18"/>
                    </a:lnTo>
                    <a:lnTo>
                      <a:pt x="14" y="0"/>
                    </a:lnTo>
                    <a:lnTo>
                      <a:pt x="32" y="10"/>
                    </a:lnTo>
                    <a:lnTo>
                      <a:pt x="51" y="2"/>
                    </a:lnTo>
                    <a:lnTo>
                      <a:pt x="46" y="21"/>
                    </a:lnTo>
                    <a:lnTo>
                      <a:pt x="59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6" name="Freeform 569"/>
              <p:cNvSpPr>
                <a:spLocks/>
              </p:cNvSpPr>
              <p:nvPr/>
            </p:nvSpPr>
            <p:spPr bwMode="auto">
              <a:xfrm rot="16200000">
                <a:off x="1970663" y="785220"/>
                <a:ext cx="34820" cy="28292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7" name="Freeform 572"/>
              <p:cNvSpPr>
                <a:spLocks/>
              </p:cNvSpPr>
              <p:nvPr/>
            </p:nvSpPr>
            <p:spPr bwMode="auto">
              <a:xfrm rot="16200000">
                <a:off x="1092544" y="734078"/>
                <a:ext cx="28292" cy="45702"/>
              </a:xfrm>
              <a:custGeom>
                <a:avLst/>
                <a:gdLst>
                  <a:gd name="T0" fmla="*/ 5 w 5"/>
                  <a:gd name="T1" fmla="*/ 5 h 8"/>
                  <a:gd name="T2" fmla="*/ 5 w 5"/>
                  <a:gd name="T3" fmla="*/ 3 h 8"/>
                  <a:gd name="T4" fmla="*/ 0 w 5"/>
                  <a:gd name="T5" fmla="*/ 3 h 8"/>
                  <a:gd name="T6" fmla="*/ 0 w 5"/>
                  <a:gd name="T7" fmla="*/ 5 h 8"/>
                  <a:gd name="T8" fmla="*/ 5 w 5"/>
                  <a:gd name="T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8">
                    <a:moveTo>
                      <a:pt x="5" y="5"/>
                    </a:moveTo>
                    <a:cubicBezTo>
                      <a:pt x="5" y="4"/>
                      <a:pt x="5" y="4"/>
                      <a:pt x="5" y="3"/>
                    </a:cubicBezTo>
                    <a:cubicBezTo>
                      <a:pt x="5" y="0"/>
                      <a:pt x="0" y="0"/>
                      <a:pt x="0" y="3"/>
                    </a:cubicBezTo>
                    <a:cubicBezTo>
                      <a:pt x="0" y="4"/>
                      <a:pt x="0" y="4"/>
                      <a:pt x="0" y="5"/>
                    </a:cubicBezTo>
                    <a:cubicBezTo>
                      <a:pt x="0" y="8"/>
                      <a:pt x="5" y="8"/>
                      <a:pt x="5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8" name="Freeform 573"/>
              <p:cNvSpPr>
                <a:spLocks/>
              </p:cNvSpPr>
              <p:nvPr/>
            </p:nvSpPr>
            <p:spPr bwMode="auto">
              <a:xfrm rot="16200000">
                <a:off x="594182" y="451164"/>
                <a:ext cx="41350" cy="28292"/>
              </a:xfrm>
              <a:custGeom>
                <a:avLst/>
                <a:gdLst>
                  <a:gd name="T0" fmla="*/ 4 w 7"/>
                  <a:gd name="T1" fmla="*/ 5 h 5"/>
                  <a:gd name="T2" fmla="*/ 4 w 7"/>
                  <a:gd name="T3" fmla="*/ 0 h 5"/>
                  <a:gd name="T4" fmla="*/ 4 w 7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5">
                    <a:moveTo>
                      <a:pt x="4" y="5"/>
                    </a:moveTo>
                    <a:cubicBezTo>
                      <a:pt x="7" y="5"/>
                      <a:pt x="7" y="0"/>
                      <a:pt x="4" y="0"/>
                    </a:cubicBezTo>
                    <a:cubicBezTo>
                      <a:pt x="0" y="0"/>
                      <a:pt x="0" y="5"/>
                      <a:pt x="4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9" name="Freeform 574"/>
              <p:cNvSpPr>
                <a:spLocks/>
              </p:cNvSpPr>
              <p:nvPr/>
            </p:nvSpPr>
            <p:spPr bwMode="auto">
              <a:xfrm rot="16200000">
                <a:off x="438580" y="1172594"/>
                <a:ext cx="39173" cy="28292"/>
              </a:xfrm>
              <a:custGeom>
                <a:avLst/>
                <a:gdLst>
                  <a:gd name="T0" fmla="*/ 3 w 7"/>
                  <a:gd name="T1" fmla="*/ 5 h 5"/>
                  <a:gd name="T2" fmla="*/ 3 w 7"/>
                  <a:gd name="T3" fmla="*/ 0 h 5"/>
                  <a:gd name="T4" fmla="*/ 3 w 7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5">
                    <a:moveTo>
                      <a:pt x="3" y="5"/>
                    </a:moveTo>
                    <a:cubicBezTo>
                      <a:pt x="7" y="5"/>
                      <a:pt x="7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50" name="Freeform 575"/>
              <p:cNvSpPr>
                <a:spLocks/>
              </p:cNvSpPr>
              <p:nvPr/>
            </p:nvSpPr>
            <p:spPr bwMode="auto">
              <a:xfrm rot="16200000">
                <a:off x="743256" y="1768888"/>
                <a:ext cx="30468" cy="45702"/>
              </a:xfrm>
              <a:custGeom>
                <a:avLst/>
                <a:gdLst>
                  <a:gd name="T0" fmla="*/ 5 w 5"/>
                  <a:gd name="T1" fmla="*/ 5 h 8"/>
                  <a:gd name="T2" fmla="*/ 5 w 5"/>
                  <a:gd name="T3" fmla="*/ 3 h 8"/>
                  <a:gd name="T4" fmla="*/ 0 w 5"/>
                  <a:gd name="T5" fmla="*/ 3 h 8"/>
                  <a:gd name="T6" fmla="*/ 0 w 5"/>
                  <a:gd name="T7" fmla="*/ 5 h 8"/>
                  <a:gd name="T8" fmla="*/ 5 w 5"/>
                  <a:gd name="T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8">
                    <a:moveTo>
                      <a:pt x="5" y="5"/>
                    </a:moveTo>
                    <a:cubicBezTo>
                      <a:pt x="5" y="4"/>
                      <a:pt x="5" y="4"/>
                      <a:pt x="5" y="3"/>
                    </a:cubicBezTo>
                    <a:cubicBezTo>
                      <a:pt x="5" y="0"/>
                      <a:pt x="0" y="0"/>
                      <a:pt x="0" y="3"/>
                    </a:cubicBezTo>
                    <a:cubicBezTo>
                      <a:pt x="0" y="4"/>
                      <a:pt x="0" y="4"/>
                      <a:pt x="0" y="5"/>
                    </a:cubicBezTo>
                    <a:cubicBezTo>
                      <a:pt x="0" y="8"/>
                      <a:pt x="5" y="8"/>
                      <a:pt x="5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51" name="Freeform 578"/>
              <p:cNvSpPr>
                <a:spLocks/>
              </p:cNvSpPr>
              <p:nvPr/>
            </p:nvSpPr>
            <p:spPr bwMode="auto">
              <a:xfrm rot="16200000">
                <a:off x="847715" y="1227000"/>
                <a:ext cx="34820" cy="28292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654" name="Freeform 327"/>
            <p:cNvSpPr>
              <a:spLocks/>
            </p:cNvSpPr>
            <p:nvPr/>
          </p:nvSpPr>
          <p:spPr bwMode="auto">
            <a:xfrm rot="3009157">
              <a:off x="6133827" y="2022922"/>
              <a:ext cx="145809" cy="145809"/>
            </a:xfrm>
            <a:custGeom>
              <a:avLst/>
              <a:gdLst>
                <a:gd name="T0" fmla="*/ 23 w 25"/>
                <a:gd name="T1" fmla="*/ 9 h 25"/>
                <a:gd name="T2" fmla="*/ 9 w 25"/>
                <a:gd name="T3" fmla="*/ 2 h 25"/>
                <a:gd name="T4" fmla="*/ 2 w 25"/>
                <a:gd name="T5" fmla="*/ 16 h 25"/>
                <a:gd name="T6" fmla="*/ 16 w 25"/>
                <a:gd name="T7" fmla="*/ 23 h 25"/>
                <a:gd name="T8" fmla="*/ 23 w 25"/>
                <a:gd name="T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3" y="9"/>
                  </a:moveTo>
                  <a:cubicBezTo>
                    <a:pt x="22" y="3"/>
                    <a:pt x="15" y="0"/>
                    <a:pt x="9" y="2"/>
                  </a:cubicBezTo>
                  <a:cubicBezTo>
                    <a:pt x="3" y="4"/>
                    <a:pt x="0" y="10"/>
                    <a:pt x="2" y="16"/>
                  </a:cubicBezTo>
                  <a:cubicBezTo>
                    <a:pt x="4" y="22"/>
                    <a:pt x="10" y="25"/>
                    <a:pt x="16" y="23"/>
                  </a:cubicBezTo>
                  <a:cubicBezTo>
                    <a:pt x="22" y="22"/>
                    <a:pt x="25" y="15"/>
                    <a:pt x="23" y="9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1" name="Freeform 368"/>
            <p:cNvSpPr>
              <a:spLocks/>
            </p:cNvSpPr>
            <p:nvPr/>
          </p:nvSpPr>
          <p:spPr bwMode="auto">
            <a:xfrm rot="3009157">
              <a:off x="9257791" y="1087683"/>
              <a:ext cx="367787" cy="295971"/>
            </a:xfrm>
            <a:custGeom>
              <a:avLst/>
              <a:gdLst>
                <a:gd name="T0" fmla="*/ 4 w 63"/>
                <a:gd name="T1" fmla="*/ 17 h 51"/>
                <a:gd name="T2" fmla="*/ 44 w 63"/>
                <a:gd name="T3" fmla="*/ 25 h 51"/>
                <a:gd name="T4" fmla="*/ 4 w 63"/>
                <a:gd name="T5" fmla="*/ 1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" h="51">
                  <a:moveTo>
                    <a:pt x="4" y="17"/>
                  </a:moveTo>
                  <a:cubicBezTo>
                    <a:pt x="23" y="28"/>
                    <a:pt x="63" y="51"/>
                    <a:pt x="44" y="25"/>
                  </a:cubicBezTo>
                  <a:cubicBezTo>
                    <a:pt x="25" y="0"/>
                    <a:pt x="0" y="15"/>
                    <a:pt x="4" y="17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2" name="Freeform 369"/>
            <p:cNvSpPr>
              <a:spLocks/>
            </p:cNvSpPr>
            <p:nvPr/>
          </p:nvSpPr>
          <p:spPr bwMode="auto">
            <a:xfrm rot="3009157">
              <a:off x="9470639" y="1170988"/>
              <a:ext cx="121870" cy="208921"/>
            </a:xfrm>
            <a:custGeom>
              <a:avLst/>
              <a:gdLst>
                <a:gd name="T0" fmla="*/ 5 w 21"/>
                <a:gd name="T1" fmla="*/ 4 h 36"/>
                <a:gd name="T2" fmla="*/ 17 w 21"/>
                <a:gd name="T3" fmla="*/ 18 h 36"/>
                <a:gd name="T4" fmla="*/ 5 w 21"/>
                <a:gd name="T5" fmla="*/ 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36">
                  <a:moveTo>
                    <a:pt x="5" y="4"/>
                  </a:moveTo>
                  <a:cubicBezTo>
                    <a:pt x="0" y="11"/>
                    <a:pt x="13" y="36"/>
                    <a:pt x="17" y="18"/>
                  </a:cubicBezTo>
                  <a:cubicBezTo>
                    <a:pt x="21" y="0"/>
                    <a:pt x="8" y="1"/>
                    <a:pt x="5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3" name="Freeform 372"/>
            <p:cNvSpPr>
              <a:spLocks/>
            </p:cNvSpPr>
            <p:nvPr/>
          </p:nvSpPr>
          <p:spPr bwMode="auto">
            <a:xfrm rot="3009157">
              <a:off x="9242983" y="879626"/>
              <a:ext cx="150162" cy="215449"/>
            </a:xfrm>
            <a:custGeom>
              <a:avLst/>
              <a:gdLst>
                <a:gd name="T0" fmla="*/ 18 w 26"/>
                <a:gd name="T1" fmla="*/ 4 h 37"/>
                <a:gd name="T2" fmla="*/ 15 w 26"/>
                <a:gd name="T3" fmla="*/ 26 h 37"/>
                <a:gd name="T4" fmla="*/ 18 w 26"/>
                <a:gd name="T5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37">
                  <a:moveTo>
                    <a:pt x="18" y="4"/>
                  </a:moveTo>
                  <a:cubicBezTo>
                    <a:pt x="0" y="12"/>
                    <a:pt x="4" y="37"/>
                    <a:pt x="15" y="26"/>
                  </a:cubicBezTo>
                  <a:cubicBezTo>
                    <a:pt x="25" y="14"/>
                    <a:pt x="26" y="0"/>
                    <a:pt x="18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4" name="Freeform 373"/>
            <p:cNvSpPr>
              <a:spLocks/>
            </p:cNvSpPr>
            <p:nvPr/>
          </p:nvSpPr>
          <p:spPr bwMode="auto">
            <a:xfrm rot="3009157">
              <a:off x="9216161" y="1085088"/>
              <a:ext cx="261151" cy="110989"/>
            </a:xfrm>
            <a:custGeom>
              <a:avLst/>
              <a:gdLst>
                <a:gd name="T0" fmla="*/ 45 w 45"/>
                <a:gd name="T1" fmla="*/ 19 h 19"/>
                <a:gd name="T2" fmla="*/ 7 w 45"/>
                <a:gd name="T3" fmla="*/ 10 h 19"/>
                <a:gd name="T4" fmla="*/ 45 w 45"/>
                <a:gd name="T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19">
                  <a:moveTo>
                    <a:pt x="45" y="19"/>
                  </a:moveTo>
                  <a:cubicBezTo>
                    <a:pt x="32" y="17"/>
                    <a:pt x="0" y="0"/>
                    <a:pt x="7" y="10"/>
                  </a:cubicBezTo>
                  <a:cubicBezTo>
                    <a:pt x="15" y="19"/>
                    <a:pt x="45" y="19"/>
                    <a:pt x="45" y="19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5" name="Freeform 374"/>
            <p:cNvSpPr>
              <a:spLocks/>
            </p:cNvSpPr>
            <p:nvPr/>
          </p:nvSpPr>
          <p:spPr bwMode="auto">
            <a:xfrm rot="3009157">
              <a:off x="9491382" y="1342477"/>
              <a:ext cx="34820" cy="45701"/>
            </a:xfrm>
            <a:custGeom>
              <a:avLst/>
              <a:gdLst>
                <a:gd name="T0" fmla="*/ 6 w 6"/>
                <a:gd name="T1" fmla="*/ 4 h 8"/>
                <a:gd name="T2" fmla="*/ 5 w 6"/>
                <a:gd name="T3" fmla="*/ 3 h 8"/>
                <a:gd name="T4" fmla="*/ 0 w 6"/>
                <a:gd name="T5" fmla="*/ 4 h 8"/>
                <a:gd name="T6" fmla="*/ 1 w 6"/>
                <a:gd name="T7" fmla="*/ 5 h 8"/>
                <a:gd name="T8" fmla="*/ 6 w 6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6" y="4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5" y="0"/>
                    <a:pt x="0" y="1"/>
                    <a:pt x="0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8"/>
                    <a:pt x="6" y="7"/>
                    <a:pt x="6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6" name="Freeform 375"/>
            <p:cNvSpPr>
              <a:spLocks/>
            </p:cNvSpPr>
            <p:nvPr/>
          </p:nvSpPr>
          <p:spPr bwMode="auto">
            <a:xfrm rot="3009157">
              <a:off x="9463227" y="1036057"/>
              <a:ext cx="41349" cy="28291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7" name="Freeform 383"/>
            <p:cNvSpPr>
              <a:spLocks/>
            </p:cNvSpPr>
            <p:nvPr/>
          </p:nvSpPr>
          <p:spPr bwMode="auto">
            <a:xfrm rot="3009157">
              <a:off x="8221260" y="1524970"/>
              <a:ext cx="152338" cy="143633"/>
            </a:xfrm>
            <a:custGeom>
              <a:avLst/>
              <a:gdLst>
                <a:gd name="T0" fmla="*/ 16 w 70"/>
                <a:gd name="T1" fmla="*/ 0 h 66"/>
                <a:gd name="T2" fmla="*/ 38 w 70"/>
                <a:gd name="T3" fmla="*/ 13 h 66"/>
                <a:gd name="T4" fmla="*/ 59 w 70"/>
                <a:gd name="T5" fmla="*/ 2 h 66"/>
                <a:gd name="T6" fmla="*/ 54 w 70"/>
                <a:gd name="T7" fmla="*/ 26 h 66"/>
                <a:gd name="T8" fmla="*/ 70 w 70"/>
                <a:gd name="T9" fmla="*/ 45 h 66"/>
                <a:gd name="T10" fmla="*/ 46 w 70"/>
                <a:gd name="T11" fmla="*/ 45 h 66"/>
                <a:gd name="T12" fmla="*/ 35 w 70"/>
                <a:gd name="T13" fmla="*/ 66 h 66"/>
                <a:gd name="T14" fmla="*/ 24 w 70"/>
                <a:gd name="T15" fmla="*/ 45 h 66"/>
                <a:gd name="T16" fmla="*/ 0 w 70"/>
                <a:gd name="T17" fmla="*/ 40 h 66"/>
                <a:gd name="T18" fmla="*/ 19 w 70"/>
                <a:gd name="T19" fmla="*/ 24 h 66"/>
                <a:gd name="T20" fmla="*/ 16 w 70"/>
                <a:gd name="T2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6">
                  <a:moveTo>
                    <a:pt x="16" y="0"/>
                  </a:moveTo>
                  <a:lnTo>
                    <a:pt x="38" y="13"/>
                  </a:lnTo>
                  <a:lnTo>
                    <a:pt x="59" y="2"/>
                  </a:lnTo>
                  <a:lnTo>
                    <a:pt x="54" y="26"/>
                  </a:lnTo>
                  <a:lnTo>
                    <a:pt x="70" y="45"/>
                  </a:lnTo>
                  <a:lnTo>
                    <a:pt x="46" y="45"/>
                  </a:lnTo>
                  <a:lnTo>
                    <a:pt x="35" y="66"/>
                  </a:lnTo>
                  <a:lnTo>
                    <a:pt x="24" y="45"/>
                  </a:lnTo>
                  <a:lnTo>
                    <a:pt x="0" y="40"/>
                  </a:lnTo>
                  <a:lnTo>
                    <a:pt x="19" y="24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8" name="Freeform 384"/>
            <p:cNvSpPr>
              <a:spLocks/>
            </p:cNvSpPr>
            <p:nvPr/>
          </p:nvSpPr>
          <p:spPr bwMode="auto">
            <a:xfrm rot="3009157">
              <a:off x="7813205" y="287761"/>
              <a:ext cx="158867" cy="150162"/>
            </a:xfrm>
            <a:custGeom>
              <a:avLst/>
              <a:gdLst>
                <a:gd name="T0" fmla="*/ 16 w 73"/>
                <a:gd name="T1" fmla="*/ 0 h 69"/>
                <a:gd name="T2" fmla="*/ 38 w 73"/>
                <a:gd name="T3" fmla="*/ 13 h 69"/>
                <a:gd name="T4" fmla="*/ 62 w 73"/>
                <a:gd name="T5" fmla="*/ 3 h 69"/>
                <a:gd name="T6" fmla="*/ 54 w 73"/>
                <a:gd name="T7" fmla="*/ 27 h 69"/>
                <a:gd name="T8" fmla="*/ 73 w 73"/>
                <a:gd name="T9" fmla="*/ 45 h 69"/>
                <a:gd name="T10" fmla="*/ 46 w 73"/>
                <a:gd name="T11" fmla="*/ 48 h 69"/>
                <a:gd name="T12" fmla="*/ 35 w 73"/>
                <a:gd name="T13" fmla="*/ 69 h 69"/>
                <a:gd name="T14" fmla="*/ 24 w 73"/>
                <a:gd name="T15" fmla="*/ 45 h 69"/>
                <a:gd name="T16" fmla="*/ 0 w 73"/>
                <a:gd name="T17" fmla="*/ 43 h 69"/>
                <a:gd name="T18" fmla="*/ 19 w 73"/>
                <a:gd name="T19" fmla="*/ 27 h 69"/>
                <a:gd name="T20" fmla="*/ 16 w 73"/>
                <a:gd name="T2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" h="69">
                  <a:moveTo>
                    <a:pt x="16" y="0"/>
                  </a:moveTo>
                  <a:lnTo>
                    <a:pt x="38" y="13"/>
                  </a:lnTo>
                  <a:lnTo>
                    <a:pt x="62" y="3"/>
                  </a:lnTo>
                  <a:lnTo>
                    <a:pt x="54" y="27"/>
                  </a:lnTo>
                  <a:lnTo>
                    <a:pt x="73" y="45"/>
                  </a:lnTo>
                  <a:lnTo>
                    <a:pt x="46" y="48"/>
                  </a:lnTo>
                  <a:lnTo>
                    <a:pt x="35" y="69"/>
                  </a:lnTo>
                  <a:lnTo>
                    <a:pt x="24" y="45"/>
                  </a:lnTo>
                  <a:lnTo>
                    <a:pt x="0" y="43"/>
                  </a:lnTo>
                  <a:lnTo>
                    <a:pt x="19" y="2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9" name="Freeform 397"/>
            <p:cNvSpPr>
              <a:spLocks/>
            </p:cNvSpPr>
            <p:nvPr/>
          </p:nvSpPr>
          <p:spPr bwMode="auto">
            <a:xfrm rot="3009157">
              <a:off x="8376179" y="27784"/>
              <a:ext cx="250269" cy="243741"/>
            </a:xfrm>
            <a:custGeom>
              <a:avLst/>
              <a:gdLst>
                <a:gd name="T0" fmla="*/ 19 w 115"/>
                <a:gd name="T1" fmla="*/ 2 h 112"/>
                <a:gd name="T2" fmla="*/ 56 w 115"/>
                <a:gd name="T3" fmla="*/ 21 h 112"/>
                <a:gd name="T4" fmla="*/ 91 w 115"/>
                <a:gd name="T5" fmla="*/ 0 h 112"/>
                <a:gd name="T6" fmla="*/ 86 w 115"/>
                <a:gd name="T7" fmla="*/ 40 h 112"/>
                <a:gd name="T8" fmla="*/ 115 w 115"/>
                <a:gd name="T9" fmla="*/ 69 h 112"/>
                <a:gd name="T10" fmla="*/ 75 w 115"/>
                <a:gd name="T11" fmla="*/ 75 h 112"/>
                <a:gd name="T12" fmla="*/ 59 w 115"/>
                <a:gd name="T13" fmla="*/ 112 h 112"/>
                <a:gd name="T14" fmla="*/ 40 w 115"/>
                <a:gd name="T15" fmla="*/ 77 h 112"/>
                <a:gd name="T16" fmla="*/ 0 w 115"/>
                <a:gd name="T17" fmla="*/ 72 h 112"/>
                <a:gd name="T18" fmla="*/ 27 w 115"/>
                <a:gd name="T19" fmla="*/ 43 h 112"/>
                <a:gd name="T20" fmla="*/ 19 w 115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0"/>
                  </a:lnTo>
                  <a:lnTo>
                    <a:pt x="115" y="69"/>
                  </a:lnTo>
                  <a:lnTo>
                    <a:pt x="75" y="75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3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0" name="Freeform 398"/>
            <p:cNvSpPr>
              <a:spLocks/>
            </p:cNvSpPr>
            <p:nvPr/>
          </p:nvSpPr>
          <p:spPr bwMode="auto">
            <a:xfrm rot="3009157">
              <a:off x="6747540" y="1889736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6 w 117"/>
                <a:gd name="T3" fmla="*/ 21 h 112"/>
                <a:gd name="T4" fmla="*/ 93 w 117"/>
                <a:gd name="T5" fmla="*/ 0 h 112"/>
                <a:gd name="T6" fmla="*/ 88 w 117"/>
                <a:gd name="T7" fmla="*/ 43 h 112"/>
                <a:gd name="T8" fmla="*/ 117 w 117"/>
                <a:gd name="T9" fmla="*/ 69 h 112"/>
                <a:gd name="T10" fmla="*/ 77 w 117"/>
                <a:gd name="T11" fmla="*/ 77 h 112"/>
                <a:gd name="T12" fmla="*/ 58 w 117"/>
                <a:gd name="T13" fmla="*/ 112 h 112"/>
                <a:gd name="T14" fmla="*/ 40 w 117"/>
                <a:gd name="T15" fmla="*/ 77 h 112"/>
                <a:gd name="T16" fmla="*/ 0 w 117"/>
                <a:gd name="T17" fmla="*/ 72 h 112"/>
                <a:gd name="T18" fmla="*/ 29 w 117"/>
                <a:gd name="T19" fmla="*/ 43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6" y="21"/>
                  </a:lnTo>
                  <a:lnTo>
                    <a:pt x="93" y="0"/>
                  </a:lnTo>
                  <a:lnTo>
                    <a:pt x="88" y="43"/>
                  </a:lnTo>
                  <a:lnTo>
                    <a:pt x="117" y="69"/>
                  </a:lnTo>
                  <a:lnTo>
                    <a:pt x="77" y="77"/>
                  </a:lnTo>
                  <a:lnTo>
                    <a:pt x="58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9" y="43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1" name="Freeform 419"/>
            <p:cNvSpPr>
              <a:spLocks/>
            </p:cNvSpPr>
            <p:nvPr/>
          </p:nvSpPr>
          <p:spPr bwMode="auto">
            <a:xfrm rot="3009157">
              <a:off x="8794378" y="912620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40 h 59"/>
                <a:gd name="T8" fmla="*/ 0 w 59"/>
                <a:gd name="T9" fmla="*/ 35 h 59"/>
                <a:gd name="T10" fmla="*/ 16 w 59"/>
                <a:gd name="T11" fmla="*/ 21 h 59"/>
                <a:gd name="T12" fmla="*/ 13 w 59"/>
                <a:gd name="T13" fmla="*/ 0 h 59"/>
                <a:gd name="T14" fmla="*/ 32 w 59"/>
                <a:gd name="T15" fmla="*/ 11 h 59"/>
                <a:gd name="T16" fmla="*/ 51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40"/>
                  </a:lnTo>
                  <a:lnTo>
                    <a:pt x="0" y="35"/>
                  </a:lnTo>
                  <a:lnTo>
                    <a:pt x="16" y="21"/>
                  </a:lnTo>
                  <a:lnTo>
                    <a:pt x="13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2" name="Freeform 420"/>
            <p:cNvSpPr>
              <a:spLocks/>
            </p:cNvSpPr>
            <p:nvPr/>
          </p:nvSpPr>
          <p:spPr bwMode="auto">
            <a:xfrm rot="3009157">
              <a:off x="6760606" y="951720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38 h 59"/>
                <a:gd name="T8" fmla="*/ 0 w 59"/>
                <a:gd name="T9" fmla="*/ 35 h 59"/>
                <a:gd name="T10" fmla="*/ 16 w 59"/>
                <a:gd name="T11" fmla="*/ 22 h 59"/>
                <a:gd name="T12" fmla="*/ 13 w 59"/>
                <a:gd name="T13" fmla="*/ 0 h 59"/>
                <a:gd name="T14" fmla="*/ 29 w 59"/>
                <a:gd name="T15" fmla="*/ 11 h 59"/>
                <a:gd name="T16" fmla="*/ 48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38"/>
                  </a:lnTo>
                  <a:lnTo>
                    <a:pt x="0" y="35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3" name="Freeform 494"/>
            <p:cNvSpPr>
              <a:spLocks/>
            </p:cNvSpPr>
            <p:nvPr/>
          </p:nvSpPr>
          <p:spPr bwMode="auto">
            <a:xfrm rot="3009157">
              <a:off x="6931989" y="1035640"/>
              <a:ext cx="626762" cy="604999"/>
            </a:xfrm>
            <a:custGeom>
              <a:avLst/>
              <a:gdLst>
                <a:gd name="T0" fmla="*/ 25 w 108"/>
                <a:gd name="T1" fmla="*/ 104 h 104"/>
                <a:gd name="T2" fmla="*/ 61 w 108"/>
                <a:gd name="T3" fmla="*/ 0 h 104"/>
                <a:gd name="T4" fmla="*/ 25 w 108"/>
                <a:gd name="T5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8" h="104">
                  <a:moveTo>
                    <a:pt x="25" y="104"/>
                  </a:moveTo>
                  <a:cubicBezTo>
                    <a:pt x="25" y="104"/>
                    <a:pt x="0" y="8"/>
                    <a:pt x="61" y="0"/>
                  </a:cubicBezTo>
                  <a:cubicBezTo>
                    <a:pt x="61" y="0"/>
                    <a:pt x="108" y="32"/>
                    <a:pt x="25" y="104"/>
                  </a:cubicBezTo>
                  <a:close/>
                </a:path>
              </a:pathLst>
            </a:custGeom>
            <a:solidFill>
              <a:srgbClr val="FFD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4" name="Freeform 495"/>
            <p:cNvSpPr>
              <a:spLocks/>
            </p:cNvSpPr>
            <p:nvPr/>
          </p:nvSpPr>
          <p:spPr bwMode="auto">
            <a:xfrm rot="3009157">
              <a:off x="7010246" y="1074492"/>
              <a:ext cx="498363" cy="489658"/>
            </a:xfrm>
            <a:custGeom>
              <a:avLst/>
              <a:gdLst>
                <a:gd name="T0" fmla="*/ 20 w 86"/>
                <a:gd name="T1" fmla="*/ 84 h 84"/>
                <a:gd name="T2" fmla="*/ 49 w 86"/>
                <a:gd name="T3" fmla="*/ 0 h 84"/>
                <a:gd name="T4" fmla="*/ 20 w 86"/>
                <a:gd name="T5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84">
                  <a:moveTo>
                    <a:pt x="20" y="84"/>
                  </a:moveTo>
                  <a:cubicBezTo>
                    <a:pt x="20" y="84"/>
                    <a:pt x="0" y="6"/>
                    <a:pt x="49" y="0"/>
                  </a:cubicBezTo>
                  <a:cubicBezTo>
                    <a:pt x="49" y="0"/>
                    <a:pt x="86" y="26"/>
                    <a:pt x="20" y="84"/>
                  </a:cubicBezTo>
                  <a:close/>
                </a:path>
              </a:pathLst>
            </a:custGeom>
            <a:solidFill>
              <a:srgbClr val="FFED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5" name="Freeform 496"/>
            <p:cNvSpPr>
              <a:spLocks/>
            </p:cNvSpPr>
            <p:nvPr/>
          </p:nvSpPr>
          <p:spPr bwMode="auto">
            <a:xfrm rot="3009157">
              <a:off x="7334534" y="1104981"/>
              <a:ext cx="261151" cy="167572"/>
            </a:xfrm>
            <a:custGeom>
              <a:avLst/>
              <a:gdLst>
                <a:gd name="T0" fmla="*/ 107 w 120"/>
                <a:gd name="T1" fmla="*/ 77 h 77"/>
                <a:gd name="T2" fmla="*/ 0 w 120"/>
                <a:gd name="T3" fmla="*/ 40 h 77"/>
                <a:gd name="T4" fmla="*/ 13 w 120"/>
                <a:gd name="T5" fmla="*/ 0 h 77"/>
                <a:gd name="T6" fmla="*/ 120 w 120"/>
                <a:gd name="T7" fmla="*/ 37 h 77"/>
                <a:gd name="T8" fmla="*/ 107 w 120"/>
                <a:gd name="T9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77">
                  <a:moveTo>
                    <a:pt x="107" y="77"/>
                  </a:moveTo>
                  <a:lnTo>
                    <a:pt x="0" y="40"/>
                  </a:lnTo>
                  <a:lnTo>
                    <a:pt x="13" y="0"/>
                  </a:lnTo>
                  <a:lnTo>
                    <a:pt x="120" y="37"/>
                  </a:lnTo>
                  <a:lnTo>
                    <a:pt x="107" y="77"/>
                  </a:lnTo>
                  <a:close/>
                </a:path>
              </a:pathLst>
            </a:custGeom>
            <a:solidFill>
              <a:srgbClr val="0D3C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6" name="Freeform 497"/>
            <p:cNvSpPr>
              <a:spLocks/>
            </p:cNvSpPr>
            <p:nvPr/>
          </p:nvSpPr>
          <p:spPr bwMode="auto">
            <a:xfrm rot="3009157">
              <a:off x="7178088" y="754332"/>
              <a:ext cx="587589" cy="341672"/>
            </a:xfrm>
            <a:custGeom>
              <a:avLst/>
              <a:gdLst>
                <a:gd name="T0" fmla="*/ 101 w 101"/>
                <a:gd name="T1" fmla="*/ 14 h 59"/>
                <a:gd name="T2" fmla="*/ 0 w 101"/>
                <a:gd name="T3" fmla="*/ 51 h 59"/>
                <a:gd name="T4" fmla="*/ 85 w 101"/>
                <a:gd name="T5" fmla="*/ 59 h 59"/>
                <a:gd name="T6" fmla="*/ 101 w 101"/>
                <a:gd name="T7" fmla="*/ 1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" h="59">
                  <a:moveTo>
                    <a:pt x="101" y="14"/>
                  </a:moveTo>
                  <a:cubicBezTo>
                    <a:pt x="24" y="0"/>
                    <a:pt x="0" y="51"/>
                    <a:pt x="0" y="51"/>
                  </a:cubicBezTo>
                  <a:cubicBezTo>
                    <a:pt x="85" y="59"/>
                    <a:pt x="85" y="59"/>
                    <a:pt x="85" y="59"/>
                  </a:cubicBezTo>
                  <a:lnTo>
                    <a:pt x="101" y="14"/>
                  </a:lnTo>
                  <a:close/>
                </a:path>
              </a:pathLst>
            </a:custGeom>
            <a:solidFill>
              <a:srgbClr val="1C7B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7" name="Freeform 498"/>
            <p:cNvSpPr>
              <a:spLocks/>
            </p:cNvSpPr>
            <p:nvPr/>
          </p:nvSpPr>
          <p:spPr bwMode="auto">
            <a:xfrm rot="3009157">
              <a:off x="8225189" y="526410"/>
              <a:ext cx="306852" cy="511420"/>
            </a:xfrm>
            <a:custGeom>
              <a:avLst/>
              <a:gdLst>
                <a:gd name="T0" fmla="*/ 25 w 53"/>
                <a:gd name="T1" fmla="*/ 81 h 88"/>
                <a:gd name="T2" fmla="*/ 26 w 53"/>
                <a:gd name="T3" fmla="*/ 77 h 88"/>
                <a:gd name="T4" fmla="*/ 30 w 53"/>
                <a:gd name="T5" fmla="*/ 66 h 88"/>
                <a:gd name="T6" fmla="*/ 37 w 53"/>
                <a:gd name="T7" fmla="*/ 45 h 88"/>
                <a:gd name="T8" fmla="*/ 37 w 53"/>
                <a:gd name="T9" fmla="*/ 45 h 88"/>
                <a:gd name="T10" fmla="*/ 40 w 53"/>
                <a:gd name="T11" fmla="*/ 38 h 88"/>
                <a:gd name="T12" fmla="*/ 53 w 53"/>
                <a:gd name="T13" fmla="*/ 0 h 88"/>
                <a:gd name="T14" fmla="*/ 24 w 53"/>
                <a:gd name="T15" fmla="*/ 20 h 88"/>
                <a:gd name="T16" fmla="*/ 19 w 53"/>
                <a:gd name="T17" fmla="*/ 24 h 88"/>
                <a:gd name="T18" fmla="*/ 19 w 53"/>
                <a:gd name="T19" fmla="*/ 24 h 88"/>
                <a:gd name="T20" fmla="*/ 5 w 53"/>
                <a:gd name="T21" fmla="*/ 37 h 88"/>
                <a:gd name="T22" fmla="*/ 0 w 53"/>
                <a:gd name="T23" fmla="*/ 43 h 88"/>
                <a:gd name="T24" fmla="*/ 22 w 53"/>
                <a:gd name="T25" fmla="*/ 88 h 88"/>
                <a:gd name="T26" fmla="*/ 25 w 53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3" h="88">
                  <a:moveTo>
                    <a:pt x="25" y="81"/>
                  </a:moveTo>
                  <a:cubicBezTo>
                    <a:pt x="26" y="77"/>
                    <a:pt x="26" y="77"/>
                    <a:pt x="26" y="77"/>
                  </a:cubicBezTo>
                  <a:cubicBezTo>
                    <a:pt x="30" y="66"/>
                    <a:pt x="30" y="66"/>
                    <a:pt x="30" y="66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42" y="6"/>
                    <a:pt x="33" y="13"/>
                    <a:pt x="24" y="20"/>
                  </a:cubicBezTo>
                  <a:cubicBezTo>
                    <a:pt x="22" y="21"/>
                    <a:pt x="21" y="22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4" y="28"/>
                    <a:pt x="9" y="33"/>
                    <a:pt x="5" y="37"/>
                  </a:cubicBezTo>
                  <a:cubicBezTo>
                    <a:pt x="3" y="39"/>
                    <a:pt x="2" y="41"/>
                    <a:pt x="0" y="43"/>
                  </a:cubicBezTo>
                  <a:cubicBezTo>
                    <a:pt x="22" y="88"/>
                    <a:pt x="22" y="88"/>
                    <a:pt x="22" y="88"/>
                  </a:cubicBezTo>
                  <a:lnTo>
                    <a:pt x="25" y="81"/>
                  </a:ln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8" name="Freeform 499"/>
            <p:cNvSpPr>
              <a:spLocks/>
            </p:cNvSpPr>
            <p:nvPr/>
          </p:nvSpPr>
          <p:spPr bwMode="auto">
            <a:xfrm rot="3009157">
              <a:off x="7818653" y="613113"/>
              <a:ext cx="232859" cy="511420"/>
            </a:xfrm>
            <a:custGeom>
              <a:avLst/>
              <a:gdLst>
                <a:gd name="T0" fmla="*/ 0 w 40"/>
                <a:gd name="T1" fmla="*/ 26 h 88"/>
                <a:gd name="T2" fmla="*/ 30 w 40"/>
                <a:gd name="T3" fmla="*/ 88 h 88"/>
                <a:gd name="T4" fmla="*/ 40 w 40"/>
                <a:gd name="T5" fmla="*/ 57 h 88"/>
                <a:gd name="T6" fmla="*/ 13 w 40"/>
                <a:gd name="T7" fmla="*/ 0 h 88"/>
                <a:gd name="T8" fmla="*/ 0 w 40"/>
                <a:gd name="T9" fmla="*/ 2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88">
                  <a:moveTo>
                    <a:pt x="0" y="26"/>
                  </a:moveTo>
                  <a:cubicBezTo>
                    <a:pt x="30" y="88"/>
                    <a:pt x="30" y="88"/>
                    <a:pt x="30" y="88"/>
                  </a:cubicBezTo>
                  <a:cubicBezTo>
                    <a:pt x="40" y="57"/>
                    <a:pt x="40" y="57"/>
                    <a:pt x="40" y="57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7" y="9"/>
                    <a:pt x="3" y="18"/>
                    <a:pt x="0" y="26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9" name="Freeform 500"/>
            <p:cNvSpPr>
              <a:spLocks/>
            </p:cNvSpPr>
            <p:nvPr/>
          </p:nvSpPr>
          <p:spPr bwMode="auto">
            <a:xfrm rot="3009157">
              <a:off x="7555725" y="612747"/>
              <a:ext cx="306852" cy="639819"/>
            </a:xfrm>
            <a:custGeom>
              <a:avLst/>
              <a:gdLst>
                <a:gd name="T0" fmla="*/ 9 w 53"/>
                <a:gd name="T1" fmla="*/ 106 h 110"/>
                <a:gd name="T2" fmla="*/ 36 w 53"/>
                <a:gd name="T3" fmla="*/ 110 h 110"/>
                <a:gd name="T4" fmla="*/ 53 w 53"/>
                <a:gd name="T5" fmla="*/ 62 h 110"/>
                <a:gd name="T6" fmla="*/ 23 w 53"/>
                <a:gd name="T7" fmla="*/ 0 h 110"/>
                <a:gd name="T8" fmla="*/ 9 w 53"/>
                <a:gd name="T9" fmla="*/ 10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110">
                  <a:moveTo>
                    <a:pt x="9" y="106"/>
                  </a:moveTo>
                  <a:cubicBezTo>
                    <a:pt x="36" y="110"/>
                    <a:pt x="36" y="110"/>
                    <a:pt x="36" y="110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0" y="56"/>
                    <a:pt x="9" y="106"/>
                    <a:pt x="9" y="1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0" name="Freeform 501"/>
            <p:cNvSpPr>
              <a:spLocks/>
            </p:cNvSpPr>
            <p:nvPr/>
          </p:nvSpPr>
          <p:spPr bwMode="auto">
            <a:xfrm rot="3009157">
              <a:off x="7960719" y="652916"/>
              <a:ext cx="174100" cy="365611"/>
            </a:xfrm>
            <a:custGeom>
              <a:avLst/>
              <a:gdLst>
                <a:gd name="T0" fmla="*/ 4 w 30"/>
                <a:gd name="T1" fmla="*/ 0 h 63"/>
                <a:gd name="T2" fmla="*/ 0 w 30"/>
                <a:gd name="T3" fmla="*/ 6 h 63"/>
                <a:gd name="T4" fmla="*/ 27 w 30"/>
                <a:gd name="T5" fmla="*/ 63 h 63"/>
                <a:gd name="T6" fmla="*/ 30 w 30"/>
                <a:gd name="T7" fmla="*/ 55 h 63"/>
                <a:gd name="T8" fmla="*/ 4 w 30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3">
                  <a:moveTo>
                    <a:pt x="4" y="0"/>
                  </a:moveTo>
                  <a:cubicBezTo>
                    <a:pt x="2" y="2"/>
                    <a:pt x="1" y="4"/>
                    <a:pt x="0" y="6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30" y="55"/>
                    <a:pt x="30" y="55"/>
                    <a:pt x="30" y="55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1" name="Freeform 502"/>
            <p:cNvSpPr>
              <a:spLocks/>
            </p:cNvSpPr>
            <p:nvPr/>
          </p:nvSpPr>
          <p:spPr bwMode="auto">
            <a:xfrm rot="3009157">
              <a:off x="8028166" y="600983"/>
              <a:ext cx="211097" cy="430899"/>
            </a:xfrm>
            <a:custGeom>
              <a:avLst/>
              <a:gdLst>
                <a:gd name="T0" fmla="*/ 36 w 36"/>
                <a:gd name="T1" fmla="*/ 45 h 74"/>
                <a:gd name="T2" fmla="*/ 14 w 36"/>
                <a:gd name="T3" fmla="*/ 0 h 74"/>
                <a:gd name="T4" fmla="*/ 12 w 36"/>
                <a:gd name="T5" fmla="*/ 2 h 74"/>
                <a:gd name="T6" fmla="*/ 10 w 36"/>
                <a:gd name="T7" fmla="*/ 5 h 74"/>
                <a:gd name="T8" fmla="*/ 0 w 36"/>
                <a:gd name="T9" fmla="*/ 19 h 74"/>
                <a:gd name="T10" fmla="*/ 26 w 36"/>
                <a:gd name="T11" fmla="*/ 74 h 74"/>
                <a:gd name="T12" fmla="*/ 36 w 36"/>
                <a:gd name="T13" fmla="*/ 4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74">
                  <a:moveTo>
                    <a:pt x="36" y="45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3" y="1"/>
                    <a:pt x="12" y="2"/>
                  </a:cubicBezTo>
                  <a:cubicBezTo>
                    <a:pt x="12" y="3"/>
                    <a:pt x="11" y="4"/>
                    <a:pt x="10" y="5"/>
                  </a:cubicBezTo>
                  <a:cubicBezTo>
                    <a:pt x="6" y="10"/>
                    <a:pt x="3" y="14"/>
                    <a:pt x="0" y="19"/>
                  </a:cubicBezTo>
                  <a:cubicBezTo>
                    <a:pt x="26" y="74"/>
                    <a:pt x="26" y="74"/>
                    <a:pt x="26" y="74"/>
                  </a:cubicBezTo>
                  <a:lnTo>
                    <a:pt x="36" y="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2" name="Freeform 503"/>
            <p:cNvSpPr>
              <a:spLocks/>
            </p:cNvSpPr>
            <p:nvPr/>
          </p:nvSpPr>
          <p:spPr bwMode="auto">
            <a:xfrm rot="3009157">
              <a:off x="7411061" y="837872"/>
              <a:ext cx="267679" cy="594118"/>
            </a:xfrm>
            <a:custGeom>
              <a:avLst/>
              <a:gdLst>
                <a:gd name="T0" fmla="*/ 10 w 46"/>
                <a:gd name="T1" fmla="*/ 102 h 102"/>
                <a:gd name="T2" fmla="*/ 46 w 46"/>
                <a:gd name="T3" fmla="*/ 0 h 102"/>
                <a:gd name="T4" fmla="*/ 10 w 46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102">
                  <a:moveTo>
                    <a:pt x="10" y="102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0" y="37"/>
                    <a:pt x="10" y="102"/>
                  </a:cubicBezTo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3" name="Freeform 504"/>
            <p:cNvSpPr>
              <a:spLocks/>
            </p:cNvSpPr>
            <p:nvPr/>
          </p:nvSpPr>
          <p:spPr bwMode="auto">
            <a:xfrm rot="3009157">
              <a:off x="7374869" y="1115324"/>
              <a:ext cx="496186" cy="535359"/>
            </a:xfrm>
            <a:custGeom>
              <a:avLst/>
              <a:gdLst>
                <a:gd name="T0" fmla="*/ 16 w 85"/>
                <a:gd name="T1" fmla="*/ 0 h 92"/>
                <a:gd name="T2" fmla="*/ 73 w 85"/>
                <a:gd name="T3" fmla="*/ 92 h 92"/>
                <a:gd name="T4" fmla="*/ 0 w 85"/>
                <a:gd name="T5" fmla="*/ 45 h 92"/>
                <a:gd name="T6" fmla="*/ 16 w 85"/>
                <a:gd name="T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" h="92">
                  <a:moveTo>
                    <a:pt x="16" y="0"/>
                  </a:moveTo>
                  <a:cubicBezTo>
                    <a:pt x="85" y="36"/>
                    <a:pt x="73" y="92"/>
                    <a:pt x="73" y="92"/>
                  </a:cubicBezTo>
                  <a:cubicBezTo>
                    <a:pt x="0" y="45"/>
                    <a:pt x="0" y="45"/>
                    <a:pt x="0" y="45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rgbClr val="166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4" name="Freeform 505"/>
            <p:cNvSpPr>
              <a:spLocks/>
            </p:cNvSpPr>
            <p:nvPr/>
          </p:nvSpPr>
          <p:spPr bwMode="auto">
            <a:xfrm rot="3009157">
              <a:off x="8315670" y="607445"/>
              <a:ext cx="261151" cy="511420"/>
            </a:xfrm>
            <a:custGeom>
              <a:avLst/>
              <a:gdLst>
                <a:gd name="T0" fmla="*/ 3 w 45"/>
                <a:gd name="T1" fmla="*/ 81 h 88"/>
                <a:gd name="T2" fmla="*/ 4 w 45"/>
                <a:gd name="T3" fmla="*/ 77 h 88"/>
                <a:gd name="T4" fmla="*/ 8 w 45"/>
                <a:gd name="T5" fmla="*/ 66 h 88"/>
                <a:gd name="T6" fmla="*/ 15 w 45"/>
                <a:gd name="T7" fmla="*/ 45 h 88"/>
                <a:gd name="T8" fmla="*/ 15 w 45"/>
                <a:gd name="T9" fmla="*/ 45 h 88"/>
                <a:gd name="T10" fmla="*/ 18 w 45"/>
                <a:gd name="T11" fmla="*/ 38 h 88"/>
                <a:gd name="T12" fmla="*/ 31 w 45"/>
                <a:gd name="T13" fmla="*/ 0 h 88"/>
                <a:gd name="T14" fmla="*/ 41 w 45"/>
                <a:gd name="T15" fmla="*/ 33 h 88"/>
                <a:gd name="T16" fmla="*/ 42 w 45"/>
                <a:gd name="T17" fmla="*/ 39 h 88"/>
                <a:gd name="T18" fmla="*/ 42 w 45"/>
                <a:gd name="T19" fmla="*/ 40 h 88"/>
                <a:gd name="T20" fmla="*/ 45 w 45"/>
                <a:gd name="T21" fmla="*/ 58 h 88"/>
                <a:gd name="T22" fmla="*/ 45 w 45"/>
                <a:gd name="T23" fmla="*/ 66 h 88"/>
                <a:gd name="T24" fmla="*/ 0 w 45"/>
                <a:gd name="T25" fmla="*/ 88 h 88"/>
                <a:gd name="T26" fmla="*/ 3 w 45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88">
                  <a:moveTo>
                    <a:pt x="3" y="81"/>
                  </a:moveTo>
                  <a:cubicBezTo>
                    <a:pt x="4" y="77"/>
                    <a:pt x="4" y="77"/>
                    <a:pt x="4" y="77"/>
                  </a:cubicBezTo>
                  <a:cubicBezTo>
                    <a:pt x="8" y="66"/>
                    <a:pt x="8" y="66"/>
                    <a:pt x="8" y="66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5" y="11"/>
                    <a:pt x="39" y="22"/>
                    <a:pt x="41" y="33"/>
                  </a:cubicBezTo>
                  <a:cubicBezTo>
                    <a:pt x="41" y="35"/>
                    <a:pt x="42" y="37"/>
                    <a:pt x="42" y="39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4" y="46"/>
                    <a:pt x="44" y="52"/>
                    <a:pt x="45" y="58"/>
                  </a:cubicBezTo>
                  <a:cubicBezTo>
                    <a:pt x="45" y="61"/>
                    <a:pt x="45" y="63"/>
                    <a:pt x="45" y="66"/>
                  </a:cubicBezTo>
                  <a:cubicBezTo>
                    <a:pt x="0" y="88"/>
                    <a:pt x="0" y="88"/>
                    <a:pt x="0" y="88"/>
                  </a:cubicBezTo>
                  <a:lnTo>
                    <a:pt x="3" y="81"/>
                  </a:ln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5" name="Freeform 506"/>
            <p:cNvSpPr>
              <a:spLocks/>
            </p:cNvSpPr>
            <p:nvPr/>
          </p:nvSpPr>
          <p:spPr bwMode="auto">
            <a:xfrm rot="3009157">
              <a:off x="7837734" y="944400"/>
              <a:ext cx="389550" cy="343848"/>
            </a:xfrm>
            <a:custGeom>
              <a:avLst/>
              <a:gdLst>
                <a:gd name="T0" fmla="*/ 62 w 67"/>
                <a:gd name="T1" fmla="*/ 29 h 59"/>
                <a:gd name="T2" fmla="*/ 0 w 67"/>
                <a:gd name="T3" fmla="*/ 59 h 59"/>
                <a:gd name="T4" fmla="*/ 10 w 67"/>
                <a:gd name="T5" fmla="*/ 28 h 59"/>
                <a:gd name="T6" fmla="*/ 67 w 67"/>
                <a:gd name="T7" fmla="*/ 0 h 59"/>
                <a:gd name="T8" fmla="*/ 62 w 67"/>
                <a:gd name="T9" fmla="*/ 2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59">
                  <a:moveTo>
                    <a:pt x="62" y="29"/>
                  </a:moveTo>
                  <a:cubicBezTo>
                    <a:pt x="0" y="59"/>
                    <a:pt x="0" y="59"/>
                    <a:pt x="0" y="59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6" y="10"/>
                    <a:pt x="64" y="20"/>
                    <a:pt x="62" y="29"/>
                  </a:cubicBez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6" name="Freeform 507"/>
            <p:cNvSpPr>
              <a:spLocks/>
            </p:cNvSpPr>
            <p:nvPr/>
          </p:nvSpPr>
          <p:spPr bwMode="auto">
            <a:xfrm rot="3009157">
              <a:off x="7559470" y="970701"/>
              <a:ext cx="459190" cy="533183"/>
            </a:xfrm>
            <a:custGeom>
              <a:avLst/>
              <a:gdLst>
                <a:gd name="T0" fmla="*/ 24 w 79"/>
                <a:gd name="T1" fmla="*/ 92 h 92"/>
                <a:gd name="T2" fmla="*/ 0 w 79"/>
                <a:gd name="T3" fmla="*/ 78 h 92"/>
                <a:gd name="T4" fmla="*/ 17 w 79"/>
                <a:gd name="T5" fmla="*/ 30 h 92"/>
                <a:gd name="T6" fmla="*/ 79 w 79"/>
                <a:gd name="T7" fmla="*/ 0 h 92"/>
                <a:gd name="T8" fmla="*/ 24 w 79"/>
                <a:gd name="T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92">
                  <a:moveTo>
                    <a:pt x="24" y="92"/>
                  </a:moveTo>
                  <a:cubicBezTo>
                    <a:pt x="0" y="78"/>
                    <a:pt x="0" y="78"/>
                    <a:pt x="0" y="78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63" y="58"/>
                    <a:pt x="24" y="92"/>
                    <a:pt x="24" y="92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7" name="Freeform 508"/>
            <p:cNvSpPr>
              <a:spLocks/>
            </p:cNvSpPr>
            <p:nvPr/>
          </p:nvSpPr>
          <p:spPr bwMode="auto">
            <a:xfrm rot="3009157">
              <a:off x="7969142" y="969772"/>
              <a:ext cx="337320" cy="202392"/>
            </a:xfrm>
            <a:custGeom>
              <a:avLst/>
              <a:gdLst>
                <a:gd name="T0" fmla="*/ 58 w 58"/>
                <a:gd name="T1" fmla="*/ 0 h 35"/>
                <a:gd name="T2" fmla="*/ 57 w 58"/>
                <a:gd name="T3" fmla="*/ 7 h 35"/>
                <a:gd name="T4" fmla="*/ 0 w 58"/>
                <a:gd name="T5" fmla="*/ 35 h 35"/>
                <a:gd name="T6" fmla="*/ 3 w 58"/>
                <a:gd name="T7" fmla="*/ 27 h 35"/>
                <a:gd name="T8" fmla="*/ 58 w 58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35">
                  <a:moveTo>
                    <a:pt x="58" y="0"/>
                  </a:moveTo>
                  <a:cubicBezTo>
                    <a:pt x="58" y="3"/>
                    <a:pt x="58" y="5"/>
                    <a:pt x="57" y="7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3" y="27"/>
                    <a:pt x="3" y="27"/>
                    <a:pt x="3" y="27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rgbClr val="C937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8" name="Freeform 509"/>
            <p:cNvSpPr>
              <a:spLocks/>
            </p:cNvSpPr>
            <p:nvPr/>
          </p:nvSpPr>
          <p:spPr bwMode="auto">
            <a:xfrm rot="3009157">
              <a:off x="8054098" y="871124"/>
              <a:ext cx="326438" cy="298147"/>
            </a:xfrm>
            <a:custGeom>
              <a:avLst/>
              <a:gdLst>
                <a:gd name="T0" fmla="*/ 10 w 56"/>
                <a:gd name="T1" fmla="*/ 22 h 51"/>
                <a:gd name="T2" fmla="*/ 55 w 56"/>
                <a:gd name="T3" fmla="*/ 0 h 51"/>
                <a:gd name="T4" fmla="*/ 56 w 56"/>
                <a:gd name="T5" fmla="*/ 3 h 51"/>
                <a:gd name="T6" fmla="*/ 56 w 56"/>
                <a:gd name="T7" fmla="*/ 6 h 51"/>
                <a:gd name="T8" fmla="*/ 55 w 56"/>
                <a:gd name="T9" fmla="*/ 24 h 51"/>
                <a:gd name="T10" fmla="*/ 0 w 56"/>
                <a:gd name="T11" fmla="*/ 51 h 51"/>
                <a:gd name="T12" fmla="*/ 10 w 56"/>
                <a:gd name="T13" fmla="*/ 2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51">
                  <a:moveTo>
                    <a:pt x="10" y="22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55" y="1"/>
                    <a:pt x="56" y="2"/>
                    <a:pt x="56" y="3"/>
                  </a:cubicBezTo>
                  <a:cubicBezTo>
                    <a:pt x="56" y="4"/>
                    <a:pt x="56" y="5"/>
                    <a:pt x="56" y="6"/>
                  </a:cubicBezTo>
                  <a:cubicBezTo>
                    <a:pt x="56" y="13"/>
                    <a:pt x="56" y="18"/>
                    <a:pt x="55" y="24"/>
                  </a:cubicBezTo>
                  <a:cubicBezTo>
                    <a:pt x="0" y="51"/>
                    <a:pt x="0" y="51"/>
                    <a:pt x="0" y="51"/>
                  </a:cubicBezTo>
                  <a:lnTo>
                    <a:pt x="10" y="22"/>
                  </a:ln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9" name="Freeform 510"/>
            <p:cNvSpPr>
              <a:spLocks/>
            </p:cNvSpPr>
            <p:nvPr/>
          </p:nvSpPr>
          <p:spPr bwMode="auto">
            <a:xfrm rot="3009157">
              <a:off x="7444970" y="886326"/>
              <a:ext cx="280737" cy="594118"/>
            </a:xfrm>
            <a:custGeom>
              <a:avLst/>
              <a:gdLst>
                <a:gd name="T0" fmla="*/ 0 w 48"/>
                <a:gd name="T1" fmla="*/ 102 h 102"/>
                <a:gd name="T2" fmla="*/ 36 w 48"/>
                <a:gd name="T3" fmla="*/ 0 h 102"/>
                <a:gd name="T4" fmla="*/ 0 w 48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02">
                  <a:moveTo>
                    <a:pt x="0" y="102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48" y="57"/>
                    <a:pt x="0" y="102"/>
                  </a:cubicBezTo>
                </a:path>
              </a:pathLst>
            </a:custGeom>
            <a:solidFill>
              <a:srgbClr val="D63A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0" name="Freeform 511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1" name="Freeform 512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2" name="Freeform 513"/>
            <p:cNvSpPr>
              <a:spLocks/>
            </p:cNvSpPr>
            <p:nvPr/>
          </p:nvSpPr>
          <p:spPr bwMode="auto">
            <a:xfrm rot="3009157">
              <a:off x="8163039" y="741069"/>
              <a:ext cx="265503" cy="274208"/>
            </a:xfrm>
            <a:custGeom>
              <a:avLst/>
              <a:gdLst>
                <a:gd name="T0" fmla="*/ 42 w 46"/>
                <a:gd name="T1" fmla="*/ 30 h 47"/>
                <a:gd name="T2" fmla="*/ 30 w 46"/>
                <a:gd name="T3" fmla="*/ 4 h 47"/>
                <a:gd name="T4" fmla="*/ 3 w 46"/>
                <a:gd name="T5" fmla="*/ 17 h 47"/>
                <a:gd name="T6" fmla="*/ 16 w 46"/>
                <a:gd name="T7" fmla="*/ 43 h 47"/>
                <a:gd name="T8" fmla="*/ 42 w 46"/>
                <a:gd name="T9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42" y="30"/>
                  </a:moveTo>
                  <a:cubicBezTo>
                    <a:pt x="46" y="20"/>
                    <a:pt x="40" y="8"/>
                    <a:pt x="30" y="4"/>
                  </a:cubicBezTo>
                  <a:cubicBezTo>
                    <a:pt x="19" y="0"/>
                    <a:pt x="7" y="6"/>
                    <a:pt x="3" y="17"/>
                  </a:cubicBezTo>
                  <a:cubicBezTo>
                    <a:pt x="0" y="28"/>
                    <a:pt x="5" y="39"/>
                    <a:pt x="16" y="43"/>
                  </a:cubicBezTo>
                  <a:cubicBezTo>
                    <a:pt x="27" y="47"/>
                    <a:pt x="39" y="41"/>
                    <a:pt x="42" y="30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3" name="Freeform 514"/>
            <p:cNvSpPr>
              <a:spLocks/>
            </p:cNvSpPr>
            <p:nvPr/>
          </p:nvSpPr>
          <p:spPr bwMode="auto">
            <a:xfrm rot="3009157">
              <a:off x="8181230" y="763336"/>
              <a:ext cx="226331" cy="226331"/>
            </a:xfrm>
            <a:custGeom>
              <a:avLst/>
              <a:gdLst>
                <a:gd name="T0" fmla="*/ 36 w 39"/>
                <a:gd name="T1" fmla="*/ 25 h 39"/>
                <a:gd name="T2" fmla="*/ 26 w 39"/>
                <a:gd name="T3" fmla="*/ 3 h 39"/>
                <a:gd name="T4" fmla="*/ 4 w 39"/>
                <a:gd name="T5" fmla="*/ 14 h 39"/>
                <a:gd name="T6" fmla="*/ 14 w 39"/>
                <a:gd name="T7" fmla="*/ 36 h 39"/>
                <a:gd name="T8" fmla="*/ 36 w 39"/>
                <a:gd name="T9" fmla="*/ 2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36" y="25"/>
                  </a:moveTo>
                  <a:cubicBezTo>
                    <a:pt x="39" y="16"/>
                    <a:pt x="35" y="6"/>
                    <a:pt x="26" y="3"/>
                  </a:cubicBezTo>
                  <a:cubicBezTo>
                    <a:pt x="17" y="0"/>
                    <a:pt x="7" y="5"/>
                    <a:pt x="4" y="14"/>
                  </a:cubicBezTo>
                  <a:cubicBezTo>
                    <a:pt x="0" y="23"/>
                    <a:pt x="5" y="33"/>
                    <a:pt x="14" y="36"/>
                  </a:cubicBezTo>
                  <a:cubicBezTo>
                    <a:pt x="23" y="39"/>
                    <a:pt x="33" y="34"/>
                    <a:pt x="36" y="25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4" name="Freeform 515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5" name="Freeform 516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444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6" name="Freeform 517"/>
            <p:cNvSpPr>
              <a:spLocks/>
            </p:cNvSpPr>
            <p:nvPr/>
          </p:nvSpPr>
          <p:spPr bwMode="auto">
            <a:xfrm rot="3009157">
              <a:off x="8163039" y="741069"/>
              <a:ext cx="265503" cy="274208"/>
            </a:xfrm>
            <a:custGeom>
              <a:avLst/>
              <a:gdLst>
                <a:gd name="T0" fmla="*/ 3 w 46"/>
                <a:gd name="T1" fmla="*/ 17 h 47"/>
                <a:gd name="T2" fmla="*/ 30 w 46"/>
                <a:gd name="T3" fmla="*/ 4 h 47"/>
                <a:gd name="T4" fmla="*/ 42 w 46"/>
                <a:gd name="T5" fmla="*/ 30 h 47"/>
                <a:gd name="T6" fmla="*/ 16 w 46"/>
                <a:gd name="T7" fmla="*/ 43 h 47"/>
                <a:gd name="T8" fmla="*/ 3 w 46"/>
                <a:gd name="T9" fmla="*/ 1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3" y="17"/>
                  </a:moveTo>
                  <a:cubicBezTo>
                    <a:pt x="7" y="6"/>
                    <a:pt x="19" y="0"/>
                    <a:pt x="30" y="4"/>
                  </a:cubicBezTo>
                  <a:cubicBezTo>
                    <a:pt x="40" y="8"/>
                    <a:pt x="46" y="20"/>
                    <a:pt x="42" y="30"/>
                  </a:cubicBezTo>
                  <a:cubicBezTo>
                    <a:pt x="39" y="41"/>
                    <a:pt x="27" y="47"/>
                    <a:pt x="16" y="43"/>
                  </a:cubicBezTo>
                  <a:cubicBezTo>
                    <a:pt x="5" y="39"/>
                    <a:pt x="0" y="28"/>
                    <a:pt x="3" y="17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7" name="Freeform 519"/>
            <p:cNvSpPr>
              <a:spLocks/>
            </p:cNvSpPr>
            <p:nvPr/>
          </p:nvSpPr>
          <p:spPr bwMode="auto">
            <a:xfrm rot="3009157">
              <a:off x="8181229" y="763336"/>
              <a:ext cx="226331" cy="226331"/>
            </a:xfrm>
            <a:custGeom>
              <a:avLst/>
              <a:gdLst>
                <a:gd name="T0" fmla="*/ 4 w 39"/>
                <a:gd name="T1" fmla="*/ 14 h 39"/>
                <a:gd name="T2" fmla="*/ 26 w 39"/>
                <a:gd name="T3" fmla="*/ 3 h 39"/>
                <a:gd name="T4" fmla="*/ 36 w 39"/>
                <a:gd name="T5" fmla="*/ 25 h 39"/>
                <a:gd name="T6" fmla="*/ 14 w 39"/>
                <a:gd name="T7" fmla="*/ 36 h 39"/>
                <a:gd name="T8" fmla="*/ 4 w 39"/>
                <a:gd name="T9" fmla="*/ 1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4" y="14"/>
                  </a:moveTo>
                  <a:cubicBezTo>
                    <a:pt x="7" y="5"/>
                    <a:pt x="17" y="0"/>
                    <a:pt x="26" y="3"/>
                  </a:cubicBezTo>
                  <a:cubicBezTo>
                    <a:pt x="35" y="6"/>
                    <a:pt x="39" y="16"/>
                    <a:pt x="36" y="25"/>
                  </a:cubicBezTo>
                  <a:cubicBezTo>
                    <a:pt x="33" y="34"/>
                    <a:pt x="23" y="39"/>
                    <a:pt x="14" y="36"/>
                  </a:cubicBezTo>
                  <a:cubicBezTo>
                    <a:pt x="5" y="33"/>
                    <a:pt x="0" y="23"/>
                    <a:pt x="4" y="14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8" name="Freeform 533"/>
            <p:cNvSpPr>
              <a:spLocks/>
            </p:cNvSpPr>
            <p:nvPr/>
          </p:nvSpPr>
          <p:spPr bwMode="auto">
            <a:xfrm rot="3009157">
              <a:off x="7323188" y="2843657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9" name="Freeform 564"/>
            <p:cNvSpPr>
              <a:spLocks/>
            </p:cNvSpPr>
            <p:nvPr/>
          </p:nvSpPr>
          <p:spPr bwMode="auto">
            <a:xfrm rot="3009157">
              <a:off x="8975930" y="1780273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0" name="Freeform 594"/>
            <p:cNvSpPr>
              <a:spLocks/>
            </p:cNvSpPr>
            <p:nvPr/>
          </p:nvSpPr>
          <p:spPr bwMode="auto">
            <a:xfrm rot="3009157">
              <a:off x="8179450" y="167520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1" name="Freeform 595"/>
            <p:cNvSpPr>
              <a:spLocks/>
            </p:cNvSpPr>
            <p:nvPr/>
          </p:nvSpPr>
          <p:spPr bwMode="auto">
            <a:xfrm rot="3009157">
              <a:off x="8735891" y="459523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2" name="Freeform 596"/>
            <p:cNvSpPr>
              <a:spLocks/>
            </p:cNvSpPr>
            <p:nvPr/>
          </p:nvSpPr>
          <p:spPr bwMode="auto">
            <a:xfrm rot="3009157">
              <a:off x="8386037" y="-14247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3" name="Freeform 597"/>
            <p:cNvSpPr>
              <a:spLocks/>
            </p:cNvSpPr>
            <p:nvPr/>
          </p:nvSpPr>
          <p:spPr bwMode="auto">
            <a:xfrm rot="3009157">
              <a:off x="7344358" y="460427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4" name="Freeform 598"/>
            <p:cNvSpPr>
              <a:spLocks/>
            </p:cNvSpPr>
            <p:nvPr/>
          </p:nvSpPr>
          <p:spPr bwMode="auto">
            <a:xfrm rot="3009157">
              <a:off x="8912585" y="1200300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5" name="Freeform 600"/>
            <p:cNvSpPr>
              <a:spLocks/>
            </p:cNvSpPr>
            <p:nvPr/>
          </p:nvSpPr>
          <p:spPr bwMode="auto">
            <a:xfrm rot="3009157">
              <a:off x="7127719" y="1885387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6" name="Freeform 601"/>
            <p:cNvSpPr>
              <a:spLocks/>
            </p:cNvSpPr>
            <p:nvPr/>
          </p:nvSpPr>
          <p:spPr bwMode="auto">
            <a:xfrm rot="3009157">
              <a:off x="6577564" y="1187515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7" name="Freeform 602"/>
            <p:cNvSpPr>
              <a:spLocks/>
            </p:cNvSpPr>
            <p:nvPr/>
          </p:nvSpPr>
          <p:spPr bwMode="auto">
            <a:xfrm rot="3009157">
              <a:off x="6134545" y="1669609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8" name="Freeform 603"/>
            <p:cNvSpPr>
              <a:spLocks/>
            </p:cNvSpPr>
            <p:nvPr/>
          </p:nvSpPr>
          <p:spPr bwMode="auto">
            <a:xfrm rot="3009157">
              <a:off x="6621939" y="1822783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9" name="Freeform 604"/>
            <p:cNvSpPr>
              <a:spLocks/>
            </p:cNvSpPr>
            <p:nvPr/>
          </p:nvSpPr>
          <p:spPr bwMode="auto">
            <a:xfrm rot="3009157">
              <a:off x="6953239" y="2963577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10" name="Freeform 606"/>
            <p:cNvSpPr>
              <a:spLocks/>
            </p:cNvSpPr>
            <p:nvPr/>
          </p:nvSpPr>
          <p:spPr bwMode="auto">
            <a:xfrm rot="3009157">
              <a:off x="6937850" y="2490622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E89127D-20E2-423E-B34A-075C299BBCD4}"/>
              </a:ext>
            </a:extLst>
          </p:cNvPr>
          <p:cNvSpPr/>
          <p:nvPr/>
        </p:nvSpPr>
        <p:spPr>
          <a:xfrm>
            <a:off x="352289" y="560350"/>
            <a:ext cx="11559975" cy="5751405"/>
          </a:xfrm>
          <a:prstGeom prst="roundRect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sp>
        <p:nvSpPr>
          <p:cNvPr id="633" name="PA_库_文本框 11">
            <a:extLst>
              <a:ext uri="{FF2B5EF4-FFF2-40B4-BE49-F238E27FC236}">
                <a16:creationId xmlns:a16="http://schemas.microsoft.com/office/drawing/2014/main" id="{8A1FB08B-3C17-40B3-B31F-45962DF8720D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889514" y="760313"/>
            <a:ext cx="92895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1E1F3B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Microsoft YaHei UI" panose="020B0503020204020204" pitchFamily="34" charset="-122"/>
                <a:cs typeface="+mn-cs"/>
              </a:rPr>
              <a:t>b.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1E1F3B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Microsoft YaHei UI" panose="020B0503020204020204" pitchFamily="34" charset="-122"/>
                <a:cs typeface="+mn-cs"/>
              </a:rPr>
              <a:t>Góc</a:t>
            </a:r>
            <a:r>
              <a:rPr kumimoji="0" lang="en-US" altLang="zh-CN" sz="4000" b="1" i="0" u="none" strike="noStrike" kern="1200" cap="none" spc="0" normalizeH="0" noProof="0" dirty="0">
                <a:ln>
                  <a:noFill/>
                </a:ln>
                <a:solidFill>
                  <a:srgbClr val="1E1F3B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Microsoft YaHei UI" panose="020B0503020204020204" pitchFamily="34" charset="-122"/>
                <a:cs typeface="+mn-cs"/>
              </a:rPr>
              <a:t> </a:t>
            </a:r>
            <a:r>
              <a:rPr kumimoji="0" lang="en-US" altLang="zh-CN" sz="4000" b="1" i="0" u="none" strike="noStrike" kern="1200" cap="none" spc="0" normalizeH="0" noProof="0" dirty="0" err="1">
                <a:ln>
                  <a:noFill/>
                </a:ln>
                <a:solidFill>
                  <a:srgbClr val="1E1F3B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Microsoft YaHei UI" panose="020B0503020204020204" pitchFamily="34" charset="-122"/>
                <a:cs typeface="+mn-cs"/>
              </a:rPr>
              <a:t>vuông</a:t>
            </a:r>
            <a:r>
              <a:rPr kumimoji="0" lang="en-US" altLang="zh-CN" sz="4000" b="1" i="0" u="none" strike="noStrike" kern="1200" cap="none" spc="0" normalizeH="0" noProof="0" dirty="0">
                <a:ln>
                  <a:noFill/>
                </a:ln>
                <a:solidFill>
                  <a:srgbClr val="1E1F3B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Microsoft YaHei UI" panose="020B0503020204020204" pitchFamily="34" charset="-122"/>
                <a:cs typeface="+mn-cs"/>
              </a:rPr>
              <a:t>, </a:t>
            </a:r>
            <a:r>
              <a:rPr kumimoji="0" lang="en-US" altLang="zh-CN" sz="4000" b="1" i="0" u="none" strike="noStrike" kern="1200" cap="none" spc="0" normalizeH="0" noProof="0" dirty="0" err="1">
                <a:ln>
                  <a:noFill/>
                </a:ln>
                <a:solidFill>
                  <a:srgbClr val="1E1F3B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Microsoft YaHei UI" panose="020B0503020204020204" pitchFamily="34" charset="-122"/>
                <a:cs typeface="+mn-cs"/>
              </a:rPr>
              <a:t>góc</a:t>
            </a:r>
            <a:r>
              <a:rPr kumimoji="0" lang="en-US" altLang="zh-CN" sz="4000" b="1" i="0" u="none" strike="noStrike" kern="1200" cap="none" spc="0" normalizeH="0" noProof="0" dirty="0">
                <a:ln>
                  <a:noFill/>
                </a:ln>
                <a:solidFill>
                  <a:srgbClr val="1E1F3B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Microsoft YaHei UI" panose="020B0503020204020204" pitchFamily="34" charset="-122"/>
                <a:cs typeface="+mn-cs"/>
              </a:rPr>
              <a:t> </a:t>
            </a:r>
            <a:r>
              <a:rPr kumimoji="0" lang="en-US" altLang="zh-CN" sz="4000" b="1" i="0" u="none" strike="noStrike" kern="1200" cap="none" spc="0" normalizeH="0" noProof="0" dirty="0" err="1">
                <a:ln>
                  <a:noFill/>
                </a:ln>
                <a:solidFill>
                  <a:srgbClr val="1E1F3B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Microsoft YaHei UI" panose="020B0503020204020204" pitchFamily="34" charset="-122"/>
                <a:cs typeface="+mn-cs"/>
              </a:rPr>
              <a:t>không</a:t>
            </a:r>
            <a:r>
              <a:rPr kumimoji="0" lang="en-US" altLang="zh-CN" sz="4000" b="1" i="0" u="none" strike="noStrike" kern="1200" cap="none" spc="0" normalizeH="0" noProof="0" dirty="0">
                <a:ln>
                  <a:noFill/>
                </a:ln>
                <a:solidFill>
                  <a:srgbClr val="1E1F3B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Microsoft YaHei UI" panose="020B0503020204020204" pitchFamily="34" charset="-122"/>
                <a:cs typeface="+mn-cs"/>
              </a:rPr>
              <a:t> </a:t>
            </a:r>
            <a:r>
              <a:rPr kumimoji="0" lang="en-US" altLang="zh-CN" sz="4000" b="1" i="0" u="none" strike="noStrike" kern="1200" cap="none" spc="0" normalizeH="0" noProof="0" dirty="0" err="1">
                <a:ln>
                  <a:noFill/>
                </a:ln>
                <a:solidFill>
                  <a:srgbClr val="1E1F3B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Microsoft YaHei UI" panose="020B0503020204020204" pitchFamily="34" charset="-122"/>
                <a:cs typeface="+mn-cs"/>
              </a:rPr>
              <a:t>vuông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1E1F3B"/>
              </a:solidFill>
              <a:effectLst>
                <a:glow rad="419100">
                  <a:srgbClr val="FFC000">
                    <a:satMod val="175000"/>
                    <a:alpha val="45000"/>
                  </a:srgbClr>
                </a:glow>
              </a:effectLst>
              <a:uLnTx/>
              <a:uFillTx/>
              <a:latin typeface="Coiny" panose="02000903060500060000" pitchFamily="2" charset="0"/>
              <a:ea typeface="Microsoft YaHei UI" panose="020B0503020204020204" pitchFamily="34" charset="-122"/>
              <a:cs typeface="+mn-cs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DC252F3-DA3A-4A31-BF69-80765E462A37}"/>
              </a:ext>
            </a:extLst>
          </p:cNvPr>
          <p:cNvGrpSpPr/>
          <p:nvPr/>
        </p:nvGrpSpPr>
        <p:grpSpPr>
          <a:xfrm>
            <a:off x="1126637" y="1762925"/>
            <a:ext cx="2389935" cy="2394473"/>
            <a:chOff x="1126637" y="1762925"/>
            <a:chExt cx="2389935" cy="2394473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90C4250C-0CB3-487F-9E88-D9B43629BDE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53847" y="2009302"/>
              <a:ext cx="8705" cy="1686597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6" name="Straight Connector 415">
              <a:extLst>
                <a:ext uri="{FF2B5EF4-FFF2-40B4-BE49-F238E27FC236}">
                  <a16:creationId xmlns:a16="http://schemas.microsoft.com/office/drawing/2014/main" id="{8FD81DA2-2DAB-4772-844B-1FB88C0A87F9}"/>
                </a:ext>
              </a:extLst>
            </p:cNvPr>
            <p:cNvCxnSpPr>
              <a:cxnSpLocks/>
            </p:cNvCxnSpPr>
            <p:nvPr/>
          </p:nvCxnSpPr>
          <p:spPr>
            <a:xfrm>
              <a:off x="1536436" y="3701549"/>
              <a:ext cx="1685115" cy="18843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3A54383-7B89-4651-8B73-3ACB3B1DB78F}"/>
                </a:ext>
              </a:extLst>
            </p:cNvPr>
            <p:cNvSpPr txBox="1"/>
            <p:nvPr/>
          </p:nvSpPr>
          <p:spPr>
            <a:xfrm>
              <a:off x="1126637" y="1762925"/>
              <a:ext cx="47659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</a:p>
          </p:txBody>
        </p:sp>
        <p:sp>
          <p:nvSpPr>
            <p:cNvPr id="653" name="TextBox 652">
              <a:extLst>
                <a:ext uri="{FF2B5EF4-FFF2-40B4-BE49-F238E27FC236}">
                  <a16:creationId xmlns:a16="http://schemas.microsoft.com/office/drawing/2014/main" id="{434C1012-EE5D-442B-BC54-B712B45E9487}"/>
                </a:ext>
              </a:extLst>
            </p:cNvPr>
            <p:cNvSpPr txBox="1"/>
            <p:nvPr/>
          </p:nvSpPr>
          <p:spPr>
            <a:xfrm>
              <a:off x="1146888" y="3499743"/>
              <a:ext cx="47659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</a:p>
          </p:txBody>
        </p:sp>
        <p:sp>
          <p:nvSpPr>
            <p:cNvPr id="655" name="TextBox 654">
              <a:extLst>
                <a:ext uri="{FF2B5EF4-FFF2-40B4-BE49-F238E27FC236}">
                  <a16:creationId xmlns:a16="http://schemas.microsoft.com/office/drawing/2014/main" id="{CF979110-5AC6-4E07-8B69-1D7AA75D011F}"/>
                </a:ext>
              </a:extLst>
            </p:cNvPr>
            <p:cNvSpPr txBox="1"/>
            <p:nvPr/>
          </p:nvSpPr>
          <p:spPr>
            <a:xfrm>
              <a:off x="3039973" y="3634178"/>
              <a:ext cx="47659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</a:p>
          </p:txBody>
        </p:sp>
      </p:grpSp>
      <p:grpSp>
        <p:nvGrpSpPr>
          <p:cNvPr id="712" name="Group 711">
            <a:extLst>
              <a:ext uri="{FF2B5EF4-FFF2-40B4-BE49-F238E27FC236}">
                <a16:creationId xmlns:a16="http://schemas.microsoft.com/office/drawing/2014/main" id="{C59EA85F-6C6B-4B81-9D06-64121BF224E7}"/>
              </a:ext>
            </a:extLst>
          </p:cNvPr>
          <p:cNvGrpSpPr/>
          <p:nvPr/>
        </p:nvGrpSpPr>
        <p:grpSpPr>
          <a:xfrm>
            <a:off x="4731749" y="1782986"/>
            <a:ext cx="2369684" cy="2363372"/>
            <a:chOff x="1146888" y="1794026"/>
            <a:chExt cx="2369684" cy="2363372"/>
          </a:xfrm>
        </p:grpSpPr>
        <p:cxnSp>
          <p:nvCxnSpPr>
            <p:cNvPr id="713" name="Straight Connector 712">
              <a:extLst>
                <a:ext uri="{FF2B5EF4-FFF2-40B4-BE49-F238E27FC236}">
                  <a16:creationId xmlns:a16="http://schemas.microsoft.com/office/drawing/2014/main" id="{250F7A19-A1B1-4E9E-92DA-B6B866742A5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53848" y="2170353"/>
              <a:ext cx="1231300" cy="152554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14" name="Straight Connector 713">
              <a:extLst>
                <a:ext uri="{FF2B5EF4-FFF2-40B4-BE49-F238E27FC236}">
                  <a16:creationId xmlns:a16="http://schemas.microsoft.com/office/drawing/2014/main" id="{DCDED7C4-C97F-4074-8C23-E881C60F125E}"/>
                </a:ext>
              </a:extLst>
            </p:cNvPr>
            <p:cNvCxnSpPr>
              <a:cxnSpLocks/>
            </p:cNvCxnSpPr>
            <p:nvPr/>
          </p:nvCxnSpPr>
          <p:spPr>
            <a:xfrm>
              <a:off x="1536436" y="3701549"/>
              <a:ext cx="1685115" cy="18843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15" name="TextBox 714">
              <a:extLst>
                <a:ext uri="{FF2B5EF4-FFF2-40B4-BE49-F238E27FC236}">
                  <a16:creationId xmlns:a16="http://schemas.microsoft.com/office/drawing/2014/main" id="{610C26D9-D84D-4F76-A6CB-D425CA9D699A}"/>
                </a:ext>
              </a:extLst>
            </p:cNvPr>
            <p:cNvSpPr txBox="1"/>
            <p:nvPr/>
          </p:nvSpPr>
          <p:spPr>
            <a:xfrm>
              <a:off x="2336944" y="1794026"/>
              <a:ext cx="47659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M</a:t>
              </a:r>
            </a:p>
          </p:txBody>
        </p:sp>
        <p:sp>
          <p:nvSpPr>
            <p:cNvPr id="716" name="TextBox 715">
              <a:extLst>
                <a:ext uri="{FF2B5EF4-FFF2-40B4-BE49-F238E27FC236}">
                  <a16:creationId xmlns:a16="http://schemas.microsoft.com/office/drawing/2014/main" id="{1CFC684A-69DF-4BB1-87B6-C01877C2B63D}"/>
                </a:ext>
              </a:extLst>
            </p:cNvPr>
            <p:cNvSpPr txBox="1"/>
            <p:nvPr/>
          </p:nvSpPr>
          <p:spPr>
            <a:xfrm>
              <a:off x="1146888" y="3499743"/>
              <a:ext cx="47659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</a:p>
          </p:txBody>
        </p:sp>
        <p:sp>
          <p:nvSpPr>
            <p:cNvPr id="717" name="TextBox 716">
              <a:extLst>
                <a:ext uri="{FF2B5EF4-FFF2-40B4-BE49-F238E27FC236}">
                  <a16:creationId xmlns:a16="http://schemas.microsoft.com/office/drawing/2014/main" id="{8DFDF884-CB45-4E46-8870-370EC2A65499}"/>
                </a:ext>
              </a:extLst>
            </p:cNvPr>
            <p:cNvSpPr txBox="1"/>
            <p:nvPr/>
          </p:nvSpPr>
          <p:spPr>
            <a:xfrm>
              <a:off x="3039973" y="3634178"/>
              <a:ext cx="47659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</a:p>
          </p:txBody>
        </p:sp>
      </p:grpSp>
      <p:grpSp>
        <p:nvGrpSpPr>
          <p:cNvPr id="718" name="Group 717">
            <a:extLst>
              <a:ext uri="{FF2B5EF4-FFF2-40B4-BE49-F238E27FC236}">
                <a16:creationId xmlns:a16="http://schemas.microsoft.com/office/drawing/2014/main" id="{F0870601-73E5-4C49-B05E-F3533B7FA673}"/>
              </a:ext>
            </a:extLst>
          </p:cNvPr>
          <p:cNvGrpSpPr/>
          <p:nvPr/>
        </p:nvGrpSpPr>
        <p:grpSpPr>
          <a:xfrm>
            <a:off x="7959977" y="1894579"/>
            <a:ext cx="3227863" cy="2260872"/>
            <a:chOff x="178671" y="1906348"/>
            <a:chExt cx="3227863" cy="2260872"/>
          </a:xfrm>
        </p:grpSpPr>
        <p:cxnSp>
          <p:nvCxnSpPr>
            <p:cNvPr id="719" name="Straight Connector 718">
              <a:extLst>
                <a:ext uri="{FF2B5EF4-FFF2-40B4-BE49-F238E27FC236}">
                  <a16:creationId xmlns:a16="http://schemas.microsoft.com/office/drawing/2014/main" id="{0CF35F2D-CA02-4CA7-9B06-F9307571DE36}"/>
                </a:ext>
              </a:extLst>
            </p:cNvPr>
            <p:cNvCxnSpPr>
              <a:cxnSpLocks/>
            </p:cNvCxnSpPr>
            <p:nvPr/>
          </p:nvCxnSpPr>
          <p:spPr>
            <a:xfrm>
              <a:off x="478775" y="2393210"/>
              <a:ext cx="1075073" cy="1302689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20" name="Straight Connector 719">
              <a:extLst>
                <a:ext uri="{FF2B5EF4-FFF2-40B4-BE49-F238E27FC236}">
                  <a16:creationId xmlns:a16="http://schemas.microsoft.com/office/drawing/2014/main" id="{C3A643A7-43D4-4D5F-A5BE-EBD8023EEAB6}"/>
                </a:ext>
              </a:extLst>
            </p:cNvPr>
            <p:cNvCxnSpPr>
              <a:cxnSpLocks/>
            </p:cNvCxnSpPr>
            <p:nvPr/>
          </p:nvCxnSpPr>
          <p:spPr>
            <a:xfrm>
              <a:off x="1536436" y="3701549"/>
              <a:ext cx="1685115" cy="18843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21" name="TextBox 720">
              <a:extLst>
                <a:ext uri="{FF2B5EF4-FFF2-40B4-BE49-F238E27FC236}">
                  <a16:creationId xmlns:a16="http://schemas.microsoft.com/office/drawing/2014/main" id="{C774F52D-2738-4237-B03A-453B74FB78D9}"/>
                </a:ext>
              </a:extLst>
            </p:cNvPr>
            <p:cNvSpPr txBox="1"/>
            <p:nvPr/>
          </p:nvSpPr>
          <p:spPr>
            <a:xfrm flipH="1">
              <a:off x="178671" y="1906348"/>
              <a:ext cx="49844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</a:p>
          </p:txBody>
        </p:sp>
        <p:sp>
          <p:nvSpPr>
            <p:cNvPr id="723" name="TextBox 722">
              <a:extLst>
                <a:ext uri="{FF2B5EF4-FFF2-40B4-BE49-F238E27FC236}">
                  <a16:creationId xmlns:a16="http://schemas.microsoft.com/office/drawing/2014/main" id="{10812FF7-7EA7-4AC1-A592-C9FA7ABCBC12}"/>
                </a:ext>
              </a:extLst>
            </p:cNvPr>
            <p:cNvSpPr txBox="1"/>
            <p:nvPr/>
          </p:nvSpPr>
          <p:spPr>
            <a:xfrm>
              <a:off x="1146888" y="3499743"/>
              <a:ext cx="47659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E</a:t>
              </a:r>
            </a:p>
          </p:txBody>
        </p:sp>
        <p:sp>
          <p:nvSpPr>
            <p:cNvPr id="724" name="TextBox 723">
              <a:extLst>
                <a:ext uri="{FF2B5EF4-FFF2-40B4-BE49-F238E27FC236}">
                  <a16:creationId xmlns:a16="http://schemas.microsoft.com/office/drawing/2014/main" id="{934FDA15-817F-4BD9-90F9-1E5903EF3F64}"/>
                </a:ext>
              </a:extLst>
            </p:cNvPr>
            <p:cNvSpPr txBox="1"/>
            <p:nvPr/>
          </p:nvSpPr>
          <p:spPr>
            <a:xfrm>
              <a:off x="2929935" y="3644000"/>
              <a:ext cx="47659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</a:p>
          </p:txBody>
        </p:sp>
      </p:grp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AABA9450-17C6-4616-9AD0-9D2707A7FAD3}"/>
              </a:ext>
            </a:extLst>
          </p:cNvPr>
          <p:cNvSpPr/>
          <p:nvPr/>
        </p:nvSpPr>
        <p:spPr>
          <a:xfrm>
            <a:off x="469808" y="4287841"/>
            <a:ext cx="3314702" cy="1022839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O,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OA, OB</a:t>
            </a:r>
          </a:p>
        </p:txBody>
      </p:sp>
      <p:sp>
        <p:nvSpPr>
          <p:cNvPr id="729" name="Rectangle: Rounded Corners 728">
            <a:extLst>
              <a:ext uri="{FF2B5EF4-FFF2-40B4-BE49-F238E27FC236}">
                <a16:creationId xmlns:a16="http://schemas.microsoft.com/office/drawing/2014/main" id="{22EF742C-FF48-4644-BC03-4D41609CFA2F}"/>
              </a:ext>
            </a:extLst>
          </p:cNvPr>
          <p:cNvSpPr/>
          <p:nvPr/>
        </p:nvSpPr>
        <p:spPr>
          <a:xfrm>
            <a:off x="4241442" y="4207873"/>
            <a:ext cx="3609357" cy="1065941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P,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PM, PN</a:t>
            </a:r>
          </a:p>
        </p:txBody>
      </p:sp>
      <p:sp>
        <p:nvSpPr>
          <p:cNvPr id="730" name="Rectangle: Rounded Corners 729">
            <a:extLst>
              <a:ext uri="{FF2B5EF4-FFF2-40B4-BE49-F238E27FC236}">
                <a16:creationId xmlns:a16="http://schemas.microsoft.com/office/drawing/2014/main" id="{D4640161-66C3-4BDA-BC1A-622C686F0F4A}"/>
              </a:ext>
            </a:extLst>
          </p:cNvPr>
          <p:cNvSpPr/>
          <p:nvPr/>
        </p:nvSpPr>
        <p:spPr>
          <a:xfrm>
            <a:off x="8260608" y="4208115"/>
            <a:ext cx="3609357" cy="1136008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E,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EC, ED</a:t>
            </a:r>
          </a:p>
        </p:txBody>
      </p:sp>
    </p:spTree>
    <p:extLst>
      <p:ext uri="{BB962C8B-B14F-4D97-AF65-F5344CB8AC3E}">
        <p14:creationId xmlns:p14="http://schemas.microsoft.com/office/powerpoint/2010/main" val="2847688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3" grpId="0" autoUpdateAnimBg="0"/>
      <p:bldP spid="16" grpId="0" animBg="1"/>
      <p:bldP spid="729" grpId="0" animBg="1"/>
      <p:bldP spid="7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2" name="组合 721"/>
          <p:cNvGrpSpPr/>
          <p:nvPr/>
        </p:nvGrpSpPr>
        <p:grpSpPr>
          <a:xfrm>
            <a:off x="0" y="-144654"/>
            <a:ext cx="12214765" cy="7102759"/>
            <a:chOff x="0" y="-144654"/>
            <a:chExt cx="12214765" cy="7102759"/>
          </a:xfrm>
        </p:grpSpPr>
        <p:sp>
          <p:nvSpPr>
            <p:cNvPr id="433" name="Freeform 318"/>
            <p:cNvSpPr>
              <a:spLocks/>
            </p:cNvSpPr>
            <p:nvPr/>
          </p:nvSpPr>
          <p:spPr bwMode="auto">
            <a:xfrm rot="16200000">
              <a:off x="750809" y="979932"/>
              <a:ext cx="1168649" cy="1168649"/>
            </a:xfrm>
            <a:custGeom>
              <a:avLst/>
              <a:gdLst>
                <a:gd name="T0" fmla="*/ 183 w 201"/>
                <a:gd name="T1" fmla="*/ 133 h 201"/>
                <a:gd name="T2" fmla="*/ 132 w 201"/>
                <a:gd name="T3" fmla="*/ 18 h 201"/>
                <a:gd name="T4" fmla="*/ 17 w 201"/>
                <a:gd name="T5" fmla="*/ 69 h 201"/>
                <a:gd name="T6" fmla="*/ 68 w 201"/>
                <a:gd name="T7" fmla="*/ 184 h 201"/>
                <a:gd name="T8" fmla="*/ 183 w 201"/>
                <a:gd name="T9" fmla="*/ 133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" h="201">
                  <a:moveTo>
                    <a:pt x="183" y="133"/>
                  </a:moveTo>
                  <a:cubicBezTo>
                    <a:pt x="201" y="87"/>
                    <a:pt x="178" y="35"/>
                    <a:pt x="132" y="18"/>
                  </a:cubicBezTo>
                  <a:cubicBezTo>
                    <a:pt x="86" y="0"/>
                    <a:pt x="35" y="23"/>
                    <a:pt x="17" y="69"/>
                  </a:cubicBezTo>
                  <a:cubicBezTo>
                    <a:pt x="0" y="115"/>
                    <a:pt x="23" y="166"/>
                    <a:pt x="68" y="184"/>
                  </a:cubicBezTo>
                  <a:cubicBezTo>
                    <a:pt x="114" y="201"/>
                    <a:pt x="165" y="178"/>
                    <a:pt x="183" y="133"/>
                  </a:cubicBezTo>
                  <a:close/>
                </a:path>
              </a:pathLst>
            </a:custGeom>
            <a:solidFill>
              <a:srgbClr val="EFB2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4" name="Freeform 319"/>
            <p:cNvSpPr>
              <a:spLocks/>
            </p:cNvSpPr>
            <p:nvPr/>
          </p:nvSpPr>
          <p:spPr bwMode="auto">
            <a:xfrm rot="16200000">
              <a:off x="739928" y="1258493"/>
              <a:ext cx="970610" cy="574532"/>
            </a:xfrm>
            <a:custGeom>
              <a:avLst/>
              <a:gdLst>
                <a:gd name="T0" fmla="*/ 30 w 167"/>
                <a:gd name="T1" fmla="*/ 0 h 99"/>
                <a:gd name="T2" fmla="*/ 160 w 167"/>
                <a:gd name="T3" fmla="*/ 46 h 99"/>
                <a:gd name="T4" fmla="*/ 161 w 167"/>
                <a:gd name="T5" fmla="*/ 85 h 99"/>
                <a:gd name="T6" fmla="*/ 0 w 167"/>
                <a:gd name="T7" fmla="*/ 44 h 99"/>
                <a:gd name="T8" fmla="*/ 30 w 167"/>
                <a:gd name="T9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99">
                  <a:moveTo>
                    <a:pt x="30" y="0"/>
                  </a:moveTo>
                  <a:cubicBezTo>
                    <a:pt x="30" y="0"/>
                    <a:pt x="90" y="51"/>
                    <a:pt x="160" y="46"/>
                  </a:cubicBezTo>
                  <a:cubicBezTo>
                    <a:pt x="160" y="46"/>
                    <a:pt x="167" y="62"/>
                    <a:pt x="161" y="85"/>
                  </a:cubicBezTo>
                  <a:cubicBezTo>
                    <a:pt x="161" y="85"/>
                    <a:pt x="82" y="99"/>
                    <a:pt x="0" y="44"/>
                  </a:cubicBezTo>
                  <a:cubicBezTo>
                    <a:pt x="0" y="44"/>
                    <a:pt x="6" y="17"/>
                    <a:pt x="30" y="0"/>
                  </a:cubicBezTo>
                  <a:close/>
                </a:path>
              </a:pathLst>
            </a:custGeom>
            <a:solidFill>
              <a:srgbClr val="EFBD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5" name="Freeform 320"/>
            <p:cNvSpPr>
              <a:spLocks/>
            </p:cNvSpPr>
            <p:nvPr/>
          </p:nvSpPr>
          <p:spPr bwMode="auto">
            <a:xfrm rot="16200000">
              <a:off x="951025" y="1389068"/>
              <a:ext cx="948847" cy="383021"/>
            </a:xfrm>
            <a:custGeom>
              <a:avLst/>
              <a:gdLst>
                <a:gd name="T0" fmla="*/ 0 w 163"/>
                <a:gd name="T1" fmla="*/ 0 h 66"/>
                <a:gd name="T2" fmla="*/ 163 w 163"/>
                <a:gd name="T3" fmla="*/ 39 h 66"/>
                <a:gd name="T4" fmla="*/ 153 w 163"/>
                <a:gd name="T5" fmla="*/ 66 h 66"/>
                <a:gd name="T6" fmla="*/ 0 w 163"/>
                <a:gd name="T7" fmla="*/ 8 h 66"/>
                <a:gd name="T8" fmla="*/ 0 w 163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66">
                  <a:moveTo>
                    <a:pt x="0" y="0"/>
                  </a:moveTo>
                  <a:cubicBezTo>
                    <a:pt x="0" y="0"/>
                    <a:pt x="79" y="53"/>
                    <a:pt x="163" y="39"/>
                  </a:cubicBezTo>
                  <a:cubicBezTo>
                    <a:pt x="163" y="39"/>
                    <a:pt x="163" y="50"/>
                    <a:pt x="153" y="66"/>
                  </a:cubicBezTo>
                  <a:cubicBezTo>
                    <a:pt x="153" y="66"/>
                    <a:pt x="32" y="63"/>
                    <a:pt x="0" y="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FC4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6" name="Freeform 321"/>
            <p:cNvSpPr>
              <a:spLocks/>
            </p:cNvSpPr>
            <p:nvPr/>
          </p:nvSpPr>
          <p:spPr bwMode="auto">
            <a:xfrm rot="16200000">
              <a:off x="1126213" y="1424977"/>
              <a:ext cx="872679" cy="400431"/>
            </a:xfrm>
            <a:custGeom>
              <a:avLst/>
              <a:gdLst>
                <a:gd name="T0" fmla="*/ 150 w 150"/>
                <a:gd name="T1" fmla="*/ 50 h 69"/>
                <a:gd name="T2" fmla="*/ 0 w 150"/>
                <a:gd name="T3" fmla="*/ 0 h 69"/>
                <a:gd name="T4" fmla="*/ 5 w 150"/>
                <a:gd name="T5" fmla="*/ 22 h 69"/>
                <a:gd name="T6" fmla="*/ 141 w 150"/>
                <a:gd name="T7" fmla="*/ 58 h 69"/>
                <a:gd name="T8" fmla="*/ 150 w 150"/>
                <a:gd name="T9" fmla="*/ 5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" h="69">
                  <a:moveTo>
                    <a:pt x="150" y="50"/>
                  </a:moveTo>
                  <a:cubicBezTo>
                    <a:pt x="150" y="50"/>
                    <a:pt x="35" y="44"/>
                    <a:pt x="0" y="0"/>
                  </a:cubicBezTo>
                  <a:cubicBezTo>
                    <a:pt x="0" y="0"/>
                    <a:pt x="2" y="16"/>
                    <a:pt x="5" y="22"/>
                  </a:cubicBezTo>
                  <a:cubicBezTo>
                    <a:pt x="5" y="22"/>
                    <a:pt x="72" y="69"/>
                    <a:pt x="141" y="58"/>
                  </a:cubicBezTo>
                  <a:cubicBezTo>
                    <a:pt x="141" y="58"/>
                    <a:pt x="146" y="56"/>
                    <a:pt x="150" y="50"/>
                  </a:cubicBezTo>
                  <a:close/>
                </a:path>
              </a:pathLst>
            </a:custGeom>
            <a:solidFill>
              <a:srgbClr val="EFCE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7" name="Freeform 322"/>
            <p:cNvSpPr>
              <a:spLocks/>
            </p:cNvSpPr>
            <p:nvPr/>
          </p:nvSpPr>
          <p:spPr bwMode="auto">
            <a:xfrm rot="16200000">
              <a:off x="1341662" y="1464149"/>
              <a:ext cx="737751" cy="361258"/>
            </a:xfrm>
            <a:custGeom>
              <a:avLst/>
              <a:gdLst>
                <a:gd name="T0" fmla="*/ 0 w 127"/>
                <a:gd name="T1" fmla="*/ 0 h 62"/>
                <a:gd name="T2" fmla="*/ 127 w 127"/>
                <a:gd name="T3" fmla="*/ 35 h 62"/>
                <a:gd name="T4" fmla="*/ 0 w 127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62">
                  <a:moveTo>
                    <a:pt x="0" y="0"/>
                  </a:moveTo>
                  <a:cubicBezTo>
                    <a:pt x="0" y="0"/>
                    <a:pt x="62" y="46"/>
                    <a:pt x="127" y="35"/>
                  </a:cubicBezTo>
                  <a:cubicBezTo>
                    <a:pt x="127" y="35"/>
                    <a:pt x="50" y="62"/>
                    <a:pt x="0" y="0"/>
                  </a:cubicBezTo>
                  <a:close/>
                </a:path>
              </a:pathLst>
            </a:custGeom>
            <a:solidFill>
              <a:srgbClr val="EFD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8" name="Freeform 323"/>
            <p:cNvSpPr>
              <a:spLocks/>
            </p:cNvSpPr>
            <p:nvPr/>
          </p:nvSpPr>
          <p:spPr bwMode="auto">
            <a:xfrm rot="16200000">
              <a:off x="1463533" y="1494617"/>
              <a:ext cx="639819" cy="319910"/>
            </a:xfrm>
            <a:custGeom>
              <a:avLst/>
              <a:gdLst>
                <a:gd name="T0" fmla="*/ 0 w 110"/>
                <a:gd name="T1" fmla="*/ 0 h 55"/>
                <a:gd name="T2" fmla="*/ 110 w 110"/>
                <a:gd name="T3" fmla="*/ 26 h 55"/>
                <a:gd name="T4" fmla="*/ 0 w 110"/>
                <a:gd name="T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0" h="55">
                  <a:moveTo>
                    <a:pt x="0" y="0"/>
                  </a:moveTo>
                  <a:cubicBezTo>
                    <a:pt x="0" y="0"/>
                    <a:pt x="46" y="41"/>
                    <a:pt x="110" y="26"/>
                  </a:cubicBezTo>
                  <a:cubicBezTo>
                    <a:pt x="110" y="26"/>
                    <a:pt x="46" y="55"/>
                    <a:pt x="0" y="0"/>
                  </a:cubicBezTo>
                  <a:close/>
                </a:path>
              </a:pathLst>
            </a:custGeom>
            <a:solidFill>
              <a:srgbClr val="EFE3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9" name="Freeform 324"/>
            <p:cNvSpPr>
              <a:spLocks/>
            </p:cNvSpPr>
            <p:nvPr/>
          </p:nvSpPr>
          <p:spPr bwMode="auto">
            <a:xfrm rot="16200000">
              <a:off x="698579" y="1310723"/>
              <a:ext cx="685521" cy="289442"/>
            </a:xfrm>
            <a:custGeom>
              <a:avLst/>
              <a:gdLst>
                <a:gd name="T0" fmla="*/ 0 w 118"/>
                <a:gd name="T1" fmla="*/ 4 h 50"/>
                <a:gd name="T2" fmla="*/ 118 w 118"/>
                <a:gd name="T3" fmla="*/ 47 h 50"/>
                <a:gd name="T4" fmla="*/ 112 w 118"/>
                <a:gd name="T5" fmla="*/ 33 h 50"/>
                <a:gd name="T6" fmla="*/ 6 w 118"/>
                <a:gd name="T7" fmla="*/ 0 h 50"/>
                <a:gd name="T8" fmla="*/ 0 w 118"/>
                <a:gd name="T9" fmla="*/ 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50">
                  <a:moveTo>
                    <a:pt x="0" y="4"/>
                  </a:moveTo>
                  <a:cubicBezTo>
                    <a:pt x="0" y="4"/>
                    <a:pt x="57" y="50"/>
                    <a:pt x="118" y="47"/>
                  </a:cubicBezTo>
                  <a:cubicBezTo>
                    <a:pt x="118" y="47"/>
                    <a:pt x="117" y="39"/>
                    <a:pt x="112" y="33"/>
                  </a:cubicBezTo>
                  <a:cubicBezTo>
                    <a:pt x="112" y="33"/>
                    <a:pt x="15" y="18"/>
                    <a:pt x="6" y="0"/>
                  </a:cubicBezTo>
                  <a:lnTo>
                    <a:pt x="0" y="4"/>
                  </a:lnTo>
                  <a:close/>
                </a:path>
              </a:pathLst>
            </a:custGeom>
            <a:solidFill>
              <a:srgbClr val="F0BB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0" name="Freeform 325"/>
            <p:cNvSpPr>
              <a:spLocks/>
            </p:cNvSpPr>
            <p:nvPr/>
          </p:nvSpPr>
          <p:spPr bwMode="auto">
            <a:xfrm rot="16200000">
              <a:off x="653966" y="1307459"/>
              <a:ext cx="531006" cy="267679"/>
            </a:xfrm>
            <a:custGeom>
              <a:avLst/>
              <a:gdLst>
                <a:gd name="T0" fmla="*/ 0 w 91"/>
                <a:gd name="T1" fmla="*/ 16 h 46"/>
                <a:gd name="T2" fmla="*/ 91 w 91"/>
                <a:gd name="T3" fmla="*/ 45 h 46"/>
                <a:gd name="T4" fmla="*/ 0 w 91"/>
                <a:gd name="T5" fmla="*/ 1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1" h="46">
                  <a:moveTo>
                    <a:pt x="0" y="16"/>
                  </a:moveTo>
                  <a:cubicBezTo>
                    <a:pt x="0" y="16"/>
                    <a:pt x="62" y="46"/>
                    <a:pt x="91" y="45"/>
                  </a:cubicBezTo>
                  <a:cubicBezTo>
                    <a:pt x="91" y="45"/>
                    <a:pt x="61" y="0"/>
                    <a:pt x="0" y="16"/>
                  </a:cubicBezTo>
                  <a:close/>
                </a:path>
              </a:pathLst>
            </a:custGeom>
            <a:solidFill>
              <a:srgbClr val="E6A9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1" name="Freeform 326"/>
            <p:cNvSpPr>
              <a:spLocks/>
            </p:cNvSpPr>
            <p:nvPr/>
          </p:nvSpPr>
          <p:spPr bwMode="auto">
            <a:xfrm rot="16200000">
              <a:off x="4961864" y="5558774"/>
              <a:ext cx="1053308" cy="1057660"/>
            </a:xfrm>
            <a:custGeom>
              <a:avLst/>
              <a:gdLst>
                <a:gd name="T0" fmla="*/ 168 w 181"/>
                <a:gd name="T1" fmla="*/ 68 h 182"/>
                <a:gd name="T2" fmla="*/ 67 w 181"/>
                <a:gd name="T3" fmla="*/ 13 h 182"/>
                <a:gd name="T4" fmla="*/ 13 w 181"/>
                <a:gd name="T5" fmla="*/ 114 h 182"/>
                <a:gd name="T6" fmla="*/ 114 w 181"/>
                <a:gd name="T7" fmla="*/ 169 h 182"/>
                <a:gd name="T8" fmla="*/ 168 w 181"/>
                <a:gd name="T9" fmla="*/ 68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" h="182">
                  <a:moveTo>
                    <a:pt x="168" y="68"/>
                  </a:moveTo>
                  <a:cubicBezTo>
                    <a:pt x="155" y="25"/>
                    <a:pt x="110" y="0"/>
                    <a:pt x="67" y="13"/>
                  </a:cubicBezTo>
                  <a:cubicBezTo>
                    <a:pt x="24" y="26"/>
                    <a:pt x="0" y="71"/>
                    <a:pt x="13" y="114"/>
                  </a:cubicBezTo>
                  <a:cubicBezTo>
                    <a:pt x="25" y="157"/>
                    <a:pt x="71" y="182"/>
                    <a:pt x="114" y="169"/>
                  </a:cubicBezTo>
                  <a:cubicBezTo>
                    <a:pt x="157" y="156"/>
                    <a:pt x="181" y="111"/>
                    <a:pt x="168" y="68"/>
                  </a:cubicBezTo>
                  <a:close/>
                </a:path>
              </a:pathLst>
            </a:custGeom>
            <a:solidFill>
              <a:srgbClr val="F15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2" name="Freeform 327"/>
            <p:cNvSpPr>
              <a:spLocks/>
            </p:cNvSpPr>
            <p:nvPr/>
          </p:nvSpPr>
          <p:spPr bwMode="auto">
            <a:xfrm rot="16200000">
              <a:off x="5175137" y="6246471"/>
              <a:ext cx="145809" cy="145809"/>
            </a:xfrm>
            <a:custGeom>
              <a:avLst/>
              <a:gdLst>
                <a:gd name="T0" fmla="*/ 23 w 25"/>
                <a:gd name="T1" fmla="*/ 9 h 25"/>
                <a:gd name="T2" fmla="*/ 9 w 25"/>
                <a:gd name="T3" fmla="*/ 2 h 25"/>
                <a:gd name="T4" fmla="*/ 2 w 25"/>
                <a:gd name="T5" fmla="*/ 16 h 25"/>
                <a:gd name="T6" fmla="*/ 16 w 25"/>
                <a:gd name="T7" fmla="*/ 23 h 25"/>
                <a:gd name="T8" fmla="*/ 23 w 25"/>
                <a:gd name="T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3" y="9"/>
                  </a:moveTo>
                  <a:cubicBezTo>
                    <a:pt x="22" y="3"/>
                    <a:pt x="15" y="0"/>
                    <a:pt x="9" y="2"/>
                  </a:cubicBezTo>
                  <a:cubicBezTo>
                    <a:pt x="3" y="4"/>
                    <a:pt x="0" y="10"/>
                    <a:pt x="2" y="16"/>
                  </a:cubicBezTo>
                  <a:cubicBezTo>
                    <a:pt x="4" y="22"/>
                    <a:pt x="10" y="25"/>
                    <a:pt x="16" y="23"/>
                  </a:cubicBezTo>
                  <a:cubicBezTo>
                    <a:pt x="22" y="22"/>
                    <a:pt x="25" y="15"/>
                    <a:pt x="23" y="9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3" name="Freeform 328"/>
            <p:cNvSpPr>
              <a:spLocks/>
            </p:cNvSpPr>
            <p:nvPr/>
          </p:nvSpPr>
          <p:spPr bwMode="auto">
            <a:xfrm rot="16200000">
              <a:off x="5599507" y="5717641"/>
              <a:ext cx="145809" cy="145809"/>
            </a:xfrm>
            <a:custGeom>
              <a:avLst/>
              <a:gdLst>
                <a:gd name="T0" fmla="*/ 23 w 25"/>
                <a:gd name="T1" fmla="*/ 9 h 25"/>
                <a:gd name="T2" fmla="*/ 9 w 25"/>
                <a:gd name="T3" fmla="*/ 2 h 25"/>
                <a:gd name="T4" fmla="*/ 2 w 25"/>
                <a:gd name="T5" fmla="*/ 16 h 25"/>
                <a:gd name="T6" fmla="*/ 16 w 25"/>
                <a:gd name="T7" fmla="*/ 23 h 25"/>
                <a:gd name="T8" fmla="*/ 23 w 25"/>
                <a:gd name="T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3" y="9"/>
                  </a:moveTo>
                  <a:cubicBezTo>
                    <a:pt x="22" y="3"/>
                    <a:pt x="15" y="0"/>
                    <a:pt x="9" y="2"/>
                  </a:cubicBezTo>
                  <a:cubicBezTo>
                    <a:pt x="3" y="3"/>
                    <a:pt x="0" y="10"/>
                    <a:pt x="2" y="16"/>
                  </a:cubicBezTo>
                  <a:cubicBezTo>
                    <a:pt x="3" y="22"/>
                    <a:pt x="10" y="25"/>
                    <a:pt x="16" y="23"/>
                  </a:cubicBezTo>
                  <a:cubicBezTo>
                    <a:pt x="22" y="21"/>
                    <a:pt x="25" y="15"/>
                    <a:pt x="23" y="9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4" name="Freeform 329"/>
            <p:cNvSpPr>
              <a:spLocks/>
            </p:cNvSpPr>
            <p:nvPr/>
          </p:nvSpPr>
          <p:spPr bwMode="auto">
            <a:xfrm rot="16200000">
              <a:off x="5342709" y="6281291"/>
              <a:ext cx="93579" cy="93579"/>
            </a:xfrm>
            <a:custGeom>
              <a:avLst/>
              <a:gdLst>
                <a:gd name="T0" fmla="*/ 15 w 16"/>
                <a:gd name="T1" fmla="*/ 6 h 16"/>
                <a:gd name="T2" fmla="*/ 6 w 16"/>
                <a:gd name="T3" fmla="*/ 2 h 16"/>
                <a:gd name="T4" fmla="*/ 2 w 16"/>
                <a:gd name="T5" fmla="*/ 10 h 16"/>
                <a:gd name="T6" fmla="*/ 10 w 16"/>
                <a:gd name="T7" fmla="*/ 15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4" y="2"/>
                    <a:pt x="10" y="0"/>
                    <a:pt x="6" y="2"/>
                  </a:cubicBezTo>
                  <a:cubicBezTo>
                    <a:pt x="3" y="3"/>
                    <a:pt x="0" y="7"/>
                    <a:pt x="2" y="10"/>
                  </a:cubicBezTo>
                  <a:cubicBezTo>
                    <a:pt x="3" y="14"/>
                    <a:pt x="7" y="16"/>
                    <a:pt x="10" y="15"/>
                  </a:cubicBezTo>
                  <a:cubicBezTo>
                    <a:pt x="14" y="14"/>
                    <a:pt x="16" y="10"/>
                    <a:pt x="15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5" name="Freeform 330"/>
            <p:cNvSpPr>
              <a:spLocks/>
            </p:cNvSpPr>
            <p:nvPr/>
          </p:nvSpPr>
          <p:spPr bwMode="auto">
            <a:xfrm rot="16200000">
              <a:off x="5349238" y="5758990"/>
              <a:ext cx="93579" cy="93579"/>
            </a:xfrm>
            <a:custGeom>
              <a:avLst/>
              <a:gdLst>
                <a:gd name="T0" fmla="*/ 15 w 16"/>
                <a:gd name="T1" fmla="*/ 6 h 16"/>
                <a:gd name="T2" fmla="*/ 6 w 16"/>
                <a:gd name="T3" fmla="*/ 1 h 16"/>
                <a:gd name="T4" fmla="*/ 1 w 16"/>
                <a:gd name="T5" fmla="*/ 10 h 16"/>
                <a:gd name="T6" fmla="*/ 10 w 16"/>
                <a:gd name="T7" fmla="*/ 14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4" y="2"/>
                    <a:pt x="10" y="0"/>
                    <a:pt x="6" y="1"/>
                  </a:cubicBezTo>
                  <a:cubicBezTo>
                    <a:pt x="2" y="2"/>
                    <a:pt x="0" y="6"/>
                    <a:pt x="1" y="10"/>
                  </a:cubicBezTo>
                  <a:cubicBezTo>
                    <a:pt x="2" y="13"/>
                    <a:pt x="6" y="16"/>
                    <a:pt x="10" y="14"/>
                  </a:cubicBezTo>
                  <a:cubicBezTo>
                    <a:pt x="14" y="13"/>
                    <a:pt x="16" y="9"/>
                    <a:pt x="15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6" name="Freeform 331"/>
            <p:cNvSpPr>
              <a:spLocks/>
            </p:cNvSpPr>
            <p:nvPr/>
          </p:nvSpPr>
          <p:spPr bwMode="auto">
            <a:xfrm rot="16200000">
              <a:off x="5759462" y="6180095"/>
              <a:ext cx="87050" cy="93579"/>
            </a:xfrm>
            <a:custGeom>
              <a:avLst/>
              <a:gdLst>
                <a:gd name="T0" fmla="*/ 14 w 15"/>
                <a:gd name="T1" fmla="*/ 6 h 16"/>
                <a:gd name="T2" fmla="*/ 6 w 15"/>
                <a:gd name="T3" fmla="*/ 1 h 16"/>
                <a:gd name="T4" fmla="*/ 1 w 15"/>
                <a:gd name="T5" fmla="*/ 10 h 16"/>
                <a:gd name="T6" fmla="*/ 10 w 15"/>
                <a:gd name="T7" fmla="*/ 15 h 16"/>
                <a:gd name="T8" fmla="*/ 14 w 15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6">
                  <a:moveTo>
                    <a:pt x="14" y="6"/>
                  </a:moveTo>
                  <a:cubicBezTo>
                    <a:pt x="13" y="2"/>
                    <a:pt x="9" y="0"/>
                    <a:pt x="6" y="1"/>
                  </a:cubicBezTo>
                  <a:cubicBezTo>
                    <a:pt x="2" y="2"/>
                    <a:pt x="0" y="6"/>
                    <a:pt x="1" y="10"/>
                  </a:cubicBezTo>
                  <a:cubicBezTo>
                    <a:pt x="2" y="14"/>
                    <a:pt x="6" y="16"/>
                    <a:pt x="10" y="15"/>
                  </a:cubicBezTo>
                  <a:cubicBezTo>
                    <a:pt x="13" y="13"/>
                    <a:pt x="15" y="10"/>
                    <a:pt x="14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7" name="Freeform 332"/>
            <p:cNvSpPr>
              <a:spLocks/>
            </p:cNvSpPr>
            <p:nvPr/>
          </p:nvSpPr>
          <p:spPr bwMode="auto">
            <a:xfrm rot="16200000">
              <a:off x="5174049" y="5788369"/>
              <a:ext cx="65288" cy="63111"/>
            </a:xfrm>
            <a:custGeom>
              <a:avLst/>
              <a:gdLst>
                <a:gd name="T0" fmla="*/ 10 w 11"/>
                <a:gd name="T1" fmla="*/ 5 h 11"/>
                <a:gd name="T2" fmla="*/ 4 w 11"/>
                <a:gd name="T3" fmla="*/ 1 h 11"/>
                <a:gd name="T4" fmla="*/ 1 w 11"/>
                <a:gd name="T5" fmla="*/ 7 h 11"/>
                <a:gd name="T6" fmla="*/ 7 w 11"/>
                <a:gd name="T7" fmla="*/ 11 h 11"/>
                <a:gd name="T8" fmla="*/ 10 w 11"/>
                <a:gd name="T9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0" y="5"/>
                  </a:moveTo>
                  <a:cubicBezTo>
                    <a:pt x="9" y="2"/>
                    <a:pt x="7" y="0"/>
                    <a:pt x="4" y="1"/>
                  </a:cubicBezTo>
                  <a:cubicBezTo>
                    <a:pt x="1" y="2"/>
                    <a:pt x="0" y="5"/>
                    <a:pt x="1" y="7"/>
                  </a:cubicBezTo>
                  <a:cubicBezTo>
                    <a:pt x="1" y="10"/>
                    <a:pt x="4" y="11"/>
                    <a:pt x="7" y="11"/>
                  </a:cubicBezTo>
                  <a:cubicBezTo>
                    <a:pt x="9" y="10"/>
                    <a:pt x="11" y="7"/>
                    <a:pt x="10" y="5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8" name="Freeform 333"/>
            <p:cNvSpPr>
              <a:spLocks/>
            </p:cNvSpPr>
            <p:nvPr/>
          </p:nvSpPr>
          <p:spPr bwMode="auto">
            <a:xfrm rot="16200000">
              <a:off x="5122907" y="5939619"/>
              <a:ext cx="87050" cy="87050"/>
            </a:xfrm>
            <a:custGeom>
              <a:avLst/>
              <a:gdLst>
                <a:gd name="T0" fmla="*/ 14 w 15"/>
                <a:gd name="T1" fmla="*/ 6 h 15"/>
                <a:gd name="T2" fmla="*/ 6 w 15"/>
                <a:gd name="T3" fmla="*/ 1 h 15"/>
                <a:gd name="T4" fmla="*/ 1 w 15"/>
                <a:gd name="T5" fmla="*/ 9 h 15"/>
                <a:gd name="T6" fmla="*/ 9 w 15"/>
                <a:gd name="T7" fmla="*/ 14 h 15"/>
                <a:gd name="T8" fmla="*/ 14 w 15"/>
                <a:gd name="T9" fmla="*/ 6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4" y="6"/>
                  </a:moveTo>
                  <a:cubicBezTo>
                    <a:pt x="13" y="2"/>
                    <a:pt x="9" y="0"/>
                    <a:pt x="6" y="1"/>
                  </a:cubicBezTo>
                  <a:cubicBezTo>
                    <a:pt x="2" y="2"/>
                    <a:pt x="0" y="6"/>
                    <a:pt x="1" y="9"/>
                  </a:cubicBezTo>
                  <a:cubicBezTo>
                    <a:pt x="2" y="13"/>
                    <a:pt x="6" y="15"/>
                    <a:pt x="9" y="14"/>
                  </a:cubicBezTo>
                  <a:cubicBezTo>
                    <a:pt x="13" y="13"/>
                    <a:pt x="15" y="9"/>
                    <a:pt x="14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9" name="Freeform 334"/>
            <p:cNvSpPr>
              <a:spLocks/>
            </p:cNvSpPr>
            <p:nvPr/>
          </p:nvSpPr>
          <p:spPr bwMode="auto">
            <a:xfrm rot="16200000">
              <a:off x="5325299" y="6420572"/>
              <a:ext cx="41349" cy="41349"/>
            </a:xfrm>
            <a:custGeom>
              <a:avLst/>
              <a:gdLst>
                <a:gd name="T0" fmla="*/ 7 w 7"/>
                <a:gd name="T1" fmla="*/ 2 h 7"/>
                <a:gd name="T2" fmla="*/ 3 w 7"/>
                <a:gd name="T3" fmla="*/ 0 h 7"/>
                <a:gd name="T4" fmla="*/ 1 w 7"/>
                <a:gd name="T5" fmla="*/ 4 h 7"/>
                <a:gd name="T6" fmla="*/ 5 w 7"/>
                <a:gd name="T7" fmla="*/ 6 h 7"/>
                <a:gd name="T8" fmla="*/ 7 w 7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2"/>
                  </a:moveTo>
                  <a:cubicBezTo>
                    <a:pt x="6" y="1"/>
                    <a:pt x="5" y="0"/>
                    <a:pt x="3" y="0"/>
                  </a:cubicBezTo>
                  <a:cubicBezTo>
                    <a:pt x="1" y="1"/>
                    <a:pt x="0" y="3"/>
                    <a:pt x="1" y="4"/>
                  </a:cubicBezTo>
                  <a:cubicBezTo>
                    <a:pt x="1" y="6"/>
                    <a:pt x="3" y="7"/>
                    <a:pt x="5" y="6"/>
                  </a:cubicBezTo>
                  <a:cubicBezTo>
                    <a:pt x="6" y="6"/>
                    <a:pt x="7" y="4"/>
                    <a:pt x="7" y="2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0" name="Freeform 335"/>
            <p:cNvSpPr>
              <a:spLocks/>
            </p:cNvSpPr>
            <p:nvPr/>
          </p:nvSpPr>
          <p:spPr bwMode="auto">
            <a:xfrm rot="16200000">
              <a:off x="5538572" y="5702407"/>
              <a:ext cx="45701" cy="41349"/>
            </a:xfrm>
            <a:custGeom>
              <a:avLst/>
              <a:gdLst>
                <a:gd name="T0" fmla="*/ 7 w 8"/>
                <a:gd name="T1" fmla="*/ 3 h 7"/>
                <a:gd name="T2" fmla="*/ 3 w 8"/>
                <a:gd name="T3" fmla="*/ 1 h 7"/>
                <a:gd name="T4" fmla="*/ 1 w 8"/>
                <a:gd name="T5" fmla="*/ 5 h 7"/>
                <a:gd name="T6" fmla="*/ 5 w 8"/>
                <a:gd name="T7" fmla="*/ 7 h 7"/>
                <a:gd name="T8" fmla="*/ 7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7" y="3"/>
                  </a:moveTo>
                  <a:cubicBezTo>
                    <a:pt x="7" y="1"/>
                    <a:pt x="5" y="0"/>
                    <a:pt x="3" y="1"/>
                  </a:cubicBezTo>
                  <a:cubicBezTo>
                    <a:pt x="1" y="1"/>
                    <a:pt x="0" y="3"/>
                    <a:pt x="1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7" y="6"/>
                    <a:pt x="8" y="4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1" name="Freeform 336"/>
            <p:cNvSpPr>
              <a:spLocks/>
            </p:cNvSpPr>
            <p:nvPr/>
          </p:nvSpPr>
          <p:spPr bwMode="auto">
            <a:xfrm rot="16200000">
              <a:off x="5108761" y="5884125"/>
              <a:ext cx="45701" cy="39173"/>
            </a:xfrm>
            <a:custGeom>
              <a:avLst/>
              <a:gdLst>
                <a:gd name="T0" fmla="*/ 7 w 8"/>
                <a:gd name="T1" fmla="*/ 3 h 7"/>
                <a:gd name="T2" fmla="*/ 3 w 8"/>
                <a:gd name="T3" fmla="*/ 1 h 7"/>
                <a:gd name="T4" fmla="*/ 1 w 8"/>
                <a:gd name="T5" fmla="*/ 5 h 7"/>
                <a:gd name="T6" fmla="*/ 5 w 8"/>
                <a:gd name="T7" fmla="*/ 7 h 7"/>
                <a:gd name="T8" fmla="*/ 7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7" y="3"/>
                  </a:moveTo>
                  <a:cubicBezTo>
                    <a:pt x="7" y="1"/>
                    <a:pt x="5" y="0"/>
                    <a:pt x="3" y="1"/>
                  </a:cubicBezTo>
                  <a:cubicBezTo>
                    <a:pt x="1" y="1"/>
                    <a:pt x="0" y="3"/>
                    <a:pt x="1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7" y="6"/>
                    <a:pt x="8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2" name="Freeform 337"/>
            <p:cNvSpPr>
              <a:spLocks/>
            </p:cNvSpPr>
            <p:nvPr/>
          </p:nvSpPr>
          <p:spPr bwMode="auto">
            <a:xfrm rot="16200000">
              <a:off x="5357943" y="5976615"/>
              <a:ext cx="41349" cy="45701"/>
            </a:xfrm>
            <a:custGeom>
              <a:avLst/>
              <a:gdLst>
                <a:gd name="T0" fmla="*/ 7 w 7"/>
                <a:gd name="T1" fmla="*/ 3 h 8"/>
                <a:gd name="T2" fmla="*/ 3 w 7"/>
                <a:gd name="T3" fmla="*/ 1 h 8"/>
                <a:gd name="T4" fmla="*/ 0 w 7"/>
                <a:gd name="T5" fmla="*/ 5 h 8"/>
                <a:gd name="T6" fmla="*/ 4 w 7"/>
                <a:gd name="T7" fmla="*/ 7 h 8"/>
                <a:gd name="T8" fmla="*/ 7 w 7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8">
                  <a:moveTo>
                    <a:pt x="7" y="3"/>
                  </a:moveTo>
                  <a:cubicBezTo>
                    <a:pt x="6" y="1"/>
                    <a:pt x="4" y="0"/>
                    <a:pt x="3" y="1"/>
                  </a:cubicBezTo>
                  <a:cubicBezTo>
                    <a:pt x="1" y="1"/>
                    <a:pt x="0" y="3"/>
                    <a:pt x="0" y="5"/>
                  </a:cubicBezTo>
                  <a:cubicBezTo>
                    <a:pt x="1" y="7"/>
                    <a:pt x="3" y="8"/>
                    <a:pt x="4" y="7"/>
                  </a:cubicBezTo>
                  <a:cubicBezTo>
                    <a:pt x="6" y="7"/>
                    <a:pt x="7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3" name="Freeform 338"/>
            <p:cNvSpPr>
              <a:spLocks/>
            </p:cNvSpPr>
            <p:nvPr/>
          </p:nvSpPr>
          <p:spPr bwMode="auto">
            <a:xfrm rot="16200000">
              <a:off x="5860658" y="6183360"/>
              <a:ext cx="41349" cy="41349"/>
            </a:xfrm>
            <a:custGeom>
              <a:avLst/>
              <a:gdLst>
                <a:gd name="T0" fmla="*/ 7 w 7"/>
                <a:gd name="T1" fmla="*/ 3 h 7"/>
                <a:gd name="T2" fmla="*/ 3 w 7"/>
                <a:gd name="T3" fmla="*/ 1 h 7"/>
                <a:gd name="T4" fmla="*/ 1 w 7"/>
                <a:gd name="T5" fmla="*/ 5 h 7"/>
                <a:gd name="T6" fmla="*/ 5 w 7"/>
                <a:gd name="T7" fmla="*/ 7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6" y="1"/>
                    <a:pt x="4" y="0"/>
                    <a:pt x="3" y="1"/>
                  </a:cubicBezTo>
                  <a:cubicBezTo>
                    <a:pt x="1" y="1"/>
                    <a:pt x="0" y="3"/>
                    <a:pt x="1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6" y="6"/>
                    <a:pt x="7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4" name="Freeform 339"/>
            <p:cNvSpPr>
              <a:spLocks/>
            </p:cNvSpPr>
            <p:nvPr/>
          </p:nvSpPr>
          <p:spPr bwMode="auto">
            <a:xfrm rot="16200000">
              <a:off x="5649561" y="6063666"/>
              <a:ext cx="45701" cy="41349"/>
            </a:xfrm>
            <a:custGeom>
              <a:avLst/>
              <a:gdLst>
                <a:gd name="T0" fmla="*/ 7 w 8"/>
                <a:gd name="T1" fmla="*/ 2 h 7"/>
                <a:gd name="T2" fmla="*/ 3 w 8"/>
                <a:gd name="T3" fmla="*/ 0 h 7"/>
                <a:gd name="T4" fmla="*/ 1 w 8"/>
                <a:gd name="T5" fmla="*/ 4 h 7"/>
                <a:gd name="T6" fmla="*/ 5 w 8"/>
                <a:gd name="T7" fmla="*/ 6 h 7"/>
                <a:gd name="T8" fmla="*/ 7 w 8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7" y="2"/>
                  </a:moveTo>
                  <a:cubicBezTo>
                    <a:pt x="7" y="1"/>
                    <a:pt x="5" y="0"/>
                    <a:pt x="3" y="0"/>
                  </a:cubicBezTo>
                  <a:cubicBezTo>
                    <a:pt x="1" y="1"/>
                    <a:pt x="0" y="2"/>
                    <a:pt x="1" y="4"/>
                  </a:cubicBezTo>
                  <a:cubicBezTo>
                    <a:pt x="1" y="6"/>
                    <a:pt x="3" y="7"/>
                    <a:pt x="5" y="6"/>
                  </a:cubicBezTo>
                  <a:cubicBezTo>
                    <a:pt x="7" y="6"/>
                    <a:pt x="8" y="4"/>
                    <a:pt x="7" y="2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5" name="Freeform 340"/>
            <p:cNvSpPr>
              <a:spLocks/>
            </p:cNvSpPr>
            <p:nvPr/>
          </p:nvSpPr>
          <p:spPr bwMode="auto">
            <a:xfrm rot="16200000">
              <a:off x="5552717" y="6352020"/>
              <a:ext cx="41349" cy="39173"/>
            </a:xfrm>
            <a:custGeom>
              <a:avLst/>
              <a:gdLst>
                <a:gd name="T0" fmla="*/ 7 w 7"/>
                <a:gd name="T1" fmla="*/ 3 h 7"/>
                <a:gd name="T2" fmla="*/ 3 w 7"/>
                <a:gd name="T3" fmla="*/ 1 h 7"/>
                <a:gd name="T4" fmla="*/ 0 w 7"/>
                <a:gd name="T5" fmla="*/ 5 h 7"/>
                <a:gd name="T6" fmla="*/ 5 w 7"/>
                <a:gd name="T7" fmla="*/ 7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6" y="1"/>
                    <a:pt x="4" y="0"/>
                    <a:pt x="3" y="1"/>
                  </a:cubicBezTo>
                  <a:cubicBezTo>
                    <a:pt x="1" y="1"/>
                    <a:pt x="0" y="3"/>
                    <a:pt x="0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6" y="6"/>
                    <a:pt x="7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6" name="Freeform 341"/>
            <p:cNvSpPr>
              <a:spLocks/>
            </p:cNvSpPr>
            <p:nvPr/>
          </p:nvSpPr>
          <p:spPr bwMode="auto">
            <a:xfrm rot="16200000">
              <a:off x="9763211" y="5285653"/>
              <a:ext cx="1540789" cy="581060"/>
            </a:xfrm>
            <a:custGeom>
              <a:avLst/>
              <a:gdLst>
                <a:gd name="T0" fmla="*/ 128 w 265"/>
                <a:gd name="T1" fmla="*/ 72 h 100"/>
                <a:gd name="T2" fmla="*/ 265 w 265"/>
                <a:gd name="T3" fmla="*/ 33 h 100"/>
                <a:gd name="T4" fmla="*/ 236 w 265"/>
                <a:gd name="T5" fmla="*/ 0 h 100"/>
                <a:gd name="T6" fmla="*/ 148 w 265"/>
                <a:gd name="T7" fmla="*/ 33 h 100"/>
                <a:gd name="T8" fmla="*/ 20 w 265"/>
                <a:gd name="T9" fmla="*/ 36 h 100"/>
                <a:gd name="T10" fmla="*/ 0 w 265"/>
                <a:gd name="T11" fmla="*/ 97 h 100"/>
                <a:gd name="T12" fmla="*/ 128 w 265"/>
                <a:gd name="T13" fmla="*/ 7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5" h="100">
                  <a:moveTo>
                    <a:pt x="128" y="72"/>
                  </a:moveTo>
                  <a:cubicBezTo>
                    <a:pt x="188" y="42"/>
                    <a:pt x="229" y="27"/>
                    <a:pt x="265" y="33"/>
                  </a:cubicBezTo>
                  <a:cubicBezTo>
                    <a:pt x="257" y="21"/>
                    <a:pt x="247" y="10"/>
                    <a:pt x="236" y="0"/>
                  </a:cubicBezTo>
                  <a:cubicBezTo>
                    <a:pt x="211" y="3"/>
                    <a:pt x="180" y="13"/>
                    <a:pt x="148" y="33"/>
                  </a:cubicBezTo>
                  <a:cubicBezTo>
                    <a:pt x="109" y="58"/>
                    <a:pt x="52" y="47"/>
                    <a:pt x="20" y="36"/>
                  </a:cubicBezTo>
                  <a:cubicBezTo>
                    <a:pt x="9" y="54"/>
                    <a:pt x="2" y="75"/>
                    <a:pt x="0" y="97"/>
                  </a:cubicBezTo>
                  <a:cubicBezTo>
                    <a:pt x="24" y="100"/>
                    <a:pt x="71" y="100"/>
                    <a:pt x="128" y="72"/>
                  </a:cubicBezTo>
                  <a:close/>
                </a:path>
              </a:pathLst>
            </a:custGeom>
            <a:solidFill>
              <a:srgbClr val="E8BD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7" name="Freeform 342"/>
            <p:cNvSpPr>
              <a:spLocks/>
            </p:cNvSpPr>
            <p:nvPr/>
          </p:nvSpPr>
          <p:spPr bwMode="auto">
            <a:xfrm rot="16200000">
              <a:off x="9737096" y="5387937"/>
              <a:ext cx="1255700" cy="430899"/>
            </a:xfrm>
            <a:custGeom>
              <a:avLst/>
              <a:gdLst>
                <a:gd name="T0" fmla="*/ 128 w 216"/>
                <a:gd name="T1" fmla="*/ 49 h 74"/>
                <a:gd name="T2" fmla="*/ 216 w 216"/>
                <a:gd name="T3" fmla="*/ 16 h 74"/>
                <a:gd name="T4" fmla="*/ 193 w 216"/>
                <a:gd name="T5" fmla="*/ 0 h 74"/>
                <a:gd name="T6" fmla="*/ 121 w 216"/>
                <a:gd name="T7" fmla="*/ 28 h 74"/>
                <a:gd name="T8" fmla="*/ 25 w 216"/>
                <a:gd name="T9" fmla="*/ 20 h 74"/>
                <a:gd name="T10" fmla="*/ 0 w 216"/>
                <a:gd name="T11" fmla="*/ 52 h 74"/>
                <a:gd name="T12" fmla="*/ 128 w 216"/>
                <a:gd name="T13" fmla="*/ 4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6" h="74">
                  <a:moveTo>
                    <a:pt x="128" y="49"/>
                  </a:moveTo>
                  <a:cubicBezTo>
                    <a:pt x="160" y="29"/>
                    <a:pt x="191" y="19"/>
                    <a:pt x="216" y="16"/>
                  </a:cubicBezTo>
                  <a:cubicBezTo>
                    <a:pt x="209" y="10"/>
                    <a:pt x="201" y="5"/>
                    <a:pt x="193" y="0"/>
                  </a:cubicBezTo>
                  <a:cubicBezTo>
                    <a:pt x="176" y="9"/>
                    <a:pt x="151" y="21"/>
                    <a:pt x="121" y="28"/>
                  </a:cubicBezTo>
                  <a:cubicBezTo>
                    <a:pt x="81" y="37"/>
                    <a:pt x="44" y="27"/>
                    <a:pt x="25" y="20"/>
                  </a:cubicBezTo>
                  <a:cubicBezTo>
                    <a:pt x="15" y="29"/>
                    <a:pt x="7" y="40"/>
                    <a:pt x="0" y="52"/>
                  </a:cubicBezTo>
                  <a:cubicBezTo>
                    <a:pt x="32" y="63"/>
                    <a:pt x="89" y="74"/>
                    <a:pt x="128" y="49"/>
                  </a:cubicBezTo>
                  <a:close/>
                </a:path>
              </a:pathLst>
            </a:custGeom>
            <a:solidFill>
              <a:srgbClr val="EDC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8" name="Freeform 343"/>
            <p:cNvSpPr>
              <a:spLocks/>
            </p:cNvSpPr>
            <p:nvPr/>
          </p:nvSpPr>
          <p:spPr bwMode="auto">
            <a:xfrm rot="16200000">
              <a:off x="9728391" y="5442344"/>
              <a:ext cx="842211" cy="256798"/>
            </a:xfrm>
            <a:custGeom>
              <a:avLst/>
              <a:gdLst>
                <a:gd name="T0" fmla="*/ 145 w 145"/>
                <a:gd name="T1" fmla="*/ 18 h 44"/>
                <a:gd name="T2" fmla="*/ 57 w 145"/>
                <a:gd name="T3" fmla="*/ 6 h 44"/>
                <a:gd name="T4" fmla="*/ 0 w 145"/>
                <a:gd name="T5" fmla="*/ 29 h 44"/>
                <a:gd name="T6" fmla="*/ 145 w 145"/>
                <a:gd name="T7" fmla="*/ 1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5" h="44">
                  <a:moveTo>
                    <a:pt x="145" y="18"/>
                  </a:moveTo>
                  <a:cubicBezTo>
                    <a:pt x="119" y="5"/>
                    <a:pt x="88" y="0"/>
                    <a:pt x="57" y="6"/>
                  </a:cubicBezTo>
                  <a:cubicBezTo>
                    <a:pt x="36" y="10"/>
                    <a:pt x="17" y="18"/>
                    <a:pt x="0" y="29"/>
                  </a:cubicBezTo>
                  <a:cubicBezTo>
                    <a:pt x="20" y="35"/>
                    <a:pt x="72" y="44"/>
                    <a:pt x="145" y="18"/>
                  </a:cubicBezTo>
                  <a:close/>
                </a:path>
              </a:pathLst>
            </a:custGeom>
            <a:solidFill>
              <a:srgbClr val="FCC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9" name="Freeform 344"/>
            <p:cNvSpPr>
              <a:spLocks/>
            </p:cNvSpPr>
            <p:nvPr/>
          </p:nvSpPr>
          <p:spPr bwMode="auto">
            <a:xfrm rot="16200000">
              <a:off x="9917725" y="5259538"/>
              <a:ext cx="1575609" cy="611528"/>
            </a:xfrm>
            <a:custGeom>
              <a:avLst/>
              <a:gdLst>
                <a:gd name="T0" fmla="*/ 152 w 271"/>
                <a:gd name="T1" fmla="*/ 52 h 105"/>
                <a:gd name="T2" fmla="*/ 271 w 271"/>
                <a:gd name="T3" fmla="*/ 15 h 105"/>
                <a:gd name="T4" fmla="*/ 266 w 271"/>
                <a:gd name="T5" fmla="*/ 6 h 105"/>
                <a:gd name="T6" fmla="*/ 129 w 271"/>
                <a:gd name="T7" fmla="*/ 45 h 105"/>
                <a:gd name="T8" fmla="*/ 1 w 271"/>
                <a:gd name="T9" fmla="*/ 70 h 105"/>
                <a:gd name="T10" fmla="*/ 3 w 271"/>
                <a:gd name="T11" fmla="*/ 104 h 105"/>
                <a:gd name="T12" fmla="*/ 152 w 271"/>
                <a:gd name="T13" fmla="*/ 5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1" h="105">
                  <a:moveTo>
                    <a:pt x="152" y="52"/>
                  </a:moveTo>
                  <a:cubicBezTo>
                    <a:pt x="210" y="10"/>
                    <a:pt x="251" y="11"/>
                    <a:pt x="271" y="15"/>
                  </a:cubicBezTo>
                  <a:cubicBezTo>
                    <a:pt x="269" y="12"/>
                    <a:pt x="267" y="9"/>
                    <a:pt x="266" y="6"/>
                  </a:cubicBezTo>
                  <a:cubicBezTo>
                    <a:pt x="230" y="0"/>
                    <a:pt x="189" y="15"/>
                    <a:pt x="129" y="45"/>
                  </a:cubicBezTo>
                  <a:cubicBezTo>
                    <a:pt x="72" y="73"/>
                    <a:pt x="25" y="73"/>
                    <a:pt x="1" y="70"/>
                  </a:cubicBezTo>
                  <a:cubicBezTo>
                    <a:pt x="0" y="81"/>
                    <a:pt x="1" y="93"/>
                    <a:pt x="3" y="104"/>
                  </a:cubicBezTo>
                  <a:cubicBezTo>
                    <a:pt x="27" y="105"/>
                    <a:pt x="83" y="100"/>
                    <a:pt x="152" y="52"/>
                  </a:cubicBezTo>
                  <a:close/>
                </a:path>
              </a:pathLst>
            </a:custGeom>
            <a:solidFill>
              <a:srgbClr val="DBB3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0" name="Freeform 345"/>
            <p:cNvSpPr>
              <a:spLocks/>
            </p:cNvSpPr>
            <p:nvPr/>
          </p:nvSpPr>
          <p:spPr bwMode="auto">
            <a:xfrm rot="16200000">
              <a:off x="9757770" y="5478252"/>
              <a:ext cx="977139" cy="237212"/>
            </a:xfrm>
            <a:custGeom>
              <a:avLst/>
              <a:gdLst>
                <a:gd name="T0" fmla="*/ 96 w 168"/>
                <a:gd name="T1" fmla="*/ 32 h 41"/>
                <a:gd name="T2" fmla="*/ 168 w 168"/>
                <a:gd name="T3" fmla="*/ 4 h 41"/>
                <a:gd name="T4" fmla="*/ 161 w 168"/>
                <a:gd name="T5" fmla="*/ 0 h 41"/>
                <a:gd name="T6" fmla="*/ 16 w 168"/>
                <a:gd name="T7" fmla="*/ 11 h 41"/>
                <a:gd name="T8" fmla="*/ 0 w 168"/>
                <a:gd name="T9" fmla="*/ 24 h 41"/>
                <a:gd name="T10" fmla="*/ 96 w 168"/>
                <a:gd name="T11" fmla="*/ 3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" h="41">
                  <a:moveTo>
                    <a:pt x="96" y="32"/>
                  </a:moveTo>
                  <a:cubicBezTo>
                    <a:pt x="126" y="25"/>
                    <a:pt x="151" y="13"/>
                    <a:pt x="168" y="4"/>
                  </a:cubicBezTo>
                  <a:cubicBezTo>
                    <a:pt x="166" y="3"/>
                    <a:pt x="163" y="1"/>
                    <a:pt x="161" y="0"/>
                  </a:cubicBezTo>
                  <a:cubicBezTo>
                    <a:pt x="88" y="26"/>
                    <a:pt x="36" y="17"/>
                    <a:pt x="16" y="11"/>
                  </a:cubicBezTo>
                  <a:cubicBezTo>
                    <a:pt x="11" y="15"/>
                    <a:pt x="5" y="20"/>
                    <a:pt x="0" y="24"/>
                  </a:cubicBezTo>
                  <a:cubicBezTo>
                    <a:pt x="19" y="31"/>
                    <a:pt x="56" y="41"/>
                    <a:pt x="96" y="32"/>
                  </a:cubicBezTo>
                  <a:close/>
                </a:path>
              </a:pathLst>
            </a:custGeom>
            <a:solidFill>
              <a:srgbClr val="F2C5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1" name="Freeform 346"/>
            <p:cNvSpPr>
              <a:spLocks/>
            </p:cNvSpPr>
            <p:nvPr/>
          </p:nvSpPr>
          <p:spPr bwMode="auto">
            <a:xfrm rot="16200000">
              <a:off x="11182130" y="5118082"/>
              <a:ext cx="768218" cy="295971"/>
            </a:xfrm>
            <a:custGeom>
              <a:avLst/>
              <a:gdLst>
                <a:gd name="T0" fmla="*/ 48 w 132"/>
                <a:gd name="T1" fmla="*/ 48 h 51"/>
                <a:gd name="T2" fmla="*/ 132 w 132"/>
                <a:gd name="T3" fmla="*/ 0 h 51"/>
                <a:gd name="T4" fmla="*/ 0 w 132"/>
                <a:gd name="T5" fmla="*/ 48 h 51"/>
                <a:gd name="T6" fmla="*/ 48 w 132"/>
                <a:gd name="T7" fmla="*/ 4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2" h="51">
                  <a:moveTo>
                    <a:pt x="48" y="48"/>
                  </a:moveTo>
                  <a:cubicBezTo>
                    <a:pt x="82" y="42"/>
                    <a:pt x="111" y="24"/>
                    <a:pt x="132" y="0"/>
                  </a:cubicBezTo>
                  <a:cubicBezTo>
                    <a:pt x="71" y="32"/>
                    <a:pt x="23" y="44"/>
                    <a:pt x="0" y="48"/>
                  </a:cubicBezTo>
                  <a:cubicBezTo>
                    <a:pt x="15" y="51"/>
                    <a:pt x="31" y="51"/>
                    <a:pt x="48" y="48"/>
                  </a:cubicBezTo>
                  <a:close/>
                </a:path>
              </a:pathLst>
            </a:custGeom>
            <a:solidFill>
              <a:srgbClr val="5949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2" name="Freeform 347"/>
            <p:cNvSpPr>
              <a:spLocks/>
            </p:cNvSpPr>
            <p:nvPr/>
          </p:nvSpPr>
          <p:spPr bwMode="auto">
            <a:xfrm rot="16200000">
              <a:off x="10214784" y="5073469"/>
              <a:ext cx="1558199" cy="779100"/>
            </a:xfrm>
            <a:custGeom>
              <a:avLst/>
              <a:gdLst>
                <a:gd name="T0" fmla="*/ 148 w 268"/>
                <a:gd name="T1" fmla="*/ 44 h 134"/>
                <a:gd name="T2" fmla="*/ 0 w 268"/>
                <a:gd name="T3" fmla="*/ 116 h 134"/>
                <a:gd name="T4" fmla="*/ 12 w 268"/>
                <a:gd name="T5" fmla="*/ 134 h 134"/>
                <a:gd name="T6" fmla="*/ 146 w 268"/>
                <a:gd name="T7" fmla="*/ 91 h 134"/>
                <a:gd name="T8" fmla="*/ 268 w 268"/>
                <a:gd name="T9" fmla="*/ 45 h 134"/>
                <a:gd name="T10" fmla="*/ 266 w 268"/>
                <a:gd name="T11" fmla="*/ 22 h 134"/>
                <a:gd name="T12" fmla="*/ 260 w 268"/>
                <a:gd name="T13" fmla="*/ 0 h 134"/>
                <a:gd name="T14" fmla="*/ 148 w 268"/>
                <a:gd name="T15" fmla="*/ 4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8" h="134">
                  <a:moveTo>
                    <a:pt x="148" y="44"/>
                  </a:moveTo>
                  <a:cubicBezTo>
                    <a:pt x="75" y="95"/>
                    <a:pt x="23" y="111"/>
                    <a:pt x="0" y="116"/>
                  </a:cubicBezTo>
                  <a:cubicBezTo>
                    <a:pt x="3" y="123"/>
                    <a:pt x="7" y="129"/>
                    <a:pt x="12" y="134"/>
                  </a:cubicBezTo>
                  <a:cubicBezTo>
                    <a:pt x="37" y="132"/>
                    <a:pt x="97" y="123"/>
                    <a:pt x="146" y="91"/>
                  </a:cubicBezTo>
                  <a:cubicBezTo>
                    <a:pt x="193" y="60"/>
                    <a:pt x="237" y="44"/>
                    <a:pt x="268" y="45"/>
                  </a:cubicBezTo>
                  <a:cubicBezTo>
                    <a:pt x="268" y="37"/>
                    <a:pt x="267" y="30"/>
                    <a:pt x="266" y="22"/>
                  </a:cubicBezTo>
                  <a:cubicBezTo>
                    <a:pt x="265" y="15"/>
                    <a:pt x="263" y="7"/>
                    <a:pt x="260" y="0"/>
                  </a:cubicBezTo>
                  <a:cubicBezTo>
                    <a:pt x="237" y="0"/>
                    <a:pt x="201" y="8"/>
                    <a:pt x="148" y="44"/>
                  </a:cubicBezTo>
                  <a:close/>
                </a:path>
              </a:pathLst>
            </a:custGeom>
            <a:solidFill>
              <a:srgbClr val="C7A1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3" name="Freeform 348"/>
            <p:cNvSpPr>
              <a:spLocks/>
            </p:cNvSpPr>
            <p:nvPr/>
          </p:nvSpPr>
          <p:spPr bwMode="auto">
            <a:xfrm rot="16200000">
              <a:off x="10066799" y="5123522"/>
              <a:ext cx="1603900" cy="820448"/>
            </a:xfrm>
            <a:custGeom>
              <a:avLst/>
              <a:gdLst>
                <a:gd name="T0" fmla="*/ 149 w 276"/>
                <a:gd name="T1" fmla="*/ 42 h 141"/>
                <a:gd name="T2" fmla="*/ 0 w 276"/>
                <a:gd name="T3" fmla="*/ 94 h 141"/>
                <a:gd name="T4" fmla="*/ 0 w 276"/>
                <a:gd name="T5" fmla="*/ 96 h 141"/>
                <a:gd name="T6" fmla="*/ 16 w 276"/>
                <a:gd name="T7" fmla="*/ 141 h 141"/>
                <a:gd name="T8" fmla="*/ 164 w 276"/>
                <a:gd name="T9" fmla="*/ 69 h 141"/>
                <a:gd name="T10" fmla="*/ 276 w 276"/>
                <a:gd name="T11" fmla="*/ 25 h 141"/>
                <a:gd name="T12" fmla="*/ 268 w 276"/>
                <a:gd name="T13" fmla="*/ 5 h 141"/>
                <a:gd name="T14" fmla="*/ 149 w 276"/>
                <a:gd name="T15" fmla="*/ 4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6" h="141">
                  <a:moveTo>
                    <a:pt x="149" y="42"/>
                  </a:moveTo>
                  <a:cubicBezTo>
                    <a:pt x="80" y="90"/>
                    <a:pt x="24" y="95"/>
                    <a:pt x="0" y="94"/>
                  </a:cubicBezTo>
                  <a:cubicBezTo>
                    <a:pt x="0" y="95"/>
                    <a:pt x="0" y="96"/>
                    <a:pt x="0" y="96"/>
                  </a:cubicBezTo>
                  <a:cubicBezTo>
                    <a:pt x="3" y="113"/>
                    <a:pt x="8" y="128"/>
                    <a:pt x="16" y="141"/>
                  </a:cubicBezTo>
                  <a:cubicBezTo>
                    <a:pt x="39" y="136"/>
                    <a:pt x="91" y="120"/>
                    <a:pt x="164" y="69"/>
                  </a:cubicBezTo>
                  <a:cubicBezTo>
                    <a:pt x="217" y="33"/>
                    <a:pt x="253" y="25"/>
                    <a:pt x="276" y="25"/>
                  </a:cubicBezTo>
                  <a:cubicBezTo>
                    <a:pt x="274" y="18"/>
                    <a:pt x="271" y="11"/>
                    <a:pt x="268" y="5"/>
                  </a:cubicBezTo>
                  <a:cubicBezTo>
                    <a:pt x="248" y="1"/>
                    <a:pt x="207" y="0"/>
                    <a:pt x="149" y="42"/>
                  </a:cubicBezTo>
                  <a:close/>
                </a:path>
              </a:pathLst>
            </a:custGeom>
            <a:solidFill>
              <a:srgbClr val="D4AD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4" name="Freeform 349"/>
            <p:cNvSpPr>
              <a:spLocks/>
            </p:cNvSpPr>
            <p:nvPr/>
          </p:nvSpPr>
          <p:spPr bwMode="auto">
            <a:xfrm rot="16200000">
              <a:off x="10431322" y="5111553"/>
              <a:ext cx="1488559" cy="633290"/>
            </a:xfrm>
            <a:custGeom>
              <a:avLst/>
              <a:gdLst>
                <a:gd name="T0" fmla="*/ 134 w 256"/>
                <a:gd name="T1" fmla="*/ 47 h 109"/>
                <a:gd name="T2" fmla="*/ 0 w 256"/>
                <a:gd name="T3" fmla="*/ 90 h 109"/>
                <a:gd name="T4" fmla="*/ 10 w 256"/>
                <a:gd name="T5" fmla="*/ 103 h 109"/>
                <a:gd name="T6" fmla="*/ 144 w 256"/>
                <a:gd name="T7" fmla="*/ 74 h 109"/>
                <a:gd name="T8" fmla="*/ 254 w 256"/>
                <a:gd name="T9" fmla="*/ 28 h 109"/>
                <a:gd name="T10" fmla="*/ 256 w 256"/>
                <a:gd name="T11" fmla="*/ 1 h 109"/>
                <a:gd name="T12" fmla="*/ 134 w 256"/>
                <a:gd name="T13" fmla="*/ 47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6" h="109">
                  <a:moveTo>
                    <a:pt x="134" y="47"/>
                  </a:moveTo>
                  <a:cubicBezTo>
                    <a:pt x="85" y="79"/>
                    <a:pt x="25" y="88"/>
                    <a:pt x="0" y="90"/>
                  </a:cubicBezTo>
                  <a:cubicBezTo>
                    <a:pt x="3" y="95"/>
                    <a:pt x="7" y="99"/>
                    <a:pt x="10" y="103"/>
                  </a:cubicBezTo>
                  <a:cubicBezTo>
                    <a:pt x="35" y="106"/>
                    <a:pt x="88" y="109"/>
                    <a:pt x="144" y="74"/>
                  </a:cubicBezTo>
                  <a:cubicBezTo>
                    <a:pt x="205" y="36"/>
                    <a:pt x="229" y="24"/>
                    <a:pt x="254" y="28"/>
                  </a:cubicBezTo>
                  <a:cubicBezTo>
                    <a:pt x="255" y="19"/>
                    <a:pt x="256" y="10"/>
                    <a:pt x="256" y="1"/>
                  </a:cubicBezTo>
                  <a:cubicBezTo>
                    <a:pt x="225" y="0"/>
                    <a:pt x="181" y="16"/>
                    <a:pt x="134" y="47"/>
                  </a:cubicBezTo>
                  <a:close/>
                </a:path>
              </a:pathLst>
            </a:custGeom>
            <a:solidFill>
              <a:srgbClr val="B593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5" name="Freeform 350"/>
            <p:cNvSpPr>
              <a:spLocks/>
            </p:cNvSpPr>
            <p:nvPr/>
          </p:nvSpPr>
          <p:spPr bwMode="auto">
            <a:xfrm rot="16200000">
              <a:off x="10771906" y="5132227"/>
              <a:ext cx="1268757" cy="476600"/>
            </a:xfrm>
            <a:custGeom>
              <a:avLst/>
              <a:gdLst>
                <a:gd name="T0" fmla="*/ 122 w 218"/>
                <a:gd name="T1" fmla="*/ 35 h 82"/>
                <a:gd name="T2" fmla="*/ 0 w 218"/>
                <a:gd name="T3" fmla="*/ 65 h 82"/>
                <a:gd name="T4" fmla="*/ 28 w 218"/>
                <a:gd name="T5" fmla="*/ 82 h 82"/>
                <a:gd name="T6" fmla="*/ 125 w 218"/>
                <a:gd name="T7" fmla="*/ 57 h 82"/>
                <a:gd name="T8" fmla="*/ 211 w 218"/>
                <a:gd name="T9" fmla="*/ 15 h 82"/>
                <a:gd name="T10" fmla="*/ 218 w 218"/>
                <a:gd name="T11" fmla="*/ 0 h 82"/>
                <a:gd name="T12" fmla="*/ 122 w 218"/>
                <a:gd name="T13" fmla="*/ 35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82">
                  <a:moveTo>
                    <a:pt x="122" y="35"/>
                  </a:moveTo>
                  <a:cubicBezTo>
                    <a:pt x="58" y="63"/>
                    <a:pt x="20" y="66"/>
                    <a:pt x="0" y="65"/>
                  </a:cubicBezTo>
                  <a:cubicBezTo>
                    <a:pt x="9" y="72"/>
                    <a:pt x="18" y="77"/>
                    <a:pt x="28" y="82"/>
                  </a:cubicBezTo>
                  <a:cubicBezTo>
                    <a:pt x="47" y="82"/>
                    <a:pt x="78" y="78"/>
                    <a:pt x="125" y="57"/>
                  </a:cubicBezTo>
                  <a:cubicBezTo>
                    <a:pt x="184" y="30"/>
                    <a:pt x="192" y="17"/>
                    <a:pt x="211" y="15"/>
                  </a:cubicBezTo>
                  <a:cubicBezTo>
                    <a:pt x="214" y="10"/>
                    <a:pt x="216" y="5"/>
                    <a:pt x="218" y="0"/>
                  </a:cubicBezTo>
                  <a:cubicBezTo>
                    <a:pt x="205" y="1"/>
                    <a:pt x="181" y="9"/>
                    <a:pt x="122" y="35"/>
                  </a:cubicBezTo>
                  <a:close/>
                </a:path>
              </a:pathLst>
            </a:custGeom>
            <a:solidFill>
              <a:srgbClr val="8F73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6" name="Freeform 351"/>
            <p:cNvSpPr>
              <a:spLocks/>
            </p:cNvSpPr>
            <p:nvPr/>
          </p:nvSpPr>
          <p:spPr bwMode="auto">
            <a:xfrm rot="16200000">
              <a:off x="10565161" y="5127875"/>
              <a:ext cx="1418919" cy="552769"/>
            </a:xfrm>
            <a:custGeom>
              <a:avLst/>
              <a:gdLst>
                <a:gd name="T0" fmla="*/ 134 w 244"/>
                <a:gd name="T1" fmla="*/ 50 h 95"/>
                <a:gd name="T2" fmla="*/ 0 w 244"/>
                <a:gd name="T3" fmla="*/ 79 h 95"/>
                <a:gd name="T4" fmla="*/ 19 w 244"/>
                <a:gd name="T5" fmla="*/ 94 h 95"/>
                <a:gd name="T6" fmla="*/ 141 w 244"/>
                <a:gd name="T7" fmla="*/ 64 h 95"/>
                <a:gd name="T8" fmla="*/ 237 w 244"/>
                <a:gd name="T9" fmla="*/ 29 h 95"/>
                <a:gd name="T10" fmla="*/ 244 w 244"/>
                <a:gd name="T11" fmla="*/ 4 h 95"/>
                <a:gd name="T12" fmla="*/ 134 w 244"/>
                <a:gd name="T13" fmla="*/ 5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4" h="95">
                  <a:moveTo>
                    <a:pt x="134" y="50"/>
                  </a:moveTo>
                  <a:cubicBezTo>
                    <a:pt x="78" y="85"/>
                    <a:pt x="25" y="82"/>
                    <a:pt x="0" y="79"/>
                  </a:cubicBezTo>
                  <a:cubicBezTo>
                    <a:pt x="6" y="84"/>
                    <a:pt x="12" y="90"/>
                    <a:pt x="19" y="94"/>
                  </a:cubicBezTo>
                  <a:cubicBezTo>
                    <a:pt x="39" y="95"/>
                    <a:pt x="77" y="92"/>
                    <a:pt x="141" y="64"/>
                  </a:cubicBezTo>
                  <a:cubicBezTo>
                    <a:pt x="200" y="38"/>
                    <a:pt x="224" y="30"/>
                    <a:pt x="237" y="29"/>
                  </a:cubicBezTo>
                  <a:cubicBezTo>
                    <a:pt x="240" y="21"/>
                    <a:pt x="242" y="12"/>
                    <a:pt x="244" y="4"/>
                  </a:cubicBezTo>
                  <a:cubicBezTo>
                    <a:pt x="219" y="0"/>
                    <a:pt x="195" y="12"/>
                    <a:pt x="134" y="50"/>
                  </a:cubicBezTo>
                  <a:close/>
                </a:path>
              </a:pathLst>
            </a:custGeom>
            <a:solidFill>
              <a:srgbClr val="A18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7" name="Freeform 352"/>
            <p:cNvSpPr>
              <a:spLocks/>
            </p:cNvSpPr>
            <p:nvPr/>
          </p:nvSpPr>
          <p:spPr bwMode="auto">
            <a:xfrm rot="16200000">
              <a:off x="10943830" y="5088702"/>
              <a:ext cx="1064189" cy="441780"/>
            </a:xfrm>
            <a:custGeom>
              <a:avLst/>
              <a:gdLst>
                <a:gd name="T0" fmla="*/ 97 w 183"/>
                <a:gd name="T1" fmla="*/ 42 h 76"/>
                <a:gd name="T2" fmla="*/ 0 w 183"/>
                <a:gd name="T3" fmla="*/ 67 h 76"/>
                <a:gd name="T4" fmla="*/ 33 w 183"/>
                <a:gd name="T5" fmla="*/ 76 h 76"/>
                <a:gd name="T6" fmla="*/ 165 w 183"/>
                <a:gd name="T7" fmla="*/ 28 h 76"/>
                <a:gd name="T8" fmla="*/ 183 w 183"/>
                <a:gd name="T9" fmla="*/ 0 h 76"/>
                <a:gd name="T10" fmla="*/ 97 w 183"/>
                <a:gd name="T11" fmla="*/ 42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3" h="76">
                  <a:moveTo>
                    <a:pt x="97" y="42"/>
                  </a:moveTo>
                  <a:cubicBezTo>
                    <a:pt x="50" y="63"/>
                    <a:pt x="19" y="67"/>
                    <a:pt x="0" y="67"/>
                  </a:cubicBezTo>
                  <a:cubicBezTo>
                    <a:pt x="11" y="71"/>
                    <a:pt x="22" y="74"/>
                    <a:pt x="33" y="76"/>
                  </a:cubicBezTo>
                  <a:cubicBezTo>
                    <a:pt x="56" y="72"/>
                    <a:pt x="104" y="60"/>
                    <a:pt x="165" y="28"/>
                  </a:cubicBezTo>
                  <a:cubicBezTo>
                    <a:pt x="172" y="19"/>
                    <a:pt x="178" y="10"/>
                    <a:pt x="183" y="0"/>
                  </a:cubicBezTo>
                  <a:cubicBezTo>
                    <a:pt x="164" y="2"/>
                    <a:pt x="156" y="15"/>
                    <a:pt x="97" y="42"/>
                  </a:cubicBezTo>
                  <a:close/>
                </a:path>
              </a:pathLst>
            </a:custGeom>
            <a:solidFill>
              <a:srgbClr val="786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8" name="Oval 353"/>
            <p:cNvSpPr>
              <a:spLocks noChangeArrowheads="1"/>
            </p:cNvSpPr>
            <p:nvPr/>
          </p:nvSpPr>
          <p:spPr bwMode="auto">
            <a:xfrm rot="16200000">
              <a:off x="9870936" y="492450"/>
              <a:ext cx="1464620" cy="1464620"/>
            </a:xfrm>
            <a:prstGeom prst="ellipse">
              <a:avLst/>
            </a:prstGeom>
            <a:solidFill>
              <a:srgbClr val="6FC8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9" name="Freeform 354"/>
            <p:cNvSpPr>
              <a:spLocks/>
            </p:cNvSpPr>
            <p:nvPr/>
          </p:nvSpPr>
          <p:spPr bwMode="auto">
            <a:xfrm rot="16200000">
              <a:off x="10231106" y="502243"/>
              <a:ext cx="768218" cy="1397156"/>
            </a:xfrm>
            <a:custGeom>
              <a:avLst/>
              <a:gdLst>
                <a:gd name="T0" fmla="*/ 48 w 132"/>
                <a:gd name="T1" fmla="*/ 0 h 240"/>
                <a:gd name="T2" fmla="*/ 9 w 132"/>
                <a:gd name="T3" fmla="*/ 37 h 240"/>
                <a:gd name="T4" fmla="*/ 53 w 132"/>
                <a:gd name="T5" fmla="*/ 90 h 240"/>
                <a:gd name="T6" fmla="*/ 17 w 132"/>
                <a:gd name="T7" fmla="*/ 143 h 240"/>
                <a:gd name="T8" fmla="*/ 46 w 132"/>
                <a:gd name="T9" fmla="*/ 190 h 240"/>
                <a:gd name="T10" fmla="*/ 59 w 132"/>
                <a:gd name="T11" fmla="*/ 237 h 240"/>
                <a:gd name="T12" fmla="*/ 77 w 132"/>
                <a:gd name="T13" fmla="*/ 167 h 240"/>
                <a:gd name="T14" fmla="*/ 55 w 132"/>
                <a:gd name="T15" fmla="*/ 112 h 240"/>
                <a:gd name="T16" fmla="*/ 62 w 132"/>
                <a:gd name="T17" fmla="*/ 94 h 240"/>
                <a:gd name="T18" fmla="*/ 73 w 132"/>
                <a:gd name="T19" fmla="*/ 93 h 240"/>
                <a:gd name="T20" fmla="*/ 77 w 132"/>
                <a:gd name="T21" fmla="*/ 90 h 240"/>
                <a:gd name="T22" fmla="*/ 109 w 132"/>
                <a:gd name="T23" fmla="*/ 61 h 240"/>
                <a:gd name="T24" fmla="*/ 48 w 132"/>
                <a:gd name="T25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2" h="240">
                  <a:moveTo>
                    <a:pt x="48" y="0"/>
                  </a:moveTo>
                  <a:cubicBezTo>
                    <a:pt x="42" y="0"/>
                    <a:pt x="0" y="24"/>
                    <a:pt x="9" y="37"/>
                  </a:cubicBezTo>
                  <a:cubicBezTo>
                    <a:pt x="18" y="51"/>
                    <a:pt x="55" y="73"/>
                    <a:pt x="53" y="90"/>
                  </a:cubicBezTo>
                  <a:cubicBezTo>
                    <a:pt x="51" y="107"/>
                    <a:pt x="13" y="127"/>
                    <a:pt x="17" y="143"/>
                  </a:cubicBezTo>
                  <a:cubicBezTo>
                    <a:pt x="22" y="159"/>
                    <a:pt x="45" y="177"/>
                    <a:pt x="46" y="190"/>
                  </a:cubicBezTo>
                  <a:cubicBezTo>
                    <a:pt x="47" y="203"/>
                    <a:pt x="58" y="240"/>
                    <a:pt x="59" y="237"/>
                  </a:cubicBezTo>
                  <a:cubicBezTo>
                    <a:pt x="60" y="233"/>
                    <a:pt x="65" y="178"/>
                    <a:pt x="77" y="167"/>
                  </a:cubicBezTo>
                  <a:cubicBezTo>
                    <a:pt x="120" y="125"/>
                    <a:pt x="83" y="112"/>
                    <a:pt x="55" y="112"/>
                  </a:cubicBezTo>
                  <a:cubicBezTo>
                    <a:pt x="55" y="112"/>
                    <a:pt x="61" y="102"/>
                    <a:pt x="62" y="94"/>
                  </a:cubicBezTo>
                  <a:cubicBezTo>
                    <a:pt x="73" y="93"/>
                    <a:pt x="73" y="93"/>
                    <a:pt x="73" y="93"/>
                  </a:cubicBezTo>
                  <a:cubicBezTo>
                    <a:pt x="77" y="90"/>
                    <a:pt x="77" y="90"/>
                    <a:pt x="77" y="90"/>
                  </a:cubicBezTo>
                  <a:cubicBezTo>
                    <a:pt x="77" y="90"/>
                    <a:pt x="100" y="74"/>
                    <a:pt x="109" y="61"/>
                  </a:cubicBezTo>
                  <a:cubicBezTo>
                    <a:pt x="117" y="47"/>
                    <a:pt x="132" y="0"/>
                    <a:pt x="48" y="0"/>
                  </a:cubicBezTo>
                </a:path>
              </a:pathLst>
            </a:custGeom>
            <a:solidFill>
              <a:srgbClr val="577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0" name="Freeform 355"/>
            <p:cNvSpPr>
              <a:spLocks/>
            </p:cNvSpPr>
            <p:nvPr/>
          </p:nvSpPr>
          <p:spPr bwMode="auto">
            <a:xfrm rot="16200000">
              <a:off x="10524901" y="360787"/>
              <a:ext cx="393902" cy="587589"/>
            </a:xfrm>
            <a:custGeom>
              <a:avLst/>
              <a:gdLst>
                <a:gd name="T0" fmla="*/ 55 w 68"/>
                <a:gd name="T1" fmla="*/ 1 h 101"/>
                <a:gd name="T2" fmla="*/ 18 w 68"/>
                <a:gd name="T3" fmla="*/ 50 h 101"/>
                <a:gd name="T4" fmla="*/ 35 w 68"/>
                <a:gd name="T5" fmla="*/ 82 h 101"/>
                <a:gd name="T6" fmla="*/ 35 w 68"/>
                <a:gd name="T7" fmla="*/ 101 h 101"/>
                <a:gd name="T8" fmla="*/ 55 w 68"/>
                <a:gd name="T9" fmla="*/ 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101">
                  <a:moveTo>
                    <a:pt x="55" y="1"/>
                  </a:moveTo>
                  <a:cubicBezTo>
                    <a:pt x="54" y="0"/>
                    <a:pt x="0" y="32"/>
                    <a:pt x="18" y="50"/>
                  </a:cubicBezTo>
                  <a:cubicBezTo>
                    <a:pt x="36" y="69"/>
                    <a:pt x="40" y="77"/>
                    <a:pt x="35" y="82"/>
                  </a:cubicBezTo>
                  <a:cubicBezTo>
                    <a:pt x="29" y="87"/>
                    <a:pt x="35" y="101"/>
                    <a:pt x="35" y="101"/>
                  </a:cubicBezTo>
                  <a:cubicBezTo>
                    <a:pt x="35" y="101"/>
                    <a:pt x="68" y="62"/>
                    <a:pt x="55" y="1"/>
                  </a:cubicBezTo>
                </a:path>
              </a:pathLst>
            </a:custGeom>
            <a:solidFill>
              <a:srgbClr val="577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1" name="Freeform 356"/>
            <p:cNvSpPr>
              <a:spLocks noEditPoints="1"/>
            </p:cNvSpPr>
            <p:nvPr/>
          </p:nvSpPr>
          <p:spPr bwMode="auto">
            <a:xfrm rot="16200000">
              <a:off x="9932959" y="763394"/>
              <a:ext cx="1371041" cy="1016311"/>
            </a:xfrm>
            <a:custGeom>
              <a:avLst/>
              <a:gdLst>
                <a:gd name="T0" fmla="*/ 116 w 236"/>
                <a:gd name="T1" fmla="*/ 51 h 175"/>
                <a:gd name="T2" fmla="*/ 5 w 236"/>
                <a:gd name="T3" fmla="*/ 71 h 175"/>
                <a:gd name="T4" fmla="*/ 44 w 236"/>
                <a:gd name="T5" fmla="*/ 175 h 175"/>
                <a:gd name="T6" fmla="*/ 108 w 236"/>
                <a:gd name="T7" fmla="*/ 150 h 175"/>
                <a:gd name="T8" fmla="*/ 81 w 236"/>
                <a:gd name="T9" fmla="*/ 110 h 175"/>
                <a:gd name="T10" fmla="*/ 117 w 236"/>
                <a:gd name="T11" fmla="*/ 57 h 175"/>
                <a:gd name="T12" fmla="*/ 116 w 236"/>
                <a:gd name="T13" fmla="*/ 51 h 175"/>
                <a:gd name="T14" fmla="*/ 210 w 236"/>
                <a:gd name="T15" fmla="*/ 0 h 175"/>
                <a:gd name="T16" fmla="*/ 170 w 236"/>
                <a:gd name="T17" fmla="*/ 31 h 175"/>
                <a:gd name="T18" fmla="*/ 141 w 236"/>
                <a:gd name="T19" fmla="*/ 57 h 175"/>
                <a:gd name="T20" fmla="*/ 137 w 236"/>
                <a:gd name="T21" fmla="*/ 60 h 175"/>
                <a:gd name="T22" fmla="*/ 126 w 236"/>
                <a:gd name="T23" fmla="*/ 61 h 175"/>
                <a:gd name="T24" fmla="*/ 119 w 236"/>
                <a:gd name="T25" fmla="*/ 79 h 175"/>
                <a:gd name="T26" fmla="*/ 119 w 236"/>
                <a:gd name="T27" fmla="*/ 79 h 175"/>
                <a:gd name="T28" fmla="*/ 150 w 236"/>
                <a:gd name="T29" fmla="*/ 124 h 175"/>
                <a:gd name="T30" fmla="*/ 236 w 236"/>
                <a:gd name="T31" fmla="*/ 38 h 175"/>
                <a:gd name="T32" fmla="*/ 210 w 236"/>
                <a:gd name="T33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6" h="175">
                  <a:moveTo>
                    <a:pt x="116" y="51"/>
                  </a:moveTo>
                  <a:cubicBezTo>
                    <a:pt x="61" y="67"/>
                    <a:pt x="5" y="71"/>
                    <a:pt x="5" y="71"/>
                  </a:cubicBezTo>
                  <a:cubicBezTo>
                    <a:pt x="0" y="135"/>
                    <a:pt x="44" y="175"/>
                    <a:pt x="44" y="175"/>
                  </a:cubicBezTo>
                  <a:cubicBezTo>
                    <a:pt x="67" y="169"/>
                    <a:pt x="89" y="160"/>
                    <a:pt x="108" y="150"/>
                  </a:cubicBezTo>
                  <a:cubicBezTo>
                    <a:pt x="102" y="138"/>
                    <a:pt x="85" y="123"/>
                    <a:pt x="81" y="110"/>
                  </a:cubicBezTo>
                  <a:cubicBezTo>
                    <a:pt x="77" y="94"/>
                    <a:pt x="115" y="74"/>
                    <a:pt x="117" y="57"/>
                  </a:cubicBezTo>
                  <a:cubicBezTo>
                    <a:pt x="117" y="55"/>
                    <a:pt x="117" y="53"/>
                    <a:pt x="116" y="51"/>
                  </a:cubicBezTo>
                  <a:moveTo>
                    <a:pt x="210" y="0"/>
                  </a:moveTo>
                  <a:cubicBezTo>
                    <a:pt x="201" y="13"/>
                    <a:pt x="187" y="23"/>
                    <a:pt x="170" y="31"/>
                  </a:cubicBezTo>
                  <a:cubicBezTo>
                    <a:pt x="161" y="44"/>
                    <a:pt x="141" y="57"/>
                    <a:pt x="141" y="57"/>
                  </a:cubicBezTo>
                  <a:cubicBezTo>
                    <a:pt x="137" y="60"/>
                    <a:pt x="137" y="60"/>
                    <a:pt x="137" y="60"/>
                  </a:cubicBezTo>
                  <a:cubicBezTo>
                    <a:pt x="126" y="61"/>
                    <a:pt x="126" y="61"/>
                    <a:pt x="126" y="61"/>
                  </a:cubicBezTo>
                  <a:cubicBezTo>
                    <a:pt x="125" y="69"/>
                    <a:pt x="119" y="79"/>
                    <a:pt x="119" y="79"/>
                  </a:cubicBezTo>
                  <a:cubicBezTo>
                    <a:pt x="119" y="79"/>
                    <a:pt x="119" y="79"/>
                    <a:pt x="119" y="79"/>
                  </a:cubicBezTo>
                  <a:cubicBezTo>
                    <a:pt x="145" y="79"/>
                    <a:pt x="178" y="90"/>
                    <a:pt x="150" y="124"/>
                  </a:cubicBezTo>
                  <a:cubicBezTo>
                    <a:pt x="205" y="83"/>
                    <a:pt x="236" y="38"/>
                    <a:pt x="236" y="38"/>
                  </a:cubicBezTo>
                  <a:cubicBezTo>
                    <a:pt x="223" y="11"/>
                    <a:pt x="210" y="0"/>
                    <a:pt x="210" y="0"/>
                  </a:cubicBezTo>
                </a:path>
              </a:pathLst>
            </a:custGeom>
            <a:solidFill>
              <a:srgbClr val="79DB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2" name="Freeform 357"/>
            <p:cNvSpPr>
              <a:spLocks/>
            </p:cNvSpPr>
            <p:nvPr/>
          </p:nvSpPr>
          <p:spPr bwMode="auto">
            <a:xfrm rot="16200000">
              <a:off x="10342095" y="870031"/>
              <a:ext cx="585413" cy="692049"/>
            </a:xfrm>
            <a:custGeom>
              <a:avLst/>
              <a:gdLst>
                <a:gd name="T0" fmla="*/ 93 w 101"/>
                <a:gd name="T1" fmla="*/ 0 h 119"/>
                <a:gd name="T2" fmla="*/ 39 w 101"/>
                <a:gd name="T3" fmla="*/ 20 h 119"/>
                <a:gd name="T4" fmla="*/ 40 w 101"/>
                <a:gd name="T5" fmla="*/ 26 h 119"/>
                <a:gd name="T6" fmla="*/ 4 w 101"/>
                <a:gd name="T7" fmla="*/ 79 h 119"/>
                <a:gd name="T8" fmla="*/ 31 w 101"/>
                <a:gd name="T9" fmla="*/ 119 h 119"/>
                <a:gd name="T10" fmla="*/ 73 w 101"/>
                <a:gd name="T11" fmla="*/ 93 h 119"/>
                <a:gd name="T12" fmla="*/ 42 w 101"/>
                <a:gd name="T13" fmla="*/ 48 h 119"/>
                <a:gd name="T14" fmla="*/ 42 w 101"/>
                <a:gd name="T15" fmla="*/ 48 h 119"/>
                <a:gd name="T16" fmla="*/ 49 w 101"/>
                <a:gd name="T17" fmla="*/ 30 h 119"/>
                <a:gd name="T18" fmla="*/ 60 w 101"/>
                <a:gd name="T19" fmla="*/ 29 h 119"/>
                <a:gd name="T20" fmla="*/ 64 w 101"/>
                <a:gd name="T21" fmla="*/ 26 h 119"/>
                <a:gd name="T22" fmla="*/ 93 w 101"/>
                <a:gd name="T23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1" h="119">
                  <a:moveTo>
                    <a:pt x="93" y="0"/>
                  </a:moveTo>
                  <a:cubicBezTo>
                    <a:pt x="77" y="8"/>
                    <a:pt x="58" y="15"/>
                    <a:pt x="39" y="20"/>
                  </a:cubicBezTo>
                  <a:cubicBezTo>
                    <a:pt x="40" y="22"/>
                    <a:pt x="40" y="24"/>
                    <a:pt x="40" y="26"/>
                  </a:cubicBezTo>
                  <a:cubicBezTo>
                    <a:pt x="38" y="43"/>
                    <a:pt x="0" y="63"/>
                    <a:pt x="4" y="79"/>
                  </a:cubicBezTo>
                  <a:cubicBezTo>
                    <a:pt x="8" y="92"/>
                    <a:pt x="25" y="107"/>
                    <a:pt x="31" y="119"/>
                  </a:cubicBezTo>
                  <a:cubicBezTo>
                    <a:pt x="46" y="111"/>
                    <a:pt x="60" y="102"/>
                    <a:pt x="73" y="93"/>
                  </a:cubicBezTo>
                  <a:cubicBezTo>
                    <a:pt x="101" y="59"/>
                    <a:pt x="68" y="48"/>
                    <a:pt x="42" y="48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42" y="48"/>
                    <a:pt x="48" y="38"/>
                    <a:pt x="49" y="30"/>
                  </a:cubicBezTo>
                  <a:cubicBezTo>
                    <a:pt x="60" y="29"/>
                    <a:pt x="60" y="29"/>
                    <a:pt x="60" y="29"/>
                  </a:cubicBezTo>
                  <a:cubicBezTo>
                    <a:pt x="64" y="26"/>
                    <a:pt x="64" y="26"/>
                    <a:pt x="64" y="26"/>
                  </a:cubicBezTo>
                  <a:cubicBezTo>
                    <a:pt x="64" y="26"/>
                    <a:pt x="84" y="13"/>
                    <a:pt x="93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3" name="Freeform 358"/>
            <p:cNvSpPr>
              <a:spLocks noEditPoints="1"/>
            </p:cNvSpPr>
            <p:nvPr/>
          </p:nvSpPr>
          <p:spPr bwMode="auto">
            <a:xfrm rot="16200000">
              <a:off x="10287689" y="604527"/>
              <a:ext cx="1092480" cy="924909"/>
            </a:xfrm>
            <a:custGeom>
              <a:avLst/>
              <a:gdLst>
                <a:gd name="T0" fmla="*/ 51 w 188"/>
                <a:gd name="T1" fmla="*/ 116 h 159"/>
                <a:gd name="T2" fmla="*/ 0 w 188"/>
                <a:gd name="T3" fmla="*/ 141 h 159"/>
                <a:gd name="T4" fmla="*/ 39 w 188"/>
                <a:gd name="T5" fmla="*/ 159 h 159"/>
                <a:gd name="T6" fmla="*/ 61 w 188"/>
                <a:gd name="T7" fmla="*/ 152 h 159"/>
                <a:gd name="T8" fmla="*/ 51 w 188"/>
                <a:gd name="T9" fmla="*/ 116 h 159"/>
                <a:gd name="T10" fmla="*/ 147 w 188"/>
                <a:gd name="T11" fmla="*/ 46 h 159"/>
                <a:gd name="T12" fmla="*/ 74 w 188"/>
                <a:gd name="T13" fmla="*/ 103 h 159"/>
                <a:gd name="T14" fmla="*/ 65 w 188"/>
                <a:gd name="T15" fmla="*/ 150 h 159"/>
                <a:gd name="T16" fmla="*/ 162 w 188"/>
                <a:gd name="T17" fmla="*/ 75 h 159"/>
                <a:gd name="T18" fmla="*/ 149 w 188"/>
                <a:gd name="T19" fmla="*/ 60 h 159"/>
                <a:gd name="T20" fmla="*/ 147 w 188"/>
                <a:gd name="T21" fmla="*/ 46 h 159"/>
                <a:gd name="T22" fmla="*/ 187 w 188"/>
                <a:gd name="T23" fmla="*/ 17 h 159"/>
                <a:gd name="T24" fmla="*/ 188 w 188"/>
                <a:gd name="T25" fmla="*/ 21 h 159"/>
                <a:gd name="T26" fmla="*/ 187 w 188"/>
                <a:gd name="T27" fmla="*/ 17 h 159"/>
                <a:gd name="T28" fmla="*/ 180 w 188"/>
                <a:gd name="T29" fmla="*/ 0 h 159"/>
                <a:gd name="T30" fmla="*/ 165 w 188"/>
                <a:gd name="T31" fmla="*/ 24 h 159"/>
                <a:gd name="T32" fmla="*/ 186 w 188"/>
                <a:gd name="T33" fmla="*/ 11 h 159"/>
                <a:gd name="T34" fmla="*/ 180 w 188"/>
                <a:gd name="T35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8" h="159">
                  <a:moveTo>
                    <a:pt x="51" y="116"/>
                  </a:moveTo>
                  <a:cubicBezTo>
                    <a:pt x="22" y="132"/>
                    <a:pt x="0" y="141"/>
                    <a:pt x="0" y="141"/>
                  </a:cubicBezTo>
                  <a:cubicBezTo>
                    <a:pt x="19" y="155"/>
                    <a:pt x="39" y="159"/>
                    <a:pt x="39" y="159"/>
                  </a:cubicBezTo>
                  <a:cubicBezTo>
                    <a:pt x="46" y="157"/>
                    <a:pt x="53" y="155"/>
                    <a:pt x="61" y="152"/>
                  </a:cubicBezTo>
                  <a:cubicBezTo>
                    <a:pt x="57" y="143"/>
                    <a:pt x="53" y="126"/>
                    <a:pt x="51" y="116"/>
                  </a:cubicBezTo>
                  <a:moveTo>
                    <a:pt x="147" y="46"/>
                  </a:moveTo>
                  <a:cubicBezTo>
                    <a:pt x="125" y="69"/>
                    <a:pt x="99" y="88"/>
                    <a:pt x="74" y="103"/>
                  </a:cubicBezTo>
                  <a:cubicBezTo>
                    <a:pt x="70" y="118"/>
                    <a:pt x="67" y="139"/>
                    <a:pt x="65" y="150"/>
                  </a:cubicBezTo>
                  <a:cubicBezTo>
                    <a:pt x="103" y="134"/>
                    <a:pt x="139" y="100"/>
                    <a:pt x="162" y="75"/>
                  </a:cubicBezTo>
                  <a:cubicBezTo>
                    <a:pt x="159" y="71"/>
                    <a:pt x="155" y="66"/>
                    <a:pt x="149" y="60"/>
                  </a:cubicBezTo>
                  <a:cubicBezTo>
                    <a:pt x="145" y="56"/>
                    <a:pt x="145" y="51"/>
                    <a:pt x="147" y="46"/>
                  </a:cubicBezTo>
                  <a:moveTo>
                    <a:pt x="187" y="17"/>
                  </a:moveTo>
                  <a:cubicBezTo>
                    <a:pt x="187" y="19"/>
                    <a:pt x="188" y="20"/>
                    <a:pt x="188" y="21"/>
                  </a:cubicBezTo>
                  <a:cubicBezTo>
                    <a:pt x="188" y="20"/>
                    <a:pt x="187" y="19"/>
                    <a:pt x="187" y="17"/>
                  </a:cubicBezTo>
                  <a:moveTo>
                    <a:pt x="180" y="0"/>
                  </a:moveTo>
                  <a:cubicBezTo>
                    <a:pt x="176" y="8"/>
                    <a:pt x="171" y="17"/>
                    <a:pt x="165" y="24"/>
                  </a:cubicBezTo>
                  <a:cubicBezTo>
                    <a:pt x="175" y="17"/>
                    <a:pt x="184" y="11"/>
                    <a:pt x="186" y="11"/>
                  </a:cubicBezTo>
                  <a:cubicBezTo>
                    <a:pt x="183" y="2"/>
                    <a:pt x="180" y="0"/>
                    <a:pt x="180" y="0"/>
                  </a:cubicBezTo>
                </a:path>
              </a:pathLst>
            </a:custGeom>
            <a:solidFill>
              <a:srgbClr val="79DB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4" name="Freeform 359"/>
            <p:cNvSpPr>
              <a:spLocks/>
            </p:cNvSpPr>
            <p:nvPr/>
          </p:nvSpPr>
          <p:spPr bwMode="auto">
            <a:xfrm rot="16200000">
              <a:off x="11046114" y="1108331"/>
              <a:ext cx="132752" cy="285090"/>
            </a:xfrm>
            <a:custGeom>
              <a:avLst/>
              <a:gdLst>
                <a:gd name="T0" fmla="*/ 23 w 23"/>
                <a:gd name="T1" fmla="*/ 0 h 49"/>
                <a:gd name="T2" fmla="*/ 0 w 23"/>
                <a:gd name="T3" fmla="*/ 13 h 49"/>
                <a:gd name="T4" fmla="*/ 10 w 23"/>
                <a:gd name="T5" fmla="*/ 49 h 49"/>
                <a:gd name="T6" fmla="*/ 14 w 23"/>
                <a:gd name="T7" fmla="*/ 47 h 49"/>
                <a:gd name="T8" fmla="*/ 23 w 23"/>
                <a:gd name="T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49">
                  <a:moveTo>
                    <a:pt x="23" y="0"/>
                  </a:moveTo>
                  <a:cubicBezTo>
                    <a:pt x="15" y="5"/>
                    <a:pt x="8" y="9"/>
                    <a:pt x="0" y="13"/>
                  </a:cubicBezTo>
                  <a:cubicBezTo>
                    <a:pt x="2" y="23"/>
                    <a:pt x="6" y="40"/>
                    <a:pt x="10" y="49"/>
                  </a:cubicBezTo>
                  <a:cubicBezTo>
                    <a:pt x="11" y="49"/>
                    <a:pt x="13" y="48"/>
                    <a:pt x="14" y="47"/>
                  </a:cubicBezTo>
                  <a:cubicBezTo>
                    <a:pt x="16" y="36"/>
                    <a:pt x="19" y="15"/>
                    <a:pt x="23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5" name="Freeform 360"/>
            <p:cNvSpPr>
              <a:spLocks/>
            </p:cNvSpPr>
            <p:nvPr/>
          </p:nvSpPr>
          <p:spPr bwMode="auto">
            <a:xfrm rot="16200000">
              <a:off x="10492257" y="456542"/>
              <a:ext cx="256798" cy="372140"/>
            </a:xfrm>
            <a:custGeom>
              <a:avLst/>
              <a:gdLst>
                <a:gd name="T0" fmla="*/ 41 w 44"/>
                <a:gd name="T1" fmla="*/ 0 h 64"/>
                <a:gd name="T2" fmla="*/ 20 w 44"/>
                <a:gd name="T3" fmla="*/ 13 h 64"/>
                <a:gd name="T4" fmla="*/ 2 w 44"/>
                <a:gd name="T5" fmla="*/ 35 h 64"/>
                <a:gd name="T6" fmla="*/ 4 w 44"/>
                <a:gd name="T7" fmla="*/ 49 h 64"/>
                <a:gd name="T8" fmla="*/ 17 w 44"/>
                <a:gd name="T9" fmla="*/ 64 h 64"/>
                <a:gd name="T10" fmla="*/ 44 w 44"/>
                <a:gd name="T11" fmla="*/ 32 h 64"/>
                <a:gd name="T12" fmla="*/ 43 w 44"/>
                <a:gd name="T13" fmla="*/ 10 h 64"/>
                <a:gd name="T14" fmla="*/ 42 w 44"/>
                <a:gd name="T15" fmla="*/ 6 h 64"/>
                <a:gd name="T16" fmla="*/ 41 w 44"/>
                <a:gd name="T17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64">
                  <a:moveTo>
                    <a:pt x="41" y="0"/>
                  </a:moveTo>
                  <a:cubicBezTo>
                    <a:pt x="39" y="0"/>
                    <a:pt x="30" y="6"/>
                    <a:pt x="20" y="13"/>
                  </a:cubicBezTo>
                  <a:cubicBezTo>
                    <a:pt x="15" y="21"/>
                    <a:pt x="8" y="28"/>
                    <a:pt x="2" y="35"/>
                  </a:cubicBezTo>
                  <a:cubicBezTo>
                    <a:pt x="0" y="40"/>
                    <a:pt x="0" y="45"/>
                    <a:pt x="4" y="49"/>
                  </a:cubicBezTo>
                  <a:cubicBezTo>
                    <a:pt x="10" y="55"/>
                    <a:pt x="14" y="60"/>
                    <a:pt x="17" y="64"/>
                  </a:cubicBezTo>
                  <a:cubicBezTo>
                    <a:pt x="34" y="46"/>
                    <a:pt x="44" y="32"/>
                    <a:pt x="44" y="32"/>
                  </a:cubicBezTo>
                  <a:cubicBezTo>
                    <a:pt x="44" y="23"/>
                    <a:pt x="44" y="16"/>
                    <a:pt x="43" y="10"/>
                  </a:cubicBezTo>
                  <a:cubicBezTo>
                    <a:pt x="43" y="9"/>
                    <a:pt x="42" y="8"/>
                    <a:pt x="42" y="6"/>
                  </a:cubicBezTo>
                  <a:cubicBezTo>
                    <a:pt x="42" y="4"/>
                    <a:pt x="41" y="2"/>
                    <a:pt x="41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6" name="Freeform 361"/>
            <p:cNvSpPr>
              <a:spLocks noEditPoints="1"/>
            </p:cNvSpPr>
            <p:nvPr/>
          </p:nvSpPr>
          <p:spPr bwMode="auto">
            <a:xfrm rot="16200000">
              <a:off x="9658751" y="1146415"/>
              <a:ext cx="1109890" cy="393902"/>
            </a:xfrm>
            <a:custGeom>
              <a:avLst/>
              <a:gdLst>
                <a:gd name="T0" fmla="*/ 86 w 191"/>
                <a:gd name="T1" fmla="*/ 43 h 68"/>
                <a:gd name="T2" fmla="*/ 1 w 191"/>
                <a:gd name="T3" fmla="*/ 61 h 68"/>
                <a:gd name="T4" fmla="*/ 0 w 191"/>
                <a:gd name="T5" fmla="*/ 68 h 68"/>
                <a:gd name="T6" fmla="*/ 97 w 191"/>
                <a:gd name="T7" fmla="*/ 53 h 68"/>
                <a:gd name="T8" fmla="*/ 86 w 191"/>
                <a:gd name="T9" fmla="*/ 43 h 68"/>
                <a:gd name="T10" fmla="*/ 177 w 191"/>
                <a:gd name="T11" fmla="*/ 0 h 68"/>
                <a:gd name="T12" fmla="*/ 166 w 191"/>
                <a:gd name="T13" fmla="*/ 7 h 68"/>
                <a:gd name="T14" fmla="*/ 169 w 191"/>
                <a:gd name="T15" fmla="*/ 25 h 68"/>
                <a:gd name="T16" fmla="*/ 191 w 191"/>
                <a:gd name="T17" fmla="*/ 10 h 68"/>
                <a:gd name="T18" fmla="*/ 177 w 191"/>
                <a:gd name="T1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1" h="68">
                  <a:moveTo>
                    <a:pt x="86" y="43"/>
                  </a:moveTo>
                  <a:cubicBezTo>
                    <a:pt x="62" y="50"/>
                    <a:pt x="34" y="57"/>
                    <a:pt x="1" y="61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46" y="66"/>
                    <a:pt x="97" y="53"/>
                  </a:cubicBezTo>
                  <a:cubicBezTo>
                    <a:pt x="94" y="50"/>
                    <a:pt x="90" y="46"/>
                    <a:pt x="86" y="43"/>
                  </a:cubicBezTo>
                  <a:moveTo>
                    <a:pt x="177" y="0"/>
                  </a:moveTo>
                  <a:cubicBezTo>
                    <a:pt x="177" y="0"/>
                    <a:pt x="174" y="2"/>
                    <a:pt x="166" y="7"/>
                  </a:cubicBezTo>
                  <a:cubicBezTo>
                    <a:pt x="169" y="13"/>
                    <a:pt x="170" y="19"/>
                    <a:pt x="169" y="25"/>
                  </a:cubicBezTo>
                  <a:cubicBezTo>
                    <a:pt x="177" y="20"/>
                    <a:pt x="184" y="15"/>
                    <a:pt x="191" y="10"/>
                  </a:cubicBezTo>
                  <a:cubicBezTo>
                    <a:pt x="191" y="10"/>
                    <a:pt x="185" y="5"/>
                    <a:pt x="177" y="0"/>
                  </a:cubicBezTo>
                </a:path>
              </a:pathLst>
            </a:custGeom>
            <a:solidFill>
              <a:srgbClr val="79DB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7" name="Freeform 362"/>
            <p:cNvSpPr>
              <a:spLocks/>
            </p:cNvSpPr>
            <p:nvPr/>
          </p:nvSpPr>
          <p:spPr bwMode="auto">
            <a:xfrm rot="16200000">
              <a:off x="9946017" y="1022369"/>
              <a:ext cx="489658" cy="265503"/>
            </a:xfrm>
            <a:custGeom>
              <a:avLst/>
              <a:gdLst>
                <a:gd name="T0" fmla="*/ 80 w 84"/>
                <a:gd name="T1" fmla="*/ 0 h 46"/>
                <a:gd name="T2" fmla="*/ 0 w 84"/>
                <a:gd name="T3" fmla="*/ 36 h 46"/>
                <a:gd name="T4" fmla="*/ 11 w 84"/>
                <a:gd name="T5" fmla="*/ 46 h 46"/>
                <a:gd name="T6" fmla="*/ 83 w 84"/>
                <a:gd name="T7" fmla="*/ 18 h 46"/>
                <a:gd name="T8" fmla="*/ 80 w 84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46">
                  <a:moveTo>
                    <a:pt x="80" y="0"/>
                  </a:moveTo>
                  <a:cubicBezTo>
                    <a:pt x="66" y="9"/>
                    <a:pt x="39" y="23"/>
                    <a:pt x="0" y="36"/>
                  </a:cubicBezTo>
                  <a:cubicBezTo>
                    <a:pt x="4" y="39"/>
                    <a:pt x="8" y="43"/>
                    <a:pt x="11" y="46"/>
                  </a:cubicBezTo>
                  <a:cubicBezTo>
                    <a:pt x="36" y="40"/>
                    <a:pt x="61" y="31"/>
                    <a:pt x="83" y="18"/>
                  </a:cubicBezTo>
                  <a:cubicBezTo>
                    <a:pt x="84" y="12"/>
                    <a:pt x="83" y="6"/>
                    <a:pt x="80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8" name="Freeform 363"/>
            <p:cNvSpPr>
              <a:spLocks/>
            </p:cNvSpPr>
            <p:nvPr/>
          </p:nvSpPr>
          <p:spPr bwMode="auto">
            <a:xfrm rot="16200000">
              <a:off x="605000" y="4002751"/>
              <a:ext cx="1832407" cy="1832407"/>
            </a:xfrm>
            <a:custGeom>
              <a:avLst/>
              <a:gdLst>
                <a:gd name="T0" fmla="*/ 296 w 315"/>
                <a:gd name="T1" fmla="*/ 123 h 315"/>
                <a:gd name="T2" fmla="*/ 123 w 315"/>
                <a:gd name="T3" fmla="*/ 19 h 315"/>
                <a:gd name="T4" fmla="*/ 19 w 315"/>
                <a:gd name="T5" fmla="*/ 192 h 315"/>
                <a:gd name="T6" fmla="*/ 192 w 315"/>
                <a:gd name="T7" fmla="*/ 296 h 315"/>
                <a:gd name="T8" fmla="*/ 296 w 315"/>
                <a:gd name="T9" fmla="*/ 123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5" h="315">
                  <a:moveTo>
                    <a:pt x="296" y="123"/>
                  </a:moveTo>
                  <a:cubicBezTo>
                    <a:pt x="277" y="46"/>
                    <a:pt x="200" y="0"/>
                    <a:pt x="123" y="19"/>
                  </a:cubicBezTo>
                  <a:cubicBezTo>
                    <a:pt x="46" y="38"/>
                    <a:pt x="0" y="115"/>
                    <a:pt x="19" y="192"/>
                  </a:cubicBezTo>
                  <a:cubicBezTo>
                    <a:pt x="38" y="268"/>
                    <a:pt x="115" y="315"/>
                    <a:pt x="192" y="296"/>
                  </a:cubicBezTo>
                  <a:cubicBezTo>
                    <a:pt x="269" y="277"/>
                    <a:pt x="315" y="199"/>
                    <a:pt x="296" y="123"/>
                  </a:cubicBezTo>
                  <a:close/>
                </a:path>
              </a:pathLst>
            </a:custGeom>
            <a:solidFill>
              <a:srgbClr val="6FC8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9" name="Freeform 364"/>
            <p:cNvSpPr>
              <a:spLocks/>
            </p:cNvSpPr>
            <p:nvPr/>
          </p:nvSpPr>
          <p:spPr bwMode="auto">
            <a:xfrm rot="16200000">
              <a:off x="1020665" y="5315034"/>
              <a:ext cx="191511" cy="348201"/>
            </a:xfrm>
            <a:custGeom>
              <a:avLst/>
              <a:gdLst>
                <a:gd name="T0" fmla="*/ 23 w 33"/>
                <a:gd name="T1" fmla="*/ 3 h 60"/>
                <a:gd name="T2" fmla="*/ 15 w 33"/>
                <a:gd name="T3" fmla="*/ 45 h 60"/>
                <a:gd name="T4" fmla="*/ 23 w 33"/>
                <a:gd name="T5" fmla="*/ 3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60">
                  <a:moveTo>
                    <a:pt x="23" y="3"/>
                  </a:moveTo>
                  <a:cubicBezTo>
                    <a:pt x="7" y="10"/>
                    <a:pt x="0" y="60"/>
                    <a:pt x="15" y="45"/>
                  </a:cubicBezTo>
                  <a:cubicBezTo>
                    <a:pt x="31" y="30"/>
                    <a:pt x="33" y="0"/>
                    <a:pt x="23" y="3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0" name="Freeform 365"/>
            <p:cNvSpPr>
              <a:spLocks/>
            </p:cNvSpPr>
            <p:nvPr/>
          </p:nvSpPr>
          <p:spPr bwMode="auto">
            <a:xfrm rot="16200000">
              <a:off x="891178" y="5148550"/>
              <a:ext cx="191511" cy="215449"/>
            </a:xfrm>
            <a:custGeom>
              <a:avLst/>
              <a:gdLst>
                <a:gd name="T0" fmla="*/ 3 w 33"/>
                <a:gd name="T1" fmla="*/ 3 h 37"/>
                <a:gd name="T2" fmla="*/ 29 w 33"/>
                <a:gd name="T3" fmla="*/ 19 h 37"/>
                <a:gd name="T4" fmla="*/ 3 w 33"/>
                <a:gd name="T5" fmla="*/ 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37">
                  <a:moveTo>
                    <a:pt x="3" y="3"/>
                  </a:moveTo>
                  <a:cubicBezTo>
                    <a:pt x="15" y="15"/>
                    <a:pt x="33" y="37"/>
                    <a:pt x="29" y="19"/>
                  </a:cubicBezTo>
                  <a:cubicBezTo>
                    <a:pt x="24" y="0"/>
                    <a:pt x="0" y="0"/>
                    <a:pt x="3" y="3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1" name="Freeform 366"/>
            <p:cNvSpPr>
              <a:spLocks/>
            </p:cNvSpPr>
            <p:nvPr/>
          </p:nvSpPr>
          <p:spPr bwMode="auto">
            <a:xfrm rot="16200000">
              <a:off x="1056573" y="5216014"/>
              <a:ext cx="139280" cy="202392"/>
            </a:xfrm>
            <a:custGeom>
              <a:avLst/>
              <a:gdLst>
                <a:gd name="T0" fmla="*/ 8 w 24"/>
                <a:gd name="T1" fmla="*/ 5 h 35"/>
                <a:gd name="T2" fmla="*/ 13 w 24"/>
                <a:gd name="T3" fmla="*/ 25 h 35"/>
                <a:gd name="T4" fmla="*/ 8 w 24"/>
                <a:gd name="T5" fmla="*/ 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35">
                  <a:moveTo>
                    <a:pt x="8" y="5"/>
                  </a:moveTo>
                  <a:cubicBezTo>
                    <a:pt x="0" y="11"/>
                    <a:pt x="1" y="35"/>
                    <a:pt x="13" y="25"/>
                  </a:cubicBezTo>
                  <a:cubicBezTo>
                    <a:pt x="24" y="15"/>
                    <a:pt x="16" y="0"/>
                    <a:pt x="8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2" name="Freeform 367"/>
            <p:cNvSpPr>
              <a:spLocks/>
            </p:cNvSpPr>
            <p:nvPr/>
          </p:nvSpPr>
          <p:spPr bwMode="auto">
            <a:xfrm rot="16200000">
              <a:off x="1213263" y="4173588"/>
              <a:ext cx="243741" cy="389550"/>
            </a:xfrm>
            <a:custGeom>
              <a:avLst/>
              <a:gdLst>
                <a:gd name="T0" fmla="*/ 17 w 42"/>
                <a:gd name="T1" fmla="*/ 6 h 67"/>
                <a:gd name="T2" fmla="*/ 28 w 42"/>
                <a:gd name="T3" fmla="*/ 47 h 67"/>
                <a:gd name="T4" fmla="*/ 17 w 42"/>
                <a:gd name="T5" fmla="*/ 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67">
                  <a:moveTo>
                    <a:pt x="17" y="6"/>
                  </a:moveTo>
                  <a:cubicBezTo>
                    <a:pt x="0" y="19"/>
                    <a:pt x="13" y="67"/>
                    <a:pt x="28" y="47"/>
                  </a:cubicBezTo>
                  <a:cubicBezTo>
                    <a:pt x="42" y="27"/>
                    <a:pt x="26" y="0"/>
                    <a:pt x="17" y="6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3" name="Freeform 368"/>
            <p:cNvSpPr>
              <a:spLocks/>
            </p:cNvSpPr>
            <p:nvPr/>
          </p:nvSpPr>
          <p:spPr bwMode="auto">
            <a:xfrm rot="16200000">
              <a:off x="2029359" y="4759000"/>
              <a:ext cx="367787" cy="295971"/>
            </a:xfrm>
            <a:custGeom>
              <a:avLst/>
              <a:gdLst>
                <a:gd name="T0" fmla="*/ 4 w 63"/>
                <a:gd name="T1" fmla="*/ 17 h 51"/>
                <a:gd name="T2" fmla="*/ 44 w 63"/>
                <a:gd name="T3" fmla="*/ 25 h 51"/>
                <a:gd name="T4" fmla="*/ 4 w 63"/>
                <a:gd name="T5" fmla="*/ 1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" h="51">
                  <a:moveTo>
                    <a:pt x="4" y="17"/>
                  </a:moveTo>
                  <a:cubicBezTo>
                    <a:pt x="23" y="28"/>
                    <a:pt x="63" y="51"/>
                    <a:pt x="44" y="25"/>
                  </a:cubicBezTo>
                  <a:cubicBezTo>
                    <a:pt x="25" y="0"/>
                    <a:pt x="0" y="15"/>
                    <a:pt x="4" y="17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4" name="Freeform 369"/>
            <p:cNvSpPr>
              <a:spLocks/>
            </p:cNvSpPr>
            <p:nvPr/>
          </p:nvSpPr>
          <p:spPr bwMode="auto">
            <a:xfrm rot="16200000">
              <a:off x="2108793" y="4714387"/>
              <a:ext cx="121870" cy="208921"/>
            </a:xfrm>
            <a:custGeom>
              <a:avLst/>
              <a:gdLst>
                <a:gd name="T0" fmla="*/ 5 w 21"/>
                <a:gd name="T1" fmla="*/ 4 h 36"/>
                <a:gd name="T2" fmla="*/ 17 w 21"/>
                <a:gd name="T3" fmla="*/ 18 h 36"/>
                <a:gd name="T4" fmla="*/ 5 w 21"/>
                <a:gd name="T5" fmla="*/ 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36">
                  <a:moveTo>
                    <a:pt x="5" y="4"/>
                  </a:moveTo>
                  <a:cubicBezTo>
                    <a:pt x="0" y="11"/>
                    <a:pt x="13" y="36"/>
                    <a:pt x="17" y="18"/>
                  </a:cubicBezTo>
                  <a:cubicBezTo>
                    <a:pt x="21" y="0"/>
                    <a:pt x="8" y="1"/>
                    <a:pt x="5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5" name="Freeform 370"/>
            <p:cNvSpPr>
              <a:spLocks/>
            </p:cNvSpPr>
            <p:nvPr/>
          </p:nvSpPr>
          <p:spPr bwMode="auto">
            <a:xfrm rot="16200000">
              <a:off x="916204" y="4296546"/>
              <a:ext cx="250269" cy="337320"/>
            </a:xfrm>
            <a:custGeom>
              <a:avLst/>
              <a:gdLst>
                <a:gd name="T0" fmla="*/ 9 w 43"/>
                <a:gd name="T1" fmla="*/ 8 h 58"/>
                <a:gd name="T2" fmla="*/ 42 w 43"/>
                <a:gd name="T3" fmla="*/ 37 h 58"/>
                <a:gd name="T4" fmla="*/ 9 w 43"/>
                <a:gd name="T5" fmla="*/ 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58">
                  <a:moveTo>
                    <a:pt x="9" y="8"/>
                  </a:moveTo>
                  <a:cubicBezTo>
                    <a:pt x="0" y="19"/>
                    <a:pt x="40" y="58"/>
                    <a:pt x="42" y="37"/>
                  </a:cubicBezTo>
                  <a:cubicBezTo>
                    <a:pt x="43" y="16"/>
                    <a:pt x="16" y="0"/>
                    <a:pt x="9" y="8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6" name="Freeform 371"/>
            <p:cNvSpPr>
              <a:spLocks/>
            </p:cNvSpPr>
            <p:nvPr/>
          </p:nvSpPr>
          <p:spPr bwMode="auto">
            <a:xfrm rot="16200000">
              <a:off x="1100098" y="4460853"/>
              <a:ext cx="167572" cy="100108"/>
            </a:xfrm>
            <a:custGeom>
              <a:avLst/>
              <a:gdLst>
                <a:gd name="T0" fmla="*/ 19 w 29"/>
                <a:gd name="T1" fmla="*/ 3 h 17"/>
                <a:gd name="T2" fmla="*/ 11 w 29"/>
                <a:gd name="T3" fmla="*/ 13 h 17"/>
                <a:gd name="T4" fmla="*/ 19 w 29"/>
                <a:gd name="T5" fmla="*/ 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17">
                  <a:moveTo>
                    <a:pt x="19" y="3"/>
                  </a:moveTo>
                  <a:cubicBezTo>
                    <a:pt x="9" y="6"/>
                    <a:pt x="0" y="17"/>
                    <a:pt x="11" y="13"/>
                  </a:cubicBezTo>
                  <a:cubicBezTo>
                    <a:pt x="21" y="9"/>
                    <a:pt x="29" y="0"/>
                    <a:pt x="19" y="3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7" name="Freeform 372"/>
            <p:cNvSpPr>
              <a:spLocks/>
            </p:cNvSpPr>
            <p:nvPr/>
          </p:nvSpPr>
          <p:spPr bwMode="auto">
            <a:xfrm rot="16200000">
              <a:off x="2073973" y="5069117"/>
              <a:ext cx="150162" cy="215449"/>
            </a:xfrm>
            <a:custGeom>
              <a:avLst/>
              <a:gdLst>
                <a:gd name="T0" fmla="*/ 18 w 26"/>
                <a:gd name="T1" fmla="*/ 4 h 37"/>
                <a:gd name="T2" fmla="*/ 15 w 26"/>
                <a:gd name="T3" fmla="*/ 26 h 37"/>
                <a:gd name="T4" fmla="*/ 18 w 26"/>
                <a:gd name="T5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37">
                  <a:moveTo>
                    <a:pt x="18" y="4"/>
                  </a:moveTo>
                  <a:cubicBezTo>
                    <a:pt x="0" y="12"/>
                    <a:pt x="4" y="37"/>
                    <a:pt x="15" y="26"/>
                  </a:cubicBezTo>
                  <a:cubicBezTo>
                    <a:pt x="25" y="14"/>
                    <a:pt x="26" y="0"/>
                    <a:pt x="18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8" name="Freeform 373"/>
            <p:cNvSpPr>
              <a:spLocks/>
            </p:cNvSpPr>
            <p:nvPr/>
          </p:nvSpPr>
          <p:spPr bwMode="auto">
            <a:xfrm rot="16200000">
              <a:off x="2094647" y="4985331"/>
              <a:ext cx="261151" cy="110989"/>
            </a:xfrm>
            <a:custGeom>
              <a:avLst/>
              <a:gdLst>
                <a:gd name="T0" fmla="*/ 45 w 45"/>
                <a:gd name="T1" fmla="*/ 19 h 19"/>
                <a:gd name="T2" fmla="*/ 7 w 45"/>
                <a:gd name="T3" fmla="*/ 10 h 19"/>
                <a:gd name="T4" fmla="*/ 45 w 45"/>
                <a:gd name="T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19">
                  <a:moveTo>
                    <a:pt x="45" y="19"/>
                  </a:moveTo>
                  <a:cubicBezTo>
                    <a:pt x="32" y="17"/>
                    <a:pt x="0" y="0"/>
                    <a:pt x="7" y="10"/>
                  </a:cubicBezTo>
                  <a:cubicBezTo>
                    <a:pt x="15" y="19"/>
                    <a:pt x="45" y="19"/>
                    <a:pt x="45" y="19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9" name="Freeform 374"/>
            <p:cNvSpPr>
              <a:spLocks/>
            </p:cNvSpPr>
            <p:nvPr/>
          </p:nvSpPr>
          <p:spPr bwMode="auto">
            <a:xfrm rot="16200000">
              <a:off x="2227399" y="4741590"/>
              <a:ext cx="34820" cy="45701"/>
            </a:xfrm>
            <a:custGeom>
              <a:avLst/>
              <a:gdLst>
                <a:gd name="T0" fmla="*/ 6 w 6"/>
                <a:gd name="T1" fmla="*/ 4 h 8"/>
                <a:gd name="T2" fmla="*/ 5 w 6"/>
                <a:gd name="T3" fmla="*/ 3 h 8"/>
                <a:gd name="T4" fmla="*/ 0 w 6"/>
                <a:gd name="T5" fmla="*/ 4 h 8"/>
                <a:gd name="T6" fmla="*/ 1 w 6"/>
                <a:gd name="T7" fmla="*/ 5 h 8"/>
                <a:gd name="T8" fmla="*/ 6 w 6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6" y="4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5" y="0"/>
                    <a:pt x="0" y="1"/>
                    <a:pt x="0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8"/>
                    <a:pt x="6" y="7"/>
                    <a:pt x="6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0" name="Freeform 375"/>
            <p:cNvSpPr>
              <a:spLocks/>
            </p:cNvSpPr>
            <p:nvPr/>
          </p:nvSpPr>
          <p:spPr bwMode="auto">
            <a:xfrm rot="16200000">
              <a:off x="2041329" y="5008182"/>
              <a:ext cx="41349" cy="28291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1" name="Freeform 376"/>
            <p:cNvSpPr>
              <a:spLocks/>
            </p:cNvSpPr>
            <p:nvPr/>
          </p:nvSpPr>
          <p:spPr bwMode="auto">
            <a:xfrm rot="16200000">
              <a:off x="841124" y="4569666"/>
              <a:ext cx="34820" cy="28291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2" name="Freeform 377"/>
            <p:cNvSpPr>
              <a:spLocks/>
            </p:cNvSpPr>
            <p:nvPr/>
          </p:nvSpPr>
          <p:spPr bwMode="auto">
            <a:xfrm rot="16200000">
              <a:off x="1070719" y="4520700"/>
              <a:ext cx="41349" cy="28291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3" name="Freeform 378"/>
            <p:cNvSpPr>
              <a:spLocks/>
            </p:cNvSpPr>
            <p:nvPr/>
          </p:nvSpPr>
          <p:spPr bwMode="auto">
            <a:xfrm rot="16200000">
              <a:off x="1317724" y="4197526"/>
              <a:ext cx="34820" cy="28291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4" name="Freeform 379"/>
            <p:cNvSpPr>
              <a:spLocks/>
            </p:cNvSpPr>
            <p:nvPr/>
          </p:nvSpPr>
          <p:spPr bwMode="auto">
            <a:xfrm rot="16200000">
              <a:off x="834595" y="5168136"/>
              <a:ext cx="47878" cy="41349"/>
            </a:xfrm>
            <a:custGeom>
              <a:avLst/>
              <a:gdLst>
                <a:gd name="T0" fmla="*/ 4 w 8"/>
                <a:gd name="T1" fmla="*/ 1 h 7"/>
                <a:gd name="T2" fmla="*/ 3 w 8"/>
                <a:gd name="T3" fmla="*/ 1 h 7"/>
                <a:gd name="T4" fmla="*/ 4 w 8"/>
                <a:gd name="T5" fmla="*/ 6 h 7"/>
                <a:gd name="T6" fmla="*/ 5 w 8"/>
                <a:gd name="T7" fmla="*/ 6 h 7"/>
                <a:gd name="T8" fmla="*/ 4 w 8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4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0" y="2"/>
                    <a:pt x="1" y="7"/>
                    <a:pt x="4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8" y="5"/>
                    <a:pt x="7" y="0"/>
                    <a:pt x="4" y="1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5" name="Freeform 380"/>
            <p:cNvSpPr>
              <a:spLocks/>
            </p:cNvSpPr>
            <p:nvPr/>
          </p:nvSpPr>
          <p:spPr bwMode="auto">
            <a:xfrm rot="16200000">
              <a:off x="1270934" y="5580537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6" name="Freeform 381"/>
            <p:cNvSpPr>
              <a:spLocks/>
            </p:cNvSpPr>
            <p:nvPr/>
          </p:nvSpPr>
          <p:spPr bwMode="auto">
            <a:xfrm rot="16200000">
              <a:off x="295972" y="4451060"/>
              <a:ext cx="2576687" cy="900970"/>
            </a:xfrm>
            <a:custGeom>
              <a:avLst/>
              <a:gdLst>
                <a:gd name="T0" fmla="*/ 347 w 443"/>
                <a:gd name="T1" fmla="*/ 3 h 155"/>
                <a:gd name="T2" fmla="*/ 349 w 443"/>
                <a:gd name="T3" fmla="*/ 8 h 155"/>
                <a:gd name="T4" fmla="*/ 396 w 443"/>
                <a:gd name="T5" fmla="*/ 19 h 155"/>
                <a:gd name="T6" fmla="*/ 360 w 443"/>
                <a:gd name="T7" fmla="*/ 57 h 155"/>
                <a:gd name="T8" fmla="*/ 228 w 443"/>
                <a:gd name="T9" fmla="*/ 106 h 155"/>
                <a:gd name="T10" fmla="*/ 89 w 443"/>
                <a:gd name="T11" fmla="*/ 125 h 155"/>
                <a:gd name="T12" fmla="*/ 39 w 443"/>
                <a:gd name="T13" fmla="*/ 108 h 155"/>
                <a:gd name="T14" fmla="*/ 76 w 443"/>
                <a:gd name="T15" fmla="*/ 75 h 155"/>
                <a:gd name="T16" fmla="*/ 76 w 443"/>
                <a:gd name="T17" fmla="*/ 71 h 155"/>
                <a:gd name="T18" fmla="*/ 4 w 443"/>
                <a:gd name="T19" fmla="*/ 131 h 155"/>
                <a:gd name="T20" fmla="*/ 103 w 443"/>
                <a:gd name="T21" fmla="*/ 151 h 155"/>
                <a:gd name="T22" fmla="*/ 234 w 443"/>
                <a:gd name="T23" fmla="*/ 129 h 155"/>
                <a:gd name="T24" fmla="*/ 360 w 443"/>
                <a:gd name="T25" fmla="*/ 87 h 155"/>
                <a:gd name="T26" fmla="*/ 439 w 443"/>
                <a:gd name="T27" fmla="*/ 23 h 155"/>
                <a:gd name="T28" fmla="*/ 347 w 443"/>
                <a:gd name="T29" fmla="*/ 3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43" h="155">
                  <a:moveTo>
                    <a:pt x="347" y="3"/>
                  </a:moveTo>
                  <a:cubicBezTo>
                    <a:pt x="347" y="5"/>
                    <a:pt x="348" y="6"/>
                    <a:pt x="349" y="8"/>
                  </a:cubicBezTo>
                  <a:cubicBezTo>
                    <a:pt x="377" y="8"/>
                    <a:pt x="394" y="9"/>
                    <a:pt x="396" y="19"/>
                  </a:cubicBezTo>
                  <a:cubicBezTo>
                    <a:pt x="399" y="29"/>
                    <a:pt x="385" y="43"/>
                    <a:pt x="360" y="57"/>
                  </a:cubicBezTo>
                  <a:cubicBezTo>
                    <a:pt x="329" y="74"/>
                    <a:pt x="282" y="92"/>
                    <a:pt x="228" y="106"/>
                  </a:cubicBezTo>
                  <a:cubicBezTo>
                    <a:pt x="174" y="119"/>
                    <a:pt x="124" y="125"/>
                    <a:pt x="89" y="125"/>
                  </a:cubicBezTo>
                  <a:cubicBezTo>
                    <a:pt x="61" y="124"/>
                    <a:pt x="42" y="118"/>
                    <a:pt x="39" y="108"/>
                  </a:cubicBezTo>
                  <a:cubicBezTo>
                    <a:pt x="37" y="97"/>
                    <a:pt x="52" y="89"/>
                    <a:pt x="76" y="75"/>
                  </a:cubicBezTo>
                  <a:cubicBezTo>
                    <a:pt x="76" y="74"/>
                    <a:pt x="76" y="72"/>
                    <a:pt x="76" y="71"/>
                  </a:cubicBezTo>
                  <a:cubicBezTo>
                    <a:pt x="28" y="93"/>
                    <a:pt x="0" y="115"/>
                    <a:pt x="4" y="131"/>
                  </a:cubicBezTo>
                  <a:cubicBezTo>
                    <a:pt x="8" y="148"/>
                    <a:pt x="47" y="155"/>
                    <a:pt x="103" y="151"/>
                  </a:cubicBezTo>
                  <a:cubicBezTo>
                    <a:pt x="141" y="148"/>
                    <a:pt x="186" y="141"/>
                    <a:pt x="234" y="129"/>
                  </a:cubicBezTo>
                  <a:cubicBezTo>
                    <a:pt x="282" y="117"/>
                    <a:pt x="325" y="102"/>
                    <a:pt x="360" y="87"/>
                  </a:cubicBezTo>
                  <a:cubicBezTo>
                    <a:pt x="412" y="64"/>
                    <a:pt x="443" y="40"/>
                    <a:pt x="439" y="23"/>
                  </a:cubicBezTo>
                  <a:cubicBezTo>
                    <a:pt x="435" y="7"/>
                    <a:pt x="399" y="0"/>
                    <a:pt x="347" y="3"/>
                  </a:cubicBez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7" name="Freeform 382"/>
            <p:cNvSpPr>
              <a:spLocks/>
            </p:cNvSpPr>
            <p:nvPr/>
          </p:nvSpPr>
          <p:spPr bwMode="auto">
            <a:xfrm rot="16200000">
              <a:off x="11253946" y="3287851"/>
              <a:ext cx="256798" cy="245917"/>
            </a:xfrm>
            <a:custGeom>
              <a:avLst/>
              <a:gdLst>
                <a:gd name="T0" fmla="*/ 59 w 118"/>
                <a:gd name="T1" fmla="*/ 0 h 113"/>
                <a:gd name="T2" fmla="*/ 78 w 118"/>
                <a:gd name="T3" fmla="*/ 38 h 113"/>
                <a:gd name="T4" fmla="*/ 118 w 118"/>
                <a:gd name="T5" fmla="*/ 43 h 113"/>
                <a:gd name="T6" fmla="*/ 88 w 118"/>
                <a:gd name="T7" fmla="*/ 73 h 113"/>
                <a:gd name="T8" fmla="*/ 96 w 118"/>
                <a:gd name="T9" fmla="*/ 113 h 113"/>
                <a:gd name="T10" fmla="*/ 59 w 118"/>
                <a:gd name="T11" fmla="*/ 94 h 113"/>
                <a:gd name="T12" fmla="*/ 24 w 118"/>
                <a:gd name="T13" fmla="*/ 113 h 113"/>
                <a:gd name="T14" fmla="*/ 30 w 118"/>
                <a:gd name="T15" fmla="*/ 73 h 113"/>
                <a:gd name="T16" fmla="*/ 0 w 118"/>
                <a:gd name="T17" fmla="*/ 43 h 113"/>
                <a:gd name="T18" fmla="*/ 40 w 118"/>
                <a:gd name="T19" fmla="*/ 38 h 113"/>
                <a:gd name="T20" fmla="*/ 59 w 118"/>
                <a:gd name="T2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3">
                  <a:moveTo>
                    <a:pt x="59" y="0"/>
                  </a:moveTo>
                  <a:lnTo>
                    <a:pt x="78" y="38"/>
                  </a:lnTo>
                  <a:lnTo>
                    <a:pt x="118" y="43"/>
                  </a:lnTo>
                  <a:lnTo>
                    <a:pt x="88" y="73"/>
                  </a:lnTo>
                  <a:lnTo>
                    <a:pt x="96" y="113"/>
                  </a:lnTo>
                  <a:lnTo>
                    <a:pt x="59" y="94"/>
                  </a:lnTo>
                  <a:lnTo>
                    <a:pt x="24" y="113"/>
                  </a:lnTo>
                  <a:lnTo>
                    <a:pt x="30" y="73"/>
                  </a:lnTo>
                  <a:lnTo>
                    <a:pt x="0" y="43"/>
                  </a:lnTo>
                  <a:lnTo>
                    <a:pt x="40" y="38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8" name="Freeform 383"/>
            <p:cNvSpPr>
              <a:spLocks/>
            </p:cNvSpPr>
            <p:nvPr/>
          </p:nvSpPr>
          <p:spPr bwMode="auto">
            <a:xfrm rot="16200000">
              <a:off x="3246974" y="5291095"/>
              <a:ext cx="152338" cy="143633"/>
            </a:xfrm>
            <a:custGeom>
              <a:avLst/>
              <a:gdLst>
                <a:gd name="T0" fmla="*/ 16 w 70"/>
                <a:gd name="T1" fmla="*/ 0 h 66"/>
                <a:gd name="T2" fmla="*/ 38 w 70"/>
                <a:gd name="T3" fmla="*/ 13 h 66"/>
                <a:gd name="T4" fmla="*/ 59 w 70"/>
                <a:gd name="T5" fmla="*/ 2 h 66"/>
                <a:gd name="T6" fmla="*/ 54 w 70"/>
                <a:gd name="T7" fmla="*/ 26 h 66"/>
                <a:gd name="T8" fmla="*/ 70 w 70"/>
                <a:gd name="T9" fmla="*/ 45 h 66"/>
                <a:gd name="T10" fmla="*/ 46 w 70"/>
                <a:gd name="T11" fmla="*/ 45 h 66"/>
                <a:gd name="T12" fmla="*/ 35 w 70"/>
                <a:gd name="T13" fmla="*/ 66 h 66"/>
                <a:gd name="T14" fmla="*/ 24 w 70"/>
                <a:gd name="T15" fmla="*/ 45 h 66"/>
                <a:gd name="T16" fmla="*/ 0 w 70"/>
                <a:gd name="T17" fmla="*/ 40 h 66"/>
                <a:gd name="T18" fmla="*/ 19 w 70"/>
                <a:gd name="T19" fmla="*/ 24 h 66"/>
                <a:gd name="T20" fmla="*/ 16 w 70"/>
                <a:gd name="T2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6">
                  <a:moveTo>
                    <a:pt x="16" y="0"/>
                  </a:moveTo>
                  <a:lnTo>
                    <a:pt x="38" y="13"/>
                  </a:lnTo>
                  <a:lnTo>
                    <a:pt x="59" y="2"/>
                  </a:lnTo>
                  <a:lnTo>
                    <a:pt x="54" y="26"/>
                  </a:lnTo>
                  <a:lnTo>
                    <a:pt x="70" y="45"/>
                  </a:lnTo>
                  <a:lnTo>
                    <a:pt x="46" y="45"/>
                  </a:lnTo>
                  <a:lnTo>
                    <a:pt x="35" y="66"/>
                  </a:lnTo>
                  <a:lnTo>
                    <a:pt x="24" y="45"/>
                  </a:lnTo>
                  <a:lnTo>
                    <a:pt x="0" y="40"/>
                  </a:lnTo>
                  <a:lnTo>
                    <a:pt x="19" y="24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9" name="Freeform 384"/>
            <p:cNvSpPr>
              <a:spLocks/>
            </p:cNvSpPr>
            <p:nvPr/>
          </p:nvSpPr>
          <p:spPr bwMode="auto">
            <a:xfrm rot="16200000">
              <a:off x="2763846" y="6494564"/>
              <a:ext cx="158867" cy="150162"/>
            </a:xfrm>
            <a:custGeom>
              <a:avLst/>
              <a:gdLst>
                <a:gd name="T0" fmla="*/ 16 w 73"/>
                <a:gd name="T1" fmla="*/ 0 h 69"/>
                <a:gd name="T2" fmla="*/ 38 w 73"/>
                <a:gd name="T3" fmla="*/ 13 h 69"/>
                <a:gd name="T4" fmla="*/ 62 w 73"/>
                <a:gd name="T5" fmla="*/ 3 h 69"/>
                <a:gd name="T6" fmla="*/ 54 w 73"/>
                <a:gd name="T7" fmla="*/ 27 h 69"/>
                <a:gd name="T8" fmla="*/ 73 w 73"/>
                <a:gd name="T9" fmla="*/ 45 h 69"/>
                <a:gd name="T10" fmla="*/ 46 w 73"/>
                <a:gd name="T11" fmla="*/ 48 h 69"/>
                <a:gd name="T12" fmla="*/ 35 w 73"/>
                <a:gd name="T13" fmla="*/ 69 h 69"/>
                <a:gd name="T14" fmla="*/ 24 w 73"/>
                <a:gd name="T15" fmla="*/ 45 h 69"/>
                <a:gd name="T16" fmla="*/ 0 w 73"/>
                <a:gd name="T17" fmla="*/ 43 h 69"/>
                <a:gd name="T18" fmla="*/ 19 w 73"/>
                <a:gd name="T19" fmla="*/ 27 h 69"/>
                <a:gd name="T20" fmla="*/ 16 w 73"/>
                <a:gd name="T2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" h="69">
                  <a:moveTo>
                    <a:pt x="16" y="0"/>
                  </a:moveTo>
                  <a:lnTo>
                    <a:pt x="38" y="13"/>
                  </a:lnTo>
                  <a:lnTo>
                    <a:pt x="62" y="3"/>
                  </a:lnTo>
                  <a:lnTo>
                    <a:pt x="54" y="27"/>
                  </a:lnTo>
                  <a:lnTo>
                    <a:pt x="73" y="45"/>
                  </a:lnTo>
                  <a:lnTo>
                    <a:pt x="46" y="48"/>
                  </a:lnTo>
                  <a:lnTo>
                    <a:pt x="35" y="69"/>
                  </a:lnTo>
                  <a:lnTo>
                    <a:pt x="24" y="45"/>
                  </a:lnTo>
                  <a:lnTo>
                    <a:pt x="0" y="43"/>
                  </a:lnTo>
                  <a:lnTo>
                    <a:pt x="19" y="2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0" name="Freeform 385"/>
            <p:cNvSpPr>
              <a:spLocks/>
            </p:cNvSpPr>
            <p:nvPr/>
          </p:nvSpPr>
          <p:spPr bwMode="auto">
            <a:xfrm rot="16200000">
              <a:off x="3350347" y="1007136"/>
              <a:ext cx="150162" cy="152338"/>
            </a:xfrm>
            <a:custGeom>
              <a:avLst/>
              <a:gdLst>
                <a:gd name="T0" fmla="*/ 0 w 69"/>
                <a:gd name="T1" fmla="*/ 32 h 70"/>
                <a:gd name="T2" fmla="*/ 21 w 69"/>
                <a:gd name="T3" fmla="*/ 24 h 70"/>
                <a:gd name="T4" fmla="*/ 29 w 69"/>
                <a:gd name="T5" fmla="*/ 0 h 70"/>
                <a:gd name="T6" fmla="*/ 45 w 69"/>
                <a:gd name="T7" fmla="*/ 19 h 70"/>
                <a:gd name="T8" fmla="*/ 69 w 69"/>
                <a:gd name="T9" fmla="*/ 19 h 70"/>
                <a:gd name="T10" fmla="*/ 53 w 69"/>
                <a:gd name="T11" fmla="*/ 38 h 70"/>
                <a:gd name="T12" fmla="*/ 64 w 69"/>
                <a:gd name="T13" fmla="*/ 62 h 70"/>
                <a:gd name="T14" fmla="*/ 40 w 69"/>
                <a:gd name="T15" fmla="*/ 54 h 70"/>
                <a:gd name="T16" fmla="*/ 21 w 69"/>
                <a:gd name="T17" fmla="*/ 70 h 70"/>
                <a:gd name="T18" fmla="*/ 18 w 69"/>
                <a:gd name="T19" fmla="*/ 46 h 70"/>
                <a:gd name="T20" fmla="*/ 0 w 69"/>
                <a:gd name="T21" fmla="*/ 3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" h="70">
                  <a:moveTo>
                    <a:pt x="0" y="32"/>
                  </a:moveTo>
                  <a:lnTo>
                    <a:pt x="21" y="24"/>
                  </a:lnTo>
                  <a:lnTo>
                    <a:pt x="29" y="0"/>
                  </a:lnTo>
                  <a:lnTo>
                    <a:pt x="45" y="19"/>
                  </a:lnTo>
                  <a:lnTo>
                    <a:pt x="69" y="19"/>
                  </a:lnTo>
                  <a:lnTo>
                    <a:pt x="53" y="38"/>
                  </a:lnTo>
                  <a:lnTo>
                    <a:pt x="64" y="62"/>
                  </a:lnTo>
                  <a:lnTo>
                    <a:pt x="40" y="54"/>
                  </a:lnTo>
                  <a:lnTo>
                    <a:pt x="21" y="70"/>
                  </a:lnTo>
                  <a:lnTo>
                    <a:pt x="18" y="46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1" name="Freeform 386"/>
            <p:cNvSpPr>
              <a:spLocks/>
            </p:cNvSpPr>
            <p:nvPr/>
          </p:nvSpPr>
          <p:spPr bwMode="auto">
            <a:xfrm rot="16200000">
              <a:off x="342761" y="648053"/>
              <a:ext cx="152338" cy="150162"/>
            </a:xfrm>
            <a:custGeom>
              <a:avLst/>
              <a:gdLst>
                <a:gd name="T0" fmla="*/ 0 w 70"/>
                <a:gd name="T1" fmla="*/ 32 h 69"/>
                <a:gd name="T2" fmla="*/ 24 w 70"/>
                <a:gd name="T3" fmla="*/ 24 h 69"/>
                <a:gd name="T4" fmla="*/ 30 w 70"/>
                <a:gd name="T5" fmla="*/ 0 h 69"/>
                <a:gd name="T6" fmla="*/ 46 w 70"/>
                <a:gd name="T7" fmla="*/ 19 h 69"/>
                <a:gd name="T8" fmla="*/ 70 w 70"/>
                <a:gd name="T9" fmla="*/ 19 h 69"/>
                <a:gd name="T10" fmla="*/ 56 w 70"/>
                <a:gd name="T11" fmla="*/ 37 h 69"/>
                <a:gd name="T12" fmla="*/ 64 w 70"/>
                <a:gd name="T13" fmla="*/ 61 h 69"/>
                <a:gd name="T14" fmla="*/ 40 w 70"/>
                <a:gd name="T15" fmla="*/ 53 h 69"/>
                <a:gd name="T16" fmla="*/ 22 w 70"/>
                <a:gd name="T17" fmla="*/ 69 h 69"/>
                <a:gd name="T18" fmla="*/ 22 w 70"/>
                <a:gd name="T19" fmla="*/ 45 h 69"/>
                <a:gd name="T20" fmla="*/ 0 w 70"/>
                <a:gd name="T21" fmla="*/ 3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9">
                  <a:moveTo>
                    <a:pt x="0" y="32"/>
                  </a:moveTo>
                  <a:lnTo>
                    <a:pt x="24" y="24"/>
                  </a:lnTo>
                  <a:lnTo>
                    <a:pt x="30" y="0"/>
                  </a:lnTo>
                  <a:lnTo>
                    <a:pt x="46" y="19"/>
                  </a:lnTo>
                  <a:lnTo>
                    <a:pt x="70" y="19"/>
                  </a:lnTo>
                  <a:lnTo>
                    <a:pt x="56" y="37"/>
                  </a:lnTo>
                  <a:lnTo>
                    <a:pt x="64" y="61"/>
                  </a:lnTo>
                  <a:lnTo>
                    <a:pt x="40" y="53"/>
                  </a:lnTo>
                  <a:lnTo>
                    <a:pt x="22" y="69"/>
                  </a:lnTo>
                  <a:lnTo>
                    <a:pt x="22" y="45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2" name="Freeform 387"/>
            <p:cNvSpPr>
              <a:spLocks/>
            </p:cNvSpPr>
            <p:nvPr/>
          </p:nvSpPr>
          <p:spPr bwMode="auto">
            <a:xfrm rot="16200000">
              <a:off x="1823703" y="46319"/>
              <a:ext cx="145809" cy="150162"/>
            </a:xfrm>
            <a:custGeom>
              <a:avLst/>
              <a:gdLst>
                <a:gd name="T0" fmla="*/ 0 w 67"/>
                <a:gd name="T1" fmla="*/ 10 h 69"/>
                <a:gd name="T2" fmla="*/ 24 w 67"/>
                <a:gd name="T3" fmla="*/ 16 h 69"/>
                <a:gd name="T4" fmla="*/ 43 w 67"/>
                <a:gd name="T5" fmla="*/ 0 h 69"/>
                <a:gd name="T6" fmla="*/ 45 w 67"/>
                <a:gd name="T7" fmla="*/ 24 h 69"/>
                <a:gd name="T8" fmla="*/ 67 w 67"/>
                <a:gd name="T9" fmla="*/ 34 h 69"/>
                <a:gd name="T10" fmla="*/ 45 w 67"/>
                <a:gd name="T11" fmla="*/ 45 h 69"/>
                <a:gd name="T12" fmla="*/ 40 w 67"/>
                <a:gd name="T13" fmla="*/ 69 h 69"/>
                <a:gd name="T14" fmla="*/ 24 w 67"/>
                <a:gd name="T15" fmla="*/ 50 h 69"/>
                <a:gd name="T16" fmla="*/ 0 w 67"/>
                <a:gd name="T17" fmla="*/ 53 h 69"/>
                <a:gd name="T18" fmla="*/ 11 w 67"/>
                <a:gd name="T19" fmla="*/ 32 h 69"/>
                <a:gd name="T20" fmla="*/ 0 w 67"/>
                <a:gd name="T21" fmla="*/ 1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69">
                  <a:moveTo>
                    <a:pt x="0" y="10"/>
                  </a:moveTo>
                  <a:lnTo>
                    <a:pt x="24" y="16"/>
                  </a:lnTo>
                  <a:lnTo>
                    <a:pt x="43" y="0"/>
                  </a:lnTo>
                  <a:lnTo>
                    <a:pt x="45" y="24"/>
                  </a:lnTo>
                  <a:lnTo>
                    <a:pt x="67" y="34"/>
                  </a:lnTo>
                  <a:lnTo>
                    <a:pt x="45" y="45"/>
                  </a:lnTo>
                  <a:lnTo>
                    <a:pt x="40" y="69"/>
                  </a:lnTo>
                  <a:lnTo>
                    <a:pt x="24" y="50"/>
                  </a:lnTo>
                  <a:lnTo>
                    <a:pt x="0" y="53"/>
                  </a:lnTo>
                  <a:lnTo>
                    <a:pt x="11" y="32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3" name="Freeform 388"/>
            <p:cNvSpPr>
              <a:spLocks/>
            </p:cNvSpPr>
            <p:nvPr/>
          </p:nvSpPr>
          <p:spPr bwMode="auto">
            <a:xfrm rot="16200000">
              <a:off x="390639" y="2230191"/>
              <a:ext cx="145809" cy="156690"/>
            </a:xfrm>
            <a:custGeom>
              <a:avLst/>
              <a:gdLst>
                <a:gd name="T0" fmla="*/ 0 w 67"/>
                <a:gd name="T1" fmla="*/ 13 h 72"/>
                <a:gd name="T2" fmla="*/ 25 w 67"/>
                <a:gd name="T3" fmla="*/ 18 h 72"/>
                <a:gd name="T4" fmla="*/ 43 w 67"/>
                <a:gd name="T5" fmla="*/ 0 h 72"/>
                <a:gd name="T6" fmla="*/ 46 w 67"/>
                <a:gd name="T7" fmla="*/ 26 h 72"/>
                <a:gd name="T8" fmla="*/ 67 w 67"/>
                <a:gd name="T9" fmla="*/ 37 h 72"/>
                <a:gd name="T10" fmla="*/ 46 w 67"/>
                <a:gd name="T11" fmla="*/ 48 h 72"/>
                <a:gd name="T12" fmla="*/ 41 w 67"/>
                <a:gd name="T13" fmla="*/ 72 h 72"/>
                <a:gd name="T14" fmla="*/ 25 w 67"/>
                <a:gd name="T15" fmla="*/ 53 h 72"/>
                <a:gd name="T16" fmla="*/ 0 w 67"/>
                <a:gd name="T17" fmla="*/ 56 h 72"/>
                <a:gd name="T18" fmla="*/ 11 w 67"/>
                <a:gd name="T19" fmla="*/ 34 h 72"/>
                <a:gd name="T20" fmla="*/ 0 w 67"/>
                <a:gd name="T21" fmla="*/ 1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72">
                  <a:moveTo>
                    <a:pt x="0" y="13"/>
                  </a:moveTo>
                  <a:lnTo>
                    <a:pt x="25" y="18"/>
                  </a:lnTo>
                  <a:lnTo>
                    <a:pt x="43" y="0"/>
                  </a:lnTo>
                  <a:lnTo>
                    <a:pt x="46" y="26"/>
                  </a:lnTo>
                  <a:lnTo>
                    <a:pt x="67" y="37"/>
                  </a:lnTo>
                  <a:lnTo>
                    <a:pt x="46" y="48"/>
                  </a:lnTo>
                  <a:lnTo>
                    <a:pt x="41" y="72"/>
                  </a:lnTo>
                  <a:lnTo>
                    <a:pt x="25" y="53"/>
                  </a:lnTo>
                  <a:lnTo>
                    <a:pt x="0" y="56"/>
                  </a:lnTo>
                  <a:lnTo>
                    <a:pt x="11" y="34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4" name="Freeform 389"/>
            <p:cNvSpPr>
              <a:spLocks/>
            </p:cNvSpPr>
            <p:nvPr/>
          </p:nvSpPr>
          <p:spPr bwMode="auto">
            <a:xfrm rot="16200000">
              <a:off x="413489" y="5293271"/>
              <a:ext cx="152338" cy="152338"/>
            </a:xfrm>
            <a:custGeom>
              <a:avLst/>
              <a:gdLst>
                <a:gd name="T0" fmla="*/ 3 w 70"/>
                <a:gd name="T1" fmla="*/ 11 h 70"/>
                <a:gd name="T2" fmla="*/ 27 w 70"/>
                <a:gd name="T3" fmla="*/ 16 h 70"/>
                <a:gd name="T4" fmla="*/ 46 w 70"/>
                <a:gd name="T5" fmla="*/ 0 h 70"/>
                <a:gd name="T6" fmla="*/ 46 w 70"/>
                <a:gd name="T7" fmla="*/ 24 h 70"/>
                <a:gd name="T8" fmla="*/ 70 w 70"/>
                <a:gd name="T9" fmla="*/ 35 h 70"/>
                <a:gd name="T10" fmla="*/ 46 w 70"/>
                <a:gd name="T11" fmla="*/ 46 h 70"/>
                <a:gd name="T12" fmla="*/ 41 w 70"/>
                <a:gd name="T13" fmla="*/ 70 h 70"/>
                <a:gd name="T14" fmla="*/ 24 w 70"/>
                <a:gd name="T15" fmla="*/ 51 h 70"/>
                <a:gd name="T16" fmla="*/ 0 w 70"/>
                <a:gd name="T17" fmla="*/ 54 h 70"/>
                <a:gd name="T18" fmla="*/ 14 w 70"/>
                <a:gd name="T19" fmla="*/ 32 h 70"/>
                <a:gd name="T20" fmla="*/ 3 w 70"/>
                <a:gd name="T21" fmla="*/ 1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70">
                  <a:moveTo>
                    <a:pt x="3" y="11"/>
                  </a:moveTo>
                  <a:lnTo>
                    <a:pt x="27" y="16"/>
                  </a:lnTo>
                  <a:lnTo>
                    <a:pt x="46" y="0"/>
                  </a:lnTo>
                  <a:lnTo>
                    <a:pt x="46" y="24"/>
                  </a:lnTo>
                  <a:lnTo>
                    <a:pt x="70" y="35"/>
                  </a:lnTo>
                  <a:lnTo>
                    <a:pt x="46" y="46"/>
                  </a:lnTo>
                  <a:lnTo>
                    <a:pt x="41" y="70"/>
                  </a:lnTo>
                  <a:lnTo>
                    <a:pt x="24" y="51"/>
                  </a:lnTo>
                  <a:lnTo>
                    <a:pt x="0" y="54"/>
                  </a:lnTo>
                  <a:lnTo>
                    <a:pt x="14" y="32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5" name="Freeform 390"/>
            <p:cNvSpPr>
              <a:spLocks/>
            </p:cNvSpPr>
            <p:nvPr/>
          </p:nvSpPr>
          <p:spPr bwMode="auto">
            <a:xfrm rot="16200000">
              <a:off x="2168640" y="3031053"/>
              <a:ext cx="145809" cy="156690"/>
            </a:xfrm>
            <a:custGeom>
              <a:avLst/>
              <a:gdLst>
                <a:gd name="T0" fmla="*/ 0 w 67"/>
                <a:gd name="T1" fmla="*/ 14 h 72"/>
                <a:gd name="T2" fmla="*/ 24 w 67"/>
                <a:gd name="T3" fmla="*/ 16 h 72"/>
                <a:gd name="T4" fmla="*/ 43 w 67"/>
                <a:gd name="T5" fmla="*/ 0 h 72"/>
                <a:gd name="T6" fmla="*/ 45 w 67"/>
                <a:gd name="T7" fmla="*/ 24 h 72"/>
                <a:gd name="T8" fmla="*/ 67 w 67"/>
                <a:gd name="T9" fmla="*/ 38 h 72"/>
                <a:gd name="T10" fmla="*/ 45 w 67"/>
                <a:gd name="T11" fmla="*/ 48 h 72"/>
                <a:gd name="T12" fmla="*/ 40 w 67"/>
                <a:gd name="T13" fmla="*/ 72 h 72"/>
                <a:gd name="T14" fmla="*/ 24 w 67"/>
                <a:gd name="T15" fmla="*/ 54 h 72"/>
                <a:gd name="T16" fmla="*/ 0 w 67"/>
                <a:gd name="T17" fmla="*/ 56 h 72"/>
                <a:gd name="T18" fmla="*/ 10 w 67"/>
                <a:gd name="T19" fmla="*/ 35 h 72"/>
                <a:gd name="T20" fmla="*/ 0 w 67"/>
                <a:gd name="T21" fmla="*/ 1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72">
                  <a:moveTo>
                    <a:pt x="0" y="14"/>
                  </a:moveTo>
                  <a:lnTo>
                    <a:pt x="24" y="16"/>
                  </a:lnTo>
                  <a:lnTo>
                    <a:pt x="43" y="0"/>
                  </a:lnTo>
                  <a:lnTo>
                    <a:pt x="45" y="24"/>
                  </a:lnTo>
                  <a:lnTo>
                    <a:pt x="67" y="38"/>
                  </a:lnTo>
                  <a:lnTo>
                    <a:pt x="45" y="48"/>
                  </a:lnTo>
                  <a:lnTo>
                    <a:pt x="40" y="72"/>
                  </a:lnTo>
                  <a:lnTo>
                    <a:pt x="24" y="54"/>
                  </a:lnTo>
                  <a:lnTo>
                    <a:pt x="0" y="56"/>
                  </a:lnTo>
                  <a:lnTo>
                    <a:pt x="10" y="35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6" name="Freeform 391"/>
            <p:cNvSpPr>
              <a:spLocks/>
            </p:cNvSpPr>
            <p:nvPr/>
          </p:nvSpPr>
          <p:spPr bwMode="auto">
            <a:xfrm rot="16200000">
              <a:off x="2307920" y="4136591"/>
              <a:ext cx="152338" cy="150162"/>
            </a:xfrm>
            <a:custGeom>
              <a:avLst/>
              <a:gdLst>
                <a:gd name="T0" fmla="*/ 3 w 70"/>
                <a:gd name="T1" fmla="*/ 11 h 69"/>
                <a:gd name="T2" fmla="*/ 27 w 70"/>
                <a:gd name="T3" fmla="*/ 16 h 69"/>
                <a:gd name="T4" fmla="*/ 46 w 70"/>
                <a:gd name="T5" fmla="*/ 0 h 69"/>
                <a:gd name="T6" fmla="*/ 48 w 70"/>
                <a:gd name="T7" fmla="*/ 24 h 69"/>
                <a:gd name="T8" fmla="*/ 70 w 70"/>
                <a:gd name="T9" fmla="*/ 35 h 69"/>
                <a:gd name="T10" fmla="*/ 46 w 70"/>
                <a:gd name="T11" fmla="*/ 45 h 69"/>
                <a:gd name="T12" fmla="*/ 43 w 70"/>
                <a:gd name="T13" fmla="*/ 69 h 69"/>
                <a:gd name="T14" fmla="*/ 24 w 70"/>
                <a:gd name="T15" fmla="*/ 51 h 69"/>
                <a:gd name="T16" fmla="*/ 0 w 70"/>
                <a:gd name="T17" fmla="*/ 53 h 69"/>
                <a:gd name="T18" fmla="*/ 13 w 70"/>
                <a:gd name="T19" fmla="*/ 32 h 69"/>
                <a:gd name="T20" fmla="*/ 3 w 70"/>
                <a:gd name="T21" fmla="*/ 1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9">
                  <a:moveTo>
                    <a:pt x="3" y="11"/>
                  </a:moveTo>
                  <a:lnTo>
                    <a:pt x="27" y="16"/>
                  </a:lnTo>
                  <a:lnTo>
                    <a:pt x="46" y="0"/>
                  </a:lnTo>
                  <a:lnTo>
                    <a:pt x="48" y="24"/>
                  </a:lnTo>
                  <a:lnTo>
                    <a:pt x="70" y="35"/>
                  </a:lnTo>
                  <a:lnTo>
                    <a:pt x="46" y="45"/>
                  </a:lnTo>
                  <a:lnTo>
                    <a:pt x="43" y="69"/>
                  </a:lnTo>
                  <a:lnTo>
                    <a:pt x="24" y="51"/>
                  </a:lnTo>
                  <a:lnTo>
                    <a:pt x="0" y="53"/>
                  </a:lnTo>
                  <a:lnTo>
                    <a:pt x="13" y="32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7" name="Freeform 392"/>
            <p:cNvSpPr>
              <a:spLocks/>
            </p:cNvSpPr>
            <p:nvPr/>
          </p:nvSpPr>
          <p:spPr bwMode="auto">
            <a:xfrm rot="16200000">
              <a:off x="192599" y="6090869"/>
              <a:ext cx="145809" cy="156690"/>
            </a:xfrm>
            <a:custGeom>
              <a:avLst/>
              <a:gdLst>
                <a:gd name="T0" fmla="*/ 0 w 67"/>
                <a:gd name="T1" fmla="*/ 13 h 72"/>
                <a:gd name="T2" fmla="*/ 24 w 67"/>
                <a:gd name="T3" fmla="*/ 19 h 72"/>
                <a:gd name="T4" fmla="*/ 43 w 67"/>
                <a:gd name="T5" fmla="*/ 0 h 72"/>
                <a:gd name="T6" fmla="*/ 46 w 67"/>
                <a:gd name="T7" fmla="*/ 27 h 72"/>
                <a:gd name="T8" fmla="*/ 67 w 67"/>
                <a:gd name="T9" fmla="*/ 37 h 72"/>
                <a:gd name="T10" fmla="*/ 46 w 67"/>
                <a:gd name="T11" fmla="*/ 48 h 72"/>
                <a:gd name="T12" fmla="*/ 40 w 67"/>
                <a:gd name="T13" fmla="*/ 72 h 72"/>
                <a:gd name="T14" fmla="*/ 24 w 67"/>
                <a:gd name="T15" fmla="*/ 53 h 72"/>
                <a:gd name="T16" fmla="*/ 0 w 67"/>
                <a:gd name="T17" fmla="*/ 56 h 72"/>
                <a:gd name="T18" fmla="*/ 11 w 67"/>
                <a:gd name="T19" fmla="*/ 35 h 72"/>
                <a:gd name="T20" fmla="*/ 0 w 67"/>
                <a:gd name="T21" fmla="*/ 1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72">
                  <a:moveTo>
                    <a:pt x="0" y="13"/>
                  </a:moveTo>
                  <a:lnTo>
                    <a:pt x="24" y="19"/>
                  </a:lnTo>
                  <a:lnTo>
                    <a:pt x="43" y="0"/>
                  </a:lnTo>
                  <a:lnTo>
                    <a:pt x="46" y="27"/>
                  </a:lnTo>
                  <a:lnTo>
                    <a:pt x="67" y="37"/>
                  </a:lnTo>
                  <a:lnTo>
                    <a:pt x="46" y="48"/>
                  </a:lnTo>
                  <a:lnTo>
                    <a:pt x="40" y="72"/>
                  </a:lnTo>
                  <a:lnTo>
                    <a:pt x="24" y="53"/>
                  </a:lnTo>
                  <a:lnTo>
                    <a:pt x="0" y="56"/>
                  </a:lnTo>
                  <a:lnTo>
                    <a:pt x="11" y="35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8" name="Freeform 393"/>
            <p:cNvSpPr>
              <a:spLocks/>
            </p:cNvSpPr>
            <p:nvPr/>
          </p:nvSpPr>
          <p:spPr bwMode="auto">
            <a:xfrm rot="16200000">
              <a:off x="11585825" y="1212791"/>
              <a:ext cx="256798" cy="243741"/>
            </a:xfrm>
            <a:custGeom>
              <a:avLst/>
              <a:gdLst>
                <a:gd name="T0" fmla="*/ 19 w 118"/>
                <a:gd name="T1" fmla="*/ 2 h 112"/>
                <a:gd name="T2" fmla="*/ 56 w 118"/>
                <a:gd name="T3" fmla="*/ 21 h 112"/>
                <a:gd name="T4" fmla="*/ 91 w 118"/>
                <a:gd name="T5" fmla="*/ 0 h 112"/>
                <a:gd name="T6" fmla="*/ 86 w 118"/>
                <a:gd name="T7" fmla="*/ 42 h 112"/>
                <a:gd name="T8" fmla="*/ 118 w 118"/>
                <a:gd name="T9" fmla="*/ 69 h 112"/>
                <a:gd name="T10" fmla="*/ 77 w 118"/>
                <a:gd name="T11" fmla="*/ 77 h 112"/>
                <a:gd name="T12" fmla="*/ 59 w 118"/>
                <a:gd name="T13" fmla="*/ 112 h 112"/>
                <a:gd name="T14" fmla="*/ 40 w 118"/>
                <a:gd name="T15" fmla="*/ 77 h 112"/>
                <a:gd name="T16" fmla="*/ 0 w 118"/>
                <a:gd name="T17" fmla="*/ 72 h 112"/>
                <a:gd name="T18" fmla="*/ 27 w 118"/>
                <a:gd name="T19" fmla="*/ 42 h 112"/>
                <a:gd name="T20" fmla="*/ 19 w 118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2"/>
                  </a:lnTo>
                  <a:lnTo>
                    <a:pt x="118" y="69"/>
                  </a:lnTo>
                  <a:lnTo>
                    <a:pt x="77" y="77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2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9" name="Freeform 394"/>
            <p:cNvSpPr>
              <a:spLocks/>
            </p:cNvSpPr>
            <p:nvPr/>
          </p:nvSpPr>
          <p:spPr bwMode="auto">
            <a:xfrm rot="16200000">
              <a:off x="5263275" y="1583843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8 w 117"/>
                <a:gd name="T3" fmla="*/ 21 h 112"/>
                <a:gd name="T4" fmla="*/ 93 w 117"/>
                <a:gd name="T5" fmla="*/ 0 h 112"/>
                <a:gd name="T6" fmla="*/ 88 w 117"/>
                <a:gd name="T7" fmla="*/ 40 h 112"/>
                <a:gd name="T8" fmla="*/ 117 w 117"/>
                <a:gd name="T9" fmla="*/ 69 h 112"/>
                <a:gd name="T10" fmla="*/ 77 w 117"/>
                <a:gd name="T11" fmla="*/ 74 h 112"/>
                <a:gd name="T12" fmla="*/ 61 w 117"/>
                <a:gd name="T13" fmla="*/ 112 h 112"/>
                <a:gd name="T14" fmla="*/ 42 w 117"/>
                <a:gd name="T15" fmla="*/ 77 h 112"/>
                <a:gd name="T16" fmla="*/ 0 w 117"/>
                <a:gd name="T17" fmla="*/ 72 h 112"/>
                <a:gd name="T18" fmla="*/ 29 w 117"/>
                <a:gd name="T19" fmla="*/ 42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8" y="21"/>
                  </a:lnTo>
                  <a:lnTo>
                    <a:pt x="93" y="0"/>
                  </a:lnTo>
                  <a:lnTo>
                    <a:pt x="88" y="40"/>
                  </a:lnTo>
                  <a:lnTo>
                    <a:pt x="117" y="69"/>
                  </a:lnTo>
                  <a:lnTo>
                    <a:pt x="77" y="74"/>
                  </a:lnTo>
                  <a:lnTo>
                    <a:pt x="61" y="112"/>
                  </a:lnTo>
                  <a:lnTo>
                    <a:pt x="42" y="77"/>
                  </a:lnTo>
                  <a:lnTo>
                    <a:pt x="0" y="72"/>
                  </a:lnTo>
                  <a:lnTo>
                    <a:pt x="29" y="42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0" name="Freeform 395"/>
            <p:cNvSpPr>
              <a:spLocks/>
            </p:cNvSpPr>
            <p:nvPr/>
          </p:nvSpPr>
          <p:spPr bwMode="auto">
            <a:xfrm rot="16200000">
              <a:off x="768219" y="72434"/>
              <a:ext cx="256798" cy="243741"/>
            </a:xfrm>
            <a:custGeom>
              <a:avLst/>
              <a:gdLst>
                <a:gd name="T0" fmla="*/ 19 w 118"/>
                <a:gd name="T1" fmla="*/ 2 h 112"/>
                <a:gd name="T2" fmla="*/ 56 w 118"/>
                <a:gd name="T3" fmla="*/ 21 h 112"/>
                <a:gd name="T4" fmla="*/ 91 w 118"/>
                <a:gd name="T5" fmla="*/ 0 h 112"/>
                <a:gd name="T6" fmla="*/ 86 w 118"/>
                <a:gd name="T7" fmla="*/ 40 h 112"/>
                <a:gd name="T8" fmla="*/ 118 w 118"/>
                <a:gd name="T9" fmla="*/ 69 h 112"/>
                <a:gd name="T10" fmla="*/ 78 w 118"/>
                <a:gd name="T11" fmla="*/ 75 h 112"/>
                <a:gd name="T12" fmla="*/ 59 w 118"/>
                <a:gd name="T13" fmla="*/ 112 h 112"/>
                <a:gd name="T14" fmla="*/ 40 w 118"/>
                <a:gd name="T15" fmla="*/ 77 h 112"/>
                <a:gd name="T16" fmla="*/ 0 w 118"/>
                <a:gd name="T17" fmla="*/ 72 h 112"/>
                <a:gd name="T18" fmla="*/ 27 w 118"/>
                <a:gd name="T19" fmla="*/ 42 h 112"/>
                <a:gd name="T20" fmla="*/ 19 w 118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0"/>
                  </a:lnTo>
                  <a:lnTo>
                    <a:pt x="118" y="69"/>
                  </a:lnTo>
                  <a:lnTo>
                    <a:pt x="78" y="75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2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1" name="Freeform 396"/>
            <p:cNvSpPr>
              <a:spLocks/>
            </p:cNvSpPr>
            <p:nvPr/>
          </p:nvSpPr>
          <p:spPr bwMode="auto">
            <a:xfrm rot="16200000">
              <a:off x="240477" y="4317220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9 w 117"/>
                <a:gd name="T3" fmla="*/ 18 h 112"/>
                <a:gd name="T4" fmla="*/ 93 w 117"/>
                <a:gd name="T5" fmla="*/ 0 h 112"/>
                <a:gd name="T6" fmla="*/ 88 w 117"/>
                <a:gd name="T7" fmla="*/ 40 h 112"/>
                <a:gd name="T8" fmla="*/ 117 w 117"/>
                <a:gd name="T9" fmla="*/ 66 h 112"/>
                <a:gd name="T10" fmla="*/ 77 w 117"/>
                <a:gd name="T11" fmla="*/ 74 h 112"/>
                <a:gd name="T12" fmla="*/ 61 w 117"/>
                <a:gd name="T13" fmla="*/ 112 h 112"/>
                <a:gd name="T14" fmla="*/ 43 w 117"/>
                <a:gd name="T15" fmla="*/ 74 h 112"/>
                <a:gd name="T16" fmla="*/ 0 w 117"/>
                <a:gd name="T17" fmla="*/ 72 h 112"/>
                <a:gd name="T18" fmla="*/ 29 w 117"/>
                <a:gd name="T19" fmla="*/ 42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9" y="18"/>
                  </a:lnTo>
                  <a:lnTo>
                    <a:pt x="93" y="0"/>
                  </a:lnTo>
                  <a:lnTo>
                    <a:pt x="88" y="40"/>
                  </a:lnTo>
                  <a:lnTo>
                    <a:pt x="117" y="66"/>
                  </a:lnTo>
                  <a:lnTo>
                    <a:pt x="77" y="74"/>
                  </a:lnTo>
                  <a:lnTo>
                    <a:pt x="61" y="112"/>
                  </a:lnTo>
                  <a:lnTo>
                    <a:pt x="43" y="74"/>
                  </a:lnTo>
                  <a:lnTo>
                    <a:pt x="0" y="72"/>
                  </a:lnTo>
                  <a:lnTo>
                    <a:pt x="29" y="42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2" name="Freeform 397"/>
            <p:cNvSpPr>
              <a:spLocks/>
            </p:cNvSpPr>
            <p:nvPr/>
          </p:nvSpPr>
          <p:spPr bwMode="auto">
            <a:xfrm rot="16200000">
              <a:off x="2114233" y="6221444"/>
              <a:ext cx="250269" cy="243741"/>
            </a:xfrm>
            <a:custGeom>
              <a:avLst/>
              <a:gdLst>
                <a:gd name="T0" fmla="*/ 19 w 115"/>
                <a:gd name="T1" fmla="*/ 2 h 112"/>
                <a:gd name="T2" fmla="*/ 56 w 115"/>
                <a:gd name="T3" fmla="*/ 21 h 112"/>
                <a:gd name="T4" fmla="*/ 91 w 115"/>
                <a:gd name="T5" fmla="*/ 0 h 112"/>
                <a:gd name="T6" fmla="*/ 86 w 115"/>
                <a:gd name="T7" fmla="*/ 40 h 112"/>
                <a:gd name="T8" fmla="*/ 115 w 115"/>
                <a:gd name="T9" fmla="*/ 69 h 112"/>
                <a:gd name="T10" fmla="*/ 75 w 115"/>
                <a:gd name="T11" fmla="*/ 75 h 112"/>
                <a:gd name="T12" fmla="*/ 59 w 115"/>
                <a:gd name="T13" fmla="*/ 112 h 112"/>
                <a:gd name="T14" fmla="*/ 40 w 115"/>
                <a:gd name="T15" fmla="*/ 77 h 112"/>
                <a:gd name="T16" fmla="*/ 0 w 115"/>
                <a:gd name="T17" fmla="*/ 72 h 112"/>
                <a:gd name="T18" fmla="*/ 27 w 115"/>
                <a:gd name="T19" fmla="*/ 43 h 112"/>
                <a:gd name="T20" fmla="*/ 19 w 115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0"/>
                  </a:lnTo>
                  <a:lnTo>
                    <a:pt x="115" y="69"/>
                  </a:lnTo>
                  <a:lnTo>
                    <a:pt x="75" y="75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3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3" name="Freeform 398"/>
            <p:cNvSpPr>
              <a:spLocks/>
            </p:cNvSpPr>
            <p:nvPr/>
          </p:nvSpPr>
          <p:spPr bwMode="auto">
            <a:xfrm rot="16200000">
              <a:off x="4553816" y="5834071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6 w 117"/>
                <a:gd name="T3" fmla="*/ 21 h 112"/>
                <a:gd name="T4" fmla="*/ 93 w 117"/>
                <a:gd name="T5" fmla="*/ 0 h 112"/>
                <a:gd name="T6" fmla="*/ 88 w 117"/>
                <a:gd name="T7" fmla="*/ 43 h 112"/>
                <a:gd name="T8" fmla="*/ 117 w 117"/>
                <a:gd name="T9" fmla="*/ 69 h 112"/>
                <a:gd name="T10" fmla="*/ 77 w 117"/>
                <a:gd name="T11" fmla="*/ 77 h 112"/>
                <a:gd name="T12" fmla="*/ 58 w 117"/>
                <a:gd name="T13" fmla="*/ 112 h 112"/>
                <a:gd name="T14" fmla="*/ 40 w 117"/>
                <a:gd name="T15" fmla="*/ 77 h 112"/>
                <a:gd name="T16" fmla="*/ 0 w 117"/>
                <a:gd name="T17" fmla="*/ 72 h 112"/>
                <a:gd name="T18" fmla="*/ 29 w 117"/>
                <a:gd name="T19" fmla="*/ 43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6" y="21"/>
                  </a:lnTo>
                  <a:lnTo>
                    <a:pt x="93" y="0"/>
                  </a:lnTo>
                  <a:lnTo>
                    <a:pt x="88" y="43"/>
                  </a:lnTo>
                  <a:lnTo>
                    <a:pt x="117" y="69"/>
                  </a:lnTo>
                  <a:lnTo>
                    <a:pt x="77" y="77"/>
                  </a:lnTo>
                  <a:lnTo>
                    <a:pt x="58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9" y="43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4" name="Freeform 399"/>
            <p:cNvSpPr>
              <a:spLocks/>
            </p:cNvSpPr>
            <p:nvPr/>
          </p:nvSpPr>
          <p:spPr bwMode="auto">
            <a:xfrm rot="16200000">
              <a:off x="9810001" y="6483682"/>
              <a:ext cx="126223" cy="121870"/>
            </a:xfrm>
            <a:custGeom>
              <a:avLst/>
              <a:gdLst>
                <a:gd name="T0" fmla="*/ 45 w 58"/>
                <a:gd name="T1" fmla="*/ 0 h 56"/>
                <a:gd name="T2" fmla="*/ 42 w 58"/>
                <a:gd name="T3" fmla="*/ 19 h 56"/>
                <a:gd name="T4" fmla="*/ 58 w 58"/>
                <a:gd name="T5" fmla="*/ 32 h 56"/>
                <a:gd name="T6" fmla="*/ 37 w 58"/>
                <a:gd name="T7" fmla="*/ 38 h 56"/>
                <a:gd name="T8" fmla="*/ 29 w 58"/>
                <a:gd name="T9" fmla="*/ 56 h 56"/>
                <a:gd name="T10" fmla="*/ 18 w 58"/>
                <a:gd name="T11" fmla="*/ 38 h 56"/>
                <a:gd name="T12" fmla="*/ 0 w 58"/>
                <a:gd name="T13" fmla="*/ 35 h 56"/>
                <a:gd name="T14" fmla="*/ 13 w 58"/>
                <a:gd name="T15" fmla="*/ 22 h 56"/>
                <a:gd name="T16" fmla="*/ 10 w 58"/>
                <a:gd name="T17" fmla="*/ 0 h 56"/>
                <a:gd name="T18" fmla="*/ 26 w 58"/>
                <a:gd name="T19" fmla="*/ 8 h 56"/>
                <a:gd name="T20" fmla="*/ 45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5" y="0"/>
                  </a:moveTo>
                  <a:lnTo>
                    <a:pt x="42" y="19"/>
                  </a:lnTo>
                  <a:lnTo>
                    <a:pt x="58" y="32"/>
                  </a:lnTo>
                  <a:lnTo>
                    <a:pt x="37" y="38"/>
                  </a:lnTo>
                  <a:lnTo>
                    <a:pt x="29" y="56"/>
                  </a:lnTo>
                  <a:lnTo>
                    <a:pt x="18" y="38"/>
                  </a:lnTo>
                  <a:lnTo>
                    <a:pt x="0" y="35"/>
                  </a:lnTo>
                  <a:lnTo>
                    <a:pt x="13" y="22"/>
                  </a:lnTo>
                  <a:lnTo>
                    <a:pt x="10" y="0"/>
                  </a:lnTo>
                  <a:lnTo>
                    <a:pt x="26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5" name="Freeform 400"/>
            <p:cNvSpPr>
              <a:spLocks/>
            </p:cNvSpPr>
            <p:nvPr/>
          </p:nvSpPr>
          <p:spPr bwMode="auto">
            <a:xfrm rot="16200000">
              <a:off x="6137042" y="5959205"/>
              <a:ext cx="126223" cy="121870"/>
            </a:xfrm>
            <a:custGeom>
              <a:avLst/>
              <a:gdLst>
                <a:gd name="T0" fmla="*/ 45 w 58"/>
                <a:gd name="T1" fmla="*/ 0 h 56"/>
                <a:gd name="T2" fmla="*/ 42 w 58"/>
                <a:gd name="T3" fmla="*/ 22 h 56"/>
                <a:gd name="T4" fmla="*/ 58 w 58"/>
                <a:gd name="T5" fmla="*/ 35 h 56"/>
                <a:gd name="T6" fmla="*/ 37 w 58"/>
                <a:gd name="T7" fmla="*/ 40 h 56"/>
                <a:gd name="T8" fmla="*/ 29 w 58"/>
                <a:gd name="T9" fmla="*/ 56 h 56"/>
                <a:gd name="T10" fmla="*/ 21 w 58"/>
                <a:gd name="T11" fmla="*/ 40 h 56"/>
                <a:gd name="T12" fmla="*/ 0 w 58"/>
                <a:gd name="T13" fmla="*/ 38 h 56"/>
                <a:gd name="T14" fmla="*/ 13 w 58"/>
                <a:gd name="T15" fmla="*/ 22 h 56"/>
                <a:gd name="T16" fmla="*/ 10 w 58"/>
                <a:gd name="T17" fmla="*/ 3 h 56"/>
                <a:gd name="T18" fmla="*/ 29 w 58"/>
                <a:gd name="T19" fmla="*/ 11 h 56"/>
                <a:gd name="T20" fmla="*/ 45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5" y="0"/>
                  </a:moveTo>
                  <a:lnTo>
                    <a:pt x="42" y="22"/>
                  </a:lnTo>
                  <a:lnTo>
                    <a:pt x="58" y="35"/>
                  </a:lnTo>
                  <a:lnTo>
                    <a:pt x="37" y="40"/>
                  </a:lnTo>
                  <a:lnTo>
                    <a:pt x="29" y="56"/>
                  </a:lnTo>
                  <a:lnTo>
                    <a:pt x="21" y="40"/>
                  </a:lnTo>
                  <a:lnTo>
                    <a:pt x="0" y="38"/>
                  </a:lnTo>
                  <a:lnTo>
                    <a:pt x="13" y="22"/>
                  </a:lnTo>
                  <a:lnTo>
                    <a:pt x="10" y="3"/>
                  </a:lnTo>
                  <a:lnTo>
                    <a:pt x="29" y="11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6" name="Freeform 401"/>
            <p:cNvSpPr>
              <a:spLocks/>
            </p:cNvSpPr>
            <p:nvPr/>
          </p:nvSpPr>
          <p:spPr bwMode="auto">
            <a:xfrm rot="16200000">
              <a:off x="11275709" y="297675"/>
              <a:ext cx="128399" cy="121870"/>
            </a:xfrm>
            <a:custGeom>
              <a:avLst/>
              <a:gdLst>
                <a:gd name="T0" fmla="*/ 46 w 59"/>
                <a:gd name="T1" fmla="*/ 0 h 56"/>
                <a:gd name="T2" fmla="*/ 43 w 59"/>
                <a:gd name="T3" fmla="*/ 18 h 56"/>
                <a:gd name="T4" fmla="*/ 59 w 59"/>
                <a:gd name="T5" fmla="*/ 32 h 56"/>
                <a:gd name="T6" fmla="*/ 38 w 59"/>
                <a:gd name="T7" fmla="*/ 37 h 56"/>
                <a:gd name="T8" fmla="*/ 30 w 59"/>
                <a:gd name="T9" fmla="*/ 56 h 56"/>
                <a:gd name="T10" fmla="*/ 19 w 59"/>
                <a:gd name="T11" fmla="*/ 37 h 56"/>
                <a:gd name="T12" fmla="*/ 0 w 59"/>
                <a:gd name="T13" fmla="*/ 34 h 56"/>
                <a:gd name="T14" fmla="*/ 14 w 59"/>
                <a:gd name="T15" fmla="*/ 18 h 56"/>
                <a:gd name="T16" fmla="*/ 11 w 59"/>
                <a:gd name="T17" fmla="*/ 0 h 56"/>
                <a:gd name="T18" fmla="*/ 30 w 59"/>
                <a:gd name="T19" fmla="*/ 8 h 56"/>
                <a:gd name="T20" fmla="*/ 46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6" y="0"/>
                  </a:moveTo>
                  <a:lnTo>
                    <a:pt x="43" y="18"/>
                  </a:lnTo>
                  <a:lnTo>
                    <a:pt x="59" y="32"/>
                  </a:lnTo>
                  <a:lnTo>
                    <a:pt x="38" y="37"/>
                  </a:lnTo>
                  <a:lnTo>
                    <a:pt x="30" y="56"/>
                  </a:lnTo>
                  <a:lnTo>
                    <a:pt x="19" y="37"/>
                  </a:lnTo>
                  <a:lnTo>
                    <a:pt x="0" y="34"/>
                  </a:lnTo>
                  <a:lnTo>
                    <a:pt x="14" y="18"/>
                  </a:lnTo>
                  <a:lnTo>
                    <a:pt x="11" y="0"/>
                  </a:lnTo>
                  <a:lnTo>
                    <a:pt x="30" y="8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7" name="Freeform 402"/>
            <p:cNvSpPr>
              <a:spLocks/>
            </p:cNvSpPr>
            <p:nvPr/>
          </p:nvSpPr>
          <p:spPr bwMode="auto">
            <a:xfrm rot="16200000">
              <a:off x="10269191" y="3634964"/>
              <a:ext cx="126223" cy="121870"/>
            </a:xfrm>
            <a:custGeom>
              <a:avLst/>
              <a:gdLst>
                <a:gd name="T0" fmla="*/ 45 w 58"/>
                <a:gd name="T1" fmla="*/ 0 h 56"/>
                <a:gd name="T2" fmla="*/ 42 w 58"/>
                <a:gd name="T3" fmla="*/ 22 h 56"/>
                <a:gd name="T4" fmla="*/ 58 w 58"/>
                <a:gd name="T5" fmla="*/ 35 h 56"/>
                <a:gd name="T6" fmla="*/ 37 w 58"/>
                <a:gd name="T7" fmla="*/ 38 h 56"/>
                <a:gd name="T8" fmla="*/ 29 w 58"/>
                <a:gd name="T9" fmla="*/ 56 h 56"/>
                <a:gd name="T10" fmla="*/ 21 w 58"/>
                <a:gd name="T11" fmla="*/ 40 h 56"/>
                <a:gd name="T12" fmla="*/ 0 w 58"/>
                <a:gd name="T13" fmla="*/ 38 h 56"/>
                <a:gd name="T14" fmla="*/ 13 w 58"/>
                <a:gd name="T15" fmla="*/ 22 h 56"/>
                <a:gd name="T16" fmla="*/ 10 w 58"/>
                <a:gd name="T17" fmla="*/ 3 h 56"/>
                <a:gd name="T18" fmla="*/ 29 w 58"/>
                <a:gd name="T19" fmla="*/ 11 h 56"/>
                <a:gd name="T20" fmla="*/ 45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5" y="0"/>
                  </a:moveTo>
                  <a:lnTo>
                    <a:pt x="42" y="22"/>
                  </a:lnTo>
                  <a:lnTo>
                    <a:pt x="58" y="35"/>
                  </a:lnTo>
                  <a:lnTo>
                    <a:pt x="37" y="38"/>
                  </a:lnTo>
                  <a:lnTo>
                    <a:pt x="29" y="56"/>
                  </a:lnTo>
                  <a:lnTo>
                    <a:pt x="21" y="40"/>
                  </a:lnTo>
                  <a:lnTo>
                    <a:pt x="0" y="38"/>
                  </a:lnTo>
                  <a:lnTo>
                    <a:pt x="13" y="22"/>
                  </a:lnTo>
                  <a:lnTo>
                    <a:pt x="10" y="3"/>
                  </a:lnTo>
                  <a:lnTo>
                    <a:pt x="29" y="11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8" name="Freeform 403"/>
            <p:cNvSpPr>
              <a:spLocks/>
            </p:cNvSpPr>
            <p:nvPr/>
          </p:nvSpPr>
          <p:spPr bwMode="auto">
            <a:xfrm rot="16200000">
              <a:off x="10089649" y="4402094"/>
              <a:ext cx="128399" cy="121870"/>
            </a:xfrm>
            <a:custGeom>
              <a:avLst/>
              <a:gdLst>
                <a:gd name="T0" fmla="*/ 45 w 59"/>
                <a:gd name="T1" fmla="*/ 0 h 56"/>
                <a:gd name="T2" fmla="*/ 43 w 59"/>
                <a:gd name="T3" fmla="*/ 18 h 56"/>
                <a:gd name="T4" fmla="*/ 59 w 59"/>
                <a:gd name="T5" fmla="*/ 32 h 56"/>
                <a:gd name="T6" fmla="*/ 37 w 59"/>
                <a:gd name="T7" fmla="*/ 37 h 56"/>
                <a:gd name="T8" fmla="*/ 29 w 59"/>
                <a:gd name="T9" fmla="*/ 56 h 56"/>
                <a:gd name="T10" fmla="*/ 21 w 59"/>
                <a:gd name="T11" fmla="*/ 37 h 56"/>
                <a:gd name="T12" fmla="*/ 0 w 59"/>
                <a:gd name="T13" fmla="*/ 34 h 56"/>
                <a:gd name="T14" fmla="*/ 13 w 59"/>
                <a:gd name="T15" fmla="*/ 18 h 56"/>
                <a:gd name="T16" fmla="*/ 11 w 59"/>
                <a:gd name="T17" fmla="*/ 0 h 56"/>
                <a:gd name="T18" fmla="*/ 29 w 59"/>
                <a:gd name="T19" fmla="*/ 8 h 56"/>
                <a:gd name="T20" fmla="*/ 45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5" y="0"/>
                  </a:moveTo>
                  <a:lnTo>
                    <a:pt x="43" y="18"/>
                  </a:lnTo>
                  <a:lnTo>
                    <a:pt x="59" y="32"/>
                  </a:lnTo>
                  <a:lnTo>
                    <a:pt x="37" y="37"/>
                  </a:lnTo>
                  <a:lnTo>
                    <a:pt x="29" y="56"/>
                  </a:lnTo>
                  <a:lnTo>
                    <a:pt x="21" y="37"/>
                  </a:lnTo>
                  <a:lnTo>
                    <a:pt x="0" y="34"/>
                  </a:lnTo>
                  <a:lnTo>
                    <a:pt x="13" y="18"/>
                  </a:lnTo>
                  <a:lnTo>
                    <a:pt x="11" y="0"/>
                  </a:lnTo>
                  <a:lnTo>
                    <a:pt x="29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9" name="Freeform 404"/>
            <p:cNvSpPr>
              <a:spLocks/>
            </p:cNvSpPr>
            <p:nvPr/>
          </p:nvSpPr>
          <p:spPr bwMode="auto">
            <a:xfrm rot="16200000">
              <a:off x="11350790" y="6803592"/>
              <a:ext cx="126223" cy="121870"/>
            </a:xfrm>
            <a:custGeom>
              <a:avLst/>
              <a:gdLst>
                <a:gd name="T0" fmla="*/ 48 w 58"/>
                <a:gd name="T1" fmla="*/ 0 h 56"/>
                <a:gd name="T2" fmla="*/ 45 w 58"/>
                <a:gd name="T3" fmla="*/ 22 h 56"/>
                <a:gd name="T4" fmla="*/ 58 w 58"/>
                <a:gd name="T5" fmla="*/ 35 h 56"/>
                <a:gd name="T6" fmla="*/ 40 w 58"/>
                <a:gd name="T7" fmla="*/ 38 h 56"/>
                <a:gd name="T8" fmla="*/ 32 w 58"/>
                <a:gd name="T9" fmla="*/ 56 h 56"/>
                <a:gd name="T10" fmla="*/ 21 w 58"/>
                <a:gd name="T11" fmla="*/ 40 h 56"/>
                <a:gd name="T12" fmla="*/ 0 w 58"/>
                <a:gd name="T13" fmla="*/ 38 h 56"/>
                <a:gd name="T14" fmla="*/ 16 w 58"/>
                <a:gd name="T15" fmla="*/ 22 h 56"/>
                <a:gd name="T16" fmla="*/ 10 w 58"/>
                <a:gd name="T17" fmla="*/ 3 h 56"/>
                <a:gd name="T18" fmla="*/ 29 w 58"/>
                <a:gd name="T19" fmla="*/ 11 h 56"/>
                <a:gd name="T20" fmla="*/ 48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8" y="0"/>
                  </a:moveTo>
                  <a:lnTo>
                    <a:pt x="45" y="22"/>
                  </a:lnTo>
                  <a:lnTo>
                    <a:pt x="58" y="35"/>
                  </a:lnTo>
                  <a:lnTo>
                    <a:pt x="40" y="38"/>
                  </a:lnTo>
                  <a:lnTo>
                    <a:pt x="32" y="56"/>
                  </a:lnTo>
                  <a:lnTo>
                    <a:pt x="21" y="40"/>
                  </a:lnTo>
                  <a:lnTo>
                    <a:pt x="0" y="38"/>
                  </a:lnTo>
                  <a:lnTo>
                    <a:pt x="16" y="22"/>
                  </a:lnTo>
                  <a:lnTo>
                    <a:pt x="10" y="3"/>
                  </a:lnTo>
                  <a:lnTo>
                    <a:pt x="29" y="11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0" name="Freeform 405"/>
            <p:cNvSpPr>
              <a:spLocks/>
            </p:cNvSpPr>
            <p:nvPr/>
          </p:nvSpPr>
          <p:spPr bwMode="auto">
            <a:xfrm rot="16200000">
              <a:off x="9690306" y="5515248"/>
              <a:ext cx="121870" cy="121870"/>
            </a:xfrm>
            <a:custGeom>
              <a:avLst/>
              <a:gdLst>
                <a:gd name="T0" fmla="*/ 45 w 56"/>
                <a:gd name="T1" fmla="*/ 0 h 56"/>
                <a:gd name="T2" fmla="*/ 42 w 56"/>
                <a:gd name="T3" fmla="*/ 19 h 56"/>
                <a:gd name="T4" fmla="*/ 56 w 56"/>
                <a:gd name="T5" fmla="*/ 32 h 56"/>
                <a:gd name="T6" fmla="*/ 37 w 56"/>
                <a:gd name="T7" fmla="*/ 38 h 56"/>
                <a:gd name="T8" fmla="*/ 29 w 56"/>
                <a:gd name="T9" fmla="*/ 56 h 56"/>
                <a:gd name="T10" fmla="*/ 18 w 56"/>
                <a:gd name="T11" fmla="*/ 38 h 56"/>
                <a:gd name="T12" fmla="*/ 0 w 56"/>
                <a:gd name="T13" fmla="*/ 35 h 56"/>
                <a:gd name="T14" fmla="*/ 13 w 56"/>
                <a:gd name="T15" fmla="*/ 22 h 56"/>
                <a:gd name="T16" fmla="*/ 8 w 56"/>
                <a:gd name="T17" fmla="*/ 0 h 56"/>
                <a:gd name="T18" fmla="*/ 26 w 56"/>
                <a:gd name="T19" fmla="*/ 8 h 56"/>
                <a:gd name="T20" fmla="*/ 45 w 56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45" y="0"/>
                  </a:moveTo>
                  <a:lnTo>
                    <a:pt x="42" y="19"/>
                  </a:lnTo>
                  <a:lnTo>
                    <a:pt x="56" y="32"/>
                  </a:lnTo>
                  <a:lnTo>
                    <a:pt x="37" y="38"/>
                  </a:lnTo>
                  <a:lnTo>
                    <a:pt x="29" y="56"/>
                  </a:lnTo>
                  <a:lnTo>
                    <a:pt x="18" y="38"/>
                  </a:lnTo>
                  <a:lnTo>
                    <a:pt x="0" y="35"/>
                  </a:lnTo>
                  <a:lnTo>
                    <a:pt x="13" y="22"/>
                  </a:lnTo>
                  <a:lnTo>
                    <a:pt x="8" y="0"/>
                  </a:lnTo>
                  <a:lnTo>
                    <a:pt x="26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1" name="Freeform 406"/>
            <p:cNvSpPr>
              <a:spLocks/>
            </p:cNvSpPr>
            <p:nvPr/>
          </p:nvSpPr>
          <p:spPr bwMode="auto">
            <a:xfrm rot="16200000">
              <a:off x="11843712" y="2669794"/>
              <a:ext cx="128399" cy="121870"/>
            </a:xfrm>
            <a:custGeom>
              <a:avLst/>
              <a:gdLst>
                <a:gd name="T0" fmla="*/ 48 w 59"/>
                <a:gd name="T1" fmla="*/ 0 h 56"/>
                <a:gd name="T2" fmla="*/ 46 w 59"/>
                <a:gd name="T3" fmla="*/ 22 h 56"/>
                <a:gd name="T4" fmla="*/ 59 w 59"/>
                <a:gd name="T5" fmla="*/ 35 h 56"/>
                <a:gd name="T6" fmla="*/ 40 w 59"/>
                <a:gd name="T7" fmla="*/ 38 h 56"/>
                <a:gd name="T8" fmla="*/ 30 w 59"/>
                <a:gd name="T9" fmla="*/ 56 h 56"/>
                <a:gd name="T10" fmla="*/ 22 w 59"/>
                <a:gd name="T11" fmla="*/ 38 h 56"/>
                <a:gd name="T12" fmla="*/ 0 w 59"/>
                <a:gd name="T13" fmla="*/ 38 h 56"/>
                <a:gd name="T14" fmla="*/ 16 w 59"/>
                <a:gd name="T15" fmla="*/ 22 h 56"/>
                <a:gd name="T16" fmla="*/ 11 w 59"/>
                <a:gd name="T17" fmla="*/ 3 h 56"/>
                <a:gd name="T18" fmla="*/ 30 w 59"/>
                <a:gd name="T19" fmla="*/ 11 h 56"/>
                <a:gd name="T20" fmla="*/ 48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8" y="0"/>
                  </a:moveTo>
                  <a:lnTo>
                    <a:pt x="46" y="22"/>
                  </a:lnTo>
                  <a:lnTo>
                    <a:pt x="59" y="35"/>
                  </a:lnTo>
                  <a:lnTo>
                    <a:pt x="40" y="38"/>
                  </a:lnTo>
                  <a:lnTo>
                    <a:pt x="30" y="56"/>
                  </a:lnTo>
                  <a:lnTo>
                    <a:pt x="22" y="38"/>
                  </a:lnTo>
                  <a:lnTo>
                    <a:pt x="0" y="38"/>
                  </a:lnTo>
                  <a:lnTo>
                    <a:pt x="16" y="22"/>
                  </a:lnTo>
                  <a:lnTo>
                    <a:pt x="11" y="3"/>
                  </a:lnTo>
                  <a:lnTo>
                    <a:pt x="30" y="11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2" name="Freeform 407"/>
            <p:cNvSpPr>
              <a:spLocks/>
            </p:cNvSpPr>
            <p:nvPr/>
          </p:nvSpPr>
          <p:spPr bwMode="auto">
            <a:xfrm rot="16200000">
              <a:off x="6201242" y="-7000"/>
              <a:ext cx="128399" cy="121870"/>
            </a:xfrm>
            <a:custGeom>
              <a:avLst/>
              <a:gdLst>
                <a:gd name="T0" fmla="*/ 45 w 59"/>
                <a:gd name="T1" fmla="*/ 0 h 56"/>
                <a:gd name="T2" fmla="*/ 43 w 59"/>
                <a:gd name="T3" fmla="*/ 21 h 56"/>
                <a:gd name="T4" fmla="*/ 59 w 59"/>
                <a:gd name="T5" fmla="*/ 34 h 56"/>
                <a:gd name="T6" fmla="*/ 37 w 59"/>
                <a:gd name="T7" fmla="*/ 37 h 56"/>
                <a:gd name="T8" fmla="*/ 29 w 59"/>
                <a:gd name="T9" fmla="*/ 56 h 56"/>
                <a:gd name="T10" fmla="*/ 21 w 59"/>
                <a:gd name="T11" fmla="*/ 37 h 56"/>
                <a:gd name="T12" fmla="*/ 0 w 59"/>
                <a:gd name="T13" fmla="*/ 34 h 56"/>
                <a:gd name="T14" fmla="*/ 13 w 59"/>
                <a:gd name="T15" fmla="*/ 21 h 56"/>
                <a:gd name="T16" fmla="*/ 10 w 59"/>
                <a:gd name="T17" fmla="*/ 0 h 56"/>
                <a:gd name="T18" fmla="*/ 29 w 59"/>
                <a:gd name="T19" fmla="*/ 10 h 56"/>
                <a:gd name="T20" fmla="*/ 45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5" y="0"/>
                  </a:moveTo>
                  <a:lnTo>
                    <a:pt x="43" y="21"/>
                  </a:lnTo>
                  <a:lnTo>
                    <a:pt x="59" y="34"/>
                  </a:lnTo>
                  <a:lnTo>
                    <a:pt x="37" y="37"/>
                  </a:lnTo>
                  <a:lnTo>
                    <a:pt x="29" y="56"/>
                  </a:lnTo>
                  <a:lnTo>
                    <a:pt x="21" y="37"/>
                  </a:lnTo>
                  <a:lnTo>
                    <a:pt x="0" y="34"/>
                  </a:lnTo>
                  <a:lnTo>
                    <a:pt x="13" y="21"/>
                  </a:lnTo>
                  <a:lnTo>
                    <a:pt x="10" y="0"/>
                  </a:lnTo>
                  <a:lnTo>
                    <a:pt x="29" y="1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3" name="Freeform 408"/>
            <p:cNvSpPr>
              <a:spLocks/>
            </p:cNvSpPr>
            <p:nvPr/>
          </p:nvSpPr>
          <p:spPr bwMode="auto">
            <a:xfrm rot="16200000">
              <a:off x="11912264" y="5654529"/>
              <a:ext cx="121870" cy="121870"/>
            </a:xfrm>
            <a:custGeom>
              <a:avLst/>
              <a:gdLst>
                <a:gd name="T0" fmla="*/ 45 w 56"/>
                <a:gd name="T1" fmla="*/ 0 h 56"/>
                <a:gd name="T2" fmla="*/ 42 w 56"/>
                <a:gd name="T3" fmla="*/ 18 h 56"/>
                <a:gd name="T4" fmla="*/ 56 w 56"/>
                <a:gd name="T5" fmla="*/ 32 h 56"/>
                <a:gd name="T6" fmla="*/ 37 w 56"/>
                <a:gd name="T7" fmla="*/ 37 h 56"/>
                <a:gd name="T8" fmla="*/ 29 w 56"/>
                <a:gd name="T9" fmla="*/ 56 h 56"/>
                <a:gd name="T10" fmla="*/ 18 w 56"/>
                <a:gd name="T11" fmla="*/ 37 h 56"/>
                <a:gd name="T12" fmla="*/ 0 w 56"/>
                <a:gd name="T13" fmla="*/ 34 h 56"/>
                <a:gd name="T14" fmla="*/ 13 w 56"/>
                <a:gd name="T15" fmla="*/ 21 h 56"/>
                <a:gd name="T16" fmla="*/ 8 w 56"/>
                <a:gd name="T17" fmla="*/ 0 h 56"/>
                <a:gd name="T18" fmla="*/ 26 w 56"/>
                <a:gd name="T19" fmla="*/ 8 h 56"/>
                <a:gd name="T20" fmla="*/ 45 w 56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45" y="0"/>
                  </a:moveTo>
                  <a:lnTo>
                    <a:pt x="42" y="18"/>
                  </a:lnTo>
                  <a:lnTo>
                    <a:pt x="56" y="32"/>
                  </a:lnTo>
                  <a:lnTo>
                    <a:pt x="37" y="37"/>
                  </a:lnTo>
                  <a:lnTo>
                    <a:pt x="29" y="56"/>
                  </a:lnTo>
                  <a:lnTo>
                    <a:pt x="18" y="37"/>
                  </a:lnTo>
                  <a:lnTo>
                    <a:pt x="0" y="34"/>
                  </a:lnTo>
                  <a:lnTo>
                    <a:pt x="13" y="21"/>
                  </a:lnTo>
                  <a:lnTo>
                    <a:pt x="8" y="0"/>
                  </a:lnTo>
                  <a:lnTo>
                    <a:pt x="26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4" name="Freeform 409"/>
            <p:cNvSpPr>
              <a:spLocks/>
            </p:cNvSpPr>
            <p:nvPr/>
          </p:nvSpPr>
          <p:spPr bwMode="auto">
            <a:xfrm rot="16200000">
              <a:off x="11571680" y="4530493"/>
              <a:ext cx="128399" cy="121870"/>
            </a:xfrm>
            <a:custGeom>
              <a:avLst/>
              <a:gdLst>
                <a:gd name="T0" fmla="*/ 59 w 59"/>
                <a:gd name="T1" fmla="*/ 21 h 56"/>
                <a:gd name="T2" fmla="*/ 43 w 59"/>
                <a:gd name="T3" fmla="*/ 34 h 56"/>
                <a:gd name="T4" fmla="*/ 46 w 59"/>
                <a:gd name="T5" fmla="*/ 56 h 56"/>
                <a:gd name="T6" fmla="*/ 30 w 59"/>
                <a:gd name="T7" fmla="*/ 45 h 56"/>
                <a:gd name="T8" fmla="*/ 11 w 59"/>
                <a:gd name="T9" fmla="*/ 53 h 56"/>
                <a:gd name="T10" fmla="*/ 14 w 59"/>
                <a:gd name="T11" fmla="*/ 34 h 56"/>
                <a:gd name="T12" fmla="*/ 0 w 59"/>
                <a:gd name="T13" fmla="*/ 18 h 56"/>
                <a:gd name="T14" fmla="*/ 22 w 59"/>
                <a:gd name="T15" fmla="*/ 18 h 56"/>
                <a:gd name="T16" fmla="*/ 30 w 59"/>
                <a:gd name="T17" fmla="*/ 0 h 56"/>
                <a:gd name="T18" fmla="*/ 38 w 59"/>
                <a:gd name="T19" fmla="*/ 18 h 56"/>
                <a:gd name="T20" fmla="*/ 59 w 59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1"/>
                  </a:moveTo>
                  <a:lnTo>
                    <a:pt x="43" y="34"/>
                  </a:lnTo>
                  <a:lnTo>
                    <a:pt x="46" y="56"/>
                  </a:lnTo>
                  <a:lnTo>
                    <a:pt x="30" y="45"/>
                  </a:lnTo>
                  <a:lnTo>
                    <a:pt x="11" y="53"/>
                  </a:lnTo>
                  <a:lnTo>
                    <a:pt x="14" y="34"/>
                  </a:lnTo>
                  <a:lnTo>
                    <a:pt x="0" y="18"/>
                  </a:lnTo>
                  <a:lnTo>
                    <a:pt x="22" y="18"/>
                  </a:lnTo>
                  <a:lnTo>
                    <a:pt x="30" y="0"/>
                  </a:lnTo>
                  <a:lnTo>
                    <a:pt x="38" y="18"/>
                  </a:lnTo>
                  <a:lnTo>
                    <a:pt x="59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5" name="Freeform 410"/>
            <p:cNvSpPr>
              <a:spLocks/>
            </p:cNvSpPr>
            <p:nvPr/>
          </p:nvSpPr>
          <p:spPr bwMode="auto">
            <a:xfrm rot="16200000">
              <a:off x="10949270" y="2064795"/>
              <a:ext cx="128399" cy="121870"/>
            </a:xfrm>
            <a:custGeom>
              <a:avLst/>
              <a:gdLst>
                <a:gd name="T0" fmla="*/ 59 w 59"/>
                <a:gd name="T1" fmla="*/ 21 h 56"/>
                <a:gd name="T2" fmla="*/ 43 w 59"/>
                <a:gd name="T3" fmla="*/ 35 h 56"/>
                <a:gd name="T4" fmla="*/ 48 w 59"/>
                <a:gd name="T5" fmla="*/ 56 h 56"/>
                <a:gd name="T6" fmla="*/ 29 w 59"/>
                <a:gd name="T7" fmla="*/ 45 h 56"/>
                <a:gd name="T8" fmla="*/ 11 w 59"/>
                <a:gd name="T9" fmla="*/ 56 h 56"/>
                <a:gd name="T10" fmla="*/ 16 w 59"/>
                <a:gd name="T11" fmla="*/ 35 h 56"/>
                <a:gd name="T12" fmla="*/ 0 w 59"/>
                <a:gd name="T13" fmla="*/ 21 h 56"/>
                <a:gd name="T14" fmla="*/ 21 w 59"/>
                <a:gd name="T15" fmla="*/ 19 h 56"/>
                <a:gd name="T16" fmla="*/ 29 w 59"/>
                <a:gd name="T17" fmla="*/ 0 h 56"/>
                <a:gd name="T18" fmla="*/ 37 w 59"/>
                <a:gd name="T19" fmla="*/ 19 h 56"/>
                <a:gd name="T20" fmla="*/ 59 w 59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1"/>
                  </a:moveTo>
                  <a:lnTo>
                    <a:pt x="43" y="35"/>
                  </a:lnTo>
                  <a:lnTo>
                    <a:pt x="48" y="56"/>
                  </a:lnTo>
                  <a:lnTo>
                    <a:pt x="29" y="45"/>
                  </a:lnTo>
                  <a:lnTo>
                    <a:pt x="11" y="56"/>
                  </a:lnTo>
                  <a:lnTo>
                    <a:pt x="16" y="35"/>
                  </a:lnTo>
                  <a:lnTo>
                    <a:pt x="0" y="21"/>
                  </a:lnTo>
                  <a:lnTo>
                    <a:pt x="21" y="19"/>
                  </a:lnTo>
                  <a:lnTo>
                    <a:pt x="29" y="0"/>
                  </a:lnTo>
                  <a:lnTo>
                    <a:pt x="37" y="19"/>
                  </a:lnTo>
                  <a:lnTo>
                    <a:pt x="59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6" name="Freeform 411"/>
            <p:cNvSpPr>
              <a:spLocks/>
            </p:cNvSpPr>
            <p:nvPr/>
          </p:nvSpPr>
          <p:spPr bwMode="auto">
            <a:xfrm rot="16200000">
              <a:off x="11832830" y="3716573"/>
              <a:ext cx="128399" cy="121870"/>
            </a:xfrm>
            <a:custGeom>
              <a:avLst/>
              <a:gdLst>
                <a:gd name="T0" fmla="*/ 59 w 59"/>
                <a:gd name="T1" fmla="*/ 24 h 56"/>
                <a:gd name="T2" fmla="*/ 46 w 59"/>
                <a:gd name="T3" fmla="*/ 37 h 56"/>
                <a:gd name="T4" fmla="*/ 48 w 59"/>
                <a:gd name="T5" fmla="*/ 56 h 56"/>
                <a:gd name="T6" fmla="*/ 30 w 59"/>
                <a:gd name="T7" fmla="*/ 48 h 56"/>
                <a:gd name="T8" fmla="*/ 11 w 59"/>
                <a:gd name="T9" fmla="*/ 56 h 56"/>
                <a:gd name="T10" fmla="*/ 16 w 59"/>
                <a:gd name="T11" fmla="*/ 37 h 56"/>
                <a:gd name="T12" fmla="*/ 0 w 59"/>
                <a:gd name="T13" fmla="*/ 21 h 56"/>
                <a:gd name="T14" fmla="*/ 22 w 59"/>
                <a:gd name="T15" fmla="*/ 19 h 56"/>
                <a:gd name="T16" fmla="*/ 32 w 59"/>
                <a:gd name="T17" fmla="*/ 0 h 56"/>
                <a:gd name="T18" fmla="*/ 40 w 59"/>
                <a:gd name="T19" fmla="*/ 19 h 56"/>
                <a:gd name="T20" fmla="*/ 59 w 59"/>
                <a:gd name="T21" fmla="*/ 2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4"/>
                  </a:moveTo>
                  <a:lnTo>
                    <a:pt x="46" y="37"/>
                  </a:lnTo>
                  <a:lnTo>
                    <a:pt x="48" y="56"/>
                  </a:lnTo>
                  <a:lnTo>
                    <a:pt x="30" y="48"/>
                  </a:lnTo>
                  <a:lnTo>
                    <a:pt x="11" y="56"/>
                  </a:lnTo>
                  <a:lnTo>
                    <a:pt x="16" y="37"/>
                  </a:lnTo>
                  <a:lnTo>
                    <a:pt x="0" y="21"/>
                  </a:lnTo>
                  <a:lnTo>
                    <a:pt x="22" y="19"/>
                  </a:lnTo>
                  <a:lnTo>
                    <a:pt x="32" y="0"/>
                  </a:lnTo>
                  <a:lnTo>
                    <a:pt x="40" y="19"/>
                  </a:lnTo>
                  <a:lnTo>
                    <a:pt x="59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7" name="Freeform 412"/>
            <p:cNvSpPr>
              <a:spLocks/>
            </p:cNvSpPr>
            <p:nvPr/>
          </p:nvSpPr>
          <p:spPr bwMode="auto">
            <a:xfrm rot="16200000">
              <a:off x="10075504" y="200832"/>
              <a:ext cx="121870" cy="121870"/>
            </a:xfrm>
            <a:custGeom>
              <a:avLst/>
              <a:gdLst>
                <a:gd name="T0" fmla="*/ 56 w 56"/>
                <a:gd name="T1" fmla="*/ 21 h 56"/>
                <a:gd name="T2" fmla="*/ 42 w 56"/>
                <a:gd name="T3" fmla="*/ 37 h 56"/>
                <a:gd name="T4" fmla="*/ 45 w 56"/>
                <a:gd name="T5" fmla="*/ 56 h 56"/>
                <a:gd name="T6" fmla="*/ 26 w 56"/>
                <a:gd name="T7" fmla="*/ 45 h 56"/>
                <a:gd name="T8" fmla="*/ 10 w 56"/>
                <a:gd name="T9" fmla="*/ 56 h 56"/>
                <a:gd name="T10" fmla="*/ 13 w 56"/>
                <a:gd name="T11" fmla="*/ 34 h 56"/>
                <a:gd name="T12" fmla="*/ 0 w 56"/>
                <a:gd name="T13" fmla="*/ 21 h 56"/>
                <a:gd name="T14" fmla="*/ 18 w 56"/>
                <a:gd name="T15" fmla="*/ 18 h 56"/>
                <a:gd name="T16" fmla="*/ 29 w 56"/>
                <a:gd name="T17" fmla="*/ 0 h 56"/>
                <a:gd name="T18" fmla="*/ 37 w 56"/>
                <a:gd name="T19" fmla="*/ 18 h 56"/>
                <a:gd name="T20" fmla="*/ 56 w 56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56" y="21"/>
                  </a:moveTo>
                  <a:lnTo>
                    <a:pt x="42" y="37"/>
                  </a:lnTo>
                  <a:lnTo>
                    <a:pt x="45" y="56"/>
                  </a:lnTo>
                  <a:lnTo>
                    <a:pt x="26" y="45"/>
                  </a:lnTo>
                  <a:lnTo>
                    <a:pt x="10" y="56"/>
                  </a:lnTo>
                  <a:lnTo>
                    <a:pt x="13" y="34"/>
                  </a:lnTo>
                  <a:lnTo>
                    <a:pt x="0" y="21"/>
                  </a:lnTo>
                  <a:lnTo>
                    <a:pt x="18" y="18"/>
                  </a:lnTo>
                  <a:lnTo>
                    <a:pt x="29" y="0"/>
                  </a:lnTo>
                  <a:lnTo>
                    <a:pt x="37" y="18"/>
                  </a:lnTo>
                  <a:lnTo>
                    <a:pt x="56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8" name="Freeform 413"/>
            <p:cNvSpPr>
              <a:spLocks/>
            </p:cNvSpPr>
            <p:nvPr/>
          </p:nvSpPr>
          <p:spPr bwMode="auto">
            <a:xfrm rot="16200000">
              <a:off x="10466142" y="6832971"/>
              <a:ext cx="128399" cy="121870"/>
            </a:xfrm>
            <a:custGeom>
              <a:avLst/>
              <a:gdLst>
                <a:gd name="T0" fmla="*/ 59 w 59"/>
                <a:gd name="T1" fmla="*/ 22 h 56"/>
                <a:gd name="T2" fmla="*/ 46 w 59"/>
                <a:gd name="T3" fmla="*/ 35 h 56"/>
                <a:gd name="T4" fmla="*/ 48 w 59"/>
                <a:gd name="T5" fmla="*/ 56 h 56"/>
                <a:gd name="T6" fmla="*/ 30 w 59"/>
                <a:gd name="T7" fmla="*/ 46 h 56"/>
                <a:gd name="T8" fmla="*/ 11 w 59"/>
                <a:gd name="T9" fmla="*/ 56 h 56"/>
                <a:gd name="T10" fmla="*/ 16 w 59"/>
                <a:gd name="T11" fmla="*/ 35 h 56"/>
                <a:gd name="T12" fmla="*/ 0 w 59"/>
                <a:gd name="T13" fmla="*/ 22 h 56"/>
                <a:gd name="T14" fmla="*/ 22 w 59"/>
                <a:gd name="T15" fmla="*/ 19 h 56"/>
                <a:gd name="T16" fmla="*/ 30 w 59"/>
                <a:gd name="T17" fmla="*/ 0 h 56"/>
                <a:gd name="T18" fmla="*/ 40 w 59"/>
                <a:gd name="T19" fmla="*/ 19 h 56"/>
                <a:gd name="T20" fmla="*/ 59 w 59"/>
                <a:gd name="T21" fmla="*/ 2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2"/>
                  </a:moveTo>
                  <a:lnTo>
                    <a:pt x="46" y="35"/>
                  </a:lnTo>
                  <a:lnTo>
                    <a:pt x="48" y="56"/>
                  </a:lnTo>
                  <a:lnTo>
                    <a:pt x="30" y="46"/>
                  </a:lnTo>
                  <a:lnTo>
                    <a:pt x="11" y="56"/>
                  </a:lnTo>
                  <a:lnTo>
                    <a:pt x="16" y="35"/>
                  </a:lnTo>
                  <a:lnTo>
                    <a:pt x="0" y="22"/>
                  </a:lnTo>
                  <a:lnTo>
                    <a:pt x="22" y="19"/>
                  </a:lnTo>
                  <a:lnTo>
                    <a:pt x="30" y="0"/>
                  </a:lnTo>
                  <a:lnTo>
                    <a:pt x="40" y="19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9" name="Freeform 414"/>
            <p:cNvSpPr>
              <a:spLocks/>
            </p:cNvSpPr>
            <p:nvPr/>
          </p:nvSpPr>
          <p:spPr bwMode="auto">
            <a:xfrm rot="16200000">
              <a:off x="11774071" y="419546"/>
              <a:ext cx="128399" cy="121870"/>
            </a:xfrm>
            <a:custGeom>
              <a:avLst/>
              <a:gdLst>
                <a:gd name="T0" fmla="*/ 59 w 59"/>
                <a:gd name="T1" fmla="*/ 22 h 56"/>
                <a:gd name="T2" fmla="*/ 43 w 59"/>
                <a:gd name="T3" fmla="*/ 35 h 56"/>
                <a:gd name="T4" fmla="*/ 46 w 59"/>
                <a:gd name="T5" fmla="*/ 56 h 56"/>
                <a:gd name="T6" fmla="*/ 30 w 59"/>
                <a:gd name="T7" fmla="*/ 46 h 56"/>
                <a:gd name="T8" fmla="*/ 11 w 59"/>
                <a:gd name="T9" fmla="*/ 56 h 56"/>
                <a:gd name="T10" fmla="*/ 14 w 59"/>
                <a:gd name="T11" fmla="*/ 35 h 56"/>
                <a:gd name="T12" fmla="*/ 0 w 59"/>
                <a:gd name="T13" fmla="*/ 22 h 56"/>
                <a:gd name="T14" fmla="*/ 19 w 59"/>
                <a:gd name="T15" fmla="*/ 19 h 56"/>
                <a:gd name="T16" fmla="*/ 30 w 59"/>
                <a:gd name="T17" fmla="*/ 0 h 56"/>
                <a:gd name="T18" fmla="*/ 38 w 59"/>
                <a:gd name="T19" fmla="*/ 19 h 56"/>
                <a:gd name="T20" fmla="*/ 59 w 59"/>
                <a:gd name="T21" fmla="*/ 2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2"/>
                  </a:moveTo>
                  <a:lnTo>
                    <a:pt x="43" y="35"/>
                  </a:lnTo>
                  <a:lnTo>
                    <a:pt x="46" y="56"/>
                  </a:lnTo>
                  <a:lnTo>
                    <a:pt x="30" y="46"/>
                  </a:lnTo>
                  <a:lnTo>
                    <a:pt x="11" y="56"/>
                  </a:lnTo>
                  <a:lnTo>
                    <a:pt x="14" y="35"/>
                  </a:lnTo>
                  <a:lnTo>
                    <a:pt x="0" y="22"/>
                  </a:lnTo>
                  <a:lnTo>
                    <a:pt x="19" y="19"/>
                  </a:lnTo>
                  <a:lnTo>
                    <a:pt x="30" y="0"/>
                  </a:lnTo>
                  <a:lnTo>
                    <a:pt x="38" y="19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0" name="Freeform 415"/>
            <p:cNvSpPr>
              <a:spLocks/>
            </p:cNvSpPr>
            <p:nvPr/>
          </p:nvSpPr>
          <p:spPr bwMode="auto">
            <a:xfrm rot="16200000">
              <a:off x="5837807" y="356435"/>
              <a:ext cx="128399" cy="117518"/>
            </a:xfrm>
            <a:custGeom>
              <a:avLst/>
              <a:gdLst>
                <a:gd name="T0" fmla="*/ 59 w 59"/>
                <a:gd name="T1" fmla="*/ 22 h 54"/>
                <a:gd name="T2" fmla="*/ 43 w 59"/>
                <a:gd name="T3" fmla="*/ 35 h 54"/>
                <a:gd name="T4" fmla="*/ 48 w 59"/>
                <a:gd name="T5" fmla="*/ 54 h 54"/>
                <a:gd name="T6" fmla="*/ 30 w 59"/>
                <a:gd name="T7" fmla="*/ 46 h 54"/>
                <a:gd name="T8" fmla="*/ 11 w 59"/>
                <a:gd name="T9" fmla="*/ 54 h 54"/>
                <a:gd name="T10" fmla="*/ 13 w 59"/>
                <a:gd name="T11" fmla="*/ 35 h 54"/>
                <a:gd name="T12" fmla="*/ 0 w 59"/>
                <a:gd name="T13" fmla="*/ 19 h 54"/>
                <a:gd name="T14" fmla="*/ 21 w 59"/>
                <a:gd name="T15" fmla="*/ 16 h 54"/>
                <a:gd name="T16" fmla="*/ 30 w 59"/>
                <a:gd name="T17" fmla="*/ 0 h 54"/>
                <a:gd name="T18" fmla="*/ 38 w 59"/>
                <a:gd name="T19" fmla="*/ 16 h 54"/>
                <a:gd name="T20" fmla="*/ 59 w 59"/>
                <a:gd name="T21" fmla="*/ 2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4">
                  <a:moveTo>
                    <a:pt x="59" y="22"/>
                  </a:moveTo>
                  <a:lnTo>
                    <a:pt x="43" y="35"/>
                  </a:lnTo>
                  <a:lnTo>
                    <a:pt x="48" y="54"/>
                  </a:lnTo>
                  <a:lnTo>
                    <a:pt x="30" y="46"/>
                  </a:lnTo>
                  <a:lnTo>
                    <a:pt x="11" y="54"/>
                  </a:lnTo>
                  <a:lnTo>
                    <a:pt x="13" y="35"/>
                  </a:lnTo>
                  <a:lnTo>
                    <a:pt x="0" y="19"/>
                  </a:lnTo>
                  <a:lnTo>
                    <a:pt x="21" y="16"/>
                  </a:lnTo>
                  <a:lnTo>
                    <a:pt x="30" y="0"/>
                  </a:lnTo>
                  <a:lnTo>
                    <a:pt x="38" y="16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1" name="Freeform 416"/>
            <p:cNvSpPr>
              <a:spLocks/>
            </p:cNvSpPr>
            <p:nvPr/>
          </p:nvSpPr>
          <p:spPr bwMode="auto">
            <a:xfrm rot="16200000">
              <a:off x="3641965" y="69169"/>
              <a:ext cx="128399" cy="121870"/>
            </a:xfrm>
            <a:custGeom>
              <a:avLst/>
              <a:gdLst>
                <a:gd name="T0" fmla="*/ 59 w 59"/>
                <a:gd name="T1" fmla="*/ 38 h 56"/>
                <a:gd name="T2" fmla="*/ 37 w 59"/>
                <a:gd name="T3" fmla="*/ 40 h 56"/>
                <a:gd name="T4" fmla="*/ 27 w 59"/>
                <a:gd name="T5" fmla="*/ 56 h 56"/>
                <a:gd name="T6" fmla="*/ 19 w 59"/>
                <a:gd name="T7" fmla="*/ 38 h 56"/>
                <a:gd name="T8" fmla="*/ 0 w 59"/>
                <a:gd name="T9" fmla="*/ 32 h 56"/>
                <a:gd name="T10" fmla="*/ 16 w 59"/>
                <a:gd name="T11" fmla="*/ 22 h 56"/>
                <a:gd name="T12" fmla="*/ 13 w 59"/>
                <a:gd name="T13" fmla="*/ 0 h 56"/>
                <a:gd name="T14" fmla="*/ 29 w 59"/>
                <a:gd name="T15" fmla="*/ 11 h 56"/>
                <a:gd name="T16" fmla="*/ 48 w 59"/>
                <a:gd name="T17" fmla="*/ 3 h 56"/>
                <a:gd name="T18" fmla="*/ 45 w 59"/>
                <a:gd name="T19" fmla="*/ 22 h 56"/>
                <a:gd name="T20" fmla="*/ 59 w 59"/>
                <a:gd name="T21" fmla="*/ 3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8"/>
                  </a:moveTo>
                  <a:lnTo>
                    <a:pt x="37" y="40"/>
                  </a:lnTo>
                  <a:lnTo>
                    <a:pt x="27" y="56"/>
                  </a:lnTo>
                  <a:lnTo>
                    <a:pt x="19" y="38"/>
                  </a:lnTo>
                  <a:lnTo>
                    <a:pt x="0" y="32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2"/>
                  </a:lnTo>
                  <a:lnTo>
                    <a:pt x="5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2" name="Freeform 417"/>
            <p:cNvSpPr>
              <a:spLocks/>
            </p:cNvSpPr>
            <p:nvPr/>
          </p:nvSpPr>
          <p:spPr bwMode="auto">
            <a:xfrm rot="16200000">
              <a:off x="1276375" y="604528"/>
              <a:ext cx="128399" cy="121870"/>
            </a:xfrm>
            <a:custGeom>
              <a:avLst/>
              <a:gdLst>
                <a:gd name="T0" fmla="*/ 59 w 59"/>
                <a:gd name="T1" fmla="*/ 38 h 56"/>
                <a:gd name="T2" fmla="*/ 38 w 59"/>
                <a:gd name="T3" fmla="*/ 38 h 56"/>
                <a:gd name="T4" fmla="*/ 27 w 59"/>
                <a:gd name="T5" fmla="*/ 56 h 56"/>
                <a:gd name="T6" fmla="*/ 22 w 59"/>
                <a:gd name="T7" fmla="*/ 38 h 56"/>
                <a:gd name="T8" fmla="*/ 0 w 59"/>
                <a:gd name="T9" fmla="*/ 32 h 56"/>
                <a:gd name="T10" fmla="*/ 16 w 59"/>
                <a:gd name="T11" fmla="*/ 19 h 56"/>
                <a:gd name="T12" fmla="*/ 14 w 59"/>
                <a:gd name="T13" fmla="*/ 0 h 56"/>
                <a:gd name="T14" fmla="*/ 32 w 59"/>
                <a:gd name="T15" fmla="*/ 11 h 56"/>
                <a:gd name="T16" fmla="*/ 51 w 59"/>
                <a:gd name="T17" fmla="*/ 3 h 56"/>
                <a:gd name="T18" fmla="*/ 46 w 59"/>
                <a:gd name="T19" fmla="*/ 22 h 56"/>
                <a:gd name="T20" fmla="*/ 59 w 59"/>
                <a:gd name="T21" fmla="*/ 3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8"/>
                  </a:moveTo>
                  <a:lnTo>
                    <a:pt x="38" y="38"/>
                  </a:lnTo>
                  <a:lnTo>
                    <a:pt x="27" y="56"/>
                  </a:lnTo>
                  <a:lnTo>
                    <a:pt x="22" y="38"/>
                  </a:lnTo>
                  <a:lnTo>
                    <a:pt x="0" y="32"/>
                  </a:lnTo>
                  <a:lnTo>
                    <a:pt x="16" y="19"/>
                  </a:lnTo>
                  <a:lnTo>
                    <a:pt x="14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6" y="22"/>
                  </a:lnTo>
                  <a:lnTo>
                    <a:pt x="5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3" name="Freeform 418"/>
            <p:cNvSpPr>
              <a:spLocks/>
            </p:cNvSpPr>
            <p:nvPr/>
          </p:nvSpPr>
          <p:spPr bwMode="auto">
            <a:xfrm rot="16200000">
              <a:off x="1800852" y="3575117"/>
              <a:ext cx="128399" cy="121870"/>
            </a:xfrm>
            <a:custGeom>
              <a:avLst/>
              <a:gdLst>
                <a:gd name="T0" fmla="*/ 59 w 59"/>
                <a:gd name="T1" fmla="*/ 37 h 56"/>
                <a:gd name="T2" fmla="*/ 37 w 59"/>
                <a:gd name="T3" fmla="*/ 40 h 56"/>
                <a:gd name="T4" fmla="*/ 27 w 59"/>
                <a:gd name="T5" fmla="*/ 56 h 56"/>
                <a:gd name="T6" fmla="*/ 21 w 59"/>
                <a:gd name="T7" fmla="*/ 37 h 56"/>
                <a:gd name="T8" fmla="*/ 0 w 59"/>
                <a:gd name="T9" fmla="*/ 34 h 56"/>
                <a:gd name="T10" fmla="*/ 16 w 59"/>
                <a:gd name="T11" fmla="*/ 21 h 56"/>
                <a:gd name="T12" fmla="*/ 13 w 59"/>
                <a:gd name="T13" fmla="*/ 0 h 56"/>
                <a:gd name="T14" fmla="*/ 32 w 59"/>
                <a:gd name="T15" fmla="*/ 10 h 56"/>
                <a:gd name="T16" fmla="*/ 51 w 59"/>
                <a:gd name="T17" fmla="*/ 2 h 56"/>
                <a:gd name="T18" fmla="*/ 45 w 59"/>
                <a:gd name="T19" fmla="*/ 24 h 56"/>
                <a:gd name="T20" fmla="*/ 59 w 59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7"/>
                  </a:moveTo>
                  <a:lnTo>
                    <a:pt x="37" y="40"/>
                  </a:lnTo>
                  <a:lnTo>
                    <a:pt x="27" y="56"/>
                  </a:lnTo>
                  <a:lnTo>
                    <a:pt x="21" y="37"/>
                  </a:lnTo>
                  <a:lnTo>
                    <a:pt x="0" y="34"/>
                  </a:lnTo>
                  <a:lnTo>
                    <a:pt x="16" y="21"/>
                  </a:lnTo>
                  <a:lnTo>
                    <a:pt x="13" y="0"/>
                  </a:lnTo>
                  <a:lnTo>
                    <a:pt x="32" y="10"/>
                  </a:lnTo>
                  <a:lnTo>
                    <a:pt x="51" y="2"/>
                  </a:lnTo>
                  <a:lnTo>
                    <a:pt x="45" y="24"/>
                  </a:lnTo>
                  <a:lnTo>
                    <a:pt x="59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4" name="Freeform 419"/>
            <p:cNvSpPr>
              <a:spLocks/>
            </p:cNvSpPr>
            <p:nvPr/>
          </p:nvSpPr>
          <p:spPr bwMode="auto">
            <a:xfrm rot="16200000">
              <a:off x="2430879" y="5415141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40 h 59"/>
                <a:gd name="T8" fmla="*/ 0 w 59"/>
                <a:gd name="T9" fmla="*/ 35 h 59"/>
                <a:gd name="T10" fmla="*/ 16 w 59"/>
                <a:gd name="T11" fmla="*/ 21 h 59"/>
                <a:gd name="T12" fmla="*/ 13 w 59"/>
                <a:gd name="T13" fmla="*/ 0 h 59"/>
                <a:gd name="T14" fmla="*/ 32 w 59"/>
                <a:gd name="T15" fmla="*/ 11 h 59"/>
                <a:gd name="T16" fmla="*/ 51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40"/>
                  </a:lnTo>
                  <a:lnTo>
                    <a:pt x="0" y="35"/>
                  </a:lnTo>
                  <a:lnTo>
                    <a:pt x="16" y="21"/>
                  </a:lnTo>
                  <a:lnTo>
                    <a:pt x="13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5" name="Freeform 420"/>
            <p:cNvSpPr>
              <a:spLocks/>
            </p:cNvSpPr>
            <p:nvPr/>
          </p:nvSpPr>
          <p:spPr bwMode="auto">
            <a:xfrm rot="16200000">
              <a:off x="4017369" y="6688251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38 h 59"/>
                <a:gd name="T8" fmla="*/ 0 w 59"/>
                <a:gd name="T9" fmla="*/ 35 h 59"/>
                <a:gd name="T10" fmla="*/ 16 w 59"/>
                <a:gd name="T11" fmla="*/ 22 h 59"/>
                <a:gd name="T12" fmla="*/ 13 w 59"/>
                <a:gd name="T13" fmla="*/ 0 h 59"/>
                <a:gd name="T14" fmla="*/ 29 w 59"/>
                <a:gd name="T15" fmla="*/ 11 h 59"/>
                <a:gd name="T16" fmla="*/ 48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38"/>
                  </a:lnTo>
                  <a:lnTo>
                    <a:pt x="0" y="35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6" name="Freeform 421"/>
            <p:cNvSpPr>
              <a:spLocks/>
            </p:cNvSpPr>
            <p:nvPr/>
          </p:nvSpPr>
          <p:spPr bwMode="auto">
            <a:xfrm rot="16200000">
              <a:off x="6514623" y="6732864"/>
              <a:ext cx="128399" cy="121870"/>
            </a:xfrm>
            <a:custGeom>
              <a:avLst/>
              <a:gdLst>
                <a:gd name="T0" fmla="*/ 59 w 59"/>
                <a:gd name="T1" fmla="*/ 37 h 56"/>
                <a:gd name="T2" fmla="*/ 40 w 59"/>
                <a:gd name="T3" fmla="*/ 40 h 56"/>
                <a:gd name="T4" fmla="*/ 30 w 59"/>
                <a:gd name="T5" fmla="*/ 56 h 56"/>
                <a:gd name="T6" fmla="*/ 22 w 59"/>
                <a:gd name="T7" fmla="*/ 37 h 56"/>
                <a:gd name="T8" fmla="*/ 0 w 59"/>
                <a:gd name="T9" fmla="*/ 32 h 56"/>
                <a:gd name="T10" fmla="*/ 16 w 59"/>
                <a:gd name="T11" fmla="*/ 19 h 56"/>
                <a:gd name="T12" fmla="*/ 16 w 59"/>
                <a:gd name="T13" fmla="*/ 0 h 56"/>
                <a:gd name="T14" fmla="*/ 32 w 59"/>
                <a:gd name="T15" fmla="*/ 11 h 56"/>
                <a:gd name="T16" fmla="*/ 51 w 59"/>
                <a:gd name="T17" fmla="*/ 3 h 56"/>
                <a:gd name="T18" fmla="*/ 46 w 59"/>
                <a:gd name="T19" fmla="*/ 21 h 56"/>
                <a:gd name="T20" fmla="*/ 59 w 59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7"/>
                  </a:moveTo>
                  <a:lnTo>
                    <a:pt x="40" y="40"/>
                  </a:lnTo>
                  <a:lnTo>
                    <a:pt x="30" y="56"/>
                  </a:lnTo>
                  <a:lnTo>
                    <a:pt x="22" y="37"/>
                  </a:lnTo>
                  <a:lnTo>
                    <a:pt x="0" y="32"/>
                  </a:lnTo>
                  <a:lnTo>
                    <a:pt x="16" y="19"/>
                  </a:lnTo>
                  <a:lnTo>
                    <a:pt x="16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6" y="21"/>
                  </a:lnTo>
                  <a:lnTo>
                    <a:pt x="59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7" name="Freeform 422"/>
            <p:cNvSpPr>
              <a:spLocks/>
            </p:cNvSpPr>
            <p:nvPr/>
          </p:nvSpPr>
          <p:spPr bwMode="auto">
            <a:xfrm rot="16200000">
              <a:off x="242653" y="1564257"/>
              <a:ext cx="128399" cy="121870"/>
            </a:xfrm>
            <a:custGeom>
              <a:avLst/>
              <a:gdLst>
                <a:gd name="T0" fmla="*/ 59 w 59"/>
                <a:gd name="T1" fmla="*/ 37 h 56"/>
                <a:gd name="T2" fmla="*/ 38 w 59"/>
                <a:gd name="T3" fmla="*/ 37 h 56"/>
                <a:gd name="T4" fmla="*/ 27 w 59"/>
                <a:gd name="T5" fmla="*/ 56 h 56"/>
                <a:gd name="T6" fmla="*/ 22 w 59"/>
                <a:gd name="T7" fmla="*/ 37 h 56"/>
                <a:gd name="T8" fmla="*/ 0 w 59"/>
                <a:gd name="T9" fmla="*/ 32 h 56"/>
                <a:gd name="T10" fmla="*/ 16 w 59"/>
                <a:gd name="T11" fmla="*/ 18 h 56"/>
                <a:gd name="T12" fmla="*/ 14 w 59"/>
                <a:gd name="T13" fmla="*/ 0 h 56"/>
                <a:gd name="T14" fmla="*/ 32 w 59"/>
                <a:gd name="T15" fmla="*/ 10 h 56"/>
                <a:gd name="T16" fmla="*/ 51 w 59"/>
                <a:gd name="T17" fmla="*/ 2 h 56"/>
                <a:gd name="T18" fmla="*/ 46 w 59"/>
                <a:gd name="T19" fmla="*/ 21 h 56"/>
                <a:gd name="T20" fmla="*/ 59 w 59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7"/>
                  </a:moveTo>
                  <a:lnTo>
                    <a:pt x="38" y="37"/>
                  </a:lnTo>
                  <a:lnTo>
                    <a:pt x="27" y="56"/>
                  </a:lnTo>
                  <a:lnTo>
                    <a:pt x="22" y="37"/>
                  </a:lnTo>
                  <a:lnTo>
                    <a:pt x="0" y="32"/>
                  </a:lnTo>
                  <a:lnTo>
                    <a:pt x="16" y="18"/>
                  </a:lnTo>
                  <a:lnTo>
                    <a:pt x="14" y="0"/>
                  </a:lnTo>
                  <a:lnTo>
                    <a:pt x="32" y="10"/>
                  </a:lnTo>
                  <a:lnTo>
                    <a:pt x="51" y="2"/>
                  </a:lnTo>
                  <a:lnTo>
                    <a:pt x="46" y="21"/>
                  </a:lnTo>
                  <a:lnTo>
                    <a:pt x="59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8" name="Freeform 423"/>
            <p:cNvSpPr>
              <a:spLocks/>
            </p:cNvSpPr>
            <p:nvPr/>
          </p:nvSpPr>
          <p:spPr bwMode="auto">
            <a:xfrm rot="16200000">
              <a:off x="180630" y="3269353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38 h 59"/>
                <a:gd name="T8" fmla="*/ 0 w 59"/>
                <a:gd name="T9" fmla="*/ 35 h 59"/>
                <a:gd name="T10" fmla="*/ 16 w 59"/>
                <a:gd name="T11" fmla="*/ 22 h 59"/>
                <a:gd name="T12" fmla="*/ 13 w 59"/>
                <a:gd name="T13" fmla="*/ 0 h 59"/>
                <a:gd name="T14" fmla="*/ 29 w 59"/>
                <a:gd name="T15" fmla="*/ 11 h 59"/>
                <a:gd name="T16" fmla="*/ 48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38"/>
                  </a:lnTo>
                  <a:lnTo>
                    <a:pt x="0" y="35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9" name="Freeform 424"/>
            <p:cNvSpPr>
              <a:spLocks/>
            </p:cNvSpPr>
            <p:nvPr/>
          </p:nvSpPr>
          <p:spPr bwMode="auto">
            <a:xfrm rot="16200000">
              <a:off x="756250" y="3764452"/>
              <a:ext cx="128399" cy="126223"/>
            </a:xfrm>
            <a:custGeom>
              <a:avLst/>
              <a:gdLst>
                <a:gd name="T0" fmla="*/ 59 w 59"/>
                <a:gd name="T1" fmla="*/ 40 h 58"/>
                <a:gd name="T2" fmla="*/ 40 w 59"/>
                <a:gd name="T3" fmla="*/ 40 h 58"/>
                <a:gd name="T4" fmla="*/ 29 w 59"/>
                <a:gd name="T5" fmla="*/ 58 h 58"/>
                <a:gd name="T6" fmla="*/ 21 w 59"/>
                <a:gd name="T7" fmla="*/ 40 h 58"/>
                <a:gd name="T8" fmla="*/ 0 w 59"/>
                <a:gd name="T9" fmla="*/ 34 h 58"/>
                <a:gd name="T10" fmla="*/ 16 w 59"/>
                <a:gd name="T11" fmla="*/ 21 h 58"/>
                <a:gd name="T12" fmla="*/ 16 w 59"/>
                <a:gd name="T13" fmla="*/ 0 h 58"/>
                <a:gd name="T14" fmla="*/ 32 w 59"/>
                <a:gd name="T15" fmla="*/ 13 h 58"/>
                <a:gd name="T16" fmla="*/ 51 w 59"/>
                <a:gd name="T17" fmla="*/ 5 h 58"/>
                <a:gd name="T18" fmla="*/ 45 w 59"/>
                <a:gd name="T19" fmla="*/ 24 h 58"/>
                <a:gd name="T20" fmla="*/ 59 w 59"/>
                <a:gd name="T21" fmla="*/ 4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8">
                  <a:moveTo>
                    <a:pt x="59" y="40"/>
                  </a:moveTo>
                  <a:lnTo>
                    <a:pt x="40" y="40"/>
                  </a:lnTo>
                  <a:lnTo>
                    <a:pt x="29" y="58"/>
                  </a:lnTo>
                  <a:lnTo>
                    <a:pt x="21" y="40"/>
                  </a:lnTo>
                  <a:lnTo>
                    <a:pt x="0" y="34"/>
                  </a:lnTo>
                  <a:lnTo>
                    <a:pt x="16" y="21"/>
                  </a:lnTo>
                  <a:lnTo>
                    <a:pt x="16" y="0"/>
                  </a:lnTo>
                  <a:lnTo>
                    <a:pt x="32" y="13"/>
                  </a:lnTo>
                  <a:lnTo>
                    <a:pt x="51" y="5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0" name="Freeform 425"/>
            <p:cNvSpPr>
              <a:spLocks/>
            </p:cNvSpPr>
            <p:nvPr/>
          </p:nvSpPr>
          <p:spPr bwMode="auto">
            <a:xfrm rot="16200000">
              <a:off x="698579" y="6572909"/>
              <a:ext cx="121870" cy="121870"/>
            </a:xfrm>
            <a:custGeom>
              <a:avLst/>
              <a:gdLst>
                <a:gd name="T0" fmla="*/ 56 w 56"/>
                <a:gd name="T1" fmla="*/ 37 h 56"/>
                <a:gd name="T2" fmla="*/ 37 w 56"/>
                <a:gd name="T3" fmla="*/ 40 h 56"/>
                <a:gd name="T4" fmla="*/ 27 w 56"/>
                <a:gd name="T5" fmla="*/ 56 h 56"/>
                <a:gd name="T6" fmla="*/ 19 w 56"/>
                <a:gd name="T7" fmla="*/ 37 h 56"/>
                <a:gd name="T8" fmla="*/ 0 w 56"/>
                <a:gd name="T9" fmla="*/ 32 h 56"/>
                <a:gd name="T10" fmla="*/ 16 w 56"/>
                <a:gd name="T11" fmla="*/ 19 h 56"/>
                <a:gd name="T12" fmla="*/ 13 w 56"/>
                <a:gd name="T13" fmla="*/ 0 h 56"/>
                <a:gd name="T14" fmla="*/ 29 w 56"/>
                <a:gd name="T15" fmla="*/ 11 h 56"/>
                <a:gd name="T16" fmla="*/ 48 w 56"/>
                <a:gd name="T17" fmla="*/ 3 h 56"/>
                <a:gd name="T18" fmla="*/ 43 w 56"/>
                <a:gd name="T19" fmla="*/ 21 h 56"/>
                <a:gd name="T20" fmla="*/ 56 w 56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56" y="37"/>
                  </a:moveTo>
                  <a:lnTo>
                    <a:pt x="37" y="40"/>
                  </a:lnTo>
                  <a:lnTo>
                    <a:pt x="27" y="56"/>
                  </a:lnTo>
                  <a:lnTo>
                    <a:pt x="19" y="37"/>
                  </a:lnTo>
                  <a:lnTo>
                    <a:pt x="0" y="32"/>
                  </a:lnTo>
                  <a:lnTo>
                    <a:pt x="16" y="19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3" y="21"/>
                  </a:lnTo>
                  <a:lnTo>
                    <a:pt x="56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1" name="Freeform 426"/>
            <p:cNvSpPr>
              <a:spLocks/>
            </p:cNvSpPr>
            <p:nvPr/>
          </p:nvSpPr>
          <p:spPr bwMode="auto">
            <a:xfrm rot="16200000">
              <a:off x="9903580" y="4925483"/>
              <a:ext cx="126223" cy="121870"/>
            </a:xfrm>
            <a:custGeom>
              <a:avLst/>
              <a:gdLst>
                <a:gd name="T0" fmla="*/ 58 w 58"/>
                <a:gd name="T1" fmla="*/ 21 h 56"/>
                <a:gd name="T2" fmla="*/ 45 w 58"/>
                <a:gd name="T3" fmla="*/ 35 h 56"/>
                <a:gd name="T4" fmla="*/ 48 w 58"/>
                <a:gd name="T5" fmla="*/ 56 h 56"/>
                <a:gd name="T6" fmla="*/ 29 w 58"/>
                <a:gd name="T7" fmla="*/ 45 h 56"/>
                <a:gd name="T8" fmla="*/ 10 w 58"/>
                <a:gd name="T9" fmla="*/ 56 h 56"/>
                <a:gd name="T10" fmla="*/ 16 w 58"/>
                <a:gd name="T11" fmla="*/ 35 h 56"/>
                <a:gd name="T12" fmla="*/ 0 w 58"/>
                <a:gd name="T13" fmla="*/ 21 h 56"/>
                <a:gd name="T14" fmla="*/ 21 w 58"/>
                <a:gd name="T15" fmla="*/ 19 h 56"/>
                <a:gd name="T16" fmla="*/ 32 w 58"/>
                <a:gd name="T17" fmla="*/ 0 h 56"/>
                <a:gd name="T18" fmla="*/ 40 w 58"/>
                <a:gd name="T19" fmla="*/ 19 h 56"/>
                <a:gd name="T20" fmla="*/ 58 w 58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58" y="21"/>
                  </a:moveTo>
                  <a:lnTo>
                    <a:pt x="45" y="35"/>
                  </a:lnTo>
                  <a:lnTo>
                    <a:pt x="48" y="56"/>
                  </a:lnTo>
                  <a:lnTo>
                    <a:pt x="29" y="45"/>
                  </a:lnTo>
                  <a:lnTo>
                    <a:pt x="10" y="56"/>
                  </a:lnTo>
                  <a:lnTo>
                    <a:pt x="16" y="35"/>
                  </a:lnTo>
                  <a:lnTo>
                    <a:pt x="0" y="21"/>
                  </a:lnTo>
                  <a:lnTo>
                    <a:pt x="21" y="19"/>
                  </a:lnTo>
                  <a:lnTo>
                    <a:pt x="32" y="0"/>
                  </a:lnTo>
                  <a:lnTo>
                    <a:pt x="40" y="19"/>
                  </a:lnTo>
                  <a:lnTo>
                    <a:pt x="58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2" name="Freeform 427"/>
            <p:cNvSpPr>
              <a:spLocks/>
            </p:cNvSpPr>
            <p:nvPr/>
          </p:nvSpPr>
          <p:spPr bwMode="auto">
            <a:xfrm rot="16200000">
              <a:off x="10906833" y="4364009"/>
              <a:ext cx="121870" cy="121870"/>
            </a:xfrm>
            <a:custGeom>
              <a:avLst/>
              <a:gdLst>
                <a:gd name="T0" fmla="*/ 56 w 56"/>
                <a:gd name="T1" fmla="*/ 21 h 56"/>
                <a:gd name="T2" fmla="*/ 42 w 56"/>
                <a:gd name="T3" fmla="*/ 34 h 56"/>
                <a:gd name="T4" fmla="*/ 45 w 56"/>
                <a:gd name="T5" fmla="*/ 56 h 56"/>
                <a:gd name="T6" fmla="*/ 26 w 56"/>
                <a:gd name="T7" fmla="*/ 45 h 56"/>
                <a:gd name="T8" fmla="*/ 8 w 56"/>
                <a:gd name="T9" fmla="*/ 56 h 56"/>
                <a:gd name="T10" fmla="*/ 13 w 56"/>
                <a:gd name="T11" fmla="*/ 34 h 56"/>
                <a:gd name="T12" fmla="*/ 0 w 56"/>
                <a:gd name="T13" fmla="*/ 21 h 56"/>
                <a:gd name="T14" fmla="*/ 18 w 56"/>
                <a:gd name="T15" fmla="*/ 18 h 56"/>
                <a:gd name="T16" fmla="*/ 29 w 56"/>
                <a:gd name="T17" fmla="*/ 0 h 56"/>
                <a:gd name="T18" fmla="*/ 37 w 56"/>
                <a:gd name="T19" fmla="*/ 18 h 56"/>
                <a:gd name="T20" fmla="*/ 56 w 56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56" y="21"/>
                  </a:moveTo>
                  <a:lnTo>
                    <a:pt x="42" y="34"/>
                  </a:lnTo>
                  <a:lnTo>
                    <a:pt x="45" y="56"/>
                  </a:lnTo>
                  <a:lnTo>
                    <a:pt x="26" y="45"/>
                  </a:lnTo>
                  <a:lnTo>
                    <a:pt x="8" y="56"/>
                  </a:lnTo>
                  <a:lnTo>
                    <a:pt x="13" y="34"/>
                  </a:lnTo>
                  <a:lnTo>
                    <a:pt x="0" y="21"/>
                  </a:lnTo>
                  <a:lnTo>
                    <a:pt x="18" y="18"/>
                  </a:lnTo>
                  <a:lnTo>
                    <a:pt x="29" y="0"/>
                  </a:lnTo>
                  <a:lnTo>
                    <a:pt x="37" y="18"/>
                  </a:lnTo>
                  <a:lnTo>
                    <a:pt x="56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3" name="Freeform 428"/>
            <p:cNvSpPr>
              <a:spLocks/>
            </p:cNvSpPr>
            <p:nvPr/>
          </p:nvSpPr>
          <p:spPr bwMode="auto">
            <a:xfrm rot="16200000">
              <a:off x="9841556" y="2345532"/>
              <a:ext cx="128399" cy="117518"/>
            </a:xfrm>
            <a:custGeom>
              <a:avLst/>
              <a:gdLst>
                <a:gd name="T0" fmla="*/ 59 w 59"/>
                <a:gd name="T1" fmla="*/ 22 h 54"/>
                <a:gd name="T2" fmla="*/ 43 w 59"/>
                <a:gd name="T3" fmla="*/ 35 h 54"/>
                <a:gd name="T4" fmla="*/ 48 w 59"/>
                <a:gd name="T5" fmla="*/ 54 h 54"/>
                <a:gd name="T6" fmla="*/ 29 w 59"/>
                <a:gd name="T7" fmla="*/ 46 h 54"/>
                <a:gd name="T8" fmla="*/ 10 w 59"/>
                <a:gd name="T9" fmla="*/ 54 h 54"/>
                <a:gd name="T10" fmla="*/ 13 w 59"/>
                <a:gd name="T11" fmla="*/ 35 h 54"/>
                <a:gd name="T12" fmla="*/ 0 w 59"/>
                <a:gd name="T13" fmla="*/ 19 h 54"/>
                <a:gd name="T14" fmla="*/ 21 w 59"/>
                <a:gd name="T15" fmla="*/ 16 h 54"/>
                <a:gd name="T16" fmla="*/ 29 w 59"/>
                <a:gd name="T17" fmla="*/ 0 h 54"/>
                <a:gd name="T18" fmla="*/ 37 w 59"/>
                <a:gd name="T19" fmla="*/ 16 h 54"/>
                <a:gd name="T20" fmla="*/ 59 w 59"/>
                <a:gd name="T21" fmla="*/ 2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4">
                  <a:moveTo>
                    <a:pt x="59" y="22"/>
                  </a:moveTo>
                  <a:lnTo>
                    <a:pt x="43" y="35"/>
                  </a:lnTo>
                  <a:lnTo>
                    <a:pt x="48" y="54"/>
                  </a:lnTo>
                  <a:lnTo>
                    <a:pt x="29" y="46"/>
                  </a:lnTo>
                  <a:lnTo>
                    <a:pt x="10" y="54"/>
                  </a:lnTo>
                  <a:lnTo>
                    <a:pt x="13" y="35"/>
                  </a:lnTo>
                  <a:lnTo>
                    <a:pt x="0" y="19"/>
                  </a:lnTo>
                  <a:lnTo>
                    <a:pt x="21" y="16"/>
                  </a:lnTo>
                  <a:lnTo>
                    <a:pt x="29" y="0"/>
                  </a:lnTo>
                  <a:lnTo>
                    <a:pt x="37" y="16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4" name="Freeform 429"/>
            <p:cNvSpPr>
              <a:spLocks/>
            </p:cNvSpPr>
            <p:nvPr/>
          </p:nvSpPr>
          <p:spPr bwMode="auto">
            <a:xfrm rot="16200000">
              <a:off x="9227852" y="5779664"/>
              <a:ext cx="128399" cy="121870"/>
            </a:xfrm>
            <a:custGeom>
              <a:avLst/>
              <a:gdLst>
                <a:gd name="T0" fmla="*/ 59 w 59"/>
                <a:gd name="T1" fmla="*/ 22 h 56"/>
                <a:gd name="T2" fmla="*/ 43 w 59"/>
                <a:gd name="T3" fmla="*/ 35 h 56"/>
                <a:gd name="T4" fmla="*/ 45 w 59"/>
                <a:gd name="T5" fmla="*/ 56 h 56"/>
                <a:gd name="T6" fmla="*/ 27 w 59"/>
                <a:gd name="T7" fmla="*/ 46 h 56"/>
                <a:gd name="T8" fmla="*/ 10 w 59"/>
                <a:gd name="T9" fmla="*/ 54 h 56"/>
                <a:gd name="T10" fmla="*/ 13 w 59"/>
                <a:gd name="T11" fmla="*/ 35 h 56"/>
                <a:gd name="T12" fmla="*/ 0 w 59"/>
                <a:gd name="T13" fmla="*/ 19 h 56"/>
                <a:gd name="T14" fmla="*/ 19 w 59"/>
                <a:gd name="T15" fmla="*/ 16 h 56"/>
                <a:gd name="T16" fmla="*/ 29 w 59"/>
                <a:gd name="T17" fmla="*/ 0 h 56"/>
                <a:gd name="T18" fmla="*/ 37 w 59"/>
                <a:gd name="T19" fmla="*/ 19 h 56"/>
                <a:gd name="T20" fmla="*/ 59 w 59"/>
                <a:gd name="T21" fmla="*/ 2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2"/>
                  </a:moveTo>
                  <a:lnTo>
                    <a:pt x="43" y="35"/>
                  </a:lnTo>
                  <a:lnTo>
                    <a:pt x="45" y="56"/>
                  </a:lnTo>
                  <a:lnTo>
                    <a:pt x="27" y="46"/>
                  </a:lnTo>
                  <a:lnTo>
                    <a:pt x="10" y="54"/>
                  </a:lnTo>
                  <a:lnTo>
                    <a:pt x="13" y="35"/>
                  </a:lnTo>
                  <a:lnTo>
                    <a:pt x="0" y="19"/>
                  </a:lnTo>
                  <a:lnTo>
                    <a:pt x="19" y="16"/>
                  </a:lnTo>
                  <a:lnTo>
                    <a:pt x="29" y="0"/>
                  </a:lnTo>
                  <a:lnTo>
                    <a:pt x="37" y="19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5" name="Freeform 430"/>
            <p:cNvSpPr>
              <a:spLocks/>
            </p:cNvSpPr>
            <p:nvPr/>
          </p:nvSpPr>
          <p:spPr bwMode="auto">
            <a:xfrm rot="16200000">
              <a:off x="9382366" y="328143"/>
              <a:ext cx="256798" cy="245917"/>
            </a:xfrm>
            <a:custGeom>
              <a:avLst/>
              <a:gdLst>
                <a:gd name="T0" fmla="*/ 59 w 118"/>
                <a:gd name="T1" fmla="*/ 0 h 113"/>
                <a:gd name="T2" fmla="*/ 75 w 118"/>
                <a:gd name="T3" fmla="*/ 38 h 113"/>
                <a:gd name="T4" fmla="*/ 118 w 118"/>
                <a:gd name="T5" fmla="*/ 43 h 113"/>
                <a:gd name="T6" fmla="*/ 88 w 118"/>
                <a:gd name="T7" fmla="*/ 72 h 113"/>
                <a:gd name="T8" fmla="*/ 94 w 118"/>
                <a:gd name="T9" fmla="*/ 113 h 113"/>
                <a:gd name="T10" fmla="*/ 59 w 118"/>
                <a:gd name="T11" fmla="*/ 94 h 113"/>
                <a:gd name="T12" fmla="*/ 21 w 118"/>
                <a:gd name="T13" fmla="*/ 113 h 113"/>
                <a:gd name="T14" fmla="*/ 30 w 118"/>
                <a:gd name="T15" fmla="*/ 72 h 113"/>
                <a:gd name="T16" fmla="*/ 0 w 118"/>
                <a:gd name="T17" fmla="*/ 43 h 113"/>
                <a:gd name="T18" fmla="*/ 40 w 118"/>
                <a:gd name="T19" fmla="*/ 38 h 113"/>
                <a:gd name="T20" fmla="*/ 59 w 118"/>
                <a:gd name="T2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3">
                  <a:moveTo>
                    <a:pt x="59" y="0"/>
                  </a:moveTo>
                  <a:lnTo>
                    <a:pt x="75" y="38"/>
                  </a:lnTo>
                  <a:lnTo>
                    <a:pt x="118" y="43"/>
                  </a:lnTo>
                  <a:lnTo>
                    <a:pt x="88" y="72"/>
                  </a:lnTo>
                  <a:lnTo>
                    <a:pt x="94" y="113"/>
                  </a:lnTo>
                  <a:lnTo>
                    <a:pt x="59" y="94"/>
                  </a:lnTo>
                  <a:lnTo>
                    <a:pt x="21" y="113"/>
                  </a:lnTo>
                  <a:lnTo>
                    <a:pt x="30" y="72"/>
                  </a:lnTo>
                  <a:lnTo>
                    <a:pt x="0" y="43"/>
                  </a:lnTo>
                  <a:lnTo>
                    <a:pt x="40" y="38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6" name="Freeform 431"/>
            <p:cNvSpPr>
              <a:spLocks/>
            </p:cNvSpPr>
            <p:nvPr/>
          </p:nvSpPr>
          <p:spPr bwMode="auto">
            <a:xfrm rot="16200000">
              <a:off x="5248042" y="5237777"/>
              <a:ext cx="256798" cy="250269"/>
            </a:xfrm>
            <a:custGeom>
              <a:avLst/>
              <a:gdLst>
                <a:gd name="T0" fmla="*/ 32 w 118"/>
                <a:gd name="T1" fmla="*/ 0 h 115"/>
                <a:gd name="T2" fmla="*/ 67 w 118"/>
                <a:gd name="T3" fmla="*/ 24 h 115"/>
                <a:gd name="T4" fmla="*/ 104 w 118"/>
                <a:gd name="T5" fmla="*/ 10 h 115"/>
                <a:gd name="T6" fmla="*/ 91 w 118"/>
                <a:gd name="T7" fmla="*/ 48 h 115"/>
                <a:gd name="T8" fmla="*/ 118 w 118"/>
                <a:gd name="T9" fmla="*/ 80 h 115"/>
                <a:gd name="T10" fmla="*/ 78 w 118"/>
                <a:gd name="T11" fmla="*/ 82 h 115"/>
                <a:gd name="T12" fmla="*/ 54 w 118"/>
                <a:gd name="T13" fmla="*/ 115 h 115"/>
                <a:gd name="T14" fmla="*/ 40 w 118"/>
                <a:gd name="T15" fmla="*/ 77 h 115"/>
                <a:gd name="T16" fmla="*/ 0 w 118"/>
                <a:gd name="T17" fmla="*/ 66 h 115"/>
                <a:gd name="T18" fmla="*/ 35 w 118"/>
                <a:gd name="T19" fmla="*/ 42 h 115"/>
                <a:gd name="T20" fmla="*/ 32 w 118"/>
                <a:gd name="T21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5">
                  <a:moveTo>
                    <a:pt x="32" y="0"/>
                  </a:moveTo>
                  <a:lnTo>
                    <a:pt x="67" y="24"/>
                  </a:lnTo>
                  <a:lnTo>
                    <a:pt x="104" y="10"/>
                  </a:lnTo>
                  <a:lnTo>
                    <a:pt x="91" y="48"/>
                  </a:lnTo>
                  <a:lnTo>
                    <a:pt x="118" y="80"/>
                  </a:lnTo>
                  <a:lnTo>
                    <a:pt x="78" y="82"/>
                  </a:lnTo>
                  <a:lnTo>
                    <a:pt x="54" y="115"/>
                  </a:lnTo>
                  <a:lnTo>
                    <a:pt x="40" y="77"/>
                  </a:lnTo>
                  <a:lnTo>
                    <a:pt x="0" y="66"/>
                  </a:lnTo>
                  <a:lnTo>
                    <a:pt x="35" y="4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7" name="Freeform 432"/>
            <p:cNvSpPr>
              <a:spLocks/>
            </p:cNvSpPr>
            <p:nvPr/>
          </p:nvSpPr>
          <p:spPr bwMode="auto">
            <a:xfrm rot="16200000">
              <a:off x="2157758" y="1002783"/>
              <a:ext cx="250269" cy="248093"/>
            </a:xfrm>
            <a:custGeom>
              <a:avLst/>
              <a:gdLst>
                <a:gd name="T0" fmla="*/ 29 w 115"/>
                <a:gd name="T1" fmla="*/ 0 h 114"/>
                <a:gd name="T2" fmla="*/ 64 w 115"/>
                <a:gd name="T3" fmla="*/ 21 h 114"/>
                <a:gd name="T4" fmla="*/ 101 w 115"/>
                <a:gd name="T5" fmla="*/ 8 h 114"/>
                <a:gd name="T6" fmla="*/ 91 w 115"/>
                <a:gd name="T7" fmla="*/ 48 h 114"/>
                <a:gd name="T8" fmla="*/ 115 w 115"/>
                <a:gd name="T9" fmla="*/ 80 h 114"/>
                <a:gd name="T10" fmla="*/ 75 w 115"/>
                <a:gd name="T11" fmla="*/ 80 h 114"/>
                <a:gd name="T12" fmla="*/ 53 w 115"/>
                <a:gd name="T13" fmla="*/ 114 h 114"/>
                <a:gd name="T14" fmla="*/ 40 w 115"/>
                <a:gd name="T15" fmla="*/ 74 h 114"/>
                <a:gd name="T16" fmla="*/ 0 w 115"/>
                <a:gd name="T17" fmla="*/ 64 h 114"/>
                <a:gd name="T18" fmla="*/ 32 w 115"/>
                <a:gd name="T19" fmla="*/ 40 h 114"/>
                <a:gd name="T20" fmla="*/ 29 w 115"/>
                <a:gd name="T21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4">
                  <a:moveTo>
                    <a:pt x="29" y="0"/>
                  </a:moveTo>
                  <a:lnTo>
                    <a:pt x="64" y="21"/>
                  </a:lnTo>
                  <a:lnTo>
                    <a:pt x="101" y="8"/>
                  </a:lnTo>
                  <a:lnTo>
                    <a:pt x="91" y="48"/>
                  </a:lnTo>
                  <a:lnTo>
                    <a:pt x="115" y="80"/>
                  </a:lnTo>
                  <a:lnTo>
                    <a:pt x="75" y="80"/>
                  </a:lnTo>
                  <a:lnTo>
                    <a:pt x="53" y="114"/>
                  </a:lnTo>
                  <a:lnTo>
                    <a:pt x="40" y="74"/>
                  </a:lnTo>
                  <a:lnTo>
                    <a:pt x="0" y="64"/>
                  </a:lnTo>
                  <a:lnTo>
                    <a:pt x="32" y="4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8" name="Freeform 433"/>
            <p:cNvSpPr>
              <a:spLocks/>
            </p:cNvSpPr>
            <p:nvPr/>
          </p:nvSpPr>
          <p:spPr bwMode="auto">
            <a:xfrm rot="16200000">
              <a:off x="772572" y="2731818"/>
              <a:ext cx="254622" cy="250269"/>
            </a:xfrm>
            <a:custGeom>
              <a:avLst/>
              <a:gdLst>
                <a:gd name="T0" fmla="*/ 32 w 117"/>
                <a:gd name="T1" fmla="*/ 0 h 115"/>
                <a:gd name="T2" fmla="*/ 64 w 117"/>
                <a:gd name="T3" fmla="*/ 24 h 115"/>
                <a:gd name="T4" fmla="*/ 104 w 117"/>
                <a:gd name="T5" fmla="*/ 8 h 115"/>
                <a:gd name="T6" fmla="*/ 90 w 117"/>
                <a:gd name="T7" fmla="*/ 48 h 115"/>
                <a:gd name="T8" fmla="*/ 117 w 117"/>
                <a:gd name="T9" fmla="*/ 80 h 115"/>
                <a:gd name="T10" fmla="*/ 74 w 117"/>
                <a:gd name="T11" fmla="*/ 80 h 115"/>
                <a:gd name="T12" fmla="*/ 53 w 117"/>
                <a:gd name="T13" fmla="*/ 115 h 115"/>
                <a:gd name="T14" fmla="*/ 40 w 117"/>
                <a:gd name="T15" fmla="*/ 75 h 115"/>
                <a:gd name="T16" fmla="*/ 0 w 117"/>
                <a:gd name="T17" fmla="*/ 64 h 115"/>
                <a:gd name="T18" fmla="*/ 32 w 117"/>
                <a:gd name="T19" fmla="*/ 40 h 115"/>
                <a:gd name="T20" fmla="*/ 32 w 117"/>
                <a:gd name="T21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5">
                  <a:moveTo>
                    <a:pt x="32" y="0"/>
                  </a:moveTo>
                  <a:lnTo>
                    <a:pt x="64" y="24"/>
                  </a:lnTo>
                  <a:lnTo>
                    <a:pt x="104" y="8"/>
                  </a:lnTo>
                  <a:lnTo>
                    <a:pt x="90" y="48"/>
                  </a:lnTo>
                  <a:lnTo>
                    <a:pt x="117" y="80"/>
                  </a:lnTo>
                  <a:lnTo>
                    <a:pt x="74" y="80"/>
                  </a:lnTo>
                  <a:lnTo>
                    <a:pt x="53" y="115"/>
                  </a:lnTo>
                  <a:lnTo>
                    <a:pt x="40" y="75"/>
                  </a:lnTo>
                  <a:lnTo>
                    <a:pt x="0" y="64"/>
                  </a:lnTo>
                  <a:lnTo>
                    <a:pt x="32" y="4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9" name="Freeform 434"/>
            <p:cNvSpPr>
              <a:spLocks/>
            </p:cNvSpPr>
            <p:nvPr/>
          </p:nvSpPr>
          <p:spPr bwMode="auto">
            <a:xfrm rot="16200000">
              <a:off x="1273110" y="6218180"/>
              <a:ext cx="250269" cy="250269"/>
            </a:xfrm>
            <a:custGeom>
              <a:avLst/>
              <a:gdLst>
                <a:gd name="T0" fmla="*/ 30 w 115"/>
                <a:gd name="T1" fmla="*/ 0 h 115"/>
                <a:gd name="T2" fmla="*/ 64 w 115"/>
                <a:gd name="T3" fmla="*/ 25 h 115"/>
                <a:gd name="T4" fmla="*/ 102 w 115"/>
                <a:gd name="T5" fmla="*/ 11 h 115"/>
                <a:gd name="T6" fmla="*/ 91 w 115"/>
                <a:gd name="T7" fmla="*/ 49 h 115"/>
                <a:gd name="T8" fmla="*/ 115 w 115"/>
                <a:gd name="T9" fmla="*/ 81 h 115"/>
                <a:gd name="T10" fmla="*/ 75 w 115"/>
                <a:gd name="T11" fmla="*/ 83 h 115"/>
                <a:gd name="T12" fmla="*/ 54 w 115"/>
                <a:gd name="T13" fmla="*/ 115 h 115"/>
                <a:gd name="T14" fmla="*/ 40 w 115"/>
                <a:gd name="T15" fmla="*/ 78 h 115"/>
                <a:gd name="T16" fmla="*/ 0 w 115"/>
                <a:gd name="T17" fmla="*/ 67 h 115"/>
                <a:gd name="T18" fmla="*/ 32 w 115"/>
                <a:gd name="T19" fmla="*/ 43 h 115"/>
                <a:gd name="T20" fmla="*/ 30 w 115"/>
                <a:gd name="T21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5">
                  <a:moveTo>
                    <a:pt x="30" y="0"/>
                  </a:moveTo>
                  <a:lnTo>
                    <a:pt x="64" y="25"/>
                  </a:lnTo>
                  <a:lnTo>
                    <a:pt x="102" y="11"/>
                  </a:lnTo>
                  <a:lnTo>
                    <a:pt x="91" y="49"/>
                  </a:lnTo>
                  <a:lnTo>
                    <a:pt x="115" y="81"/>
                  </a:lnTo>
                  <a:lnTo>
                    <a:pt x="75" y="83"/>
                  </a:lnTo>
                  <a:lnTo>
                    <a:pt x="54" y="115"/>
                  </a:lnTo>
                  <a:lnTo>
                    <a:pt x="40" y="78"/>
                  </a:lnTo>
                  <a:lnTo>
                    <a:pt x="0" y="67"/>
                  </a:lnTo>
                  <a:lnTo>
                    <a:pt x="32" y="43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0" name="Freeform 435"/>
            <p:cNvSpPr>
              <a:spLocks/>
            </p:cNvSpPr>
            <p:nvPr/>
          </p:nvSpPr>
          <p:spPr bwMode="auto">
            <a:xfrm rot="16200000">
              <a:off x="11643496" y="6386839"/>
              <a:ext cx="256798" cy="245917"/>
            </a:xfrm>
            <a:custGeom>
              <a:avLst/>
              <a:gdLst>
                <a:gd name="T0" fmla="*/ 19 w 118"/>
                <a:gd name="T1" fmla="*/ 3 h 113"/>
                <a:gd name="T2" fmla="*/ 56 w 118"/>
                <a:gd name="T3" fmla="*/ 22 h 113"/>
                <a:gd name="T4" fmla="*/ 91 w 118"/>
                <a:gd name="T5" fmla="*/ 0 h 113"/>
                <a:gd name="T6" fmla="*/ 86 w 118"/>
                <a:gd name="T7" fmla="*/ 41 h 113"/>
                <a:gd name="T8" fmla="*/ 118 w 118"/>
                <a:gd name="T9" fmla="*/ 67 h 113"/>
                <a:gd name="T10" fmla="*/ 78 w 118"/>
                <a:gd name="T11" fmla="*/ 75 h 113"/>
                <a:gd name="T12" fmla="*/ 59 w 118"/>
                <a:gd name="T13" fmla="*/ 113 h 113"/>
                <a:gd name="T14" fmla="*/ 40 w 118"/>
                <a:gd name="T15" fmla="*/ 78 h 113"/>
                <a:gd name="T16" fmla="*/ 0 w 118"/>
                <a:gd name="T17" fmla="*/ 73 h 113"/>
                <a:gd name="T18" fmla="*/ 27 w 118"/>
                <a:gd name="T19" fmla="*/ 43 h 113"/>
                <a:gd name="T20" fmla="*/ 19 w 118"/>
                <a:gd name="T21" fmla="*/ 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3">
                  <a:moveTo>
                    <a:pt x="19" y="3"/>
                  </a:moveTo>
                  <a:lnTo>
                    <a:pt x="56" y="22"/>
                  </a:lnTo>
                  <a:lnTo>
                    <a:pt x="91" y="0"/>
                  </a:lnTo>
                  <a:lnTo>
                    <a:pt x="86" y="41"/>
                  </a:lnTo>
                  <a:lnTo>
                    <a:pt x="118" y="67"/>
                  </a:lnTo>
                  <a:lnTo>
                    <a:pt x="78" y="75"/>
                  </a:lnTo>
                  <a:lnTo>
                    <a:pt x="59" y="113"/>
                  </a:lnTo>
                  <a:lnTo>
                    <a:pt x="40" y="78"/>
                  </a:lnTo>
                  <a:lnTo>
                    <a:pt x="0" y="73"/>
                  </a:lnTo>
                  <a:lnTo>
                    <a:pt x="27" y="43"/>
                  </a:lnTo>
                  <a:lnTo>
                    <a:pt x="19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1" name="Freeform 436"/>
            <p:cNvSpPr>
              <a:spLocks/>
            </p:cNvSpPr>
            <p:nvPr/>
          </p:nvSpPr>
          <p:spPr bwMode="auto">
            <a:xfrm rot="16200000">
              <a:off x="10263750" y="2210604"/>
              <a:ext cx="646348" cy="604999"/>
            </a:xfrm>
            <a:custGeom>
              <a:avLst/>
              <a:gdLst>
                <a:gd name="T0" fmla="*/ 111 w 111"/>
                <a:gd name="T1" fmla="*/ 23 h 104"/>
                <a:gd name="T2" fmla="*/ 3 w 111"/>
                <a:gd name="T3" fmla="*/ 58 h 104"/>
                <a:gd name="T4" fmla="*/ 111 w 111"/>
                <a:gd name="T5" fmla="*/ 23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1" h="104">
                  <a:moveTo>
                    <a:pt x="111" y="23"/>
                  </a:moveTo>
                  <a:cubicBezTo>
                    <a:pt x="111" y="23"/>
                    <a:pt x="48" y="104"/>
                    <a:pt x="3" y="58"/>
                  </a:cubicBezTo>
                  <a:cubicBezTo>
                    <a:pt x="3" y="58"/>
                    <a:pt x="0" y="0"/>
                    <a:pt x="111" y="23"/>
                  </a:cubicBezTo>
                  <a:close/>
                </a:path>
              </a:pathLst>
            </a:custGeom>
            <a:solidFill>
              <a:srgbClr val="FFC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2" name="Freeform 437"/>
            <p:cNvSpPr>
              <a:spLocks/>
            </p:cNvSpPr>
            <p:nvPr/>
          </p:nvSpPr>
          <p:spPr bwMode="auto">
            <a:xfrm rot="16200000">
              <a:off x="10314892" y="2292214"/>
              <a:ext cx="524478" cy="480953"/>
            </a:xfrm>
            <a:custGeom>
              <a:avLst/>
              <a:gdLst>
                <a:gd name="T0" fmla="*/ 90 w 90"/>
                <a:gd name="T1" fmla="*/ 18 h 83"/>
                <a:gd name="T2" fmla="*/ 3 w 90"/>
                <a:gd name="T3" fmla="*/ 47 h 83"/>
                <a:gd name="T4" fmla="*/ 90 w 90"/>
                <a:gd name="T5" fmla="*/ 18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83">
                  <a:moveTo>
                    <a:pt x="90" y="18"/>
                  </a:moveTo>
                  <a:cubicBezTo>
                    <a:pt x="90" y="18"/>
                    <a:pt x="39" y="83"/>
                    <a:pt x="3" y="47"/>
                  </a:cubicBezTo>
                  <a:cubicBezTo>
                    <a:pt x="3" y="47"/>
                    <a:pt x="0" y="0"/>
                    <a:pt x="90" y="18"/>
                  </a:cubicBezTo>
                  <a:close/>
                </a:path>
              </a:pathLst>
            </a:custGeom>
            <a:solidFill>
              <a:srgbClr val="FFE3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3" name="Freeform 438"/>
            <p:cNvSpPr>
              <a:spLocks/>
            </p:cNvSpPr>
            <p:nvPr/>
          </p:nvSpPr>
          <p:spPr bwMode="auto">
            <a:xfrm rot="16200000">
              <a:off x="10521636" y="2638238"/>
              <a:ext cx="174100" cy="278561"/>
            </a:xfrm>
            <a:custGeom>
              <a:avLst/>
              <a:gdLst>
                <a:gd name="T0" fmla="*/ 43 w 80"/>
                <a:gd name="T1" fmla="*/ 0 h 128"/>
                <a:gd name="T2" fmla="*/ 80 w 80"/>
                <a:gd name="T3" fmla="*/ 115 h 128"/>
                <a:gd name="T4" fmla="*/ 38 w 80"/>
                <a:gd name="T5" fmla="*/ 128 h 128"/>
                <a:gd name="T6" fmla="*/ 0 w 80"/>
                <a:gd name="T7" fmla="*/ 14 h 128"/>
                <a:gd name="T8" fmla="*/ 43 w 80"/>
                <a:gd name="T9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128">
                  <a:moveTo>
                    <a:pt x="43" y="0"/>
                  </a:moveTo>
                  <a:lnTo>
                    <a:pt x="80" y="115"/>
                  </a:lnTo>
                  <a:lnTo>
                    <a:pt x="38" y="128"/>
                  </a:lnTo>
                  <a:lnTo>
                    <a:pt x="0" y="14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2859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4" name="Freeform 439"/>
            <p:cNvSpPr>
              <a:spLocks/>
            </p:cNvSpPr>
            <p:nvPr/>
          </p:nvSpPr>
          <p:spPr bwMode="auto">
            <a:xfrm rot="16200000">
              <a:off x="10590188" y="2523985"/>
              <a:ext cx="539711" cy="511420"/>
            </a:xfrm>
            <a:custGeom>
              <a:avLst/>
              <a:gdLst>
                <a:gd name="T0" fmla="*/ 0 w 93"/>
                <a:gd name="T1" fmla="*/ 16 h 88"/>
                <a:gd name="T2" fmla="*/ 93 w 93"/>
                <a:gd name="T3" fmla="*/ 76 h 88"/>
                <a:gd name="T4" fmla="*/ 46 w 93"/>
                <a:gd name="T5" fmla="*/ 0 h 88"/>
                <a:gd name="T6" fmla="*/ 0 w 93"/>
                <a:gd name="T7" fmla="*/ 1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88">
                  <a:moveTo>
                    <a:pt x="0" y="16"/>
                  </a:moveTo>
                  <a:cubicBezTo>
                    <a:pt x="36" y="88"/>
                    <a:pt x="93" y="76"/>
                    <a:pt x="93" y="76"/>
                  </a:cubicBezTo>
                  <a:cubicBezTo>
                    <a:pt x="46" y="0"/>
                    <a:pt x="46" y="0"/>
                    <a:pt x="46" y="0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5" name="Freeform 440"/>
            <p:cNvSpPr>
              <a:spLocks/>
            </p:cNvSpPr>
            <p:nvPr/>
          </p:nvSpPr>
          <p:spPr bwMode="auto">
            <a:xfrm rot="16200000">
              <a:off x="10936213" y="3516358"/>
              <a:ext cx="115342" cy="243741"/>
            </a:xfrm>
            <a:custGeom>
              <a:avLst/>
              <a:gdLst>
                <a:gd name="T0" fmla="*/ 11 w 20"/>
                <a:gd name="T1" fmla="*/ 42 h 42"/>
                <a:gd name="T2" fmla="*/ 20 w 20"/>
                <a:gd name="T3" fmla="*/ 0 h 42"/>
                <a:gd name="T4" fmla="*/ 8 w 20"/>
                <a:gd name="T5" fmla="*/ 3 h 42"/>
                <a:gd name="T6" fmla="*/ 0 w 20"/>
                <a:gd name="T7" fmla="*/ 42 h 42"/>
                <a:gd name="T8" fmla="*/ 11 w 20"/>
                <a:gd name="T9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2">
                  <a:moveTo>
                    <a:pt x="11" y="42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4" y="42"/>
                    <a:pt x="7" y="42"/>
                    <a:pt x="11" y="42"/>
                  </a:cubicBezTo>
                  <a:close/>
                </a:path>
              </a:pathLst>
            </a:custGeom>
            <a:solidFill>
              <a:srgbClr val="273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6" name="Freeform 441"/>
            <p:cNvSpPr>
              <a:spLocks/>
            </p:cNvSpPr>
            <p:nvPr/>
          </p:nvSpPr>
          <p:spPr bwMode="auto">
            <a:xfrm rot="16200000">
              <a:off x="10899217" y="3864559"/>
              <a:ext cx="232859" cy="139280"/>
            </a:xfrm>
            <a:custGeom>
              <a:avLst/>
              <a:gdLst>
                <a:gd name="T0" fmla="*/ 35 w 40"/>
                <a:gd name="T1" fmla="*/ 24 h 24"/>
                <a:gd name="T2" fmla="*/ 40 w 40"/>
                <a:gd name="T3" fmla="*/ 0 h 24"/>
                <a:gd name="T4" fmla="*/ 0 w 40"/>
                <a:gd name="T5" fmla="*/ 13 h 24"/>
                <a:gd name="T6" fmla="*/ 35 w 40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24">
                  <a:moveTo>
                    <a:pt x="35" y="24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2" y="18"/>
                    <a:pt x="24" y="21"/>
                    <a:pt x="35" y="24"/>
                  </a:cubicBezTo>
                  <a:close/>
                </a:path>
              </a:pathLst>
            </a:custGeom>
            <a:solidFill>
              <a:srgbClr val="3AC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7" name="Freeform 442"/>
            <p:cNvSpPr>
              <a:spLocks/>
            </p:cNvSpPr>
            <p:nvPr/>
          </p:nvSpPr>
          <p:spPr bwMode="auto">
            <a:xfrm rot="16200000">
              <a:off x="10434586" y="2910270"/>
              <a:ext cx="879207" cy="517949"/>
            </a:xfrm>
            <a:custGeom>
              <a:avLst/>
              <a:gdLst>
                <a:gd name="T0" fmla="*/ 151 w 151"/>
                <a:gd name="T1" fmla="*/ 25 h 89"/>
                <a:gd name="T2" fmla="*/ 137 w 151"/>
                <a:gd name="T3" fmla="*/ 0 h 89"/>
                <a:gd name="T4" fmla="*/ 9 w 151"/>
                <a:gd name="T5" fmla="*/ 42 h 89"/>
                <a:gd name="T6" fmla="*/ 0 w 151"/>
                <a:gd name="T7" fmla="*/ 87 h 89"/>
                <a:gd name="T8" fmla="*/ 151 w 151"/>
                <a:gd name="T9" fmla="*/ 25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89">
                  <a:moveTo>
                    <a:pt x="151" y="25"/>
                  </a:moveTo>
                  <a:cubicBezTo>
                    <a:pt x="137" y="0"/>
                    <a:pt x="137" y="0"/>
                    <a:pt x="137" y="0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92" y="89"/>
                    <a:pt x="151" y="25"/>
                    <a:pt x="151" y="25"/>
                  </a:cubicBezTo>
                  <a:close/>
                </a:path>
              </a:pathLst>
            </a:custGeom>
            <a:solidFill>
              <a:srgbClr val="3AC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8" name="Freeform 443"/>
            <p:cNvSpPr>
              <a:spLocks/>
            </p:cNvSpPr>
            <p:nvPr/>
          </p:nvSpPr>
          <p:spPr bwMode="auto">
            <a:xfrm rot="16200000">
              <a:off x="10981914" y="3729631"/>
              <a:ext cx="69640" cy="163219"/>
            </a:xfrm>
            <a:custGeom>
              <a:avLst/>
              <a:gdLst>
                <a:gd name="T0" fmla="*/ 6 w 12"/>
                <a:gd name="T1" fmla="*/ 28 h 28"/>
                <a:gd name="T2" fmla="*/ 12 w 12"/>
                <a:gd name="T3" fmla="*/ 0 h 28"/>
                <a:gd name="T4" fmla="*/ 5 w 12"/>
                <a:gd name="T5" fmla="*/ 2 h 28"/>
                <a:gd name="T6" fmla="*/ 0 w 12"/>
                <a:gd name="T7" fmla="*/ 26 h 28"/>
                <a:gd name="T8" fmla="*/ 6 w 12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8">
                  <a:moveTo>
                    <a:pt x="6" y="28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2" y="27"/>
                    <a:pt x="4" y="27"/>
                    <a:pt x="6" y="28"/>
                  </a:cubicBezTo>
                  <a:close/>
                </a:path>
              </a:pathLst>
            </a:custGeom>
            <a:solidFill>
              <a:srgbClr val="273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9" name="Freeform 444"/>
            <p:cNvSpPr>
              <a:spLocks/>
            </p:cNvSpPr>
            <p:nvPr/>
          </p:nvSpPr>
          <p:spPr bwMode="auto">
            <a:xfrm rot="16200000">
              <a:off x="10951447" y="3464127"/>
              <a:ext cx="76169" cy="261151"/>
            </a:xfrm>
            <a:custGeom>
              <a:avLst/>
              <a:gdLst>
                <a:gd name="T0" fmla="*/ 4 w 13"/>
                <a:gd name="T1" fmla="*/ 45 h 45"/>
                <a:gd name="T2" fmla="*/ 13 w 13"/>
                <a:gd name="T3" fmla="*/ 0 h 45"/>
                <a:gd name="T4" fmla="*/ 9 w 13"/>
                <a:gd name="T5" fmla="*/ 2 h 45"/>
                <a:gd name="T6" fmla="*/ 0 w 13"/>
                <a:gd name="T7" fmla="*/ 44 h 45"/>
                <a:gd name="T8" fmla="*/ 4 w 13"/>
                <a:gd name="T9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5">
                  <a:moveTo>
                    <a:pt x="4" y="45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" y="44"/>
                    <a:pt x="2" y="44"/>
                    <a:pt x="4" y="45"/>
                  </a:cubicBez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0" name="Freeform 445"/>
            <p:cNvSpPr>
              <a:spLocks/>
            </p:cNvSpPr>
            <p:nvPr/>
          </p:nvSpPr>
          <p:spPr bwMode="auto">
            <a:xfrm rot="16200000">
              <a:off x="10924244" y="3615377"/>
              <a:ext cx="156690" cy="226331"/>
            </a:xfrm>
            <a:custGeom>
              <a:avLst/>
              <a:gdLst>
                <a:gd name="T0" fmla="*/ 19 w 27"/>
                <a:gd name="T1" fmla="*/ 39 h 39"/>
                <a:gd name="T2" fmla="*/ 27 w 27"/>
                <a:gd name="T3" fmla="*/ 0 h 39"/>
                <a:gd name="T4" fmla="*/ 6 w 27"/>
                <a:gd name="T5" fmla="*/ 7 h 39"/>
                <a:gd name="T6" fmla="*/ 0 w 27"/>
                <a:gd name="T7" fmla="*/ 36 h 39"/>
                <a:gd name="T8" fmla="*/ 19 w 27"/>
                <a:gd name="T9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9">
                  <a:moveTo>
                    <a:pt x="19" y="39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6" y="37"/>
                    <a:pt x="13" y="38"/>
                    <a:pt x="19" y="39"/>
                  </a:cubicBez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1" name="Freeform 446"/>
            <p:cNvSpPr>
              <a:spLocks/>
            </p:cNvSpPr>
            <p:nvPr/>
          </p:nvSpPr>
          <p:spPr bwMode="auto">
            <a:xfrm rot="16200000">
              <a:off x="10993884" y="3706780"/>
              <a:ext cx="39173" cy="169748"/>
            </a:xfrm>
            <a:custGeom>
              <a:avLst/>
              <a:gdLst>
                <a:gd name="T0" fmla="*/ 2 w 18"/>
                <a:gd name="T1" fmla="*/ 78 h 78"/>
                <a:gd name="T2" fmla="*/ 18 w 18"/>
                <a:gd name="T3" fmla="*/ 0 h 78"/>
                <a:gd name="T4" fmla="*/ 16 w 18"/>
                <a:gd name="T5" fmla="*/ 3 h 78"/>
                <a:gd name="T6" fmla="*/ 0 w 18"/>
                <a:gd name="T7" fmla="*/ 78 h 78"/>
                <a:gd name="T8" fmla="*/ 2 w 18"/>
                <a:gd name="T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78">
                  <a:moveTo>
                    <a:pt x="2" y="78"/>
                  </a:moveTo>
                  <a:lnTo>
                    <a:pt x="18" y="0"/>
                  </a:lnTo>
                  <a:lnTo>
                    <a:pt x="16" y="3"/>
                  </a:lnTo>
                  <a:lnTo>
                    <a:pt x="0" y="78"/>
                  </a:lnTo>
                  <a:lnTo>
                    <a:pt x="2" y="78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2" name="Freeform 447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21 w 59"/>
                <a:gd name="T1" fmla="*/ 5 h 60"/>
                <a:gd name="T2" fmla="*/ 4 w 59"/>
                <a:gd name="T3" fmla="*/ 38 h 60"/>
                <a:gd name="T4" fmla="*/ 38 w 59"/>
                <a:gd name="T5" fmla="*/ 55 h 60"/>
                <a:gd name="T6" fmla="*/ 54 w 59"/>
                <a:gd name="T7" fmla="*/ 22 h 60"/>
                <a:gd name="T8" fmla="*/ 21 w 59"/>
                <a:gd name="T9" fmla="*/ 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21" y="5"/>
                  </a:moveTo>
                  <a:cubicBezTo>
                    <a:pt x="7" y="10"/>
                    <a:pt x="0" y="24"/>
                    <a:pt x="4" y="38"/>
                  </a:cubicBezTo>
                  <a:cubicBezTo>
                    <a:pt x="9" y="52"/>
                    <a:pt x="24" y="60"/>
                    <a:pt x="38" y="55"/>
                  </a:cubicBezTo>
                  <a:cubicBezTo>
                    <a:pt x="51" y="51"/>
                    <a:pt x="59" y="36"/>
                    <a:pt x="54" y="22"/>
                  </a:cubicBezTo>
                  <a:cubicBezTo>
                    <a:pt x="50" y="8"/>
                    <a:pt x="35" y="0"/>
                    <a:pt x="21" y="5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3" name="Freeform 448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21 w 59"/>
                <a:gd name="T1" fmla="*/ 5 h 60"/>
                <a:gd name="T2" fmla="*/ 4 w 59"/>
                <a:gd name="T3" fmla="*/ 38 h 60"/>
                <a:gd name="T4" fmla="*/ 38 w 59"/>
                <a:gd name="T5" fmla="*/ 55 h 60"/>
                <a:gd name="T6" fmla="*/ 54 w 59"/>
                <a:gd name="T7" fmla="*/ 22 h 60"/>
                <a:gd name="T8" fmla="*/ 21 w 59"/>
                <a:gd name="T9" fmla="*/ 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21" y="5"/>
                  </a:moveTo>
                  <a:cubicBezTo>
                    <a:pt x="7" y="10"/>
                    <a:pt x="0" y="24"/>
                    <a:pt x="4" y="38"/>
                  </a:cubicBezTo>
                  <a:cubicBezTo>
                    <a:pt x="9" y="52"/>
                    <a:pt x="24" y="60"/>
                    <a:pt x="38" y="55"/>
                  </a:cubicBezTo>
                  <a:cubicBezTo>
                    <a:pt x="51" y="51"/>
                    <a:pt x="59" y="36"/>
                    <a:pt x="54" y="22"/>
                  </a:cubicBezTo>
                  <a:cubicBezTo>
                    <a:pt x="50" y="8"/>
                    <a:pt x="35" y="0"/>
                    <a:pt x="21" y="5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4" name="Freeform 449"/>
            <p:cNvSpPr>
              <a:spLocks/>
            </p:cNvSpPr>
            <p:nvPr/>
          </p:nvSpPr>
          <p:spPr bwMode="auto">
            <a:xfrm rot="16200000">
              <a:off x="10702265" y="3365108"/>
              <a:ext cx="278561" cy="278561"/>
            </a:xfrm>
            <a:custGeom>
              <a:avLst/>
              <a:gdLst>
                <a:gd name="T0" fmla="*/ 18 w 48"/>
                <a:gd name="T1" fmla="*/ 4 h 48"/>
                <a:gd name="T2" fmla="*/ 4 w 48"/>
                <a:gd name="T3" fmla="*/ 31 h 48"/>
                <a:gd name="T4" fmla="*/ 31 w 48"/>
                <a:gd name="T5" fmla="*/ 44 h 48"/>
                <a:gd name="T6" fmla="*/ 45 w 48"/>
                <a:gd name="T7" fmla="*/ 17 h 48"/>
                <a:gd name="T8" fmla="*/ 18 w 48"/>
                <a:gd name="T9" fmla="*/ 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18" y="4"/>
                  </a:moveTo>
                  <a:cubicBezTo>
                    <a:pt x="6" y="8"/>
                    <a:pt x="0" y="20"/>
                    <a:pt x="4" y="31"/>
                  </a:cubicBezTo>
                  <a:cubicBezTo>
                    <a:pt x="8" y="42"/>
                    <a:pt x="20" y="48"/>
                    <a:pt x="31" y="44"/>
                  </a:cubicBezTo>
                  <a:cubicBezTo>
                    <a:pt x="42" y="41"/>
                    <a:pt x="48" y="29"/>
                    <a:pt x="45" y="17"/>
                  </a:cubicBezTo>
                  <a:cubicBezTo>
                    <a:pt x="41" y="6"/>
                    <a:pt x="29" y="0"/>
                    <a:pt x="18" y="4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5" name="Freeform 450"/>
            <p:cNvSpPr>
              <a:spLocks/>
            </p:cNvSpPr>
            <p:nvPr/>
          </p:nvSpPr>
          <p:spPr bwMode="auto">
            <a:xfrm rot="16200000">
              <a:off x="10726204" y="3386870"/>
              <a:ext cx="232859" cy="232859"/>
            </a:xfrm>
            <a:custGeom>
              <a:avLst/>
              <a:gdLst>
                <a:gd name="T0" fmla="*/ 15 w 40"/>
                <a:gd name="T1" fmla="*/ 3 h 40"/>
                <a:gd name="T2" fmla="*/ 3 w 40"/>
                <a:gd name="T3" fmla="*/ 26 h 40"/>
                <a:gd name="T4" fmla="*/ 26 w 40"/>
                <a:gd name="T5" fmla="*/ 37 h 40"/>
                <a:gd name="T6" fmla="*/ 37 w 40"/>
                <a:gd name="T7" fmla="*/ 15 h 40"/>
                <a:gd name="T8" fmla="*/ 15 w 4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15" y="3"/>
                  </a:moveTo>
                  <a:cubicBezTo>
                    <a:pt x="5" y="6"/>
                    <a:pt x="0" y="16"/>
                    <a:pt x="3" y="26"/>
                  </a:cubicBezTo>
                  <a:cubicBezTo>
                    <a:pt x="6" y="35"/>
                    <a:pt x="16" y="40"/>
                    <a:pt x="26" y="37"/>
                  </a:cubicBezTo>
                  <a:cubicBezTo>
                    <a:pt x="35" y="34"/>
                    <a:pt x="40" y="24"/>
                    <a:pt x="37" y="15"/>
                  </a:cubicBezTo>
                  <a:cubicBezTo>
                    <a:pt x="34" y="5"/>
                    <a:pt x="24" y="0"/>
                    <a:pt x="15" y="3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6" name="Freeform 451"/>
            <p:cNvSpPr>
              <a:spLocks/>
            </p:cNvSpPr>
            <p:nvPr/>
          </p:nvSpPr>
          <p:spPr bwMode="auto">
            <a:xfrm rot="16200000">
              <a:off x="10366034" y="2737258"/>
              <a:ext cx="620233" cy="282913"/>
            </a:xfrm>
            <a:custGeom>
              <a:avLst/>
              <a:gdLst>
                <a:gd name="T0" fmla="*/ 107 w 107"/>
                <a:gd name="T1" fmla="*/ 0 h 49"/>
                <a:gd name="T2" fmla="*/ 0 w 107"/>
                <a:gd name="T3" fmla="*/ 35 h 49"/>
                <a:gd name="T4" fmla="*/ 107 w 107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7" h="49">
                  <a:moveTo>
                    <a:pt x="107" y="0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59" y="49"/>
                    <a:pt x="107" y="0"/>
                  </a:cubicBezTo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7" name="Freeform 452"/>
            <p:cNvSpPr>
              <a:spLocks/>
            </p:cNvSpPr>
            <p:nvPr/>
          </p:nvSpPr>
          <p:spPr bwMode="auto">
            <a:xfrm rot="16200000">
              <a:off x="10219137" y="2655648"/>
              <a:ext cx="350377" cy="602823"/>
            </a:xfrm>
            <a:custGeom>
              <a:avLst/>
              <a:gdLst>
                <a:gd name="T0" fmla="*/ 14 w 60"/>
                <a:gd name="T1" fmla="*/ 104 h 104"/>
                <a:gd name="T2" fmla="*/ 53 w 60"/>
                <a:gd name="T3" fmla="*/ 0 h 104"/>
                <a:gd name="T4" fmla="*/ 60 w 60"/>
                <a:gd name="T5" fmla="*/ 88 h 104"/>
                <a:gd name="T6" fmla="*/ 14 w 60"/>
                <a:gd name="T7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104">
                  <a:moveTo>
                    <a:pt x="14" y="104"/>
                  </a:moveTo>
                  <a:cubicBezTo>
                    <a:pt x="0" y="24"/>
                    <a:pt x="53" y="0"/>
                    <a:pt x="53" y="0"/>
                  </a:cubicBezTo>
                  <a:cubicBezTo>
                    <a:pt x="60" y="88"/>
                    <a:pt x="60" y="88"/>
                    <a:pt x="60" y="88"/>
                  </a:cubicBezTo>
                  <a:lnTo>
                    <a:pt x="14" y="104"/>
                  </a:lnTo>
                  <a:close/>
                </a:path>
              </a:pathLst>
            </a:custGeom>
            <a:solidFill>
              <a:srgbClr val="A7A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8" name="Freeform 453"/>
            <p:cNvSpPr>
              <a:spLocks/>
            </p:cNvSpPr>
            <p:nvPr/>
          </p:nvSpPr>
          <p:spPr bwMode="auto">
            <a:xfrm rot="16200000">
              <a:off x="10673974" y="3602320"/>
              <a:ext cx="237212" cy="193687"/>
            </a:xfrm>
            <a:custGeom>
              <a:avLst/>
              <a:gdLst>
                <a:gd name="T0" fmla="*/ 8 w 41"/>
                <a:gd name="T1" fmla="*/ 0 h 33"/>
                <a:gd name="T2" fmla="*/ 41 w 41"/>
                <a:gd name="T3" fmla="*/ 30 h 33"/>
                <a:gd name="T4" fmla="*/ 29 w 41"/>
                <a:gd name="T5" fmla="*/ 33 h 33"/>
                <a:gd name="T6" fmla="*/ 0 w 41"/>
                <a:gd name="T7" fmla="*/ 7 h 33"/>
                <a:gd name="T8" fmla="*/ 8 w 41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33">
                  <a:moveTo>
                    <a:pt x="8" y="0"/>
                  </a:moveTo>
                  <a:cubicBezTo>
                    <a:pt x="41" y="30"/>
                    <a:pt x="41" y="30"/>
                    <a:pt x="41" y="30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5"/>
                    <a:pt x="5" y="3"/>
                    <a:pt x="8" y="0"/>
                  </a:cubicBezTo>
                  <a:close/>
                </a:path>
              </a:pathLst>
            </a:custGeom>
            <a:solidFill>
              <a:srgbClr val="1014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9" name="Freeform 454"/>
            <p:cNvSpPr>
              <a:spLocks/>
            </p:cNvSpPr>
            <p:nvPr/>
          </p:nvSpPr>
          <p:spPr bwMode="auto">
            <a:xfrm rot="16200000">
              <a:off x="10820871" y="3849325"/>
              <a:ext cx="232859" cy="169748"/>
            </a:xfrm>
            <a:custGeom>
              <a:avLst/>
              <a:gdLst>
                <a:gd name="T0" fmla="*/ 21 w 40"/>
                <a:gd name="T1" fmla="*/ 0 h 29"/>
                <a:gd name="T2" fmla="*/ 40 w 40"/>
                <a:gd name="T3" fmla="*/ 16 h 29"/>
                <a:gd name="T4" fmla="*/ 0 w 40"/>
                <a:gd name="T5" fmla="*/ 29 h 29"/>
                <a:gd name="T6" fmla="*/ 21 w 40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29">
                  <a:moveTo>
                    <a:pt x="21" y="0"/>
                  </a:moveTo>
                  <a:cubicBezTo>
                    <a:pt x="40" y="16"/>
                    <a:pt x="40" y="16"/>
                    <a:pt x="40" y="16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7" y="18"/>
                    <a:pt x="14" y="8"/>
                    <a:pt x="21" y="0"/>
                  </a:cubicBezTo>
                  <a:close/>
                </a:path>
              </a:pathLst>
            </a:custGeom>
            <a:solidFill>
              <a:srgbClr val="3A8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0" name="Freeform 455"/>
            <p:cNvSpPr>
              <a:spLocks/>
            </p:cNvSpPr>
            <p:nvPr/>
          </p:nvSpPr>
          <p:spPr bwMode="auto">
            <a:xfrm rot="16200000">
              <a:off x="10135351" y="3031053"/>
              <a:ext cx="942319" cy="504891"/>
            </a:xfrm>
            <a:custGeom>
              <a:avLst/>
              <a:gdLst>
                <a:gd name="T0" fmla="*/ 159 w 162"/>
                <a:gd name="T1" fmla="*/ 16 h 87"/>
                <a:gd name="T2" fmla="*/ 162 w 162"/>
                <a:gd name="T3" fmla="*/ 45 h 87"/>
                <a:gd name="T4" fmla="*/ 34 w 162"/>
                <a:gd name="T5" fmla="*/ 87 h 87"/>
                <a:gd name="T6" fmla="*/ 0 w 162"/>
                <a:gd name="T7" fmla="*/ 57 h 87"/>
                <a:gd name="T8" fmla="*/ 159 w 162"/>
                <a:gd name="T9" fmla="*/ 1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87">
                  <a:moveTo>
                    <a:pt x="159" y="16"/>
                  </a:moveTo>
                  <a:cubicBezTo>
                    <a:pt x="162" y="45"/>
                    <a:pt x="162" y="45"/>
                    <a:pt x="162" y="45"/>
                  </a:cubicBezTo>
                  <a:cubicBezTo>
                    <a:pt x="34" y="87"/>
                    <a:pt x="34" y="87"/>
                    <a:pt x="34" y="8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73" y="0"/>
                    <a:pt x="159" y="16"/>
                    <a:pt x="159" y="16"/>
                  </a:cubicBezTo>
                  <a:close/>
                </a:path>
              </a:pathLst>
            </a:custGeom>
            <a:solidFill>
              <a:srgbClr val="3A8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1" name="Freeform 456"/>
            <p:cNvSpPr>
              <a:spLocks/>
            </p:cNvSpPr>
            <p:nvPr/>
          </p:nvSpPr>
          <p:spPr bwMode="auto">
            <a:xfrm rot="16200000">
              <a:off x="10805638" y="3788390"/>
              <a:ext cx="152338" cy="128399"/>
            </a:xfrm>
            <a:custGeom>
              <a:avLst/>
              <a:gdLst>
                <a:gd name="T0" fmla="*/ 5 w 26"/>
                <a:gd name="T1" fmla="*/ 0 h 22"/>
                <a:gd name="T2" fmla="*/ 26 w 26"/>
                <a:gd name="T3" fmla="*/ 20 h 22"/>
                <a:gd name="T4" fmla="*/ 19 w 26"/>
                <a:gd name="T5" fmla="*/ 22 h 22"/>
                <a:gd name="T6" fmla="*/ 0 w 26"/>
                <a:gd name="T7" fmla="*/ 6 h 22"/>
                <a:gd name="T8" fmla="*/ 5 w 26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2">
                  <a:moveTo>
                    <a:pt x="5" y="0"/>
                  </a:moveTo>
                  <a:cubicBezTo>
                    <a:pt x="26" y="20"/>
                    <a:pt x="26" y="20"/>
                    <a:pt x="26" y="20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" y="4"/>
                    <a:pt x="3" y="2"/>
                    <a:pt x="5" y="0"/>
                  </a:cubicBezTo>
                  <a:close/>
                </a:path>
              </a:pathLst>
            </a:custGeom>
            <a:solidFill>
              <a:srgbClr val="1014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2" name="Freeform 457"/>
            <p:cNvSpPr>
              <a:spLocks/>
            </p:cNvSpPr>
            <p:nvPr/>
          </p:nvSpPr>
          <p:spPr bwMode="auto">
            <a:xfrm rot="16200000">
              <a:off x="10670710" y="3570764"/>
              <a:ext cx="215449" cy="187158"/>
            </a:xfrm>
            <a:custGeom>
              <a:avLst/>
              <a:gdLst>
                <a:gd name="T0" fmla="*/ 3 w 37"/>
                <a:gd name="T1" fmla="*/ 0 h 32"/>
                <a:gd name="T2" fmla="*/ 37 w 37"/>
                <a:gd name="T3" fmla="*/ 30 h 32"/>
                <a:gd name="T4" fmla="*/ 33 w 37"/>
                <a:gd name="T5" fmla="*/ 32 h 32"/>
                <a:gd name="T6" fmla="*/ 0 w 37"/>
                <a:gd name="T7" fmla="*/ 2 h 32"/>
                <a:gd name="T8" fmla="*/ 3 w 37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2">
                  <a:moveTo>
                    <a:pt x="3" y="0"/>
                  </a:moveTo>
                  <a:cubicBezTo>
                    <a:pt x="37" y="30"/>
                    <a:pt x="37" y="30"/>
                    <a:pt x="37" y="30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A82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3" name="Freeform 458"/>
            <p:cNvSpPr>
              <a:spLocks/>
            </p:cNvSpPr>
            <p:nvPr/>
          </p:nvSpPr>
          <p:spPr bwMode="auto">
            <a:xfrm rot="16200000">
              <a:off x="10708794" y="3678489"/>
              <a:ext cx="248093" cy="191511"/>
            </a:xfrm>
            <a:custGeom>
              <a:avLst/>
              <a:gdLst>
                <a:gd name="T0" fmla="*/ 14 w 43"/>
                <a:gd name="T1" fmla="*/ 0 h 33"/>
                <a:gd name="T2" fmla="*/ 43 w 43"/>
                <a:gd name="T3" fmla="*/ 26 h 33"/>
                <a:gd name="T4" fmla="*/ 22 w 43"/>
                <a:gd name="T5" fmla="*/ 33 h 33"/>
                <a:gd name="T6" fmla="*/ 0 w 43"/>
                <a:gd name="T7" fmla="*/ 14 h 33"/>
                <a:gd name="T8" fmla="*/ 14 w 43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33">
                  <a:moveTo>
                    <a:pt x="14" y="0"/>
                  </a:moveTo>
                  <a:cubicBezTo>
                    <a:pt x="43" y="26"/>
                    <a:pt x="43" y="26"/>
                    <a:pt x="43" y="26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5" y="9"/>
                    <a:pt x="9" y="5"/>
                    <a:pt x="14" y="0"/>
                  </a:cubicBezTo>
                  <a:close/>
                </a:path>
              </a:pathLst>
            </a:custGeom>
            <a:solidFill>
              <a:srgbClr val="A82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4" name="Freeform 459"/>
            <p:cNvSpPr>
              <a:spLocks/>
            </p:cNvSpPr>
            <p:nvPr/>
          </p:nvSpPr>
          <p:spPr bwMode="auto">
            <a:xfrm rot="16200000">
              <a:off x="10813254" y="3776420"/>
              <a:ext cx="126223" cy="117518"/>
            </a:xfrm>
            <a:custGeom>
              <a:avLst/>
              <a:gdLst>
                <a:gd name="T0" fmla="*/ 0 w 58"/>
                <a:gd name="T1" fmla="*/ 0 h 54"/>
                <a:gd name="T2" fmla="*/ 58 w 58"/>
                <a:gd name="T3" fmla="*/ 51 h 54"/>
                <a:gd name="T4" fmla="*/ 56 w 58"/>
                <a:gd name="T5" fmla="*/ 54 h 54"/>
                <a:gd name="T6" fmla="*/ 0 w 58"/>
                <a:gd name="T7" fmla="*/ 0 h 54"/>
                <a:gd name="T8" fmla="*/ 0 w 58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4">
                  <a:moveTo>
                    <a:pt x="0" y="0"/>
                  </a:moveTo>
                  <a:lnTo>
                    <a:pt x="58" y="51"/>
                  </a:lnTo>
                  <a:lnTo>
                    <a:pt x="56" y="5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5" name="Freeform 460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38 w 59"/>
                <a:gd name="T1" fmla="*/ 55 h 60"/>
                <a:gd name="T2" fmla="*/ 4 w 59"/>
                <a:gd name="T3" fmla="*/ 38 h 60"/>
                <a:gd name="T4" fmla="*/ 21 w 59"/>
                <a:gd name="T5" fmla="*/ 5 h 60"/>
                <a:gd name="T6" fmla="*/ 54 w 59"/>
                <a:gd name="T7" fmla="*/ 22 h 60"/>
                <a:gd name="T8" fmla="*/ 38 w 59"/>
                <a:gd name="T9" fmla="*/ 5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38" y="55"/>
                  </a:moveTo>
                  <a:cubicBezTo>
                    <a:pt x="24" y="60"/>
                    <a:pt x="9" y="52"/>
                    <a:pt x="4" y="38"/>
                  </a:cubicBezTo>
                  <a:cubicBezTo>
                    <a:pt x="0" y="24"/>
                    <a:pt x="7" y="10"/>
                    <a:pt x="21" y="5"/>
                  </a:cubicBezTo>
                  <a:cubicBezTo>
                    <a:pt x="35" y="0"/>
                    <a:pt x="50" y="8"/>
                    <a:pt x="54" y="22"/>
                  </a:cubicBezTo>
                  <a:cubicBezTo>
                    <a:pt x="59" y="36"/>
                    <a:pt x="51" y="51"/>
                    <a:pt x="38" y="55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6" name="Freeform 461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38 w 59"/>
                <a:gd name="T1" fmla="*/ 55 h 60"/>
                <a:gd name="T2" fmla="*/ 4 w 59"/>
                <a:gd name="T3" fmla="*/ 38 h 60"/>
                <a:gd name="T4" fmla="*/ 21 w 59"/>
                <a:gd name="T5" fmla="*/ 5 h 60"/>
                <a:gd name="T6" fmla="*/ 54 w 59"/>
                <a:gd name="T7" fmla="*/ 22 h 60"/>
                <a:gd name="T8" fmla="*/ 38 w 59"/>
                <a:gd name="T9" fmla="*/ 5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38" y="55"/>
                  </a:moveTo>
                  <a:cubicBezTo>
                    <a:pt x="24" y="60"/>
                    <a:pt x="9" y="52"/>
                    <a:pt x="4" y="38"/>
                  </a:cubicBezTo>
                  <a:cubicBezTo>
                    <a:pt x="0" y="24"/>
                    <a:pt x="7" y="10"/>
                    <a:pt x="21" y="5"/>
                  </a:cubicBezTo>
                  <a:cubicBezTo>
                    <a:pt x="35" y="0"/>
                    <a:pt x="50" y="8"/>
                    <a:pt x="54" y="22"/>
                  </a:cubicBezTo>
                  <a:cubicBezTo>
                    <a:pt x="59" y="36"/>
                    <a:pt x="51" y="51"/>
                    <a:pt x="38" y="55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7" name="Freeform 462"/>
            <p:cNvSpPr>
              <a:spLocks/>
            </p:cNvSpPr>
            <p:nvPr/>
          </p:nvSpPr>
          <p:spPr bwMode="auto">
            <a:xfrm rot="16200000">
              <a:off x="10702265" y="3365108"/>
              <a:ext cx="278561" cy="278561"/>
            </a:xfrm>
            <a:custGeom>
              <a:avLst/>
              <a:gdLst>
                <a:gd name="T0" fmla="*/ 31 w 48"/>
                <a:gd name="T1" fmla="*/ 44 h 48"/>
                <a:gd name="T2" fmla="*/ 4 w 48"/>
                <a:gd name="T3" fmla="*/ 31 h 48"/>
                <a:gd name="T4" fmla="*/ 18 w 48"/>
                <a:gd name="T5" fmla="*/ 4 h 48"/>
                <a:gd name="T6" fmla="*/ 45 w 48"/>
                <a:gd name="T7" fmla="*/ 17 h 48"/>
                <a:gd name="T8" fmla="*/ 31 w 48"/>
                <a:gd name="T9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31" y="44"/>
                  </a:moveTo>
                  <a:cubicBezTo>
                    <a:pt x="20" y="48"/>
                    <a:pt x="8" y="42"/>
                    <a:pt x="4" y="31"/>
                  </a:cubicBezTo>
                  <a:cubicBezTo>
                    <a:pt x="0" y="20"/>
                    <a:pt x="6" y="8"/>
                    <a:pt x="18" y="4"/>
                  </a:cubicBezTo>
                  <a:cubicBezTo>
                    <a:pt x="29" y="0"/>
                    <a:pt x="41" y="6"/>
                    <a:pt x="45" y="17"/>
                  </a:cubicBezTo>
                  <a:cubicBezTo>
                    <a:pt x="48" y="29"/>
                    <a:pt x="42" y="41"/>
                    <a:pt x="31" y="44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8" name="Freeform 463"/>
            <p:cNvSpPr>
              <a:spLocks/>
            </p:cNvSpPr>
            <p:nvPr/>
          </p:nvSpPr>
          <p:spPr bwMode="auto">
            <a:xfrm rot="16200000">
              <a:off x="10726204" y="3386870"/>
              <a:ext cx="232859" cy="232859"/>
            </a:xfrm>
            <a:custGeom>
              <a:avLst/>
              <a:gdLst>
                <a:gd name="T0" fmla="*/ 26 w 40"/>
                <a:gd name="T1" fmla="*/ 37 h 40"/>
                <a:gd name="T2" fmla="*/ 3 w 40"/>
                <a:gd name="T3" fmla="*/ 26 h 40"/>
                <a:gd name="T4" fmla="*/ 15 w 40"/>
                <a:gd name="T5" fmla="*/ 3 h 40"/>
                <a:gd name="T6" fmla="*/ 37 w 40"/>
                <a:gd name="T7" fmla="*/ 15 h 40"/>
                <a:gd name="T8" fmla="*/ 26 w 40"/>
                <a:gd name="T9" fmla="*/ 3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26" y="37"/>
                  </a:moveTo>
                  <a:cubicBezTo>
                    <a:pt x="16" y="40"/>
                    <a:pt x="6" y="35"/>
                    <a:pt x="3" y="26"/>
                  </a:cubicBezTo>
                  <a:cubicBezTo>
                    <a:pt x="0" y="16"/>
                    <a:pt x="5" y="6"/>
                    <a:pt x="15" y="3"/>
                  </a:cubicBezTo>
                  <a:cubicBezTo>
                    <a:pt x="24" y="0"/>
                    <a:pt x="34" y="5"/>
                    <a:pt x="37" y="15"/>
                  </a:cubicBezTo>
                  <a:cubicBezTo>
                    <a:pt x="40" y="24"/>
                    <a:pt x="35" y="34"/>
                    <a:pt x="26" y="37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9" name="Freeform 464"/>
            <p:cNvSpPr>
              <a:spLocks/>
            </p:cNvSpPr>
            <p:nvPr/>
          </p:nvSpPr>
          <p:spPr bwMode="auto">
            <a:xfrm rot="16200000">
              <a:off x="10293129" y="2744875"/>
              <a:ext cx="620233" cy="267679"/>
            </a:xfrm>
            <a:custGeom>
              <a:avLst/>
              <a:gdLst>
                <a:gd name="T0" fmla="*/ 107 w 107"/>
                <a:gd name="T1" fmla="*/ 11 h 46"/>
                <a:gd name="T2" fmla="*/ 0 w 107"/>
                <a:gd name="T3" fmla="*/ 46 h 46"/>
                <a:gd name="T4" fmla="*/ 107 w 107"/>
                <a:gd name="T5" fmla="*/ 1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7" h="46">
                  <a:moveTo>
                    <a:pt x="107" y="11"/>
                  </a:moveTo>
                  <a:cubicBezTo>
                    <a:pt x="0" y="46"/>
                    <a:pt x="0" y="46"/>
                    <a:pt x="0" y="46"/>
                  </a:cubicBezTo>
                  <a:cubicBezTo>
                    <a:pt x="0" y="46"/>
                    <a:pt x="40" y="0"/>
                    <a:pt x="107" y="11"/>
                  </a:cubicBezTo>
                </a:path>
              </a:pathLst>
            </a:custGeom>
            <a:solidFill>
              <a:srgbClr val="151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0" name="Freeform 465"/>
            <p:cNvSpPr>
              <a:spLocks/>
            </p:cNvSpPr>
            <p:nvPr/>
          </p:nvSpPr>
          <p:spPr bwMode="auto">
            <a:xfrm rot="16200000">
              <a:off x="1971689" y="1443475"/>
              <a:ext cx="628938" cy="628938"/>
            </a:xfrm>
            <a:custGeom>
              <a:avLst/>
              <a:gdLst>
                <a:gd name="T0" fmla="*/ 108 w 108"/>
                <a:gd name="T1" fmla="*/ 108 h 108"/>
                <a:gd name="T2" fmla="*/ 11 w 108"/>
                <a:gd name="T3" fmla="*/ 39 h 108"/>
                <a:gd name="T4" fmla="*/ 108 w 108"/>
                <a:gd name="T5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8" h="108">
                  <a:moveTo>
                    <a:pt x="108" y="108"/>
                  </a:moveTo>
                  <a:cubicBezTo>
                    <a:pt x="108" y="108"/>
                    <a:pt x="0" y="105"/>
                    <a:pt x="11" y="39"/>
                  </a:cubicBezTo>
                  <a:cubicBezTo>
                    <a:pt x="11" y="39"/>
                    <a:pt x="58" y="0"/>
                    <a:pt x="108" y="108"/>
                  </a:cubicBezTo>
                  <a:close/>
                </a:path>
              </a:pathLst>
            </a:custGeom>
            <a:solidFill>
              <a:srgbClr val="FFC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1" name="Freeform 466"/>
            <p:cNvSpPr>
              <a:spLocks/>
            </p:cNvSpPr>
            <p:nvPr/>
          </p:nvSpPr>
          <p:spPr bwMode="auto">
            <a:xfrm rot="16200000">
              <a:off x="2043505" y="1523996"/>
              <a:ext cx="500539" cy="504891"/>
            </a:xfrm>
            <a:custGeom>
              <a:avLst/>
              <a:gdLst>
                <a:gd name="T0" fmla="*/ 86 w 86"/>
                <a:gd name="T1" fmla="*/ 87 h 87"/>
                <a:gd name="T2" fmla="*/ 9 w 86"/>
                <a:gd name="T3" fmla="*/ 31 h 87"/>
                <a:gd name="T4" fmla="*/ 86 w 86"/>
                <a:gd name="T5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87">
                  <a:moveTo>
                    <a:pt x="86" y="87"/>
                  </a:moveTo>
                  <a:cubicBezTo>
                    <a:pt x="86" y="87"/>
                    <a:pt x="0" y="84"/>
                    <a:pt x="9" y="31"/>
                  </a:cubicBezTo>
                  <a:cubicBezTo>
                    <a:pt x="9" y="31"/>
                    <a:pt x="47" y="0"/>
                    <a:pt x="86" y="87"/>
                  </a:cubicBezTo>
                  <a:close/>
                </a:path>
              </a:pathLst>
            </a:custGeom>
            <a:solidFill>
              <a:srgbClr val="FFE3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2" name="Freeform 467"/>
            <p:cNvSpPr>
              <a:spLocks/>
            </p:cNvSpPr>
            <p:nvPr/>
          </p:nvSpPr>
          <p:spPr bwMode="auto">
            <a:xfrm rot="16200000">
              <a:off x="2107705" y="1836289"/>
              <a:ext cx="239388" cy="280737"/>
            </a:xfrm>
            <a:custGeom>
              <a:avLst/>
              <a:gdLst>
                <a:gd name="T0" fmla="*/ 110 w 110"/>
                <a:gd name="T1" fmla="*/ 27 h 129"/>
                <a:gd name="T2" fmla="*/ 38 w 110"/>
                <a:gd name="T3" fmla="*/ 129 h 129"/>
                <a:gd name="T4" fmla="*/ 0 w 110"/>
                <a:gd name="T5" fmla="*/ 102 h 129"/>
                <a:gd name="T6" fmla="*/ 73 w 110"/>
                <a:gd name="T7" fmla="*/ 0 h 129"/>
                <a:gd name="T8" fmla="*/ 110 w 110"/>
                <a:gd name="T9" fmla="*/ 27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129">
                  <a:moveTo>
                    <a:pt x="110" y="27"/>
                  </a:moveTo>
                  <a:lnTo>
                    <a:pt x="38" y="129"/>
                  </a:lnTo>
                  <a:lnTo>
                    <a:pt x="0" y="102"/>
                  </a:lnTo>
                  <a:lnTo>
                    <a:pt x="73" y="0"/>
                  </a:lnTo>
                  <a:lnTo>
                    <a:pt x="110" y="27"/>
                  </a:lnTo>
                  <a:close/>
                </a:path>
              </a:pathLst>
            </a:custGeom>
            <a:solidFill>
              <a:srgbClr val="9C24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3" name="Freeform 468"/>
            <p:cNvSpPr>
              <a:spLocks/>
            </p:cNvSpPr>
            <p:nvPr/>
          </p:nvSpPr>
          <p:spPr bwMode="auto">
            <a:xfrm rot="16200000">
              <a:off x="2150142" y="1872197"/>
              <a:ext cx="470071" cy="674639"/>
            </a:xfrm>
            <a:custGeom>
              <a:avLst/>
              <a:gdLst>
                <a:gd name="T0" fmla="*/ 39 w 81"/>
                <a:gd name="T1" fmla="*/ 0 h 116"/>
                <a:gd name="T2" fmla="*/ 46 w 81"/>
                <a:gd name="T3" fmla="*/ 116 h 116"/>
                <a:gd name="T4" fmla="*/ 81 w 81"/>
                <a:gd name="T5" fmla="*/ 30 h 116"/>
                <a:gd name="T6" fmla="*/ 39 w 81"/>
                <a:gd name="T7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116">
                  <a:moveTo>
                    <a:pt x="39" y="0"/>
                  </a:moveTo>
                  <a:cubicBezTo>
                    <a:pt x="0" y="75"/>
                    <a:pt x="46" y="116"/>
                    <a:pt x="46" y="116"/>
                  </a:cubicBezTo>
                  <a:cubicBezTo>
                    <a:pt x="81" y="30"/>
                    <a:pt x="81" y="30"/>
                    <a:pt x="81" y="30"/>
                  </a:cubicBezTo>
                  <a:lnTo>
                    <a:pt x="39" y="0"/>
                  </a:lnTo>
                  <a:close/>
                </a:path>
              </a:pathLst>
            </a:custGeom>
            <a:solidFill>
              <a:srgbClr val="3642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4" name="Freeform 469"/>
            <p:cNvSpPr>
              <a:spLocks/>
            </p:cNvSpPr>
            <p:nvPr/>
          </p:nvSpPr>
          <p:spPr bwMode="auto">
            <a:xfrm rot="16200000">
              <a:off x="1602813" y="2754669"/>
              <a:ext cx="272032" cy="152338"/>
            </a:xfrm>
            <a:custGeom>
              <a:avLst/>
              <a:gdLst>
                <a:gd name="T0" fmla="*/ 6 w 47"/>
                <a:gd name="T1" fmla="*/ 26 h 26"/>
                <a:gd name="T2" fmla="*/ 47 w 47"/>
                <a:gd name="T3" fmla="*/ 7 h 26"/>
                <a:gd name="T4" fmla="*/ 37 w 47"/>
                <a:gd name="T5" fmla="*/ 0 h 26"/>
                <a:gd name="T6" fmla="*/ 0 w 47"/>
                <a:gd name="T7" fmla="*/ 17 h 26"/>
                <a:gd name="T8" fmla="*/ 6 w 47"/>
                <a:gd name="T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6">
                  <a:moveTo>
                    <a:pt x="6" y="26"/>
                  </a:moveTo>
                  <a:cubicBezTo>
                    <a:pt x="47" y="7"/>
                    <a:pt x="47" y="7"/>
                    <a:pt x="47" y="7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2" y="20"/>
                    <a:pt x="4" y="23"/>
                    <a:pt x="6" y="26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5" name="Freeform 470"/>
            <p:cNvSpPr>
              <a:spLocks/>
            </p:cNvSpPr>
            <p:nvPr/>
          </p:nvSpPr>
          <p:spPr bwMode="auto">
            <a:xfrm rot="16200000">
              <a:off x="1408038" y="2903742"/>
              <a:ext cx="208921" cy="208921"/>
            </a:xfrm>
            <a:custGeom>
              <a:avLst/>
              <a:gdLst>
                <a:gd name="T0" fmla="*/ 12 w 36"/>
                <a:gd name="T1" fmla="*/ 36 h 36"/>
                <a:gd name="T2" fmla="*/ 36 w 36"/>
                <a:gd name="T3" fmla="*/ 25 h 36"/>
                <a:gd name="T4" fmla="*/ 0 w 36"/>
                <a:gd name="T5" fmla="*/ 0 h 36"/>
                <a:gd name="T6" fmla="*/ 12 w 3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6">
                  <a:moveTo>
                    <a:pt x="12" y="36"/>
                  </a:moveTo>
                  <a:cubicBezTo>
                    <a:pt x="36" y="25"/>
                    <a:pt x="36" y="25"/>
                    <a:pt x="36" y="2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13"/>
                    <a:pt x="8" y="25"/>
                    <a:pt x="12" y="36"/>
                  </a:cubicBez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6" name="Freeform 471"/>
            <p:cNvSpPr>
              <a:spLocks/>
            </p:cNvSpPr>
            <p:nvPr/>
          </p:nvSpPr>
          <p:spPr bwMode="auto">
            <a:xfrm rot="16200000">
              <a:off x="1582139" y="2142053"/>
              <a:ext cx="918380" cy="639819"/>
            </a:xfrm>
            <a:custGeom>
              <a:avLst/>
              <a:gdLst>
                <a:gd name="T0" fmla="*/ 146 w 158"/>
                <a:gd name="T1" fmla="*/ 110 h 110"/>
                <a:gd name="T2" fmla="*/ 158 w 158"/>
                <a:gd name="T3" fmla="*/ 82 h 110"/>
                <a:gd name="T4" fmla="*/ 43 w 158"/>
                <a:gd name="T5" fmla="*/ 0 h 110"/>
                <a:gd name="T6" fmla="*/ 0 w 158"/>
                <a:gd name="T7" fmla="*/ 20 h 110"/>
                <a:gd name="T8" fmla="*/ 146 w 158"/>
                <a:gd name="T9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" h="110">
                  <a:moveTo>
                    <a:pt x="146" y="110"/>
                  </a:moveTo>
                  <a:cubicBezTo>
                    <a:pt x="158" y="82"/>
                    <a:pt x="158" y="82"/>
                    <a:pt x="158" y="82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5" y="99"/>
                    <a:pt x="146" y="110"/>
                    <a:pt x="146" y="110"/>
                  </a:cubicBez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7" name="Freeform 472"/>
            <p:cNvSpPr>
              <a:spLocks/>
            </p:cNvSpPr>
            <p:nvPr/>
          </p:nvSpPr>
          <p:spPr bwMode="auto">
            <a:xfrm rot="16200000">
              <a:off x="1515763" y="2907007"/>
              <a:ext cx="174100" cy="97932"/>
            </a:xfrm>
            <a:custGeom>
              <a:avLst/>
              <a:gdLst>
                <a:gd name="T0" fmla="*/ 3 w 30"/>
                <a:gd name="T1" fmla="*/ 17 h 17"/>
                <a:gd name="T2" fmla="*/ 30 w 30"/>
                <a:gd name="T3" fmla="*/ 5 h 17"/>
                <a:gd name="T4" fmla="*/ 24 w 30"/>
                <a:gd name="T5" fmla="*/ 0 h 17"/>
                <a:gd name="T6" fmla="*/ 0 w 30"/>
                <a:gd name="T7" fmla="*/ 11 h 17"/>
                <a:gd name="T8" fmla="*/ 3 w 30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7">
                  <a:moveTo>
                    <a:pt x="3" y="17"/>
                  </a:moveTo>
                  <a:cubicBezTo>
                    <a:pt x="30" y="5"/>
                    <a:pt x="30" y="5"/>
                    <a:pt x="30" y="5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" y="13"/>
                    <a:pt x="2" y="15"/>
                    <a:pt x="3" y="17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8" name="Freeform 473"/>
            <p:cNvSpPr>
              <a:spLocks/>
            </p:cNvSpPr>
            <p:nvPr/>
          </p:nvSpPr>
          <p:spPr bwMode="auto">
            <a:xfrm rot="16200000">
              <a:off x="1640898" y="2733994"/>
              <a:ext cx="261151" cy="134928"/>
            </a:xfrm>
            <a:custGeom>
              <a:avLst/>
              <a:gdLst>
                <a:gd name="T0" fmla="*/ 2 w 45"/>
                <a:gd name="T1" fmla="*/ 23 h 23"/>
                <a:gd name="T2" fmla="*/ 45 w 45"/>
                <a:gd name="T3" fmla="*/ 3 h 23"/>
                <a:gd name="T4" fmla="*/ 41 w 45"/>
                <a:gd name="T5" fmla="*/ 0 h 23"/>
                <a:gd name="T6" fmla="*/ 0 w 45"/>
                <a:gd name="T7" fmla="*/ 19 h 23"/>
                <a:gd name="T8" fmla="*/ 2 w 45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23">
                  <a:moveTo>
                    <a:pt x="2" y="23"/>
                  </a:moveTo>
                  <a:cubicBezTo>
                    <a:pt x="45" y="3"/>
                    <a:pt x="45" y="3"/>
                    <a:pt x="45" y="3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0"/>
                    <a:pt x="1" y="22"/>
                    <a:pt x="2" y="23"/>
                  </a:cubicBezTo>
                  <a:close/>
                </a:path>
              </a:pathLst>
            </a:custGeom>
            <a:solidFill>
              <a:srgbClr val="3642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9" name="Freeform 474"/>
            <p:cNvSpPr>
              <a:spLocks/>
            </p:cNvSpPr>
            <p:nvPr/>
          </p:nvSpPr>
          <p:spPr bwMode="auto">
            <a:xfrm rot="16200000">
              <a:off x="1536437" y="2799282"/>
              <a:ext cx="272032" cy="180629"/>
            </a:xfrm>
            <a:custGeom>
              <a:avLst/>
              <a:gdLst>
                <a:gd name="T0" fmla="*/ 10 w 47"/>
                <a:gd name="T1" fmla="*/ 31 h 31"/>
                <a:gd name="T2" fmla="*/ 47 w 47"/>
                <a:gd name="T3" fmla="*/ 14 h 31"/>
                <a:gd name="T4" fmla="*/ 28 w 47"/>
                <a:gd name="T5" fmla="*/ 0 h 31"/>
                <a:gd name="T6" fmla="*/ 0 w 47"/>
                <a:gd name="T7" fmla="*/ 12 h 31"/>
                <a:gd name="T8" fmla="*/ 10 w 47"/>
                <a:gd name="T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31">
                  <a:moveTo>
                    <a:pt x="10" y="31"/>
                  </a:moveTo>
                  <a:cubicBezTo>
                    <a:pt x="47" y="14"/>
                    <a:pt x="47" y="14"/>
                    <a:pt x="47" y="14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3" y="19"/>
                    <a:pt x="6" y="25"/>
                    <a:pt x="10" y="31"/>
                  </a:cubicBezTo>
                  <a:close/>
                </a:path>
              </a:pathLst>
            </a:custGeom>
            <a:solidFill>
              <a:srgbClr val="3642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0" name="Freeform 475"/>
            <p:cNvSpPr>
              <a:spLocks/>
            </p:cNvSpPr>
            <p:nvPr/>
          </p:nvSpPr>
          <p:spPr bwMode="auto">
            <a:xfrm rot="16200000">
              <a:off x="1535349" y="2909183"/>
              <a:ext cx="163219" cy="69640"/>
            </a:xfrm>
            <a:custGeom>
              <a:avLst/>
              <a:gdLst>
                <a:gd name="T0" fmla="*/ 0 w 75"/>
                <a:gd name="T1" fmla="*/ 32 h 32"/>
                <a:gd name="T2" fmla="*/ 75 w 75"/>
                <a:gd name="T3" fmla="*/ 0 h 32"/>
                <a:gd name="T4" fmla="*/ 72 w 75"/>
                <a:gd name="T5" fmla="*/ 0 h 32"/>
                <a:gd name="T6" fmla="*/ 0 w 75"/>
                <a:gd name="T7" fmla="*/ 32 h 32"/>
                <a:gd name="T8" fmla="*/ 0 w 75"/>
                <a:gd name="T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32">
                  <a:moveTo>
                    <a:pt x="0" y="32"/>
                  </a:moveTo>
                  <a:lnTo>
                    <a:pt x="75" y="0"/>
                  </a:lnTo>
                  <a:lnTo>
                    <a:pt x="72" y="0"/>
                  </a:lnTo>
                  <a:lnTo>
                    <a:pt x="0" y="32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1" name="Freeform 476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48 w 63"/>
                <a:gd name="T1" fmla="*/ 8 h 62"/>
                <a:gd name="T2" fmla="*/ 9 w 63"/>
                <a:gd name="T3" fmla="*/ 15 h 62"/>
                <a:gd name="T4" fmla="*/ 15 w 63"/>
                <a:gd name="T5" fmla="*/ 54 h 62"/>
                <a:gd name="T6" fmla="*/ 54 w 63"/>
                <a:gd name="T7" fmla="*/ 47 h 62"/>
                <a:gd name="T8" fmla="*/ 48 w 63"/>
                <a:gd name="T9" fmla="*/ 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48" y="8"/>
                  </a:moveTo>
                  <a:cubicBezTo>
                    <a:pt x="35" y="0"/>
                    <a:pt x="18" y="2"/>
                    <a:pt x="9" y="15"/>
                  </a:cubicBezTo>
                  <a:cubicBezTo>
                    <a:pt x="0" y="27"/>
                    <a:pt x="3" y="45"/>
                    <a:pt x="15" y="54"/>
                  </a:cubicBezTo>
                  <a:cubicBezTo>
                    <a:pt x="28" y="62"/>
                    <a:pt x="45" y="60"/>
                    <a:pt x="54" y="47"/>
                  </a:cubicBezTo>
                  <a:cubicBezTo>
                    <a:pt x="63" y="35"/>
                    <a:pt x="60" y="17"/>
                    <a:pt x="48" y="8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2" name="Freeform 477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48 w 63"/>
                <a:gd name="T1" fmla="*/ 8 h 62"/>
                <a:gd name="T2" fmla="*/ 9 w 63"/>
                <a:gd name="T3" fmla="*/ 15 h 62"/>
                <a:gd name="T4" fmla="*/ 15 w 63"/>
                <a:gd name="T5" fmla="*/ 54 h 62"/>
                <a:gd name="T6" fmla="*/ 54 w 63"/>
                <a:gd name="T7" fmla="*/ 47 h 62"/>
                <a:gd name="T8" fmla="*/ 48 w 63"/>
                <a:gd name="T9" fmla="*/ 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48" y="8"/>
                  </a:moveTo>
                  <a:cubicBezTo>
                    <a:pt x="35" y="0"/>
                    <a:pt x="18" y="2"/>
                    <a:pt x="9" y="15"/>
                  </a:cubicBezTo>
                  <a:cubicBezTo>
                    <a:pt x="0" y="27"/>
                    <a:pt x="3" y="45"/>
                    <a:pt x="15" y="54"/>
                  </a:cubicBezTo>
                  <a:cubicBezTo>
                    <a:pt x="28" y="62"/>
                    <a:pt x="45" y="60"/>
                    <a:pt x="54" y="47"/>
                  </a:cubicBezTo>
                  <a:cubicBezTo>
                    <a:pt x="63" y="35"/>
                    <a:pt x="60" y="17"/>
                    <a:pt x="48" y="8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3" name="Freeform 478"/>
            <p:cNvSpPr>
              <a:spLocks/>
            </p:cNvSpPr>
            <p:nvPr/>
          </p:nvSpPr>
          <p:spPr bwMode="auto">
            <a:xfrm rot="16200000">
              <a:off x="1607166" y="2476108"/>
              <a:ext cx="298147" cy="291618"/>
            </a:xfrm>
            <a:custGeom>
              <a:avLst/>
              <a:gdLst>
                <a:gd name="T0" fmla="*/ 39 w 51"/>
                <a:gd name="T1" fmla="*/ 7 h 50"/>
                <a:gd name="T2" fmla="*/ 7 w 51"/>
                <a:gd name="T3" fmla="*/ 12 h 50"/>
                <a:gd name="T4" fmla="*/ 13 w 51"/>
                <a:gd name="T5" fmla="*/ 43 h 50"/>
                <a:gd name="T6" fmla="*/ 44 w 51"/>
                <a:gd name="T7" fmla="*/ 38 h 50"/>
                <a:gd name="T8" fmla="*/ 39 w 51"/>
                <a:gd name="T9" fmla="*/ 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0">
                  <a:moveTo>
                    <a:pt x="39" y="7"/>
                  </a:moveTo>
                  <a:cubicBezTo>
                    <a:pt x="28" y="0"/>
                    <a:pt x="15" y="2"/>
                    <a:pt x="7" y="12"/>
                  </a:cubicBezTo>
                  <a:cubicBezTo>
                    <a:pt x="0" y="22"/>
                    <a:pt x="3" y="36"/>
                    <a:pt x="13" y="43"/>
                  </a:cubicBezTo>
                  <a:cubicBezTo>
                    <a:pt x="23" y="50"/>
                    <a:pt x="37" y="48"/>
                    <a:pt x="44" y="38"/>
                  </a:cubicBezTo>
                  <a:cubicBezTo>
                    <a:pt x="51" y="28"/>
                    <a:pt x="49" y="14"/>
                    <a:pt x="39" y="7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4" name="Freeform 479"/>
            <p:cNvSpPr>
              <a:spLocks/>
            </p:cNvSpPr>
            <p:nvPr/>
          </p:nvSpPr>
          <p:spPr bwMode="auto">
            <a:xfrm rot="16200000">
              <a:off x="1631105" y="2500047"/>
              <a:ext cx="250269" cy="243741"/>
            </a:xfrm>
            <a:custGeom>
              <a:avLst/>
              <a:gdLst>
                <a:gd name="T0" fmla="*/ 32 w 43"/>
                <a:gd name="T1" fmla="*/ 6 h 42"/>
                <a:gd name="T2" fmla="*/ 6 w 43"/>
                <a:gd name="T3" fmla="*/ 10 h 42"/>
                <a:gd name="T4" fmla="*/ 11 w 43"/>
                <a:gd name="T5" fmla="*/ 36 h 42"/>
                <a:gd name="T6" fmla="*/ 37 w 43"/>
                <a:gd name="T7" fmla="*/ 32 h 42"/>
                <a:gd name="T8" fmla="*/ 32 w 43"/>
                <a:gd name="T9" fmla="*/ 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32" y="6"/>
                  </a:moveTo>
                  <a:cubicBezTo>
                    <a:pt x="24" y="0"/>
                    <a:pt x="12" y="2"/>
                    <a:pt x="6" y="10"/>
                  </a:cubicBezTo>
                  <a:cubicBezTo>
                    <a:pt x="0" y="19"/>
                    <a:pt x="2" y="30"/>
                    <a:pt x="11" y="36"/>
                  </a:cubicBezTo>
                  <a:cubicBezTo>
                    <a:pt x="19" y="42"/>
                    <a:pt x="31" y="40"/>
                    <a:pt x="37" y="32"/>
                  </a:cubicBezTo>
                  <a:cubicBezTo>
                    <a:pt x="43" y="23"/>
                    <a:pt x="41" y="12"/>
                    <a:pt x="32" y="6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5" name="Freeform 480"/>
            <p:cNvSpPr>
              <a:spLocks/>
            </p:cNvSpPr>
            <p:nvPr/>
          </p:nvSpPr>
          <p:spPr bwMode="auto">
            <a:xfrm rot="16200000">
              <a:off x="1878110" y="1863492"/>
              <a:ext cx="559298" cy="393902"/>
            </a:xfrm>
            <a:custGeom>
              <a:avLst/>
              <a:gdLst>
                <a:gd name="T0" fmla="*/ 96 w 96"/>
                <a:gd name="T1" fmla="*/ 68 h 68"/>
                <a:gd name="T2" fmla="*/ 0 w 96"/>
                <a:gd name="T3" fmla="*/ 0 h 68"/>
                <a:gd name="T4" fmla="*/ 96 w 96"/>
                <a:gd name="T5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6" h="68">
                  <a:moveTo>
                    <a:pt x="96" y="6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25" y="58"/>
                    <a:pt x="96" y="68"/>
                  </a:cubicBezTo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6" name="Freeform 481"/>
            <p:cNvSpPr>
              <a:spLocks/>
            </p:cNvSpPr>
            <p:nvPr/>
          </p:nvSpPr>
          <p:spPr bwMode="auto">
            <a:xfrm rot="16200000">
              <a:off x="1631105" y="1627368"/>
              <a:ext cx="652877" cy="528830"/>
            </a:xfrm>
            <a:custGeom>
              <a:avLst/>
              <a:gdLst>
                <a:gd name="T0" fmla="*/ 0 w 112"/>
                <a:gd name="T1" fmla="*/ 61 h 91"/>
                <a:gd name="T2" fmla="*/ 112 w 112"/>
                <a:gd name="T3" fmla="*/ 30 h 91"/>
                <a:gd name="T4" fmla="*/ 42 w 112"/>
                <a:gd name="T5" fmla="*/ 91 h 91"/>
                <a:gd name="T6" fmla="*/ 0 w 112"/>
                <a:gd name="T7" fmla="*/ 6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91">
                  <a:moveTo>
                    <a:pt x="0" y="61"/>
                  </a:moveTo>
                  <a:cubicBezTo>
                    <a:pt x="58" y="0"/>
                    <a:pt x="112" y="30"/>
                    <a:pt x="112" y="30"/>
                  </a:cubicBezTo>
                  <a:cubicBezTo>
                    <a:pt x="42" y="91"/>
                    <a:pt x="42" y="91"/>
                    <a:pt x="42" y="91"/>
                  </a:cubicBezTo>
                  <a:lnTo>
                    <a:pt x="0" y="61"/>
                  </a:lnTo>
                  <a:close/>
                </a:path>
              </a:pathLst>
            </a:custGeom>
            <a:solidFill>
              <a:srgbClr val="273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7" name="Freeform 482"/>
            <p:cNvSpPr>
              <a:spLocks/>
            </p:cNvSpPr>
            <p:nvPr/>
          </p:nvSpPr>
          <p:spPr bwMode="auto">
            <a:xfrm rot="16200000">
              <a:off x="1520115" y="2569687"/>
              <a:ext cx="89226" cy="278561"/>
            </a:xfrm>
            <a:custGeom>
              <a:avLst/>
              <a:gdLst>
                <a:gd name="T0" fmla="*/ 15 w 15"/>
                <a:gd name="T1" fmla="*/ 3 h 48"/>
                <a:gd name="T2" fmla="*/ 10 w 15"/>
                <a:gd name="T3" fmla="*/ 48 h 48"/>
                <a:gd name="T4" fmla="*/ 0 w 15"/>
                <a:gd name="T5" fmla="*/ 41 h 48"/>
                <a:gd name="T6" fmla="*/ 4 w 15"/>
                <a:gd name="T7" fmla="*/ 0 h 48"/>
                <a:gd name="T8" fmla="*/ 15 w 15"/>
                <a:gd name="T9" fmla="*/ 3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8">
                  <a:moveTo>
                    <a:pt x="15" y="3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8" y="1"/>
                    <a:pt x="11" y="2"/>
                    <a:pt x="15" y="3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8" name="Freeform 483"/>
            <p:cNvSpPr>
              <a:spLocks/>
            </p:cNvSpPr>
            <p:nvPr/>
          </p:nvSpPr>
          <p:spPr bwMode="auto">
            <a:xfrm rot="16200000">
              <a:off x="1367778" y="2926593"/>
              <a:ext cx="219802" cy="152338"/>
            </a:xfrm>
            <a:custGeom>
              <a:avLst/>
              <a:gdLst>
                <a:gd name="T0" fmla="*/ 38 w 38"/>
                <a:gd name="T1" fmla="*/ 0 h 26"/>
                <a:gd name="T2" fmla="*/ 36 w 38"/>
                <a:gd name="T3" fmla="*/ 26 h 26"/>
                <a:gd name="T4" fmla="*/ 0 w 38"/>
                <a:gd name="T5" fmla="*/ 1 h 26"/>
                <a:gd name="T6" fmla="*/ 38 w 38"/>
                <a:gd name="T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26">
                  <a:moveTo>
                    <a:pt x="38" y="0"/>
                  </a:moveTo>
                  <a:cubicBezTo>
                    <a:pt x="36" y="26"/>
                    <a:pt x="36" y="26"/>
                    <a:pt x="36" y="2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4" y="0"/>
                    <a:pt x="26" y="0"/>
                    <a:pt x="38" y="0"/>
                  </a:cubicBezTo>
                  <a:close/>
                </a:path>
              </a:pathLst>
            </a:custGeom>
            <a:solidFill>
              <a:srgbClr val="BF2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9" name="Freeform 484"/>
            <p:cNvSpPr>
              <a:spLocks/>
            </p:cNvSpPr>
            <p:nvPr/>
          </p:nvSpPr>
          <p:spPr bwMode="auto">
            <a:xfrm rot="16200000">
              <a:off x="1425448" y="1898312"/>
              <a:ext cx="796510" cy="748632"/>
            </a:xfrm>
            <a:custGeom>
              <a:avLst/>
              <a:gdLst>
                <a:gd name="T0" fmla="*/ 137 w 137"/>
                <a:gd name="T1" fmla="*/ 109 h 129"/>
                <a:gd name="T2" fmla="*/ 115 w 137"/>
                <a:gd name="T3" fmla="*/ 129 h 129"/>
                <a:gd name="T4" fmla="*/ 0 w 137"/>
                <a:gd name="T5" fmla="*/ 47 h 129"/>
                <a:gd name="T6" fmla="*/ 5 w 137"/>
                <a:gd name="T7" fmla="*/ 0 h 129"/>
                <a:gd name="T8" fmla="*/ 137 w 137"/>
                <a:gd name="T9" fmla="*/ 10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129">
                  <a:moveTo>
                    <a:pt x="137" y="109"/>
                  </a:moveTo>
                  <a:cubicBezTo>
                    <a:pt x="115" y="129"/>
                    <a:pt x="115" y="129"/>
                    <a:pt x="115" y="129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98" y="26"/>
                    <a:pt x="137" y="109"/>
                    <a:pt x="137" y="109"/>
                  </a:cubicBezTo>
                  <a:close/>
                </a:path>
              </a:pathLst>
            </a:custGeom>
            <a:solidFill>
              <a:srgbClr val="BF2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0" name="Freeform 485"/>
            <p:cNvSpPr>
              <a:spLocks/>
            </p:cNvSpPr>
            <p:nvPr/>
          </p:nvSpPr>
          <p:spPr bwMode="auto">
            <a:xfrm rot="16200000">
              <a:off x="1465709" y="2787313"/>
              <a:ext cx="52230" cy="180629"/>
            </a:xfrm>
            <a:custGeom>
              <a:avLst/>
              <a:gdLst>
                <a:gd name="T0" fmla="*/ 9 w 9"/>
                <a:gd name="T1" fmla="*/ 1 h 31"/>
                <a:gd name="T2" fmla="*/ 6 w 9"/>
                <a:gd name="T3" fmla="*/ 31 h 31"/>
                <a:gd name="T4" fmla="*/ 0 w 9"/>
                <a:gd name="T5" fmla="*/ 26 h 31"/>
                <a:gd name="T6" fmla="*/ 2 w 9"/>
                <a:gd name="T7" fmla="*/ 0 h 31"/>
                <a:gd name="T8" fmla="*/ 9 w 9"/>
                <a:gd name="T9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31">
                  <a:moveTo>
                    <a:pt x="9" y="1"/>
                  </a:moveTo>
                  <a:cubicBezTo>
                    <a:pt x="6" y="31"/>
                    <a:pt x="6" y="31"/>
                    <a:pt x="6" y="31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5" y="1"/>
                    <a:pt x="7" y="1"/>
                    <a:pt x="9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1" name="Freeform 486"/>
            <p:cNvSpPr>
              <a:spLocks/>
            </p:cNvSpPr>
            <p:nvPr/>
          </p:nvSpPr>
          <p:spPr bwMode="auto">
            <a:xfrm rot="16200000">
              <a:off x="1556024" y="2529426"/>
              <a:ext cx="52230" cy="278561"/>
            </a:xfrm>
            <a:custGeom>
              <a:avLst/>
              <a:gdLst>
                <a:gd name="T0" fmla="*/ 9 w 9"/>
                <a:gd name="T1" fmla="*/ 1 h 48"/>
                <a:gd name="T2" fmla="*/ 4 w 9"/>
                <a:gd name="T3" fmla="*/ 48 h 48"/>
                <a:gd name="T4" fmla="*/ 0 w 9"/>
                <a:gd name="T5" fmla="*/ 45 h 48"/>
                <a:gd name="T6" fmla="*/ 5 w 9"/>
                <a:gd name="T7" fmla="*/ 0 h 48"/>
                <a:gd name="T8" fmla="*/ 9 w 9"/>
                <a:gd name="T9" fmla="*/ 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8">
                  <a:moveTo>
                    <a:pt x="9" y="1"/>
                  </a:moveTo>
                  <a:cubicBezTo>
                    <a:pt x="4" y="48"/>
                    <a:pt x="4" y="48"/>
                    <a:pt x="4" y="48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0"/>
                    <a:pt x="7" y="0"/>
                    <a:pt x="9" y="1"/>
                  </a:cubicBezTo>
                  <a:close/>
                </a:path>
              </a:pathLst>
            </a:custGeom>
            <a:solidFill>
              <a:srgbClr val="2831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2" name="Freeform 487"/>
            <p:cNvSpPr>
              <a:spLocks/>
            </p:cNvSpPr>
            <p:nvPr/>
          </p:nvSpPr>
          <p:spPr bwMode="auto">
            <a:xfrm rot="16200000">
              <a:off x="1468973" y="2668707"/>
              <a:ext cx="132752" cy="254622"/>
            </a:xfrm>
            <a:custGeom>
              <a:avLst/>
              <a:gdLst>
                <a:gd name="T0" fmla="*/ 23 w 23"/>
                <a:gd name="T1" fmla="*/ 3 h 44"/>
                <a:gd name="T2" fmla="*/ 19 w 23"/>
                <a:gd name="T3" fmla="*/ 44 h 44"/>
                <a:gd name="T4" fmla="*/ 0 w 23"/>
                <a:gd name="T5" fmla="*/ 30 h 44"/>
                <a:gd name="T6" fmla="*/ 2 w 23"/>
                <a:gd name="T7" fmla="*/ 0 h 44"/>
                <a:gd name="T8" fmla="*/ 23 w 23"/>
                <a:gd name="T9" fmla="*/ 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44">
                  <a:moveTo>
                    <a:pt x="23" y="3"/>
                  </a:moveTo>
                  <a:cubicBezTo>
                    <a:pt x="19" y="44"/>
                    <a:pt x="19" y="44"/>
                    <a:pt x="19" y="44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0" y="1"/>
                    <a:pt x="16" y="2"/>
                    <a:pt x="23" y="3"/>
                  </a:cubicBezTo>
                  <a:close/>
                </a:path>
              </a:pathLst>
            </a:custGeom>
            <a:solidFill>
              <a:srgbClr val="2831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3" name="Freeform 488"/>
            <p:cNvSpPr>
              <a:spLocks/>
            </p:cNvSpPr>
            <p:nvPr/>
          </p:nvSpPr>
          <p:spPr bwMode="auto">
            <a:xfrm rot="16200000">
              <a:off x="1486383" y="2773167"/>
              <a:ext cx="17410" cy="174100"/>
            </a:xfrm>
            <a:custGeom>
              <a:avLst/>
              <a:gdLst>
                <a:gd name="T0" fmla="*/ 8 w 8"/>
                <a:gd name="T1" fmla="*/ 0 h 80"/>
                <a:gd name="T2" fmla="*/ 3 w 8"/>
                <a:gd name="T3" fmla="*/ 80 h 80"/>
                <a:gd name="T4" fmla="*/ 0 w 8"/>
                <a:gd name="T5" fmla="*/ 80 h 80"/>
                <a:gd name="T6" fmla="*/ 8 w 8"/>
                <a:gd name="T7" fmla="*/ 0 h 80"/>
                <a:gd name="T8" fmla="*/ 8 w 8"/>
                <a:gd name="T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0">
                  <a:moveTo>
                    <a:pt x="8" y="0"/>
                  </a:moveTo>
                  <a:lnTo>
                    <a:pt x="3" y="80"/>
                  </a:lnTo>
                  <a:lnTo>
                    <a:pt x="0" y="80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4" name="Freeform 489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15 w 63"/>
                <a:gd name="T1" fmla="*/ 54 h 62"/>
                <a:gd name="T2" fmla="*/ 9 w 63"/>
                <a:gd name="T3" fmla="*/ 15 h 62"/>
                <a:gd name="T4" fmla="*/ 48 w 63"/>
                <a:gd name="T5" fmla="*/ 8 h 62"/>
                <a:gd name="T6" fmla="*/ 54 w 63"/>
                <a:gd name="T7" fmla="*/ 47 h 62"/>
                <a:gd name="T8" fmla="*/ 15 w 63"/>
                <a:gd name="T9" fmla="*/ 5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15" y="54"/>
                  </a:moveTo>
                  <a:cubicBezTo>
                    <a:pt x="3" y="45"/>
                    <a:pt x="0" y="27"/>
                    <a:pt x="9" y="15"/>
                  </a:cubicBezTo>
                  <a:cubicBezTo>
                    <a:pt x="18" y="2"/>
                    <a:pt x="35" y="0"/>
                    <a:pt x="48" y="8"/>
                  </a:cubicBezTo>
                  <a:cubicBezTo>
                    <a:pt x="60" y="17"/>
                    <a:pt x="63" y="35"/>
                    <a:pt x="54" y="47"/>
                  </a:cubicBezTo>
                  <a:cubicBezTo>
                    <a:pt x="45" y="60"/>
                    <a:pt x="28" y="62"/>
                    <a:pt x="15" y="54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5" name="Freeform 490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15 w 63"/>
                <a:gd name="T1" fmla="*/ 54 h 62"/>
                <a:gd name="T2" fmla="*/ 9 w 63"/>
                <a:gd name="T3" fmla="*/ 15 h 62"/>
                <a:gd name="T4" fmla="*/ 48 w 63"/>
                <a:gd name="T5" fmla="*/ 8 h 62"/>
                <a:gd name="T6" fmla="*/ 54 w 63"/>
                <a:gd name="T7" fmla="*/ 47 h 62"/>
                <a:gd name="T8" fmla="*/ 15 w 63"/>
                <a:gd name="T9" fmla="*/ 5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15" y="54"/>
                  </a:moveTo>
                  <a:cubicBezTo>
                    <a:pt x="3" y="45"/>
                    <a:pt x="0" y="27"/>
                    <a:pt x="9" y="15"/>
                  </a:cubicBezTo>
                  <a:cubicBezTo>
                    <a:pt x="18" y="2"/>
                    <a:pt x="35" y="0"/>
                    <a:pt x="48" y="8"/>
                  </a:cubicBezTo>
                  <a:cubicBezTo>
                    <a:pt x="60" y="17"/>
                    <a:pt x="63" y="35"/>
                    <a:pt x="54" y="47"/>
                  </a:cubicBezTo>
                  <a:cubicBezTo>
                    <a:pt x="45" y="60"/>
                    <a:pt x="28" y="62"/>
                    <a:pt x="15" y="54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6" name="Freeform 491"/>
            <p:cNvSpPr>
              <a:spLocks/>
            </p:cNvSpPr>
            <p:nvPr/>
          </p:nvSpPr>
          <p:spPr bwMode="auto">
            <a:xfrm rot="16200000">
              <a:off x="1607166" y="2476108"/>
              <a:ext cx="298147" cy="291618"/>
            </a:xfrm>
            <a:custGeom>
              <a:avLst/>
              <a:gdLst>
                <a:gd name="T0" fmla="*/ 13 w 51"/>
                <a:gd name="T1" fmla="*/ 43 h 50"/>
                <a:gd name="T2" fmla="*/ 7 w 51"/>
                <a:gd name="T3" fmla="*/ 12 h 50"/>
                <a:gd name="T4" fmla="*/ 39 w 51"/>
                <a:gd name="T5" fmla="*/ 7 h 50"/>
                <a:gd name="T6" fmla="*/ 44 w 51"/>
                <a:gd name="T7" fmla="*/ 38 h 50"/>
                <a:gd name="T8" fmla="*/ 13 w 51"/>
                <a:gd name="T9" fmla="*/ 4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0">
                  <a:moveTo>
                    <a:pt x="13" y="43"/>
                  </a:moveTo>
                  <a:cubicBezTo>
                    <a:pt x="3" y="36"/>
                    <a:pt x="0" y="22"/>
                    <a:pt x="7" y="12"/>
                  </a:cubicBezTo>
                  <a:cubicBezTo>
                    <a:pt x="15" y="2"/>
                    <a:pt x="28" y="0"/>
                    <a:pt x="39" y="7"/>
                  </a:cubicBezTo>
                  <a:cubicBezTo>
                    <a:pt x="49" y="14"/>
                    <a:pt x="51" y="28"/>
                    <a:pt x="44" y="38"/>
                  </a:cubicBezTo>
                  <a:cubicBezTo>
                    <a:pt x="37" y="48"/>
                    <a:pt x="23" y="50"/>
                    <a:pt x="13" y="43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7" name="Freeform 492"/>
            <p:cNvSpPr>
              <a:spLocks/>
            </p:cNvSpPr>
            <p:nvPr/>
          </p:nvSpPr>
          <p:spPr bwMode="auto">
            <a:xfrm rot="16200000">
              <a:off x="1631105" y="2500047"/>
              <a:ext cx="250269" cy="243741"/>
            </a:xfrm>
            <a:custGeom>
              <a:avLst/>
              <a:gdLst>
                <a:gd name="T0" fmla="*/ 11 w 43"/>
                <a:gd name="T1" fmla="*/ 36 h 42"/>
                <a:gd name="T2" fmla="*/ 6 w 43"/>
                <a:gd name="T3" fmla="*/ 10 h 42"/>
                <a:gd name="T4" fmla="*/ 32 w 43"/>
                <a:gd name="T5" fmla="*/ 6 h 42"/>
                <a:gd name="T6" fmla="*/ 37 w 43"/>
                <a:gd name="T7" fmla="*/ 32 h 42"/>
                <a:gd name="T8" fmla="*/ 11 w 43"/>
                <a:gd name="T9" fmla="*/ 3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11" y="36"/>
                  </a:moveTo>
                  <a:cubicBezTo>
                    <a:pt x="2" y="30"/>
                    <a:pt x="0" y="19"/>
                    <a:pt x="6" y="10"/>
                  </a:cubicBezTo>
                  <a:cubicBezTo>
                    <a:pt x="12" y="2"/>
                    <a:pt x="24" y="0"/>
                    <a:pt x="32" y="6"/>
                  </a:cubicBezTo>
                  <a:cubicBezTo>
                    <a:pt x="41" y="12"/>
                    <a:pt x="43" y="23"/>
                    <a:pt x="37" y="32"/>
                  </a:cubicBezTo>
                  <a:cubicBezTo>
                    <a:pt x="31" y="40"/>
                    <a:pt x="19" y="42"/>
                    <a:pt x="11" y="36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8" name="Freeform 493"/>
            <p:cNvSpPr>
              <a:spLocks/>
            </p:cNvSpPr>
            <p:nvPr/>
          </p:nvSpPr>
          <p:spPr bwMode="auto">
            <a:xfrm rot="16200000">
              <a:off x="1878110" y="1863492"/>
              <a:ext cx="559298" cy="393902"/>
            </a:xfrm>
            <a:custGeom>
              <a:avLst/>
              <a:gdLst>
                <a:gd name="T0" fmla="*/ 96 w 96"/>
                <a:gd name="T1" fmla="*/ 68 h 68"/>
                <a:gd name="T2" fmla="*/ 0 w 96"/>
                <a:gd name="T3" fmla="*/ 0 h 68"/>
                <a:gd name="T4" fmla="*/ 96 w 96"/>
                <a:gd name="T5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6" h="68">
                  <a:moveTo>
                    <a:pt x="96" y="6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64" y="4"/>
                    <a:pt x="96" y="68"/>
                  </a:cubicBezTo>
                </a:path>
              </a:pathLst>
            </a:custGeom>
            <a:solidFill>
              <a:srgbClr val="151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9" name="Freeform 494"/>
            <p:cNvSpPr>
              <a:spLocks/>
            </p:cNvSpPr>
            <p:nvPr/>
          </p:nvSpPr>
          <p:spPr bwMode="auto">
            <a:xfrm rot="16200000">
              <a:off x="3651758" y="5933090"/>
              <a:ext cx="626762" cy="604999"/>
            </a:xfrm>
            <a:custGeom>
              <a:avLst/>
              <a:gdLst>
                <a:gd name="T0" fmla="*/ 25 w 108"/>
                <a:gd name="T1" fmla="*/ 104 h 104"/>
                <a:gd name="T2" fmla="*/ 61 w 108"/>
                <a:gd name="T3" fmla="*/ 0 h 104"/>
                <a:gd name="T4" fmla="*/ 25 w 108"/>
                <a:gd name="T5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8" h="104">
                  <a:moveTo>
                    <a:pt x="25" y="104"/>
                  </a:moveTo>
                  <a:cubicBezTo>
                    <a:pt x="25" y="104"/>
                    <a:pt x="0" y="8"/>
                    <a:pt x="61" y="0"/>
                  </a:cubicBezTo>
                  <a:cubicBezTo>
                    <a:pt x="61" y="0"/>
                    <a:pt x="108" y="32"/>
                    <a:pt x="25" y="104"/>
                  </a:cubicBezTo>
                  <a:close/>
                </a:path>
              </a:pathLst>
            </a:custGeom>
            <a:solidFill>
              <a:srgbClr val="FFD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0" name="Freeform 495"/>
            <p:cNvSpPr>
              <a:spLocks/>
            </p:cNvSpPr>
            <p:nvPr/>
          </p:nvSpPr>
          <p:spPr bwMode="auto">
            <a:xfrm rot="16200000">
              <a:off x="3693107" y="5996202"/>
              <a:ext cx="498363" cy="489658"/>
            </a:xfrm>
            <a:custGeom>
              <a:avLst/>
              <a:gdLst>
                <a:gd name="T0" fmla="*/ 20 w 86"/>
                <a:gd name="T1" fmla="*/ 84 h 84"/>
                <a:gd name="T2" fmla="*/ 49 w 86"/>
                <a:gd name="T3" fmla="*/ 0 h 84"/>
                <a:gd name="T4" fmla="*/ 20 w 86"/>
                <a:gd name="T5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84">
                  <a:moveTo>
                    <a:pt x="20" y="84"/>
                  </a:moveTo>
                  <a:cubicBezTo>
                    <a:pt x="20" y="84"/>
                    <a:pt x="0" y="6"/>
                    <a:pt x="49" y="0"/>
                  </a:cubicBezTo>
                  <a:cubicBezTo>
                    <a:pt x="49" y="0"/>
                    <a:pt x="86" y="26"/>
                    <a:pt x="20" y="84"/>
                  </a:cubicBezTo>
                  <a:close/>
                </a:path>
              </a:pathLst>
            </a:custGeom>
            <a:solidFill>
              <a:srgbClr val="FFED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1" name="Freeform 496"/>
            <p:cNvSpPr>
              <a:spLocks/>
            </p:cNvSpPr>
            <p:nvPr/>
          </p:nvSpPr>
          <p:spPr bwMode="auto">
            <a:xfrm rot="16200000">
              <a:off x="3570148" y="6125689"/>
              <a:ext cx="261151" cy="167572"/>
            </a:xfrm>
            <a:custGeom>
              <a:avLst/>
              <a:gdLst>
                <a:gd name="T0" fmla="*/ 107 w 120"/>
                <a:gd name="T1" fmla="*/ 77 h 77"/>
                <a:gd name="T2" fmla="*/ 0 w 120"/>
                <a:gd name="T3" fmla="*/ 40 h 77"/>
                <a:gd name="T4" fmla="*/ 13 w 120"/>
                <a:gd name="T5" fmla="*/ 0 h 77"/>
                <a:gd name="T6" fmla="*/ 120 w 120"/>
                <a:gd name="T7" fmla="*/ 37 h 77"/>
                <a:gd name="T8" fmla="*/ 107 w 120"/>
                <a:gd name="T9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77">
                  <a:moveTo>
                    <a:pt x="107" y="77"/>
                  </a:moveTo>
                  <a:lnTo>
                    <a:pt x="0" y="40"/>
                  </a:lnTo>
                  <a:lnTo>
                    <a:pt x="13" y="0"/>
                  </a:lnTo>
                  <a:lnTo>
                    <a:pt x="120" y="37"/>
                  </a:lnTo>
                  <a:lnTo>
                    <a:pt x="107" y="77"/>
                  </a:lnTo>
                  <a:close/>
                </a:path>
              </a:pathLst>
            </a:custGeom>
            <a:solidFill>
              <a:srgbClr val="0D3C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2" name="Freeform 497"/>
            <p:cNvSpPr>
              <a:spLocks/>
            </p:cNvSpPr>
            <p:nvPr/>
          </p:nvSpPr>
          <p:spPr bwMode="auto">
            <a:xfrm rot="16200000">
              <a:off x="3232829" y="6236678"/>
              <a:ext cx="587589" cy="341672"/>
            </a:xfrm>
            <a:custGeom>
              <a:avLst/>
              <a:gdLst>
                <a:gd name="T0" fmla="*/ 101 w 101"/>
                <a:gd name="T1" fmla="*/ 14 h 59"/>
                <a:gd name="T2" fmla="*/ 0 w 101"/>
                <a:gd name="T3" fmla="*/ 51 h 59"/>
                <a:gd name="T4" fmla="*/ 85 w 101"/>
                <a:gd name="T5" fmla="*/ 59 h 59"/>
                <a:gd name="T6" fmla="*/ 101 w 101"/>
                <a:gd name="T7" fmla="*/ 1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" h="59">
                  <a:moveTo>
                    <a:pt x="101" y="14"/>
                  </a:moveTo>
                  <a:cubicBezTo>
                    <a:pt x="24" y="0"/>
                    <a:pt x="0" y="51"/>
                    <a:pt x="0" y="51"/>
                  </a:cubicBezTo>
                  <a:cubicBezTo>
                    <a:pt x="85" y="59"/>
                    <a:pt x="85" y="59"/>
                    <a:pt x="85" y="59"/>
                  </a:cubicBezTo>
                  <a:lnTo>
                    <a:pt x="101" y="14"/>
                  </a:lnTo>
                  <a:close/>
                </a:path>
              </a:pathLst>
            </a:custGeom>
            <a:solidFill>
              <a:srgbClr val="1C7B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3" name="Freeform 498"/>
            <p:cNvSpPr>
              <a:spLocks/>
            </p:cNvSpPr>
            <p:nvPr/>
          </p:nvSpPr>
          <p:spPr bwMode="auto">
            <a:xfrm rot="16200000">
              <a:off x="2585393" y="5680645"/>
              <a:ext cx="306852" cy="511420"/>
            </a:xfrm>
            <a:custGeom>
              <a:avLst/>
              <a:gdLst>
                <a:gd name="T0" fmla="*/ 25 w 53"/>
                <a:gd name="T1" fmla="*/ 81 h 88"/>
                <a:gd name="T2" fmla="*/ 26 w 53"/>
                <a:gd name="T3" fmla="*/ 77 h 88"/>
                <a:gd name="T4" fmla="*/ 30 w 53"/>
                <a:gd name="T5" fmla="*/ 66 h 88"/>
                <a:gd name="T6" fmla="*/ 37 w 53"/>
                <a:gd name="T7" fmla="*/ 45 h 88"/>
                <a:gd name="T8" fmla="*/ 37 w 53"/>
                <a:gd name="T9" fmla="*/ 45 h 88"/>
                <a:gd name="T10" fmla="*/ 40 w 53"/>
                <a:gd name="T11" fmla="*/ 38 h 88"/>
                <a:gd name="T12" fmla="*/ 53 w 53"/>
                <a:gd name="T13" fmla="*/ 0 h 88"/>
                <a:gd name="T14" fmla="*/ 24 w 53"/>
                <a:gd name="T15" fmla="*/ 20 h 88"/>
                <a:gd name="T16" fmla="*/ 19 w 53"/>
                <a:gd name="T17" fmla="*/ 24 h 88"/>
                <a:gd name="T18" fmla="*/ 19 w 53"/>
                <a:gd name="T19" fmla="*/ 24 h 88"/>
                <a:gd name="T20" fmla="*/ 5 w 53"/>
                <a:gd name="T21" fmla="*/ 37 h 88"/>
                <a:gd name="T22" fmla="*/ 0 w 53"/>
                <a:gd name="T23" fmla="*/ 43 h 88"/>
                <a:gd name="T24" fmla="*/ 22 w 53"/>
                <a:gd name="T25" fmla="*/ 88 h 88"/>
                <a:gd name="T26" fmla="*/ 25 w 53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3" h="88">
                  <a:moveTo>
                    <a:pt x="25" y="81"/>
                  </a:moveTo>
                  <a:cubicBezTo>
                    <a:pt x="26" y="77"/>
                    <a:pt x="26" y="77"/>
                    <a:pt x="26" y="77"/>
                  </a:cubicBezTo>
                  <a:cubicBezTo>
                    <a:pt x="30" y="66"/>
                    <a:pt x="30" y="66"/>
                    <a:pt x="30" y="66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42" y="6"/>
                    <a:pt x="33" y="13"/>
                    <a:pt x="24" y="20"/>
                  </a:cubicBezTo>
                  <a:cubicBezTo>
                    <a:pt x="22" y="21"/>
                    <a:pt x="21" y="22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4" y="28"/>
                    <a:pt x="9" y="33"/>
                    <a:pt x="5" y="37"/>
                  </a:cubicBezTo>
                  <a:cubicBezTo>
                    <a:pt x="3" y="39"/>
                    <a:pt x="2" y="41"/>
                    <a:pt x="0" y="43"/>
                  </a:cubicBezTo>
                  <a:cubicBezTo>
                    <a:pt x="22" y="88"/>
                    <a:pt x="22" y="88"/>
                    <a:pt x="22" y="88"/>
                  </a:cubicBezTo>
                  <a:lnTo>
                    <a:pt x="25" y="81"/>
                  </a:ln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4" name="Freeform 499"/>
            <p:cNvSpPr>
              <a:spLocks/>
            </p:cNvSpPr>
            <p:nvPr/>
          </p:nvSpPr>
          <p:spPr bwMode="auto">
            <a:xfrm rot="16200000">
              <a:off x="3018468" y="5898270"/>
              <a:ext cx="232859" cy="511420"/>
            </a:xfrm>
            <a:custGeom>
              <a:avLst/>
              <a:gdLst>
                <a:gd name="T0" fmla="*/ 0 w 40"/>
                <a:gd name="T1" fmla="*/ 26 h 88"/>
                <a:gd name="T2" fmla="*/ 30 w 40"/>
                <a:gd name="T3" fmla="*/ 88 h 88"/>
                <a:gd name="T4" fmla="*/ 40 w 40"/>
                <a:gd name="T5" fmla="*/ 57 h 88"/>
                <a:gd name="T6" fmla="*/ 13 w 40"/>
                <a:gd name="T7" fmla="*/ 0 h 88"/>
                <a:gd name="T8" fmla="*/ 0 w 40"/>
                <a:gd name="T9" fmla="*/ 2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88">
                  <a:moveTo>
                    <a:pt x="0" y="26"/>
                  </a:moveTo>
                  <a:cubicBezTo>
                    <a:pt x="30" y="88"/>
                    <a:pt x="30" y="88"/>
                    <a:pt x="30" y="88"/>
                  </a:cubicBezTo>
                  <a:cubicBezTo>
                    <a:pt x="40" y="57"/>
                    <a:pt x="40" y="57"/>
                    <a:pt x="40" y="57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7" y="9"/>
                    <a:pt x="3" y="18"/>
                    <a:pt x="0" y="26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5" name="Freeform 500"/>
            <p:cNvSpPr>
              <a:spLocks/>
            </p:cNvSpPr>
            <p:nvPr/>
          </p:nvSpPr>
          <p:spPr bwMode="auto">
            <a:xfrm rot="16200000">
              <a:off x="3195832" y="5929826"/>
              <a:ext cx="306852" cy="639819"/>
            </a:xfrm>
            <a:custGeom>
              <a:avLst/>
              <a:gdLst>
                <a:gd name="T0" fmla="*/ 9 w 53"/>
                <a:gd name="T1" fmla="*/ 106 h 110"/>
                <a:gd name="T2" fmla="*/ 36 w 53"/>
                <a:gd name="T3" fmla="*/ 110 h 110"/>
                <a:gd name="T4" fmla="*/ 53 w 53"/>
                <a:gd name="T5" fmla="*/ 62 h 110"/>
                <a:gd name="T6" fmla="*/ 23 w 53"/>
                <a:gd name="T7" fmla="*/ 0 h 110"/>
                <a:gd name="T8" fmla="*/ 9 w 53"/>
                <a:gd name="T9" fmla="*/ 10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110">
                  <a:moveTo>
                    <a:pt x="9" y="106"/>
                  </a:moveTo>
                  <a:cubicBezTo>
                    <a:pt x="36" y="110"/>
                    <a:pt x="36" y="110"/>
                    <a:pt x="36" y="110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0" y="56"/>
                    <a:pt x="9" y="106"/>
                    <a:pt x="9" y="1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6" name="Freeform 501"/>
            <p:cNvSpPr>
              <a:spLocks/>
            </p:cNvSpPr>
            <p:nvPr/>
          </p:nvSpPr>
          <p:spPr bwMode="auto">
            <a:xfrm rot="16200000">
              <a:off x="2940122" y="5924385"/>
              <a:ext cx="174100" cy="365611"/>
            </a:xfrm>
            <a:custGeom>
              <a:avLst/>
              <a:gdLst>
                <a:gd name="T0" fmla="*/ 4 w 30"/>
                <a:gd name="T1" fmla="*/ 0 h 63"/>
                <a:gd name="T2" fmla="*/ 0 w 30"/>
                <a:gd name="T3" fmla="*/ 6 h 63"/>
                <a:gd name="T4" fmla="*/ 27 w 30"/>
                <a:gd name="T5" fmla="*/ 63 h 63"/>
                <a:gd name="T6" fmla="*/ 30 w 30"/>
                <a:gd name="T7" fmla="*/ 55 h 63"/>
                <a:gd name="T8" fmla="*/ 4 w 30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3">
                  <a:moveTo>
                    <a:pt x="4" y="0"/>
                  </a:moveTo>
                  <a:cubicBezTo>
                    <a:pt x="2" y="2"/>
                    <a:pt x="1" y="4"/>
                    <a:pt x="0" y="6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30" y="55"/>
                    <a:pt x="30" y="55"/>
                    <a:pt x="30" y="55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7" name="Freeform 502"/>
            <p:cNvSpPr>
              <a:spLocks/>
            </p:cNvSpPr>
            <p:nvPr/>
          </p:nvSpPr>
          <p:spPr bwMode="auto">
            <a:xfrm rot="16200000">
              <a:off x="2843279" y="5851481"/>
              <a:ext cx="211097" cy="430899"/>
            </a:xfrm>
            <a:custGeom>
              <a:avLst/>
              <a:gdLst>
                <a:gd name="T0" fmla="*/ 36 w 36"/>
                <a:gd name="T1" fmla="*/ 45 h 74"/>
                <a:gd name="T2" fmla="*/ 14 w 36"/>
                <a:gd name="T3" fmla="*/ 0 h 74"/>
                <a:gd name="T4" fmla="*/ 12 w 36"/>
                <a:gd name="T5" fmla="*/ 2 h 74"/>
                <a:gd name="T6" fmla="*/ 10 w 36"/>
                <a:gd name="T7" fmla="*/ 5 h 74"/>
                <a:gd name="T8" fmla="*/ 0 w 36"/>
                <a:gd name="T9" fmla="*/ 19 h 74"/>
                <a:gd name="T10" fmla="*/ 26 w 36"/>
                <a:gd name="T11" fmla="*/ 74 h 74"/>
                <a:gd name="T12" fmla="*/ 36 w 36"/>
                <a:gd name="T13" fmla="*/ 4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74">
                  <a:moveTo>
                    <a:pt x="36" y="45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3" y="1"/>
                    <a:pt x="12" y="2"/>
                  </a:cubicBezTo>
                  <a:cubicBezTo>
                    <a:pt x="12" y="3"/>
                    <a:pt x="11" y="4"/>
                    <a:pt x="10" y="5"/>
                  </a:cubicBezTo>
                  <a:cubicBezTo>
                    <a:pt x="6" y="10"/>
                    <a:pt x="3" y="14"/>
                    <a:pt x="0" y="19"/>
                  </a:cubicBezTo>
                  <a:cubicBezTo>
                    <a:pt x="26" y="74"/>
                    <a:pt x="26" y="74"/>
                    <a:pt x="26" y="74"/>
                  </a:cubicBezTo>
                  <a:lnTo>
                    <a:pt x="36" y="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8" name="Freeform 503"/>
            <p:cNvSpPr>
              <a:spLocks/>
            </p:cNvSpPr>
            <p:nvPr/>
          </p:nvSpPr>
          <p:spPr bwMode="auto">
            <a:xfrm rot="16200000">
              <a:off x="3471129" y="5902623"/>
              <a:ext cx="267679" cy="594118"/>
            </a:xfrm>
            <a:custGeom>
              <a:avLst/>
              <a:gdLst>
                <a:gd name="T0" fmla="*/ 10 w 46"/>
                <a:gd name="T1" fmla="*/ 102 h 102"/>
                <a:gd name="T2" fmla="*/ 46 w 46"/>
                <a:gd name="T3" fmla="*/ 0 h 102"/>
                <a:gd name="T4" fmla="*/ 10 w 46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102">
                  <a:moveTo>
                    <a:pt x="10" y="102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0" y="37"/>
                    <a:pt x="10" y="102"/>
                  </a:cubicBezTo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9" name="Freeform 504"/>
            <p:cNvSpPr>
              <a:spLocks/>
            </p:cNvSpPr>
            <p:nvPr/>
          </p:nvSpPr>
          <p:spPr bwMode="auto">
            <a:xfrm rot="16200000">
              <a:off x="3455895" y="5691526"/>
              <a:ext cx="496186" cy="535359"/>
            </a:xfrm>
            <a:custGeom>
              <a:avLst/>
              <a:gdLst>
                <a:gd name="T0" fmla="*/ 16 w 85"/>
                <a:gd name="T1" fmla="*/ 0 h 92"/>
                <a:gd name="T2" fmla="*/ 73 w 85"/>
                <a:gd name="T3" fmla="*/ 92 h 92"/>
                <a:gd name="T4" fmla="*/ 0 w 85"/>
                <a:gd name="T5" fmla="*/ 45 h 92"/>
                <a:gd name="T6" fmla="*/ 16 w 85"/>
                <a:gd name="T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" h="92">
                  <a:moveTo>
                    <a:pt x="16" y="0"/>
                  </a:moveTo>
                  <a:cubicBezTo>
                    <a:pt x="85" y="36"/>
                    <a:pt x="73" y="92"/>
                    <a:pt x="73" y="92"/>
                  </a:cubicBezTo>
                  <a:cubicBezTo>
                    <a:pt x="0" y="45"/>
                    <a:pt x="0" y="45"/>
                    <a:pt x="0" y="45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rgbClr val="166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0" name="Freeform 505"/>
            <p:cNvSpPr>
              <a:spLocks/>
            </p:cNvSpPr>
            <p:nvPr/>
          </p:nvSpPr>
          <p:spPr bwMode="auto">
            <a:xfrm rot="16200000">
              <a:off x="2608243" y="5575096"/>
              <a:ext cx="261151" cy="511420"/>
            </a:xfrm>
            <a:custGeom>
              <a:avLst/>
              <a:gdLst>
                <a:gd name="T0" fmla="*/ 3 w 45"/>
                <a:gd name="T1" fmla="*/ 81 h 88"/>
                <a:gd name="T2" fmla="*/ 4 w 45"/>
                <a:gd name="T3" fmla="*/ 77 h 88"/>
                <a:gd name="T4" fmla="*/ 8 w 45"/>
                <a:gd name="T5" fmla="*/ 66 h 88"/>
                <a:gd name="T6" fmla="*/ 15 w 45"/>
                <a:gd name="T7" fmla="*/ 45 h 88"/>
                <a:gd name="T8" fmla="*/ 15 w 45"/>
                <a:gd name="T9" fmla="*/ 45 h 88"/>
                <a:gd name="T10" fmla="*/ 18 w 45"/>
                <a:gd name="T11" fmla="*/ 38 h 88"/>
                <a:gd name="T12" fmla="*/ 31 w 45"/>
                <a:gd name="T13" fmla="*/ 0 h 88"/>
                <a:gd name="T14" fmla="*/ 41 w 45"/>
                <a:gd name="T15" fmla="*/ 33 h 88"/>
                <a:gd name="T16" fmla="*/ 42 w 45"/>
                <a:gd name="T17" fmla="*/ 39 h 88"/>
                <a:gd name="T18" fmla="*/ 42 w 45"/>
                <a:gd name="T19" fmla="*/ 40 h 88"/>
                <a:gd name="T20" fmla="*/ 45 w 45"/>
                <a:gd name="T21" fmla="*/ 58 h 88"/>
                <a:gd name="T22" fmla="*/ 45 w 45"/>
                <a:gd name="T23" fmla="*/ 66 h 88"/>
                <a:gd name="T24" fmla="*/ 0 w 45"/>
                <a:gd name="T25" fmla="*/ 88 h 88"/>
                <a:gd name="T26" fmla="*/ 3 w 45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88">
                  <a:moveTo>
                    <a:pt x="3" y="81"/>
                  </a:moveTo>
                  <a:cubicBezTo>
                    <a:pt x="4" y="77"/>
                    <a:pt x="4" y="77"/>
                    <a:pt x="4" y="77"/>
                  </a:cubicBezTo>
                  <a:cubicBezTo>
                    <a:pt x="8" y="66"/>
                    <a:pt x="8" y="66"/>
                    <a:pt x="8" y="66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5" y="11"/>
                    <a:pt x="39" y="22"/>
                    <a:pt x="41" y="33"/>
                  </a:cubicBezTo>
                  <a:cubicBezTo>
                    <a:pt x="41" y="35"/>
                    <a:pt x="42" y="37"/>
                    <a:pt x="42" y="39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4" y="46"/>
                    <a:pt x="44" y="52"/>
                    <a:pt x="45" y="58"/>
                  </a:cubicBezTo>
                  <a:cubicBezTo>
                    <a:pt x="45" y="61"/>
                    <a:pt x="45" y="63"/>
                    <a:pt x="45" y="66"/>
                  </a:cubicBezTo>
                  <a:cubicBezTo>
                    <a:pt x="0" y="88"/>
                    <a:pt x="0" y="88"/>
                    <a:pt x="0" y="88"/>
                  </a:cubicBezTo>
                  <a:lnTo>
                    <a:pt x="3" y="81"/>
                  </a:ln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1" name="Freeform 506"/>
            <p:cNvSpPr>
              <a:spLocks/>
            </p:cNvSpPr>
            <p:nvPr/>
          </p:nvSpPr>
          <p:spPr bwMode="auto">
            <a:xfrm rot="16200000">
              <a:off x="3023908" y="5729610"/>
              <a:ext cx="389550" cy="343848"/>
            </a:xfrm>
            <a:custGeom>
              <a:avLst/>
              <a:gdLst>
                <a:gd name="T0" fmla="*/ 62 w 67"/>
                <a:gd name="T1" fmla="*/ 29 h 59"/>
                <a:gd name="T2" fmla="*/ 0 w 67"/>
                <a:gd name="T3" fmla="*/ 59 h 59"/>
                <a:gd name="T4" fmla="*/ 10 w 67"/>
                <a:gd name="T5" fmla="*/ 28 h 59"/>
                <a:gd name="T6" fmla="*/ 67 w 67"/>
                <a:gd name="T7" fmla="*/ 0 h 59"/>
                <a:gd name="T8" fmla="*/ 62 w 67"/>
                <a:gd name="T9" fmla="*/ 2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59">
                  <a:moveTo>
                    <a:pt x="62" y="29"/>
                  </a:moveTo>
                  <a:cubicBezTo>
                    <a:pt x="0" y="59"/>
                    <a:pt x="0" y="59"/>
                    <a:pt x="0" y="59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6" y="10"/>
                    <a:pt x="64" y="20"/>
                    <a:pt x="62" y="29"/>
                  </a:cubicBez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2" name="Freeform 507"/>
            <p:cNvSpPr>
              <a:spLocks/>
            </p:cNvSpPr>
            <p:nvPr/>
          </p:nvSpPr>
          <p:spPr bwMode="auto">
            <a:xfrm rot="16200000">
              <a:off x="3253503" y="5698055"/>
              <a:ext cx="459190" cy="533183"/>
            </a:xfrm>
            <a:custGeom>
              <a:avLst/>
              <a:gdLst>
                <a:gd name="T0" fmla="*/ 24 w 79"/>
                <a:gd name="T1" fmla="*/ 92 h 92"/>
                <a:gd name="T2" fmla="*/ 0 w 79"/>
                <a:gd name="T3" fmla="*/ 78 h 92"/>
                <a:gd name="T4" fmla="*/ 17 w 79"/>
                <a:gd name="T5" fmla="*/ 30 h 92"/>
                <a:gd name="T6" fmla="*/ 79 w 79"/>
                <a:gd name="T7" fmla="*/ 0 h 92"/>
                <a:gd name="T8" fmla="*/ 24 w 79"/>
                <a:gd name="T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92">
                  <a:moveTo>
                    <a:pt x="24" y="92"/>
                  </a:moveTo>
                  <a:cubicBezTo>
                    <a:pt x="0" y="78"/>
                    <a:pt x="0" y="78"/>
                    <a:pt x="0" y="78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63" y="58"/>
                    <a:pt x="24" y="92"/>
                    <a:pt x="24" y="92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3" name="Freeform 508"/>
            <p:cNvSpPr>
              <a:spLocks/>
            </p:cNvSpPr>
            <p:nvPr/>
          </p:nvSpPr>
          <p:spPr bwMode="auto">
            <a:xfrm rot="16200000">
              <a:off x="2940122" y="5767695"/>
              <a:ext cx="337320" cy="202392"/>
            </a:xfrm>
            <a:custGeom>
              <a:avLst/>
              <a:gdLst>
                <a:gd name="T0" fmla="*/ 58 w 58"/>
                <a:gd name="T1" fmla="*/ 0 h 35"/>
                <a:gd name="T2" fmla="*/ 57 w 58"/>
                <a:gd name="T3" fmla="*/ 7 h 35"/>
                <a:gd name="T4" fmla="*/ 0 w 58"/>
                <a:gd name="T5" fmla="*/ 35 h 35"/>
                <a:gd name="T6" fmla="*/ 3 w 58"/>
                <a:gd name="T7" fmla="*/ 27 h 35"/>
                <a:gd name="T8" fmla="*/ 58 w 58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35">
                  <a:moveTo>
                    <a:pt x="58" y="0"/>
                  </a:moveTo>
                  <a:cubicBezTo>
                    <a:pt x="58" y="3"/>
                    <a:pt x="58" y="5"/>
                    <a:pt x="57" y="7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3" y="27"/>
                    <a:pt x="3" y="27"/>
                    <a:pt x="3" y="27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rgbClr val="C937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4" name="Freeform 509"/>
            <p:cNvSpPr>
              <a:spLocks/>
            </p:cNvSpPr>
            <p:nvPr/>
          </p:nvSpPr>
          <p:spPr bwMode="auto">
            <a:xfrm rot="16200000">
              <a:off x="2851984" y="5707848"/>
              <a:ext cx="326438" cy="298147"/>
            </a:xfrm>
            <a:custGeom>
              <a:avLst/>
              <a:gdLst>
                <a:gd name="T0" fmla="*/ 10 w 56"/>
                <a:gd name="T1" fmla="*/ 22 h 51"/>
                <a:gd name="T2" fmla="*/ 55 w 56"/>
                <a:gd name="T3" fmla="*/ 0 h 51"/>
                <a:gd name="T4" fmla="*/ 56 w 56"/>
                <a:gd name="T5" fmla="*/ 3 h 51"/>
                <a:gd name="T6" fmla="*/ 56 w 56"/>
                <a:gd name="T7" fmla="*/ 6 h 51"/>
                <a:gd name="T8" fmla="*/ 55 w 56"/>
                <a:gd name="T9" fmla="*/ 24 h 51"/>
                <a:gd name="T10" fmla="*/ 0 w 56"/>
                <a:gd name="T11" fmla="*/ 51 h 51"/>
                <a:gd name="T12" fmla="*/ 10 w 56"/>
                <a:gd name="T13" fmla="*/ 2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51">
                  <a:moveTo>
                    <a:pt x="10" y="22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55" y="1"/>
                    <a:pt x="56" y="2"/>
                    <a:pt x="56" y="3"/>
                  </a:cubicBezTo>
                  <a:cubicBezTo>
                    <a:pt x="56" y="4"/>
                    <a:pt x="56" y="5"/>
                    <a:pt x="56" y="6"/>
                  </a:cubicBezTo>
                  <a:cubicBezTo>
                    <a:pt x="56" y="13"/>
                    <a:pt x="56" y="18"/>
                    <a:pt x="55" y="24"/>
                  </a:cubicBezTo>
                  <a:cubicBezTo>
                    <a:pt x="0" y="51"/>
                    <a:pt x="0" y="51"/>
                    <a:pt x="0" y="51"/>
                  </a:cubicBezTo>
                  <a:lnTo>
                    <a:pt x="10" y="22"/>
                  </a:ln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5" name="Freeform 510"/>
            <p:cNvSpPr>
              <a:spLocks/>
            </p:cNvSpPr>
            <p:nvPr/>
          </p:nvSpPr>
          <p:spPr bwMode="auto">
            <a:xfrm rot="16200000">
              <a:off x="3464600" y="5839511"/>
              <a:ext cx="280737" cy="594118"/>
            </a:xfrm>
            <a:custGeom>
              <a:avLst/>
              <a:gdLst>
                <a:gd name="T0" fmla="*/ 0 w 48"/>
                <a:gd name="T1" fmla="*/ 102 h 102"/>
                <a:gd name="T2" fmla="*/ 36 w 48"/>
                <a:gd name="T3" fmla="*/ 0 h 102"/>
                <a:gd name="T4" fmla="*/ 0 w 48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02">
                  <a:moveTo>
                    <a:pt x="0" y="102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48" y="57"/>
                    <a:pt x="0" y="102"/>
                  </a:cubicBezTo>
                </a:path>
              </a:pathLst>
            </a:custGeom>
            <a:solidFill>
              <a:srgbClr val="D63A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6" name="Freeform 511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7" name="Freeform 512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8" name="Freeform 513"/>
            <p:cNvSpPr>
              <a:spLocks/>
            </p:cNvSpPr>
            <p:nvPr/>
          </p:nvSpPr>
          <p:spPr bwMode="auto">
            <a:xfrm rot="16200000">
              <a:off x="2731202" y="5778576"/>
              <a:ext cx="265503" cy="274208"/>
            </a:xfrm>
            <a:custGeom>
              <a:avLst/>
              <a:gdLst>
                <a:gd name="T0" fmla="*/ 42 w 46"/>
                <a:gd name="T1" fmla="*/ 30 h 47"/>
                <a:gd name="T2" fmla="*/ 30 w 46"/>
                <a:gd name="T3" fmla="*/ 4 h 47"/>
                <a:gd name="T4" fmla="*/ 3 w 46"/>
                <a:gd name="T5" fmla="*/ 17 h 47"/>
                <a:gd name="T6" fmla="*/ 16 w 46"/>
                <a:gd name="T7" fmla="*/ 43 h 47"/>
                <a:gd name="T8" fmla="*/ 42 w 46"/>
                <a:gd name="T9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42" y="30"/>
                  </a:moveTo>
                  <a:cubicBezTo>
                    <a:pt x="46" y="20"/>
                    <a:pt x="40" y="8"/>
                    <a:pt x="30" y="4"/>
                  </a:cubicBezTo>
                  <a:cubicBezTo>
                    <a:pt x="19" y="0"/>
                    <a:pt x="7" y="6"/>
                    <a:pt x="3" y="17"/>
                  </a:cubicBezTo>
                  <a:cubicBezTo>
                    <a:pt x="0" y="28"/>
                    <a:pt x="5" y="39"/>
                    <a:pt x="16" y="43"/>
                  </a:cubicBezTo>
                  <a:cubicBezTo>
                    <a:pt x="27" y="47"/>
                    <a:pt x="39" y="41"/>
                    <a:pt x="42" y="30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9" name="Freeform 514"/>
            <p:cNvSpPr>
              <a:spLocks/>
            </p:cNvSpPr>
            <p:nvPr/>
          </p:nvSpPr>
          <p:spPr bwMode="auto">
            <a:xfrm rot="16200000">
              <a:off x="2750788" y="5804691"/>
              <a:ext cx="226331" cy="226331"/>
            </a:xfrm>
            <a:custGeom>
              <a:avLst/>
              <a:gdLst>
                <a:gd name="T0" fmla="*/ 36 w 39"/>
                <a:gd name="T1" fmla="*/ 25 h 39"/>
                <a:gd name="T2" fmla="*/ 26 w 39"/>
                <a:gd name="T3" fmla="*/ 3 h 39"/>
                <a:gd name="T4" fmla="*/ 4 w 39"/>
                <a:gd name="T5" fmla="*/ 14 h 39"/>
                <a:gd name="T6" fmla="*/ 14 w 39"/>
                <a:gd name="T7" fmla="*/ 36 h 39"/>
                <a:gd name="T8" fmla="*/ 36 w 39"/>
                <a:gd name="T9" fmla="*/ 2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36" y="25"/>
                  </a:moveTo>
                  <a:cubicBezTo>
                    <a:pt x="39" y="16"/>
                    <a:pt x="35" y="6"/>
                    <a:pt x="26" y="3"/>
                  </a:cubicBezTo>
                  <a:cubicBezTo>
                    <a:pt x="17" y="0"/>
                    <a:pt x="7" y="5"/>
                    <a:pt x="4" y="14"/>
                  </a:cubicBezTo>
                  <a:cubicBezTo>
                    <a:pt x="0" y="23"/>
                    <a:pt x="5" y="33"/>
                    <a:pt x="14" y="36"/>
                  </a:cubicBezTo>
                  <a:cubicBezTo>
                    <a:pt x="23" y="39"/>
                    <a:pt x="33" y="34"/>
                    <a:pt x="36" y="25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0" name="Freeform 515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1" name="Freeform 516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444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2" name="Freeform 517"/>
            <p:cNvSpPr>
              <a:spLocks/>
            </p:cNvSpPr>
            <p:nvPr/>
          </p:nvSpPr>
          <p:spPr bwMode="auto">
            <a:xfrm rot="16200000">
              <a:off x="2731202" y="5778576"/>
              <a:ext cx="265503" cy="274208"/>
            </a:xfrm>
            <a:custGeom>
              <a:avLst/>
              <a:gdLst>
                <a:gd name="T0" fmla="*/ 3 w 46"/>
                <a:gd name="T1" fmla="*/ 17 h 47"/>
                <a:gd name="T2" fmla="*/ 30 w 46"/>
                <a:gd name="T3" fmla="*/ 4 h 47"/>
                <a:gd name="T4" fmla="*/ 42 w 46"/>
                <a:gd name="T5" fmla="*/ 30 h 47"/>
                <a:gd name="T6" fmla="*/ 16 w 46"/>
                <a:gd name="T7" fmla="*/ 43 h 47"/>
                <a:gd name="T8" fmla="*/ 3 w 46"/>
                <a:gd name="T9" fmla="*/ 1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3" y="17"/>
                  </a:moveTo>
                  <a:cubicBezTo>
                    <a:pt x="7" y="6"/>
                    <a:pt x="19" y="0"/>
                    <a:pt x="30" y="4"/>
                  </a:cubicBezTo>
                  <a:cubicBezTo>
                    <a:pt x="40" y="8"/>
                    <a:pt x="46" y="20"/>
                    <a:pt x="42" y="30"/>
                  </a:cubicBezTo>
                  <a:cubicBezTo>
                    <a:pt x="39" y="41"/>
                    <a:pt x="27" y="47"/>
                    <a:pt x="16" y="43"/>
                  </a:cubicBezTo>
                  <a:cubicBezTo>
                    <a:pt x="5" y="39"/>
                    <a:pt x="0" y="28"/>
                    <a:pt x="3" y="17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4" name="Freeform 519"/>
            <p:cNvSpPr>
              <a:spLocks/>
            </p:cNvSpPr>
            <p:nvPr/>
          </p:nvSpPr>
          <p:spPr bwMode="auto">
            <a:xfrm rot="16200000">
              <a:off x="2750789" y="5804692"/>
              <a:ext cx="226331" cy="226331"/>
            </a:xfrm>
            <a:custGeom>
              <a:avLst/>
              <a:gdLst>
                <a:gd name="T0" fmla="*/ 4 w 39"/>
                <a:gd name="T1" fmla="*/ 14 h 39"/>
                <a:gd name="T2" fmla="*/ 26 w 39"/>
                <a:gd name="T3" fmla="*/ 3 h 39"/>
                <a:gd name="T4" fmla="*/ 36 w 39"/>
                <a:gd name="T5" fmla="*/ 25 h 39"/>
                <a:gd name="T6" fmla="*/ 14 w 39"/>
                <a:gd name="T7" fmla="*/ 36 h 39"/>
                <a:gd name="T8" fmla="*/ 4 w 39"/>
                <a:gd name="T9" fmla="*/ 1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4" y="14"/>
                  </a:moveTo>
                  <a:cubicBezTo>
                    <a:pt x="7" y="5"/>
                    <a:pt x="17" y="0"/>
                    <a:pt x="26" y="3"/>
                  </a:cubicBezTo>
                  <a:cubicBezTo>
                    <a:pt x="35" y="6"/>
                    <a:pt x="39" y="16"/>
                    <a:pt x="36" y="25"/>
                  </a:cubicBezTo>
                  <a:cubicBezTo>
                    <a:pt x="33" y="34"/>
                    <a:pt x="23" y="39"/>
                    <a:pt x="14" y="36"/>
                  </a:cubicBezTo>
                  <a:cubicBezTo>
                    <a:pt x="5" y="33"/>
                    <a:pt x="0" y="23"/>
                    <a:pt x="4" y="14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5" name="Freeform 520"/>
            <p:cNvSpPr>
              <a:spLocks/>
            </p:cNvSpPr>
            <p:nvPr/>
          </p:nvSpPr>
          <p:spPr bwMode="auto">
            <a:xfrm rot="16200000">
              <a:off x="11777337" y="2224750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6" name="Freeform 521"/>
            <p:cNvSpPr>
              <a:spLocks/>
            </p:cNvSpPr>
            <p:nvPr/>
          </p:nvSpPr>
          <p:spPr bwMode="auto">
            <a:xfrm rot="16200000">
              <a:off x="9984102" y="1987539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7" name="Freeform 522"/>
            <p:cNvSpPr>
              <a:spLocks/>
            </p:cNvSpPr>
            <p:nvPr/>
          </p:nvSpPr>
          <p:spPr bwMode="auto">
            <a:xfrm rot="16200000">
              <a:off x="11498776" y="1835200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8" name="Freeform 523"/>
            <p:cNvSpPr>
              <a:spLocks/>
            </p:cNvSpPr>
            <p:nvPr/>
          </p:nvSpPr>
          <p:spPr bwMode="auto">
            <a:xfrm rot="16200000">
              <a:off x="12027606" y="718781"/>
              <a:ext cx="28292" cy="41350"/>
            </a:xfrm>
            <a:custGeom>
              <a:avLst/>
              <a:gdLst>
                <a:gd name="T0" fmla="*/ 5 w 5"/>
                <a:gd name="T1" fmla="*/ 4 h 7"/>
                <a:gd name="T2" fmla="*/ 5 w 5"/>
                <a:gd name="T3" fmla="*/ 3 h 7"/>
                <a:gd name="T4" fmla="*/ 0 w 5"/>
                <a:gd name="T5" fmla="*/ 3 h 7"/>
                <a:gd name="T6" fmla="*/ 0 w 5"/>
                <a:gd name="T7" fmla="*/ 4 h 7"/>
                <a:gd name="T8" fmla="*/ 5 w 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">
                  <a:moveTo>
                    <a:pt x="5" y="4"/>
                  </a:moveTo>
                  <a:cubicBezTo>
                    <a:pt x="5" y="4"/>
                    <a:pt x="5" y="3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0" y="7"/>
                    <a:pt x="5" y="7"/>
                    <a:pt x="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9" name="Freeform 524"/>
            <p:cNvSpPr>
              <a:spLocks/>
            </p:cNvSpPr>
            <p:nvPr/>
          </p:nvSpPr>
          <p:spPr bwMode="auto">
            <a:xfrm rot="16200000">
              <a:off x="11025440" y="164925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0" name="Freeform 525"/>
            <p:cNvSpPr>
              <a:spLocks/>
            </p:cNvSpPr>
            <p:nvPr/>
          </p:nvSpPr>
          <p:spPr bwMode="auto">
            <a:xfrm rot="16200000">
              <a:off x="11891589" y="127928"/>
              <a:ext cx="28292" cy="47878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1" name="Freeform 526"/>
            <p:cNvSpPr>
              <a:spLocks/>
            </p:cNvSpPr>
            <p:nvPr/>
          </p:nvSpPr>
          <p:spPr bwMode="auto">
            <a:xfrm rot="16200000">
              <a:off x="11512922" y="83303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2" name="Freeform 527"/>
            <p:cNvSpPr>
              <a:spLocks/>
            </p:cNvSpPr>
            <p:nvPr/>
          </p:nvSpPr>
          <p:spPr bwMode="auto">
            <a:xfrm rot="16200000">
              <a:off x="11914441" y="3349875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3" name="Freeform 528"/>
            <p:cNvSpPr>
              <a:spLocks/>
            </p:cNvSpPr>
            <p:nvPr/>
          </p:nvSpPr>
          <p:spPr bwMode="auto">
            <a:xfrm rot="16200000">
              <a:off x="11272446" y="2818867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4" name="Freeform 529"/>
            <p:cNvSpPr>
              <a:spLocks/>
            </p:cNvSpPr>
            <p:nvPr/>
          </p:nvSpPr>
          <p:spPr bwMode="auto">
            <a:xfrm rot="16200000">
              <a:off x="10408471" y="4313956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5" name="Freeform 530"/>
            <p:cNvSpPr>
              <a:spLocks/>
            </p:cNvSpPr>
            <p:nvPr/>
          </p:nvSpPr>
          <p:spPr bwMode="auto">
            <a:xfrm rot="16200000">
              <a:off x="9981926" y="3317231"/>
              <a:ext cx="39173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7" name="Freeform 532"/>
            <p:cNvSpPr>
              <a:spLocks/>
            </p:cNvSpPr>
            <p:nvPr/>
          </p:nvSpPr>
          <p:spPr bwMode="auto">
            <a:xfrm rot="16200000">
              <a:off x="5335093" y="201256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8" name="Freeform 533"/>
            <p:cNvSpPr>
              <a:spLocks/>
            </p:cNvSpPr>
            <p:nvPr/>
          </p:nvSpPr>
          <p:spPr bwMode="auto">
            <a:xfrm rot="16200000">
              <a:off x="4843259" y="4989684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9" name="Freeform 534"/>
            <p:cNvSpPr>
              <a:spLocks/>
            </p:cNvSpPr>
            <p:nvPr/>
          </p:nvSpPr>
          <p:spPr bwMode="auto">
            <a:xfrm rot="16200000">
              <a:off x="6366638" y="3879793"/>
              <a:ext cx="41350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0" name="Freeform 535"/>
            <p:cNvSpPr>
              <a:spLocks/>
            </p:cNvSpPr>
            <p:nvPr/>
          </p:nvSpPr>
          <p:spPr bwMode="auto">
            <a:xfrm rot="16200000">
              <a:off x="9882906" y="4574018"/>
              <a:ext cx="39173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1" name="Freeform 536"/>
            <p:cNvSpPr>
              <a:spLocks/>
            </p:cNvSpPr>
            <p:nvPr/>
          </p:nvSpPr>
          <p:spPr bwMode="auto">
            <a:xfrm rot="16200000">
              <a:off x="11244154" y="4200791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2" name="Freeform 537"/>
            <p:cNvSpPr>
              <a:spLocks/>
            </p:cNvSpPr>
            <p:nvPr/>
          </p:nvSpPr>
          <p:spPr bwMode="auto">
            <a:xfrm rot="16200000">
              <a:off x="11963406" y="4967920"/>
              <a:ext cx="41350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3" name="Freeform 538"/>
            <p:cNvSpPr>
              <a:spLocks/>
            </p:cNvSpPr>
            <p:nvPr/>
          </p:nvSpPr>
          <p:spPr bwMode="auto">
            <a:xfrm rot="16200000">
              <a:off x="11982992" y="6238854"/>
              <a:ext cx="36997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4" name="Freeform 539"/>
            <p:cNvSpPr>
              <a:spLocks/>
            </p:cNvSpPr>
            <p:nvPr/>
          </p:nvSpPr>
          <p:spPr bwMode="auto">
            <a:xfrm rot="16200000">
              <a:off x="11321411" y="6484771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5" name="Freeform 540"/>
            <p:cNvSpPr>
              <a:spLocks/>
            </p:cNvSpPr>
            <p:nvPr/>
          </p:nvSpPr>
          <p:spPr bwMode="auto">
            <a:xfrm rot="16200000">
              <a:off x="11759927" y="6847117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6" name="Freeform 541"/>
            <p:cNvSpPr>
              <a:spLocks/>
            </p:cNvSpPr>
            <p:nvPr/>
          </p:nvSpPr>
          <p:spPr bwMode="auto">
            <a:xfrm rot="16200000">
              <a:off x="10152762" y="6832972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7" name="Freeform 542"/>
            <p:cNvSpPr>
              <a:spLocks/>
            </p:cNvSpPr>
            <p:nvPr/>
          </p:nvSpPr>
          <p:spPr bwMode="auto">
            <a:xfrm rot="16200000">
              <a:off x="10060271" y="6163773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8" name="Freeform 543"/>
            <p:cNvSpPr>
              <a:spLocks/>
            </p:cNvSpPr>
            <p:nvPr/>
          </p:nvSpPr>
          <p:spPr bwMode="auto">
            <a:xfrm rot="16200000">
              <a:off x="9571701" y="574484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9" name="Freeform 544"/>
            <p:cNvSpPr>
              <a:spLocks/>
            </p:cNvSpPr>
            <p:nvPr/>
          </p:nvSpPr>
          <p:spPr bwMode="auto">
            <a:xfrm rot="16200000">
              <a:off x="9533617" y="6673017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0" name="Freeform 545"/>
            <p:cNvSpPr>
              <a:spLocks/>
            </p:cNvSpPr>
            <p:nvPr/>
          </p:nvSpPr>
          <p:spPr bwMode="auto">
            <a:xfrm rot="16200000">
              <a:off x="6521153" y="606475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1" name="Freeform 546"/>
            <p:cNvSpPr>
              <a:spLocks/>
            </p:cNvSpPr>
            <p:nvPr/>
          </p:nvSpPr>
          <p:spPr bwMode="auto">
            <a:xfrm rot="16200000">
              <a:off x="6096782" y="6704573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2" name="Freeform 547"/>
            <p:cNvSpPr>
              <a:spLocks/>
            </p:cNvSpPr>
            <p:nvPr/>
          </p:nvSpPr>
          <p:spPr bwMode="auto">
            <a:xfrm rot="16200000">
              <a:off x="9937313" y="3768803"/>
              <a:ext cx="30468" cy="45702"/>
            </a:xfrm>
            <a:custGeom>
              <a:avLst/>
              <a:gdLst>
                <a:gd name="T0" fmla="*/ 5 w 5"/>
                <a:gd name="T1" fmla="*/ 4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4 h 8"/>
                <a:gd name="T8" fmla="*/ 5 w 5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4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8"/>
                    <a:pt x="5" y="8"/>
                    <a:pt x="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3" name="Freeform 548"/>
            <p:cNvSpPr>
              <a:spLocks/>
            </p:cNvSpPr>
            <p:nvPr/>
          </p:nvSpPr>
          <p:spPr bwMode="auto">
            <a:xfrm rot="16200000">
              <a:off x="5730084" y="1743799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4" name="Freeform 549"/>
            <p:cNvSpPr>
              <a:spLocks/>
            </p:cNvSpPr>
            <p:nvPr/>
          </p:nvSpPr>
          <p:spPr bwMode="auto">
            <a:xfrm rot="16200000">
              <a:off x="5942267" y="4001664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5" name="Freeform 550"/>
            <p:cNvSpPr>
              <a:spLocks/>
            </p:cNvSpPr>
            <p:nvPr/>
          </p:nvSpPr>
          <p:spPr bwMode="auto">
            <a:xfrm rot="16200000">
              <a:off x="5102234" y="1692657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6" name="Freeform 551"/>
            <p:cNvSpPr>
              <a:spLocks/>
            </p:cNvSpPr>
            <p:nvPr/>
          </p:nvSpPr>
          <p:spPr bwMode="auto">
            <a:xfrm rot="16200000">
              <a:off x="5817134" y="117362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7" name="Freeform 552"/>
            <p:cNvSpPr>
              <a:spLocks/>
            </p:cNvSpPr>
            <p:nvPr/>
          </p:nvSpPr>
          <p:spPr bwMode="auto">
            <a:xfrm rot="16200000">
              <a:off x="6110928" y="374934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8" name="Freeform 553"/>
            <p:cNvSpPr>
              <a:spLocks/>
            </p:cNvSpPr>
            <p:nvPr/>
          </p:nvSpPr>
          <p:spPr bwMode="auto">
            <a:xfrm rot="16200000">
              <a:off x="9312726" y="991902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9" name="Freeform 554"/>
            <p:cNvSpPr>
              <a:spLocks/>
            </p:cNvSpPr>
            <p:nvPr/>
          </p:nvSpPr>
          <p:spPr bwMode="auto">
            <a:xfrm rot="16200000">
              <a:off x="9879642" y="46416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0" name="Freeform 555"/>
            <p:cNvSpPr>
              <a:spLocks/>
            </p:cNvSpPr>
            <p:nvPr/>
          </p:nvSpPr>
          <p:spPr bwMode="auto">
            <a:xfrm rot="16200000">
              <a:off x="6561413" y="68082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1" name="Freeform 556"/>
            <p:cNvSpPr>
              <a:spLocks/>
            </p:cNvSpPr>
            <p:nvPr/>
          </p:nvSpPr>
          <p:spPr bwMode="auto">
            <a:xfrm rot="16200000">
              <a:off x="5700704" y="86580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2" name="Freeform 557"/>
            <p:cNvSpPr>
              <a:spLocks/>
            </p:cNvSpPr>
            <p:nvPr/>
          </p:nvSpPr>
          <p:spPr bwMode="auto">
            <a:xfrm rot="16200000">
              <a:off x="4218674" y="4087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3" name="Freeform 558"/>
            <p:cNvSpPr>
              <a:spLocks/>
            </p:cNvSpPr>
            <p:nvPr/>
          </p:nvSpPr>
          <p:spPr bwMode="auto">
            <a:xfrm rot="16200000">
              <a:off x="4288314" y="97666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4" name="Freeform 559"/>
            <p:cNvSpPr>
              <a:spLocks/>
            </p:cNvSpPr>
            <p:nvPr/>
          </p:nvSpPr>
          <p:spPr bwMode="auto">
            <a:xfrm rot="16200000">
              <a:off x="3738809" y="451102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5" name="Freeform 560"/>
            <p:cNvSpPr>
              <a:spLocks/>
            </p:cNvSpPr>
            <p:nvPr/>
          </p:nvSpPr>
          <p:spPr bwMode="auto">
            <a:xfrm rot="16200000">
              <a:off x="4497235" y="11704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6" name="Freeform 561"/>
            <p:cNvSpPr>
              <a:spLocks/>
            </p:cNvSpPr>
            <p:nvPr/>
          </p:nvSpPr>
          <p:spPr bwMode="auto">
            <a:xfrm rot="16200000">
              <a:off x="3578855" y="95925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7" name="Freeform 562"/>
            <p:cNvSpPr>
              <a:spLocks/>
            </p:cNvSpPr>
            <p:nvPr/>
          </p:nvSpPr>
          <p:spPr bwMode="auto">
            <a:xfrm rot="16200000">
              <a:off x="3345995" y="1494617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8" name="Freeform 563"/>
            <p:cNvSpPr>
              <a:spLocks/>
            </p:cNvSpPr>
            <p:nvPr/>
          </p:nvSpPr>
          <p:spPr bwMode="auto">
            <a:xfrm rot="16200000">
              <a:off x="3418900" y="3095253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9" name="Freeform 564"/>
            <p:cNvSpPr>
              <a:spLocks/>
            </p:cNvSpPr>
            <p:nvPr/>
          </p:nvSpPr>
          <p:spPr bwMode="auto">
            <a:xfrm rot="16200000">
              <a:off x="2898774" y="474920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0" name="Freeform 565"/>
            <p:cNvSpPr>
              <a:spLocks/>
            </p:cNvSpPr>
            <p:nvPr/>
          </p:nvSpPr>
          <p:spPr bwMode="auto">
            <a:xfrm rot="16200000">
              <a:off x="3575590" y="4444532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1" name="Freeform 566"/>
            <p:cNvSpPr>
              <a:spLocks/>
            </p:cNvSpPr>
            <p:nvPr/>
          </p:nvSpPr>
          <p:spPr bwMode="auto">
            <a:xfrm rot="16200000">
              <a:off x="3945554" y="760132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2" name="Freeform 567"/>
            <p:cNvSpPr>
              <a:spLocks/>
            </p:cNvSpPr>
            <p:nvPr/>
          </p:nvSpPr>
          <p:spPr bwMode="auto">
            <a:xfrm rot="16200000">
              <a:off x="2978208" y="223684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3" name="Freeform 568"/>
            <p:cNvSpPr>
              <a:spLocks/>
            </p:cNvSpPr>
            <p:nvPr/>
          </p:nvSpPr>
          <p:spPr bwMode="auto">
            <a:xfrm rot="16200000">
              <a:off x="3131634" y="105175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4" name="Freeform 569"/>
            <p:cNvSpPr>
              <a:spLocks/>
            </p:cNvSpPr>
            <p:nvPr/>
          </p:nvSpPr>
          <p:spPr bwMode="auto">
            <a:xfrm rot="16200000">
              <a:off x="1818263" y="632820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5" name="Freeform 570"/>
            <p:cNvSpPr>
              <a:spLocks/>
            </p:cNvSpPr>
            <p:nvPr/>
          </p:nvSpPr>
          <p:spPr bwMode="auto">
            <a:xfrm rot="16200000">
              <a:off x="1418920" y="107254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6" name="Freeform 571"/>
            <p:cNvSpPr>
              <a:spLocks/>
            </p:cNvSpPr>
            <p:nvPr/>
          </p:nvSpPr>
          <p:spPr bwMode="auto">
            <a:xfrm rot="16200000">
              <a:off x="2178433" y="87667"/>
              <a:ext cx="28292" cy="45702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4 h 8"/>
                <a:gd name="T4" fmla="*/ 0 w 5"/>
                <a:gd name="T5" fmla="*/ 4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5"/>
                    <a:pt x="5" y="4"/>
                    <a:pt x="5" y="4"/>
                  </a:cubicBezTo>
                  <a:cubicBezTo>
                    <a:pt x="5" y="0"/>
                    <a:pt x="0" y="0"/>
                    <a:pt x="0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7" name="Freeform 572"/>
            <p:cNvSpPr>
              <a:spLocks/>
            </p:cNvSpPr>
            <p:nvPr/>
          </p:nvSpPr>
          <p:spPr bwMode="auto">
            <a:xfrm rot="16200000">
              <a:off x="940144" y="581678"/>
              <a:ext cx="28292" cy="45702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8" name="Freeform 573"/>
            <p:cNvSpPr>
              <a:spLocks/>
            </p:cNvSpPr>
            <p:nvPr/>
          </p:nvSpPr>
          <p:spPr bwMode="auto">
            <a:xfrm rot="16200000">
              <a:off x="441782" y="298764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9" name="Freeform 574"/>
            <p:cNvSpPr>
              <a:spLocks/>
            </p:cNvSpPr>
            <p:nvPr/>
          </p:nvSpPr>
          <p:spPr bwMode="auto">
            <a:xfrm rot="16200000">
              <a:off x="286180" y="1020194"/>
              <a:ext cx="39173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0" name="Freeform 575"/>
            <p:cNvSpPr>
              <a:spLocks/>
            </p:cNvSpPr>
            <p:nvPr/>
          </p:nvSpPr>
          <p:spPr bwMode="auto">
            <a:xfrm rot="16200000">
              <a:off x="590856" y="1616488"/>
              <a:ext cx="30468" cy="45702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1" name="Freeform 576"/>
            <p:cNvSpPr>
              <a:spLocks/>
            </p:cNvSpPr>
            <p:nvPr/>
          </p:nvSpPr>
          <p:spPr bwMode="auto">
            <a:xfrm rot="16200000">
              <a:off x="245918" y="2525075"/>
              <a:ext cx="39173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2" name="Freeform 577"/>
            <p:cNvSpPr>
              <a:spLocks/>
            </p:cNvSpPr>
            <p:nvPr/>
          </p:nvSpPr>
          <p:spPr bwMode="auto">
            <a:xfrm rot="16200000">
              <a:off x="937967" y="2420615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3" name="Freeform 578"/>
            <p:cNvSpPr>
              <a:spLocks/>
            </p:cNvSpPr>
            <p:nvPr/>
          </p:nvSpPr>
          <p:spPr bwMode="auto">
            <a:xfrm rot="16200000">
              <a:off x="695315" y="1074600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4" name="Freeform 579"/>
            <p:cNvSpPr>
              <a:spLocks/>
            </p:cNvSpPr>
            <p:nvPr/>
          </p:nvSpPr>
          <p:spPr bwMode="auto">
            <a:xfrm rot="16200000">
              <a:off x="2076149" y="2200812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5" name="Freeform 580"/>
            <p:cNvSpPr>
              <a:spLocks/>
            </p:cNvSpPr>
            <p:nvPr/>
          </p:nvSpPr>
          <p:spPr bwMode="auto">
            <a:xfrm rot="16200000">
              <a:off x="2585393" y="191790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6" name="Freeform 581"/>
            <p:cNvSpPr>
              <a:spLocks/>
            </p:cNvSpPr>
            <p:nvPr/>
          </p:nvSpPr>
          <p:spPr bwMode="auto">
            <a:xfrm rot="16200000">
              <a:off x="2067444" y="184173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7" name="Freeform 582"/>
            <p:cNvSpPr>
              <a:spLocks/>
            </p:cNvSpPr>
            <p:nvPr/>
          </p:nvSpPr>
          <p:spPr bwMode="auto">
            <a:xfrm rot="16200000">
              <a:off x="1838937" y="3019084"/>
              <a:ext cx="39173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8" name="Freeform 583"/>
            <p:cNvSpPr>
              <a:spLocks/>
            </p:cNvSpPr>
            <p:nvPr/>
          </p:nvSpPr>
          <p:spPr bwMode="auto">
            <a:xfrm rot="16200000">
              <a:off x="2265484" y="381341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9" name="Freeform 584"/>
            <p:cNvSpPr>
              <a:spLocks/>
            </p:cNvSpPr>
            <p:nvPr/>
          </p:nvSpPr>
          <p:spPr bwMode="auto">
            <a:xfrm rot="16200000">
              <a:off x="2245898" y="2594715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0" name="Freeform 585"/>
            <p:cNvSpPr>
              <a:spLocks/>
            </p:cNvSpPr>
            <p:nvPr/>
          </p:nvSpPr>
          <p:spPr bwMode="auto">
            <a:xfrm rot="16200000">
              <a:off x="1105539" y="3212771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1" name="Freeform 586"/>
            <p:cNvSpPr>
              <a:spLocks/>
            </p:cNvSpPr>
            <p:nvPr/>
          </p:nvSpPr>
          <p:spPr bwMode="auto">
            <a:xfrm rot="16200000">
              <a:off x="354732" y="3043023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2" name="Freeform 587"/>
            <p:cNvSpPr>
              <a:spLocks/>
            </p:cNvSpPr>
            <p:nvPr/>
          </p:nvSpPr>
          <p:spPr bwMode="auto">
            <a:xfrm rot="16200000">
              <a:off x="457015" y="381341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3" name="Freeform 588"/>
            <p:cNvSpPr>
              <a:spLocks/>
            </p:cNvSpPr>
            <p:nvPr/>
          </p:nvSpPr>
          <p:spPr bwMode="auto">
            <a:xfrm rot="16200000">
              <a:off x="213274" y="5079999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4" name="Freeform 589"/>
            <p:cNvSpPr>
              <a:spLocks/>
            </p:cNvSpPr>
            <p:nvPr/>
          </p:nvSpPr>
          <p:spPr bwMode="auto">
            <a:xfrm rot="16200000">
              <a:off x="841125" y="606475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5" name="Freeform 590"/>
            <p:cNvSpPr>
              <a:spLocks/>
            </p:cNvSpPr>
            <p:nvPr/>
          </p:nvSpPr>
          <p:spPr bwMode="auto">
            <a:xfrm rot="16200000">
              <a:off x="392816" y="6663224"/>
              <a:ext cx="30468" cy="45702"/>
            </a:xfrm>
            <a:custGeom>
              <a:avLst/>
              <a:gdLst>
                <a:gd name="T0" fmla="*/ 0 w 5"/>
                <a:gd name="T1" fmla="*/ 3 h 8"/>
                <a:gd name="T2" fmla="*/ 0 w 5"/>
                <a:gd name="T3" fmla="*/ 5 h 8"/>
                <a:gd name="T4" fmla="*/ 5 w 5"/>
                <a:gd name="T5" fmla="*/ 5 h 8"/>
                <a:gd name="T6" fmla="*/ 5 w 5"/>
                <a:gd name="T7" fmla="*/ 3 h 8"/>
                <a:gd name="T8" fmla="*/ 0 w 5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0" y="3"/>
                  </a:move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6" name="Freeform 591"/>
            <p:cNvSpPr>
              <a:spLocks/>
            </p:cNvSpPr>
            <p:nvPr/>
          </p:nvSpPr>
          <p:spPr bwMode="auto">
            <a:xfrm rot="16200000">
              <a:off x="1571259" y="6618611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7" name="Freeform 592"/>
            <p:cNvSpPr>
              <a:spLocks/>
            </p:cNvSpPr>
            <p:nvPr/>
          </p:nvSpPr>
          <p:spPr bwMode="auto">
            <a:xfrm rot="16200000">
              <a:off x="1270935" y="597008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8" name="Freeform 593"/>
            <p:cNvSpPr>
              <a:spLocks/>
            </p:cNvSpPr>
            <p:nvPr/>
          </p:nvSpPr>
          <p:spPr bwMode="auto">
            <a:xfrm rot="16200000">
              <a:off x="399344" y="589500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9" name="Freeform 594"/>
            <p:cNvSpPr>
              <a:spLocks/>
            </p:cNvSpPr>
            <p:nvPr/>
          </p:nvSpPr>
          <p:spPr bwMode="auto">
            <a:xfrm rot="16200000">
              <a:off x="2471140" y="6495653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0" name="Freeform 595"/>
            <p:cNvSpPr>
              <a:spLocks/>
            </p:cNvSpPr>
            <p:nvPr/>
          </p:nvSpPr>
          <p:spPr bwMode="auto">
            <a:xfrm rot="16200000">
              <a:off x="2236104" y="591894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1" name="Freeform 596"/>
            <p:cNvSpPr>
              <a:spLocks/>
            </p:cNvSpPr>
            <p:nvPr/>
          </p:nvSpPr>
          <p:spPr bwMode="auto">
            <a:xfrm rot="16200000">
              <a:off x="2119674" y="660337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2" name="Freeform 597"/>
            <p:cNvSpPr>
              <a:spLocks/>
            </p:cNvSpPr>
            <p:nvPr/>
          </p:nvSpPr>
          <p:spPr bwMode="auto">
            <a:xfrm rot="16200000">
              <a:off x="3305735" y="6807946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3" name="Freeform 598"/>
            <p:cNvSpPr>
              <a:spLocks/>
            </p:cNvSpPr>
            <p:nvPr/>
          </p:nvSpPr>
          <p:spPr bwMode="auto">
            <a:xfrm rot="16200000">
              <a:off x="2571248" y="5235601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4" name="Freeform 599"/>
            <p:cNvSpPr>
              <a:spLocks/>
            </p:cNvSpPr>
            <p:nvPr/>
          </p:nvSpPr>
          <p:spPr bwMode="auto">
            <a:xfrm rot="16200000">
              <a:off x="2595187" y="4473911"/>
              <a:ext cx="39173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5" name="Freeform 600"/>
            <p:cNvSpPr>
              <a:spLocks/>
            </p:cNvSpPr>
            <p:nvPr/>
          </p:nvSpPr>
          <p:spPr bwMode="auto">
            <a:xfrm rot="16200000">
              <a:off x="4378628" y="5852569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6" name="Freeform 601"/>
            <p:cNvSpPr>
              <a:spLocks/>
            </p:cNvSpPr>
            <p:nvPr/>
          </p:nvSpPr>
          <p:spPr bwMode="auto">
            <a:xfrm rot="16200000">
              <a:off x="4355778" y="6741569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7" name="Freeform 602"/>
            <p:cNvSpPr>
              <a:spLocks/>
            </p:cNvSpPr>
            <p:nvPr/>
          </p:nvSpPr>
          <p:spPr bwMode="auto">
            <a:xfrm rot="16200000">
              <a:off x="5008654" y="665669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8" name="Freeform 603"/>
            <p:cNvSpPr>
              <a:spLocks/>
            </p:cNvSpPr>
            <p:nvPr/>
          </p:nvSpPr>
          <p:spPr bwMode="auto">
            <a:xfrm rot="16200000">
              <a:off x="4726829" y="6224709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9" name="Freeform 604"/>
            <p:cNvSpPr>
              <a:spLocks/>
            </p:cNvSpPr>
            <p:nvPr/>
          </p:nvSpPr>
          <p:spPr bwMode="auto">
            <a:xfrm rot="16200000">
              <a:off x="5203430" y="5136581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0" name="Freeform 605"/>
            <p:cNvSpPr>
              <a:spLocks/>
            </p:cNvSpPr>
            <p:nvPr/>
          </p:nvSpPr>
          <p:spPr bwMode="auto">
            <a:xfrm rot="16200000">
              <a:off x="5703968" y="5241042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1" name="Freeform 606"/>
            <p:cNvSpPr>
              <a:spLocks/>
            </p:cNvSpPr>
            <p:nvPr/>
          </p:nvSpPr>
          <p:spPr bwMode="auto">
            <a:xfrm rot="16200000">
              <a:off x="4912899" y="5507632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2" name="Freeform 607"/>
            <p:cNvSpPr>
              <a:spLocks/>
            </p:cNvSpPr>
            <p:nvPr/>
          </p:nvSpPr>
          <p:spPr bwMode="auto">
            <a:xfrm rot="16200000">
              <a:off x="6137043" y="5795987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3" name="Freeform 608"/>
            <p:cNvSpPr>
              <a:spLocks/>
            </p:cNvSpPr>
            <p:nvPr/>
          </p:nvSpPr>
          <p:spPr bwMode="auto">
            <a:xfrm rot="16200000">
              <a:off x="10710972" y="6710014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4" name="Freeform 609"/>
            <p:cNvSpPr>
              <a:spLocks/>
            </p:cNvSpPr>
            <p:nvPr/>
          </p:nvSpPr>
          <p:spPr bwMode="auto">
            <a:xfrm rot="16200000">
              <a:off x="11961230" y="4099594"/>
              <a:ext cx="45702" cy="30468"/>
            </a:xfrm>
            <a:custGeom>
              <a:avLst/>
              <a:gdLst>
                <a:gd name="T0" fmla="*/ 4 w 8"/>
                <a:gd name="T1" fmla="*/ 5 h 5"/>
                <a:gd name="T2" fmla="*/ 5 w 8"/>
                <a:gd name="T3" fmla="*/ 5 h 5"/>
                <a:gd name="T4" fmla="*/ 5 w 8"/>
                <a:gd name="T5" fmla="*/ 0 h 5"/>
                <a:gd name="T6" fmla="*/ 4 w 8"/>
                <a:gd name="T7" fmla="*/ 0 h 5"/>
                <a:gd name="T8" fmla="*/ 4 w 8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4" y="5"/>
                  </a:moveTo>
                  <a:cubicBezTo>
                    <a:pt x="4" y="5"/>
                    <a:pt x="4" y="5"/>
                    <a:pt x="5" y="5"/>
                  </a:cubicBezTo>
                  <a:cubicBezTo>
                    <a:pt x="8" y="5"/>
                    <a:pt x="8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5" name="Freeform 610"/>
            <p:cNvSpPr>
              <a:spLocks/>
            </p:cNvSpPr>
            <p:nvPr/>
          </p:nvSpPr>
          <p:spPr bwMode="auto">
            <a:xfrm rot="16200000">
              <a:off x="10349713" y="2087646"/>
              <a:ext cx="58760" cy="41350"/>
            </a:xfrm>
            <a:custGeom>
              <a:avLst/>
              <a:gdLst>
                <a:gd name="T0" fmla="*/ 3 w 10"/>
                <a:gd name="T1" fmla="*/ 6 h 7"/>
                <a:gd name="T2" fmla="*/ 8 w 10"/>
                <a:gd name="T3" fmla="*/ 4 h 7"/>
                <a:gd name="T4" fmla="*/ 10 w 10"/>
                <a:gd name="T5" fmla="*/ 2 h 7"/>
                <a:gd name="T6" fmla="*/ 7 w 10"/>
                <a:gd name="T7" fmla="*/ 0 h 7"/>
                <a:gd name="T8" fmla="*/ 3 w 10"/>
                <a:gd name="T9" fmla="*/ 2 h 7"/>
                <a:gd name="T10" fmla="*/ 1 w 10"/>
                <a:gd name="T11" fmla="*/ 2 h 7"/>
                <a:gd name="T12" fmla="*/ 0 w 10"/>
                <a:gd name="T13" fmla="*/ 5 h 7"/>
                <a:gd name="T14" fmla="*/ 3 w 10"/>
                <a:gd name="T15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7">
                  <a:moveTo>
                    <a:pt x="3" y="6"/>
                  </a:moveTo>
                  <a:cubicBezTo>
                    <a:pt x="3" y="6"/>
                    <a:pt x="5" y="6"/>
                    <a:pt x="8" y="4"/>
                  </a:cubicBezTo>
                  <a:cubicBezTo>
                    <a:pt x="9" y="4"/>
                    <a:pt x="10" y="3"/>
                    <a:pt x="10" y="2"/>
                  </a:cubicBezTo>
                  <a:cubicBezTo>
                    <a:pt x="9" y="1"/>
                    <a:pt x="8" y="0"/>
                    <a:pt x="7" y="0"/>
                  </a:cubicBezTo>
                  <a:cubicBezTo>
                    <a:pt x="5" y="1"/>
                    <a:pt x="4" y="2"/>
                    <a:pt x="3" y="2"/>
                  </a:cubicBezTo>
                  <a:cubicBezTo>
                    <a:pt x="2" y="2"/>
                    <a:pt x="1" y="2"/>
                    <a:pt x="1" y="2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1" y="6"/>
                    <a:pt x="2" y="7"/>
                    <a:pt x="3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7" name="Freeform 612"/>
            <p:cNvSpPr>
              <a:spLocks/>
            </p:cNvSpPr>
            <p:nvPr/>
          </p:nvSpPr>
          <p:spPr bwMode="auto">
            <a:xfrm rot="16200000">
              <a:off x="5962942" y="638260"/>
              <a:ext cx="28292" cy="58760"/>
            </a:xfrm>
            <a:custGeom>
              <a:avLst/>
              <a:gdLst>
                <a:gd name="T0" fmla="*/ 5 w 5"/>
                <a:gd name="T1" fmla="*/ 8 h 10"/>
                <a:gd name="T2" fmla="*/ 5 w 5"/>
                <a:gd name="T3" fmla="*/ 2 h 10"/>
                <a:gd name="T4" fmla="*/ 2 w 5"/>
                <a:gd name="T5" fmla="*/ 0 h 10"/>
                <a:gd name="T6" fmla="*/ 1 w 5"/>
                <a:gd name="T7" fmla="*/ 3 h 10"/>
                <a:gd name="T8" fmla="*/ 1 w 5"/>
                <a:gd name="T9" fmla="*/ 8 h 10"/>
                <a:gd name="T10" fmla="*/ 3 w 5"/>
                <a:gd name="T11" fmla="*/ 10 h 10"/>
                <a:gd name="T12" fmla="*/ 5 w 5"/>
                <a:gd name="T13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0">
                  <a:moveTo>
                    <a:pt x="5" y="8"/>
                  </a:moveTo>
                  <a:cubicBezTo>
                    <a:pt x="5" y="6"/>
                    <a:pt x="5" y="4"/>
                    <a:pt x="5" y="2"/>
                  </a:cubicBezTo>
                  <a:cubicBezTo>
                    <a:pt x="4" y="1"/>
                    <a:pt x="4" y="0"/>
                    <a:pt x="2" y="0"/>
                  </a:cubicBezTo>
                  <a:cubicBezTo>
                    <a:pt x="1" y="0"/>
                    <a:pt x="0" y="1"/>
                    <a:pt x="1" y="3"/>
                  </a:cubicBezTo>
                  <a:cubicBezTo>
                    <a:pt x="1" y="5"/>
                    <a:pt x="1" y="6"/>
                    <a:pt x="1" y="8"/>
                  </a:cubicBezTo>
                  <a:cubicBezTo>
                    <a:pt x="1" y="10"/>
                    <a:pt x="1" y="10"/>
                    <a:pt x="3" y="10"/>
                  </a:cubicBezTo>
                  <a:cubicBezTo>
                    <a:pt x="4" y="10"/>
                    <a:pt x="5" y="10"/>
                    <a:pt x="5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8" name="Freeform 613"/>
            <p:cNvSpPr>
              <a:spLocks noEditPoints="1"/>
            </p:cNvSpPr>
            <p:nvPr/>
          </p:nvSpPr>
          <p:spPr bwMode="auto">
            <a:xfrm rot="16200000">
              <a:off x="6218653" y="4360746"/>
              <a:ext cx="587589" cy="4302458"/>
            </a:xfrm>
            <a:custGeom>
              <a:avLst/>
              <a:gdLst>
                <a:gd name="T0" fmla="*/ 38 w 101"/>
                <a:gd name="T1" fmla="*/ 739 h 740"/>
                <a:gd name="T2" fmla="*/ 52 w 101"/>
                <a:gd name="T3" fmla="*/ 705 h 740"/>
                <a:gd name="T4" fmla="*/ 56 w 101"/>
                <a:gd name="T5" fmla="*/ 707 h 740"/>
                <a:gd name="T6" fmla="*/ 57 w 101"/>
                <a:gd name="T7" fmla="*/ 695 h 740"/>
                <a:gd name="T8" fmla="*/ 64 w 101"/>
                <a:gd name="T9" fmla="*/ 682 h 740"/>
                <a:gd name="T10" fmla="*/ 67 w 101"/>
                <a:gd name="T11" fmla="*/ 675 h 740"/>
                <a:gd name="T12" fmla="*/ 70 w 101"/>
                <a:gd name="T13" fmla="*/ 661 h 740"/>
                <a:gd name="T14" fmla="*/ 78 w 101"/>
                <a:gd name="T15" fmla="*/ 651 h 740"/>
                <a:gd name="T16" fmla="*/ 84 w 101"/>
                <a:gd name="T17" fmla="*/ 615 h 740"/>
                <a:gd name="T18" fmla="*/ 87 w 101"/>
                <a:gd name="T19" fmla="*/ 616 h 740"/>
                <a:gd name="T20" fmla="*/ 86 w 101"/>
                <a:gd name="T21" fmla="*/ 604 h 740"/>
                <a:gd name="T22" fmla="*/ 91 w 101"/>
                <a:gd name="T23" fmla="*/ 590 h 740"/>
                <a:gd name="T24" fmla="*/ 92 w 101"/>
                <a:gd name="T25" fmla="*/ 582 h 740"/>
                <a:gd name="T26" fmla="*/ 92 w 101"/>
                <a:gd name="T27" fmla="*/ 568 h 740"/>
                <a:gd name="T28" fmla="*/ 98 w 101"/>
                <a:gd name="T29" fmla="*/ 557 h 740"/>
                <a:gd name="T30" fmla="*/ 97 w 101"/>
                <a:gd name="T31" fmla="*/ 521 h 740"/>
                <a:gd name="T32" fmla="*/ 101 w 101"/>
                <a:gd name="T33" fmla="*/ 521 h 740"/>
                <a:gd name="T34" fmla="*/ 97 w 101"/>
                <a:gd name="T35" fmla="*/ 501 h 740"/>
                <a:gd name="T36" fmla="*/ 101 w 101"/>
                <a:gd name="T37" fmla="*/ 501 h 740"/>
                <a:gd name="T38" fmla="*/ 96 w 101"/>
                <a:gd name="T39" fmla="*/ 473 h 740"/>
                <a:gd name="T40" fmla="*/ 100 w 101"/>
                <a:gd name="T41" fmla="*/ 473 h 740"/>
                <a:gd name="T42" fmla="*/ 95 w 101"/>
                <a:gd name="T43" fmla="*/ 461 h 740"/>
                <a:gd name="T44" fmla="*/ 96 w 101"/>
                <a:gd name="T45" fmla="*/ 447 h 740"/>
                <a:gd name="T46" fmla="*/ 95 w 101"/>
                <a:gd name="T47" fmla="*/ 439 h 740"/>
                <a:gd name="T48" fmla="*/ 91 w 101"/>
                <a:gd name="T49" fmla="*/ 426 h 740"/>
                <a:gd name="T50" fmla="*/ 92 w 101"/>
                <a:gd name="T51" fmla="*/ 413 h 740"/>
                <a:gd name="T52" fmla="*/ 79 w 101"/>
                <a:gd name="T53" fmla="*/ 379 h 740"/>
                <a:gd name="T54" fmla="*/ 83 w 101"/>
                <a:gd name="T55" fmla="*/ 378 h 740"/>
                <a:gd name="T56" fmla="*/ 76 w 101"/>
                <a:gd name="T57" fmla="*/ 368 h 740"/>
                <a:gd name="T58" fmla="*/ 73 w 101"/>
                <a:gd name="T59" fmla="*/ 354 h 740"/>
                <a:gd name="T60" fmla="*/ 70 w 101"/>
                <a:gd name="T61" fmla="*/ 347 h 740"/>
                <a:gd name="T62" fmla="*/ 62 w 101"/>
                <a:gd name="T63" fmla="*/ 335 h 740"/>
                <a:gd name="T64" fmla="*/ 61 w 101"/>
                <a:gd name="T65" fmla="*/ 322 h 740"/>
                <a:gd name="T66" fmla="*/ 39 w 101"/>
                <a:gd name="T67" fmla="*/ 293 h 740"/>
                <a:gd name="T68" fmla="*/ 49 w 101"/>
                <a:gd name="T69" fmla="*/ 301 h 740"/>
                <a:gd name="T70" fmla="*/ 39 w 101"/>
                <a:gd name="T71" fmla="*/ 293 h 740"/>
                <a:gd name="T72" fmla="*/ 36 w 101"/>
                <a:gd name="T73" fmla="*/ 281 h 740"/>
                <a:gd name="T74" fmla="*/ 17 w 101"/>
                <a:gd name="T75" fmla="*/ 250 h 740"/>
                <a:gd name="T76" fmla="*/ 21 w 101"/>
                <a:gd name="T77" fmla="*/ 249 h 740"/>
                <a:gd name="T78" fmla="*/ 13 w 101"/>
                <a:gd name="T79" fmla="*/ 239 h 740"/>
                <a:gd name="T80" fmla="*/ 10 w 101"/>
                <a:gd name="T81" fmla="*/ 225 h 740"/>
                <a:gd name="T82" fmla="*/ 8 w 101"/>
                <a:gd name="T83" fmla="*/ 217 h 740"/>
                <a:gd name="T84" fmla="*/ 4 w 101"/>
                <a:gd name="T85" fmla="*/ 204 h 740"/>
                <a:gd name="T86" fmla="*/ 6 w 101"/>
                <a:gd name="T87" fmla="*/ 191 h 740"/>
                <a:gd name="T88" fmla="*/ 0 w 101"/>
                <a:gd name="T89" fmla="*/ 155 h 740"/>
                <a:gd name="T90" fmla="*/ 4 w 101"/>
                <a:gd name="T91" fmla="*/ 167 h 740"/>
                <a:gd name="T92" fmla="*/ 0 w 101"/>
                <a:gd name="T93" fmla="*/ 155 h 740"/>
                <a:gd name="T94" fmla="*/ 5 w 101"/>
                <a:gd name="T95" fmla="*/ 144 h 740"/>
                <a:gd name="T96" fmla="*/ 8 w 101"/>
                <a:gd name="T97" fmla="*/ 108 h 740"/>
                <a:gd name="T98" fmla="*/ 12 w 101"/>
                <a:gd name="T99" fmla="*/ 109 h 740"/>
                <a:gd name="T100" fmla="*/ 11 w 101"/>
                <a:gd name="T101" fmla="*/ 96 h 740"/>
                <a:gd name="T102" fmla="*/ 17 w 101"/>
                <a:gd name="T103" fmla="*/ 83 h 740"/>
                <a:gd name="T104" fmla="*/ 20 w 101"/>
                <a:gd name="T105" fmla="*/ 76 h 740"/>
                <a:gd name="T106" fmla="*/ 24 w 101"/>
                <a:gd name="T107" fmla="*/ 62 h 740"/>
                <a:gd name="T108" fmla="*/ 33 w 101"/>
                <a:gd name="T109" fmla="*/ 53 h 740"/>
                <a:gd name="T110" fmla="*/ 48 w 101"/>
                <a:gd name="T111" fmla="*/ 20 h 740"/>
                <a:gd name="T112" fmla="*/ 51 w 101"/>
                <a:gd name="T113" fmla="*/ 22 h 740"/>
                <a:gd name="T114" fmla="*/ 55 w 101"/>
                <a:gd name="T115" fmla="*/ 10 h 740"/>
                <a:gd name="T116" fmla="*/ 65 w 101"/>
                <a:gd name="T117" fmla="*/ 4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1" h="740">
                  <a:moveTo>
                    <a:pt x="41" y="727"/>
                  </a:moveTo>
                  <a:cubicBezTo>
                    <a:pt x="39" y="730"/>
                    <a:pt x="37" y="733"/>
                    <a:pt x="35" y="737"/>
                  </a:cubicBezTo>
                  <a:cubicBezTo>
                    <a:pt x="34" y="738"/>
                    <a:pt x="34" y="739"/>
                    <a:pt x="35" y="739"/>
                  </a:cubicBezTo>
                  <a:cubicBezTo>
                    <a:pt x="36" y="740"/>
                    <a:pt x="38" y="740"/>
                    <a:pt x="38" y="739"/>
                  </a:cubicBezTo>
                  <a:cubicBezTo>
                    <a:pt x="40" y="736"/>
                    <a:pt x="42" y="732"/>
                    <a:pt x="44" y="729"/>
                  </a:cubicBezTo>
                  <a:cubicBezTo>
                    <a:pt x="45" y="728"/>
                    <a:pt x="45" y="726"/>
                    <a:pt x="44" y="726"/>
                  </a:cubicBezTo>
                  <a:cubicBezTo>
                    <a:pt x="43" y="725"/>
                    <a:pt x="42" y="726"/>
                    <a:pt x="41" y="727"/>
                  </a:cubicBezTo>
                  <a:close/>
                  <a:moveTo>
                    <a:pt x="52" y="705"/>
                  </a:moveTo>
                  <a:cubicBezTo>
                    <a:pt x="50" y="709"/>
                    <a:pt x="49" y="713"/>
                    <a:pt x="47" y="716"/>
                  </a:cubicBezTo>
                  <a:cubicBezTo>
                    <a:pt x="46" y="717"/>
                    <a:pt x="47" y="718"/>
                    <a:pt x="48" y="719"/>
                  </a:cubicBezTo>
                  <a:cubicBezTo>
                    <a:pt x="49" y="719"/>
                    <a:pt x="50" y="719"/>
                    <a:pt x="50" y="718"/>
                  </a:cubicBezTo>
                  <a:cubicBezTo>
                    <a:pt x="52" y="714"/>
                    <a:pt x="54" y="711"/>
                    <a:pt x="56" y="707"/>
                  </a:cubicBezTo>
                  <a:cubicBezTo>
                    <a:pt x="56" y="706"/>
                    <a:pt x="56" y="705"/>
                    <a:pt x="55" y="704"/>
                  </a:cubicBezTo>
                  <a:cubicBezTo>
                    <a:pt x="54" y="704"/>
                    <a:pt x="53" y="704"/>
                    <a:pt x="52" y="705"/>
                  </a:cubicBezTo>
                  <a:close/>
                  <a:moveTo>
                    <a:pt x="62" y="684"/>
                  </a:moveTo>
                  <a:cubicBezTo>
                    <a:pt x="60" y="687"/>
                    <a:pt x="59" y="691"/>
                    <a:pt x="57" y="695"/>
                  </a:cubicBezTo>
                  <a:cubicBezTo>
                    <a:pt x="57" y="696"/>
                    <a:pt x="57" y="697"/>
                    <a:pt x="58" y="697"/>
                  </a:cubicBezTo>
                  <a:cubicBezTo>
                    <a:pt x="59" y="698"/>
                    <a:pt x="60" y="697"/>
                    <a:pt x="61" y="696"/>
                  </a:cubicBezTo>
                  <a:cubicBezTo>
                    <a:pt x="62" y="693"/>
                    <a:pt x="64" y="689"/>
                    <a:pt x="66" y="685"/>
                  </a:cubicBezTo>
                  <a:cubicBezTo>
                    <a:pt x="66" y="684"/>
                    <a:pt x="65" y="683"/>
                    <a:pt x="64" y="682"/>
                  </a:cubicBezTo>
                  <a:cubicBezTo>
                    <a:pt x="63" y="682"/>
                    <a:pt x="62" y="683"/>
                    <a:pt x="62" y="684"/>
                  </a:cubicBezTo>
                  <a:close/>
                  <a:moveTo>
                    <a:pt x="70" y="661"/>
                  </a:moveTo>
                  <a:cubicBezTo>
                    <a:pt x="69" y="665"/>
                    <a:pt x="68" y="669"/>
                    <a:pt x="66" y="672"/>
                  </a:cubicBezTo>
                  <a:cubicBezTo>
                    <a:pt x="66" y="673"/>
                    <a:pt x="66" y="675"/>
                    <a:pt x="67" y="675"/>
                  </a:cubicBezTo>
                  <a:cubicBezTo>
                    <a:pt x="68" y="675"/>
                    <a:pt x="70" y="675"/>
                    <a:pt x="70" y="674"/>
                  </a:cubicBezTo>
                  <a:cubicBezTo>
                    <a:pt x="71" y="670"/>
                    <a:pt x="73" y="666"/>
                    <a:pt x="74" y="663"/>
                  </a:cubicBezTo>
                  <a:cubicBezTo>
                    <a:pt x="74" y="661"/>
                    <a:pt x="74" y="660"/>
                    <a:pt x="73" y="660"/>
                  </a:cubicBezTo>
                  <a:cubicBezTo>
                    <a:pt x="72" y="660"/>
                    <a:pt x="71" y="660"/>
                    <a:pt x="70" y="661"/>
                  </a:cubicBezTo>
                  <a:close/>
                  <a:moveTo>
                    <a:pt x="77" y="638"/>
                  </a:moveTo>
                  <a:cubicBezTo>
                    <a:pt x="76" y="642"/>
                    <a:pt x="75" y="646"/>
                    <a:pt x="74" y="650"/>
                  </a:cubicBezTo>
                  <a:cubicBezTo>
                    <a:pt x="74" y="651"/>
                    <a:pt x="74" y="652"/>
                    <a:pt x="75" y="652"/>
                  </a:cubicBezTo>
                  <a:cubicBezTo>
                    <a:pt x="76" y="653"/>
                    <a:pt x="77" y="652"/>
                    <a:pt x="78" y="651"/>
                  </a:cubicBezTo>
                  <a:cubicBezTo>
                    <a:pt x="79" y="647"/>
                    <a:pt x="80" y="643"/>
                    <a:pt x="81" y="640"/>
                  </a:cubicBezTo>
                  <a:cubicBezTo>
                    <a:pt x="82" y="638"/>
                    <a:pt x="81" y="637"/>
                    <a:pt x="80" y="637"/>
                  </a:cubicBezTo>
                  <a:cubicBezTo>
                    <a:pt x="79" y="637"/>
                    <a:pt x="78" y="637"/>
                    <a:pt x="77" y="638"/>
                  </a:cubicBezTo>
                  <a:close/>
                  <a:moveTo>
                    <a:pt x="84" y="615"/>
                  </a:moveTo>
                  <a:cubicBezTo>
                    <a:pt x="83" y="619"/>
                    <a:pt x="82" y="623"/>
                    <a:pt x="81" y="627"/>
                  </a:cubicBezTo>
                  <a:cubicBezTo>
                    <a:pt x="80" y="628"/>
                    <a:pt x="81" y="629"/>
                    <a:pt x="82" y="629"/>
                  </a:cubicBezTo>
                  <a:cubicBezTo>
                    <a:pt x="83" y="630"/>
                    <a:pt x="84" y="629"/>
                    <a:pt x="84" y="628"/>
                  </a:cubicBezTo>
                  <a:cubicBezTo>
                    <a:pt x="85" y="624"/>
                    <a:pt x="86" y="620"/>
                    <a:pt x="87" y="616"/>
                  </a:cubicBezTo>
                  <a:cubicBezTo>
                    <a:pt x="88" y="615"/>
                    <a:pt x="87" y="614"/>
                    <a:pt x="86" y="614"/>
                  </a:cubicBezTo>
                  <a:cubicBezTo>
                    <a:pt x="85" y="614"/>
                    <a:pt x="84" y="614"/>
                    <a:pt x="84" y="615"/>
                  </a:cubicBezTo>
                  <a:close/>
                  <a:moveTo>
                    <a:pt x="89" y="592"/>
                  </a:moveTo>
                  <a:cubicBezTo>
                    <a:pt x="88" y="596"/>
                    <a:pt x="87" y="600"/>
                    <a:pt x="86" y="604"/>
                  </a:cubicBezTo>
                  <a:cubicBezTo>
                    <a:pt x="86" y="605"/>
                    <a:pt x="87" y="606"/>
                    <a:pt x="88" y="606"/>
                  </a:cubicBezTo>
                  <a:cubicBezTo>
                    <a:pt x="89" y="606"/>
                    <a:pt x="90" y="606"/>
                    <a:pt x="90" y="604"/>
                  </a:cubicBezTo>
                  <a:cubicBezTo>
                    <a:pt x="91" y="601"/>
                    <a:pt x="92" y="597"/>
                    <a:pt x="92" y="593"/>
                  </a:cubicBezTo>
                  <a:cubicBezTo>
                    <a:pt x="93" y="592"/>
                    <a:pt x="92" y="591"/>
                    <a:pt x="91" y="590"/>
                  </a:cubicBezTo>
                  <a:cubicBezTo>
                    <a:pt x="90" y="590"/>
                    <a:pt x="89" y="591"/>
                    <a:pt x="89" y="592"/>
                  </a:cubicBezTo>
                  <a:close/>
                  <a:moveTo>
                    <a:pt x="92" y="568"/>
                  </a:moveTo>
                  <a:cubicBezTo>
                    <a:pt x="92" y="572"/>
                    <a:pt x="91" y="576"/>
                    <a:pt x="91" y="580"/>
                  </a:cubicBezTo>
                  <a:cubicBezTo>
                    <a:pt x="90" y="581"/>
                    <a:pt x="91" y="582"/>
                    <a:pt x="92" y="582"/>
                  </a:cubicBezTo>
                  <a:cubicBezTo>
                    <a:pt x="93" y="583"/>
                    <a:pt x="94" y="582"/>
                    <a:pt x="95" y="581"/>
                  </a:cubicBezTo>
                  <a:cubicBezTo>
                    <a:pt x="95" y="577"/>
                    <a:pt x="96" y="573"/>
                    <a:pt x="96" y="569"/>
                  </a:cubicBezTo>
                  <a:cubicBezTo>
                    <a:pt x="97" y="568"/>
                    <a:pt x="96" y="567"/>
                    <a:pt x="95" y="567"/>
                  </a:cubicBezTo>
                  <a:cubicBezTo>
                    <a:pt x="94" y="566"/>
                    <a:pt x="93" y="567"/>
                    <a:pt x="92" y="568"/>
                  </a:cubicBezTo>
                  <a:close/>
                  <a:moveTo>
                    <a:pt x="95" y="545"/>
                  </a:moveTo>
                  <a:cubicBezTo>
                    <a:pt x="95" y="549"/>
                    <a:pt x="94" y="553"/>
                    <a:pt x="94" y="556"/>
                  </a:cubicBezTo>
                  <a:cubicBezTo>
                    <a:pt x="94" y="558"/>
                    <a:pt x="95" y="559"/>
                    <a:pt x="96" y="559"/>
                  </a:cubicBezTo>
                  <a:cubicBezTo>
                    <a:pt x="97" y="559"/>
                    <a:pt x="98" y="558"/>
                    <a:pt x="98" y="557"/>
                  </a:cubicBezTo>
                  <a:cubicBezTo>
                    <a:pt x="98" y="553"/>
                    <a:pt x="99" y="549"/>
                    <a:pt x="99" y="545"/>
                  </a:cubicBezTo>
                  <a:cubicBezTo>
                    <a:pt x="99" y="544"/>
                    <a:pt x="98" y="543"/>
                    <a:pt x="97" y="543"/>
                  </a:cubicBezTo>
                  <a:cubicBezTo>
                    <a:pt x="96" y="543"/>
                    <a:pt x="95" y="543"/>
                    <a:pt x="95" y="545"/>
                  </a:cubicBezTo>
                  <a:close/>
                  <a:moveTo>
                    <a:pt x="97" y="521"/>
                  </a:moveTo>
                  <a:cubicBezTo>
                    <a:pt x="97" y="525"/>
                    <a:pt x="96" y="529"/>
                    <a:pt x="96" y="533"/>
                  </a:cubicBezTo>
                  <a:cubicBezTo>
                    <a:pt x="96" y="534"/>
                    <a:pt x="97" y="535"/>
                    <a:pt x="98" y="535"/>
                  </a:cubicBezTo>
                  <a:cubicBezTo>
                    <a:pt x="99" y="535"/>
                    <a:pt x="100" y="534"/>
                    <a:pt x="100" y="533"/>
                  </a:cubicBezTo>
                  <a:cubicBezTo>
                    <a:pt x="100" y="529"/>
                    <a:pt x="101" y="525"/>
                    <a:pt x="101" y="521"/>
                  </a:cubicBezTo>
                  <a:cubicBezTo>
                    <a:pt x="101" y="520"/>
                    <a:pt x="100" y="519"/>
                    <a:pt x="99" y="519"/>
                  </a:cubicBezTo>
                  <a:cubicBezTo>
                    <a:pt x="98" y="519"/>
                    <a:pt x="97" y="520"/>
                    <a:pt x="97" y="521"/>
                  </a:cubicBezTo>
                  <a:close/>
                  <a:moveTo>
                    <a:pt x="97" y="497"/>
                  </a:moveTo>
                  <a:cubicBezTo>
                    <a:pt x="97" y="498"/>
                    <a:pt x="97" y="499"/>
                    <a:pt x="97" y="501"/>
                  </a:cubicBezTo>
                  <a:cubicBezTo>
                    <a:pt x="97" y="503"/>
                    <a:pt x="97" y="506"/>
                    <a:pt x="97" y="509"/>
                  </a:cubicBezTo>
                  <a:cubicBezTo>
                    <a:pt x="97" y="510"/>
                    <a:pt x="98" y="511"/>
                    <a:pt x="99" y="511"/>
                  </a:cubicBezTo>
                  <a:cubicBezTo>
                    <a:pt x="100" y="511"/>
                    <a:pt x="101" y="510"/>
                    <a:pt x="101" y="509"/>
                  </a:cubicBezTo>
                  <a:cubicBezTo>
                    <a:pt x="101" y="506"/>
                    <a:pt x="101" y="503"/>
                    <a:pt x="101" y="501"/>
                  </a:cubicBezTo>
                  <a:cubicBezTo>
                    <a:pt x="101" y="499"/>
                    <a:pt x="101" y="498"/>
                    <a:pt x="101" y="497"/>
                  </a:cubicBezTo>
                  <a:cubicBezTo>
                    <a:pt x="101" y="496"/>
                    <a:pt x="100" y="495"/>
                    <a:pt x="99" y="495"/>
                  </a:cubicBezTo>
                  <a:cubicBezTo>
                    <a:pt x="98" y="495"/>
                    <a:pt x="97" y="496"/>
                    <a:pt x="97" y="497"/>
                  </a:cubicBezTo>
                  <a:close/>
                  <a:moveTo>
                    <a:pt x="96" y="473"/>
                  </a:moveTo>
                  <a:cubicBezTo>
                    <a:pt x="97" y="477"/>
                    <a:pt x="97" y="481"/>
                    <a:pt x="97" y="485"/>
                  </a:cubicBezTo>
                  <a:cubicBezTo>
                    <a:pt x="97" y="486"/>
                    <a:pt x="98" y="487"/>
                    <a:pt x="99" y="487"/>
                  </a:cubicBezTo>
                  <a:cubicBezTo>
                    <a:pt x="100" y="487"/>
                    <a:pt x="101" y="486"/>
                    <a:pt x="101" y="485"/>
                  </a:cubicBezTo>
                  <a:cubicBezTo>
                    <a:pt x="101" y="481"/>
                    <a:pt x="101" y="477"/>
                    <a:pt x="100" y="473"/>
                  </a:cubicBezTo>
                  <a:cubicBezTo>
                    <a:pt x="100" y="472"/>
                    <a:pt x="99" y="471"/>
                    <a:pt x="98" y="471"/>
                  </a:cubicBezTo>
                  <a:cubicBezTo>
                    <a:pt x="97" y="471"/>
                    <a:pt x="96" y="472"/>
                    <a:pt x="96" y="473"/>
                  </a:cubicBezTo>
                  <a:close/>
                  <a:moveTo>
                    <a:pt x="94" y="449"/>
                  </a:moveTo>
                  <a:cubicBezTo>
                    <a:pt x="95" y="453"/>
                    <a:pt x="95" y="457"/>
                    <a:pt x="95" y="461"/>
                  </a:cubicBezTo>
                  <a:cubicBezTo>
                    <a:pt x="96" y="462"/>
                    <a:pt x="97" y="463"/>
                    <a:pt x="98" y="463"/>
                  </a:cubicBezTo>
                  <a:cubicBezTo>
                    <a:pt x="99" y="463"/>
                    <a:pt x="100" y="462"/>
                    <a:pt x="99" y="461"/>
                  </a:cubicBezTo>
                  <a:cubicBezTo>
                    <a:pt x="99" y="457"/>
                    <a:pt x="99" y="453"/>
                    <a:pt x="98" y="449"/>
                  </a:cubicBezTo>
                  <a:cubicBezTo>
                    <a:pt x="98" y="448"/>
                    <a:pt x="97" y="447"/>
                    <a:pt x="96" y="447"/>
                  </a:cubicBezTo>
                  <a:cubicBezTo>
                    <a:pt x="95" y="447"/>
                    <a:pt x="94" y="448"/>
                    <a:pt x="94" y="449"/>
                  </a:cubicBezTo>
                  <a:close/>
                  <a:moveTo>
                    <a:pt x="91" y="426"/>
                  </a:moveTo>
                  <a:cubicBezTo>
                    <a:pt x="91" y="429"/>
                    <a:pt x="92" y="433"/>
                    <a:pt x="93" y="437"/>
                  </a:cubicBezTo>
                  <a:cubicBezTo>
                    <a:pt x="93" y="438"/>
                    <a:pt x="94" y="439"/>
                    <a:pt x="95" y="439"/>
                  </a:cubicBezTo>
                  <a:cubicBezTo>
                    <a:pt x="96" y="439"/>
                    <a:pt x="97" y="438"/>
                    <a:pt x="97" y="437"/>
                  </a:cubicBezTo>
                  <a:cubicBezTo>
                    <a:pt x="96" y="433"/>
                    <a:pt x="95" y="429"/>
                    <a:pt x="95" y="425"/>
                  </a:cubicBezTo>
                  <a:cubicBezTo>
                    <a:pt x="94" y="424"/>
                    <a:pt x="93" y="423"/>
                    <a:pt x="92" y="423"/>
                  </a:cubicBezTo>
                  <a:cubicBezTo>
                    <a:pt x="91" y="423"/>
                    <a:pt x="91" y="424"/>
                    <a:pt x="91" y="426"/>
                  </a:cubicBezTo>
                  <a:close/>
                  <a:moveTo>
                    <a:pt x="86" y="402"/>
                  </a:moveTo>
                  <a:cubicBezTo>
                    <a:pt x="87" y="406"/>
                    <a:pt x="88" y="410"/>
                    <a:pt x="88" y="414"/>
                  </a:cubicBezTo>
                  <a:cubicBezTo>
                    <a:pt x="89" y="415"/>
                    <a:pt x="90" y="416"/>
                    <a:pt x="91" y="415"/>
                  </a:cubicBezTo>
                  <a:cubicBezTo>
                    <a:pt x="92" y="415"/>
                    <a:pt x="93" y="414"/>
                    <a:pt x="92" y="413"/>
                  </a:cubicBezTo>
                  <a:cubicBezTo>
                    <a:pt x="92" y="409"/>
                    <a:pt x="91" y="405"/>
                    <a:pt x="90" y="401"/>
                  </a:cubicBezTo>
                  <a:cubicBezTo>
                    <a:pt x="89" y="400"/>
                    <a:pt x="88" y="399"/>
                    <a:pt x="87" y="400"/>
                  </a:cubicBezTo>
                  <a:cubicBezTo>
                    <a:pt x="86" y="400"/>
                    <a:pt x="86" y="401"/>
                    <a:pt x="86" y="402"/>
                  </a:cubicBezTo>
                  <a:close/>
                  <a:moveTo>
                    <a:pt x="79" y="379"/>
                  </a:moveTo>
                  <a:cubicBezTo>
                    <a:pt x="81" y="383"/>
                    <a:pt x="82" y="387"/>
                    <a:pt x="83" y="391"/>
                  </a:cubicBezTo>
                  <a:cubicBezTo>
                    <a:pt x="83" y="392"/>
                    <a:pt x="84" y="392"/>
                    <a:pt x="85" y="392"/>
                  </a:cubicBezTo>
                  <a:cubicBezTo>
                    <a:pt x="86" y="392"/>
                    <a:pt x="87" y="391"/>
                    <a:pt x="87" y="390"/>
                  </a:cubicBezTo>
                  <a:cubicBezTo>
                    <a:pt x="86" y="386"/>
                    <a:pt x="85" y="382"/>
                    <a:pt x="83" y="378"/>
                  </a:cubicBezTo>
                  <a:cubicBezTo>
                    <a:pt x="83" y="377"/>
                    <a:pt x="82" y="376"/>
                    <a:pt x="81" y="377"/>
                  </a:cubicBezTo>
                  <a:cubicBezTo>
                    <a:pt x="80" y="377"/>
                    <a:pt x="79" y="378"/>
                    <a:pt x="79" y="379"/>
                  </a:cubicBezTo>
                  <a:close/>
                  <a:moveTo>
                    <a:pt x="72" y="357"/>
                  </a:moveTo>
                  <a:cubicBezTo>
                    <a:pt x="73" y="360"/>
                    <a:pt x="74" y="364"/>
                    <a:pt x="76" y="368"/>
                  </a:cubicBezTo>
                  <a:cubicBezTo>
                    <a:pt x="76" y="369"/>
                    <a:pt x="77" y="369"/>
                    <a:pt x="78" y="369"/>
                  </a:cubicBezTo>
                  <a:cubicBezTo>
                    <a:pt x="79" y="369"/>
                    <a:pt x="80" y="368"/>
                    <a:pt x="80" y="366"/>
                  </a:cubicBezTo>
                  <a:cubicBezTo>
                    <a:pt x="78" y="363"/>
                    <a:pt x="77" y="359"/>
                    <a:pt x="75" y="355"/>
                  </a:cubicBezTo>
                  <a:cubicBezTo>
                    <a:pt x="75" y="354"/>
                    <a:pt x="74" y="354"/>
                    <a:pt x="73" y="354"/>
                  </a:cubicBezTo>
                  <a:cubicBezTo>
                    <a:pt x="72" y="354"/>
                    <a:pt x="71" y="356"/>
                    <a:pt x="72" y="357"/>
                  </a:cubicBezTo>
                  <a:close/>
                  <a:moveTo>
                    <a:pt x="62" y="335"/>
                  </a:moveTo>
                  <a:cubicBezTo>
                    <a:pt x="64" y="338"/>
                    <a:pt x="66" y="342"/>
                    <a:pt x="67" y="346"/>
                  </a:cubicBezTo>
                  <a:cubicBezTo>
                    <a:pt x="68" y="347"/>
                    <a:pt x="69" y="347"/>
                    <a:pt x="70" y="347"/>
                  </a:cubicBezTo>
                  <a:cubicBezTo>
                    <a:pt x="71" y="346"/>
                    <a:pt x="71" y="345"/>
                    <a:pt x="71" y="344"/>
                  </a:cubicBezTo>
                  <a:cubicBezTo>
                    <a:pt x="69" y="340"/>
                    <a:pt x="68" y="337"/>
                    <a:pt x="66" y="333"/>
                  </a:cubicBezTo>
                  <a:cubicBezTo>
                    <a:pt x="65" y="332"/>
                    <a:pt x="64" y="332"/>
                    <a:pt x="63" y="332"/>
                  </a:cubicBezTo>
                  <a:cubicBezTo>
                    <a:pt x="62" y="332"/>
                    <a:pt x="62" y="334"/>
                    <a:pt x="62" y="335"/>
                  </a:cubicBezTo>
                  <a:close/>
                  <a:moveTo>
                    <a:pt x="51" y="313"/>
                  </a:moveTo>
                  <a:cubicBezTo>
                    <a:pt x="53" y="317"/>
                    <a:pt x="55" y="320"/>
                    <a:pt x="57" y="324"/>
                  </a:cubicBezTo>
                  <a:cubicBezTo>
                    <a:pt x="57" y="325"/>
                    <a:pt x="59" y="325"/>
                    <a:pt x="60" y="325"/>
                  </a:cubicBezTo>
                  <a:cubicBezTo>
                    <a:pt x="61" y="324"/>
                    <a:pt x="61" y="323"/>
                    <a:pt x="61" y="322"/>
                  </a:cubicBezTo>
                  <a:cubicBezTo>
                    <a:pt x="59" y="319"/>
                    <a:pt x="57" y="315"/>
                    <a:pt x="55" y="311"/>
                  </a:cubicBezTo>
                  <a:cubicBezTo>
                    <a:pt x="54" y="311"/>
                    <a:pt x="53" y="310"/>
                    <a:pt x="52" y="311"/>
                  </a:cubicBezTo>
                  <a:cubicBezTo>
                    <a:pt x="51" y="311"/>
                    <a:pt x="51" y="312"/>
                    <a:pt x="51" y="313"/>
                  </a:cubicBezTo>
                  <a:close/>
                  <a:moveTo>
                    <a:pt x="39" y="293"/>
                  </a:moveTo>
                  <a:cubicBezTo>
                    <a:pt x="39" y="294"/>
                    <a:pt x="40" y="295"/>
                    <a:pt x="40" y="295"/>
                  </a:cubicBezTo>
                  <a:cubicBezTo>
                    <a:pt x="42" y="298"/>
                    <a:pt x="44" y="301"/>
                    <a:pt x="45" y="303"/>
                  </a:cubicBezTo>
                  <a:cubicBezTo>
                    <a:pt x="46" y="304"/>
                    <a:pt x="47" y="304"/>
                    <a:pt x="48" y="304"/>
                  </a:cubicBezTo>
                  <a:cubicBezTo>
                    <a:pt x="49" y="303"/>
                    <a:pt x="49" y="302"/>
                    <a:pt x="49" y="301"/>
                  </a:cubicBezTo>
                  <a:cubicBezTo>
                    <a:pt x="47" y="298"/>
                    <a:pt x="46" y="296"/>
                    <a:pt x="44" y="293"/>
                  </a:cubicBezTo>
                  <a:cubicBezTo>
                    <a:pt x="43" y="292"/>
                    <a:pt x="43" y="292"/>
                    <a:pt x="42" y="291"/>
                  </a:cubicBezTo>
                  <a:cubicBezTo>
                    <a:pt x="42" y="290"/>
                    <a:pt x="41" y="290"/>
                    <a:pt x="40" y="290"/>
                  </a:cubicBezTo>
                  <a:cubicBezTo>
                    <a:pt x="39" y="291"/>
                    <a:pt x="38" y="292"/>
                    <a:pt x="39" y="293"/>
                  </a:cubicBezTo>
                  <a:close/>
                  <a:moveTo>
                    <a:pt x="27" y="272"/>
                  </a:moveTo>
                  <a:cubicBezTo>
                    <a:pt x="29" y="276"/>
                    <a:pt x="31" y="279"/>
                    <a:pt x="33" y="283"/>
                  </a:cubicBezTo>
                  <a:cubicBezTo>
                    <a:pt x="33" y="284"/>
                    <a:pt x="34" y="284"/>
                    <a:pt x="35" y="283"/>
                  </a:cubicBezTo>
                  <a:cubicBezTo>
                    <a:pt x="36" y="283"/>
                    <a:pt x="37" y="282"/>
                    <a:pt x="36" y="281"/>
                  </a:cubicBezTo>
                  <a:cubicBezTo>
                    <a:pt x="34" y="277"/>
                    <a:pt x="32" y="274"/>
                    <a:pt x="30" y="270"/>
                  </a:cubicBezTo>
                  <a:cubicBezTo>
                    <a:pt x="30" y="269"/>
                    <a:pt x="29" y="269"/>
                    <a:pt x="28" y="269"/>
                  </a:cubicBezTo>
                  <a:cubicBezTo>
                    <a:pt x="27" y="270"/>
                    <a:pt x="26" y="271"/>
                    <a:pt x="27" y="272"/>
                  </a:cubicBezTo>
                  <a:close/>
                  <a:moveTo>
                    <a:pt x="17" y="250"/>
                  </a:moveTo>
                  <a:cubicBezTo>
                    <a:pt x="18" y="254"/>
                    <a:pt x="20" y="257"/>
                    <a:pt x="22" y="261"/>
                  </a:cubicBezTo>
                  <a:cubicBezTo>
                    <a:pt x="22" y="262"/>
                    <a:pt x="23" y="263"/>
                    <a:pt x="24" y="262"/>
                  </a:cubicBezTo>
                  <a:cubicBezTo>
                    <a:pt x="25" y="262"/>
                    <a:pt x="26" y="261"/>
                    <a:pt x="25" y="260"/>
                  </a:cubicBezTo>
                  <a:cubicBezTo>
                    <a:pt x="24" y="256"/>
                    <a:pt x="22" y="252"/>
                    <a:pt x="21" y="249"/>
                  </a:cubicBezTo>
                  <a:cubicBezTo>
                    <a:pt x="20" y="248"/>
                    <a:pt x="19" y="247"/>
                    <a:pt x="18" y="247"/>
                  </a:cubicBezTo>
                  <a:cubicBezTo>
                    <a:pt x="17" y="248"/>
                    <a:pt x="16" y="249"/>
                    <a:pt x="17" y="250"/>
                  </a:cubicBezTo>
                  <a:close/>
                  <a:moveTo>
                    <a:pt x="9" y="227"/>
                  </a:moveTo>
                  <a:cubicBezTo>
                    <a:pt x="10" y="231"/>
                    <a:pt x="11" y="235"/>
                    <a:pt x="13" y="239"/>
                  </a:cubicBezTo>
                  <a:cubicBezTo>
                    <a:pt x="13" y="240"/>
                    <a:pt x="14" y="240"/>
                    <a:pt x="15" y="240"/>
                  </a:cubicBezTo>
                  <a:cubicBezTo>
                    <a:pt x="16" y="240"/>
                    <a:pt x="17" y="238"/>
                    <a:pt x="16" y="237"/>
                  </a:cubicBezTo>
                  <a:cubicBezTo>
                    <a:pt x="15" y="234"/>
                    <a:pt x="14" y="230"/>
                    <a:pt x="13" y="226"/>
                  </a:cubicBezTo>
                  <a:cubicBezTo>
                    <a:pt x="12" y="225"/>
                    <a:pt x="11" y="224"/>
                    <a:pt x="10" y="225"/>
                  </a:cubicBezTo>
                  <a:cubicBezTo>
                    <a:pt x="9" y="225"/>
                    <a:pt x="9" y="226"/>
                    <a:pt x="9" y="227"/>
                  </a:cubicBezTo>
                  <a:close/>
                  <a:moveTo>
                    <a:pt x="4" y="204"/>
                  </a:moveTo>
                  <a:cubicBezTo>
                    <a:pt x="4" y="208"/>
                    <a:pt x="5" y="212"/>
                    <a:pt x="6" y="215"/>
                  </a:cubicBezTo>
                  <a:cubicBezTo>
                    <a:pt x="6" y="217"/>
                    <a:pt x="7" y="217"/>
                    <a:pt x="8" y="217"/>
                  </a:cubicBezTo>
                  <a:cubicBezTo>
                    <a:pt x="9" y="217"/>
                    <a:pt x="10" y="216"/>
                    <a:pt x="10" y="215"/>
                  </a:cubicBezTo>
                  <a:cubicBezTo>
                    <a:pt x="9" y="211"/>
                    <a:pt x="8" y="207"/>
                    <a:pt x="7" y="203"/>
                  </a:cubicBezTo>
                  <a:cubicBezTo>
                    <a:pt x="7" y="202"/>
                    <a:pt x="6" y="201"/>
                    <a:pt x="5" y="201"/>
                  </a:cubicBezTo>
                  <a:cubicBezTo>
                    <a:pt x="4" y="201"/>
                    <a:pt x="3" y="203"/>
                    <a:pt x="4" y="204"/>
                  </a:cubicBezTo>
                  <a:close/>
                  <a:moveTo>
                    <a:pt x="1" y="180"/>
                  </a:moveTo>
                  <a:cubicBezTo>
                    <a:pt x="1" y="184"/>
                    <a:pt x="1" y="188"/>
                    <a:pt x="2" y="192"/>
                  </a:cubicBezTo>
                  <a:cubicBezTo>
                    <a:pt x="2" y="193"/>
                    <a:pt x="3" y="194"/>
                    <a:pt x="4" y="193"/>
                  </a:cubicBezTo>
                  <a:cubicBezTo>
                    <a:pt x="5" y="193"/>
                    <a:pt x="6" y="192"/>
                    <a:pt x="6" y="191"/>
                  </a:cubicBezTo>
                  <a:cubicBezTo>
                    <a:pt x="5" y="187"/>
                    <a:pt x="5" y="183"/>
                    <a:pt x="5" y="179"/>
                  </a:cubicBezTo>
                  <a:cubicBezTo>
                    <a:pt x="5" y="178"/>
                    <a:pt x="4" y="177"/>
                    <a:pt x="3" y="177"/>
                  </a:cubicBezTo>
                  <a:cubicBezTo>
                    <a:pt x="1" y="178"/>
                    <a:pt x="1" y="178"/>
                    <a:pt x="1" y="180"/>
                  </a:cubicBezTo>
                  <a:close/>
                  <a:moveTo>
                    <a:pt x="0" y="155"/>
                  </a:moveTo>
                  <a:cubicBezTo>
                    <a:pt x="0" y="159"/>
                    <a:pt x="0" y="162"/>
                    <a:pt x="0" y="166"/>
                  </a:cubicBezTo>
                  <a:cubicBezTo>
                    <a:pt x="0" y="166"/>
                    <a:pt x="0" y="167"/>
                    <a:pt x="0" y="167"/>
                  </a:cubicBezTo>
                  <a:cubicBezTo>
                    <a:pt x="0" y="169"/>
                    <a:pt x="1" y="169"/>
                    <a:pt x="2" y="169"/>
                  </a:cubicBezTo>
                  <a:cubicBezTo>
                    <a:pt x="3" y="169"/>
                    <a:pt x="4" y="169"/>
                    <a:pt x="4" y="167"/>
                  </a:cubicBezTo>
                  <a:cubicBezTo>
                    <a:pt x="4" y="167"/>
                    <a:pt x="4" y="166"/>
                    <a:pt x="4" y="166"/>
                  </a:cubicBezTo>
                  <a:cubicBezTo>
                    <a:pt x="4" y="162"/>
                    <a:pt x="4" y="159"/>
                    <a:pt x="4" y="156"/>
                  </a:cubicBezTo>
                  <a:cubicBezTo>
                    <a:pt x="5" y="154"/>
                    <a:pt x="4" y="154"/>
                    <a:pt x="3" y="153"/>
                  </a:cubicBezTo>
                  <a:cubicBezTo>
                    <a:pt x="1" y="153"/>
                    <a:pt x="1" y="154"/>
                    <a:pt x="0" y="155"/>
                  </a:cubicBezTo>
                  <a:close/>
                  <a:moveTo>
                    <a:pt x="3" y="131"/>
                  </a:moveTo>
                  <a:cubicBezTo>
                    <a:pt x="2" y="135"/>
                    <a:pt x="2" y="139"/>
                    <a:pt x="1" y="143"/>
                  </a:cubicBezTo>
                  <a:cubicBezTo>
                    <a:pt x="1" y="144"/>
                    <a:pt x="2" y="145"/>
                    <a:pt x="3" y="145"/>
                  </a:cubicBezTo>
                  <a:cubicBezTo>
                    <a:pt x="4" y="146"/>
                    <a:pt x="5" y="145"/>
                    <a:pt x="5" y="144"/>
                  </a:cubicBezTo>
                  <a:cubicBezTo>
                    <a:pt x="6" y="140"/>
                    <a:pt x="6" y="136"/>
                    <a:pt x="7" y="132"/>
                  </a:cubicBezTo>
                  <a:cubicBezTo>
                    <a:pt x="7" y="131"/>
                    <a:pt x="6" y="130"/>
                    <a:pt x="5" y="130"/>
                  </a:cubicBezTo>
                  <a:cubicBezTo>
                    <a:pt x="4" y="129"/>
                    <a:pt x="3" y="130"/>
                    <a:pt x="3" y="131"/>
                  </a:cubicBezTo>
                  <a:close/>
                  <a:moveTo>
                    <a:pt x="8" y="108"/>
                  </a:moveTo>
                  <a:cubicBezTo>
                    <a:pt x="7" y="111"/>
                    <a:pt x="6" y="115"/>
                    <a:pt x="5" y="119"/>
                  </a:cubicBezTo>
                  <a:cubicBezTo>
                    <a:pt x="5" y="120"/>
                    <a:pt x="5" y="122"/>
                    <a:pt x="7" y="122"/>
                  </a:cubicBezTo>
                  <a:cubicBezTo>
                    <a:pt x="8" y="122"/>
                    <a:pt x="9" y="121"/>
                    <a:pt x="9" y="120"/>
                  </a:cubicBezTo>
                  <a:cubicBezTo>
                    <a:pt x="10" y="116"/>
                    <a:pt x="11" y="112"/>
                    <a:pt x="12" y="109"/>
                  </a:cubicBezTo>
                  <a:cubicBezTo>
                    <a:pt x="12" y="108"/>
                    <a:pt x="11" y="106"/>
                    <a:pt x="10" y="106"/>
                  </a:cubicBezTo>
                  <a:cubicBezTo>
                    <a:pt x="9" y="106"/>
                    <a:pt x="8" y="107"/>
                    <a:pt x="8" y="108"/>
                  </a:cubicBezTo>
                  <a:close/>
                  <a:moveTo>
                    <a:pt x="15" y="84"/>
                  </a:moveTo>
                  <a:cubicBezTo>
                    <a:pt x="13" y="88"/>
                    <a:pt x="12" y="92"/>
                    <a:pt x="11" y="96"/>
                  </a:cubicBezTo>
                  <a:cubicBezTo>
                    <a:pt x="11" y="97"/>
                    <a:pt x="11" y="98"/>
                    <a:pt x="12" y="98"/>
                  </a:cubicBezTo>
                  <a:cubicBezTo>
                    <a:pt x="13" y="99"/>
                    <a:pt x="14" y="98"/>
                    <a:pt x="15" y="97"/>
                  </a:cubicBezTo>
                  <a:cubicBezTo>
                    <a:pt x="16" y="93"/>
                    <a:pt x="17" y="90"/>
                    <a:pt x="19" y="86"/>
                  </a:cubicBezTo>
                  <a:cubicBezTo>
                    <a:pt x="19" y="85"/>
                    <a:pt x="18" y="84"/>
                    <a:pt x="17" y="83"/>
                  </a:cubicBezTo>
                  <a:cubicBezTo>
                    <a:pt x="16" y="83"/>
                    <a:pt x="15" y="83"/>
                    <a:pt x="15" y="84"/>
                  </a:cubicBezTo>
                  <a:close/>
                  <a:moveTo>
                    <a:pt x="24" y="62"/>
                  </a:moveTo>
                  <a:cubicBezTo>
                    <a:pt x="22" y="66"/>
                    <a:pt x="21" y="69"/>
                    <a:pt x="19" y="73"/>
                  </a:cubicBezTo>
                  <a:cubicBezTo>
                    <a:pt x="19" y="74"/>
                    <a:pt x="19" y="75"/>
                    <a:pt x="20" y="76"/>
                  </a:cubicBezTo>
                  <a:cubicBezTo>
                    <a:pt x="21" y="76"/>
                    <a:pt x="22" y="76"/>
                    <a:pt x="23" y="75"/>
                  </a:cubicBezTo>
                  <a:cubicBezTo>
                    <a:pt x="24" y="71"/>
                    <a:pt x="26" y="67"/>
                    <a:pt x="28" y="64"/>
                  </a:cubicBezTo>
                  <a:cubicBezTo>
                    <a:pt x="28" y="63"/>
                    <a:pt x="28" y="62"/>
                    <a:pt x="27" y="61"/>
                  </a:cubicBezTo>
                  <a:cubicBezTo>
                    <a:pt x="26" y="61"/>
                    <a:pt x="24" y="61"/>
                    <a:pt x="24" y="62"/>
                  </a:cubicBezTo>
                  <a:close/>
                  <a:moveTo>
                    <a:pt x="35" y="41"/>
                  </a:moveTo>
                  <a:cubicBezTo>
                    <a:pt x="33" y="44"/>
                    <a:pt x="31" y="47"/>
                    <a:pt x="29" y="51"/>
                  </a:cubicBezTo>
                  <a:cubicBezTo>
                    <a:pt x="29" y="52"/>
                    <a:pt x="29" y="53"/>
                    <a:pt x="30" y="54"/>
                  </a:cubicBezTo>
                  <a:cubicBezTo>
                    <a:pt x="31" y="54"/>
                    <a:pt x="32" y="54"/>
                    <a:pt x="33" y="53"/>
                  </a:cubicBezTo>
                  <a:cubicBezTo>
                    <a:pt x="35" y="49"/>
                    <a:pt x="37" y="46"/>
                    <a:pt x="38" y="43"/>
                  </a:cubicBezTo>
                  <a:cubicBezTo>
                    <a:pt x="39" y="42"/>
                    <a:pt x="39" y="40"/>
                    <a:pt x="38" y="40"/>
                  </a:cubicBezTo>
                  <a:cubicBezTo>
                    <a:pt x="37" y="39"/>
                    <a:pt x="36" y="40"/>
                    <a:pt x="35" y="41"/>
                  </a:cubicBezTo>
                  <a:close/>
                  <a:moveTo>
                    <a:pt x="48" y="20"/>
                  </a:moveTo>
                  <a:cubicBezTo>
                    <a:pt x="46" y="23"/>
                    <a:pt x="43" y="26"/>
                    <a:pt x="41" y="30"/>
                  </a:cubicBezTo>
                  <a:cubicBezTo>
                    <a:pt x="41" y="31"/>
                    <a:pt x="41" y="32"/>
                    <a:pt x="42" y="33"/>
                  </a:cubicBezTo>
                  <a:cubicBezTo>
                    <a:pt x="43" y="34"/>
                    <a:pt x="44" y="33"/>
                    <a:pt x="45" y="32"/>
                  </a:cubicBezTo>
                  <a:cubicBezTo>
                    <a:pt x="47" y="29"/>
                    <a:pt x="49" y="25"/>
                    <a:pt x="51" y="22"/>
                  </a:cubicBezTo>
                  <a:cubicBezTo>
                    <a:pt x="52" y="21"/>
                    <a:pt x="51" y="20"/>
                    <a:pt x="51" y="20"/>
                  </a:cubicBezTo>
                  <a:cubicBezTo>
                    <a:pt x="50" y="19"/>
                    <a:pt x="48" y="19"/>
                    <a:pt x="48" y="20"/>
                  </a:cubicBezTo>
                  <a:close/>
                  <a:moveTo>
                    <a:pt x="63" y="1"/>
                  </a:moveTo>
                  <a:cubicBezTo>
                    <a:pt x="63" y="1"/>
                    <a:pt x="60" y="4"/>
                    <a:pt x="55" y="10"/>
                  </a:cubicBezTo>
                  <a:cubicBezTo>
                    <a:pt x="54" y="11"/>
                    <a:pt x="54" y="12"/>
                    <a:pt x="55" y="13"/>
                  </a:cubicBezTo>
                  <a:cubicBezTo>
                    <a:pt x="56" y="14"/>
                    <a:pt x="57" y="14"/>
                    <a:pt x="58" y="13"/>
                  </a:cubicBezTo>
                  <a:cubicBezTo>
                    <a:pt x="60" y="10"/>
                    <a:pt x="62" y="7"/>
                    <a:pt x="64" y="6"/>
                  </a:cubicBezTo>
                  <a:cubicBezTo>
                    <a:pt x="64" y="5"/>
                    <a:pt x="65" y="4"/>
                    <a:pt x="65" y="4"/>
                  </a:cubicBezTo>
                  <a:cubicBezTo>
                    <a:pt x="65" y="4"/>
                    <a:pt x="66" y="3"/>
                    <a:pt x="66" y="3"/>
                  </a:cubicBezTo>
                  <a:cubicBezTo>
                    <a:pt x="66" y="3"/>
                    <a:pt x="66" y="1"/>
                    <a:pt x="65" y="1"/>
                  </a:cubicBezTo>
                  <a:cubicBezTo>
                    <a:pt x="65" y="0"/>
                    <a:pt x="63" y="0"/>
                    <a:pt x="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9" name="Freeform 614"/>
            <p:cNvSpPr>
              <a:spLocks noEditPoints="1"/>
            </p:cNvSpPr>
            <p:nvPr/>
          </p:nvSpPr>
          <p:spPr bwMode="auto">
            <a:xfrm rot="16200000">
              <a:off x="3427605" y="-593499"/>
              <a:ext cx="983668" cy="2894420"/>
            </a:xfrm>
            <a:custGeom>
              <a:avLst/>
              <a:gdLst>
                <a:gd name="T0" fmla="*/ 128 w 169"/>
                <a:gd name="T1" fmla="*/ 488 h 498"/>
                <a:gd name="T2" fmla="*/ 132 w 169"/>
                <a:gd name="T3" fmla="*/ 479 h 498"/>
                <a:gd name="T4" fmla="*/ 148 w 169"/>
                <a:gd name="T5" fmla="*/ 445 h 498"/>
                <a:gd name="T6" fmla="*/ 151 w 169"/>
                <a:gd name="T7" fmla="*/ 443 h 498"/>
                <a:gd name="T8" fmla="*/ 156 w 169"/>
                <a:gd name="T9" fmla="*/ 435 h 498"/>
                <a:gd name="T10" fmla="*/ 159 w 169"/>
                <a:gd name="T11" fmla="*/ 411 h 498"/>
                <a:gd name="T12" fmla="*/ 161 w 169"/>
                <a:gd name="T13" fmla="*/ 399 h 498"/>
                <a:gd name="T14" fmla="*/ 168 w 169"/>
                <a:gd name="T15" fmla="*/ 376 h 498"/>
                <a:gd name="T16" fmla="*/ 165 w 169"/>
                <a:gd name="T17" fmla="*/ 363 h 498"/>
                <a:gd name="T18" fmla="*/ 167 w 169"/>
                <a:gd name="T19" fmla="*/ 349 h 498"/>
                <a:gd name="T20" fmla="*/ 168 w 169"/>
                <a:gd name="T21" fmla="*/ 339 h 498"/>
                <a:gd name="T22" fmla="*/ 162 w 169"/>
                <a:gd name="T23" fmla="*/ 316 h 498"/>
                <a:gd name="T24" fmla="*/ 160 w 169"/>
                <a:gd name="T25" fmla="*/ 304 h 498"/>
                <a:gd name="T26" fmla="*/ 160 w 169"/>
                <a:gd name="T27" fmla="*/ 280 h 498"/>
                <a:gd name="T28" fmla="*/ 155 w 169"/>
                <a:gd name="T29" fmla="*/ 270 h 498"/>
                <a:gd name="T30" fmla="*/ 143 w 169"/>
                <a:gd name="T31" fmla="*/ 234 h 498"/>
                <a:gd name="T32" fmla="*/ 145 w 169"/>
                <a:gd name="T33" fmla="*/ 232 h 498"/>
                <a:gd name="T34" fmla="*/ 143 w 169"/>
                <a:gd name="T35" fmla="*/ 222 h 498"/>
                <a:gd name="T36" fmla="*/ 132 w 169"/>
                <a:gd name="T37" fmla="*/ 200 h 498"/>
                <a:gd name="T38" fmla="*/ 128 w 169"/>
                <a:gd name="T39" fmla="*/ 189 h 498"/>
                <a:gd name="T40" fmla="*/ 122 w 169"/>
                <a:gd name="T41" fmla="*/ 165 h 498"/>
                <a:gd name="T42" fmla="*/ 117 w 169"/>
                <a:gd name="T43" fmla="*/ 157 h 498"/>
                <a:gd name="T44" fmla="*/ 100 w 169"/>
                <a:gd name="T45" fmla="*/ 123 h 498"/>
                <a:gd name="T46" fmla="*/ 101 w 169"/>
                <a:gd name="T47" fmla="*/ 120 h 498"/>
                <a:gd name="T48" fmla="*/ 99 w 169"/>
                <a:gd name="T49" fmla="*/ 110 h 498"/>
                <a:gd name="T50" fmla="*/ 86 w 169"/>
                <a:gd name="T51" fmla="*/ 89 h 498"/>
                <a:gd name="T52" fmla="*/ 83 w 169"/>
                <a:gd name="T53" fmla="*/ 78 h 498"/>
                <a:gd name="T54" fmla="*/ 84 w 169"/>
                <a:gd name="T55" fmla="*/ 65 h 498"/>
                <a:gd name="T56" fmla="*/ 85 w 169"/>
                <a:gd name="T57" fmla="*/ 29 h 498"/>
                <a:gd name="T58" fmla="*/ 88 w 169"/>
                <a:gd name="T59" fmla="*/ 28 h 498"/>
                <a:gd name="T60" fmla="*/ 95 w 169"/>
                <a:gd name="T61" fmla="*/ 21 h 498"/>
                <a:gd name="T62" fmla="*/ 112 w 169"/>
                <a:gd name="T63" fmla="*/ 4 h 498"/>
                <a:gd name="T64" fmla="*/ 124 w 169"/>
                <a:gd name="T65" fmla="*/ 1 h 498"/>
                <a:gd name="T66" fmla="*/ 147 w 169"/>
                <a:gd name="T67" fmla="*/ 7 h 498"/>
                <a:gd name="T68" fmla="*/ 156 w 169"/>
                <a:gd name="T69" fmla="*/ 10 h 498"/>
                <a:gd name="T70" fmla="*/ 166 w 169"/>
                <a:gd name="T71" fmla="*/ 45 h 498"/>
                <a:gd name="T72" fmla="*/ 163 w 169"/>
                <a:gd name="T73" fmla="*/ 42 h 498"/>
                <a:gd name="T74" fmla="*/ 161 w 169"/>
                <a:gd name="T75" fmla="*/ 57 h 498"/>
                <a:gd name="T76" fmla="*/ 155 w 169"/>
                <a:gd name="T77" fmla="*/ 67 h 498"/>
                <a:gd name="T78" fmla="*/ 134 w 169"/>
                <a:gd name="T79" fmla="*/ 78 h 498"/>
                <a:gd name="T80" fmla="*/ 123 w 169"/>
                <a:gd name="T81" fmla="*/ 85 h 498"/>
                <a:gd name="T82" fmla="*/ 109 w 169"/>
                <a:gd name="T83" fmla="*/ 84 h 498"/>
                <a:gd name="T84" fmla="*/ 99 w 169"/>
                <a:gd name="T85" fmla="*/ 80 h 498"/>
                <a:gd name="T86" fmla="*/ 75 w 169"/>
                <a:gd name="T87" fmla="*/ 78 h 498"/>
                <a:gd name="T88" fmla="*/ 64 w 169"/>
                <a:gd name="T89" fmla="*/ 74 h 498"/>
                <a:gd name="T90" fmla="*/ 44 w 169"/>
                <a:gd name="T91" fmla="*/ 60 h 498"/>
                <a:gd name="T92" fmla="*/ 34 w 169"/>
                <a:gd name="T93" fmla="*/ 57 h 498"/>
                <a:gd name="T94" fmla="*/ 2 w 169"/>
                <a:gd name="T95" fmla="*/ 39 h 498"/>
                <a:gd name="T96" fmla="*/ 1 w 169"/>
                <a:gd name="T97" fmla="*/ 39 h 498"/>
                <a:gd name="T98" fmla="*/ 1 w 169"/>
                <a:gd name="T99" fmla="*/ 39 h 498"/>
                <a:gd name="T100" fmla="*/ 6 w 169"/>
                <a:gd name="T101" fmla="*/ 37 h 498"/>
                <a:gd name="T102" fmla="*/ 0 w 169"/>
                <a:gd name="T103" fmla="*/ 37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69" h="498">
                  <a:moveTo>
                    <a:pt x="125" y="486"/>
                  </a:moveTo>
                  <a:cubicBezTo>
                    <a:pt x="123" y="489"/>
                    <a:pt x="121" y="492"/>
                    <a:pt x="118" y="494"/>
                  </a:cubicBezTo>
                  <a:cubicBezTo>
                    <a:pt x="118" y="495"/>
                    <a:pt x="118" y="497"/>
                    <a:pt x="119" y="497"/>
                  </a:cubicBezTo>
                  <a:cubicBezTo>
                    <a:pt x="120" y="498"/>
                    <a:pt x="121" y="498"/>
                    <a:pt x="122" y="497"/>
                  </a:cubicBezTo>
                  <a:cubicBezTo>
                    <a:pt x="124" y="494"/>
                    <a:pt x="126" y="491"/>
                    <a:pt x="128" y="488"/>
                  </a:cubicBezTo>
                  <a:cubicBezTo>
                    <a:pt x="129" y="487"/>
                    <a:pt x="129" y="486"/>
                    <a:pt x="128" y="485"/>
                  </a:cubicBezTo>
                  <a:cubicBezTo>
                    <a:pt x="127" y="485"/>
                    <a:pt x="126" y="485"/>
                    <a:pt x="125" y="486"/>
                  </a:cubicBezTo>
                  <a:close/>
                  <a:moveTo>
                    <a:pt x="138" y="466"/>
                  </a:moveTo>
                  <a:cubicBezTo>
                    <a:pt x="136" y="469"/>
                    <a:pt x="134" y="473"/>
                    <a:pt x="132" y="476"/>
                  </a:cubicBezTo>
                  <a:cubicBezTo>
                    <a:pt x="131" y="477"/>
                    <a:pt x="131" y="478"/>
                    <a:pt x="132" y="479"/>
                  </a:cubicBezTo>
                  <a:cubicBezTo>
                    <a:pt x="133" y="479"/>
                    <a:pt x="135" y="479"/>
                    <a:pt x="135" y="478"/>
                  </a:cubicBezTo>
                  <a:cubicBezTo>
                    <a:pt x="137" y="475"/>
                    <a:pt x="139" y="471"/>
                    <a:pt x="141" y="468"/>
                  </a:cubicBezTo>
                  <a:cubicBezTo>
                    <a:pt x="142" y="467"/>
                    <a:pt x="142" y="466"/>
                    <a:pt x="141" y="465"/>
                  </a:cubicBezTo>
                  <a:cubicBezTo>
                    <a:pt x="140" y="465"/>
                    <a:pt x="138" y="465"/>
                    <a:pt x="138" y="466"/>
                  </a:cubicBezTo>
                  <a:close/>
                  <a:moveTo>
                    <a:pt x="148" y="445"/>
                  </a:moveTo>
                  <a:cubicBezTo>
                    <a:pt x="147" y="448"/>
                    <a:pt x="145" y="452"/>
                    <a:pt x="143" y="455"/>
                  </a:cubicBezTo>
                  <a:cubicBezTo>
                    <a:pt x="143" y="456"/>
                    <a:pt x="143" y="458"/>
                    <a:pt x="144" y="458"/>
                  </a:cubicBezTo>
                  <a:cubicBezTo>
                    <a:pt x="145" y="459"/>
                    <a:pt x="147" y="458"/>
                    <a:pt x="147" y="457"/>
                  </a:cubicBezTo>
                  <a:cubicBezTo>
                    <a:pt x="149" y="453"/>
                    <a:pt x="151" y="450"/>
                    <a:pt x="152" y="446"/>
                  </a:cubicBezTo>
                  <a:cubicBezTo>
                    <a:pt x="152" y="445"/>
                    <a:pt x="152" y="444"/>
                    <a:pt x="151" y="443"/>
                  </a:cubicBezTo>
                  <a:cubicBezTo>
                    <a:pt x="150" y="443"/>
                    <a:pt x="149" y="444"/>
                    <a:pt x="148" y="445"/>
                  </a:cubicBezTo>
                  <a:close/>
                  <a:moveTo>
                    <a:pt x="156" y="422"/>
                  </a:moveTo>
                  <a:cubicBezTo>
                    <a:pt x="155" y="426"/>
                    <a:pt x="154" y="430"/>
                    <a:pt x="153" y="433"/>
                  </a:cubicBezTo>
                  <a:cubicBezTo>
                    <a:pt x="152" y="435"/>
                    <a:pt x="153" y="436"/>
                    <a:pt x="154" y="436"/>
                  </a:cubicBezTo>
                  <a:cubicBezTo>
                    <a:pt x="155" y="436"/>
                    <a:pt x="156" y="436"/>
                    <a:pt x="156" y="435"/>
                  </a:cubicBezTo>
                  <a:cubicBezTo>
                    <a:pt x="158" y="431"/>
                    <a:pt x="159" y="427"/>
                    <a:pt x="160" y="423"/>
                  </a:cubicBezTo>
                  <a:cubicBezTo>
                    <a:pt x="160" y="422"/>
                    <a:pt x="160" y="421"/>
                    <a:pt x="159" y="421"/>
                  </a:cubicBezTo>
                  <a:cubicBezTo>
                    <a:pt x="158" y="420"/>
                    <a:pt x="156" y="421"/>
                    <a:pt x="156" y="422"/>
                  </a:cubicBezTo>
                  <a:close/>
                  <a:moveTo>
                    <a:pt x="161" y="399"/>
                  </a:moveTo>
                  <a:cubicBezTo>
                    <a:pt x="161" y="403"/>
                    <a:pt x="160" y="407"/>
                    <a:pt x="159" y="411"/>
                  </a:cubicBezTo>
                  <a:cubicBezTo>
                    <a:pt x="159" y="412"/>
                    <a:pt x="160" y="413"/>
                    <a:pt x="161" y="413"/>
                  </a:cubicBezTo>
                  <a:cubicBezTo>
                    <a:pt x="162" y="413"/>
                    <a:pt x="163" y="413"/>
                    <a:pt x="163" y="412"/>
                  </a:cubicBezTo>
                  <a:cubicBezTo>
                    <a:pt x="164" y="408"/>
                    <a:pt x="165" y="404"/>
                    <a:pt x="165" y="400"/>
                  </a:cubicBezTo>
                  <a:cubicBezTo>
                    <a:pt x="166" y="399"/>
                    <a:pt x="165" y="398"/>
                    <a:pt x="164" y="397"/>
                  </a:cubicBezTo>
                  <a:cubicBezTo>
                    <a:pt x="163" y="397"/>
                    <a:pt x="162" y="398"/>
                    <a:pt x="161" y="399"/>
                  </a:cubicBezTo>
                  <a:close/>
                  <a:moveTo>
                    <a:pt x="164" y="375"/>
                  </a:moveTo>
                  <a:cubicBezTo>
                    <a:pt x="164" y="379"/>
                    <a:pt x="164" y="383"/>
                    <a:pt x="163" y="387"/>
                  </a:cubicBezTo>
                  <a:cubicBezTo>
                    <a:pt x="163" y="388"/>
                    <a:pt x="164" y="389"/>
                    <a:pt x="165" y="389"/>
                  </a:cubicBezTo>
                  <a:cubicBezTo>
                    <a:pt x="166" y="390"/>
                    <a:pt x="167" y="389"/>
                    <a:pt x="167" y="388"/>
                  </a:cubicBezTo>
                  <a:cubicBezTo>
                    <a:pt x="168" y="384"/>
                    <a:pt x="168" y="380"/>
                    <a:pt x="168" y="376"/>
                  </a:cubicBezTo>
                  <a:cubicBezTo>
                    <a:pt x="168" y="375"/>
                    <a:pt x="167" y="374"/>
                    <a:pt x="166" y="373"/>
                  </a:cubicBezTo>
                  <a:cubicBezTo>
                    <a:pt x="165" y="373"/>
                    <a:pt x="164" y="374"/>
                    <a:pt x="164" y="375"/>
                  </a:cubicBezTo>
                  <a:close/>
                  <a:moveTo>
                    <a:pt x="165" y="352"/>
                  </a:moveTo>
                  <a:cubicBezTo>
                    <a:pt x="165" y="353"/>
                    <a:pt x="165" y="355"/>
                    <a:pt x="165" y="357"/>
                  </a:cubicBezTo>
                  <a:cubicBezTo>
                    <a:pt x="165" y="359"/>
                    <a:pt x="165" y="361"/>
                    <a:pt x="165" y="363"/>
                  </a:cubicBezTo>
                  <a:cubicBezTo>
                    <a:pt x="165" y="365"/>
                    <a:pt x="166" y="365"/>
                    <a:pt x="167" y="365"/>
                  </a:cubicBezTo>
                  <a:cubicBezTo>
                    <a:pt x="168" y="366"/>
                    <a:pt x="169" y="365"/>
                    <a:pt x="169" y="364"/>
                  </a:cubicBezTo>
                  <a:cubicBezTo>
                    <a:pt x="169" y="361"/>
                    <a:pt x="169" y="359"/>
                    <a:pt x="169" y="357"/>
                  </a:cubicBezTo>
                  <a:cubicBezTo>
                    <a:pt x="169" y="355"/>
                    <a:pt x="169" y="353"/>
                    <a:pt x="169" y="351"/>
                  </a:cubicBezTo>
                  <a:cubicBezTo>
                    <a:pt x="169" y="350"/>
                    <a:pt x="168" y="349"/>
                    <a:pt x="167" y="349"/>
                  </a:cubicBezTo>
                  <a:cubicBezTo>
                    <a:pt x="166" y="350"/>
                    <a:pt x="165" y="350"/>
                    <a:pt x="165" y="352"/>
                  </a:cubicBezTo>
                  <a:close/>
                  <a:moveTo>
                    <a:pt x="163" y="328"/>
                  </a:moveTo>
                  <a:cubicBezTo>
                    <a:pt x="164" y="332"/>
                    <a:pt x="164" y="336"/>
                    <a:pt x="164" y="340"/>
                  </a:cubicBezTo>
                  <a:cubicBezTo>
                    <a:pt x="164" y="341"/>
                    <a:pt x="165" y="342"/>
                    <a:pt x="166" y="341"/>
                  </a:cubicBezTo>
                  <a:cubicBezTo>
                    <a:pt x="167" y="341"/>
                    <a:pt x="168" y="340"/>
                    <a:pt x="168" y="339"/>
                  </a:cubicBezTo>
                  <a:cubicBezTo>
                    <a:pt x="168" y="335"/>
                    <a:pt x="168" y="331"/>
                    <a:pt x="167" y="327"/>
                  </a:cubicBezTo>
                  <a:cubicBezTo>
                    <a:pt x="167" y="326"/>
                    <a:pt x="166" y="325"/>
                    <a:pt x="165" y="326"/>
                  </a:cubicBezTo>
                  <a:cubicBezTo>
                    <a:pt x="164" y="326"/>
                    <a:pt x="163" y="327"/>
                    <a:pt x="163" y="328"/>
                  </a:cubicBezTo>
                  <a:close/>
                  <a:moveTo>
                    <a:pt x="160" y="304"/>
                  </a:moveTo>
                  <a:cubicBezTo>
                    <a:pt x="161" y="308"/>
                    <a:pt x="161" y="312"/>
                    <a:pt x="162" y="316"/>
                  </a:cubicBezTo>
                  <a:cubicBezTo>
                    <a:pt x="162" y="317"/>
                    <a:pt x="163" y="318"/>
                    <a:pt x="164" y="318"/>
                  </a:cubicBezTo>
                  <a:cubicBezTo>
                    <a:pt x="165" y="317"/>
                    <a:pt x="166" y="316"/>
                    <a:pt x="166" y="315"/>
                  </a:cubicBezTo>
                  <a:cubicBezTo>
                    <a:pt x="165" y="311"/>
                    <a:pt x="165" y="307"/>
                    <a:pt x="164" y="303"/>
                  </a:cubicBezTo>
                  <a:cubicBezTo>
                    <a:pt x="164" y="302"/>
                    <a:pt x="163" y="302"/>
                    <a:pt x="162" y="302"/>
                  </a:cubicBezTo>
                  <a:cubicBezTo>
                    <a:pt x="161" y="302"/>
                    <a:pt x="160" y="303"/>
                    <a:pt x="160" y="304"/>
                  </a:cubicBezTo>
                  <a:close/>
                  <a:moveTo>
                    <a:pt x="156" y="281"/>
                  </a:moveTo>
                  <a:cubicBezTo>
                    <a:pt x="157" y="284"/>
                    <a:pt x="157" y="288"/>
                    <a:pt x="158" y="292"/>
                  </a:cubicBezTo>
                  <a:cubicBezTo>
                    <a:pt x="158" y="293"/>
                    <a:pt x="159" y="294"/>
                    <a:pt x="160" y="294"/>
                  </a:cubicBezTo>
                  <a:cubicBezTo>
                    <a:pt x="162" y="294"/>
                    <a:pt x="162" y="293"/>
                    <a:pt x="162" y="291"/>
                  </a:cubicBezTo>
                  <a:cubicBezTo>
                    <a:pt x="161" y="288"/>
                    <a:pt x="161" y="284"/>
                    <a:pt x="160" y="280"/>
                  </a:cubicBezTo>
                  <a:cubicBezTo>
                    <a:pt x="159" y="279"/>
                    <a:pt x="158" y="278"/>
                    <a:pt x="157" y="278"/>
                  </a:cubicBezTo>
                  <a:cubicBezTo>
                    <a:pt x="156" y="278"/>
                    <a:pt x="155" y="279"/>
                    <a:pt x="156" y="281"/>
                  </a:cubicBezTo>
                  <a:close/>
                  <a:moveTo>
                    <a:pt x="150" y="257"/>
                  </a:moveTo>
                  <a:cubicBezTo>
                    <a:pt x="151" y="261"/>
                    <a:pt x="152" y="265"/>
                    <a:pt x="153" y="269"/>
                  </a:cubicBezTo>
                  <a:cubicBezTo>
                    <a:pt x="153" y="270"/>
                    <a:pt x="154" y="271"/>
                    <a:pt x="155" y="270"/>
                  </a:cubicBezTo>
                  <a:cubicBezTo>
                    <a:pt x="157" y="270"/>
                    <a:pt x="157" y="269"/>
                    <a:pt x="157" y="268"/>
                  </a:cubicBezTo>
                  <a:cubicBezTo>
                    <a:pt x="156" y="264"/>
                    <a:pt x="155" y="260"/>
                    <a:pt x="154" y="256"/>
                  </a:cubicBezTo>
                  <a:cubicBezTo>
                    <a:pt x="154" y="255"/>
                    <a:pt x="152" y="255"/>
                    <a:pt x="151" y="255"/>
                  </a:cubicBezTo>
                  <a:cubicBezTo>
                    <a:pt x="150" y="255"/>
                    <a:pt x="150" y="256"/>
                    <a:pt x="150" y="257"/>
                  </a:cubicBezTo>
                  <a:close/>
                  <a:moveTo>
                    <a:pt x="143" y="234"/>
                  </a:moveTo>
                  <a:cubicBezTo>
                    <a:pt x="144" y="238"/>
                    <a:pt x="146" y="242"/>
                    <a:pt x="147" y="246"/>
                  </a:cubicBezTo>
                  <a:cubicBezTo>
                    <a:pt x="147" y="247"/>
                    <a:pt x="148" y="247"/>
                    <a:pt x="149" y="247"/>
                  </a:cubicBezTo>
                  <a:cubicBezTo>
                    <a:pt x="150" y="247"/>
                    <a:pt x="151" y="246"/>
                    <a:pt x="151" y="245"/>
                  </a:cubicBezTo>
                  <a:cubicBezTo>
                    <a:pt x="149" y="241"/>
                    <a:pt x="148" y="237"/>
                    <a:pt x="147" y="233"/>
                  </a:cubicBezTo>
                  <a:cubicBezTo>
                    <a:pt x="147" y="232"/>
                    <a:pt x="146" y="231"/>
                    <a:pt x="145" y="232"/>
                  </a:cubicBezTo>
                  <a:cubicBezTo>
                    <a:pt x="144" y="232"/>
                    <a:pt x="143" y="233"/>
                    <a:pt x="143" y="234"/>
                  </a:cubicBezTo>
                  <a:close/>
                  <a:moveTo>
                    <a:pt x="136" y="212"/>
                  </a:moveTo>
                  <a:cubicBezTo>
                    <a:pt x="137" y="215"/>
                    <a:pt x="138" y="219"/>
                    <a:pt x="140" y="223"/>
                  </a:cubicBezTo>
                  <a:cubicBezTo>
                    <a:pt x="140" y="224"/>
                    <a:pt x="141" y="225"/>
                    <a:pt x="142" y="224"/>
                  </a:cubicBezTo>
                  <a:cubicBezTo>
                    <a:pt x="143" y="224"/>
                    <a:pt x="144" y="223"/>
                    <a:pt x="143" y="222"/>
                  </a:cubicBezTo>
                  <a:cubicBezTo>
                    <a:pt x="142" y="218"/>
                    <a:pt x="141" y="214"/>
                    <a:pt x="140" y="210"/>
                  </a:cubicBezTo>
                  <a:cubicBezTo>
                    <a:pt x="139" y="209"/>
                    <a:pt x="138" y="209"/>
                    <a:pt x="137" y="209"/>
                  </a:cubicBezTo>
                  <a:cubicBezTo>
                    <a:pt x="136" y="209"/>
                    <a:pt x="135" y="211"/>
                    <a:pt x="136" y="212"/>
                  </a:cubicBezTo>
                  <a:close/>
                  <a:moveTo>
                    <a:pt x="128" y="189"/>
                  </a:moveTo>
                  <a:cubicBezTo>
                    <a:pt x="129" y="193"/>
                    <a:pt x="130" y="197"/>
                    <a:pt x="132" y="200"/>
                  </a:cubicBezTo>
                  <a:cubicBezTo>
                    <a:pt x="132" y="201"/>
                    <a:pt x="133" y="202"/>
                    <a:pt x="134" y="202"/>
                  </a:cubicBezTo>
                  <a:cubicBezTo>
                    <a:pt x="135" y="201"/>
                    <a:pt x="136" y="200"/>
                    <a:pt x="135" y="199"/>
                  </a:cubicBezTo>
                  <a:cubicBezTo>
                    <a:pt x="134" y="195"/>
                    <a:pt x="133" y="191"/>
                    <a:pt x="131" y="188"/>
                  </a:cubicBezTo>
                  <a:cubicBezTo>
                    <a:pt x="131" y="187"/>
                    <a:pt x="130" y="186"/>
                    <a:pt x="129" y="187"/>
                  </a:cubicBezTo>
                  <a:cubicBezTo>
                    <a:pt x="128" y="187"/>
                    <a:pt x="127" y="188"/>
                    <a:pt x="128" y="189"/>
                  </a:cubicBezTo>
                  <a:close/>
                  <a:moveTo>
                    <a:pt x="119" y="167"/>
                  </a:moveTo>
                  <a:cubicBezTo>
                    <a:pt x="120" y="171"/>
                    <a:pt x="122" y="174"/>
                    <a:pt x="123" y="178"/>
                  </a:cubicBezTo>
                  <a:cubicBezTo>
                    <a:pt x="124" y="179"/>
                    <a:pt x="125" y="180"/>
                    <a:pt x="126" y="179"/>
                  </a:cubicBezTo>
                  <a:cubicBezTo>
                    <a:pt x="127" y="179"/>
                    <a:pt x="127" y="178"/>
                    <a:pt x="127" y="177"/>
                  </a:cubicBezTo>
                  <a:cubicBezTo>
                    <a:pt x="125" y="173"/>
                    <a:pt x="124" y="169"/>
                    <a:pt x="122" y="165"/>
                  </a:cubicBezTo>
                  <a:cubicBezTo>
                    <a:pt x="122" y="164"/>
                    <a:pt x="121" y="164"/>
                    <a:pt x="120" y="164"/>
                  </a:cubicBezTo>
                  <a:cubicBezTo>
                    <a:pt x="119" y="165"/>
                    <a:pt x="118" y="166"/>
                    <a:pt x="119" y="167"/>
                  </a:cubicBezTo>
                  <a:close/>
                  <a:moveTo>
                    <a:pt x="110" y="145"/>
                  </a:moveTo>
                  <a:cubicBezTo>
                    <a:pt x="111" y="148"/>
                    <a:pt x="113" y="152"/>
                    <a:pt x="114" y="156"/>
                  </a:cubicBezTo>
                  <a:cubicBezTo>
                    <a:pt x="115" y="157"/>
                    <a:pt x="116" y="157"/>
                    <a:pt x="117" y="157"/>
                  </a:cubicBezTo>
                  <a:cubicBezTo>
                    <a:pt x="118" y="156"/>
                    <a:pt x="118" y="155"/>
                    <a:pt x="118" y="154"/>
                  </a:cubicBezTo>
                  <a:cubicBezTo>
                    <a:pt x="116" y="151"/>
                    <a:pt x="115" y="147"/>
                    <a:pt x="113" y="143"/>
                  </a:cubicBezTo>
                  <a:cubicBezTo>
                    <a:pt x="113" y="142"/>
                    <a:pt x="112" y="142"/>
                    <a:pt x="111" y="142"/>
                  </a:cubicBezTo>
                  <a:cubicBezTo>
                    <a:pt x="110" y="143"/>
                    <a:pt x="109" y="144"/>
                    <a:pt x="110" y="145"/>
                  </a:cubicBezTo>
                  <a:close/>
                  <a:moveTo>
                    <a:pt x="100" y="123"/>
                  </a:moveTo>
                  <a:cubicBezTo>
                    <a:pt x="102" y="126"/>
                    <a:pt x="103" y="130"/>
                    <a:pt x="105" y="134"/>
                  </a:cubicBezTo>
                  <a:cubicBezTo>
                    <a:pt x="105" y="135"/>
                    <a:pt x="107" y="135"/>
                    <a:pt x="108" y="135"/>
                  </a:cubicBezTo>
                  <a:cubicBezTo>
                    <a:pt x="109" y="134"/>
                    <a:pt x="109" y="133"/>
                    <a:pt x="109" y="132"/>
                  </a:cubicBezTo>
                  <a:cubicBezTo>
                    <a:pt x="107" y="128"/>
                    <a:pt x="105" y="125"/>
                    <a:pt x="104" y="121"/>
                  </a:cubicBezTo>
                  <a:cubicBezTo>
                    <a:pt x="103" y="120"/>
                    <a:pt x="102" y="120"/>
                    <a:pt x="101" y="120"/>
                  </a:cubicBezTo>
                  <a:cubicBezTo>
                    <a:pt x="100" y="120"/>
                    <a:pt x="100" y="122"/>
                    <a:pt x="100" y="123"/>
                  </a:cubicBezTo>
                  <a:close/>
                  <a:moveTo>
                    <a:pt x="91" y="101"/>
                  </a:moveTo>
                  <a:cubicBezTo>
                    <a:pt x="92" y="104"/>
                    <a:pt x="94" y="108"/>
                    <a:pt x="95" y="112"/>
                  </a:cubicBezTo>
                  <a:cubicBezTo>
                    <a:pt x="96" y="113"/>
                    <a:pt x="97" y="113"/>
                    <a:pt x="98" y="113"/>
                  </a:cubicBezTo>
                  <a:cubicBezTo>
                    <a:pt x="99" y="112"/>
                    <a:pt x="100" y="111"/>
                    <a:pt x="99" y="110"/>
                  </a:cubicBezTo>
                  <a:cubicBezTo>
                    <a:pt x="97" y="106"/>
                    <a:pt x="96" y="103"/>
                    <a:pt x="94" y="99"/>
                  </a:cubicBezTo>
                  <a:cubicBezTo>
                    <a:pt x="94" y="98"/>
                    <a:pt x="93" y="98"/>
                    <a:pt x="92" y="98"/>
                  </a:cubicBezTo>
                  <a:cubicBezTo>
                    <a:pt x="91" y="98"/>
                    <a:pt x="90" y="100"/>
                    <a:pt x="91" y="101"/>
                  </a:cubicBezTo>
                  <a:close/>
                  <a:moveTo>
                    <a:pt x="83" y="78"/>
                  </a:moveTo>
                  <a:cubicBezTo>
                    <a:pt x="84" y="81"/>
                    <a:pt x="85" y="85"/>
                    <a:pt x="86" y="89"/>
                  </a:cubicBezTo>
                  <a:cubicBezTo>
                    <a:pt x="87" y="90"/>
                    <a:pt x="88" y="91"/>
                    <a:pt x="89" y="91"/>
                  </a:cubicBezTo>
                  <a:cubicBezTo>
                    <a:pt x="90" y="90"/>
                    <a:pt x="90" y="89"/>
                    <a:pt x="90" y="88"/>
                  </a:cubicBezTo>
                  <a:cubicBezTo>
                    <a:pt x="89" y="84"/>
                    <a:pt x="88" y="80"/>
                    <a:pt x="87" y="77"/>
                  </a:cubicBezTo>
                  <a:cubicBezTo>
                    <a:pt x="86" y="76"/>
                    <a:pt x="85" y="75"/>
                    <a:pt x="84" y="75"/>
                  </a:cubicBezTo>
                  <a:cubicBezTo>
                    <a:pt x="83" y="75"/>
                    <a:pt x="82" y="77"/>
                    <a:pt x="83" y="78"/>
                  </a:cubicBezTo>
                  <a:close/>
                  <a:moveTo>
                    <a:pt x="80" y="53"/>
                  </a:moveTo>
                  <a:cubicBezTo>
                    <a:pt x="80" y="54"/>
                    <a:pt x="80" y="55"/>
                    <a:pt x="80" y="55"/>
                  </a:cubicBezTo>
                  <a:cubicBezTo>
                    <a:pt x="80" y="59"/>
                    <a:pt x="80" y="62"/>
                    <a:pt x="81" y="66"/>
                  </a:cubicBezTo>
                  <a:cubicBezTo>
                    <a:pt x="81" y="67"/>
                    <a:pt x="82" y="67"/>
                    <a:pt x="83" y="67"/>
                  </a:cubicBezTo>
                  <a:cubicBezTo>
                    <a:pt x="84" y="67"/>
                    <a:pt x="85" y="66"/>
                    <a:pt x="84" y="65"/>
                  </a:cubicBezTo>
                  <a:cubicBezTo>
                    <a:pt x="84" y="62"/>
                    <a:pt x="84" y="58"/>
                    <a:pt x="84" y="55"/>
                  </a:cubicBezTo>
                  <a:cubicBezTo>
                    <a:pt x="84" y="55"/>
                    <a:pt x="84" y="54"/>
                    <a:pt x="84" y="53"/>
                  </a:cubicBezTo>
                  <a:cubicBezTo>
                    <a:pt x="84" y="52"/>
                    <a:pt x="83" y="51"/>
                    <a:pt x="82" y="51"/>
                  </a:cubicBezTo>
                  <a:cubicBezTo>
                    <a:pt x="81" y="51"/>
                    <a:pt x="80" y="52"/>
                    <a:pt x="80" y="53"/>
                  </a:cubicBezTo>
                  <a:close/>
                  <a:moveTo>
                    <a:pt x="85" y="29"/>
                  </a:moveTo>
                  <a:cubicBezTo>
                    <a:pt x="84" y="33"/>
                    <a:pt x="82" y="37"/>
                    <a:pt x="81" y="41"/>
                  </a:cubicBezTo>
                  <a:cubicBezTo>
                    <a:pt x="81" y="42"/>
                    <a:pt x="82" y="43"/>
                    <a:pt x="83" y="43"/>
                  </a:cubicBezTo>
                  <a:cubicBezTo>
                    <a:pt x="84" y="44"/>
                    <a:pt x="85" y="43"/>
                    <a:pt x="85" y="42"/>
                  </a:cubicBezTo>
                  <a:cubicBezTo>
                    <a:pt x="86" y="38"/>
                    <a:pt x="87" y="34"/>
                    <a:pt x="89" y="31"/>
                  </a:cubicBezTo>
                  <a:cubicBezTo>
                    <a:pt x="89" y="30"/>
                    <a:pt x="89" y="29"/>
                    <a:pt x="88" y="28"/>
                  </a:cubicBezTo>
                  <a:cubicBezTo>
                    <a:pt x="87" y="28"/>
                    <a:pt x="86" y="28"/>
                    <a:pt x="85" y="29"/>
                  </a:cubicBezTo>
                  <a:close/>
                  <a:moveTo>
                    <a:pt x="101" y="10"/>
                  </a:moveTo>
                  <a:cubicBezTo>
                    <a:pt x="98" y="13"/>
                    <a:pt x="95" y="15"/>
                    <a:pt x="92" y="19"/>
                  </a:cubicBezTo>
                  <a:cubicBezTo>
                    <a:pt x="91" y="20"/>
                    <a:pt x="91" y="21"/>
                    <a:pt x="92" y="22"/>
                  </a:cubicBezTo>
                  <a:cubicBezTo>
                    <a:pt x="93" y="22"/>
                    <a:pt x="94" y="22"/>
                    <a:pt x="95" y="21"/>
                  </a:cubicBezTo>
                  <a:cubicBezTo>
                    <a:pt x="97" y="18"/>
                    <a:pt x="100" y="16"/>
                    <a:pt x="103" y="13"/>
                  </a:cubicBezTo>
                  <a:cubicBezTo>
                    <a:pt x="104" y="13"/>
                    <a:pt x="104" y="11"/>
                    <a:pt x="104" y="11"/>
                  </a:cubicBezTo>
                  <a:cubicBezTo>
                    <a:pt x="103" y="10"/>
                    <a:pt x="102" y="9"/>
                    <a:pt x="101" y="10"/>
                  </a:cubicBezTo>
                  <a:close/>
                  <a:moveTo>
                    <a:pt x="124" y="1"/>
                  </a:moveTo>
                  <a:cubicBezTo>
                    <a:pt x="120" y="1"/>
                    <a:pt x="116" y="2"/>
                    <a:pt x="112" y="4"/>
                  </a:cubicBezTo>
                  <a:cubicBezTo>
                    <a:pt x="111" y="4"/>
                    <a:pt x="110" y="6"/>
                    <a:pt x="111" y="7"/>
                  </a:cubicBezTo>
                  <a:cubicBezTo>
                    <a:pt x="111" y="8"/>
                    <a:pt x="112" y="8"/>
                    <a:pt x="113" y="8"/>
                  </a:cubicBezTo>
                  <a:cubicBezTo>
                    <a:pt x="117" y="6"/>
                    <a:pt x="121" y="5"/>
                    <a:pt x="124" y="5"/>
                  </a:cubicBezTo>
                  <a:cubicBezTo>
                    <a:pt x="125" y="4"/>
                    <a:pt x="126" y="3"/>
                    <a:pt x="126" y="2"/>
                  </a:cubicBezTo>
                  <a:cubicBezTo>
                    <a:pt x="126" y="1"/>
                    <a:pt x="125" y="0"/>
                    <a:pt x="124" y="1"/>
                  </a:cubicBezTo>
                  <a:close/>
                  <a:moveTo>
                    <a:pt x="148" y="3"/>
                  </a:moveTo>
                  <a:cubicBezTo>
                    <a:pt x="145" y="1"/>
                    <a:pt x="140" y="0"/>
                    <a:pt x="136" y="0"/>
                  </a:cubicBezTo>
                  <a:cubicBezTo>
                    <a:pt x="135" y="0"/>
                    <a:pt x="134" y="1"/>
                    <a:pt x="134" y="2"/>
                  </a:cubicBezTo>
                  <a:cubicBezTo>
                    <a:pt x="134" y="3"/>
                    <a:pt x="135" y="4"/>
                    <a:pt x="136" y="4"/>
                  </a:cubicBezTo>
                  <a:cubicBezTo>
                    <a:pt x="140" y="4"/>
                    <a:pt x="143" y="5"/>
                    <a:pt x="147" y="7"/>
                  </a:cubicBezTo>
                  <a:cubicBezTo>
                    <a:pt x="148" y="7"/>
                    <a:pt x="149" y="6"/>
                    <a:pt x="149" y="5"/>
                  </a:cubicBezTo>
                  <a:cubicBezTo>
                    <a:pt x="150" y="4"/>
                    <a:pt x="149" y="3"/>
                    <a:pt x="148" y="3"/>
                  </a:cubicBezTo>
                  <a:close/>
                  <a:moveTo>
                    <a:pt x="166" y="20"/>
                  </a:moveTo>
                  <a:cubicBezTo>
                    <a:pt x="165" y="16"/>
                    <a:pt x="162" y="12"/>
                    <a:pt x="159" y="10"/>
                  </a:cubicBezTo>
                  <a:cubicBezTo>
                    <a:pt x="158" y="9"/>
                    <a:pt x="157" y="9"/>
                    <a:pt x="156" y="10"/>
                  </a:cubicBezTo>
                  <a:cubicBezTo>
                    <a:pt x="155" y="10"/>
                    <a:pt x="156" y="12"/>
                    <a:pt x="156" y="12"/>
                  </a:cubicBezTo>
                  <a:cubicBezTo>
                    <a:pt x="159" y="15"/>
                    <a:pt x="161" y="18"/>
                    <a:pt x="162" y="22"/>
                  </a:cubicBezTo>
                  <a:cubicBezTo>
                    <a:pt x="163" y="23"/>
                    <a:pt x="164" y="23"/>
                    <a:pt x="165" y="23"/>
                  </a:cubicBezTo>
                  <a:cubicBezTo>
                    <a:pt x="166" y="22"/>
                    <a:pt x="167" y="21"/>
                    <a:pt x="166" y="20"/>
                  </a:cubicBezTo>
                  <a:close/>
                  <a:moveTo>
                    <a:pt x="166" y="45"/>
                  </a:moveTo>
                  <a:cubicBezTo>
                    <a:pt x="166" y="44"/>
                    <a:pt x="166" y="43"/>
                    <a:pt x="166" y="43"/>
                  </a:cubicBezTo>
                  <a:cubicBezTo>
                    <a:pt x="167" y="39"/>
                    <a:pt x="168" y="36"/>
                    <a:pt x="168" y="33"/>
                  </a:cubicBezTo>
                  <a:cubicBezTo>
                    <a:pt x="168" y="32"/>
                    <a:pt x="167" y="31"/>
                    <a:pt x="166" y="31"/>
                  </a:cubicBezTo>
                  <a:cubicBezTo>
                    <a:pt x="165" y="31"/>
                    <a:pt x="164" y="32"/>
                    <a:pt x="164" y="33"/>
                  </a:cubicBezTo>
                  <a:cubicBezTo>
                    <a:pt x="164" y="35"/>
                    <a:pt x="163" y="38"/>
                    <a:pt x="163" y="42"/>
                  </a:cubicBezTo>
                  <a:cubicBezTo>
                    <a:pt x="162" y="42"/>
                    <a:pt x="162" y="43"/>
                    <a:pt x="162" y="44"/>
                  </a:cubicBezTo>
                  <a:cubicBezTo>
                    <a:pt x="162" y="45"/>
                    <a:pt x="162" y="46"/>
                    <a:pt x="163" y="46"/>
                  </a:cubicBezTo>
                  <a:cubicBezTo>
                    <a:pt x="164" y="47"/>
                    <a:pt x="165" y="46"/>
                    <a:pt x="166" y="45"/>
                  </a:cubicBezTo>
                  <a:close/>
                  <a:moveTo>
                    <a:pt x="155" y="67"/>
                  </a:moveTo>
                  <a:cubicBezTo>
                    <a:pt x="157" y="64"/>
                    <a:pt x="159" y="61"/>
                    <a:pt x="161" y="57"/>
                  </a:cubicBezTo>
                  <a:cubicBezTo>
                    <a:pt x="162" y="56"/>
                    <a:pt x="161" y="54"/>
                    <a:pt x="160" y="54"/>
                  </a:cubicBezTo>
                  <a:cubicBezTo>
                    <a:pt x="159" y="53"/>
                    <a:pt x="158" y="54"/>
                    <a:pt x="158" y="55"/>
                  </a:cubicBezTo>
                  <a:cubicBezTo>
                    <a:pt x="156" y="59"/>
                    <a:pt x="154" y="62"/>
                    <a:pt x="152" y="65"/>
                  </a:cubicBezTo>
                  <a:cubicBezTo>
                    <a:pt x="151" y="66"/>
                    <a:pt x="151" y="67"/>
                    <a:pt x="152" y="67"/>
                  </a:cubicBezTo>
                  <a:cubicBezTo>
                    <a:pt x="153" y="68"/>
                    <a:pt x="154" y="68"/>
                    <a:pt x="155" y="67"/>
                  </a:cubicBezTo>
                  <a:close/>
                  <a:moveTo>
                    <a:pt x="135" y="82"/>
                  </a:moveTo>
                  <a:cubicBezTo>
                    <a:pt x="139" y="80"/>
                    <a:pt x="143" y="78"/>
                    <a:pt x="146" y="76"/>
                  </a:cubicBezTo>
                  <a:cubicBezTo>
                    <a:pt x="147" y="75"/>
                    <a:pt x="147" y="74"/>
                    <a:pt x="146" y="73"/>
                  </a:cubicBezTo>
                  <a:cubicBezTo>
                    <a:pt x="146" y="72"/>
                    <a:pt x="145" y="72"/>
                    <a:pt x="144" y="73"/>
                  </a:cubicBezTo>
                  <a:cubicBezTo>
                    <a:pt x="141" y="75"/>
                    <a:pt x="137" y="77"/>
                    <a:pt x="134" y="78"/>
                  </a:cubicBezTo>
                  <a:cubicBezTo>
                    <a:pt x="133" y="79"/>
                    <a:pt x="132" y="80"/>
                    <a:pt x="133" y="81"/>
                  </a:cubicBezTo>
                  <a:cubicBezTo>
                    <a:pt x="133" y="82"/>
                    <a:pt x="134" y="82"/>
                    <a:pt x="135" y="82"/>
                  </a:cubicBezTo>
                  <a:close/>
                  <a:moveTo>
                    <a:pt x="111" y="86"/>
                  </a:moveTo>
                  <a:cubicBezTo>
                    <a:pt x="112" y="86"/>
                    <a:pt x="113" y="86"/>
                    <a:pt x="114" y="86"/>
                  </a:cubicBezTo>
                  <a:cubicBezTo>
                    <a:pt x="117" y="86"/>
                    <a:pt x="120" y="85"/>
                    <a:pt x="123" y="85"/>
                  </a:cubicBezTo>
                  <a:cubicBezTo>
                    <a:pt x="124" y="85"/>
                    <a:pt x="125" y="84"/>
                    <a:pt x="125" y="83"/>
                  </a:cubicBezTo>
                  <a:cubicBezTo>
                    <a:pt x="125" y="82"/>
                    <a:pt x="124" y="81"/>
                    <a:pt x="123" y="81"/>
                  </a:cubicBezTo>
                  <a:cubicBezTo>
                    <a:pt x="120" y="81"/>
                    <a:pt x="117" y="82"/>
                    <a:pt x="114" y="82"/>
                  </a:cubicBezTo>
                  <a:cubicBezTo>
                    <a:pt x="113" y="82"/>
                    <a:pt x="112" y="82"/>
                    <a:pt x="111" y="82"/>
                  </a:cubicBezTo>
                  <a:cubicBezTo>
                    <a:pt x="110" y="82"/>
                    <a:pt x="109" y="82"/>
                    <a:pt x="109" y="84"/>
                  </a:cubicBezTo>
                  <a:cubicBezTo>
                    <a:pt x="109" y="85"/>
                    <a:pt x="110" y="86"/>
                    <a:pt x="111" y="86"/>
                  </a:cubicBezTo>
                  <a:close/>
                  <a:moveTo>
                    <a:pt x="87" y="82"/>
                  </a:moveTo>
                  <a:cubicBezTo>
                    <a:pt x="91" y="83"/>
                    <a:pt x="95" y="84"/>
                    <a:pt x="99" y="84"/>
                  </a:cubicBezTo>
                  <a:cubicBezTo>
                    <a:pt x="100" y="84"/>
                    <a:pt x="101" y="84"/>
                    <a:pt x="101" y="83"/>
                  </a:cubicBezTo>
                  <a:cubicBezTo>
                    <a:pt x="101" y="82"/>
                    <a:pt x="100" y="81"/>
                    <a:pt x="99" y="80"/>
                  </a:cubicBezTo>
                  <a:cubicBezTo>
                    <a:pt x="95" y="80"/>
                    <a:pt x="92" y="79"/>
                    <a:pt x="88" y="78"/>
                  </a:cubicBezTo>
                  <a:cubicBezTo>
                    <a:pt x="87" y="77"/>
                    <a:pt x="86" y="78"/>
                    <a:pt x="85" y="79"/>
                  </a:cubicBezTo>
                  <a:cubicBezTo>
                    <a:pt x="85" y="80"/>
                    <a:pt x="86" y="81"/>
                    <a:pt x="87" y="82"/>
                  </a:cubicBezTo>
                  <a:close/>
                  <a:moveTo>
                    <a:pt x="64" y="74"/>
                  </a:moveTo>
                  <a:cubicBezTo>
                    <a:pt x="67" y="75"/>
                    <a:pt x="71" y="77"/>
                    <a:pt x="75" y="78"/>
                  </a:cubicBezTo>
                  <a:cubicBezTo>
                    <a:pt x="76" y="78"/>
                    <a:pt x="77" y="78"/>
                    <a:pt x="78" y="77"/>
                  </a:cubicBezTo>
                  <a:cubicBezTo>
                    <a:pt x="78" y="76"/>
                    <a:pt x="77" y="75"/>
                    <a:pt x="76" y="74"/>
                  </a:cubicBezTo>
                  <a:cubicBezTo>
                    <a:pt x="73" y="73"/>
                    <a:pt x="69" y="71"/>
                    <a:pt x="65" y="70"/>
                  </a:cubicBezTo>
                  <a:cubicBezTo>
                    <a:pt x="64" y="69"/>
                    <a:pt x="63" y="70"/>
                    <a:pt x="63" y="71"/>
                  </a:cubicBezTo>
                  <a:cubicBezTo>
                    <a:pt x="62" y="72"/>
                    <a:pt x="63" y="73"/>
                    <a:pt x="64" y="74"/>
                  </a:cubicBezTo>
                  <a:close/>
                  <a:moveTo>
                    <a:pt x="42" y="63"/>
                  </a:moveTo>
                  <a:cubicBezTo>
                    <a:pt x="45" y="65"/>
                    <a:pt x="49" y="67"/>
                    <a:pt x="53" y="69"/>
                  </a:cubicBezTo>
                  <a:cubicBezTo>
                    <a:pt x="54" y="69"/>
                    <a:pt x="55" y="69"/>
                    <a:pt x="55" y="68"/>
                  </a:cubicBezTo>
                  <a:cubicBezTo>
                    <a:pt x="56" y="67"/>
                    <a:pt x="55" y="65"/>
                    <a:pt x="54" y="65"/>
                  </a:cubicBezTo>
                  <a:cubicBezTo>
                    <a:pt x="51" y="63"/>
                    <a:pt x="47" y="61"/>
                    <a:pt x="44" y="60"/>
                  </a:cubicBezTo>
                  <a:cubicBezTo>
                    <a:pt x="43" y="59"/>
                    <a:pt x="42" y="59"/>
                    <a:pt x="41" y="60"/>
                  </a:cubicBezTo>
                  <a:cubicBezTo>
                    <a:pt x="41" y="61"/>
                    <a:pt x="41" y="63"/>
                    <a:pt x="42" y="63"/>
                  </a:cubicBezTo>
                  <a:close/>
                  <a:moveTo>
                    <a:pt x="21" y="51"/>
                  </a:moveTo>
                  <a:cubicBezTo>
                    <a:pt x="24" y="53"/>
                    <a:pt x="28" y="55"/>
                    <a:pt x="31" y="57"/>
                  </a:cubicBezTo>
                  <a:cubicBezTo>
                    <a:pt x="32" y="58"/>
                    <a:pt x="34" y="58"/>
                    <a:pt x="34" y="57"/>
                  </a:cubicBezTo>
                  <a:cubicBezTo>
                    <a:pt x="35" y="56"/>
                    <a:pt x="34" y="54"/>
                    <a:pt x="33" y="54"/>
                  </a:cubicBezTo>
                  <a:cubicBezTo>
                    <a:pt x="30" y="52"/>
                    <a:pt x="26" y="50"/>
                    <a:pt x="23" y="48"/>
                  </a:cubicBezTo>
                  <a:cubicBezTo>
                    <a:pt x="22" y="47"/>
                    <a:pt x="21" y="47"/>
                    <a:pt x="20" y="48"/>
                  </a:cubicBezTo>
                  <a:cubicBezTo>
                    <a:pt x="20" y="49"/>
                    <a:pt x="20" y="51"/>
                    <a:pt x="21" y="51"/>
                  </a:cubicBezTo>
                  <a:close/>
                  <a:moveTo>
                    <a:pt x="2" y="39"/>
                  </a:moveTo>
                  <a:cubicBezTo>
                    <a:pt x="2" y="37"/>
                    <a:pt x="2" y="37"/>
                    <a:pt x="2" y="37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2" y="39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3" y="39"/>
                    <a:pt x="4" y="41"/>
                  </a:cubicBezTo>
                  <a:cubicBezTo>
                    <a:pt x="6" y="42"/>
                    <a:pt x="8" y="43"/>
                    <a:pt x="11" y="45"/>
                  </a:cubicBezTo>
                  <a:cubicBezTo>
                    <a:pt x="12" y="45"/>
                    <a:pt x="13" y="45"/>
                    <a:pt x="14" y="44"/>
                  </a:cubicBezTo>
                  <a:cubicBezTo>
                    <a:pt x="14" y="43"/>
                    <a:pt x="14" y="42"/>
                    <a:pt x="13" y="41"/>
                  </a:cubicBezTo>
                  <a:cubicBezTo>
                    <a:pt x="10" y="39"/>
                    <a:pt x="8" y="38"/>
                    <a:pt x="6" y="37"/>
                  </a:cubicBezTo>
                  <a:cubicBezTo>
                    <a:pt x="5" y="36"/>
                    <a:pt x="4" y="36"/>
                    <a:pt x="4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1" y="35"/>
                    <a:pt x="0" y="36"/>
                    <a:pt x="0" y="37"/>
                  </a:cubicBezTo>
                  <a:cubicBezTo>
                    <a:pt x="0" y="38"/>
                    <a:pt x="1" y="39"/>
                    <a:pt x="2" y="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0" name="Freeform 615"/>
            <p:cNvSpPr>
              <a:spLocks/>
            </p:cNvSpPr>
            <p:nvPr/>
          </p:nvSpPr>
          <p:spPr bwMode="auto">
            <a:xfrm rot="16200000">
              <a:off x="4303548" y="467425"/>
              <a:ext cx="574532" cy="250270"/>
            </a:xfrm>
            <a:custGeom>
              <a:avLst/>
              <a:gdLst>
                <a:gd name="T0" fmla="*/ 99 w 99"/>
                <a:gd name="T1" fmla="*/ 43 h 43"/>
                <a:gd name="T2" fmla="*/ 35 w 99"/>
                <a:gd name="T3" fmla="*/ 3 h 43"/>
                <a:gd name="T4" fmla="*/ 0 w 99"/>
                <a:gd name="T5" fmla="*/ 1 h 43"/>
                <a:gd name="T6" fmla="*/ 99 w 99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9" h="43">
                  <a:moveTo>
                    <a:pt x="99" y="43"/>
                  </a:moveTo>
                  <a:cubicBezTo>
                    <a:pt x="84" y="23"/>
                    <a:pt x="62" y="8"/>
                    <a:pt x="35" y="3"/>
                  </a:cubicBezTo>
                  <a:cubicBezTo>
                    <a:pt x="23" y="0"/>
                    <a:pt x="11" y="0"/>
                    <a:pt x="0" y="1"/>
                  </a:cubicBezTo>
                  <a:cubicBezTo>
                    <a:pt x="16" y="13"/>
                    <a:pt x="50" y="32"/>
                    <a:pt x="99" y="43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1" name="Freeform 616"/>
            <p:cNvSpPr>
              <a:spLocks/>
            </p:cNvSpPr>
            <p:nvPr/>
          </p:nvSpPr>
          <p:spPr bwMode="auto">
            <a:xfrm rot="16200000">
              <a:off x="4212145" y="517479"/>
              <a:ext cx="826977" cy="306853"/>
            </a:xfrm>
            <a:custGeom>
              <a:avLst/>
              <a:gdLst>
                <a:gd name="T0" fmla="*/ 142 w 142"/>
                <a:gd name="T1" fmla="*/ 53 h 53"/>
                <a:gd name="T2" fmla="*/ 134 w 142"/>
                <a:gd name="T3" fmla="*/ 42 h 53"/>
                <a:gd name="T4" fmla="*/ 35 w 142"/>
                <a:gd name="T5" fmla="*/ 0 h 53"/>
                <a:gd name="T6" fmla="*/ 0 w 142"/>
                <a:gd name="T7" fmla="*/ 10 h 53"/>
                <a:gd name="T8" fmla="*/ 142 w 142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53">
                  <a:moveTo>
                    <a:pt x="142" y="53"/>
                  </a:moveTo>
                  <a:cubicBezTo>
                    <a:pt x="140" y="49"/>
                    <a:pt x="137" y="46"/>
                    <a:pt x="134" y="42"/>
                  </a:cubicBezTo>
                  <a:cubicBezTo>
                    <a:pt x="85" y="31"/>
                    <a:pt x="51" y="12"/>
                    <a:pt x="35" y="0"/>
                  </a:cubicBezTo>
                  <a:cubicBezTo>
                    <a:pt x="22" y="1"/>
                    <a:pt x="11" y="5"/>
                    <a:pt x="0" y="10"/>
                  </a:cubicBezTo>
                  <a:cubicBezTo>
                    <a:pt x="26" y="22"/>
                    <a:pt x="95" y="51"/>
                    <a:pt x="142" y="53"/>
                  </a:cubicBezTo>
                  <a:close/>
                </a:path>
              </a:pathLst>
            </a:custGeom>
            <a:solidFill>
              <a:srgbClr val="E8AD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2" name="Freeform 617"/>
            <p:cNvSpPr>
              <a:spLocks/>
            </p:cNvSpPr>
            <p:nvPr/>
          </p:nvSpPr>
          <p:spPr bwMode="auto">
            <a:xfrm rot="16200000">
              <a:off x="4191470" y="566444"/>
              <a:ext cx="983668" cy="309028"/>
            </a:xfrm>
            <a:custGeom>
              <a:avLst/>
              <a:gdLst>
                <a:gd name="T0" fmla="*/ 169 w 169"/>
                <a:gd name="T1" fmla="*/ 53 h 53"/>
                <a:gd name="T2" fmla="*/ 164 w 169"/>
                <a:gd name="T3" fmla="*/ 43 h 53"/>
                <a:gd name="T4" fmla="*/ 22 w 169"/>
                <a:gd name="T5" fmla="*/ 0 h 53"/>
                <a:gd name="T6" fmla="*/ 0 w 169"/>
                <a:gd name="T7" fmla="*/ 14 h 53"/>
                <a:gd name="T8" fmla="*/ 169 w 169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53">
                  <a:moveTo>
                    <a:pt x="169" y="53"/>
                  </a:moveTo>
                  <a:cubicBezTo>
                    <a:pt x="167" y="49"/>
                    <a:pt x="166" y="46"/>
                    <a:pt x="164" y="43"/>
                  </a:cubicBezTo>
                  <a:cubicBezTo>
                    <a:pt x="117" y="41"/>
                    <a:pt x="48" y="12"/>
                    <a:pt x="22" y="0"/>
                  </a:cubicBezTo>
                  <a:cubicBezTo>
                    <a:pt x="14" y="4"/>
                    <a:pt x="7" y="8"/>
                    <a:pt x="0" y="14"/>
                  </a:cubicBezTo>
                  <a:cubicBezTo>
                    <a:pt x="27" y="24"/>
                    <a:pt x="106" y="53"/>
                    <a:pt x="169" y="53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3" name="Freeform 618"/>
            <p:cNvSpPr>
              <a:spLocks/>
            </p:cNvSpPr>
            <p:nvPr/>
          </p:nvSpPr>
          <p:spPr bwMode="auto">
            <a:xfrm rot="16200000">
              <a:off x="5262189" y="764483"/>
              <a:ext cx="783452" cy="121870"/>
            </a:xfrm>
            <a:custGeom>
              <a:avLst/>
              <a:gdLst>
                <a:gd name="T0" fmla="*/ 16 w 135"/>
                <a:gd name="T1" fmla="*/ 11 h 21"/>
                <a:gd name="T2" fmla="*/ 103 w 135"/>
                <a:gd name="T3" fmla="*/ 21 h 21"/>
                <a:gd name="T4" fmla="*/ 135 w 135"/>
                <a:gd name="T5" fmla="*/ 4 h 21"/>
                <a:gd name="T6" fmla="*/ 0 w 135"/>
                <a:gd name="T7" fmla="*/ 0 h 21"/>
                <a:gd name="T8" fmla="*/ 16 w 135"/>
                <a:gd name="T9" fmla="*/ 1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21">
                  <a:moveTo>
                    <a:pt x="16" y="11"/>
                  </a:moveTo>
                  <a:cubicBezTo>
                    <a:pt x="35" y="15"/>
                    <a:pt x="71" y="21"/>
                    <a:pt x="103" y="21"/>
                  </a:cubicBezTo>
                  <a:cubicBezTo>
                    <a:pt x="115" y="17"/>
                    <a:pt x="125" y="11"/>
                    <a:pt x="135" y="4"/>
                  </a:cubicBezTo>
                  <a:cubicBezTo>
                    <a:pt x="93" y="10"/>
                    <a:pt x="28" y="3"/>
                    <a:pt x="0" y="0"/>
                  </a:cubicBezTo>
                  <a:cubicBezTo>
                    <a:pt x="5" y="4"/>
                    <a:pt x="10" y="8"/>
                    <a:pt x="16" y="11"/>
                  </a:cubicBezTo>
                  <a:close/>
                </a:path>
              </a:pathLst>
            </a:custGeom>
            <a:solidFill>
              <a:srgbClr val="FBDF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4" name="Freeform 619"/>
            <p:cNvSpPr>
              <a:spLocks/>
            </p:cNvSpPr>
            <p:nvPr/>
          </p:nvSpPr>
          <p:spPr bwMode="auto">
            <a:xfrm rot="16200000">
              <a:off x="5451523" y="825419"/>
              <a:ext cx="504891" cy="91403"/>
            </a:xfrm>
            <a:custGeom>
              <a:avLst/>
              <a:gdLst>
                <a:gd name="T0" fmla="*/ 32 w 87"/>
                <a:gd name="T1" fmla="*/ 12 h 16"/>
                <a:gd name="T2" fmla="*/ 87 w 87"/>
                <a:gd name="T3" fmla="*/ 10 h 16"/>
                <a:gd name="T4" fmla="*/ 0 w 87"/>
                <a:gd name="T5" fmla="*/ 0 h 16"/>
                <a:gd name="T6" fmla="*/ 32 w 87"/>
                <a:gd name="T7" fmla="*/ 1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7" h="16">
                  <a:moveTo>
                    <a:pt x="32" y="12"/>
                  </a:moveTo>
                  <a:cubicBezTo>
                    <a:pt x="51" y="16"/>
                    <a:pt x="70" y="15"/>
                    <a:pt x="87" y="10"/>
                  </a:cubicBezTo>
                  <a:cubicBezTo>
                    <a:pt x="55" y="10"/>
                    <a:pt x="19" y="4"/>
                    <a:pt x="0" y="0"/>
                  </a:cubicBezTo>
                  <a:cubicBezTo>
                    <a:pt x="9" y="6"/>
                    <a:pt x="20" y="10"/>
                    <a:pt x="32" y="12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5" name="Freeform 620"/>
            <p:cNvSpPr>
              <a:spLocks/>
            </p:cNvSpPr>
            <p:nvPr/>
          </p:nvSpPr>
          <p:spPr bwMode="auto">
            <a:xfrm rot="16200000">
              <a:off x="4340544" y="598000"/>
              <a:ext cx="1262228" cy="406961"/>
            </a:xfrm>
            <a:custGeom>
              <a:avLst/>
              <a:gdLst>
                <a:gd name="T0" fmla="*/ 217 w 217"/>
                <a:gd name="T1" fmla="*/ 49 h 70"/>
                <a:gd name="T2" fmla="*/ 214 w 217"/>
                <a:gd name="T3" fmla="*/ 31 h 70"/>
                <a:gd name="T4" fmla="*/ 14 w 217"/>
                <a:gd name="T5" fmla="*/ 0 h 70"/>
                <a:gd name="T6" fmla="*/ 0 w 217"/>
                <a:gd name="T7" fmla="*/ 34 h 70"/>
                <a:gd name="T8" fmla="*/ 217 w 217"/>
                <a:gd name="T9" fmla="*/ 4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7" h="70">
                  <a:moveTo>
                    <a:pt x="217" y="49"/>
                  </a:moveTo>
                  <a:cubicBezTo>
                    <a:pt x="216" y="43"/>
                    <a:pt x="215" y="37"/>
                    <a:pt x="214" y="31"/>
                  </a:cubicBezTo>
                  <a:cubicBezTo>
                    <a:pt x="147" y="41"/>
                    <a:pt x="52" y="13"/>
                    <a:pt x="14" y="0"/>
                  </a:cubicBezTo>
                  <a:cubicBezTo>
                    <a:pt x="8" y="10"/>
                    <a:pt x="3" y="22"/>
                    <a:pt x="0" y="34"/>
                  </a:cubicBezTo>
                  <a:cubicBezTo>
                    <a:pt x="35" y="43"/>
                    <a:pt x="149" y="70"/>
                    <a:pt x="217" y="49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6" name="Freeform 621"/>
            <p:cNvSpPr>
              <a:spLocks/>
            </p:cNvSpPr>
            <p:nvPr/>
          </p:nvSpPr>
          <p:spPr bwMode="auto">
            <a:xfrm rot="16200000">
              <a:off x="5107674" y="755778"/>
              <a:ext cx="948847" cy="139280"/>
            </a:xfrm>
            <a:custGeom>
              <a:avLst/>
              <a:gdLst>
                <a:gd name="T0" fmla="*/ 0 w 163"/>
                <a:gd name="T1" fmla="*/ 0 h 24"/>
                <a:gd name="T2" fmla="*/ 14 w 163"/>
                <a:gd name="T3" fmla="*/ 14 h 24"/>
                <a:gd name="T4" fmla="*/ 149 w 163"/>
                <a:gd name="T5" fmla="*/ 18 h 24"/>
                <a:gd name="T6" fmla="*/ 163 w 163"/>
                <a:gd name="T7" fmla="*/ 7 h 24"/>
                <a:gd name="T8" fmla="*/ 0 w 163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24">
                  <a:moveTo>
                    <a:pt x="0" y="0"/>
                  </a:moveTo>
                  <a:cubicBezTo>
                    <a:pt x="4" y="5"/>
                    <a:pt x="9" y="10"/>
                    <a:pt x="14" y="14"/>
                  </a:cubicBezTo>
                  <a:cubicBezTo>
                    <a:pt x="42" y="17"/>
                    <a:pt x="107" y="24"/>
                    <a:pt x="149" y="18"/>
                  </a:cubicBezTo>
                  <a:cubicBezTo>
                    <a:pt x="154" y="15"/>
                    <a:pt x="158" y="11"/>
                    <a:pt x="163" y="7"/>
                  </a:cubicBezTo>
                  <a:cubicBezTo>
                    <a:pt x="106" y="17"/>
                    <a:pt x="28" y="5"/>
                    <a:pt x="0" y="0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7" name="Freeform 622"/>
            <p:cNvSpPr>
              <a:spLocks/>
            </p:cNvSpPr>
            <p:nvPr/>
          </p:nvSpPr>
          <p:spPr bwMode="auto">
            <a:xfrm rot="16200000">
              <a:off x="5005390" y="740545"/>
              <a:ext cx="1053308" cy="156690"/>
            </a:xfrm>
            <a:custGeom>
              <a:avLst/>
              <a:gdLst>
                <a:gd name="T0" fmla="*/ 181 w 181"/>
                <a:gd name="T1" fmla="*/ 4 h 27"/>
                <a:gd name="T2" fmla="*/ 0 w 181"/>
                <a:gd name="T3" fmla="*/ 0 h 27"/>
                <a:gd name="T4" fmla="*/ 8 w 181"/>
                <a:gd name="T5" fmla="*/ 10 h 27"/>
                <a:gd name="T6" fmla="*/ 171 w 181"/>
                <a:gd name="T7" fmla="*/ 17 h 27"/>
                <a:gd name="T8" fmla="*/ 181 w 181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" h="27">
                  <a:moveTo>
                    <a:pt x="181" y="4"/>
                  </a:moveTo>
                  <a:cubicBezTo>
                    <a:pt x="124" y="19"/>
                    <a:pt x="35" y="5"/>
                    <a:pt x="0" y="0"/>
                  </a:cubicBezTo>
                  <a:cubicBezTo>
                    <a:pt x="3" y="3"/>
                    <a:pt x="5" y="7"/>
                    <a:pt x="8" y="10"/>
                  </a:cubicBezTo>
                  <a:cubicBezTo>
                    <a:pt x="36" y="15"/>
                    <a:pt x="114" y="27"/>
                    <a:pt x="171" y="17"/>
                  </a:cubicBezTo>
                  <a:cubicBezTo>
                    <a:pt x="175" y="13"/>
                    <a:pt x="178" y="8"/>
                    <a:pt x="181" y="4"/>
                  </a:cubicBezTo>
                  <a:close/>
                </a:path>
              </a:pathLst>
            </a:custGeom>
            <a:solidFill>
              <a:srgbClr val="A885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8" name="Freeform 623"/>
            <p:cNvSpPr>
              <a:spLocks/>
            </p:cNvSpPr>
            <p:nvPr/>
          </p:nvSpPr>
          <p:spPr bwMode="auto">
            <a:xfrm rot="16200000">
              <a:off x="4748591" y="609969"/>
              <a:ext cx="1249171" cy="383021"/>
            </a:xfrm>
            <a:custGeom>
              <a:avLst/>
              <a:gdLst>
                <a:gd name="T0" fmla="*/ 214 w 215"/>
                <a:gd name="T1" fmla="*/ 9 h 66"/>
                <a:gd name="T2" fmla="*/ 215 w 215"/>
                <a:gd name="T3" fmla="*/ 0 h 66"/>
                <a:gd name="T4" fmla="*/ 0 w 215"/>
                <a:gd name="T5" fmla="*/ 13 h 66"/>
                <a:gd name="T6" fmla="*/ 14 w 215"/>
                <a:gd name="T7" fmla="*/ 47 h 66"/>
                <a:gd name="T8" fmla="*/ 195 w 215"/>
                <a:gd name="T9" fmla="*/ 51 h 66"/>
                <a:gd name="T10" fmla="*/ 214 w 215"/>
                <a:gd name="T11" fmla="*/ 9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5" h="66">
                  <a:moveTo>
                    <a:pt x="214" y="9"/>
                  </a:moveTo>
                  <a:cubicBezTo>
                    <a:pt x="214" y="6"/>
                    <a:pt x="215" y="3"/>
                    <a:pt x="215" y="0"/>
                  </a:cubicBezTo>
                  <a:cubicBezTo>
                    <a:pt x="159" y="26"/>
                    <a:pt x="43" y="17"/>
                    <a:pt x="0" y="13"/>
                  </a:cubicBezTo>
                  <a:cubicBezTo>
                    <a:pt x="3" y="25"/>
                    <a:pt x="8" y="36"/>
                    <a:pt x="14" y="47"/>
                  </a:cubicBezTo>
                  <a:cubicBezTo>
                    <a:pt x="49" y="52"/>
                    <a:pt x="138" y="66"/>
                    <a:pt x="195" y="51"/>
                  </a:cubicBezTo>
                  <a:cubicBezTo>
                    <a:pt x="204" y="39"/>
                    <a:pt x="210" y="25"/>
                    <a:pt x="214" y="9"/>
                  </a:cubicBezTo>
                  <a:close/>
                </a:path>
              </a:pathLst>
            </a:custGeom>
            <a:solidFill>
              <a:srgbClr val="F5AF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9" name="Freeform 624"/>
            <p:cNvSpPr>
              <a:spLocks/>
            </p:cNvSpPr>
            <p:nvPr/>
          </p:nvSpPr>
          <p:spPr bwMode="auto">
            <a:xfrm rot="16200000">
              <a:off x="4505939" y="630643"/>
              <a:ext cx="1286168" cy="365611"/>
            </a:xfrm>
            <a:custGeom>
              <a:avLst/>
              <a:gdLst>
                <a:gd name="T0" fmla="*/ 221 w 221"/>
                <a:gd name="T1" fmla="*/ 15 h 63"/>
                <a:gd name="T2" fmla="*/ 4 w 221"/>
                <a:gd name="T3" fmla="*/ 0 h 63"/>
                <a:gd name="T4" fmla="*/ 4 w 221"/>
                <a:gd name="T5" fmla="*/ 2 h 63"/>
                <a:gd name="T6" fmla="*/ 5 w 221"/>
                <a:gd name="T7" fmla="*/ 50 h 63"/>
                <a:gd name="T8" fmla="*/ 220 w 221"/>
                <a:gd name="T9" fmla="*/ 37 h 63"/>
                <a:gd name="T10" fmla="*/ 221 w 221"/>
                <a:gd name="T11" fmla="*/ 1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1" h="63">
                  <a:moveTo>
                    <a:pt x="221" y="15"/>
                  </a:moveTo>
                  <a:cubicBezTo>
                    <a:pt x="153" y="36"/>
                    <a:pt x="39" y="9"/>
                    <a:pt x="4" y="0"/>
                  </a:cubicBezTo>
                  <a:cubicBezTo>
                    <a:pt x="4" y="1"/>
                    <a:pt x="4" y="1"/>
                    <a:pt x="4" y="2"/>
                  </a:cubicBezTo>
                  <a:cubicBezTo>
                    <a:pt x="0" y="18"/>
                    <a:pt x="1" y="35"/>
                    <a:pt x="5" y="50"/>
                  </a:cubicBezTo>
                  <a:cubicBezTo>
                    <a:pt x="48" y="54"/>
                    <a:pt x="164" y="63"/>
                    <a:pt x="220" y="37"/>
                  </a:cubicBezTo>
                  <a:cubicBezTo>
                    <a:pt x="221" y="29"/>
                    <a:pt x="221" y="22"/>
                    <a:pt x="221" y="15"/>
                  </a:cubicBezTo>
                  <a:close/>
                </a:path>
              </a:pathLst>
            </a:custGeom>
            <a:solidFill>
              <a:srgbClr val="CFA3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0" name="Freeform 625"/>
            <p:cNvSpPr>
              <a:spLocks/>
            </p:cNvSpPr>
            <p:nvPr/>
          </p:nvSpPr>
          <p:spPr bwMode="auto">
            <a:xfrm rot="16200000">
              <a:off x="4226290" y="572972"/>
              <a:ext cx="1164297" cy="393903"/>
            </a:xfrm>
            <a:custGeom>
              <a:avLst/>
              <a:gdLst>
                <a:gd name="T0" fmla="*/ 200 w 200"/>
                <a:gd name="T1" fmla="*/ 58 h 68"/>
                <a:gd name="T2" fmla="*/ 193 w 200"/>
                <a:gd name="T3" fmla="*/ 39 h 68"/>
                <a:gd name="T4" fmla="*/ 24 w 200"/>
                <a:gd name="T5" fmla="*/ 0 h 68"/>
                <a:gd name="T6" fmla="*/ 0 w 200"/>
                <a:gd name="T7" fmla="*/ 27 h 68"/>
                <a:gd name="T8" fmla="*/ 200 w 200"/>
                <a:gd name="T9" fmla="*/ 5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68">
                  <a:moveTo>
                    <a:pt x="200" y="58"/>
                  </a:moveTo>
                  <a:cubicBezTo>
                    <a:pt x="198" y="52"/>
                    <a:pt x="196" y="45"/>
                    <a:pt x="193" y="39"/>
                  </a:cubicBezTo>
                  <a:cubicBezTo>
                    <a:pt x="130" y="39"/>
                    <a:pt x="51" y="10"/>
                    <a:pt x="24" y="0"/>
                  </a:cubicBezTo>
                  <a:cubicBezTo>
                    <a:pt x="15" y="7"/>
                    <a:pt x="7" y="17"/>
                    <a:pt x="0" y="27"/>
                  </a:cubicBezTo>
                  <a:cubicBezTo>
                    <a:pt x="38" y="40"/>
                    <a:pt x="133" y="68"/>
                    <a:pt x="200" y="58"/>
                  </a:cubicBezTo>
                  <a:close/>
                </a:path>
              </a:pathLst>
            </a:custGeom>
            <a:solidFill>
              <a:srgbClr val="FB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1" name="Freeform 626"/>
            <p:cNvSpPr>
              <a:spLocks noEditPoints="1"/>
            </p:cNvSpPr>
            <p:nvPr/>
          </p:nvSpPr>
          <p:spPr bwMode="auto">
            <a:xfrm rot="16200000">
              <a:off x="-1546230" y="3239974"/>
              <a:ext cx="3762747" cy="670287"/>
            </a:xfrm>
            <a:custGeom>
              <a:avLst/>
              <a:gdLst>
                <a:gd name="T0" fmla="*/ 644 w 647"/>
                <a:gd name="T1" fmla="*/ 1 h 115"/>
                <a:gd name="T2" fmla="*/ 645 w 647"/>
                <a:gd name="T3" fmla="*/ 6 h 115"/>
                <a:gd name="T4" fmla="*/ 634 w 647"/>
                <a:gd name="T5" fmla="*/ 12 h 115"/>
                <a:gd name="T6" fmla="*/ 609 w 647"/>
                <a:gd name="T7" fmla="*/ 38 h 115"/>
                <a:gd name="T8" fmla="*/ 606 w 647"/>
                <a:gd name="T9" fmla="*/ 35 h 115"/>
                <a:gd name="T10" fmla="*/ 599 w 647"/>
                <a:gd name="T11" fmla="*/ 45 h 115"/>
                <a:gd name="T12" fmla="*/ 586 w 647"/>
                <a:gd name="T13" fmla="*/ 51 h 115"/>
                <a:gd name="T14" fmla="*/ 579 w 647"/>
                <a:gd name="T15" fmla="*/ 55 h 115"/>
                <a:gd name="T16" fmla="*/ 567 w 647"/>
                <a:gd name="T17" fmla="*/ 63 h 115"/>
                <a:gd name="T18" fmla="*/ 555 w 647"/>
                <a:gd name="T19" fmla="*/ 65 h 115"/>
                <a:gd name="T20" fmla="*/ 523 w 647"/>
                <a:gd name="T21" fmla="*/ 83 h 115"/>
                <a:gd name="T22" fmla="*/ 522 w 647"/>
                <a:gd name="T23" fmla="*/ 79 h 115"/>
                <a:gd name="T24" fmla="*/ 512 w 647"/>
                <a:gd name="T25" fmla="*/ 87 h 115"/>
                <a:gd name="T26" fmla="*/ 498 w 647"/>
                <a:gd name="T27" fmla="*/ 89 h 115"/>
                <a:gd name="T28" fmla="*/ 490 w 647"/>
                <a:gd name="T29" fmla="*/ 91 h 115"/>
                <a:gd name="T30" fmla="*/ 477 w 647"/>
                <a:gd name="T31" fmla="*/ 97 h 115"/>
                <a:gd name="T32" fmla="*/ 465 w 647"/>
                <a:gd name="T33" fmla="*/ 96 h 115"/>
                <a:gd name="T34" fmla="*/ 430 w 647"/>
                <a:gd name="T35" fmla="*/ 107 h 115"/>
                <a:gd name="T36" fmla="*/ 429 w 647"/>
                <a:gd name="T37" fmla="*/ 103 h 115"/>
                <a:gd name="T38" fmla="*/ 418 w 647"/>
                <a:gd name="T39" fmla="*/ 108 h 115"/>
                <a:gd name="T40" fmla="*/ 404 w 647"/>
                <a:gd name="T41" fmla="*/ 108 h 115"/>
                <a:gd name="T42" fmla="*/ 396 w 647"/>
                <a:gd name="T43" fmla="*/ 109 h 115"/>
                <a:gd name="T44" fmla="*/ 382 w 647"/>
                <a:gd name="T45" fmla="*/ 112 h 115"/>
                <a:gd name="T46" fmla="*/ 370 w 647"/>
                <a:gd name="T47" fmla="*/ 109 h 115"/>
                <a:gd name="T48" fmla="*/ 334 w 647"/>
                <a:gd name="T49" fmla="*/ 115 h 115"/>
                <a:gd name="T50" fmla="*/ 334 w 647"/>
                <a:gd name="T51" fmla="*/ 111 h 115"/>
                <a:gd name="T52" fmla="*/ 322 w 647"/>
                <a:gd name="T53" fmla="*/ 115 h 115"/>
                <a:gd name="T54" fmla="*/ 308 w 647"/>
                <a:gd name="T55" fmla="*/ 112 h 115"/>
                <a:gd name="T56" fmla="*/ 300 w 647"/>
                <a:gd name="T57" fmla="*/ 112 h 115"/>
                <a:gd name="T58" fmla="*/ 286 w 647"/>
                <a:gd name="T59" fmla="*/ 114 h 115"/>
                <a:gd name="T60" fmla="*/ 274 w 647"/>
                <a:gd name="T61" fmla="*/ 109 h 115"/>
                <a:gd name="T62" fmla="*/ 238 w 647"/>
                <a:gd name="T63" fmla="*/ 109 h 115"/>
                <a:gd name="T64" fmla="*/ 239 w 647"/>
                <a:gd name="T65" fmla="*/ 105 h 115"/>
                <a:gd name="T66" fmla="*/ 226 w 647"/>
                <a:gd name="T67" fmla="*/ 108 h 115"/>
                <a:gd name="T68" fmla="*/ 213 w 647"/>
                <a:gd name="T69" fmla="*/ 103 h 115"/>
                <a:gd name="T70" fmla="*/ 205 w 647"/>
                <a:gd name="T71" fmla="*/ 102 h 115"/>
                <a:gd name="T72" fmla="*/ 191 w 647"/>
                <a:gd name="T73" fmla="*/ 101 h 115"/>
                <a:gd name="T74" fmla="*/ 180 w 647"/>
                <a:gd name="T75" fmla="*/ 95 h 115"/>
                <a:gd name="T76" fmla="*/ 144 w 647"/>
                <a:gd name="T77" fmla="*/ 89 h 115"/>
                <a:gd name="T78" fmla="*/ 146 w 647"/>
                <a:gd name="T79" fmla="*/ 85 h 115"/>
                <a:gd name="T80" fmla="*/ 133 w 647"/>
                <a:gd name="T81" fmla="*/ 85 h 115"/>
                <a:gd name="T82" fmla="*/ 120 w 647"/>
                <a:gd name="T83" fmla="*/ 78 h 115"/>
                <a:gd name="T84" fmla="*/ 113 w 647"/>
                <a:gd name="T85" fmla="*/ 75 h 115"/>
                <a:gd name="T86" fmla="*/ 99 w 647"/>
                <a:gd name="T87" fmla="*/ 71 h 115"/>
                <a:gd name="T88" fmla="*/ 90 w 647"/>
                <a:gd name="T89" fmla="*/ 63 h 115"/>
                <a:gd name="T90" fmla="*/ 57 w 647"/>
                <a:gd name="T91" fmla="*/ 49 h 115"/>
                <a:gd name="T92" fmla="*/ 59 w 647"/>
                <a:gd name="T93" fmla="*/ 45 h 115"/>
                <a:gd name="T94" fmla="*/ 47 w 647"/>
                <a:gd name="T95" fmla="*/ 42 h 115"/>
                <a:gd name="T96" fmla="*/ 36 w 647"/>
                <a:gd name="T97" fmla="*/ 33 h 115"/>
                <a:gd name="T98" fmla="*/ 30 w 647"/>
                <a:gd name="T99" fmla="*/ 28 h 115"/>
                <a:gd name="T100" fmla="*/ 18 w 647"/>
                <a:gd name="T101" fmla="*/ 20 h 115"/>
                <a:gd name="T102" fmla="*/ 12 w 647"/>
                <a:gd name="T103" fmla="*/ 9 h 115"/>
                <a:gd name="T104" fmla="*/ 1 w 647"/>
                <a:gd name="T10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47" h="115">
                  <a:moveTo>
                    <a:pt x="645" y="6"/>
                  </a:moveTo>
                  <a:cubicBezTo>
                    <a:pt x="646" y="4"/>
                    <a:pt x="647" y="3"/>
                    <a:pt x="647" y="3"/>
                  </a:cubicBezTo>
                  <a:cubicBezTo>
                    <a:pt x="647" y="2"/>
                    <a:pt x="647" y="1"/>
                    <a:pt x="646" y="0"/>
                  </a:cubicBezTo>
                  <a:cubicBezTo>
                    <a:pt x="646" y="0"/>
                    <a:pt x="644" y="0"/>
                    <a:pt x="644" y="1"/>
                  </a:cubicBezTo>
                  <a:cubicBezTo>
                    <a:pt x="643" y="1"/>
                    <a:pt x="643" y="1"/>
                    <a:pt x="643" y="1"/>
                  </a:cubicBezTo>
                  <a:cubicBezTo>
                    <a:pt x="643" y="1"/>
                    <a:pt x="643" y="2"/>
                    <a:pt x="642" y="3"/>
                  </a:cubicBezTo>
                  <a:cubicBezTo>
                    <a:pt x="641" y="4"/>
                    <a:pt x="641" y="5"/>
                    <a:pt x="642" y="6"/>
                  </a:cubicBezTo>
                  <a:cubicBezTo>
                    <a:pt x="643" y="7"/>
                    <a:pt x="644" y="7"/>
                    <a:pt x="645" y="6"/>
                  </a:cubicBezTo>
                  <a:close/>
                  <a:moveTo>
                    <a:pt x="627" y="23"/>
                  </a:moveTo>
                  <a:cubicBezTo>
                    <a:pt x="631" y="20"/>
                    <a:pt x="634" y="17"/>
                    <a:pt x="636" y="15"/>
                  </a:cubicBezTo>
                  <a:cubicBezTo>
                    <a:pt x="637" y="14"/>
                    <a:pt x="637" y="13"/>
                    <a:pt x="636" y="12"/>
                  </a:cubicBezTo>
                  <a:cubicBezTo>
                    <a:pt x="636" y="11"/>
                    <a:pt x="634" y="11"/>
                    <a:pt x="634" y="12"/>
                  </a:cubicBezTo>
                  <a:cubicBezTo>
                    <a:pt x="631" y="14"/>
                    <a:pt x="628" y="17"/>
                    <a:pt x="625" y="20"/>
                  </a:cubicBezTo>
                  <a:cubicBezTo>
                    <a:pt x="624" y="21"/>
                    <a:pt x="624" y="22"/>
                    <a:pt x="625" y="23"/>
                  </a:cubicBezTo>
                  <a:cubicBezTo>
                    <a:pt x="625" y="24"/>
                    <a:pt x="627" y="24"/>
                    <a:pt x="627" y="23"/>
                  </a:cubicBezTo>
                  <a:close/>
                  <a:moveTo>
                    <a:pt x="609" y="38"/>
                  </a:moveTo>
                  <a:cubicBezTo>
                    <a:pt x="612" y="36"/>
                    <a:pt x="615" y="33"/>
                    <a:pt x="618" y="31"/>
                  </a:cubicBezTo>
                  <a:cubicBezTo>
                    <a:pt x="619" y="30"/>
                    <a:pt x="619" y="29"/>
                    <a:pt x="619" y="28"/>
                  </a:cubicBezTo>
                  <a:cubicBezTo>
                    <a:pt x="618" y="27"/>
                    <a:pt x="617" y="27"/>
                    <a:pt x="616" y="28"/>
                  </a:cubicBezTo>
                  <a:cubicBezTo>
                    <a:pt x="613" y="30"/>
                    <a:pt x="610" y="32"/>
                    <a:pt x="606" y="35"/>
                  </a:cubicBezTo>
                  <a:cubicBezTo>
                    <a:pt x="605" y="35"/>
                    <a:pt x="605" y="37"/>
                    <a:pt x="606" y="38"/>
                  </a:cubicBezTo>
                  <a:cubicBezTo>
                    <a:pt x="606" y="38"/>
                    <a:pt x="608" y="39"/>
                    <a:pt x="609" y="38"/>
                  </a:cubicBezTo>
                  <a:close/>
                  <a:moveTo>
                    <a:pt x="588" y="51"/>
                  </a:moveTo>
                  <a:cubicBezTo>
                    <a:pt x="592" y="49"/>
                    <a:pt x="595" y="47"/>
                    <a:pt x="599" y="45"/>
                  </a:cubicBezTo>
                  <a:cubicBezTo>
                    <a:pt x="600" y="44"/>
                    <a:pt x="600" y="43"/>
                    <a:pt x="599" y="42"/>
                  </a:cubicBezTo>
                  <a:cubicBezTo>
                    <a:pt x="599" y="41"/>
                    <a:pt x="597" y="41"/>
                    <a:pt x="596" y="42"/>
                  </a:cubicBezTo>
                  <a:cubicBezTo>
                    <a:pt x="593" y="44"/>
                    <a:pt x="590" y="46"/>
                    <a:pt x="586" y="48"/>
                  </a:cubicBezTo>
                  <a:cubicBezTo>
                    <a:pt x="585" y="49"/>
                    <a:pt x="585" y="50"/>
                    <a:pt x="586" y="51"/>
                  </a:cubicBezTo>
                  <a:cubicBezTo>
                    <a:pt x="586" y="52"/>
                    <a:pt x="588" y="52"/>
                    <a:pt x="588" y="51"/>
                  </a:cubicBezTo>
                  <a:close/>
                  <a:moveTo>
                    <a:pt x="567" y="63"/>
                  </a:moveTo>
                  <a:cubicBezTo>
                    <a:pt x="571" y="61"/>
                    <a:pt x="575" y="59"/>
                    <a:pt x="578" y="58"/>
                  </a:cubicBezTo>
                  <a:cubicBezTo>
                    <a:pt x="579" y="57"/>
                    <a:pt x="579" y="56"/>
                    <a:pt x="579" y="55"/>
                  </a:cubicBezTo>
                  <a:cubicBezTo>
                    <a:pt x="578" y="54"/>
                    <a:pt x="577" y="53"/>
                    <a:pt x="576" y="54"/>
                  </a:cubicBezTo>
                  <a:cubicBezTo>
                    <a:pt x="573" y="56"/>
                    <a:pt x="569" y="58"/>
                    <a:pt x="566" y="60"/>
                  </a:cubicBezTo>
                  <a:cubicBezTo>
                    <a:pt x="565" y="60"/>
                    <a:pt x="564" y="61"/>
                    <a:pt x="565" y="62"/>
                  </a:cubicBezTo>
                  <a:cubicBezTo>
                    <a:pt x="565" y="63"/>
                    <a:pt x="566" y="64"/>
                    <a:pt x="567" y="63"/>
                  </a:cubicBezTo>
                  <a:close/>
                  <a:moveTo>
                    <a:pt x="546" y="74"/>
                  </a:moveTo>
                  <a:cubicBezTo>
                    <a:pt x="549" y="72"/>
                    <a:pt x="553" y="70"/>
                    <a:pt x="557" y="69"/>
                  </a:cubicBezTo>
                  <a:cubicBezTo>
                    <a:pt x="558" y="68"/>
                    <a:pt x="558" y="67"/>
                    <a:pt x="558" y="66"/>
                  </a:cubicBezTo>
                  <a:cubicBezTo>
                    <a:pt x="557" y="65"/>
                    <a:pt x="556" y="65"/>
                    <a:pt x="555" y="65"/>
                  </a:cubicBezTo>
                  <a:cubicBezTo>
                    <a:pt x="551" y="67"/>
                    <a:pt x="548" y="68"/>
                    <a:pt x="544" y="70"/>
                  </a:cubicBezTo>
                  <a:cubicBezTo>
                    <a:pt x="543" y="70"/>
                    <a:pt x="543" y="72"/>
                    <a:pt x="543" y="73"/>
                  </a:cubicBezTo>
                  <a:cubicBezTo>
                    <a:pt x="543" y="74"/>
                    <a:pt x="545" y="74"/>
                    <a:pt x="546" y="74"/>
                  </a:cubicBezTo>
                  <a:close/>
                  <a:moveTo>
                    <a:pt x="523" y="83"/>
                  </a:moveTo>
                  <a:cubicBezTo>
                    <a:pt x="527" y="81"/>
                    <a:pt x="531" y="80"/>
                    <a:pt x="535" y="78"/>
                  </a:cubicBezTo>
                  <a:cubicBezTo>
                    <a:pt x="536" y="78"/>
                    <a:pt x="536" y="77"/>
                    <a:pt x="536" y="76"/>
                  </a:cubicBezTo>
                  <a:cubicBezTo>
                    <a:pt x="535" y="75"/>
                    <a:pt x="534" y="74"/>
                    <a:pt x="533" y="75"/>
                  </a:cubicBezTo>
                  <a:cubicBezTo>
                    <a:pt x="529" y="76"/>
                    <a:pt x="526" y="77"/>
                    <a:pt x="522" y="79"/>
                  </a:cubicBezTo>
                  <a:cubicBezTo>
                    <a:pt x="521" y="79"/>
                    <a:pt x="520" y="80"/>
                    <a:pt x="521" y="81"/>
                  </a:cubicBezTo>
                  <a:cubicBezTo>
                    <a:pt x="521" y="82"/>
                    <a:pt x="522" y="83"/>
                    <a:pt x="523" y="83"/>
                  </a:cubicBezTo>
                  <a:close/>
                  <a:moveTo>
                    <a:pt x="500" y="90"/>
                  </a:moveTo>
                  <a:cubicBezTo>
                    <a:pt x="504" y="89"/>
                    <a:pt x="508" y="88"/>
                    <a:pt x="512" y="87"/>
                  </a:cubicBezTo>
                  <a:cubicBezTo>
                    <a:pt x="513" y="86"/>
                    <a:pt x="514" y="85"/>
                    <a:pt x="513" y="84"/>
                  </a:cubicBezTo>
                  <a:cubicBezTo>
                    <a:pt x="513" y="83"/>
                    <a:pt x="512" y="82"/>
                    <a:pt x="511" y="83"/>
                  </a:cubicBezTo>
                  <a:cubicBezTo>
                    <a:pt x="507" y="84"/>
                    <a:pt x="503" y="85"/>
                    <a:pt x="499" y="87"/>
                  </a:cubicBezTo>
                  <a:cubicBezTo>
                    <a:pt x="498" y="87"/>
                    <a:pt x="498" y="88"/>
                    <a:pt x="498" y="89"/>
                  </a:cubicBezTo>
                  <a:cubicBezTo>
                    <a:pt x="498" y="90"/>
                    <a:pt x="499" y="91"/>
                    <a:pt x="500" y="90"/>
                  </a:cubicBezTo>
                  <a:close/>
                  <a:moveTo>
                    <a:pt x="477" y="97"/>
                  </a:moveTo>
                  <a:cubicBezTo>
                    <a:pt x="481" y="96"/>
                    <a:pt x="485" y="95"/>
                    <a:pt x="489" y="94"/>
                  </a:cubicBezTo>
                  <a:cubicBezTo>
                    <a:pt x="490" y="93"/>
                    <a:pt x="491" y="92"/>
                    <a:pt x="490" y="91"/>
                  </a:cubicBezTo>
                  <a:cubicBezTo>
                    <a:pt x="490" y="90"/>
                    <a:pt x="489" y="90"/>
                    <a:pt x="488" y="90"/>
                  </a:cubicBezTo>
                  <a:cubicBezTo>
                    <a:pt x="484" y="91"/>
                    <a:pt x="480" y="92"/>
                    <a:pt x="476" y="93"/>
                  </a:cubicBezTo>
                  <a:cubicBezTo>
                    <a:pt x="475" y="93"/>
                    <a:pt x="475" y="94"/>
                    <a:pt x="475" y="95"/>
                  </a:cubicBezTo>
                  <a:cubicBezTo>
                    <a:pt x="475" y="96"/>
                    <a:pt x="476" y="97"/>
                    <a:pt x="477" y="97"/>
                  </a:cubicBezTo>
                  <a:close/>
                  <a:moveTo>
                    <a:pt x="454" y="102"/>
                  </a:moveTo>
                  <a:cubicBezTo>
                    <a:pt x="458" y="101"/>
                    <a:pt x="462" y="101"/>
                    <a:pt x="466" y="100"/>
                  </a:cubicBezTo>
                  <a:cubicBezTo>
                    <a:pt x="467" y="99"/>
                    <a:pt x="467" y="98"/>
                    <a:pt x="467" y="97"/>
                  </a:cubicBezTo>
                  <a:cubicBezTo>
                    <a:pt x="467" y="96"/>
                    <a:pt x="466" y="96"/>
                    <a:pt x="465" y="96"/>
                  </a:cubicBezTo>
                  <a:cubicBezTo>
                    <a:pt x="461" y="97"/>
                    <a:pt x="457" y="97"/>
                    <a:pt x="453" y="98"/>
                  </a:cubicBezTo>
                  <a:cubicBezTo>
                    <a:pt x="452" y="99"/>
                    <a:pt x="451" y="100"/>
                    <a:pt x="451" y="101"/>
                  </a:cubicBezTo>
                  <a:cubicBezTo>
                    <a:pt x="452" y="102"/>
                    <a:pt x="453" y="102"/>
                    <a:pt x="454" y="102"/>
                  </a:cubicBezTo>
                  <a:close/>
                  <a:moveTo>
                    <a:pt x="430" y="107"/>
                  </a:moveTo>
                  <a:cubicBezTo>
                    <a:pt x="434" y="106"/>
                    <a:pt x="438" y="105"/>
                    <a:pt x="442" y="105"/>
                  </a:cubicBezTo>
                  <a:cubicBezTo>
                    <a:pt x="443" y="104"/>
                    <a:pt x="444" y="103"/>
                    <a:pt x="444" y="102"/>
                  </a:cubicBezTo>
                  <a:cubicBezTo>
                    <a:pt x="443" y="101"/>
                    <a:pt x="442" y="100"/>
                    <a:pt x="441" y="101"/>
                  </a:cubicBezTo>
                  <a:cubicBezTo>
                    <a:pt x="437" y="101"/>
                    <a:pt x="433" y="102"/>
                    <a:pt x="429" y="103"/>
                  </a:cubicBezTo>
                  <a:cubicBezTo>
                    <a:pt x="428" y="103"/>
                    <a:pt x="428" y="104"/>
                    <a:pt x="428" y="105"/>
                  </a:cubicBezTo>
                  <a:cubicBezTo>
                    <a:pt x="428" y="106"/>
                    <a:pt x="429" y="107"/>
                    <a:pt x="430" y="107"/>
                  </a:cubicBezTo>
                  <a:close/>
                  <a:moveTo>
                    <a:pt x="406" y="110"/>
                  </a:moveTo>
                  <a:cubicBezTo>
                    <a:pt x="410" y="109"/>
                    <a:pt x="414" y="109"/>
                    <a:pt x="418" y="108"/>
                  </a:cubicBezTo>
                  <a:cubicBezTo>
                    <a:pt x="419" y="108"/>
                    <a:pt x="420" y="107"/>
                    <a:pt x="420" y="106"/>
                  </a:cubicBezTo>
                  <a:cubicBezTo>
                    <a:pt x="420" y="105"/>
                    <a:pt x="419" y="104"/>
                    <a:pt x="418" y="104"/>
                  </a:cubicBezTo>
                  <a:cubicBezTo>
                    <a:pt x="414" y="105"/>
                    <a:pt x="410" y="105"/>
                    <a:pt x="406" y="106"/>
                  </a:cubicBezTo>
                  <a:cubicBezTo>
                    <a:pt x="405" y="106"/>
                    <a:pt x="404" y="107"/>
                    <a:pt x="404" y="108"/>
                  </a:cubicBezTo>
                  <a:cubicBezTo>
                    <a:pt x="404" y="109"/>
                    <a:pt x="405" y="110"/>
                    <a:pt x="406" y="110"/>
                  </a:cubicBezTo>
                  <a:close/>
                  <a:moveTo>
                    <a:pt x="382" y="112"/>
                  </a:moveTo>
                  <a:cubicBezTo>
                    <a:pt x="386" y="112"/>
                    <a:pt x="390" y="112"/>
                    <a:pt x="394" y="111"/>
                  </a:cubicBezTo>
                  <a:cubicBezTo>
                    <a:pt x="395" y="111"/>
                    <a:pt x="396" y="110"/>
                    <a:pt x="396" y="109"/>
                  </a:cubicBezTo>
                  <a:cubicBezTo>
                    <a:pt x="396" y="108"/>
                    <a:pt x="395" y="107"/>
                    <a:pt x="394" y="107"/>
                  </a:cubicBezTo>
                  <a:cubicBezTo>
                    <a:pt x="390" y="108"/>
                    <a:pt x="386" y="108"/>
                    <a:pt x="382" y="108"/>
                  </a:cubicBezTo>
                  <a:cubicBezTo>
                    <a:pt x="381" y="108"/>
                    <a:pt x="380" y="109"/>
                    <a:pt x="380" y="110"/>
                  </a:cubicBezTo>
                  <a:cubicBezTo>
                    <a:pt x="380" y="112"/>
                    <a:pt x="381" y="112"/>
                    <a:pt x="382" y="112"/>
                  </a:cubicBezTo>
                  <a:close/>
                  <a:moveTo>
                    <a:pt x="358" y="114"/>
                  </a:moveTo>
                  <a:cubicBezTo>
                    <a:pt x="362" y="114"/>
                    <a:pt x="366" y="113"/>
                    <a:pt x="370" y="113"/>
                  </a:cubicBezTo>
                  <a:cubicBezTo>
                    <a:pt x="371" y="113"/>
                    <a:pt x="372" y="112"/>
                    <a:pt x="372" y="111"/>
                  </a:cubicBezTo>
                  <a:cubicBezTo>
                    <a:pt x="372" y="110"/>
                    <a:pt x="371" y="109"/>
                    <a:pt x="370" y="109"/>
                  </a:cubicBezTo>
                  <a:cubicBezTo>
                    <a:pt x="366" y="109"/>
                    <a:pt x="362" y="110"/>
                    <a:pt x="358" y="110"/>
                  </a:cubicBezTo>
                  <a:cubicBezTo>
                    <a:pt x="357" y="110"/>
                    <a:pt x="356" y="111"/>
                    <a:pt x="356" y="112"/>
                  </a:cubicBezTo>
                  <a:cubicBezTo>
                    <a:pt x="356" y="113"/>
                    <a:pt x="357" y="114"/>
                    <a:pt x="358" y="114"/>
                  </a:cubicBezTo>
                  <a:close/>
                  <a:moveTo>
                    <a:pt x="334" y="115"/>
                  </a:moveTo>
                  <a:cubicBezTo>
                    <a:pt x="338" y="114"/>
                    <a:pt x="342" y="114"/>
                    <a:pt x="346" y="114"/>
                  </a:cubicBezTo>
                  <a:cubicBezTo>
                    <a:pt x="347" y="114"/>
                    <a:pt x="348" y="113"/>
                    <a:pt x="348" y="112"/>
                  </a:cubicBezTo>
                  <a:cubicBezTo>
                    <a:pt x="348" y="111"/>
                    <a:pt x="347" y="110"/>
                    <a:pt x="346" y="110"/>
                  </a:cubicBezTo>
                  <a:cubicBezTo>
                    <a:pt x="342" y="110"/>
                    <a:pt x="338" y="110"/>
                    <a:pt x="334" y="111"/>
                  </a:cubicBezTo>
                  <a:cubicBezTo>
                    <a:pt x="333" y="111"/>
                    <a:pt x="332" y="111"/>
                    <a:pt x="332" y="113"/>
                  </a:cubicBezTo>
                  <a:cubicBezTo>
                    <a:pt x="332" y="114"/>
                    <a:pt x="333" y="115"/>
                    <a:pt x="334" y="115"/>
                  </a:cubicBezTo>
                  <a:close/>
                  <a:moveTo>
                    <a:pt x="310" y="114"/>
                  </a:moveTo>
                  <a:cubicBezTo>
                    <a:pt x="314" y="115"/>
                    <a:pt x="318" y="115"/>
                    <a:pt x="322" y="115"/>
                  </a:cubicBezTo>
                  <a:cubicBezTo>
                    <a:pt x="323" y="115"/>
                    <a:pt x="324" y="114"/>
                    <a:pt x="324" y="113"/>
                  </a:cubicBezTo>
                  <a:cubicBezTo>
                    <a:pt x="324" y="111"/>
                    <a:pt x="323" y="111"/>
                    <a:pt x="322" y="111"/>
                  </a:cubicBezTo>
                  <a:cubicBezTo>
                    <a:pt x="318" y="111"/>
                    <a:pt x="314" y="111"/>
                    <a:pt x="310" y="110"/>
                  </a:cubicBezTo>
                  <a:cubicBezTo>
                    <a:pt x="309" y="110"/>
                    <a:pt x="308" y="111"/>
                    <a:pt x="308" y="112"/>
                  </a:cubicBezTo>
                  <a:cubicBezTo>
                    <a:pt x="308" y="114"/>
                    <a:pt x="309" y="114"/>
                    <a:pt x="310" y="114"/>
                  </a:cubicBezTo>
                  <a:close/>
                  <a:moveTo>
                    <a:pt x="286" y="114"/>
                  </a:moveTo>
                  <a:cubicBezTo>
                    <a:pt x="290" y="114"/>
                    <a:pt x="294" y="114"/>
                    <a:pt x="298" y="114"/>
                  </a:cubicBezTo>
                  <a:cubicBezTo>
                    <a:pt x="299" y="114"/>
                    <a:pt x="300" y="113"/>
                    <a:pt x="300" y="112"/>
                  </a:cubicBezTo>
                  <a:cubicBezTo>
                    <a:pt x="300" y="111"/>
                    <a:pt x="299" y="110"/>
                    <a:pt x="298" y="110"/>
                  </a:cubicBezTo>
                  <a:cubicBezTo>
                    <a:pt x="294" y="110"/>
                    <a:pt x="290" y="110"/>
                    <a:pt x="286" y="110"/>
                  </a:cubicBezTo>
                  <a:cubicBezTo>
                    <a:pt x="285" y="110"/>
                    <a:pt x="284" y="110"/>
                    <a:pt x="284" y="111"/>
                  </a:cubicBezTo>
                  <a:cubicBezTo>
                    <a:pt x="284" y="113"/>
                    <a:pt x="285" y="114"/>
                    <a:pt x="286" y="114"/>
                  </a:cubicBezTo>
                  <a:close/>
                  <a:moveTo>
                    <a:pt x="262" y="112"/>
                  </a:moveTo>
                  <a:cubicBezTo>
                    <a:pt x="266" y="112"/>
                    <a:pt x="270" y="113"/>
                    <a:pt x="274" y="113"/>
                  </a:cubicBezTo>
                  <a:cubicBezTo>
                    <a:pt x="275" y="113"/>
                    <a:pt x="276" y="112"/>
                    <a:pt x="276" y="111"/>
                  </a:cubicBezTo>
                  <a:cubicBezTo>
                    <a:pt x="276" y="110"/>
                    <a:pt x="276" y="109"/>
                    <a:pt x="274" y="109"/>
                  </a:cubicBezTo>
                  <a:cubicBezTo>
                    <a:pt x="270" y="109"/>
                    <a:pt x="266" y="108"/>
                    <a:pt x="263" y="108"/>
                  </a:cubicBezTo>
                  <a:cubicBezTo>
                    <a:pt x="261" y="108"/>
                    <a:pt x="260" y="109"/>
                    <a:pt x="260" y="110"/>
                  </a:cubicBezTo>
                  <a:cubicBezTo>
                    <a:pt x="260" y="111"/>
                    <a:pt x="261" y="112"/>
                    <a:pt x="262" y="112"/>
                  </a:cubicBezTo>
                  <a:close/>
                  <a:moveTo>
                    <a:pt x="238" y="109"/>
                  </a:moveTo>
                  <a:cubicBezTo>
                    <a:pt x="242" y="110"/>
                    <a:pt x="246" y="110"/>
                    <a:pt x="250" y="111"/>
                  </a:cubicBezTo>
                  <a:cubicBezTo>
                    <a:pt x="251" y="111"/>
                    <a:pt x="252" y="110"/>
                    <a:pt x="252" y="109"/>
                  </a:cubicBezTo>
                  <a:cubicBezTo>
                    <a:pt x="253" y="108"/>
                    <a:pt x="252" y="107"/>
                    <a:pt x="251" y="107"/>
                  </a:cubicBezTo>
                  <a:cubicBezTo>
                    <a:pt x="247" y="106"/>
                    <a:pt x="243" y="106"/>
                    <a:pt x="239" y="105"/>
                  </a:cubicBezTo>
                  <a:cubicBezTo>
                    <a:pt x="238" y="105"/>
                    <a:pt x="237" y="106"/>
                    <a:pt x="237" y="107"/>
                  </a:cubicBezTo>
                  <a:cubicBezTo>
                    <a:pt x="236" y="108"/>
                    <a:pt x="237" y="109"/>
                    <a:pt x="238" y="109"/>
                  </a:cubicBezTo>
                  <a:close/>
                  <a:moveTo>
                    <a:pt x="214" y="106"/>
                  </a:moveTo>
                  <a:cubicBezTo>
                    <a:pt x="218" y="106"/>
                    <a:pt x="222" y="107"/>
                    <a:pt x="226" y="108"/>
                  </a:cubicBezTo>
                  <a:cubicBezTo>
                    <a:pt x="227" y="108"/>
                    <a:pt x="228" y="107"/>
                    <a:pt x="229" y="106"/>
                  </a:cubicBezTo>
                  <a:cubicBezTo>
                    <a:pt x="229" y="105"/>
                    <a:pt x="228" y="104"/>
                    <a:pt x="227" y="104"/>
                  </a:cubicBezTo>
                  <a:cubicBezTo>
                    <a:pt x="223" y="103"/>
                    <a:pt x="219" y="102"/>
                    <a:pt x="215" y="102"/>
                  </a:cubicBezTo>
                  <a:cubicBezTo>
                    <a:pt x="214" y="102"/>
                    <a:pt x="213" y="102"/>
                    <a:pt x="213" y="103"/>
                  </a:cubicBezTo>
                  <a:cubicBezTo>
                    <a:pt x="213" y="104"/>
                    <a:pt x="213" y="106"/>
                    <a:pt x="214" y="106"/>
                  </a:cubicBezTo>
                  <a:close/>
                  <a:moveTo>
                    <a:pt x="191" y="101"/>
                  </a:moveTo>
                  <a:cubicBezTo>
                    <a:pt x="195" y="102"/>
                    <a:pt x="199" y="103"/>
                    <a:pt x="203" y="104"/>
                  </a:cubicBezTo>
                  <a:cubicBezTo>
                    <a:pt x="204" y="104"/>
                    <a:pt x="205" y="103"/>
                    <a:pt x="205" y="102"/>
                  </a:cubicBezTo>
                  <a:cubicBezTo>
                    <a:pt x="205" y="101"/>
                    <a:pt x="204" y="100"/>
                    <a:pt x="203" y="100"/>
                  </a:cubicBezTo>
                  <a:cubicBezTo>
                    <a:pt x="199" y="99"/>
                    <a:pt x="195" y="98"/>
                    <a:pt x="192" y="97"/>
                  </a:cubicBezTo>
                  <a:cubicBezTo>
                    <a:pt x="191" y="97"/>
                    <a:pt x="190" y="98"/>
                    <a:pt x="189" y="99"/>
                  </a:cubicBezTo>
                  <a:cubicBezTo>
                    <a:pt x="189" y="100"/>
                    <a:pt x="190" y="101"/>
                    <a:pt x="191" y="101"/>
                  </a:cubicBezTo>
                  <a:close/>
                  <a:moveTo>
                    <a:pt x="167" y="95"/>
                  </a:moveTo>
                  <a:cubicBezTo>
                    <a:pt x="171" y="96"/>
                    <a:pt x="175" y="97"/>
                    <a:pt x="179" y="98"/>
                  </a:cubicBezTo>
                  <a:cubicBezTo>
                    <a:pt x="180" y="99"/>
                    <a:pt x="181" y="98"/>
                    <a:pt x="181" y="97"/>
                  </a:cubicBezTo>
                  <a:cubicBezTo>
                    <a:pt x="182" y="96"/>
                    <a:pt x="181" y="95"/>
                    <a:pt x="180" y="95"/>
                  </a:cubicBezTo>
                  <a:cubicBezTo>
                    <a:pt x="176" y="94"/>
                    <a:pt x="172" y="93"/>
                    <a:pt x="168" y="92"/>
                  </a:cubicBezTo>
                  <a:cubicBezTo>
                    <a:pt x="167" y="91"/>
                    <a:pt x="166" y="92"/>
                    <a:pt x="166" y="93"/>
                  </a:cubicBezTo>
                  <a:cubicBezTo>
                    <a:pt x="166" y="94"/>
                    <a:pt x="166" y="95"/>
                    <a:pt x="167" y="95"/>
                  </a:cubicBezTo>
                  <a:close/>
                  <a:moveTo>
                    <a:pt x="144" y="89"/>
                  </a:moveTo>
                  <a:cubicBezTo>
                    <a:pt x="148" y="90"/>
                    <a:pt x="152" y="91"/>
                    <a:pt x="156" y="92"/>
                  </a:cubicBezTo>
                  <a:cubicBezTo>
                    <a:pt x="157" y="93"/>
                    <a:pt x="158" y="92"/>
                    <a:pt x="158" y="91"/>
                  </a:cubicBezTo>
                  <a:cubicBezTo>
                    <a:pt x="159" y="90"/>
                    <a:pt x="158" y="89"/>
                    <a:pt x="157" y="88"/>
                  </a:cubicBezTo>
                  <a:cubicBezTo>
                    <a:pt x="153" y="87"/>
                    <a:pt x="149" y="86"/>
                    <a:pt x="146" y="85"/>
                  </a:cubicBezTo>
                  <a:cubicBezTo>
                    <a:pt x="144" y="85"/>
                    <a:pt x="143" y="85"/>
                    <a:pt x="143" y="86"/>
                  </a:cubicBezTo>
                  <a:cubicBezTo>
                    <a:pt x="143" y="87"/>
                    <a:pt x="143" y="88"/>
                    <a:pt x="144" y="89"/>
                  </a:cubicBezTo>
                  <a:close/>
                  <a:moveTo>
                    <a:pt x="122" y="81"/>
                  </a:moveTo>
                  <a:cubicBezTo>
                    <a:pt x="125" y="82"/>
                    <a:pt x="129" y="83"/>
                    <a:pt x="133" y="85"/>
                  </a:cubicBezTo>
                  <a:cubicBezTo>
                    <a:pt x="134" y="85"/>
                    <a:pt x="135" y="85"/>
                    <a:pt x="135" y="84"/>
                  </a:cubicBezTo>
                  <a:cubicBezTo>
                    <a:pt x="136" y="83"/>
                    <a:pt x="135" y="81"/>
                    <a:pt x="134" y="81"/>
                  </a:cubicBezTo>
                  <a:cubicBezTo>
                    <a:pt x="130" y="80"/>
                    <a:pt x="127" y="78"/>
                    <a:pt x="123" y="77"/>
                  </a:cubicBezTo>
                  <a:cubicBezTo>
                    <a:pt x="122" y="77"/>
                    <a:pt x="121" y="77"/>
                    <a:pt x="120" y="78"/>
                  </a:cubicBezTo>
                  <a:cubicBezTo>
                    <a:pt x="120" y="79"/>
                    <a:pt x="121" y="80"/>
                    <a:pt x="122" y="81"/>
                  </a:cubicBezTo>
                  <a:close/>
                  <a:moveTo>
                    <a:pt x="99" y="71"/>
                  </a:moveTo>
                  <a:cubicBezTo>
                    <a:pt x="103" y="73"/>
                    <a:pt x="107" y="75"/>
                    <a:pt x="110" y="76"/>
                  </a:cubicBezTo>
                  <a:cubicBezTo>
                    <a:pt x="111" y="77"/>
                    <a:pt x="113" y="76"/>
                    <a:pt x="113" y="75"/>
                  </a:cubicBezTo>
                  <a:cubicBezTo>
                    <a:pt x="113" y="74"/>
                    <a:pt x="113" y="73"/>
                    <a:pt x="112" y="72"/>
                  </a:cubicBezTo>
                  <a:cubicBezTo>
                    <a:pt x="108" y="71"/>
                    <a:pt x="104" y="69"/>
                    <a:pt x="101" y="68"/>
                  </a:cubicBezTo>
                  <a:cubicBezTo>
                    <a:pt x="100" y="67"/>
                    <a:pt x="99" y="68"/>
                    <a:pt x="98" y="69"/>
                  </a:cubicBezTo>
                  <a:cubicBezTo>
                    <a:pt x="98" y="70"/>
                    <a:pt x="98" y="71"/>
                    <a:pt x="99" y="71"/>
                  </a:cubicBezTo>
                  <a:close/>
                  <a:moveTo>
                    <a:pt x="78" y="61"/>
                  </a:moveTo>
                  <a:cubicBezTo>
                    <a:pt x="81" y="63"/>
                    <a:pt x="85" y="64"/>
                    <a:pt x="88" y="66"/>
                  </a:cubicBezTo>
                  <a:cubicBezTo>
                    <a:pt x="89" y="67"/>
                    <a:pt x="91" y="66"/>
                    <a:pt x="91" y="65"/>
                  </a:cubicBezTo>
                  <a:cubicBezTo>
                    <a:pt x="92" y="64"/>
                    <a:pt x="91" y="63"/>
                    <a:pt x="90" y="63"/>
                  </a:cubicBezTo>
                  <a:cubicBezTo>
                    <a:pt x="86" y="61"/>
                    <a:pt x="83" y="59"/>
                    <a:pt x="79" y="57"/>
                  </a:cubicBezTo>
                  <a:cubicBezTo>
                    <a:pt x="79" y="57"/>
                    <a:pt x="77" y="57"/>
                    <a:pt x="77" y="58"/>
                  </a:cubicBezTo>
                  <a:cubicBezTo>
                    <a:pt x="76" y="59"/>
                    <a:pt x="77" y="60"/>
                    <a:pt x="78" y="61"/>
                  </a:cubicBezTo>
                  <a:close/>
                  <a:moveTo>
                    <a:pt x="57" y="49"/>
                  </a:moveTo>
                  <a:cubicBezTo>
                    <a:pt x="60" y="51"/>
                    <a:pt x="63" y="53"/>
                    <a:pt x="67" y="55"/>
                  </a:cubicBezTo>
                  <a:cubicBezTo>
                    <a:pt x="68" y="56"/>
                    <a:pt x="69" y="55"/>
                    <a:pt x="70" y="54"/>
                  </a:cubicBezTo>
                  <a:cubicBezTo>
                    <a:pt x="70" y="53"/>
                    <a:pt x="70" y="52"/>
                    <a:pt x="69" y="52"/>
                  </a:cubicBezTo>
                  <a:cubicBezTo>
                    <a:pt x="65" y="50"/>
                    <a:pt x="62" y="47"/>
                    <a:pt x="59" y="45"/>
                  </a:cubicBezTo>
                  <a:cubicBezTo>
                    <a:pt x="58" y="45"/>
                    <a:pt x="57" y="45"/>
                    <a:pt x="56" y="46"/>
                  </a:cubicBezTo>
                  <a:cubicBezTo>
                    <a:pt x="55" y="47"/>
                    <a:pt x="56" y="48"/>
                    <a:pt x="57" y="49"/>
                  </a:cubicBezTo>
                  <a:close/>
                  <a:moveTo>
                    <a:pt x="37" y="35"/>
                  </a:moveTo>
                  <a:cubicBezTo>
                    <a:pt x="40" y="38"/>
                    <a:pt x="43" y="40"/>
                    <a:pt x="47" y="42"/>
                  </a:cubicBezTo>
                  <a:cubicBezTo>
                    <a:pt x="47" y="43"/>
                    <a:pt x="49" y="43"/>
                    <a:pt x="49" y="42"/>
                  </a:cubicBezTo>
                  <a:cubicBezTo>
                    <a:pt x="50" y="41"/>
                    <a:pt x="50" y="40"/>
                    <a:pt x="49" y="39"/>
                  </a:cubicBezTo>
                  <a:cubicBezTo>
                    <a:pt x="45" y="37"/>
                    <a:pt x="42" y="34"/>
                    <a:pt x="39" y="32"/>
                  </a:cubicBezTo>
                  <a:cubicBezTo>
                    <a:pt x="38" y="32"/>
                    <a:pt x="37" y="32"/>
                    <a:pt x="36" y="33"/>
                  </a:cubicBezTo>
                  <a:cubicBezTo>
                    <a:pt x="36" y="33"/>
                    <a:pt x="36" y="35"/>
                    <a:pt x="37" y="35"/>
                  </a:cubicBezTo>
                  <a:close/>
                  <a:moveTo>
                    <a:pt x="18" y="20"/>
                  </a:moveTo>
                  <a:cubicBezTo>
                    <a:pt x="20" y="23"/>
                    <a:pt x="24" y="25"/>
                    <a:pt x="27" y="28"/>
                  </a:cubicBezTo>
                  <a:cubicBezTo>
                    <a:pt x="28" y="29"/>
                    <a:pt x="29" y="29"/>
                    <a:pt x="30" y="28"/>
                  </a:cubicBezTo>
                  <a:cubicBezTo>
                    <a:pt x="30" y="27"/>
                    <a:pt x="30" y="26"/>
                    <a:pt x="29" y="25"/>
                  </a:cubicBezTo>
                  <a:cubicBezTo>
                    <a:pt x="26" y="22"/>
                    <a:pt x="23" y="20"/>
                    <a:pt x="20" y="17"/>
                  </a:cubicBezTo>
                  <a:cubicBezTo>
                    <a:pt x="20" y="17"/>
                    <a:pt x="18" y="17"/>
                    <a:pt x="18" y="17"/>
                  </a:cubicBezTo>
                  <a:cubicBezTo>
                    <a:pt x="17" y="18"/>
                    <a:pt x="17" y="20"/>
                    <a:pt x="18" y="20"/>
                  </a:cubicBezTo>
                  <a:close/>
                  <a:moveTo>
                    <a:pt x="0" y="3"/>
                  </a:moveTo>
                  <a:cubicBezTo>
                    <a:pt x="1" y="3"/>
                    <a:pt x="3" y="6"/>
                    <a:pt x="9" y="12"/>
                  </a:cubicBezTo>
                  <a:cubicBezTo>
                    <a:pt x="10" y="13"/>
                    <a:pt x="11" y="13"/>
                    <a:pt x="12" y="12"/>
                  </a:cubicBezTo>
                  <a:cubicBezTo>
                    <a:pt x="12" y="11"/>
                    <a:pt x="12" y="10"/>
                    <a:pt x="12" y="9"/>
                  </a:cubicBezTo>
                  <a:cubicBezTo>
                    <a:pt x="9" y="6"/>
                    <a:pt x="7" y="4"/>
                    <a:pt x="6" y="3"/>
                  </a:cubicBezTo>
                  <a:cubicBezTo>
                    <a:pt x="5" y="2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0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2" name="Freeform 627"/>
            <p:cNvSpPr>
              <a:spLocks noEditPoints="1"/>
            </p:cNvSpPr>
            <p:nvPr/>
          </p:nvSpPr>
          <p:spPr bwMode="auto">
            <a:xfrm rot="16200000">
              <a:off x="9202827" y="1811262"/>
              <a:ext cx="4883518" cy="1140358"/>
            </a:xfrm>
            <a:custGeom>
              <a:avLst/>
              <a:gdLst>
                <a:gd name="T0" fmla="*/ 832 w 840"/>
                <a:gd name="T1" fmla="*/ 11 h 196"/>
                <a:gd name="T2" fmla="*/ 829 w 840"/>
                <a:gd name="T3" fmla="*/ 21 h 196"/>
                <a:gd name="T4" fmla="*/ 809 w 840"/>
                <a:gd name="T5" fmla="*/ 53 h 196"/>
                <a:gd name="T6" fmla="*/ 806 w 840"/>
                <a:gd name="T7" fmla="*/ 53 h 196"/>
                <a:gd name="T8" fmla="*/ 798 w 840"/>
                <a:gd name="T9" fmla="*/ 59 h 196"/>
                <a:gd name="T10" fmla="*/ 783 w 840"/>
                <a:gd name="T11" fmla="*/ 79 h 196"/>
                <a:gd name="T12" fmla="*/ 773 w 840"/>
                <a:gd name="T13" fmla="*/ 86 h 196"/>
                <a:gd name="T14" fmla="*/ 751 w 840"/>
                <a:gd name="T15" fmla="*/ 96 h 196"/>
                <a:gd name="T16" fmla="*/ 743 w 840"/>
                <a:gd name="T17" fmla="*/ 102 h 196"/>
                <a:gd name="T18" fmla="*/ 709 w 840"/>
                <a:gd name="T19" fmla="*/ 119 h 196"/>
                <a:gd name="T20" fmla="*/ 706 w 840"/>
                <a:gd name="T21" fmla="*/ 118 h 196"/>
                <a:gd name="T22" fmla="*/ 696 w 840"/>
                <a:gd name="T23" fmla="*/ 119 h 196"/>
                <a:gd name="T24" fmla="*/ 674 w 840"/>
                <a:gd name="T25" fmla="*/ 129 h 196"/>
                <a:gd name="T26" fmla="*/ 662 w 840"/>
                <a:gd name="T27" fmla="*/ 132 h 196"/>
                <a:gd name="T28" fmla="*/ 638 w 840"/>
                <a:gd name="T29" fmla="*/ 132 h 196"/>
                <a:gd name="T30" fmla="*/ 628 w 840"/>
                <a:gd name="T31" fmla="*/ 135 h 196"/>
                <a:gd name="T32" fmla="*/ 590 w 840"/>
                <a:gd name="T33" fmla="*/ 140 h 196"/>
                <a:gd name="T34" fmla="*/ 588 w 840"/>
                <a:gd name="T35" fmla="*/ 138 h 196"/>
                <a:gd name="T36" fmla="*/ 580 w 840"/>
                <a:gd name="T37" fmla="*/ 138 h 196"/>
                <a:gd name="T38" fmla="*/ 566 w 840"/>
                <a:gd name="T39" fmla="*/ 140 h 196"/>
                <a:gd name="T40" fmla="*/ 542 w 840"/>
                <a:gd name="T41" fmla="*/ 135 h 196"/>
                <a:gd name="T42" fmla="*/ 532 w 840"/>
                <a:gd name="T43" fmla="*/ 136 h 196"/>
                <a:gd name="T44" fmla="*/ 494 w 840"/>
                <a:gd name="T45" fmla="*/ 135 h 196"/>
                <a:gd name="T46" fmla="*/ 493 w 840"/>
                <a:gd name="T47" fmla="*/ 132 h 196"/>
                <a:gd name="T48" fmla="*/ 483 w 840"/>
                <a:gd name="T49" fmla="*/ 129 h 196"/>
                <a:gd name="T50" fmla="*/ 459 w 840"/>
                <a:gd name="T51" fmla="*/ 129 h 196"/>
                <a:gd name="T52" fmla="*/ 447 w 840"/>
                <a:gd name="T53" fmla="*/ 127 h 196"/>
                <a:gd name="T54" fmla="*/ 424 w 840"/>
                <a:gd name="T55" fmla="*/ 118 h 196"/>
                <a:gd name="T56" fmla="*/ 414 w 840"/>
                <a:gd name="T57" fmla="*/ 118 h 196"/>
                <a:gd name="T58" fmla="*/ 377 w 840"/>
                <a:gd name="T59" fmla="*/ 110 h 196"/>
                <a:gd name="T60" fmla="*/ 375 w 840"/>
                <a:gd name="T61" fmla="*/ 107 h 196"/>
                <a:gd name="T62" fmla="*/ 366 w 840"/>
                <a:gd name="T63" fmla="*/ 103 h 196"/>
                <a:gd name="T64" fmla="*/ 342 w 840"/>
                <a:gd name="T65" fmla="*/ 101 h 196"/>
                <a:gd name="T66" fmla="*/ 330 w 840"/>
                <a:gd name="T67" fmla="*/ 98 h 196"/>
                <a:gd name="T68" fmla="*/ 307 w 840"/>
                <a:gd name="T69" fmla="*/ 90 h 196"/>
                <a:gd name="T70" fmla="*/ 297 w 840"/>
                <a:gd name="T71" fmla="*/ 90 h 196"/>
                <a:gd name="T72" fmla="*/ 259 w 840"/>
                <a:gd name="T73" fmla="*/ 89 h 196"/>
                <a:gd name="T74" fmla="*/ 257 w 840"/>
                <a:gd name="T75" fmla="*/ 87 h 196"/>
                <a:gd name="T76" fmla="*/ 249 w 840"/>
                <a:gd name="T77" fmla="*/ 87 h 196"/>
                <a:gd name="T78" fmla="*/ 235 w 840"/>
                <a:gd name="T79" fmla="*/ 89 h 196"/>
                <a:gd name="T80" fmla="*/ 211 w 840"/>
                <a:gd name="T81" fmla="*/ 86 h 196"/>
                <a:gd name="T82" fmla="*/ 201 w 840"/>
                <a:gd name="T83" fmla="*/ 89 h 196"/>
                <a:gd name="T84" fmla="*/ 164 w 840"/>
                <a:gd name="T85" fmla="*/ 98 h 196"/>
                <a:gd name="T86" fmla="*/ 162 w 840"/>
                <a:gd name="T87" fmla="*/ 96 h 196"/>
                <a:gd name="T88" fmla="*/ 152 w 840"/>
                <a:gd name="T89" fmla="*/ 97 h 196"/>
                <a:gd name="T90" fmla="*/ 130 w 840"/>
                <a:gd name="T91" fmla="*/ 108 h 196"/>
                <a:gd name="T92" fmla="*/ 119 w 840"/>
                <a:gd name="T93" fmla="*/ 112 h 196"/>
                <a:gd name="T94" fmla="*/ 95 w 840"/>
                <a:gd name="T95" fmla="*/ 118 h 196"/>
                <a:gd name="T96" fmla="*/ 87 w 840"/>
                <a:gd name="T97" fmla="*/ 124 h 196"/>
                <a:gd name="T98" fmla="*/ 56 w 840"/>
                <a:gd name="T99" fmla="*/ 146 h 196"/>
                <a:gd name="T100" fmla="*/ 54 w 840"/>
                <a:gd name="T101" fmla="*/ 145 h 196"/>
                <a:gd name="T102" fmla="*/ 44 w 840"/>
                <a:gd name="T103" fmla="*/ 150 h 196"/>
                <a:gd name="T104" fmla="*/ 29 w 840"/>
                <a:gd name="T105" fmla="*/ 168 h 196"/>
                <a:gd name="T106" fmla="*/ 20 w 840"/>
                <a:gd name="T107" fmla="*/ 177 h 196"/>
                <a:gd name="T108" fmla="*/ 9 w 840"/>
                <a:gd name="T109" fmla="*/ 183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40" h="196">
                  <a:moveTo>
                    <a:pt x="835" y="13"/>
                  </a:moveTo>
                  <a:cubicBezTo>
                    <a:pt x="837" y="10"/>
                    <a:pt x="838" y="6"/>
                    <a:pt x="840" y="3"/>
                  </a:cubicBezTo>
                  <a:cubicBezTo>
                    <a:pt x="840" y="2"/>
                    <a:pt x="840" y="1"/>
                    <a:pt x="839" y="0"/>
                  </a:cubicBezTo>
                  <a:cubicBezTo>
                    <a:pt x="838" y="0"/>
                    <a:pt x="837" y="0"/>
                    <a:pt x="836" y="1"/>
                  </a:cubicBezTo>
                  <a:cubicBezTo>
                    <a:pt x="835" y="5"/>
                    <a:pt x="833" y="8"/>
                    <a:pt x="832" y="11"/>
                  </a:cubicBezTo>
                  <a:cubicBezTo>
                    <a:pt x="831" y="12"/>
                    <a:pt x="832" y="13"/>
                    <a:pt x="833" y="14"/>
                  </a:cubicBezTo>
                  <a:cubicBezTo>
                    <a:pt x="834" y="14"/>
                    <a:pt x="835" y="14"/>
                    <a:pt x="835" y="13"/>
                  </a:cubicBezTo>
                  <a:close/>
                  <a:moveTo>
                    <a:pt x="823" y="34"/>
                  </a:moveTo>
                  <a:cubicBezTo>
                    <a:pt x="825" y="31"/>
                    <a:pt x="828" y="27"/>
                    <a:pt x="830" y="24"/>
                  </a:cubicBezTo>
                  <a:cubicBezTo>
                    <a:pt x="830" y="23"/>
                    <a:pt x="830" y="21"/>
                    <a:pt x="829" y="21"/>
                  </a:cubicBezTo>
                  <a:cubicBezTo>
                    <a:pt x="828" y="20"/>
                    <a:pt x="827" y="21"/>
                    <a:pt x="826" y="22"/>
                  </a:cubicBezTo>
                  <a:cubicBezTo>
                    <a:pt x="824" y="25"/>
                    <a:pt x="822" y="28"/>
                    <a:pt x="820" y="32"/>
                  </a:cubicBezTo>
                  <a:cubicBezTo>
                    <a:pt x="819" y="33"/>
                    <a:pt x="820" y="34"/>
                    <a:pt x="820" y="35"/>
                  </a:cubicBezTo>
                  <a:cubicBezTo>
                    <a:pt x="821" y="35"/>
                    <a:pt x="823" y="35"/>
                    <a:pt x="823" y="34"/>
                  </a:cubicBezTo>
                  <a:close/>
                  <a:moveTo>
                    <a:pt x="809" y="53"/>
                  </a:moveTo>
                  <a:cubicBezTo>
                    <a:pt x="811" y="50"/>
                    <a:pt x="814" y="47"/>
                    <a:pt x="816" y="44"/>
                  </a:cubicBezTo>
                  <a:cubicBezTo>
                    <a:pt x="817" y="43"/>
                    <a:pt x="817" y="42"/>
                    <a:pt x="816" y="41"/>
                  </a:cubicBezTo>
                  <a:cubicBezTo>
                    <a:pt x="815" y="40"/>
                    <a:pt x="814" y="41"/>
                    <a:pt x="813" y="41"/>
                  </a:cubicBezTo>
                  <a:cubicBezTo>
                    <a:pt x="811" y="45"/>
                    <a:pt x="808" y="48"/>
                    <a:pt x="806" y="51"/>
                  </a:cubicBezTo>
                  <a:cubicBezTo>
                    <a:pt x="805" y="51"/>
                    <a:pt x="805" y="53"/>
                    <a:pt x="806" y="53"/>
                  </a:cubicBezTo>
                  <a:cubicBezTo>
                    <a:pt x="807" y="54"/>
                    <a:pt x="808" y="54"/>
                    <a:pt x="809" y="53"/>
                  </a:cubicBezTo>
                  <a:close/>
                  <a:moveTo>
                    <a:pt x="792" y="71"/>
                  </a:moveTo>
                  <a:cubicBezTo>
                    <a:pt x="795" y="68"/>
                    <a:pt x="798" y="65"/>
                    <a:pt x="800" y="62"/>
                  </a:cubicBezTo>
                  <a:cubicBezTo>
                    <a:pt x="801" y="61"/>
                    <a:pt x="801" y="60"/>
                    <a:pt x="800" y="59"/>
                  </a:cubicBezTo>
                  <a:cubicBezTo>
                    <a:pt x="800" y="59"/>
                    <a:pt x="798" y="59"/>
                    <a:pt x="798" y="59"/>
                  </a:cubicBezTo>
                  <a:cubicBezTo>
                    <a:pt x="795" y="62"/>
                    <a:pt x="792" y="65"/>
                    <a:pt x="789" y="68"/>
                  </a:cubicBezTo>
                  <a:cubicBezTo>
                    <a:pt x="788" y="68"/>
                    <a:pt x="788" y="70"/>
                    <a:pt x="789" y="71"/>
                  </a:cubicBezTo>
                  <a:cubicBezTo>
                    <a:pt x="790" y="71"/>
                    <a:pt x="791" y="71"/>
                    <a:pt x="792" y="71"/>
                  </a:cubicBezTo>
                  <a:close/>
                  <a:moveTo>
                    <a:pt x="773" y="86"/>
                  </a:moveTo>
                  <a:cubicBezTo>
                    <a:pt x="776" y="84"/>
                    <a:pt x="779" y="81"/>
                    <a:pt x="783" y="79"/>
                  </a:cubicBezTo>
                  <a:cubicBezTo>
                    <a:pt x="783" y="78"/>
                    <a:pt x="784" y="77"/>
                    <a:pt x="783" y="76"/>
                  </a:cubicBezTo>
                  <a:cubicBezTo>
                    <a:pt x="782" y="75"/>
                    <a:pt x="781" y="75"/>
                    <a:pt x="780" y="75"/>
                  </a:cubicBezTo>
                  <a:cubicBezTo>
                    <a:pt x="777" y="78"/>
                    <a:pt x="774" y="80"/>
                    <a:pt x="771" y="83"/>
                  </a:cubicBezTo>
                  <a:cubicBezTo>
                    <a:pt x="770" y="83"/>
                    <a:pt x="770" y="85"/>
                    <a:pt x="770" y="85"/>
                  </a:cubicBezTo>
                  <a:cubicBezTo>
                    <a:pt x="771" y="86"/>
                    <a:pt x="772" y="87"/>
                    <a:pt x="773" y="86"/>
                  </a:cubicBezTo>
                  <a:close/>
                  <a:moveTo>
                    <a:pt x="753" y="99"/>
                  </a:moveTo>
                  <a:cubicBezTo>
                    <a:pt x="756" y="97"/>
                    <a:pt x="760" y="95"/>
                    <a:pt x="763" y="93"/>
                  </a:cubicBezTo>
                  <a:cubicBezTo>
                    <a:pt x="764" y="92"/>
                    <a:pt x="764" y="91"/>
                    <a:pt x="764" y="90"/>
                  </a:cubicBezTo>
                  <a:cubicBezTo>
                    <a:pt x="763" y="89"/>
                    <a:pt x="762" y="89"/>
                    <a:pt x="761" y="89"/>
                  </a:cubicBezTo>
                  <a:cubicBezTo>
                    <a:pt x="758" y="92"/>
                    <a:pt x="754" y="94"/>
                    <a:pt x="751" y="96"/>
                  </a:cubicBezTo>
                  <a:cubicBezTo>
                    <a:pt x="750" y="96"/>
                    <a:pt x="749" y="97"/>
                    <a:pt x="750" y="98"/>
                  </a:cubicBezTo>
                  <a:cubicBezTo>
                    <a:pt x="750" y="99"/>
                    <a:pt x="752" y="100"/>
                    <a:pt x="753" y="99"/>
                  </a:cubicBezTo>
                  <a:close/>
                  <a:moveTo>
                    <a:pt x="731" y="110"/>
                  </a:moveTo>
                  <a:cubicBezTo>
                    <a:pt x="735" y="108"/>
                    <a:pt x="738" y="107"/>
                    <a:pt x="742" y="105"/>
                  </a:cubicBezTo>
                  <a:cubicBezTo>
                    <a:pt x="743" y="104"/>
                    <a:pt x="743" y="103"/>
                    <a:pt x="743" y="102"/>
                  </a:cubicBezTo>
                  <a:cubicBezTo>
                    <a:pt x="742" y="101"/>
                    <a:pt x="741" y="101"/>
                    <a:pt x="740" y="101"/>
                  </a:cubicBezTo>
                  <a:cubicBezTo>
                    <a:pt x="737" y="103"/>
                    <a:pt x="733" y="105"/>
                    <a:pt x="729" y="106"/>
                  </a:cubicBezTo>
                  <a:cubicBezTo>
                    <a:pt x="728" y="107"/>
                    <a:pt x="728" y="108"/>
                    <a:pt x="728" y="109"/>
                  </a:cubicBezTo>
                  <a:cubicBezTo>
                    <a:pt x="729" y="110"/>
                    <a:pt x="730" y="110"/>
                    <a:pt x="731" y="110"/>
                  </a:cubicBezTo>
                  <a:close/>
                  <a:moveTo>
                    <a:pt x="709" y="119"/>
                  </a:moveTo>
                  <a:cubicBezTo>
                    <a:pt x="713" y="118"/>
                    <a:pt x="716" y="116"/>
                    <a:pt x="720" y="115"/>
                  </a:cubicBezTo>
                  <a:cubicBezTo>
                    <a:pt x="721" y="114"/>
                    <a:pt x="722" y="113"/>
                    <a:pt x="721" y="112"/>
                  </a:cubicBezTo>
                  <a:cubicBezTo>
                    <a:pt x="721" y="111"/>
                    <a:pt x="720" y="111"/>
                    <a:pt x="719" y="111"/>
                  </a:cubicBezTo>
                  <a:cubicBezTo>
                    <a:pt x="715" y="112"/>
                    <a:pt x="711" y="114"/>
                    <a:pt x="707" y="115"/>
                  </a:cubicBezTo>
                  <a:cubicBezTo>
                    <a:pt x="706" y="116"/>
                    <a:pt x="706" y="117"/>
                    <a:pt x="706" y="118"/>
                  </a:cubicBezTo>
                  <a:cubicBezTo>
                    <a:pt x="707" y="119"/>
                    <a:pt x="708" y="119"/>
                    <a:pt x="709" y="119"/>
                  </a:cubicBezTo>
                  <a:close/>
                  <a:moveTo>
                    <a:pt x="686" y="126"/>
                  </a:moveTo>
                  <a:cubicBezTo>
                    <a:pt x="690" y="125"/>
                    <a:pt x="693" y="124"/>
                    <a:pt x="697" y="123"/>
                  </a:cubicBezTo>
                  <a:cubicBezTo>
                    <a:pt x="698" y="122"/>
                    <a:pt x="699" y="121"/>
                    <a:pt x="699" y="120"/>
                  </a:cubicBezTo>
                  <a:cubicBezTo>
                    <a:pt x="698" y="119"/>
                    <a:pt x="697" y="119"/>
                    <a:pt x="696" y="119"/>
                  </a:cubicBezTo>
                  <a:cubicBezTo>
                    <a:pt x="692" y="120"/>
                    <a:pt x="688" y="121"/>
                    <a:pt x="685" y="122"/>
                  </a:cubicBezTo>
                  <a:cubicBezTo>
                    <a:pt x="684" y="123"/>
                    <a:pt x="683" y="124"/>
                    <a:pt x="683" y="125"/>
                  </a:cubicBezTo>
                  <a:cubicBezTo>
                    <a:pt x="683" y="126"/>
                    <a:pt x="685" y="126"/>
                    <a:pt x="686" y="126"/>
                  </a:cubicBezTo>
                  <a:close/>
                  <a:moveTo>
                    <a:pt x="662" y="132"/>
                  </a:moveTo>
                  <a:cubicBezTo>
                    <a:pt x="666" y="131"/>
                    <a:pt x="670" y="130"/>
                    <a:pt x="674" y="129"/>
                  </a:cubicBezTo>
                  <a:cubicBezTo>
                    <a:pt x="675" y="129"/>
                    <a:pt x="676" y="128"/>
                    <a:pt x="675" y="127"/>
                  </a:cubicBezTo>
                  <a:cubicBezTo>
                    <a:pt x="675" y="126"/>
                    <a:pt x="674" y="125"/>
                    <a:pt x="673" y="125"/>
                  </a:cubicBezTo>
                  <a:cubicBezTo>
                    <a:pt x="669" y="126"/>
                    <a:pt x="665" y="127"/>
                    <a:pt x="661" y="128"/>
                  </a:cubicBezTo>
                  <a:cubicBezTo>
                    <a:pt x="660" y="128"/>
                    <a:pt x="660" y="129"/>
                    <a:pt x="660" y="130"/>
                  </a:cubicBezTo>
                  <a:cubicBezTo>
                    <a:pt x="660" y="131"/>
                    <a:pt x="661" y="132"/>
                    <a:pt x="662" y="132"/>
                  </a:cubicBezTo>
                  <a:close/>
                  <a:moveTo>
                    <a:pt x="638" y="136"/>
                  </a:moveTo>
                  <a:cubicBezTo>
                    <a:pt x="642" y="135"/>
                    <a:pt x="646" y="134"/>
                    <a:pt x="650" y="134"/>
                  </a:cubicBezTo>
                  <a:cubicBezTo>
                    <a:pt x="651" y="134"/>
                    <a:pt x="652" y="133"/>
                    <a:pt x="652" y="132"/>
                  </a:cubicBezTo>
                  <a:cubicBezTo>
                    <a:pt x="652" y="130"/>
                    <a:pt x="651" y="130"/>
                    <a:pt x="650" y="130"/>
                  </a:cubicBezTo>
                  <a:cubicBezTo>
                    <a:pt x="646" y="131"/>
                    <a:pt x="642" y="131"/>
                    <a:pt x="638" y="132"/>
                  </a:cubicBezTo>
                  <a:cubicBezTo>
                    <a:pt x="637" y="132"/>
                    <a:pt x="636" y="133"/>
                    <a:pt x="636" y="134"/>
                  </a:cubicBezTo>
                  <a:cubicBezTo>
                    <a:pt x="636" y="135"/>
                    <a:pt x="637" y="136"/>
                    <a:pt x="638" y="136"/>
                  </a:cubicBezTo>
                  <a:close/>
                  <a:moveTo>
                    <a:pt x="614" y="138"/>
                  </a:moveTo>
                  <a:cubicBezTo>
                    <a:pt x="618" y="138"/>
                    <a:pt x="622" y="138"/>
                    <a:pt x="626" y="137"/>
                  </a:cubicBezTo>
                  <a:cubicBezTo>
                    <a:pt x="627" y="137"/>
                    <a:pt x="628" y="136"/>
                    <a:pt x="628" y="135"/>
                  </a:cubicBezTo>
                  <a:cubicBezTo>
                    <a:pt x="628" y="134"/>
                    <a:pt x="627" y="133"/>
                    <a:pt x="626" y="133"/>
                  </a:cubicBezTo>
                  <a:cubicBezTo>
                    <a:pt x="622" y="134"/>
                    <a:pt x="618" y="134"/>
                    <a:pt x="614" y="134"/>
                  </a:cubicBezTo>
                  <a:cubicBezTo>
                    <a:pt x="613" y="134"/>
                    <a:pt x="612" y="135"/>
                    <a:pt x="612" y="136"/>
                  </a:cubicBezTo>
                  <a:cubicBezTo>
                    <a:pt x="612" y="138"/>
                    <a:pt x="613" y="138"/>
                    <a:pt x="614" y="138"/>
                  </a:cubicBezTo>
                  <a:close/>
                  <a:moveTo>
                    <a:pt x="590" y="140"/>
                  </a:moveTo>
                  <a:cubicBezTo>
                    <a:pt x="594" y="140"/>
                    <a:pt x="598" y="139"/>
                    <a:pt x="602" y="139"/>
                  </a:cubicBezTo>
                  <a:cubicBezTo>
                    <a:pt x="603" y="139"/>
                    <a:pt x="604" y="138"/>
                    <a:pt x="604" y="137"/>
                  </a:cubicBezTo>
                  <a:cubicBezTo>
                    <a:pt x="604" y="136"/>
                    <a:pt x="603" y="135"/>
                    <a:pt x="602" y="135"/>
                  </a:cubicBezTo>
                  <a:cubicBezTo>
                    <a:pt x="598" y="135"/>
                    <a:pt x="594" y="136"/>
                    <a:pt x="590" y="136"/>
                  </a:cubicBezTo>
                  <a:cubicBezTo>
                    <a:pt x="589" y="136"/>
                    <a:pt x="588" y="137"/>
                    <a:pt x="588" y="138"/>
                  </a:cubicBezTo>
                  <a:cubicBezTo>
                    <a:pt x="588" y="139"/>
                    <a:pt x="589" y="140"/>
                    <a:pt x="590" y="140"/>
                  </a:cubicBezTo>
                  <a:close/>
                  <a:moveTo>
                    <a:pt x="566" y="140"/>
                  </a:moveTo>
                  <a:cubicBezTo>
                    <a:pt x="568" y="140"/>
                    <a:pt x="571" y="140"/>
                    <a:pt x="573" y="140"/>
                  </a:cubicBezTo>
                  <a:cubicBezTo>
                    <a:pt x="575" y="140"/>
                    <a:pt x="576" y="140"/>
                    <a:pt x="578" y="140"/>
                  </a:cubicBezTo>
                  <a:cubicBezTo>
                    <a:pt x="579" y="140"/>
                    <a:pt x="580" y="139"/>
                    <a:pt x="580" y="138"/>
                  </a:cubicBezTo>
                  <a:cubicBezTo>
                    <a:pt x="580" y="137"/>
                    <a:pt x="579" y="136"/>
                    <a:pt x="578" y="136"/>
                  </a:cubicBezTo>
                  <a:cubicBezTo>
                    <a:pt x="576" y="136"/>
                    <a:pt x="575" y="136"/>
                    <a:pt x="573" y="136"/>
                  </a:cubicBezTo>
                  <a:cubicBezTo>
                    <a:pt x="571" y="136"/>
                    <a:pt x="568" y="136"/>
                    <a:pt x="566" y="136"/>
                  </a:cubicBezTo>
                  <a:cubicBezTo>
                    <a:pt x="565" y="136"/>
                    <a:pt x="564" y="137"/>
                    <a:pt x="564" y="138"/>
                  </a:cubicBezTo>
                  <a:cubicBezTo>
                    <a:pt x="564" y="139"/>
                    <a:pt x="565" y="140"/>
                    <a:pt x="566" y="140"/>
                  </a:cubicBezTo>
                  <a:close/>
                  <a:moveTo>
                    <a:pt x="542" y="139"/>
                  </a:moveTo>
                  <a:cubicBezTo>
                    <a:pt x="546" y="139"/>
                    <a:pt x="550" y="139"/>
                    <a:pt x="554" y="140"/>
                  </a:cubicBezTo>
                  <a:cubicBezTo>
                    <a:pt x="555" y="140"/>
                    <a:pt x="556" y="139"/>
                    <a:pt x="556" y="138"/>
                  </a:cubicBezTo>
                  <a:cubicBezTo>
                    <a:pt x="556" y="137"/>
                    <a:pt x="555" y="136"/>
                    <a:pt x="554" y="136"/>
                  </a:cubicBezTo>
                  <a:cubicBezTo>
                    <a:pt x="550" y="135"/>
                    <a:pt x="546" y="135"/>
                    <a:pt x="542" y="135"/>
                  </a:cubicBezTo>
                  <a:cubicBezTo>
                    <a:pt x="541" y="135"/>
                    <a:pt x="540" y="136"/>
                    <a:pt x="540" y="137"/>
                  </a:cubicBezTo>
                  <a:cubicBezTo>
                    <a:pt x="540" y="138"/>
                    <a:pt x="541" y="139"/>
                    <a:pt x="542" y="139"/>
                  </a:cubicBezTo>
                  <a:close/>
                  <a:moveTo>
                    <a:pt x="518" y="137"/>
                  </a:moveTo>
                  <a:cubicBezTo>
                    <a:pt x="522" y="138"/>
                    <a:pt x="526" y="138"/>
                    <a:pt x="530" y="138"/>
                  </a:cubicBezTo>
                  <a:cubicBezTo>
                    <a:pt x="531" y="138"/>
                    <a:pt x="532" y="138"/>
                    <a:pt x="532" y="136"/>
                  </a:cubicBezTo>
                  <a:cubicBezTo>
                    <a:pt x="532" y="135"/>
                    <a:pt x="532" y="134"/>
                    <a:pt x="530" y="134"/>
                  </a:cubicBezTo>
                  <a:cubicBezTo>
                    <a:pt x="526" y="134"/>
                    <a:pt x="523" y="134"/>
                    <a:pt x="519" y="133"/>
                  </a:cubicBezTo>
                  <a:cubicBezTo>
                    <a:pt x="517" y="133"/>
                    <a:pt x="516" y="134"/>
                    <a:pt x="516" y="135"/>
                  </a:cubicBezTo>
                  <a:cubicBezTo>
                    <a:pt x="516" y="136"/>
                    <a:pt x="517" y="137"/>
                    <a:pt x="518" y="137"/>
                  </a:cubicBezTo>
                  <a:close/>
                  <a:moveTo>
                    <a:pt x="494" y="135"/>
                  </a:moveTo>
                  <a:cubicBezTo>
                    <a:pt x="498" y="135"/>
                    <a:pt x="502" y="136"/>
                    <a:pt x="506" y="136"/>
                  </a:cubicBezTo>
                  <a:cubicBezTo>
                    <a:pt x="507" y="136"/>
                    <a:pt x="508" y="135"/>
                    <a:pt x="508" y="134"/>
                  </a:cubicBezTo>
                  <a:cubicBezTo>
                    <a:pt x="509" y="133"/>
                    <a:pt x="508" y="132"/>
                    <a:pt x="507" y="132"/>
                  </a:cubicBezTo>
                  <a:cubicBezTo>
                    <a:pt x="503" y="132"/>
                    <a:pt x="499" y="131"/>
                    <a:pt x="495" y="131"/>
                  </a:cubicBezTo>
                  <a:cubicBezTo>
                    <a:pt x="494" y="131"/>
                    <a:pt x="493" y="131"/>
                    <a:pt x="493" y="132"/>
                  </a:cubicBezTo>
                  <a:cubicBezTo>
                    <a:pt x="492" y="134"/>
                    <a:pt x="493" y="135"/>
                    <a:pt x="494" y="135"/>
                  </a:cubicBezTo>
                  <a:close/>
                  <a:moveTo>
                    <a:pt x="470" y="131"/>
                  </a:moveTo>
                  <a:cubicBezTo>
                    <a:pt x="474" y="132"/>
                    <a:pt x="478" y="132"/>
                    <a:pt x="482" y="133"/>
                  </a:cubicBezTo>
                  <a:cubicBezTo>
                    <a:pt x="483" y="133"/>
                    <a:pt x="484" y="132"/>
                    <a:pt x="485" y="131"/>
                  </a:cubicBezTo>
                  <a:cubicBezTo>
                    <a:pt x="485" y="130"/>
                    <a:pt x="484" y="129"/>
                    <a:pt x="483" y="129"/>
                  </a:cubicBezTo>
                  <a:cubicBezTo>
                    <a:pt x="479" y="129"/>
                    <a:pt x="475" y="128"/>
                    <a:pt x="471" y="127"/>
                  </a:cubicBezTo>
                  <a:cubicBezTo>
                    <a:pt x="470" y="127"/>
                    <a:pt x="469" y="128"/>
                    <a:pt x="469" y="129"/>
                  </a:cubicBezTo>
                  <a:cubicBezTo>
                    <a:pt x="469" y="130"/>
                    <a:pt x="469" y="131"/>
                    <a:pt x="470" y="131"/>
                  </a:cubicBezTo>
                  <a:close/>
                  <a:moveTo>
                    <a:pt x="447" y="127"/>
                  </a:moveTo>
                  <a:cubicBezTo>
                    <a:pt x="451" y="128"/>
                    <a:pt x="455" y="128"/>
                    <a:pt x="459" y="129"/>
                  </a:cubicBezTo>
                  <a:cubicBezTo>
                    <a:pt x="460" y="129"/>
                    <a:pt x="461" y="129"/>
                    <a:pt x="461" y="128"/>
                  </a:cubicBezTo>
                  <a:cubicBezTo>
                    <a:pt x="461" y="126"/>
                    <a:pt x="460" y="125"/>
                    <a:pt x="459" y="125"/>
                  </a:cubicBezTo>
                  <a:cubicBezTo>
                    <a:pt x="455" y="125"/>
                    <a:pt x="451" y="124"/>
                    <a:pt x="447" y="123"/>
                  </a:cubicBezTo>
                  <a:cubicBezTo>
                    <a:pt x="446" y="123"/>
                    <a:pt x="445" y="124"/>
                    <a:pt x="445" y="125"/>
                  </a:cubicBezTo>
                  <a:cubicBezTo>
                    <a:pt x="445" y="126"/>
                    <a:pt x="446" y="127"/>
                    <a:pt x="447" y="127"/>
                  </a:cubicBezTo>
                  <a:close/>
                  <a:moveTo>
                    <a:pt x="423" y="122"/>
                  </a:moveTo>
                  <a:cubicBezTo>
                    <a:pt x="427" y="123"/>
                    <a:pt x="431" y="124"/>
                    <a:pt x="435" y="125"/>
                  </a:cubicBezTo>
                  <a:cubicBezTo>
                    <a:pt x="436" y="125"/>
                    <a:pt x="437" y="124"/>
                    <a:pt x="437" y="123"/>
                  </a:cubicBezTo>
                  <a:cubicBezTo>
                    <a:pt x="438" y="122"/>
                    <a:pt x="437" y="121"/>
                    <a:pt x="436" y="121"/>
                  </a:cubicBezTo>
                  <a:cubicBezTo>
                    <a:pt x="432" y="120"/>
                    <a:pt x="428" y="119"/>
                    <a:pt x="424" y="118"/>
                  </a:cubicBezTo>
                  <a:cubicBezTo>
                    <a:pt x="423" y="118"/>
                    <a:pt x="422" y="118"/>
                    <a:pt x="422" y="120"/>
                  </a:cubicBezTo>
                  <a:cubicBezTo>
                    <a:pt x="421" y="121"/>
                    <a:pt x="422" y="122"/>
                    <a:pt x="423" y="122"/>
                  </a:cubicBezTo>
                  <a:close/>
                  <a:moveTo>
                    <a:pt x="400" y="116"/>
                  </a:moveTo>
                  <a:cubicBezTo>
                    <a:pt x="404" y="117"/>
                    <a:pt x="408" y="118"/>
                    <a:pt x="411" y="119"/>
                  </a:cubicBezTo>
                  <a:cubicBezTo>
                    <a:pt x="413" y="119"/>
                    <a:pt x="414" y="119"/>
                    <a:pt x="414" y="118"/>
                  </a:cubicBezTo>
                  <a:cubicBezTo>
                    <a:pt x="414" y="117"/>
                    <a:pt x="413" y="116"/>
                    <a:pt x="412" y="115"/>
                  </a:cubicBezTo>
                  <a:cubicBezTo>
                    <a:pt x="409" y="114"/>
                    <a:pt x="405" y="113"/>
                    <a:pt x="401" y="112"/>
                  </a:cubicBezTo>
                  <a:cubicBezTo>
                    <a:pt x="400" y="112"/>
                    <a:pt x="399" y="113"/>
                    <a:pt x="398" y="114"/>
                  </a:cubicBezTo>
                  <a:cubicBezTo>
                    <a:pt x="398" y="115"/>
                    <a:pt x="399" y="116"/>
                    <a:pt x="400" y="116"/>
                  </a:cubicBezTo>
                  <a:close/>
                  <a:moveTo>
                    <a:pt x="377" y="110"/>
                  </a:moveTo>
                  <a:cubicBezTo>
                    <a:pt x="380" y="111"/>
                    <a:pt x="384" y="112"/>
                    <a:pt x="388" y="113"/>
                  </a:cubicBezTo>
                  <a:cubicBezTo>
                    <a:pt x="389" y="113"/>
                    <a:pt x="390" y="113"/>
                    <a:pt x="391" y="112"/>
                  </a:cubicBezTo>
                  <a:cubicBezTo>
                    <a:pt x="391" y="111"/>
                    <a:pt x="390" y="110"/>
                    <a:pt x="389" y="109"/>
                  </a:cubicBezTo>
                  <a:cubicBezTo>
                    <a:pt x="385" y="108"/>
                    <a:pt x="382" y="107"/>
                    <a:pt x="378" y="106"/>
                  </a:cubicBezTo>
                  <a:cubicBezTo>
                    <a:pt x="377" y="106"/>
                    <a:pt x="376" y="106"/>
                    <a:pt x="375" y="107"/>
                  </a:cubicBezTo>
                  <a:cubicBezTo>
                    <a:pt x="375" y="108"/>
                    <a:pt x="376" y="109"/>
                    <a:pt x="377" y="110"/>
                  </a:cubicBezTo>
                  <a:close/>
                  <a:moveTo>
                    <a:pt x="354" y="103"/>
                  </a:moveTo>
                  <a:cubicBezTo>
                    <a:pt x="357" y="104"/>
                    <a:pt x="361" y="105"/>
                    <a:pt x="365" y="106"/>
                  </a:cubicBezTo>
                  <a:cubicBezTo>
                    <a:pt x="366" y="107"/>
                    <a:pt x="367" y="106"/>
                    <a:pt x="368" y="105"/>
                  </a:cubicBezTo>
                  <a:cubicBezTo>
                    <a:pt x="368" y="104"/>
                    <a:pt x="367" y="103"/>
                    <a:pt x="366" y="103"/>
                  </a:cubicBezTo>
                  <a:cubicBezTo>
                    <a:pt x="362" y="102"/>
                    <a:pt x="358" y="100"/>
                    <a:pt x="355" y="99"/>
                  </a:cubicBezTo>
                  <a:cubicBezTo>
                    <a:pt x="353" y="99"/>
                    <a:pt x="352" y="100"/>
                    <a:pt x="352" y="101"/>
                  </a:cubicBezTo>
                  <a:cubicBezTo>
                    <a:pt x="352" y="102"/>
                    <a:pt x="352" y="103"/>
                    <a:pt x="354" y="103"/>
                  </a:cubicBezTo>
                  <a:close/>
                  <a:moveTo>
                    <a:pt x="330" y="98"/>
                  </a:moveTo>
                  <a:cubicBezTo>
                    <a:pt x="334" y="99"/>
                    <a:pt x="338" y="100"/>
                    <a:pt x="342" y="101"/>
                  </a:cubicBezTo>
                  <a:cubicBezTo>
                    <a:pt x="343" y="101"/>
                    <a:pt x="344" y="100"/>
                    <a:pt x="344" y="99"/>
                  </a:cubicBezTo>
                  <a:cubicBezTo>
                    <a:pt x="345" y="98"/>
                    <a:pt x="344" y="97"/>
                    <a:pt x="343" y="97"/>
                  </a:cubicBezTo>
                  <a:cubicBezTo>
                    <a:pt x="339" y="96"/>
                    <a:pt x="335" y="95"/>
                    <a:pt x="331" y="94"/>
                  </a:cubicBezTo>
                  <a:cubicBezTo>
                    <a:pt x="330" y="94"/>
                    <a:pt x="329" y="94"/>
                    <a:pt x="329" y="96"/>
                  </a:cubicBezTo>
                  <a:cubicBezTo>
                    <a:pt x="328" y="97"/>
                    <a:pt x="329" y="98"/>
                    <a:pt x="330" y="98"/>
                  </a:cubicBezTo>
                  <a:close/>
                  <a:moveTo>
                    <a:pt x="307" y="94"/>
                  </a:moveTo>
                  <a:cubicBezTo>
                    <a:pt x="311" y="94"/>
                    <a:pt x="315" y="95"/>
                    <a:pt x="319" y="96"/>
                  </a:cubicBezTo>
                  <a:cubicBezTo>
                    <a:pt x="320" y="96"/>
                    <a:pt x="321" y="95"/>
                    <a:pt x="321" y="94"/>
                  </a:cubicBezTo>
                  <a:cubicBezTo>
                    <a:pt x="321" y="93"/>
                    <a:pt x="320" y="92"/>
                    <a:pt x="319" y="92"/>
                  </a:cubicBezTo>
                  <a:cubicBezTo>
                    <a:pt x="315" y="91"/>
                    <a:pt x="311" y="90"/>
                    <a:pt x="307" y="90"/>
                  </a:cubicBezTo>
                  <a:cubicBezTo>
                    <a:pt x="306" y="90"/>
                    <a:pt x="305" y="90"/>
                    <a:pt x="305" y="91"/>
                  </a:cubicBezTo>
                  <a:cubicBezTo>
                    <a:pt x="305" y="92"/>
                    <a:pt x="306" y="93"/>
                    <a:pt x="307" y="94"/>
                  </a:cubicBezTo>
                  <a:close/>
                  <a:moveTo>
                    <a:pt x="283" y="91"/>
                  </a:moveTo>
                  <a:cubicBezTo>
                    <a:pt x="287" y="91"/>
                    <a:pt x="291" y="91"/>
                    <a:pt x="295" y="92"/>
                  </a:cubicBezTo>
                  <a:cubicBezTo>
                    <a:pt x="296" y="92"/>
                    <a:pt x="297" y="91"/>
                    <a:pt x="297" y="90"/>
                  </a:cubicBezTo>
                  <a:cubicBezTo>
                    <a:pt x="297" y="89"/>
                    <a:pt x="297" y="88"/>
                    <a:pt x="295" y="88"/>
                  </a:cubicBezTo>
                  <a:cubicBezTo>
                    <a:pt x="291" y="88"/>
                    <a:pt x="287" y="87"/>
                    <a:pt x="283" y="87"/>
                  </a:cubicBezTo>
                  <a:cubicBezTo>
                    <a:pt x="282" y="87"/>
                    <a:pt x="281" y="87"/>
                    <a:pt x="281" y="88"/>
                  </a:cubicBezTo>
                  <a:cubicBezTo>
                    <a:pt x="281" y="90"/>
                    <a:pt x="282" y="91"/>
                    <a:pt x="283" y="91"/>
                  </a:cubicBezTo>
                  <a:close/>
                  <a:moveTo>
                    <a:pt x="259" y="89"/>
                  </a:moveTo>
                  <a:cubicBezTo>
                    <a:pt x="263" y="89"/>
                    <a:pt x="267" y="89"/>
                    <a:pt x="271" y="90"/>
                  </a:cubicBezTo>
                  <a:cubicBezTo>
                    <a:pt x="272" y="90"/>
                    <a:pt x="273" y="89"/>
                    <a:pt x="273" y="88"/>
                  </a:cubicBezTo>
                  <a:cubicBezTo>
                    <a:pt x="273" y="87"/>
                    <a:pt x="273" y="86"/>
                    <a:pt x="271" y="86"/>
                  </a:cubicBezTo>
                  <a:cubicBezTo>
                    <a:pt x="267" y="85"/>
                    <a:pt x="263" y="85"/>
                    <a:pt x="259" y="85"/>
                  </a:cubicBezTo>
                  <a:cubicBezTo>
                    <a:pt x="258" y="85"/>
                    <a:pt x="257" y="86"/>
                    <a:pt x="257" y="87"/>
                  </a:cubicBezTo>
                  <a:cubicBezTo>
                    <a:pt x="257" y="88"/>
                    <a:pt x="258" y="89"/>
                    <a:pt x="259" y="89"/>
                  </a:cubicBezTo>
                  <a:close/>
                  <a:moveTo>
                    <a:pt x="235" y="89"/>
                  </a:moveTo>
                  <a:cubicBezTo>
                    <a:pt x="238" y="89"/>
                    <a:pt x="241" y="89"/>
                    <a:pt x="244" y="89"/>
                  </a:cubicBezTo>
                  <a:cubicBezTo>
                    <a:pt x="245" y="89"/>
                    <a:pt x="246" y="89"/>
                    <a:pt x="247" y="89"/>
                  </a:cubicBezTo>
                  <a:cubicBezTo>
                    <a:pt x="248" y="89"/>
                    <a:pt x="249" y="88"/>
                    <a:pt x="249" y="87"/>
                  </a:cubicBezTo>
                  <a:cubicBezTo>
                    <a:pt x="249" y="86"/>
                    <a:pt x="248" y="85"/>
                    <a:pt x="247" y="85"/>
                  </a:cubicBezTo>
                  <a:cubicBezTo>
                    <a:pt x="246" y="85"/>
                    <a:pt x="245" y="85"/>
                    <a:pt x="244" y="85"/>
                  </a:cubicBezTo>
                  <a:cubicBezTo>
                    <a:pt x="241" y="85"/>
                    <a:pt x="238" y="85"/>
                    <a:pt x="235" y="85"/>
                  </a:cubicBezTo>
                  <a:cubicBezTo>
                    <a:pt x="234" y="85"/>
                    <a:pt x="233" y="86"/>
                    <a:pt x="233" y="87"/>
                  </a:cubicBezTo>
                  <a:cubicBezTo>
                    <a:pt x="233" y="88"/>
                    <a:pt x="234" y="89"/>
                    <a:pt x="235" y="89"/>
                  </a:cubicBezTo>
                  <a:close/>
                  <a:moveTo>
                    <a:pt x="212" y="90"/>
                  </a:moveTo>
                  <a:cubicBezTo>
                    <a:pt x="215" y="90"/>
                    <a:pt x="219" y="89"/>
                    <a:pt x="223" y="89"/>
                  </a:cubicBezTo>
                  <a:cubicBezTo>
                    <a:pt x="225" y="89"/>
                    <a:pt x="225" y="88"/>
                    <a:pt x="225" y="87"/>
                  </a:cubicBezTo>
                  <a:cubicBezTo>
                    <a:pt x="225" y="86"/>
                    <a:pt x="224" y="85"/>
                    <a:pt x="223" y="85"/>
                  </a:cubicBezTo>
                  <a:cubicBezTo>
                    <a:pt x="219" y="85"/>
                    <a:pt x="215" y="86"/>
                    <a:pt x="211" y="86"/>
                  </a:cubicBezTo>
                  <a:cubicBezTo>
                    <a:pt x="210" y="86"/>
                    <a:pt x="209" y="87"/>
                    <a:pt x="209" y="88"/>
                  </a:cubicBezTo>
                  <a:cubicBezTo>
                    <a:pt x="209" y="89"/>
                    <a:pt x="210" y="90"/>
                    <a:pt x="212" y="90"/>
                  </a:cubicBezTo>
                  <a:close/>
                  <a:moveTo>
                    <a:pt x="188" y="93"/>
                  </a:moveTo>
                  <a:cubicBezTo>
                    <a:pt x="192" y="92"/>
                    <a:pt x="196" y="92"/>
                    <a:pt x="200" y="91"/>
                  </a:cubicBezTo>
                  <a:cubicBezTo>
                    <a:pt x="201" y="91"/>
                    <a:pt x="202" y="90"/>
                    <a:pt x="201" y="89"/>
                  </a:cubicBezTo>
                  <a:cubicBezTo>
                    <a:pt x="201" y="88"/>
                    <a:pt x="200" y="87"/>
                    <a:pt x="199" y="87"/>
                  </a:cubicBezTo>
                  <a:cubicBezTo>
                    <a:pt x="195" y="88"/>
                    <a:pt x="191" y="88"/>
                    <a:pt x="187" y="89"/>
                  </a:cubicBezTo>
                  <a:cubicBezTo>
                    <a:pt x="186" y="89"/>
                    <a:pt x="185" y="90"/>
                    <a:pt x="186" y="91"/>
                  </a:cubicBezTo>
                  <a:cubicBezTo>
                    <a:pt x="186" y="92"/>
                    <a:pt x="187" y="93"/>
                    <a:pt x="188" y="93"/>
                  </a:cubicBezTo>
                  <a:close/>
                  <a:moveTo>
                    <a:pt x="164" y="98"/>
                  </a:moveTo>
                  <a:cubicBezTo>
                    <a:pt x="168" y="97"/>
                    <a:pt x="172" y="96"/>
                    <a:pt x="176" y="95"/>
                  </a:cubicBezTo>
                  <a:cubicBezTo>
                    <a:pt x="177" y="95"/>
                    <a:pt x="178" y="94"/>
                    <a:pt x="178" y="93"/>
                  </a:cubicBezTo>
                  <a:cubicBezTo>
                    <a:pt x="178" y="92"/>
                    <a:pt x="176" y="91"/>
                    <a:pt x="175" y="91"/>
                  </a:cubicBezTo>
                  <a:cubicBezTo>
                    <a:pt x="171" y="92"/>
                    <a:pt x="167" y="93"/>
                    <a:pt x="164" y="94"/>
                  </a:cubicBezTo>
                  <a:cubicBezTo>
                    <a:pt x="163" y="94"/>
                    <a:pt x="162" y="95"/>
                    <a:pt x="162" y="96"/>
                  </a:cubicBezTo>
                  <a:cubicBezTo>
                    <a:pt x="162" y="97"/>
                    <a:pt x="163" y="98"/>
                    <a:pt x="164" y="98"/>
                  </a:cubicBezTo>
                  <a:close/>
                  <a:moveTo>
                    <a:pt x="141" y="104"/>
                  </a:moveTo>
                  <a:cubicBezTo>
                    <a:pt x="145" y="103"/>
                    <a:pt x="149" y="102"/>
                    <a:pt x="153" y="100"/>
                  </a:cubicBezTo>
                  <a:cubicBezTo>
                    <a:pt x="154" y="100"/>
                    <a:pt x="155" y="99"/>
                    <a:pt x="154" y="98"/>
                  </a:cubicBezTo>
                  <a:cubicBezTo>
                    <a:pt x="154" y="97"/>
                    <a:pt x="153" y="96"/>
                    <a:pt x="152" y="97"/>
                  </a:cubicBezTo>
                  <a:cubicBezTo>
                    <a:pt x="148" y="98"/>
                    <a:pt x="144" y="99"/>
                    <a:pt x="140" y="100"/>
                  </a:cubicBezTo>
                  <a:cubicBezTo>
                    <a:pt x="139" y="100"/>
                    <a:pt x="139" y="101"/>
                    <a:pt x="139" y="102"/>
                  </a:cubicBezTo>
                  <a:cubicBezTo>
                    <a:pt x="139" y="104"/>
                    <a:pt x="140" y="104"/>
                    <a:pt x="141" y="104"/>
                  </a:cubicBezTo>
                  <a:close/>
                  <a:moveTo>
                    <a:pt x="119" y="112"/>
                  </a:moveTo>
                  <a:cubicBezTo>
                    <a:pt x="123" y="110"/>
                    <a:pt x="126" y="109"/>
                    <a:pt x="130" y="108"/>
                  </a:cubicBezTo>
                  <a:cubicBezTo>
                    <a:pt x="131" y="107"/>
                    <a:pt x="132" y="106"/>
                    <a:pt x="131" y="105"/>
                  </a:cubicBezTo>
                  <a:cubicBezTo>
                    <a:pt x="131" y="104"/>
                    <a:pt x="130" y="103"/>
                    <a:pt x="129" y="104"/>
                  </a:cubicBezTo>
                  <a:cubicBezTo>
                    <a:pt x="125" y="105"/>
                    <a:pt x="121" y="107"/>
                    <a:pt x="118" y="108"/>
                  </a:cubicBezTo>
                  <a:cubicBezTo>
                    <a:pt x="117" y="108"/>
                    <a:pt x="116" y="110"/>
                    <a:pt x="116" y="111"/>
                  </a:cubicBezTo>
                  <a:cubicBezTo>
                    <a:pt x="117" y="112"/>
                    <a:pt x="118" y="112"/>
                    <a:pt x="119" y="112"/>
                  </a:cubicBezTo>
                  <a:close/>
                  <a:moveTo>
                    <a:pt x="97" y="121"/>
                  </a:moveTo>
                  <a:cubicBezTo>
                    <a:pt x="101" y="120"/>
                    <a:pt x="104" y="118"/>
                    <a:pt x="108" y="116"/>
                  </a:cubicBezTo>
                  <a:cubicBezTo>
                    <a:pt x="109" y="116"/>
                    <a:pt x="110" y="115"/>
                    <a:pt x="109" y="114"/>
                  </a:cubicBezTo>
                  <a:cubicBezTo>
                    <a:pt x="109" y="113"/>
                    <a:pt x="107" y="112"/>
                    <a:pt x="106" y="113"/>
                  </a:cubicBezTo>
                  <a:cubicBezTo>
                    <a:pt x="103" y="114"/>
                    <a:pt x="99" y="116"/>
                    <a:pt x="95" y="118"/>
                  </a:cubicBezTo>
                  <a:cubicBezTo>
                    <a:pt x="95" y="118"/>
                    <a:pt x="94" y="120"/>
                    <a:pt x="95" y="121"/>
                  </a:cubicBezTo>
                  <a:cubicBezTo>
                    <a:pt x="95" y="122"/>
                    <a:pt x="96" y="122"/>
                    <a:pt x="97" y="121"/>
                  </a:cubicBezTo>
                  <a:close/>
                  <a:moveTo>
                    <a:pt x="76" y="133"/>
                  </a:moveTo>
                  <a:cubicBezTo>
                    <a:pt x="80" y="131"/>
                    <a:pt x="83" y="129"/>
                    <a:pt x="87" y="127"/>
                  </a:cubicBezTo>
                  <a:cubicBezTo>
                    <a:pt x="88" y="126"/>
                    <a:pt x="88" y="125"/>
                    <a:pt x="87" y="124"/>
                  </a:cubicBezTo>
                  <a:cubicBezTo>
                    <a:pt x="87" y="123"/>
                    <a:pt x="86" y="123"/>
                    <a:pt x="85" y="123"/>
                  </a:cubicBezTo>
                  <a:cubicBezTo>
                    <a:pt x="81" y="125"/>
                    <a:pt x="78" y="127"/>
                    <a:pt x="74" y="129"/>
                  </a:cubicBezTo>
                  <a:cubicBezTo>
                    <a:pt x="73" y="130"/>
                    <a:pt x="73" y="131"/>
                    <a:pt x="74" y="132"/>
                  </a:cubicBezTo>
                  <a:cubicBezTo>
                    <a:pt x="74" y="133"/>
                    <a:pt x="75" y="133"/>
                    <a:pt x="76" y="133"/>
                  </a:cubicBezTo>
                  <a:close/>
                  <a:moveTo>
                    <a:pt x="56" y="146"/>
                  </a:moveTo>
                  <a:cubicBezTo>
                    <a:pt x="59" y="144"/>
                    <a:pt x="63" y="141"/>
                    <a:pt x="66" y="139"/>
                  </a:cubicBezTo>
                  <a:cubicBezTo>
                    <a:pt x="67" y="139"/>
                    <a:pt x="67" y="137"/>
                    <a:pt x="67" y="136"/>
                  </a:cubicBezTo>
                  <a:cubicBezTo>
                    <a:pt x="66" y="135"/>
                    <a:pt x="65" y="135"/>
                    <a:pt x="64" y="136"/>
                  </a:cubicBezTo>
                  <a:cubicBezTo>
                    <a:pt x="61" y="138"/>
                    <a:pt x="57" y="140"/>
                    <a:pt x="54" y="143"/>
                  </a:cubicBezTo>
                  <a:cubicBezTo>
                    <a:pt x="53" y="143"/>
                    <a:pt x="53" y="144"/>
                    <a:pt x="54" y="145"/>
                  </a:cubicBezTo>
                  <a:cubicBezTo>
                    <a:pt x="54" y="146"/>
                    <a:pt x="55" y="146"/>
                    <a:pt x="56" y="146"/>
                  </a:cubicBezTo>
                  <a:close/>
                  <a:moveTo>
                    <a:pt x="37" y="160"/>
                  </a:moveTo>
                  <a:cubicBezTo>
                    <a:pt x="40" y="158"/>
                    <a:pt x="43" y="155"/>
                    <a:pt x="47" y="153"/>
                  </a:cubicBezTo>
                  <a:cubicBezTo>
                    <a:pt x="48" y="152"/>
                    <a:pt x="48" y="151"/>
                    <a:pt x="47" y="150"/>
                  </a:cubicBezTo>
                  <a:cubicBezTo>
                    <a:pt x="46" y="149"/>
                    <a:pt x="45" y="149"/>
                    <a:pt x="44" y="150"/>
                  </a:cubicBezTo>
                  <a:cubicBezTo>
                    <a:pt x="41" y="152"/>
                    <a:pt x="38" y="155"/>
                    <a:pt x="35" y="157"/>
                  </a:cubicBezTo>
                  <a:cubicBezTo>
                    <a:pt x="34" y="158"/>
                    <a:pt x="34" y="159"/>
                    <a:pt x="35" y="160"/>
                  </a:cubicBezTo>
                  <a:cubicBezTo>
                    <a:pt x="35" y="161"/>
                    <a:pt x="37" y="161"/>
                    <a:pt x="37" y="160"/>
                  </a:cubicBezTo>
                  <a:close/>
                  <a:moveTo>
                    <a:pt x="20" y="177"/>
                  </a:moveTo>
                  <a:cubicBezTo>
                    <a:pt x="22" y="174"/>
                    <a:pt x="25" y="171"/>
                    <a:pt x="29" y="168"/>
                  </a:cubicBezTo>
                  <a:cubicBezTo>
                    <a:pt x="29" y="168"/>
                    <a:pt x="29" y="166"/>
                    <a:pt x="29" y="165"/>
                  </a:cubicBezTo>
                  <a:cubicBezTo>
                    <a:pt x="28" y="165"/>
                    <a:pt x="27" y="165"/>
                    <a:pt x="26" y="165"/>
                  </a:cubicBezTo>
                  <a:cubicBezTo>
                    <a:pt x="23" y="168"/>
                    <a:pt x="20" y="171"/>
                    <a:pt x="17" y="174"/>
                  </a:cubicBezTo>
                  <a:cubicBezTo>
                    <a:pt x="16" y="175"/>
                    <a:pt x="16" y="176"/>
                    <a:pt x="17" y="177"/>
                  </a:cubicBezTo>
                  <a:cubicBezTo>
                    <a:pt x="18" y="177"/>
                    <a:pt x="19" y="177"/>
                    <a:pt x="20" y="177"/>
                  </a:cubicBezTo>
                  <a:close/>
                  <a:moveTo>
                    <a:pt x="4" y="194"/>
                  </a:moveTo>
                  <a:cubicBezTo>
                    <a:pt x="4" y="194"/>
                    <a:pt x="4" y="194"/>
                    <a:pt x="5" y="194"/>
                  </a:cubicBezTo>
                  <a:cubicBezTo>
                    <a:pt x="6" y="193"/>
                    <a:pt x="8" y="190"/>
                    <a:pt x="12" y="185"/>
                  </a:cubicBezTo>
                  <a:cubicBezTo>
                    <a:pt x="12" y="184"/>
                    <a:pt x="12" y="183"/>
                    <a:pt x="12" y="182"/>
                  </a:cubicBezTo>
                  <a:cubicBezTo>
                    <a:pt x="11" y="182"/>
                    <a:pt x="10" y="182"/>
                    <a:pt x="9" y="183"/>
                  </a:cubicBezTo>
                  <a:cubicBezTo>
                    <a:pt x="4" y="188"/>
                    <a:pt x="1" y="192"/>
                    <a:pt x="1" y="192"/>
                  </a:cubicBezTo>
                  <a:cubicBezTo>
                    <a:pt x="0" y="193"/>
                    <a:pt x="1" y="194"/>
                    <a:pt x="1" y="195"/>
                  </a:cubicBezTo>
                  <a:cubicBezTo>
                    <a:pt x="2" y="196"/>
                    <a:pt x="4" y="195"/>
                    <a:pt x="4" y="19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4" name="任意多边形 633"/>
            <p:cNvSpPr/>
            <p:nvPr/>
          </p:nvSpPr>
          <p:spPr>
            <a:xfrm>
              <a:off x="6047874" y="577516"/>
              <a:ext cx="3256547" cy="584802"/>
            </a:xfrm>
            <a:custGeom>
              <a:avLst/>
              <a:gdLst>
                <a:gd name="connsiteX0" fmla="*/ 0 w 3256547"/>
                <a:gd name="connsiteY0" fmla="*/ 272716 h 584802"/>
                <a:gd name="connsiteX1" fmla="*/ 1331494 w 3256547"/>
                <a:gd name="connsiteY1" fmla="*/ 577516 h 584802"/>
                <a:gd name="connsiteX2" fmla="*/ 3256547 w 3256547"/>
                <a:gd name="connsiteY2" fmla="*/ 0 h 584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56547" h="584802">
                  <a:moveTo>
                    <a:pt x="0" y="272716"/>
                  </a:moveTo>
                  <a:cubicBezTo>
                    <a:pt x="394368" y="447842"/>
                    <a:pt x="788736" y="622969"/>
                    <a:pt x="1331494" y="577516"/>
                  </a:cubicBezTo>
                  <a:cubicBezTo>
                    <a:pt x="1874252" y="532063"/>
                    <a:pt x="2565399" y="266031"/>
                    <a:pt x="3256547" y="0"/>
                  </a:cubicBezTo>
                </a:path>
              </a:pathLst>
            </a:custGeom>
            <a:noFill/>
            <a:ln w="285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grpSp>
          <p:nvGrpSpPr>
            <p:cNvPr id="652" name="组合 651"/>
            <p:cNvGrpSpPr/>
            <p:nvPr/>
          </p:nvGrpSpPr>
          <p:grpSpPr>
            <a:xfrm>
              <a:off x="7538552" y="4952687"/>
              <a:ext cx="1697480" cy="1856346"/>
              <a:chOff x="398318" y="444635"/>
              <a:chExt cx="1697480" cy="1856346"/>
            </a:xfrm>
          </p:grpSpPr>
          <p:sp>
            <p:nvSpPr>
              <p:cNvPr id="635" name="Freeform 318"/>
              <p:cNvSpPr>
                <a:spLocks/>
              </p:cNvSpPr>
              <p:nvPr/>
            </p:nvSpPr>
            <p:spPr bwMode="auto">
              <a:xfrm rot="16200000">
                <a:off x="903209" y="1132332"/>
                <a:ext cx="1168649" cy="1168649"/>
              </a:xfrm>
              <a:custGeom>
                <a:avLst/>
                <a:gdLst>
                  <a:gd name="T0" fmla="*/ 183 w 201"/>
                  <a:gd name="T1" fmla="*/ 133 h 201"/>
                  <a:gd name="T2" fmla="*/ 132 w 201"/>
                  <a:gd name="T3" fmla="*/ 18 h 201"/>
                  <a:gd name="T4" fmla="*/ 17 w 201"/>
                  <a:gd name="T5" fmla="*/ 69 h 201"/>
                  <a:gd name="T6" fmla="*/ 68 w 201"/>
                  <a:gd name="T7" fmla="*/ 184 h 201"/>
                  <a:gd name="T8" fmla="*/ 183 w 201"/>
                  <a:gd name="T9" fmla="*/ 13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1" h="201">
                    <a:moveTo>
                      <a:pt x="183" y="133"/>
                    </a:moveTo>
                    <a:cubicBezTo>
                      <a:pt x="201" y="87"/>
                      <a:pt x="178" y="35"/>
                      <a:pt x="132" y="18"/>
                    </a:cubicBezTo>
                    <a:cubicBezTo>
                      <a:pt x="86" y="0"/>
                      <a:pt x="35" y="23"/>
                      <a:pt x="17" y="69"/>
                    </a:cubicBezTo>
                    <a:cubicBezTo>
                      <a:pt x="0" y="115"/>
                      <a:pt x="23" y="166"/>
                      <a:pt x="68" y="184"/>
                    </a:cubicBezTo>
                    <a:cubicBezTo>
                      <a:pt x="114" y="201"/>
                      <a:pt x="165" y="178"/>
                      <a:pt x="183" y="133"/>
                    </a:cubicBezTo>
                    <a:close/>
                  </a:path>
                </a:pathLst>
              </a:custGeom>
              <a:solidFill>
                <a:srgbClr val="EFB2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6" name="Freeform 319"/>
              <p:cNvSpPr>
                <a:spLocks/>
              </p:cNvSpPr>
              <p:nvPr/>
            </p:nvSpPr>
            <p:spPr bwMode="auto">
              <a:xfrm rot="16200000">
                <a:off x="892328" y="1410893"/>
                <a:ext cx="970610" cy="574532"/>
              </a:xfrm>
              <a:custGeom>
                <a:avLst/>
                <a:gdLst>
                  <a:gd name="T0" fmla="*/ 30 w 167"/>
                  <a:gd name="T1" fmla="*/ 0 h 99"/>
                  <a:gd name="T2" fmla="*/ 160 w 167"/>
                  <a:gd name="T3" fmla="*/ 46 h 99"/>
                  <a:gd name="T4" fmla="*/ 161 w 167"/>
                  <a:gd name="T5" fmla="*/ 85 h 99"/>
                  <a:gd name="T6" fmla="*/ 0 w 167"/>
                  <a:gd name="T7" fmla="*/ 44 h 99"/>
                  <a:gd name="T8" fmla="*/ 30 w 167"/>
                  <a:gd name="T9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7" h="99">
                    <a:moveTo>
                      <a:pt x="30" y="0"/>
                    </a:moveTo>
                    <a:cubicBezTo>
                      <a:pt x="30" y="0"/>
                      <a:pt x="90" y="51"/>
                      <a:pt x="160" y="46"/>
                    </a:cubicBezTo>
                    <a:cubicBezTo>
                      <a:pt x="160" y="46"/>
                      <a:pt x="167" y="62"/>
                      <a:pt x="161" y="85"/>
                    </a:cubicBezTo>
                    <a:cubicBezTo>
                      <a:pt x="161" y="85"/>
                      <a:pt x="82" y="99"/>
                      <a:pt x="0" y="44"/>
                    </a:cubicBezTo>
                    <a:cubicBezTo>
                      <a:pt x="0" y="44"/>
                      <a:pt x="6" y="17"/>
                      <a:pt x="30" y="0"/>
                    </a:cubicBezTo>
                    <a:close/>
                  </a:path>
                </a:pathLst>
              </a:custGeom>
              <a:solidFill>
                <a:srgbClr val="EFBD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7" name="Freeform 320"/>
              <p:cNvSpPr>
                <a:spLocks/>
              </p:cNvSpPr>
              <p:nvPr/>
            </p:nvSpPr>
            <p:spPr bwMode="auto">
              <a:xfrm rot="16200000">
                <a:off x="1103425" y="1541468"/>
                <a:ext cx="948847" cy="383021"/>
              </a:xfrm>
              <a:custGeom>
                <a:avLst/>
                <a:gdLst>
                  <a:gd name="T0" fmla="*/ 0 w 163"/>
                  <a:gd name="T1" fmla="*/ 0 h 66"/>
                  <a:gd name="T2" fmla="*/ 163 w 163"/>
                  <a:gd name="T3" fmla="*/ 39 h 66"/>
                  <a:gd name="T4" fmla="*/ 153 w 163"/>
                  <a:gd name="T5" fmla="*/ 66 h 66"/>
                  <a:gd name="T6" fmla="*/ 0 w 163"/>
                  <a:gd name="T7" fmla="*/ 8 h 66"/>
                  <a:gd name="T8" fmla="*/ 0 w 163"/>
                  <a:gd name="T9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3" h="66">
                    <a:moveTo>
                      <a:pt x="0" y="0"/>
                    </a:moveTo>
                    <a:cubicBezTo>
                      <a:pt x="0" y="0"/>
                      <a:pt x="79" y="53"/>
                      <a:pt x="163" y="39"/>
                    </a:cubicBezTo>
                    <a:cubicBezTo>
                      <a:pt x="163" y="39"/>
                      <a:pt x="163" y="50"/>
                      <a:pt x="153" y="66"/>
                    </a:cubicBezTo>
                    <a:cubicBezTo>
                      <a:pt x="153" y="66"/>
                      <a:pt x="32" y="63"/>
                      <a:pt x="0" y="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C4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8" name="Freeform 321"/>
              <p:cNvSpPr>
                <a:spLocks/>
              </p:cNvSpPr>
              <p:nvPr/>
            </p:nvSpPr>
            <p:spPr bwMode="auto">
              <a:xfrm rot="16200000">
                <a:off x="1278613" y="1577377"/>
                <a:ext cx="872679" cy="400431"/>
              </a:xfrm>
              <a:custGeom>
                <a:avLst/>
                <a:gdLst>
                  <a:gd name="T0" fmla="*/ 150 w 150"/>
                  <a:gd name="T1" fmla="*/ 50 h 69"/>
                  <a:gd name="T2" fmla="*/ 0 w 150"/>
                  <a:gd name="T3" fmla="*/ 0 h 69"/>
                  <a:gd name="T4" fmla="*/ 5 w 150"/>
                  <a:gd name="T5" fmla="*/ 22 h 69"/>
                  <a:gd name="T6" fmla="*/ 141 w 150"/>
                  <a:gd name="T7" fmla="*/ 58 h 69"/>
                  <a:gd name="T8" fmla="*/ 150 w 150"/>
                  <a:gd name="T9" fmla="*/ 5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0" h="69">
                    <a:moveTo>
                      <a:pt x="150" y="50"/>
                    </a:moveTo>
                    <a:cubicBezTo>
                      <a:pt x="150" y="50"/>
                      <a:pt x="35" y="44"/>
                      <a:pt x="0" y="0"/>
                    </a:cubicBezTo>
                    <a:cubicBezTo>
                      <a:pt x="0" y="0"/>
                      <a:pt x="2" y="16"/>
                      <a:pt x="5" y="22"/>
                    </a:cubicBezTo>
                    <a:cubicBezTo>
                      <a:pt x="5" y="22"/>
                      <a:pt x="72" y="69"/>
                      <a:pt x="141" y="58"/>
                    </a:cubicBezTo>
                    <a:cubicBezTo>
                      <a:pt x="141" y="58"/>
                      <a:pt x="146" y="56"/>
                      <a:pt x="150" y="50"/>
                    </a:cubicBezTo>
                    <a:close/>
                  </a:path>
                </a:pathLst>
              </a:custGeom>
              <a:solidFill>
                <a:srgbClr val="EFCE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9" name="Freeform 322"/>
              <p:cNvSpPr>
                <a:spLocks/>
              </p:cNvSpPr>
              <p:nvPr/>
            </p:nvSpPr>
            <p:spPr bwMode="auto">
              <a:xfrm rot="16200000">
                <a:off x="1494062" y="1616549"/>
                <a:ext cx="737751" cy="361258"/>
              </a:xfrm>
              <a:custGeom>
                <a:avLst/>
                <a:gdLst>
                  <a:gd name="T0" fmla="*/ 0 w 127"/>
                  <a:gd name="T1" fmla="*/ 0 h 62"/>
                  <a:gd name="T2" fmla="*/ 127 w 127"/>
                  <a:gd name="T3" fmla="*/ 35 h 62"/>
                  <a:gd name="T4" fmla="*/ 0 w 127"/>
                  <a:gd name="T5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7" h="62">
                    <a:moveTo>
                      <a:pt x="0" y="0"/>
                    </a:moveTo>
                    <a:cubicBezTo>
                      <a:pt x="0" y="0"/>
                      <a:pt x="62" y="46"/>
                      <a:pt x="127" y="35"/>
                    </a:cubicBezTo>
                    <a:cubicBezTo>
                      <a:pt x="127" y="35"/>
                      <a:pt x="50" y="62"/>
                      <a:pt x="0" y="0"/>
                    </a:cubicBezTo>
                    <a:close/>
                  </a:path>
                </a:pathLst>
              </a:custGeom>
              <a:solidFill>
                <a:srgbClr val="EFDB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0" name="Freeform 323"/>
              <p:cNvSpPr>
                <a:spLocks/>
              </p:cNvSpPr>
              <p:nvPr/>
            </p:nvSpPr>
            <p:spPr bwMode="auto">
              <a:xfrm rot="16200000">
                <a:off x="1615933" y="1647017"/>
                <a:ext cx="639819" cy="319910"/>
              </a:xfrm>
              <a:custGeom>
                <a:avLst/>
                <a:gdLst>
                  <a:gd name="T0" fmla="*/ 0 w 110"/>
                  <a:gd name="T1" fmla="*/ 0 h 55"/>
                  <a:gd name="T2" fmla="*/ 110 w 110"/>
                  <a:gd name="T3" fmla="*/ 26 h 55"/>
                  <a:gd name="T4" fmla="*/ 0 w 110"/>
                  <a:gd name="T5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0" h="55">
                    <a:moveTo>
                      <a:pt x="0" y="0"/>
                    </a:moveTo>
                    <a:cubicBezTo>
                      <a:pt x="0" y="0"/>
                      <a:pt x="46" y="41"/>
                      <a:pt x="110" y="26"/>
                    </a:cubicBezTo>
                    <a:cubicBezTo>
                      <a:pt x="110" y="26"/>
                      <a:pt x="46" y="55"/>
                      <a:pt x="0" y="0"/>
                    </a:cubicBezTo>
                    <a:close/>
                  </a:path>
                </a:pathLst>
              </a:custGeom>
              <a:solidFill>
                <a:srgbClr val="EFE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1" name="Freeform 324"/>
              <p:cNvSpPr>
                <a:spLocks/>
              </p:cNvSpPr>
              <p:nvPr/>
            </p:nvSpPr>
            <p:spPr bwMode="auto">
              <a:xfrm rot="16200000">
                <a:off x="850979" y="1463123"/>
                <a:ext cx="685521" cy="289442"/>
              </a:xfrm>
              <a:custGeom>
                <a:avLst/>
                <a:gdLst>
                  <a:gd name="T0" fmla="*/ 0 w 118"/>
                  <a:gd name="T1" fmla="*/ 4 h 50"/>
                  <a:gd name="T2" fmla="*/ 118 w 118"/>
                  <a:gd name="T3" fmla="*/ 47 h 50"/>
                  <a:gd name="T4" fmla="*/ 112 w 118"/>
                  <a:gd name="T5" fmla="*/ 33 h 50"/>
                  <a:gd name="T6" fmla="*/ 6 w 118"/>
                  <a:gd name="T7" fmla="*/ 0 h 50"/>
                  <a:gd name="T8" fmla="*/ 0 w 118"/>
                  <a:gd name="T9" fmla="*/ 4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50">
                    <a:moveTo>
                      <a:pt x="0" y="4"/>
                    </a:moveTo>
                    <a:cubicBezTo>
                      <a:pt x="0" y="4"/>
                      <a:pt x="57" y="50"/>
                      <a:pt x="118" y="47"/>
                    </a:cubicBezTo>
                    <a:cubicBezTo>
                      <a:pt x="118" y="47"/>
                      <a:pt x="117" y="39"/>
                      <a:pt x="112" y="33"/>
                    </a:cubicBezTo>
                    <a:cubicBezTo>
                      <a:pt x="112" y="33"/>
                      <a:pt x="15" y="18"/>
                      <a:pt x="6" y="0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0BB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2" name="Freeform 325"/>
              <p:cNvSpPr>
                <a:spLocks/>
              </p:cNvSpPr>
              <p:nvPr/>
            </p:nvSpPr>
            <p:spPr bwMode="auto">
              <a:xfrm rot="16200000">
                <a:off x="806366" y="1459859"/>
                <a:ext cx="531006" cy="267679"/>
              </a:xfrm>
              <a:custGeom>
                <a:avLst/>
                <a:gdLst>
                  <a:gd name="T0" fmla="*/ 0 w 91"/>
                  <a:gd name="T1" fmla="*/ 16 h 46"/>
                  <a:gd name="T2" fmla="*/ 91 w 91"/>
                  <a:gd name="T3" fmla="*/ 45 h 46"/>
                  <a:gd name="T4" fmla="*/ 0 w 91"/>
                  <a:gd name="T5" fmla="*/ 1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1" h="46">
                    <a:moveTo>
                      <a:pt x="0" y="16"/>
                    </a:moveTo>
                    <a:cubicBezTo>
                      <a:pt x="0" y="16"/>
                      <a:pt x="62" y="46"/>
                      <a:pt x="91" y="45"/>
                    </a:cubicBezTo>
                    <a:cubicBezTo>
                      <a:pt x="91" y="45"/>
                      <a:pt x="61" y="0"/>
                      <a:pt x="0" y="16"/>
                    </a:cubicBezTo>
                    <a:close/>
                  </a:path>
                </a:pathLst>
              </a:custGeom>
              <a:solidFill>
                <a:srgbClr val="E6A9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3" name="Freeform 386"/>
              <p:cNvSpPr>
                <a:spLocks/>
              </p:cNvSpPr>
              <p:nvPr/>
            </p:nvSpPr>
            <p:spPr bwMode="auto">
              <a:xfrm rot="16200000">
                <a:off x="495161" y="800453"/>
                <a:ext cx="152338" cy="150162"/>
              </a:xfrm>
              <a:custGeom>
                <a:avLst/>
                <a:gdLst>
                  <a:gd name="T0" fmla="*/ 0 w 70"/>
                  <a:gd name="T1" fmla="*/ 32 h 69"/>
                  <a:gd name="T2" fmla="*/ 24 w 70"/>
                  <a:gd name="T3" fmla="*/ 24 h 69"/>
                  <a:gd name="T4" fmla="*/ 30 w 70"/>
                  <a:gd name="T5" fmla="*/ 0 h 69"/>
                  <a:gd name="T6" fmla="*/ 46 w 70"/>
                  <a:gd name="T7" fmla="*/ 19 h 69"/>
                  <a:gd name="T8" fmla="*/ 70 w 70"/>
                  <a:gd name="T9" fmla="*/ 19 h 69"/>
                  <a:gd name="T10" fmla="*/ 56 w 70"/>
                  <a:gd name="T11" fmla="*/ 37 h 69"/>
                  <a:gd name="T12" fmla="*/ 64 w 70"/>
                  <a:gd name="T13" fmla="*/ 61 h 69"/>
                  <a:gd name="T14" fmla="*/ 40 w 70"/>
                  <a:gd name="T15" fmla="*/ 53 h 69"/>
                  <a:gd name="T16" fmla="*/ 22 w 70"/>
                  <a:gd name="T17" fmla="*/ 69 h 69"/>
                  <a:gd name="T18" fmla="*/ 22 w 70"/>
                  <a:gd name="T19" fmla="*/ 45 h 69"/>
                  <a:gd name="T20" fmla="*/ 0 w 70"/>
                  <a:gd name="T21" fmla="*/ 32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0" h="69">
                    <a:moveTo>
                      <a:pt x="0" y="32"/>
                    </a:moveTo>
                    <a:lnTo>
                      <a:pt x="24" y="24"/>
                    </a:lnTo>
                    <a:lnTo>
                      <a:pt x="30" y="0"/>
                    </a:lnTo>
                    <a:lnTo>
                      <a:pt x="46" y="19"/>
                    </a:lnTo>
                    <a:lnTo>
                      <a:pt x="70" y="19"/>
                    </a:lnTo>
                    <a:lnTo>
                      <a:pt x="56" y="37"/>
                    </a:lnTo>
                    <a:lnTo>
                      <a:pt x="64" y="61"/>
                    </a:lnTo>
                    <a:lnTo>
                      <a:pt x="40" y="53"/>
                    </a:lnTo>
                    <a:lnTo>
                      <a:pt x="22" y="69"/>
                    </a:lnTo>
                    <a:lnTo>
                      <a:pt x="22" y="45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93FF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4" name="Freeform 417"/>
              <p:cNvSpPr>
                <a:spLocks/>
              </p:cNvSpPr>
              <p:nvPr/>
            </p:nvSpPr>
            <p:spPr bwMode="auto">
              <a:xfrm rot="16200000">
                <a:off x="1428775" y="756928"/>
                <a:ext cx="128399" cy="121870"/>
              </a:xfrm>
              <a:custGeom>
                <a:avLst/>
                <a:gdLst>
                  <a:gd name="T0" fmla="*/ 59 w 59"/>
                  <a:gd name="T1" fmla="*/ 38 h 56"/>
                  <a:gd name="T2" fmla="*/ 38 w 59"/>
                  <a:gd name="T3" fmla="*/ 38 h 56"/>
                  <a:gd name="T4" fmla="*/ 27 w 59"/>
                  <a:gd name="T5" fmla="*/ 56 h 56"/>
                  <a:gd name="T6" fmla="*/ 22 w 59"/>
                  <a:gd name="T7" fmla="*/ 38 h 56"/>
                  <a:gd name="T8" fmla="*/ 0 w 59"/>
                  <a:gd name="T9" fmla="*/ 32 h 56"/>
                  <a:gd name="T10" fmla="*/ 16 w 59"/>
                  <a:gd name="T11" fmla="*/ 19 h 56"/>
                  <a:gd name="T12" fmla="*/ 14 w 59"/>
                  <a:gd name="T13" fmla="*/ 0 h 56"/>
                  <a:gd name="T14" fmla="*/ 32 w 59"/>
                  <a:gd name="T15" fmla="*/ 11 h 56"/>
                  <a:gd name="T16" fmla="*/ 51 w 59"/>
                  <a:gd name="T17" fmla="*/ 3 h 56"/>
                  <a:gd name="T18" fmla="*/ 46 w 59"/>
                  <a:gd name="T19" fmla="*/ 22 h 56"/>
                  <a:gd name="T20" fmla="*/ 59 w 59"/>
                  <a:gd name="T21" fmla="*/ 3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9" h="56">
                    <a:moveTo>
                      <a:pt x="59" y="38"/>
                    </a:moveTo>
                    <a:lnTo>
                      <a:pt x="38" y="38"/>
                    </a:lnTo>
                    <a:lnTo>
                      <a:pt x="27" y="56"/>
                    </a:lnTo>
                    <a:lnTo>
                      <a:pt x="22" y="38"/>
                    </a:lnTo>
                    <a:lnTo>
                      <a:pt x="0" y="32"/>
                    </a:lnTo>
                    <a:lnTo>
                      <a:pt x="16" y="19"/>
                    </a:lnTo>
                    <a:lnTo>
                      <a:pt x="14" y="0"/>
                    </a:lnTo>
                    <a:lnTo>
                      <a:pt x="32" y="11"/>
                    </a:lnTo>
                    <a:lnTo>
                      <a:pt x="51" y="3"/>
                    </a:lnTo>
                    <a:lnTo>
                      <a:pt x="46" y="22"/>
                    </a:lnTo>
                    <a:lnTo>
                      <a:pt x="59" y="3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5" name="Freeform 422"/>
              <p:cNvSpPr>
                <a:spLocks/>
              </p:cNvSpPr>
              <p:nvPr/>
            </p:nvSpPr>
            <p:spPr bwMode="auto">
              <a:xfrm rot="16200000">
                <a:off x="395053" y="1716657"/>
                <a:ext cx="128399" cy="121870"/>
              </a:xfrm>
              <a:custGeom>
                <a:avLst/>
                <a:gdLst>
                  <a:gd name="T0" fmla="*/ 59 w 59"/>
                  <a:gd name="T1" fmla="*/ 37 h 56"/>
                  <a:gd name="T2" fmla="*/ 38 w 59"/>
                  <a:gd name="T3" fmla="*/ 37 h 56"/>
                  <a:gd name="T4" fmla="*/ 27 w 59"/>
                  <a:gd name="T5" fmla="*/ 56 h 56"/>
                  <a:gd name="T6" fmla="*/ 22 w 59"/>
                  <a:gd name="T7" fmla="*/ 37 h 56"/>
                  <a:gd name="T8" fmla="*/ 0 w 59"/>
                  <a:gd name="T9" fmla="*/ 32 h 56"/>
                  <a:gd name="T10" fmla="*/ 16 w 59"/>
                  <a:gd name="T11" fmla="*/ 18 h 56"/>
                  <a:gd name="T12" fmla="*/ 14 w 59"/>
                  <a:gd name="T13" fmla="*/ 0 h 56"/>
                  <a:gd name="T14" fmla="*/ 32 w 59"/>
                  <a:gd name="T15" fmla="*/ 10 h 56"/>
                  <a:gd name="T16" fmla="*/ 51 w 59"/>
                  <a:gd name="T17" fmla="*/ 2 h 56"/>
                  <a:gd name="T18" fmla="*/ 46 w 59"/>
                  <a:gd name="T19" fmla="*/ 21 h 56"/>
                  <a:gd name="T20" fmla="*/ 59 w 59"/>
                  <a:gd name="T21" fmla="*/ 37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9" h="56">
                    <a:moveTo>
                      <a:pt x="59" y="37"/>
                    </a:moveTo>
                    <a:lnTo>
                      <a:pt x="38" y="37"/>
                    </a:lnTo>
                    <a:lnTo>
                      <a:pt x="27" y="56"/>
                    </a:lnTo>
                    <a:lnTo>
                      <a:pt x="22" y="37"/>
                    </a:lnTo>
                    <a:lnTo>
                      <a:pt x="0" y="32"/>
                    </a:lnTo>
                    <a:lnTo>
                      <a:pt x="16" y="18"/>
                    </a:lnTo>
                    <a:lnTo>
                      <a:pt x="14" y="0"/>
                    </a:lnTo>
                    <a:lnTo>
                      <a:pt x="32" y="10"/>
                    </a:lnTo>
                    <a:lnTo>
                      <a:pt x="51" y="2"/>
                    </a:lnTo>
                    <a:lnTo>
                      <a:pt x="46" y="21"/>
                    </a:lnTo>
                    <a:lnTo>
                      <a:pt x="59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6" name="Freeform 569"/>
              <p:cNvSpPr>
                <a:spLocks/>
              </p:cNvSpPr>
              <p:nvPr/>
            </p:nvSpPr>
            <p:spPr bwMode="auto">
              <a:xfrm rot="16200000">
                <a:off x="1970663" y="785220"/>
                <a:ext cx="34820" cy="28292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7" name="Freeform 572"/>
              <p:cNvSpPr>
                <a:spLocks/>
              </p:cNvSpPr>
              <p:nvPr/>
            </p:nvSpPr>
            <p:spPr bwMode="auto">
              <a:xfrm rot="16200000">
                <a:off x="1092544" y="734078"/>
                <a:ext cx="28292" cy="45702"/>
              </a:xfrm>
              <a:custGeom>
                <a:avLst/>
                <a:gdLst>
                  <a:gd name="T0" fmla="*/ 5 w 5"/>
                  <a:gd name="T1" fmla="*/ 5 h 8"/>
                  <a:gd name="T2" fmla="*/ 5 w 5"/>
                  <a:gd name="T3" fmla="*/ 3 h 8"/>
                  <a:gd name="T4" fmla="*/ 0 w 5"/>
                  <a:gd name="T5" fmla="*/ 3 h 8"/>
                  <a:gd name="T6" fmla="*/ 0 w 5"/>
                  <a:gd name="T7" fmla="*/ 5 h 8"/>
                  <a:gd name="T8" fmla="*/ 5 w 5"/>
                  <a:gd name="T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8">
                    <a:moveTo>
                      <a:pt x="5" y="5"/>
                    </a:moveTo>
                    <a:cubicBezTo>
                      <a:pt x="5" y="4"/>
                      <a:pt x="5" y="4"/>
                      <a:pt x="5" y="3"/>
                    </a:cubicBezTo>
                    <a:cubicBezTo>
                      <a:pt x="5" y="0"/>
                      <a:pt x="0" y="0"/>
                      <a:pt x="0" y="3"/>
                    </a:cubicBezTo>
                    <a:cubicBezTo>
                      <a:pt x="0" y="4"/>
                      <a:pt x="0" y="4"/>
                      <a:pt x="0" y="5"/>
                    </a:cubicBezTo>
                    <a:cubicBezTo>
                      <a:pt x="0" y="8"/>
                      <a:pt x="5" y="8"/>
                      <a:pt x="5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8" name="Freeform 573"/>
              <p:cNvSpPr>
                <a:spLocks/>
              </p:cNvSpPr>
              <p:nvPr/>
            </p:nvSpPr>
            <p:spPr bwMode="auto">
              <a:xfrm rot="16200000">
                <a:off x="594182" y="451164"/>
                <a:ext cx="41350" cy="28292"/>
              </a:xfrm>
              <a:custGeom>
                <a:avLst/>
                <a:gdLst>
                  <a:gd name="T0" fmla="*/ 4 w 7"/>
                  <a:gd name="T1" fmla="*/ 5 h 5"/>
                  <a:gd name="T2" fmla="*/ 4 w 7"/>
                  <a:gd name="T3" fmla="*/ 0 h 5"/>
                  <a:gd name="T4" fmla="*/ 4 w 7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5">
                    <a:moveTo>
                      <a:pt x="4" y="5"/>
                    </a:moveTo>
                    <a:cubicBezTo>
                      <a:pt x="7" y="5"/>
                      <a:pt x="7" y="0"/>
                      <a:pt x="4" y="0"/>
                    </a:cubicBezTo>
                    <a:cubicBezTo>
                      <a:pt x="0" y="0"/>
                      <a:pt x="0" y="5"/>
                      <a:pt x="4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9" name="Freeform 574"/>
              <p:cNvSpPr>
                <a:spLocks/>
              </p:cNvSpPr>
              <p:nvPr/>
            </p:nvSpPr>
            <p:spPr bwMode="auto">
              <a:xfrm rot="16200000">
                <a:off x="438580" y="1172594"/>
                <a:ext cx="39173" cy="28292"/>
              </a:xfrm>
              <a:custGeom>
                <a:avLst/>
                <a:gdLst>
                  <a:gd name="T0" fmla="*/ 3 w 7"/>
                  <a:gd name="T1" fmla="*/ 5 h 5"/>
                  <a:gd name="T2" fmla="*/ 3 w 7"/>
                  <a:gd name="T3" fmla="*/ 0 h 5"/>
                  <a:gd name="T4" fmla="*/ 3 w 7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5">
                    <a:moveTo>
                      <a:pt x="3" y="5"/>
                    </a:moveTo>
                    <a:cubicBezTo>
                      <a:pt x="7" y="5"/>
                      <a:pt x="7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50" name="Freeform 575"/>
              <p:cNvSpPr>
                <a:spLocks/>
              </p:cNvSpPr>
              <p:nvPr/>
            </p:nvSpPr>
            <p:spPr bwMode="auto">
              <a:xfrm rot="16200000">
                <a:off x="743256" y="1768888"/>
                <a:ext cx="30468" cy="45702"/>
              </a:xfrm>
              <a:custGeom>
                <a:avLst/>
                <a:gdLst>
                  <a:gd name="T0" fmla="*/ 5 w 5"/>
                  <a:gd name="T1" fmla="*/ 5 h 8"/>
                  <a:gd name="T2" fmla="*/ 5 w 5"/>
                  <a:gd name="T3" fmla="*/ 3 h 8"/>
                  <a:gd name="T4" fmla="*/ 0 w 5"/>
                  <a:gd name="T5" fmla="*/ 3 h 8"/>
                  <a:gd name="T6" fmla="*/ 0 w 5"/>
                  <a:gd name="T7" fmla="*/ 5 h 8"/>
                  <a:gd name="T8" fmla="*/ 5 w 5"/>
                  <a:gd name="T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8">
                    <a:moveTo>
                      <a:pt x="5" y="5"/>
                    </a:moveTo>
                    <a:cubicBezTo>
                      <a:pt x="5" y="4"/>
                      <a:pt x="5" y="4"/>
                      <a:pt x="5" y="3"/>
                    </a:cubicBezTo>
                    <a:cubicBezTo>
                      <a:pt x="5" y="0"/>
                      <a:pt x="0" y="0"/>
                      <a:pt x="0" y="3"/>
                    </a:cubicBezTo>
                    <a:cubicBezTo>
                      <a:pt x="0" y="4"/>
                      <a:pt x="0" y="4"/>
                      <a:pt x="0" y="5"/>
                    </a:cubicBezTo>
                    <a:cubicBezTo>
                      <a:pt x="0" y="8"/>
                      <a:pt x="5" y="8"/>
                      <a:pt x="5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51" name="Freeform 578"/>
              <p:cNvSpPr>
                <a:spLocks/>
              </p:cNvSpPr>
              <p:nvPr/>
            </p:nvSpPr>
            <p:spPr bwMode="auto">
              <a:xfrm rot="16200000">
                <a:off x="847715" y="1227000"/>
                <a:ext cx="34820" cy="28292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654" name="Freeform 327"/>
            <p:cNvSpPr>
              <a:spLocks/>
            </p:cNvSpPr>
            <p:nvPr/>
          </p:nvSpPr>
          <p:spPr bwMode="auto">
            <a:xfrm rot="3009157">
              <a:off x="6133827" y="2022922"/>
              <a:ext cx="145809" cy="145809"/>
            </a:xfrm>
            <a:custGeom>
              <a:avLst/>
              <a:gdLst>
                <a:gd name="T0" fmla="*/ 23 w 25"/>
                <a:gd name="T1" fmla="*/ 9 h 25"/>
                <a:gd name="T2" fmla="*/ 9 w 25"/>
                <a:gd name="T3" fmla="*/ 2 h 25"/>
                <a:gd name="T4" fmla="*/ 2 w 25"/>
                <a:gd name="T5" fmla="*/ 16 h 25"/>
                <a:gd name="T6" fmla="*/ 16 w 25"/>
                <a:gd name="T7" fmla="*/ 23 h 25"/>
                <a:gd name="T8" fmla="*/ 23 w 25"/>
                <a:gd name="T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3" y="9"/>
                  </a:moveTo>
                  <a:cubicBezTo>
                    <a:pt x="22" y="3"/>
                    <a:pt x="15" y="0"/>
                    <a:pt x="9" y="2"/>
                  </a:cubicBezTo>
                  <a:cubicBezTo>
                    <a:pt x="3" y="4"/>
                    <a:pt x="0" y="10"/>
                    <a:pt x="2" y="16"/>
                  </a:cubicBezTo>
                  <a:cubicBezTo>
                    <a:pt x="4" y="22"/>
                    <a:pt x="10" y="25"/>
                    <a:pt x="16" y="23"/>
                  </a:cubicBezTo>
                  <a:cubicBezTo>
                    <a:pt x="22" y="22"/>
                    <a:pt x="25" y="15"/>
                    <a:pt x="23" y="9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1" name="Freeform 368"/>
            <p:cNvSpPr>
              <a:spLocks/>
            </p:cNvSpPr>
            <p:nvPr/>
          </p:nvSpPr>
          <p:spPr bwMode="auto">
            <a:xfrm rot="3009157">
              <a:off x="9257791" y="1087683"/>
              <a:ext cx="367787" cy="295971"/>
            </a:xfrm>
            <a:custGeom>
              <a:avLst/>
              <a:gdLst>
                <a:gd name="T0" fmla="*/ 4 w 63"/>
                <a:gd name="T1" fmla="*/ 17 h 51"/>
                <a:gd name="T2" fmla="*/ 44 w 63"/>
                <a:gd name="T3" fmla="*/ 25 h 51"/>
                <a:gd name="T4" fmla="*/ 4 w 63"/>
                <a:gd name="T5" fmla="*/ 1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" h="51">
                  <a:moveTo>
                    <a:pt x="4" y="17"/>
                  </a:moveTo>
                  <a:cubicBezTo>
                    <a:pt x="23" y="28"/>
                    <a:pt x="63" y="51"/>
                    <a:pt x="44" y="25"/>
                  </a:cubicBezTo>
                  <a:cubicBezTo>
                    <a:pt x="25" y="0"/>
                    <a:pt x="0" y="15"/>
                    <a:pt x="4" y="17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2" name="Freeform 369"/>
            <p:cNvSpPr>
              <a:spLocks/>
            </p:cNvSpPr>
            <p:nvPr/>
          </p:nvSpPr>
          <p:spPr bwMode="auto">
            <a:xfrm rot="3009157">
              <a:off x="9470639" y="1170988"/>
              <a:ext cx="121870" cy="208921"/>
            </a:xfrm>
            <a:custGeom>
              <a:avLst/>
              <a:gdLst>
                <a:gd name="T0" fmla="*/ 5 w 21"/>
                <a:gd name="T1" fmla="*/ 4 h 36"/>
                <a:gd name="T2" fmla="*/ 17 w 21"/>
                <a:gd name="T3" fmla="*/ 18 h 36"/>
                <a:gd name="T4" fmla="*/ 5 w 21"/>
                <a:gd name="T5" fmla="*/ 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36">
                  <a:moveTo>
                    <a:pt x="5" y="4"/>
                  </a:moveTo>
                  <a:cubicBezTo>
                    <a:pt x="0" y="11"/>
                    <a:pt x="13" y="36"/>
                    <a:pt x="17" y="18"/>
                  </a:cubicBezTo>
                  <a:cubicBezTo>
                    <a:pt x="21" y="0"/>
                    <a:pt x="8" y="1"/>
                    <a:pt x="5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3" name="Freeform 372"/>
            <p:cNvSpPr>
              <a:spLocks/>
            </p:cNvSpPr>
            <p:nvPr/>
          </p:nvSpPr>
          <p:spPr bwMode="auto">
            <a:xfrm rot="3009157">
              <a:off x="9242983" y="879626"/>
              <a:ext cx="150162" cy="215449"/>
            </a:xfrm>
            <a:custGeom>
              <a:avLst/>
              <a:gdLst>
                <a:gd name="T0" fmla="*/ 18 w 26"/>
                <a:gd name="T1" fmla="*/ 4 h 37"/>
                <a:gd name="T2" fmla="*/ 15 w 26"/>
                <a:gd name="T3" fmla="*/ 26 h 37"/>
                <a:gd name="T4" fmla="*/ 18 w 26"/>
                <a:gd name="T5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37">
                  <a:moveTo>
                    <a:pt x="18" y="4"/>
                  </a:moveTo>
                  <a:cubicBezTo>
                    <a:pt x="0" y="12"/>
                    <a:pt x="4" y="37"/>
                    <a:pt x="15" y="26"/>
                  </a:cubicBezTo>
                  <a:cubicBezTo>
                    <a:pt x="25" y="14"/>
                    <a:pt x="26" y="0"/>
                    <a:pt x="18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4" name="Freeform 373"/>
            <p:cNvSpPr>
              <a:spLocks/>
            </p:cNvSpPr>
            <p:nvPr/>
          </p:nvSpPr>
          <p:spPr bwMode="auto">
            <a:xfrm rot="3009157">
              <a:off x="9216161" y="1085088"/>
              <a:ext cx="261151" cy="110989"/>
            </a:xfrm>
            <a:custGeom>
              <a:avLst/>
              <a:gdLst>
                <a:gd name="T0" fmla="*/ 45 w 45"/>
                <a:gd name="T1" fmla="*/ 19 h 19"/>
                <a:gd name="T2" fmla="*/ 7 w 45"/>
                <a:gd name="T3" fmla="*/ 10 h 19"/>
                <a:gd name="T4" fmla="*/ 45 w 45"/>
                <a:gd name="T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19">
                  <a:moveTo>
                    <a:pt x="45" y="19"/>
                  </a:moveTo>
                  <a:cubicBezTo>
                    <a:pt x="32" y="17"/>
                    <a:pt x="0" y="0"/>
                    <a:pt x="7" y="10"/>
                  </a:cubicBezTo>
                  <a:cubicBezTo>
                    <a:pt x="15" y="19"/>
                    <a:pt x="45" y="19"/>
                    <a:pt x="45" y="19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5" name="Freeform 374"/>
            <p:cNvSpPr>
              <a:spLocks/>
            </p:cNvSpPr>
            <p:nvPr/>
          </p:nvSpPr>
          <p:spPr bwMode="auto">
            <a:xfrm rot="3009157">
              <a:off x="9491382" y="1342477"/>
              <a:ext cx="34820" cy="45701"/>
            </a:xfrm>
            <a:custGeom>
              <a:avLst/>
              <a:gdLst>
                <a:gd name="T0" fmla="*/ 6 w 6"/>
                <a:gd name="T1" fmla="*/ 4 h 8"/>
                <a:gd name="T2" fmla="*/ 5 w 6"/>
                <a:gd name="T3" fmla="*/ 3 h 8"/>
                <a:gd name="T4" fmla="*/ 0 w 6"/>
                <a:gd name="T5" fmla="*/ 4 h 8"/>
                <a:gd name="T6" fmla="*/ 1 w 6"/>
                <a:gd name="T7" fmla="*/ 5 h 8"/>
                <a:gd name="T8" fmla="*/ 6 w 6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6" y="4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5" y="0"/>
                    <a:pt x="0" y="1"/>
                    <a:pt x="0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8"/>
                    <a:pt x="6" y="7"/>
                    <a:pt x="6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6" name="Freeform 375"/>
            <p:cNvSpPr>
              <a:spLocks/>
            </p:cNvSpPr>
            <p:nvPr/>
          </p:nvSpPr>
          <p:spPr bwMode="auto">
            <a:xfrm rot="3009157">
              <a:off x="9463227" y="1036057"/>
              <a:ext cx="41349" cy="28291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7" name="Freeform 383"/>
            <p:cNvSpPr>
              <a:spLocks/>
            </p:cNvSpPr>
            <p:nvPr/>
          </p:nvSpPr>
          <p:spPr bwMode="auto">
            <a:xfrm rot="3009157">
              <a:off x="8221260" y="1524970"/>
              <a:ext cx="152338" cy="143633"/>
            </a:xfrm>
            <a:custGeom>
              <a:avLst/>
              <a:gdLst>
                <a:gd name="T0" fmla="*/ 16 w 70"/>
                <a:gd name="T1" fmla="*/ 0 h 66"/>
                <a:gd name="T2" fmla="*/ 38 w 70"/>
                <a:gd name="T3" fmla="*/ 13 h 66"/>
                <a:gd name="T4" fmla="*/ 59 w 70"/>
                <a:gd name="T5" fmla="*/ 2 h 66"/>
                <a:gd name="T6" fmla="*/ 54 w 70"/>
                <a:gd name="T7" fmla="*/ 26 h 66"/>
                <a:gd name="T8" fmla="*/ 70 w 70"/>
                <a:gd name="T9" fmla="*/ 45 h 66"/>
                <a:gd name="T10" fmla="*/ 46 w 70"/>
                <a:gd name="T11" fmla="*/ 45 h 66"/>
                <a:gd name="T12" fmla="*/ 35 w 70"/>
                <a:gd name="T13" fmla="*/ 66 h 66"/>
                <a:gd name="T14" fmla="*/ 24 w 70"/>
                <a:gd name="T15" fmla="*/ 45 h 66"/>
                <a:gd name="T16" fmla="*/ 0 w 70"/>
                <a:gd name="T17" fmla="*/ 40 h 66"/>
                <a:gd name="T18" fmla="*/ 19 w 70"/>
                <a:gd name="T19" fmla="*/ 24 h 66"/>
                <a:gd name="T20" fmla="*/ 16 w 70"/>
                <a:gd name="T2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6">
                  <a:moveTo>
                    <a:pt x="16" y="0"/>
                  </a:moveTo>
                  <a:lnTo>
                    <a:pt x="38" y="13"/>
                  </a:lnTo>
                  <a:lnTo>
                    <a:pt x="59" y="2"/>
                  </a:lnTo>
                  <a:lnTo>
                    <a:pt x="54" y="26"/>
                  </a:lnTo>
                  <a:lnTo>
                    <a:pt x="70" y="45"/>
                  </a:lnTo>
                  <a:lnTo>
                    <a:pt x="46" y="45"/>
                  </a:lnTo>
                  <a:lnTo>
                    <a:pt x="35" y="66"/>
                  </a:lnTo>
                  <a:lnTo>
                    <a:pt x="24" y="45"/>
                  </a:lnTo>
                  <a:lnTo>
                    <a:pt x="0" y="40"/>
                  </a:lnTo>
                  <a:lnTo>
                    <a:pt x="19" y="24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8" name="Freeform 384"/>
            <p:cNvSpPr>
              <a:spLocks/>
            </p:cNvSpPr>
            <p:nvPr/>
          </p:nvSpPr>
          <p:spPr bwMode="auto">
            <a:xfrm rot="3009157">
              <a:off x="7813205" y="287761"/>
              <a:ext cx="158867" cy="150162"/>
            </a:xfrm>
            <a:custGeom>
              <a:avLst/>
              <a:gdLst>
                <a:gd name="T0" fmla="*/ 16 w 73"/>
                <a:gd name="T1" fmla="*/ 0 h 69"/>
                <a:gd name="T2" fmla="*/ 38 w 73"/>
                <a:gd name="T3" fmla="*/ 13 h 69"/>
                <a:gd name="T4" fmla="*/ 62 w 73"/>
                <a:gd name="T5" fmla="*/ 3 h 69"/>
                <a:gd name="T6" fmla="*/ 54 w 73"/>
                <a:gd name="T7" fmla="*/ 27 h 69"/>
                <a:gd name="T8" fmla="*/ 73 w 73"/>
                <a:gd name="T9" fmla="*/ 45 h 69"/>
                <a:gd name="T10" fmla="*/ 46 w 73"/>
                <a:gd name="T11" fmla="*/ 48 h 69"/>
                <a:gd name="T12" fmla="*/ 35 w 73"/>
                <a:gd name="T13" fmla="*/ 69 h 69"/>
                <a:gd name="T14" fmla="*/ 24 w 73"/>
                <a:gd name="T15" fmla="*/ 45 h 69"/>
                <a:gd name="T16" fmla="*/ 0 w 73"/>
                <a:gd name="T17" fmla="*/ 43 h 69"/>
                <a:gd name="T18" fmla="*/ 19 w 73"/>
                <a:gd name="T19" fmla="*/ 27 h 69"/>
                <a:gd name="T20" fmla="*/ 16 w 73"/>
                <a:gd name="T2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" h="69">
                  <a:moveTo>
                    <a:pt x="16" y="0"/>
                  </a:moveTo>
                  <a:lnTo>
                    <a:pt x="38" y="13"/>
                  </a:lnTo>
                  <a:lnTo>
                    <a:pt x="62" y="3"/>
                  </a:lnTo>
                  <a:lnTo>
                    <a:pt x="54" y="27"/>
                  </a:lnTo>
                  <a:lnTo>
                    <a:pt x="73" y="45"/>
                  </a:lnTo>
                  <a:lnTo>
                    <a:pt x="46" y="48"/>
                  </a:lnTo>
                  <a:lnTo>
                    <a:pt x="35" y="69"/>
                  </a:lnTo>
                  <a:lnTo>
                    <a:pt x="24" y="45"/>
                  </a:lnTo>
                  <a:lnTo>
                    <a:pt x="0" y="43"/>
                  </a:lnTo>
                  <a:lnTo>
                    <a:pt x="19" y="2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9" name="Freeform 397"/>
            <p:cNvSpPr>
              <a:spLocks/>
            </p:cNvSpPr>
            <p:nvPr/>
          </p:nvSpPr>
          <p:spPr bwMode="auto">
            <a:xfrm rot="3009157">
              <a:off x="8376179" y="27784"/>
              <a:ext cx="250269" cy="243741"/>
            </a:xfrm>
            <a:custGeom>
              <a:avLst/>
              <a:gdLst>
                <a:gd name="T0" fmla="*/ 19 w 115"/>
                <a:gd name="T1" fmla="*/ 2 h 112"/>
                <a:gd name="T2" fmla="*/ 56 w 115"/>
                <a:gd name="T3" fmla="*/ 21 h 112"/>
                <a:gd name="T4" fmla="*/ 91 w 115"/>
                <a:gd name="T5" fmla="*/ 0 h 112"/>
                <a:gd name="T6" fmla="*/ 86 w 115"/>
                <a:gd name="T7" fmla="*/ 40 h 112"/>
                <a:gd name="T8" fmla="*/ 115 w 115"/>
                <a:gd name="T9" fmla="*/ 69 h 112"/>
                <a:gd name="T10" fmla="*/ 75 w 115"/>
                <a:gd name="T11" fmla="*/ 75 h 112"/>
                <a:gd name="T12" fmla="*/ 59 w 115"/>
                <a:gd name="T13" fmla="*/ 112 h 112"/>
                <a:gd name="T14" fmla="*/ 40 w 115"/>
                <a:gd name="T15" fmla="*/ 77 h 112"/>
                <a:gd name="T16" fmla="*/ 0 w 115"/>
                <a:gd name="T17" fmla="*/ 72 h 112"/>
                <a:gd name="T18" fmla="*/ 27 w 115"/>
                <a:gd name="T19" fmla="*/ 43 h 112"/>
                <a:gd name="T20" fmla="*/ 19 w 115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0"/>
                  </a:lnTo>
                  <a:lnTo>
                    <a:pt x="115" y="69"/>
                  </a:lnTo>
                  <a:lnTo>
                    <a:pt x="75" y="75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3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0" name="Freeform 398"/>
            <p:cNvSpPr>
              <a:spLocks/>
            </p:cNvSpPr>
            <p:nvPr/>
          </p:nvSpPr>
          <p:spPr bwMode="auto">
            <a:xfrm rot="3009157">
              <a:off x="6747540" y="1889736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6 w 117"/>
                <a:gd name="T3" fmla="*/ 21 h 112"/>
                <a:gd name="T4" fmla="*/ 93 w 117"/>
                <a:gd name="T5" fmla="*/ 0 h 112"/>
                <a:gd name="T6" fmla="*/ 88 w 117"/>
                <a:gd name="T7" fmla="*/ 43 h 112"/>
                <a:gd name="T8" fmla="*/ 117 w 117"/>
                <a:gd name="T9" fmla="*/ 69 h 112"/>
                <a:gd name="T10" fmla="*/ 77 w 117"/>
                <a:gd name="T11" fmla="*/ 77 h 112"/>
                <a:gd name="T12" fmla="*/ 58 w 117"/>
                <a:gd name="T13" fmla="*/ 112 h 112"/>
                <a:gd name="T14" fmla="*/ 40 w 117"/>
                <a:gd name="T15" fmla="*/ 77 h 112"/>
                <a:gd name="T16" fmla="*/ 0 w 117"/>
                <a:gd name="T17" fmla="*/ 72 h 112"/>
                <a:gd name="T18" fmla="*/ 29 w 117"/>
                <a:gd name="T19" fmla="*/ 43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6" y="21"/>
                  </a:lnTo>
                  <a:lnTo>
                    <a:pt x="93" y="0"/>
                  </a:lnTo>
                  <a:lnTo>
                    <a:pt x="88" y="43"/>
                  </a:lnTo>
                  <a:lnTo>
                    <a:pt x="117" y="69"/>
                  </a:lnTo>
                  <a:lnTo>
                    <a:pt x="77" y="77"/>
                  </a:lnTo>
                  <a:lnTo>
                    <a:pt x="58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9" y="43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1" name="Freeform 419"/>
            <p:cNvSpPr>
              <a:spLocks/>
            </p:cNvSpPr>
            <p:nvPr/>
          </p:nvSpPr>
          <p:spPr bwMode="auto">
            <a:xfrm rot="3009157">
              <a:off x="8794378" y="912620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40 h 59"/>
                <a:gd name="T8" fmla="*/ 0 w 59"/>
                <a:gd name="T9" fmla="*/ 35 h 59"/>
                <a:gd name="T10" fmla="*/ 16 w 59"/>
                <a:gd name="T11" fmla="*/ 21 h 59"/>
                <a:gd name="T12" fmla="*/ 13 w 59"/>
                <a:gd name="T13" fmla="*/ 0 h 59"/>
                <a:gd name="T14" fmla="*/ 32 w 59"/>
                <a:gd name="T15" fmla="*/ 11 h 59"/>
                <a:gd name="T16" fmla="*/ 51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40"/>
                  </a:lnTo>
                  <a:lnTo>
                    <a:pt x="0" y="35"/>
                  </a:lnTo>
                  <a:lnTo>
                    <a:pt x="16" y="21"/>
                  </a:lnTo>
                  <a:lnTo>
                    <a:pt x="13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2" name="Freeform 420"/>
            <p:cNvSpPr>
              <a:spLocks/>
            </p:cNvSpPr>
            <p:nvPr/>
          </p:nvSpPr>
          <p:spPr bwMode="auto">
            <a:xfrm rot="3009157">
              <a:off x="6760606" y="951720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38 h 59"/>
                <a:gd name="T8" fmla="*/ 0 w 59"/>
                <a:gd name="T9" fmla="*/ 35 h 59"/>
                <a:gd name="T10" fmla="*/ 16 w 59"/>
                <a:gd name="T11" fmla="*/ 22 h 59"/>
                <a:gd name="T12" fmla="*/ 13 w 59"/>
                <a:gd name="T13" fmla="*/ 0 h 59"/>
                <a:gd name="T14" fmla="*/ 29 w 59"/>
                <a:gd name="T15" fmla="*/ 11 h 59"/>
                <a:gd name="T16" fmla="*/ 48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38"/>
                  </a:lnTo>
                  <a:lnTo>
                    <a:pt x="0" y="35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3" name="Freeform 494"/>
            <p:cNvSpPr>
              <a:spLocks/>
            </p:cNvSpPr>
            <p:nvPr/>
          </p:nvSpPr>
          <p:spPr bwMode="auto">
            <a:xfrm rot="3009157">
              <a:off x="6931989" y="1035640"/>
              <a:ext cx="626762" cy="604999"/>
            </a:xfrm>
            <a:custGeom>
              <a:avLst/>
              <a:gdLst>
                <a:gd name="T0" fmla="*/ 25 w 108"/>
                <a:gd name="T1" fmla="*/ 104 h 104"/>
                <a:gd name="T2" fmla="*/ 61 w 108"/>
                <a:gd name="T3" fmla="*/ 0 h 104"/>
                <a:gd name="T4" fmla="*/ 25 w 108"/>
                <a:gd name="T5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8" h="104">
                  <a:moveTo>
                    <a:pt x="25" y="104"/>
                  </a:moveTo>
                  <a:cubicBezTo>
                    <a:pt x="25" y="104"/>
                    <a:pt x="0" y="8"/>
                    <a:pt x="61" y="0"/>
                  </a:cubicBezTo>
                  <a:cubicBezTo>
                    <a:pt x="61" y="0"/>
                    <a:pt x="108" y="32"/>
                    <a:pt x="25" y="104"/>
                  </a:cubicBezTo>
                  <a:close/>
                </a:path>
              </a:pathLst>
            </a:custGeom>
            <a:solidFill>
              <a:srgbClr val="FFD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4" name="Freeform 495"/>
            <p:cNvSpPr>
              <a:spLocks/>
            </p:cNvSpPr>
            <p:nvPr/>
          </p:nvSpPr>
          <p:spPr bwMode="auto">
            <a:xfrm rot="3009157">
              <a:off x="7010246" y="1074492"/>
              <a:ext cx="498363" cy="489658"/>
            </a:xfrm>
            <a:custGeom>
              <a:avLst/>
              <a:gdLst>
                <a:gd name="T0" fmla="*/ 20 w 86"/>
                <a:gd name="T1" fmla="*/ 84 h 84"/>
                <a:gd name="T2" fmla="*/ 49 w 86"/>
                <a:gd name="T3" fmla="*/ 0 h 84"/>
                <a:gd name="T4" fmla="*/ 20 w 86"/>
                <a:gd name="T5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84">
                  <a:moveTo>
                    <a:pt x="20" y="84"/>
                  </a:moveTo>
                  <a:cubicBezTo>
                    <a:pt x="20" y="84"/>
                    <a:pt x="0" y="6"/>
                    <a:pt x="49" y="0"/>
                  </a:cubicBezTo>
                  <a:cubicBezTo>
                    <a:pt x="49" y="0"/>
                    <a:pt x="86" y="26"/>
                    <a:pt x="20" y="84"/>
                  </a:cubicBezTo>
                  <a:close/>
                </a:path>
              </a:pathLst>
            </a:custGeom>
            <a:solidFill>
              <a:srgbClr val="FFED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5" name="Freeform 496"/>
            <p:cNvSpPr>
              <a:spLocks/>
            </p:cNvSpPr>
            <p:nvPr/>
          </p:nvSpPr>
          <p:spPr bwMode="auto">
            <a:xfrm rot="3009157">
              <a:off x="7334534" y="1104981"/>
              <a:ext cx="261151" cy="167572"/>
            </a:xfrm>
            <a:custGeom>
              <a:avLst/>
              <a:gdLst>
                <a:gd name="T0" fmla="*/ 107 w 120"/>
                <a:gd name="T1" fmla="*/ 77 h 77"/>
                <a:gd name="T2" fmla="*/ 0 w 120"/>
                <a:gd name="T3" fmla="*/ 40 h 77"/>
                <a:gd name="T4" fmla="*/ 13 w 120"/>
                <a:gd name="T5" fmla="*/ 0 h 77"/>
                <a:gd name="T6" fmla="*/ 120 w 120"/>
                <a:gd name="T7" fmla="*/ 37 h 77"/>
                <a:gd name="T8" fmla="*/ 107 w 120"/>
                <a:gd name="T9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77">
                  <a:moveTo>
                    <a:pt x="107" y="77"/>
                  </a:moveTo>
                  <a:lnTo>
                    <a:pt x="0" y="40"/>
                  </a:lnTo>
                  <a:lnTo>
                    <a:pt x="13" y="0"/>
                  </a:lnTo>
                  <a:lnTo>
                    <a:pt x="120" y="37"/>
                  </a:lnTo>
                  <a:lnTo>
                    <a:pt x="107" y="77"/>
                  </a:lnTo>
                  <a:close/>
                </a:path>
              </a:pathLst>
            </a:custGeom>
            <a:solidFill>
              <a:srgbClr val="0D3C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6" name="Freeform 497"/>
            <p:cNvSpPr>
              <a:spLocks/>
            </p:cNvSpPr>
            <p:nvPr/>
          </p:nvSpPr>
          <p:spPr bwMode="auto">
            <a:xfrm rot="3009157">
              <a:off x="7178088" y="754332"/>
              <a:ext cx="587589" cy="341672"/>
            </a:xfrm>
            <a:custGeom>
              <a:avLst/>
              <a:gdLst>
                <a:gd name="T0" fmla="*/ 101 w 101"/>
                <a:gd name="T1" fmla="*/ 14 h 59"/>
                <a:gd name="T2" fmla="*/ 0 w 101"/>
                <a:gd name="T3" fmla="*/ 51 h 59"/>
                <a:gd name="T4" fmla="*/ 85 w 101"/>
                <a:gd name="T5" fmla="*/ 59 h 59"/>
                <a:gd name="T6" fmla="*/ 101 w 101"/>
                <a:gd name="T7" fmla="*/ 1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" h="59">
                  <a:moveTo>
                    <a:pt x="101" y="14"/>
                  </a:moveTo>
                  <a:cubicBezTo>
                    <a:pt x="24" y="0"/>
                    <a:pt x="0" y="51"/>
                    <a:pt x="0" y="51"/>
                  </a:cubicBezTo>
                  <a:cubicBezTo>
                    <a:pt x="85" y="59"/>
                    <a:pt x="85" y="59"/>
                    <a:pt x="85" y="59"/>
                  </a:cubicBezTo>
                  <a:lnTo>
                    <a:pt x="101" y="14"/>
                  </a:lnTo>
                  <a:close/>
                </a:path>
              </a:pathLst>
            </a:custGeom>
            <a:solidFill>
              <a:srgbClr val="1C7B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7" name="Freeform 498"/>
            <p:cNvSpPr>
              <a:spLocks/>
            </p:cNvSpPr>
            <p:nvPr/>
          </p:nvSpPr>
          <p:spPr bwMode="auto">
            <a:xfrm rot="3009157">
              <a:off x="8225189" y="526410"/>
              <a:ext cx="306852" cy="511420"/>
            </a:xfrm>
            <a:custGeom>
              <a:avLst/>
              <a:gdLst>
                <a:gd name="T0" fmla="*/ 25 w 53"/>
                <a:gd name="T1" fmla="*/ 81 h 88"/>
                <a:gd name="T2" fmla="*/ 26 w 53"/>
                <a:gd name="T3" fmla="*/ 77 h 88"/>
                <a:gd name="T4" fmla="*/ 30 w 53"/>
                <a:gd name="T5" fmla="*/ 66 h 88"/>
                <a:gd name="T6" fmla="*/ 37 w 53"/>
                <a:gd name="T7" fmla="*/ 45 h 88"/>
                <a:gd name="T8" fmla="*/ 37 w 53"/>
                <a:gd name="T9" fmla="*/ 45 h 88"/>
                <a:gd name="T10" fmla="*/ 40 w 53"/>
                <a:gd name="T11" fmla="*/ 38 h 88"/>
                <a:gd name="T12" fmla="*/ 53 w 53"/>
                <a:gd name="T13" fmla="*/ 0 h 88"/>
                <a:gd name="T14" fmla="*/ 24 w 53"/>
                <a:gd name="T15" fmla="*/ 20 h 88"/>
                <a:gd name="T16" fmla="*/ 19 w 53"/>
                <a:gd name="T17" fmla="*/ 24 h 88"/>
                <a:gd name="T18" fmla="*/ 19 w 53"/>
                <a:gd name="T19" fmla="*/ 24 h 88"/>
                <a:gd name="T20" fmla="*/ 5 w 53"/>
                <a:gd name="T21" fmla="*/ 37 h 88"/>
                <a:gd name="T22" fmla="*/ 0 w 53"/>
                <a:gd name="T23" fmla="*/ 43 h 88"/>
                <a:gd name="T24" fmla="*/ 22 w 53"/>
                <a:gd name="T25" fmla="*/ 88 h 88"/>
                <a:gd name="T26" fmla="*/ 25 w 53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3" h="88">
                  <a:moveTo>
                    <a:pt x="25" y="81"/>
                  </a:moveTo>
                  <a:cubicBezTo>
                    <a:pt x="26" y="77"/>
                    <a:pt x="26" y="77"/>
                    <a:pt x="26" y="77"/>
                  </a:cubicBezTo>
                  <a:cubicBezTo>
                    <a:pt x="30" y="66"/>
                    <a:pt x="30" y="66"/>
                    <a:pt x="30" y="66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42" y="6"/>
                    <a:pt x="33" y="13"/>
                    <a:pt x="24" y="20"/>
                  </a:cubicBezTo>
                  <a:cubicBezTo>
                    <a:pt x="22" y="21"/>
                    <a:pt x="21" y="22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4" y="28"/>
                    <a:pt x="9" y="33"/>
                    <a:pt x="5" y="37"/>
                  </a:cubicBezTo>
                  <a:cubicBezTo>
                    <a:pt x="3" y="39"/>
                    <a:pt x="2" y="41"/>
                    <a:pt x="0" y="43"/>
                  </a:cubicBezTo>
                  <a:cubicBezTo>
                    <a:pt x="22" y="88"/>
                    <a:pt x="22" y="88"/>
                    <a:pt x="22" y="88"/>
                  </a:cubicBezTo>
                  <a:lnTo>
                    <a:pt x="25" y="81"/>
                  </a:ln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8" name="Freeform 499"/>
            <p:cNvSpPr>
              <a:spLocks/>
            </p:cNvSpPr>
            <p:nvPr/>
          </p:nvSpPr>
          <p:spPr bwMode="auto">
            <a:xfrm rot="3009157">
              <a:off x="7818653" y="613113"/>
              <a:ext cx="232859" cy="511420"/>
            </a:xfrm>
            <a:custGeom>
              <a:avLst/>
              <a:gdLst>
                <a:gd name="T0" fmla="*/ 0 w 40"/>
                <a:gd name="T1" fmla="*/ 26 h 88"/>
                <a:gd name="T2" fmla="*/ 30 w 40"/>
                <a:gd name="T3" fmla="*/ 88 h 88"/>
                <a:gd name="T4" fmla="*/ 40 w 40"/>
                <a:gd name="T5" fmla="*/ 57 h 88"/>
                <a:gd name="T6" fmla="*/ 13 w 40"/>
                <a:gd name="T7" fmla="*/ 0 h 88"/>
                <a:gd name="T8" fmla="*/ 0 w 40"/>
                <a:gd name="T9" fmla="*/ 2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88">
                  <a:moveTo>
                    <a:pt x="0" y="26"/>
                  </a:moveTo>
                  <a:cubicBezTo>
                    <a:pt x="30" y="88"/>
                    <a:pt x="30" y="88"/>
                    <a:pt x="30" y="88"/>
                  </a:cubicBezTo>
                  <a:cubicBezTo>
                    <a:pt x="40" y="57"/>
                    <a:pt x="40" y="57"/>
                    <a:pt x="40" y="57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7" y="9"/>
                    <a:pt x="3" y="18"/>
                    <a:pt x="0" y="26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9" name="Freeform 500"/>
            <p:cNvSpPr>
              <a:spLocks/>
            </p:cNvSpPr>
            <p:nvPr/>
          </p:nvSpPr>
          <p:spPr bwMode="auto">
            <a:xfrm rot="3009157">
              <a:off x="7555725" y="612747"/>
              <a:ext cx="306852" cy="639819"/>
            </a:xfrm>
            <a:custGeom>
              <a:avLst/>
              <a:gdLst>
                <a:gd name="T0" fmla="*/ 9 w 53"/>
                <a:gd name="T1" fmla="*/ 106 h 110"/>
                <a:gd name="T2" fmla="*/ 36 w 53"/>
                <a:gd name="T3" fmla="*/ 110 h 110"/>
                <a:gd name="T4" fmla="*/ 53 w 53"/>
                <a:gd name="T5" fmla="*/ 62 h 110"/>
                <a:gd name="T6" fmla="*/ 23 w 53"/>
                <a:gd name="T7" fmla="*/ 0 h 110"/>
                <a:gd name="T8" fmla="*/ 9 w 53"/>
                <a:gd name="T9" fmla="*/ 10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110">
                  <a:moveTo>
                    <a:pt x="9" y="106"/>
                  </a:moveTo>
                  <a:cubicBezTo>
                    <a:pt x="36" y="110"/>
                    <a:pt x="36" y="110"/>
                    <a:pt x="36" y="110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0" y="56"/>
                    <a:pt x="9" y="106"/>
                    <a:pt x="9" y="1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0" name="Freeform 501"/>
            <p:cNvSpPr>
              <a:spLocks/>
            </p:cNvSpPr>
            <p:nvPr/>
          </p:nvSpPr>
          <p:spPr bwMode="auto">
            <a:xfrm rot="3009157">
              <a:off x="7960719" y="652916"/>
              <a:ext cx="174100" cy="365611"/>
            </a:xfrm>
            <a:custGeom>
              <a:avLst/>
              <a:gdLst>
                <a:gd name="T0" fmla="*/ 4 w 30"/>
                <a:gd name="T1" fmla="*/ 0 h 63"/>
                <a:gd name="T2" fmla="*/ 0 w 30"/>
                <a:gd name="T3" fmla="*/ 6 h 63"/>
                <a:gd name="T4" fmla="*/ 27 w 30"/>
                <a:gd name="T5" fmla="*/ 63 h 63"/>
                <a:gd name="T6" fmla="*/ 30 w 30"/>
                <a:gd name="T7" fmla="*/ 55 h 63"/>
                <a:gd name="T8" fmla="*/ 4 w 30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3">
                  <a:moveTo>
                    <a:pt x="4" y="0"/>
                  </a:moveTo>
                  <a:cubicBezTo>
                    <a:pt x="2" y="2"/>
                    <a:pt x="1" y="4"/>
                    <a:pt x="0" y="6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30" y="55"/>
                    <a:pt x="30" y="55"/>
                    <a:pt x="30" y="55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1" name="Freeform 502"/>
            <p:cNvSpPr>
              <a:spLocks/>
            </p:cNvSpPr>
            <p:nvPr/>
          </p:nvSpPr>
          <p:spPr bwMode="auto">
            <a:xfrm rot="3009157">
              <a:off x="8028166" y="600983"/>
              <a:ext cx="211097" cy="430899"/>
            </a:xfrm>
            <a:custGeom>
              <a:avLst/>
              <a:gdLst>
                <a:gd name="T0" fmla="*/ 36 w 36"/>
                <a:gd name="T1" fmla="*/ 45 h 74"/>
                <a:gd name="T2" fmla="*/ 14 w 36"/>
                <a:gd name="T3" fmla="*/ 0 h 74"/>
                <a:gd name="T4" fmla="*/ 12 w 36"/>
                <a:gd name="T5" fmla="*/ 2 h 74"/>
                <a:gd name="T6" fmla="*/ 10 w 36"/>
                <a:gd name="T7" fmla="*/ 5 h 74"/>
                <a:gd name="T8" fmla="*/ 0 w 36"/>
                <a:gd name="T9" fmla="*/ 19 h 74"/>
                <a:gd name="T10" fmla="*/ 26 w 36"/>
                <a:gd name="T11" fmla="*/ 74 h 74"/>
                <a:gd name="T12" fmla="*/ 36 w 36"/>
                <a:gd name="T13" fmla="*/ 4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74">
                  <a:moveTo>
                    <a:pt x="36" y="45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3" y="1"/>
                    <a:pt x="12" y="2"/>
                  </a:cubicBezTo>
                  <a:cubicBezTo>
                    <a:pt x="12" y="3"/>
                    <a:pt x="11" y="4"/>
                    <a:pt x="10" y="5"/>
                  </a:cubicBezTo>
                  <a:cubicBezTo>
                    <a:pt x="6" y="10"/>
                    <a:pt x="3" y="14"/>
                    <a:pt x="0" y="19"/>
                  </a:cubicBezTo>
                  <a:cubicBezTo>
                    <a:pt x="26" y="74"/>
                    <a:pt x="26" y="74"/>
                    <a:pt x="26" y="74"/>
                  </a:cubicBezTo>
                  <a:lnTo>
                    <a:pt x="36" y="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2" name="Freeform 503"/>
            <p:cNvSpPr>
              <a:spLocks/>
            </p:cNvSpPr>
            <p:nvPr/>
          </p:nvSpPr>
          <p:spPr bwMode="auto">
            <a:xfrm rot="3009157">
              <a:off x="7411061" y="837872"/>
              <a:ext cx="267679" cy="594118"/>
            </a:xfrm>
            <a:custGeom>
              <a:avLst/>
              <a:gdLst>
                <a:gd name="T0" fmla="*/ 10 w 46"/>
                <a:gd name="T1" fmla="*/ 102 h 102"/>
                <a:gd name="T2" fmla="*/ 46 w 46"/>
                <a:gd name="T3" fmla="*/ 0 h 102"/>
                <a:gd name="T4" fmla="*/ 10 w 46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102">
                  <a:moveTo>
                    <a:pt x="10" y="102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0" y="37"/>
                    <a:pt x="10" y="102"/>
                  </a:cubicBezTo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3" name="Freeform 504"/>
            <p:cNvSpPr>
              <a:spLocks/>
            </p:cNvSpPr>
            <p:nvPr/>
          </p:nvSpPr>
          <p:spPr bwMode="auto">
            <a:xfrm rot="3009157">
              <a:off x="7374869" y="1115324"/>
              <a:ext cx="496186" cy="535359"/>
            </a:xfrm>
            <a:custGeom>
              <a:avLst/>
              <a:gdLst>
                <a:gd name="T0" fmla="*/ 16 w 85"/>
                <a:gd name="T1" fmla="*/ 0 h 92"/>
                <a:gd name="T2" fmla="*/ 73 w 85"/>
                <a:gd name="T3" fmla="*/ 92 h 92"/>
                <a:gd name="T4" fmla="*/ 0 w 85"/>
                <a:gd name="T5" fmla="*/ 45 h 92"/>
                <a:gd name="T6" fmla="*/ 16 w 85"/>
                <a:gd name="T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" h="92">
                  <a:moveTo>
                    <a:pt x="16" y="0"/>
                  </a:moveTo>
                  <a:cubicBezTo>
                    <a:pt x="85" y="36"/>
                    <a:pt x="73" y="92"/>
                    <a:pt x="73" y="92"/>
                  </a:cubicBezTo>
                  <a:cubicBezTo>
                    <a:pt x="0" y="45"/>
                    <a:pt x="0" y="45"/>
                    <a:pt x="0" y="45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rgbClr val="166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4" name="Freeform 505"/>
            <p:cNvSpPr>
              <a:spLocks/>
            </p:cNvSpPr>
            <p:nvPr/>
          </p:nvSpPr>
          <p:spPr bwMode="auto">
            <a:xfrm rot="3009157">
              <a:off x="8315670" y="607445"/>
              <a:ext cx="261151" cy="511420"/>
            </a:xfrm>
            <a:custGeom>
              <a:avLst/>
              <a:gdLst>
                <a:gd name="T0" fmla="*/ 3 w 45"/>
                <a:gd name="T1" fmla="*/ 81 h 88"/>
                <a:gd name="T2" fmla="*/ 4 w 45"/>
                <a:gd name="T3" fmla="*/ 77 h 88"/>
                <a:gd name="T4" fmla="*/ 8 w 45"/>
                <a:gd name="T5" fmla="*/ 66 h 88"/>
                <a:gd name="T6" fmla="*/ 15 w 45"/>
                <a:gd name="T7" fmla="*/ 45 h 88"/>
                <a:gd name="T8" fmla="*/ 15 w 45"/>
                <a:gd name="T9" fmla="*/ 45 h 88"/>
                <a:gd name="T10" fmla="*/ 18 w 45"/>
                <a:gd name="T11" fmla="*/ 38 h 88"/>
                <a:gd name="T12" fmla="*/ 31 w 45"/>
                <a:gd name="T13" fmla="*/ 0 h 88"/>
                <a:gd name="T14" fmla="*/ 41 w 45"/>
                <a:gd name="T15" fmla="*/ 33 h 88"/>
                <a:gd name="T16" fmla="*/ 42 w 45"/>
                <a:gd name="T17" fmla="*/ 39 h 88"/>
                <a:gd name="T18" fmla="*/ 42 w 45"/>
                <a:gd name="T19" fmla="*/ 40 h 88"/>
                <a:gd name="T20" fmla="*/ 45 w 45"/>
                <a:gd name="T21" fmla="*/ 58 h 88"/>
                <a:gd name="T22" fmla="*/ 45 w 45"/>
                <a:gd name="T23" fmla="*/ 66 h 88"/>
                <a:gd name="T24" fmla="*/ 0 w 45"/>
                <a:gd name="T25" fmla="*/ 88 h 88"/>
                <a:gd name="T26" fmla="*/ 3 w 45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88">
                  <a:moveTo>
                    <a:pt x="3" y="81"/>
                  </a:moveTo>
                  <a:cubicBezTo>
                    <a:pt x="4" y="77"/>
                    <a:pt x="4" y="77"/>
                    <a:pt x="4" y="77"/>
                  </a:cubicBezTo>
                  <a:cubicBezTo>
                    <a:pt x="8" y="66"/>
                    <a:pt x="8" y="66"/>
                    <a:pt x="8" y="66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5" y="11"/>
                    <a:pt x="39" y="22"/>
                    <a:pt x="41" y="33"/>
                  </a:cubicBezTo>
                  <a:cubicBezTo>
                    <a:pt x="41" y="35"/>
                    <a:pt x="42" y="37"/>
                    <a:pt x="42" y="39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4" y="46"/>
                    <a:pt x="44" y="52"/>
                    <a:pt x="45" y="58"/>
                  </a:cubicBezTo>
                  <a:cubicBezTo>
                    <a:pt x="45" y="61"/>
                    <a:pt x="45" y="63"/>
                    <a:pt x="45" y="66"/>
                  </a:cubicBezTo>
                  <a:cubicBezTo>
                    <a:pt x="0" y="88"/>
                    <a:pt x="0" y="88"/>
                    <a:pt x="0" y="88"/>
                  </a:cubicBezTo>
                  <a:lnTo>
                    <a:pt x="3" y="81"/>
                  </a:ln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5" name="Freeform 506"/>
            <p:cNvSpPr>
              <a:spLocks/>
            </p:cNvSpPr>
            <p:nvPr/>
          </p:nvSpPr>
          <p:spPr bwMode="auto">
            <a:xfrm rot="3009157">
              <a:off x="7837734" y="944400"/>
              <a:ext cx="389550" cy="343848"/>
            </a:xfrm>
            <a:custGeom>
              <a:avLst/>
              <a:gdLst>
                <a:gd name="T0" fmla="*/ 62 w 67"/>
                <a:gd name="T1" fmla="*/ 29 h 59"/>
                <a:gd name="T2" fmla="*/ 0 w 67"/>
                <a:gd name="T3" fmla="*/ 59 h 59"/>
                <a:gd name="T4" fmla="*/ 10 w 67"/>
                <a:gd name="T5" fmla="*/ 28 h 59"/>
                <a:gd name="T6" fmla="*/ 67 w 67"/>
                <a:gd name="T7" fmla="*/ 0 h 59"/>
                <a:gd name="T8" fmla="*/ 62 w 67"/>
                <a:gd name="T9" fmla="*/ 2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59">
                  <a:moveTo>
                    <a:pt x="62" y="29"/>
                  </a:moveTo>
                  <a:cubicBezTo>
                    <a:pt x="0" y="59"/>
                    <a:pt x="0" y="59"/>
                    <a:pt x="0" y="59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6" y="10"/>
                    <a:pt x="64" y="20"/>
                    <a:pt x="62" y="29"/>
                  </a:cubicBez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6" name="Freeform 507"/>
            <p:cNvSpPr>
              <a:spLocks/>
            </p:cNvSpPr>
            <p:nvPr/>
          </p:nvSpPr>
          <p:spPr bwMode="auto">
            <a:xfrm rot="3009157">
              <a:off x="7559470" y="970701"/>
              <a:ext cx="459190" cy="533183"/>
            </a:xfrm>
            <a:custGeom>
              <a:avLst/>
              <a:gdLst>
                <a:gd name="T0" fmla="*/ 24 w 79"/>
                <a:gd name="T1" fmla="*/ 92 h 92"/>
                <a:gd name="T2" fmla="*/ 0 w 79"/>
                <a:gd name="T3" fmla="*/ 78 h 92"/>
                <a:gd name="T4" fmla="*/ 17 w 79"/>
                <a:gd name="T5" fmla="*/ 30 h 92"/>
                <a:gd name="T6" fmla="*/ 79 w 79"/>
                <a:gd name="T7" fmla="*/ 0 h 92"/>
                <a:gd name="T8" fmla="*/ 24 w 79"/>
                <a:gd name="T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92">
                  <a:moveTo>
                    <a:pt x="24" y="92"/>
                  </a:moveTo>
                  <a:cubicBezTo>
                    <a:pt x="0" y="78"/>
                    <a:pt x="0" y="78"/>
                    <a:pt x="0" y="78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63" y="58"/>
                    <a:pt x="24" y="92"/>
                    <a:pt x="24" y="92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7" name="Freeform 508"/>
            <p:cNvSpPr>
              <a:spLocks/>
            </p:cNvSpPr>
            <p:nvPr/>
          </p:nvSpPr>
          <p:spPr bwMode="auto">
            <a:xfrm rot="3009157">
              <a:off x="7969142" y="969772"/>
              <a:ext cx="337320" cy="202392"/>
            </a:xfrm>
            <a:custGeom>
              <a:avLst/>
              <a:gdLst>
                <a:gd name="T0" fmla="*/ 58 w 58"/>
                <a:gd name="T1" fmla="*/ 0 h 35"/>
                <a:gd name="T2" fmla="*/ 57 w 58"/>
                <a:gd name="T3" fmla="*/ 7 h 35"/>
                <a:gd name="T4" fmla="*/ 0 w 58"/>
                <a:gd name="T5" fmla="*/ 35 h 35"/>
                <a:gd name="T6" fmla="*/ 3 w 58"/>
                <a:gd name="T7" fmla="*/ 27 h 35"/>
                <a:gd name="T8" fmla="*/ 58 w 58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35">
                  <a:moveTo>
                    <a:pt x="58" y="0"/>
                  </a:moveTo>
                  <a:cubicBezTo>
                    <a:pt x="58" y="3"/>
                    <a:pt x="58" y="5"/>
                    <a:pt x="57" y="7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3" y="27"/>
                    <a:pt x="3" y="27"/>
                    <a:pt x="3" y="27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rgbClr val="C937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8" name="Freeform 509"/>
            <p:cNvSpPr>
              <a:spLocks/>
            </p:cNvSpPr>
            <p:nvPr/>
          </p:nvSpPr>
          <p:spPr bwMode="auto">
            <a:xfrm rot="3009157">
              <a:off x="8054098" y="871124"/>
              <a:ext cx="326438" cy="298147"/>
            </a:xfrm>
            <a:custGeom>
              <a:avLst/>
              <a:gdLst>
                <a:gd name="T0" fmla="*/ 10 w 56"/>
                <a:gd name="T1" fmla="*/ 22 h 51"/>
                <a:gd name="T2" fmla="*/ 55 w 56"/>
                <a:gd name="T3" fmla="*/ 0 h 51"/>
                <a:gd name="T4" fmla="*/ 56 w 56"/>
                <a:gd name="T5" fmla="*/ 3 h 51"/>
                <a:gd name="T6" fmla="*/ 56 w 56"/>
                <a:gd name="T7" fmla="*/ 6 h 51"/>
                <a:gd name="T8" fmla="*/ 55 w 56"/>
                <a:gd name="T9" fmla="*/ 24 h 51"/>
                <a:gd name="T10" fmla="*/ 0 w 56"/>
                <a:gd name="T11" fmla="*/ 51 h 51"/>
                <a:gd name="T12" fmla="*/ 10 w 56"/>
                <a:gd name="T13" fmla="*/ 2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51">
                  <a:moveTo>
                    <a:pt x="10" y="22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55" y="1"/>
                    <a:pt x="56" y="2"/>
                    <a:pt x="56" y="3"/>
                  </a:cubicBezTo>
                  <a:cubicBezTo>
                    <a:pt x="56" y="4"/>
                    <a:pt x="56" y="5"/>
                    <a:pt x="56" y="6"/>
                  </a:cubicBezTo>
                  <a:cubicBezTo>
                    <a:pt x="56" y="13"/>
                    <a:pt x="56" y="18"/>
                    <a:pt x="55" y="24"/>
                  </a:cubicBezTo>
                  <a:cubicBezTo>
                    <a:pt x="0" y="51"/>
                    <a:pt x="0" y="51"/>
                    <a:pt x="0" y="51"/>
                  </a:cubicBezTo>
                  <a:lnTo>
                    <a:pt x="10" y="22"/>
                  </a:ln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9" name="Freeform 510"/>
            <p:cNvSpPr>
              <a:spLocks/>
            </p:cNvSpPr>
            <p:nvPr/>
          </p:nvSpPr>
          <p:spPr bwMode="auto">
            <a:xfrm rot="3009157">
              <a:off x="7444970" y="886326"/>
              <a:ext cx="280737" cy="594118"/>
            </a:xfrm>
            <a:custGeom>
              <a:avLst/>
              <a:gdLst>
                <a:gd name="T0" fmla="*/ 0 w 48"/>
                <a:gd name="T1" fmla="*/ 102 h 102"/>
                <a:gd name="T2" fmla="*/ 36 w 48"/>
                <a:gd name="T3" fmla="*/ 0 h 102"/>
                <a:gd name="T4" fmla="*/ 0 w 48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02">
                  <a:moveTo>
                    <a:pt x="0" y="102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48" y="57"/>
                    <a:pt x="0" y="102"/>
                  </a:cubicBezTo>
                </a:path>
              </a:pathLst>
            </a:custGeom>
            <a:solidFill>
              <a:srgbClr val="D63A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0" name="Freeform 511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1" name="Freeform 512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2" name="Freeform 513"/>
            <p:cNvSpPr>
              <a:spLocks/>
            </p:cNvSpPr>
            <p:nvPr/>
          </p:nvSpPr>
          <p:spPr bwMode="auto">
            <a:xfrm rot="3009157">
              <a:off x="8163039" y="741069"/>
              <a:ext cx="265503" cy="274208"/>
            </a:xfrm>
            <a:custGeom>
              <a:avLst/>
              <a:gdLst>
                <a:gd name="T0" fmla="*/ 42 w 46"/>
                <a:gd name="T1" fmla="*/ 30 h 47"/>
                <a:gd name="T2" fmla="*/ 30 w 46"/>
                <a:gd name="T3" fmla="*/ 4 h 47"/>
                <a:gd name="T4" fmla="*/ 3 w 46"/>
                <a:gd name="T5" fmla="*/ 17 h 47"/>
                <a:gd name="T6" fmla="*/ 16 w 46"/>
                <a:gd name="T7" fmla="*/ 43 h 47"/>
                <a:gd name="T8" fmla="*/ 42 w 46"/>
                <a:gd name="T9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42" y="30"/>
                  </a:moveTo>
                  <a:cubicBezTo>
                    <a:pt x="46" y="20"/>
                    <a:pt x="40" y="8"/>
                    <a:pt x="30" y="4"/>
                  </a:cubicBezTo>
                  <a:cubicBezTo>
                    <a:pt x="19" y="0"/>
                    <a:pt x="7" y="6"/>
                    <a:pt x="3" y="17"/>
                  </a:cubicBezTo>
                  <a:cubicBezTo>
                    <a:pt x="0" y="28"/>
                    <a:pt x="5" y="39"/>
                    <a:pt x="16" y="43"/>
                  </a:cubicBezTo>
                  <a:cubicBezTo>
                    <a:pt x="27" y="47"/>
                    <a:pt x="39" y="41"/>
                    <a:pt x="42" y="30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3" name="Freeform 514"/>
            <p:cNvSpPr>
              <a:spLocks/>
            </p:cNvSpPr>
            <p:nvPr/>
          </p:nvSpPr>
          <p:spPr bwMode="auto">
            <a:xfrm rot="3009157">
              <a:off x="8181230" y="763336"/>
              <a:ext cx="226331" cy="226331"/>
            </a:xfrm>
            <a:custGeom>
              <a:avLst/>
              <a:gdLst>
                <a:gd name="T0" fmla="*/ 36 w 39"/>
                <a:gd name="T1" fmla="*/ 25 h 39"/>
                <a:gd name="T2" fmla="*/ 26 w 39"/>
                <a:gd name="T3" fmla="*/ 3 h 39"/>
                <a:gd name="T4" fmla="*/ 4 w 39"/>
                <a:gd name="T5" fmla="*/ 14 h 39"/>
                <a:gd name="T6" fmla="*/ 14 w 39"/>
                <a:gd name="T7" fmla="*/ 36 h 39"/>
                <a:gd name="T8" fmla="*/ 36 w 39"/>
                <a:gd name="T9" fmla="*/ 2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36" y="25"/>
                  </a:moveTo>
                  <a:cubicBezTo>
                    <a:pt x="39" y="16"/>
                    <a:pt x="35" y="6"/>
                    <a:pt x="26" y="3"/>
                  </a:cubicBezTo>
                  <a:cubicBezTo>
                    <a:pt x="17" y="0"/>
                    <a:pt x="7" y="5"/>
                    <a:pt x="4" y="14"/>
                  </a:cubicBezTo>
                  <a:cubicBezTo>
                    <a:pt x="0" y="23"/>
                    <a:pt x="5" y="33"/>
                    <a:pt x="14" y="36"/>
                  </a:cubicBezTo>
                  <a:cubicBezTo>
                    <a:pt x="23" y="39"/>
                    <a:pt x="33" y="34"/>
                    <a:pt x="36" y="25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4" name="Freeform 515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5" name="Freeform 516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444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6" name="Freeform 517"/>
            <p:cNvSpPr>
              <a:spLocks/>
            </p:cNvSpPr>
            <p:nvPr/>
          </p:nvSpPr>
          <p:spPr bwMode="auto">
            <a:xfrm rot="3009157">
              <a:off x="8163039" y="741069"/>
              <a:ext cx="265503" cy="274208"/>
            </a:xfrm>
            <a:custGeom>
              <a:avLst/>
              <a:gdLst>
                <a:gd name="T0" fmla="*/ 3 w 46"/>
                <a:gd name="T1" fmla="*/ 17 h 47"/>
                <a:gd name="T2" fmla="*/ 30 w 46"/>
                <a:gd name="T3" fmla="*/ 4 h 47"/>
                <a:gd name="T4" fmla="*/ 42 w 46"/>
                <a:gd name="T5" fmla="*/ 30 h 47"/>
                <a:gd name="T6" fmla="*/ 16 w 46"/>
                <a:gd name="T7" fmla="*/ 43 h 47"/>
                <a:gd name="T8" fmla="*/ 3 w 46"/>
                <a:gd name="T9" fmla="*/ 1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3" y="17"/>
                  </a:moveTo>
                  <a:cubicBezTo>
                    <a:pt x="7" y="6"/>
                    <a:pt x="19" y="0"/>
                    <a:pt x="30" y="4"/>
                  </a:cubicBezTo>
                  <a:cubicBezTo>
                    <a:pt x="40" y="8"/>
                    <a:pt x="46" y="20"/>
                    <a:pt x="42" y="30"/>
                  </a:cubicBezTo>
                  <a:cubicBezTo>
                    <a:pt x="39" y="41"/>
                    <a:pt x="27" y="47"/>
                    <a:pt x="16" y="43"/>
                  </a:cubicBezTo>
                  <a:cubicBezTo>
                    <a:pt x="5" y="39"/>
                    <a:pt x="0" y="28"/>
                    <a:pt x="3" y="17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7" name="Freeform 519"/>
            <p:cNvSpPr>
              <a:spLocks/>
            </p:cNvSpPr>
            <p:nvPr/>
          </p:nvSpPr>
          <p:spPr bwMode="auto">
            <a:xfrm rot="3009157">
              <a:off x="8181229" y="763336"/>
              <a:ext cx="226331" cy="226331"/>
            </a:xfrm>
            <a:custGeom>
              <a:avLst/>
              <a:gdLst>
                <a:gd name="T0" fmla="*/ 4 w 39"/>
                <a:gd name="T1" fmla="*/ 14 h 39"/>
                <a:gd name="T2" fmla="*/ 26 w 39"/>
                <a:gd name="T3" fmla="*/ 3 h 39"/>
                <a:gd name="T4" fmla="*/ 36 w 39"/>
                <a:gd name="T5" fmla="*/ 25 h 39"/>
                <a:gd name="T6" fmla="*/ 14 w 39"/>
                <a:gd name="T7" fmla="*/ 36 h 39"/>
                <a:gd name="T8" fmla="*/ 4 w 39"/>
                <a:gd name="T9" fmla="*/ 1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4" y="14"/>
                  </a:moveTo>
                  <a:cubicBezTo>
                    <a:pt x="7" y="5"/>
                    <a:pt x="17" y="0"/>
                    <a:pt x="26" y="3"/>
                  </a:cubicBezTo>
                  <a:cubicBezTo>
                    <a:pt x="35" y="6"/>
                    <a:pt x="39" y="16"/>
                    <a:pt x="36" y="25"/>
                  </a:cubicBezTo>
                  <a:cubicBezTo>
                    <a:pt x="33" y="34"/>
                    <a:pt x="23" y="39"/>
                    <a:pt x="14" y="36"/>
                  </a:cubicBezTo>
                  <a:cubicBezTo>
                    <a:pt x="5" y="33"/>
                    <a:pt x="0" y="23"/>
                    <a:pt x="4" y="14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8" name="Freeform 533"/>
            <p:cNvSpPr>
              <a:spLocks/>
            </p:cNvSpPr>
            <p:nvPr/>
          </p:nvSpPr>
          <p:spPr bwMode="auto">
            <a:xfrm rot="3009157">
              <a:off x="7323188" y="2843657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9" name="Freeform 564"/>
            <p:cNvSpPr>
              <a:spLocks/>
            </p:cNvSpPr>
            <p:nvPr/>
          </p:nvSpPr>
          <p:spPr bwMode="auto">
            <a:xfrm rot="3009157">
              <a:off x="8975930" y="1780273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0" name="Freeform 594"/>
            <p:cNvSpPr>
              <a:spLocks/>
            </p:cNvSpPr>
            <p:nvPr/>
          </p:nvSpPr>
          <p:spPr bwMode="auto">
            <a:xfrm rot="3009157">
              <a:off x="8179450" y="167520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1" name="Freeform 595"/>
            <p:cNvSpPr>
              <a:spLocks/>
            </p:cNvSpPr>
            <p:nvPr/>
          </p:nvSpPr>
          <p:spPr bwMode="auto">
            <a:xfrm rot="3009157">
              <a:off x="8735891" y="459523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2" name="Freeform 596"/>
            <p:cNvSpPr>
              <a:spLocks/>
            </p:cNvSpPr>
            <p:nvPr/>
          </p:nvSpPr>
          <p:spPr bwMode="auto">
            <a:xfrm rot="3009157">
              <a:off x="8386037" y="-14247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3" name="Freeform 597"/>
            <p:cNvSpPr>
              <a:spLocks/>
            </p:cNvSpPr>
            <p:nvPr/>
          </p:nvSpPr>
          <p:spPr bwMode="auto">
            <a:xfrm rot="3009157">
              <a:off x="7344358" y="460427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4" name="Freeform 598"/>
            <p:cNvSpPr>
              <a:spLocks/>
            </p:cNvSpPr>
            <p:nvPr/>
          </p:nvSpPr>
          <p:spPr bwMode="auto">
            <a:xfrm rot="3009157">
              <a:off x="8912585" y="1200300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5" name="Freeform 600"/>
            <p:cNvSpPr>
              <a:spLocks/>
            </p:cNvSpPr>
            <p:nvPr/>
          </p:nvSpPr>
          <p:spPr bwMode="auto">
            <a:xfrm rot="3009157">
              <a:off x="7127719" y="1885387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6" name="Freeform 601"/>
            <p:cNvSpPr>
              <a:spLocks/>
            </p:cNvSpPr>
            <p:nvPr/>
          </p:nvSpPr>
          <p:spPr bwMode="auto">
            <a:xfrm rot="3009157">
              <a:off x="6577564" y="1187515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7" name="Freeform 602"/>
            <p:cNvSpPr>
              <a:spLocks/>
            </p:cNvSpPr>
            <p:nvPr/>
          </p:nvSpPr>
          <p:spPr bwMode="auto">
            <a:xfrm rot="3009157">
              <a:off x="6134545" y="1669609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8" name="Freeform 603"/>
            <p:cNvSpPr>
              <a:spLocks/>
            </p:cNvSpPr>
            <p:nvPr/>
          </p:nvSpPr>
          <p:spPr bwMode="auto">
            <a:xfrm rot="3009157">
              <a:off x="6621939" y="1822783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9" name="Freeform 604"/>
            <p:cNvSpPr>
              <a:spLocks/>
            </p:cNvSpPr>
            <p:nvPr/>
          </p:nvSpPr>
          <p:spPr bwMode="auto">
            <a:xfrm rot="3009157">
              <a:off x="6953239" y="2963577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10" name="Freeform 606"/>
            <p:cNvSpPr>
              <a:spLocks/>
            </p:cNvSpPr>
            <p:nvPr/>
          </p:nvSpPr>
          <p:spPr bwMode="auto">
            <a:xfrm rot="3009157">
              <a:off x="6937850" y="2490622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E89127D-20E2-423E-B34A-075C299BBCD4}"/>
              </a:ext>
            </a:extLst>
          </p:cNvPr>
          <p:cNvSpPr/>
          <p:nvPr/>
        </p:nvSpPr>
        <p:spPr>
          <a:xfrm>
            <a:off x="352289" y="560350"/>
            <a:ext cx="11559975" cy="5751405"/>
          </a:xfrm>
          <a:prstGeom prst="roundRect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sp>
        <p:nvSpPr>
          <p:cNvPr id="633" name="PA_库_文本框 11">
            <a:extLst>
              <a:ext uri="{FF2B5EF4-FFF2-40B4-BE49-F238E27FC236}">
                <a16:creationId xmlns:a16="http://schemas.microsoft.com/office/drawing/2014/main" id="{8A1FB08B-3C17-40B3-B31F-45962DF8720D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889514" y="760313"/>
            <a:ext cx="92895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1E1F3B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Microsoft YaHei UI" panose="020B0503020204020204" pitchFamily="34" charset="-122"/>
                <a:cs typeface="+mn-cs"/>
              </a:rPr>
              <a:t>C. Ê</a:t>
            </a:r>
            <a:r>
              <a:rPr kumimoji="0" lang="en-US" altLang="zh-CN" sz="4000" b="1" i="0" u="none" strike="noStrike" kern="1200" cap="none" spc="0" normalizeH="0" noProof="0" dirty="0">
                <a:ln>
                  <a:noFill/>
                </a:ln>
                <a:solidFill>
                  <a:srgbClr val="1E1F3B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Microsoft YaHei UI" panose="020B0503020204020204" pitchFamily="34" charset="-122"/>
                <a:cs typeface="+mn-cs"/>
              </a:rPr>
              <a:t> </a:t>
            </a:r>
            <a:r>
              <a:rPr kumimoji="0" lang="en-US" altLang="zh-CN" sz="4000" b="1" i="0" u="none" strike="noStrike" kern="1200" cap="none" spc="0" normalizeH="0" noProof="0" dirty="0" err="1">
                <a:ln>
                  <a:noFill/>
                </a:ln>
                <a:solidFill>
                  <a:srgbClr val="1E1F3B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Microsoft YaHei UI" panose="020B0503020204020204" pitchFamily="34" charset="-122"/>
                <a:cs typeface="+mn-cs"/>
              </a:rPr>
              <a:t>ke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1E1F3B"/>
              </a:solidFill>
              <a:effectLst>
                <a:glow rad="419100">
                  <a:srgbClr val="FFC000">
                    <a:satMod val="175000"/>
                    <a:alpha val="45000"/>
                  </a:srgbClr>
                </a:glow>
              </a:effectLst>
              <a:uLnTx/>
              <a:uFillTx/>
              <a:latin typeface="Coiny" panose="02000903060500060000" pitchFamily="2" charset="0"/>
              <a:ea typeface="Microsoft YaHei UI" panose="020B0503020204020204" pitchFamily="34" charset="-122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8C7A9B-5D7E-47F0-83FD-46F42FB6CD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6996" y="1954717"/>
            <a:ext cx="1694240" cy="20396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9B531DB-2998-436B-9DED-64E1CF7863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3992" y="2520782"/>
            <a:ext cx="1643305" cy="146239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4C2A671-1106-43BD-9D1D-19A08373DD7B}"/>
              </a:ext>
            </a:extLst>
          </p:cNvPr>
          <p:cNvSpPr txBox="1"/>
          <p:nvPr/>
        </p:nvSpPr>
        <p:spPr>
          <a:xfrm>
            <a:off x="2142501" y="4083708"/>
            <a:ext cx="23231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Ê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ke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88F3BCC-A20C-4B1E-BECD-232819E47319}"/>
              </a:ext>
            </a:extLst>
          </p:cNvPr>
          <p:cNvGrpSpPr/>
          <p:nvPr/>
        </p:nvGrpSpPr>
        <p:grpSpPr>
          <a:xfrm>
            <a:off x="7271926" y="1309433"/>
            <a:ext cx="2271951" cy="3044076"/>
            <a:chOff x="7271926" y="1309433"/>
            <a:chExt cx="2271951" cy="3044076"/>
          </a:xfrm>
        </p:grpSpPr>
        <p:pic>
          <p:nvPicPr>
            <p:cNvPr id="656" name="Picture 655">
              <a:extLst>
                <a:ext uri="{FF2B5EF4-FFF2-40B4-BE49-F238E27FC236}">
                  <a16:creationId xmlns:a16="http://schemas.microsoft.com/office/drawing/2014/main" id="{DC48E027-8B25-428D-AAAC-F51985DA6AD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271926" y="2045961"/>
              <a:ext cx="1694240" cy="2039668"/>
            </a:xfrm>
            <a:prstGeom prst="rect">
              <a:avLst/>
            </a:prstGeom>
          </p:spPr>
        </p:pic>
        <p:cxnSp>
          <p:nvCxnSpPr>
            <p:cNvPr id="657" name="Straight Connector 656">
              <a:extLst>
                <a:ext uri="{FF2B5EF4-FFF2-40B4-BE49-F238E27FC236}">
                  <a16:creationId xmlns:a16="http://schemas.microsoft.com/office/drawing/2014/main" id="{FA955C32-1D9D-4D33-B358-63B4D55D71B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657264" y="1818635"/>
              <a:ext cx="9689" cy="208648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58" name="Straight Connector 657">
              <a:extLst>
                <a:ext uri="{FF2B5EF4-FFF2-40B4-BE49-F238E27FC236}">
                  <a16:creationId xmlns:a16="http://schemas.microsoft.com/office/drawing/2014/main" id="{59D5F3C4-37CA-4D54-99EF-92E418DC165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48917" y="3905115"/>
              <a:ext cx="1406485" cy="18819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112059D-704F-465E-A87A-065C6BECEDEE}"/>
                </a:ext>
              </a:extLst>
            </p:cNvPr>
            <p:cNvSpPr txBox="1"/>
            <p:nvPr/>
          </p:nvSpPr>
          <p:spPr>
            <a:xfrm>
              <a:off x="7471882" y="1309433"/>
              <a:ext cx="65767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</a:p>
          </p:txBody>
        </p:sp>
        <p:sp>
          <p:nvSpPr>
            <p:cNvPr id="659" name="TextBox 658">
              <a:extLst>
                <a:ext uri="{FF2B5EF4-FFF2-40B4-BE49-F238E27FC236}">
                  <a16:creationId xmlns:a16="http://schemas.microsoft.com/office/drawing/2014/main" id="{25220C55-131E-4DF3-AA11-DF63834D06CB}"/>
                </a:ext>
              </a:extLst>
            </p:cNvPr>
            <p:cNvSpPr txBox="1"/>
            <p:nvPr/>
          </p:nvSpPr>
          <p:spPr>
            <a:xfrm>
              <a:off x="7361401" y="3759011"/>
              <a:ext cx="65767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I</a:t>
              </a:r>
            </a:p>
          </p:txBody>
        </p:sp>
        <p:sp>
          <p:nvSpPr>
            <p:cNvPr id="660" name="TextBox 659">
              <a:extLst>
                <a:ext uri="{FF2B5EF4-FFF2-40B4-BE49-F238E27FC236}">
                  <a16:creationId xmlns:a16="http://schemas.microsoft.com/office/drawing/2014/main" id="{ABE664E2-2E64-4B4B-A9A9-0DCAF12B6F26}"/>
                </a:ext>
              </a:extLst>
            </p:cNvPr>
            <p:cNvSpPr txBox="1"/>
            <p:nvPr/>
          </p:nvSpPr>
          <p:spPr>
            <a:xfrm>
              <a:off x="8886204" y="3830289"/>
              <a:ext cx="65767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K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A558972D-2BD7-47F5-BE6E-42A534D8C526}"/>
              </a:ext>
            </a:extLst>
          </p:cNvPr>
          <p:cNvSpPr txBox="1"/>
          <p:nvPr/>
        </p:nvSpPr>
        <p:spPr>
          <a:xfrm>
            <a:off x="6253922" y="4435367"/>
            <a:ext cx="50829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Ê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4804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3" grpId="0" autoUpdateAnimBg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" y="0"/>
            <a:ext cx="5204036" cy="720913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DC385BC-3238-460E-9BB2-A43AF09400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453" y="0"/>
            <a:ext cx="117990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712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2" name="组合 721"/>
          <p:cNvGrpSpPr/>
          <p:nvPr/>
        </p:nvGrpSpPr>
        <p:grpSpPr>
          <a:xfrm>
            <a:off x="0" y="-144654"/>
            <a:ext cx="12214765" cy="7102759"/>
            <a:chOff x="0" y="-144654"/>
            <a:chExt cx="12214765" cy="7102759"/>
          </a:xfrm>
        </p:grpSpPr>
        <p:sp>
          <p:nvSpPr>
            <p:cNvPr id="433" name="Freeform 318"/>
            <p:cNvSpPr>
              <a:spLocks/>
            </p:cNvSpPr>
            <p:nvPr/>
          </p:nvSpPr>
          <p:spPr bwMode="auto">
            <a:xfrm rot="16200000">
              <a:off x="750809" y="979932"/>
              <a:ext cx="1168649" cy="1168649"/>
            </a:xfrm>
            <a:custGeom>
              <a:avLst/>
              <a:gdLst>
                <a:gd name="T0" fmla="*/ 183 w 201"/>
                <a:gd name="T1" fmla="*/ 133 h 201"/>
                <a:gd name="T2" fmla="*/ 132 w 201"/>
                <a:gd name="T3" fmla="*/ 18 h 201"/>
                <a:gd name="T4" fmla="*/ 17 w 201"/>
                <a:gd name="T5" fmla="*/ 69 h 201"/>
                <a:gd name="T6" fmla="*/ 68 w 201"/>
                <a:gd name="T7" fmla="*/ 184 h 201"/>
                <a:gd name="T8" fmla="*/ 183 w 201"/>
                <a:gd name="T9" fmla="*/ 133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" h="201">
                  <a:moveTo>
                    <a:pt x="183" y="133"/>
                  </a:moveTo>
                  <a:cubicBezTo>
                    <a:pt x="201" y="87"/>
                    <a:pt x="178" y="35"/>
                    <a:pt x="132" y="18"/>
                  </a:cubicBezTo>
                  <a:cubicBezTo>
                    <a:pt x="86" y="0"/>
                    <a:pt x="35" y="23"/>
                    <a:pt x="17" y="69"/>
                  </a:cubicBezTo>
                  <a:cubicBezTo>
                    <a:pt x="0" y="115"/>
                    <a:pt x="23" y="166"/>
                    <a:pt x="68" y="184"/>
                  </a:cubicBezTo>
                  <a:cubicBezTo>
                    <a:pt x="114" y="201"/>
                    <a:pt x="165" y="178"/>
                    <a:pt x="183" y="133"/>
                  </a:cubicBezTo>
                  <a:close/>
                </a:path>
              </a:pathLst>
            </a:custGeom>
            <a:solidFill>
              <a:srgbClr val="EFB2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4" name="Freeform 319"/>
            <p:cNvSpPr>
              <a:spLocks/>
            </p:cNvSpPr>
            <p:nvPr/>
          </p:nvSpPr>
          <p:spPr bwMode="auto">
            <a:xfrm rot="16200000">
              <a:off x="739928" y="1258493"/>
              <a:ext cx="970610" cy="574532"/>
            </a:xfrm>
            <a:custGeom>
              <a:avLst/>
              <a:gdLst>
                <a:gd name="T0" fmla="*/ 30 w 167"/>
                <a:gd name="T1" fmla="*/ 0 h 99"/>
                <a:gd name="T2" fmla="*/ 160 w 167"/>
                <a:gd name="T3" fmla="*/ 46 h 99"/>
                <a:gd name="T4" fmla="*/ 161 w 167"/>
                <a:gd name="T5" fmla="*/ 85 h 99"/>
                <a:gd name="T6" fmla="*/ 0 w 167"/>
                <a:gd name="T7" fmla="*/ 44 h 99"/>
                <a:gd name="T8" fmla="*/ 30 w 167"/>
                <a:gd name="T9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99">
                  <a:moveTo>
                    <a:pt x="30" y="0"/>
                  </a:moveTo>
                  <a:cubicBezTo>
                    <a:pt x="30" y="0"/>
                    <a:pt x="90" y="51"/>
                    <a:pt x="160" y="46"/>
                  </a:cubicBezTo>
                  <a:cubicBezTo>
                    <a:pt x="160" y="46"/>
                    <a:pt x="167" y="62"/>
                    <a:pt x="161" y="85"/>
                  </a:cubicBezTo>
                  <a:cubicBezTo>
                    <a:pt x="161" y="85"/>
                    <a:pt x="82" y="99"/>
                    <a:pt x="0" y="44"/>
                  </a:cubicBezTo>
                  <a:cubicBezTo>
                    <a:pt x="0" y="44"/>
                    <a:pt x="6" y="17"/>
                    <a:pt x="30" y="0"/>
                  </a:cubicBezTo>
                  <a:close/>
                </a:path>
              </a:pathLst>
            </a:custGeom>
            <a:solidFill>
              <a:srgbClr val="EFBD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5" name="Freeform 320"/>
            <p:cNvSpPr>
              <a:spLocks/>
            </p:cNvSpPr>
            <p:nvPr/>
          </p:nvSpPr>
          <p:spPr bwMode="auto">
            <a:xfrm rot="16200000">
              <a:off x="951025" y="1389068"/>
              <a:ext cx="948847" cy="383021"/>
            </a:xfrm>
            <a:custGeom>
              <a:avLst/>
              <a:gdLst>
                <a:gd name="T0" fmla="*/ 0 w 163"/>
                <a:gd name="T1" fmla="*/ 0 h 66"/>
                <a:gd name="T2" fmla="*/ 163 w 163"/>
                <a:gd name="T3" fmla="*/ 39 h 66"/>
                <a:gd name="T4" fmla="*/ 153 w 163"/>
                <a:gd name="T5" fmla="*/ 66 h 66"/>
                <a:gd name="T6" fmla="*/ 0 w 163"/>
                <a:gd name="T7" fmla="*/ 8 h 66"/>
                <a:gd name="T8" fmla="*/ 0 w 163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66">
                  <a:moveTo>
                    <a:pt x="0" y="0"/>
                  </a:moveTo>
                  <a:cubicBezTo>
                    <a:pt x="0" y="0"/>
                    <a:pt x="79" y="53"/>
                    <a:pt x="163" y="39"/>
                  </a:cubicBezTo>
                  <a:cubicBezTo>
                    <a:pt x="163" y="39"/>
                    <a:pt x="163" y="50"/>
                    <a:pt x="153" y="66"/>
                  </a:cubicBezTo>
                  <a:cubicBezTo>
                    <a:pt x="153" y="66"/>
                    <a:pt x="32" y="63"/>
                    <a:pt x="0" y="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FC4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6" name="Freeform 321"/>
            <p:cNvSpPr>
              <a:spLocks/>
            </p:cNvSpPr>
            <p:nvPr/>
          </p:nvSpPr>
          <p:spPr bwMode="auto">
            <a:xfrm rot="16200000">
              <a:off x="1126213" y="1424977"/>
              <a:ext cx="872679" cy="400431"/>
            </a:xfrm>
            <a:custGeom>
              <a:avLst/>
              <a:gdLst>
                <a:gd name="T0" fmla="*/ 150 w 150"/>
                <a:gd name="T1" fmla="*/ 50 h 69"/>
                <a:gd name="T2" fmla="*/ 0 w 150"/>
                <a:gd name="T3" fmla="*/ 0 h 69"/>
                <a:gd name="T4" fmla="*/ 5 w 150"/>
                <a:gd name="T5" fmla="*/ 22 h 69"/>
                <a:gd name="T6" fmla="*/ 141 w 150"/>
                <a:gd name="T7" fmla="*/ 58 h 69"/>
                <a:gd name="T8" fmla="*/ 150 w 150"/>
                <a:gd name="T9" fmla="*/ 5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" h="69">
                  <a:moveTo>
                    <a:pt x="150" y="50"/>
                  </a:moveTo>
                  <a:cubicBezTo>
                    <a:pt x="150" y="50"/>
                    <a:pt x="35" y="44"/>
                    <a:pt x="0" y="0"/>
                  </a:cubicBezTo>
                  <a:cubicBezTo>
                    <a:pt x="0" y="0"/>
                    <a:pt x="2" y="16"/>
                    <a:pt x="5" y="22"/>
                  </a:cubicBezTo>
                  <a:cubicBezTo>
                    <a:pt x="5" y="22"/>
                    <a:pt x="72" y="69"/>
                    <a:pt x="141" y="58"/>
                  </a:cubicBezTo>
                  <a:cubicBezTo>
                    <a:pt x="141" y="58"/>
                    <a:pt x="146" y="56"/>
                    <a:pt x="150" y="50"/>
                  </a:cubicBezTo>
                  <a:close/>
                </a:path>
              </a:pathLst>
            </a:custGeom>
            <a:solidFill>
              <a:srgbClr val="EFCE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7" name="Freeform 322"/>
            <p:cNvSpPr>
              <a:spLocks/>
            </p:cNvSpPr>
            <p:nvPr/>
          </p:nvSpPr>
          <p:spPr bwMode="auto">
            <a:xfrm rot="16200000">
              <a:off x="1341662" y="1464149"/>
              <a:ext cx="737751" cy="361258"/>
            </a:xfrm>
            <a:custGeom>
              <a:avLst/>
              <a:gdLst>
                <a:gd name="T0" fmla="*/ 0 w 127"/>
                <a:gd name="T1" fmla="*/ 0 h 62"/>
                <a:gd name="T2" fmla="*/ 127 w 127"/>
                <a:gd name="T3" fmla="*/ 35 h 62"/>
                <a:gd name="T4" fmla="*/ 0 w 127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62">
                  <a:moveTo>
                    <a:pt x="0" y="0"/>
                  </a:moveTo>
                  <a:cubicBezTo>
                    <a:pt x="0" y="0"/>
                    <a:pt x="62" y="46"/>
                    <a:pt x="127" y="35"/>
                  </a:cubicBezTo>
                  <a:cubicBezTo>
                    <a:pt x="127" y="35"/>
                    <a:pt x="50" y="62"/>
                    <a:pt x="0" y="0"/>
                  </a:cubicBezTo>
                  <a:close/>
                </a:path>
              </a:pathLst>
            </a:custGeom>
            <a:solidFill>
              <a:srgbClr val="EFD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8" name="Freeform 323"/>
            <p:cNvSpPr>
              <a:spLocks/>
            </p:cNvSpPr>
            <p:nvPr/>
          </p:nvSpPr>
          <p:spPr bwMode="auto">
            <a:xfrm rot="16200000">
              <a:off x="1463533" y="1494617"/>
              <a:ext cx="639819" cy="319910"/>
            </a:xfrm>
            <a:custGeom>
              <a:avLst/>
              <a:gdLst>
                <a:gd name="T0" fmla="*/ 0 w 110"/>
                <a:gd name="T1" fmla="*/ 0 h 55"/>
                <a:gd name="T2" fmla="*/ 110 w 110"/>
                <a:gd name="T3" fmla="*/ 26 h 55"/>
                <a:gd name="T4" fmla="*/ 0 w 110"/>
                <a:gd name="T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0" h="55">
                  <a:moveTo>
                    <a:pt x="0" y="0"/>
                  </a:moveTo>
                  <a:cubicBezTo>
                    <a:pt x="0" y="0"/>
                    <a:pt x="46" y="41"/>
                    <a:pt x="110" y="26"/>
                  </a:cubicBezTo>
                  <a:cubicBezTo>
                    <a:pt x="110" y="26"/>
                    <a:pt x="46" y="55"/>
                    <a:pt x="0" y="0"/>
                  </a:cubicBezTo>
                  <a:close/>
                </a:path>
              </a:pathLst>
            </a:custGeom>
            <a:solidFill>
              <a:srgbClr val="EFE3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9" name="Freeform 324"/>
            <p:cNvSpPr>
              <a:spLocks/>
            </p:cNvSpPr>
            <p:nvPr/>
          </p:nvSpPr>
          <p:spPr bwMode="auto">
            <a:xfrm rot="16200000">
              <a:off x="698579" y="1310723"/>
              <a:ext cx="685521" cy="289442"/>
            </a:xfrm>
            <a:custGeom>
              <a:avLst/>
              <a:gdLst>
                <a:gd name="T0" fmla="*/ 0 w 118"/>
                <a:gd name="T1" fmla="*/ 4 h 50"/>
                <a:gd name="T2" fmla="*/ 118 w 118"/>
                <a:gd name="T3" fmla="*/ 47 h 50"/>
                <a:gd name="T4" fmla="*/ 112 w 118"/>
                <a:gd name="T5" fmla="*/ 33 h 50"/>
                <a:gd name="T6" fmla="*/ 6 w 118"/>
                <a:gd name="T7" fmla="*/ 0 h 50"/>
                <a:gd name="T8" fmla="*/ 0 w 118"/>
                <a:gd name="T9" fmla="*/ 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50">
                  <a:moveTo>
                    <a:pt x="0" y="4"/>
                  </a:moveTo>
                  <a:cubicBezTo>
                    <a:pt x="0" y="4"/>
                    <a:pt x="57" y="50"/>
                    <a:pt x="118" y="47"/>
                  </a:cubicBezTo>
                  <a:cubicBezTo>
                    <a:pt x="118" y="47"/>
                    <a:pt x="117" y="39"/>
                    <a:pt x="112" y="33"/>
                  </a:cubicBezTo>
                  <a:cubicBezTo>
                    <a:pt x="112" y="33"/>
                    <a:pt x="15" y="18"/>
                    <a:pt x="6" y="0"/>
                  </a:cubicBezTo>
                  <a:lnTo>
                    <a:pt x="0" y="4"/>
                  </a:lnTo>
                  <a:close/>
                </a:path>
              </a:pathLst>
            </a:custGeom>
            <a:solidFill>
              <a:srgbClr val="F0BB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0" name="Freeform 325"/>
            <p:cNvSpPr>
              <a:spLocks/>
            </p:cNvSpPr>
            <p:nvPr/>
          </p:nvSpPr>
          <p:spPr bwMode="auto">
            <a:xfrm rot="16200000">
              <a:off x="653966" y="1307459"/>
              <a:ext cx="531006" cy="267679"/>
            </a:xfrm>
            <a:custGeom>
              <a:avLst/>
              <a:gdLst>
                <a:gd name="T0" fmla="*/ 0 w 91"/>
                <a:gd name="T1" fmla="*/ 16 h 46"/>
                <a:gd name="T2" fmla="*/ 91 w 91"/>
                <a:gd name="T3" fmla="*/ 45 h 46"/>
                <a:gd name="T4" fmla="*/ 0 w 91"/>
                <a:gd name="T5" fmla="*/ 1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1" h="46">
                  <a:moveTo>
                    <a:pt x="0" y="16"/>
                  </a:moveTo>
                  <a:cubicBezTo>
                    <a:pt x="0" y="16"/>
                    <a:pt x="62" y="46"/>
                    <a:pt x="91" y="45"/>
                  </a:cubicBezTo>
                  <a:cubicBezTo>
                    <a:pt x="91" y="45"/>
                    <a:pt x="61" y="0"/>
                    <a:pt x="0" y="16"/>
                  </a:cubicBezTo>
                  <a:close/>
                </a:path>
              </a:pathLst>
            </a:custGeom>
            <a:solidFill>
              <a:srgbClr val="E6A9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1" name="Freeform 326"/>
            <p:cNvSpPr>
              <a:spLocks/>
            </p:cNvSpPr>
            <p:nvPr/>
          </p:nvSpPr>
          <p:spPr bwMode="auto">
            <a:xfrm rot="16200000">
              <a:off x="4961864" y="5558774"/>
              <a:ext cx="1053308" cy="1057660"/>
            </a:xfrm>
            <a:custGeom>
              <a:avLst/>
              <a:gdLst>
                <a:gd name="T0" fmla="*/ 168 w 181"/>
                <a:gd name="T1" fmla="*/ 68 h 182"/>
                <a:gd name="T2" fmla="*/ 67 w 181"/>
                <a:gd name="T3" fmla="*/ 13 h 182"/>
                <a:gd name="T4" fmla="*/ 13 w 181"/>
                <a:gd name="T5" fmla="*/ 114 h 182"/>
                <a:gd name="T6" fmla="*/ 114 w 181"/>
                <a:gd name="T7" fmla="*/ 169 h 182"/>
                <a:gd name="T8" fmla="*/ 168 w 181"/>
                <a:gd name="T9" fmla="*/ 68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" h="182">
                  <a:moveTo>
                    <a:pt x="168" y="68"/>
                  </a:moveTo>
                  <a:cubicBezTo>
                    <a:pt x="155" y="25"/>
                    <a:pt x="110" y="0"/>
                    <a:pt x="67" y="13"/>
                  </a:cubicBezTo>
                  <a:cubicBezTo>
                    <a:pt x="24" y="26"/>
                    <a:pt x="0" y="71"/>
                    <a:pt x="13" y="114"/>
                  </a:cubicBezTo>
                  <a:cubicBezTo>
                    <a:pt x="25" y="157"/>
                    <a:pt x="71" y="182"/>
                    <a:pt x="114" y="169"/>
                  </a:cubicBezTo>
                  <a:cubicBezTo>
                    <a:pt x="157" y="156"/>
                    <a:pt x="181" y="111"/>
                    <a:pt x="168" y="68"/>
                  </a:cubicBezTo>
                  <a:close/>
                </a:path>
              </a:pathLst>
            </a:custGeom>
            <a:solidFill>
              <a:srgbClr val="F15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2" name="Freeform 327"/>
            <p:cNvSpPr>
              <a:spLocks/>
            </p:cNvSpPr>
            <p:nvPr/>
          </p:nvSpPr>
          <p:spPr bwMode="auto">
            <a:xfrm rot="16200000">
              <a:off x="5175137" y="6246471"/>
              <a:ext cx="145809" cy="145809"/>
            </a:xfrm>
            <a:custGeom>
              <a:avLst/>
              <a:gdLst>
                <a:gd name="T0" fmla="*/ 23 w 25"/>
                <a:gd name="T1" fmla="*/ 9 h 25"/>
                <a:gd name="T2" fmla="*/ 9 w 25"/>
                <a:gd name="T3" fmla="*/ 2 h 25"/>
                <a:gd name="T4" fmla="*/ 2 w 25"/>
                <a:gd name="T5" fmla="*/ 16 h 25"/>
                <a:gd name="T6" fmla="*/ 16 w 25"/>
                <a:gd name="T7" fmla="*/ 23 h 25"/>
                <a:gd name="T8" fmla="*/ 23 w 25"/>
                <a:gd name="T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3" y="9"/>
                  </a:moveTo>
                  <a:cubicBezTo>
                    <a:pt x="22" y="3"/>
                    <a:pt x="15" y="0"/>
                    <a:pt x="9" y="2"/>
                  </a:cubicBezTo>
                  <a:cubicBezTo>
                    <a:pt x="3" y="4"/>
                    <a:pt x="0" y="10"/>
                    <a:pt x="2" y="16"/>
                  </a:cubicBezTo>
                  <a:cubicBezTo>
                    <a:pt x="4" y="22"/>
                    <a:pt x="10" y="25"/>
                    <a:pt x="16" y="23"/>
                  </a:cubicBezTo>
                  <a:cubicBezTo>
                    <a:pt x="22" y="22"/>
                    <a:pt x="25" y="15"/>
                    <a:pt x="23" y="9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3" name="Freeform 328"/>
            <p:cNvSpPr>
              <a:spLocks/>
            </p:cNvSpPr>
            <p:nvPr/>
          </p:nvSpPr>
          <p:spPr bwMode="auto">
            <a:xfrm rot="16200000">
              <a:off x="5599507" y="5717641"/>
              <a:ext cx="145809" cy="145809"/>
            </a:xfrm>
            <a:custGeom>
              <a:avLst/>
              <a:gdLst>
                <a:gd name="T0" fmla="*/ 23 w 25"/>
                <a:gd name="T1" fmla="*/ 9 h 25"/>
                <a:gd name="T2" fmla="*/ 9 w 25"/>
                <a:gd name="T3" fmla="*/ 2 h 25"/>
                <a:gd name="T4" fmla="*/ 2 w 25"/>
                <a:gd name="T5" fmla="*/ 16 h 25"/>
                <a:gd name="T6" fmla="*/ 16 w 25"/>
                <a:gd name="T7" fmla="*/ 23 h 25"/>
                <a:gd name="T8" fmla="*/ 23 w 25"/>
                <a:gd name="T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3" y="9"/>
                  </a:moveTo>
                  <a:cubicBezTo>
                    <a:pt x="22" y="3"/>
                    <a:pt x="15" y="0"/>
                    <a:pt x="9" y="2"/>
                  </a:cubicBezTo>
                  <a:cubicBezTo>
                    <a:pt x="3" y="3"/>
                    <a:pt x="0" y="10"/>
                    <a:pt x="2" y="16"/>
                  </a:cubicBezTo>
                  <a:cubicBezTo>
                    <a:pt x="3" y="22"/>
                    <a:pt x="10" y="25"/>
                    <a:pt x="16" y="23"/>
                  </a:cubicBezTo>
                  <a:cubicBezTo>
                    <a:pt x="22" y="21"/>
                    <a:pt x="25" y="15"/>
                    <a:pt x="23" y="9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4" name="Freeform 329"/>
            <p:cNvSpPr>
              <a:spLocks/>
            </p:cNvSpPr>
            <p:nvPr/>
          </p:nvSpPr>
          <p:spPr bwMode="auto">
            <a:xfrm rot="16200000">
              <a:off x="5342709" y="6281291"/>
              <a:ext cx="93579" cy="93579"/>
            </a:xfrm>
            <a:custGeom>
              <a:avLst/>
              <a:gdLst>
                <a:gd name="T0" fmla="*/ 15 w 16"/>
                <a:gd name="T1" fmla="*/ 6 h 16"/>
                <a:gd name="T2" fmla="*/ 6 w 16"/>
                <a:gd name="T3" fmla="*/ 2 h 16"/>
                <a:gd name="T4" fmla="*/ 2 w 16"/>
                <a:gd name="T5" fmla="*/ 10 h 16"/>
                <a:gd name="T6" fmla="*/ 10 w 16"/>
                <a:gd name="T7" fmla="*/ 15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4" y="2"/>
                    <a:pt x="10" y="0"/>
                    <a:pt x="6" y="2"/>
                  </a:cubicBezTo>
                  <a:cubicBezTo>
                    <a:pt x="3" y="3"/>
                    <a:pt x="0" y="7"/>
                    <a:pt x="2" y="10"/>
                  </a:cubicBezTo>
                  <a:cubicBezTo>
                    <a:pt x="3" y="14"/>
                    <a:pt x="7" y="16"/>
                    <a:pt x="10" y="15"/>
                  </a:cubicBezTo>
                  <a:cubicBezTo>
                    <a:pt x="14" y="14"/>
                    <a:pt x="16" y="10"/>
                    <a:pt x="15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5" name="Freeform 330"/>
            <p:cNvSpPr>
              <a:spLocks/>
            </p:cNvSpPr>
            <p:nvPr/>
          </p:nvSpPr>
          <p:spPr bwMode="auto">
            <a:xfrm rot="16200000">
              <a:off x="5349238" y="5758990"/>
              <a:ext cx="93579" cy="93579"/>
            </a:xfrm>
            <a:custGeom>
              <a:avLst/>
              <a:gdLst>
                <a:gd name="T0" fmla="*/ 15 w 16"/>
                <a:gd name="T1" fmla="*/ 6 h 16"/>
                <a:gd name="T2" fmla="*/ 6 w 16"/>
                <a:gd name="T3" fmla="*/ 1 h 16"/>
                <a:gd name="T4" fmla="*/ 1 w 16"/>
                <a:gd name="T5" fmla="*/ 10 h 16"/>
                <a:gd name="T6" fmla="*/ 10 w 16"/>
                <a:gd name="T7" fmla="*/ 14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4" y="2"/>
                    <a:pt x="10" y="0"/>
                    <a:pt x="6" y="1"/>
                  </a:cubicBezTo>
                  <a:cubicBezTo>
                    <a:pt x="2" y="2"/>
                    <a:pt x="0" y="6"/>
                    <a:pt x="1" y="10"/>
                  </a:cubicBezTo>
                  <a:cubicBezTo>
                    <a:pt x="2" y="13"/>
                    <a:pt x="6" y="16"/>
                    <a:pt x="10" y="14"/>
                  </a:cubicBezTo>
                  <a:cubicBezTo>
                    <a:pt x="14" y="13"/>
                    <a:pt x="16" y="9"/>
                    <a:pt x="15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6" name="Freeform 331"/>
            <p:cNvSpPr>
              <a:spLocks/>
            </p:cNvSpPr>
            <p:nvPr/>
          </p:nvSpPr>
          <p:spPr bwMode="auto">
            <a:xfrm rot="16200000">
              <a:off x="5759462" y="6180095"/>
              <a:ext cx="87050" cy="93579"/>
            </a:xfrm>
            <a:custGeom>
              <a:avLst/>
              <a:gdLst>
                <a:gd name="T0" fmla="*/ 14 w 15"/>
                <a:gd name="T1" fmla="*/ 6 h 16"/>
                <a:gd name="T2" fmla="*/ 6 w 15"/>
                <a:gd name="T3" fmla="*/ 1 h 16"/>
                <a:gd name="T4" fmla="*/ 1 w 15"/>
                <a:gd name="T5" fmla="*/ 10 h 16"/>
                <a:gd name="T6" fmla="*/ 10 w 15"/>
                <a:gd name="T7" fmla="*/ 15 h 16"/>
                <a:gd name="T8" fmla="*/ 14 w 15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6">
                  <a:moveTo>
                    <a:pt x="14" y="6"/>
                  </a:moveTo>
                  <a:cubicBezTo>
                    <a:pt x="13" y="2"/>
                    <a:pt x="9" y="0"/>
                    <a:pt x="6" y="1"/>
                  </a:cubicBezTo>
                  <a:cubicBezTo>
                    <a:pt x="2" y="2"/>
                    <a:pt x="0" y="6"/>
                    <a:pt x="1" y="10"/>
                  </a:cubicBezTo>
                  <a:cubicBezTo>
                    <a:pt x="2" y="14"/>
                    <a:pt x="6" y="16"/>
                    <a:pt x="10" y="15"/>
                  </a:cubicBezTo>
                  <a:cubicBezTo>
                    <a:pt x="13" y="13"/>
                    <a:pt x="15" y="10"/>
                    <a:pt x="14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7" name="Freeform 332"/>
            <p:cNvSpPr>
              <a:spLocks/>
            </p:cNvSpPr>
            <p:nvPr/>
          </p:nvSpPr>
          <p:spPr bwMode="auto">
            <a:xfrm rot="16200000">
              <a:off x="5174049" y="5788369"/>
              <a:ext cx="65288" cy="63111"/>
            </a:xfrm>
            <a:custGeom>
              <a:avLst/>
              <a:gdLst>
                <a:gd name="T0" fmla="*/ 10 w 11"/>
                <a:gd name="T1" fmla="*/ 5 h 11"/>
                <a:gd name="T2" fmla="*/ 4 w 11"/>
                <a:gd name="T3" fmla="*/ 1 h 11"/>
                <a:gd name="T4" fmla="*/ 1 w 11"/>
                <a:gd name="T5" fmla="*/ 7 h 11"/>
                <a:gd name="T6" fmla="*/ 7 w 11"/>
                <a:gd name="T7" fmla="*/ 11 h 11"/>
                <a:gd name="T8" fmla="*/ 10 w 11"/>
                <a:gd name="T9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0" y="5"/>
                  </a:moveTo>
                  <a:cubicBezTo>
                    <a:pt x="9" y="2"/>
                    <a:pt x="7" y="0"/>
                    <a:pt x="4" y="1"/>
                  </a:cubicBezTo>
                  <a:cubicBezTo>
                    <a:pt x="1" y="2"/>
                    <a:pt x="0" y="5"/>
                    <a:pt x="1" y="7"/>
                  </a:cubicBezTo>
                  <a:cubicBezTo>
                    <a:pt x="1" y="10"/>
                    <a:pt x="4" y="11"/>
                    <a:pt x="7" y="11"/>
                  </a:cubicBezTo>
                  <a:cubicBezTo>
                    <a:pt x="9" y="10"/>
                    <a:pt x="11" y="7"/>
                    <a:pt x="10" y="5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8" name="Freeform 333"/>
            <p:cNvSpPr>
              <a:spLocks/>
            </p:cNvSpPr>
            <p:nvPr/>
          </p:nvSpPr>
          <p:spPr bwMode="auto">
            <a:xfrm rot="16200000">
              <a:off x="5122907" y="5939619"/>
              <a:ext cx="87050" cy="87050"/>
            </a:xfrm>
            <a:custGeom>
              <a:avLst/>
              <a:gdLst>
                <a:gd name="T0" fmla="*/ 14 w 15"/>
                <a:gd name="T1" fmla="*/ 6 h 15"/>
                <a:gd name="T2" fmla="*/ 6 w 15"/>
                <a:gd name="T3" fmla="*/ 1 h 15"/>
                <a:gd name="T4" fmla="*/ 1 w 15"/>
                <a:gd name="T5" fmla="*/ 9 h 15"/>
                <a:gd name="T6" fmla="*/ 9 w 15"/>
                <a:gd name="T7" fmla="*/ 14 h 15"/>
                <a:gd name="T8" fmla="*/ 14 w 15"/>
                <a:gd name="T9" fmla="*/ 6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4" y="6"/>
                  </a:moveTo>
                  <a:cubicBezTo>
                    <a:pt x="13" y="2"/>
                    <a:pt x="9" y="0"/>
                    <a:pt x="6" y="1"/>
                  </a:cubicBezTo>
                  <a:cubicBezTo>
                    <a:pt x="2" y="2"/>
                    <a:pt x="0" y="6"/>
                    <a:pt x="1" y="9"/>
                  </a:cubicBezTo>
                  <a:cubicBezTo>
                    <a:pt x="2" y="13"/>
                    <a:pt x="6" y="15"/>
                    <a:pt x="9" y="14"/>
                  </a:cubicBezTo>
                  <a:cubicBezTo>
                    <a:pt x="13" y="13"/>
                    <a:pt x="15" y="9"/>
                    <a:pt x="14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9" name="Freeform 334"/>
            <p:cNvSpPr>
              <a:spLocks/>
            </p:cNvSpPr>
            <p:nvPr/>
          </p:nvSpPr>
          <p:spPr bwMode="auto">
            <a:xfrm rot="16200000">
              <a:off x="5325299" y="6420572"/>
              <a:ext cx="41349" cy="41349"/>
            </a:xfrm>
            <a:custGeom>
              <a:avLst/>
              <a:gdLst>
                <a:gd name="T0" fmla="*/ 7 w 7"/>
                <a:gd name="T1" fmla="*/ 2 h 7"/>
                <a:gd name="T2" fmla="*/ 3 w 7"/>
                <a:gd name="T3" fmla="*/ 0 h 7"/>
                <a:gd name="T4" fmla="*/ 1 w 7"/>
                <a:gd name="T5" fmla="*/ 4 h 7"/>
                <a:gd name="T6" fmla="*/ 5 w 7"/>
                <a:gd name="T7" fmla="*/ 6 h 7"/>
                <a:gd name="T8" fmla="*/ 7 w 7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2"/>
                  </a:moveTo>
                  <a:cubicBezTo>
                    <a:pt x="6" y="1"/>
                    <a:pt x="5" y="0"/>
                    <a:pt x="3" y="0"/>
                  </a:cubicBezTo>
                  <a:cubicBezTo>
                    <a:pt x="1" y="1"/>
                    <a:pt x="0" y="3"/>
                    <a:pt x="1" y="4"/>
                  </a:cubicBezTo>
                  <a:cubicBezTo>
                    <a:pt x="1" y="6"/>
                    <a:pt x="3" y="7"/>
                    <a:pt x="5" y="6"/>
                  </a:cubicBezTo>
                  <a:cubicBezTo>
                    <a:pt x="6" y="6"/>
                    <a:pt x="7" y="4"/>
                    <a:pt x="7" y="2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0" name="Freeform 335"/>
            <p:cNvSpPr>
              <a:spLocks/>
            </p:cNvSpPr>
            <p:nvPr/>
          </p:nvSpPr>
          <p:spPr bwMode="auto">
            <a:xfrm rot="16200000">
              <a:off x="5538572" y="5702407"/>
              <a:ext cx="45701" cy="41349"/>
            </a:xfrm>
            <a:custGeom>
              <a:avLst/>
              <a:gdLst>
                <a:gd name="T0" fmla="*/ 7 w 8"/>
                <a:gd name="T1" fmla="*/ 3 h 7"/>
                <a:gd name="T2" fmla="*/ 3 w 8"/>
                <a:gd name="T3" fmla="*/ 1 h 7"/>
                <a:gd name="T4" fmla="*/ 1 w 8"/>
                <a:gd name="T5" fmla="*/ 5 h 7"/>
                <a:gd name="T6" fmla="*/ 5 w 8"/>
                <a:gd name="T7" fmla="*/ 7 h 7"/>
                <a:gd name="T8" fmla="*/ 7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7" y="3"/>
                  </a:moveTo>
                  <a:cubicBezTo>
                    <a:pt x="7" y="1"/>
                    <a:pt x="5" y="0"/>
                    <a:pt x="3" y="1"/>
                  </a:cubicBezTo>
                  <a:cubicBezTo>
                    <a:pt x="1" y="1"/>
                    <a:pt x="0" y="3"/>
                    <a:pt x="1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7" y="6"/>
                    <a:pt x="8" y="4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1" name="Freeform 336"/>
            <p:cNvSpPr>
              <a:spLocks/>
            </p:cNvSpPr>
            <p:nvPr/>
          </p:nvSpPr>
          <p:spPr bwMode="auto">
            <a:xfrm rot="16200000">
              <a:off x="5108761" y="5884125"/>
              <a:ext cx="45701" cy="39173"/>
            </a:xfrm>
            <a:custGeom>
              <a:avLst/>
              <a:gdLst>
                <a:gd name="T0" fmla="*/ 7 w 8"/>
                <a:gd name="T1" fmla="*/ 3 h 7"/>
                <a:gd name="T2" fmla="*/ 3 w 8"/>
                <a:gd name="T3" fmla="*/ 1 h 7"/>
                <a:gd name="T4" fmla="*/ 1 w 8"/>
                <a:gd name="T5" fmla="*/ 5 h 7"/>
                <a:gd name="T6" fmla="*/ 5 w 8"/>
                <a:gd name="T7" fmla="*/ 7 h 7"/>
                <a:gd name="T8" fmla="*/ 7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7" y="3"/>
                  </a:moveTo>
                  <a:cubicBezTo>
                    <a:pt x="7" y="1"/>
                    <a:pt x="5" y="0"/>
                    <a:pt x="3" y="1"/>
                  </a:cubicBezTo>
                  <a:cubicBezTo>
                    <a:pt x="1" y="1"/>
                    <a:pt x="0" y="3"/>
                    <a:pt x="1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7" y="6"/>
                    <a:pt x="8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2" name="Freeform 337"/>
            <p:cNvSpPr>
              <a:spLocks/>
            </p:cNvSpPr>
            <p:nvPr/>
          </p:nvSpPr>
          <p:spPr bwMode="auto">
            <a:xfrm rot="16200000">
              <a:off x="5357943" y="5976615"/>
              <a:ext cx="41349" cy="45701"/>
            </a:xfrm>
            <a:custGeom>
              <a:avLst/>
              <a:gdLst>
                <a:gd name="T0" fmla="*/ 7 w 7"/>
                <a:gd name="T1" fmla="*/ 3 h 8"/>
                <a:gd name="T2" fmla="*/ 3 w 7"/>
                <a:gd name="T3" fmla="*/ 1 h 8"/>
                <a:gd name="T4" fmla="*/ 0 w 7"/>
                <a:gd name="T5" fmla="*/ 5 h 8"/>
                <a:gd name="T6" fmla="*/ 4 w 7"/>
                <a:gd name="T7" fmla="*/ 7 h 8"/>
                <a:gd name="T8" fmla="*/ 7 w 7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8">
                  <a:moveTo>
                    <a:pt x="7" y="3"/>
                  </a:moveTo>
                  <a:cubicBezTo>
                    <a:pt x="6" y="1"/>
                    <a:pt x="4" y="0"/>
                    <a:pt x="3" y="1"/>
                  </a:cubicBezTo>
                  <a:cubicBezTo>
                    <a:pt x="1" y="1"/>
                    <a:pt x="0" y="3"/>
                    <a:pt x="0" y="5"/>
                  </a:cubicBezTo>
                  <a:cubicBezTo>
                    <a:pt x="1" y="7"/>
                    <a:pt x="3" y="8"/>
                    <a:pt x="4" y="7"/>
                  </a:cubicBezTo>
                  <a:cubicBezTo>
                    <a:pt x="6" y="7"/>
                    <a:pt x="7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3" name="Freeform 338"/>
            <p:cNvSpPr>
              <a:spLocks/>
            </p:cNvSpPr>
            <p:nvPr/>
          </p:nvSpPr>
          <p:spPr bwMode="auto">
            <a:xfrm rot="16200000">
              <a:off x="5860658" y="6183360"/>
              <a:ext cx="41349" cy="41349"/>
            </a:xfrm>
            <a:custGeom>
              <a:avLst/>
              <a:gdLst>
                <a:gd name="T0" fmla="*/ 7 w 7"/>
                <a:gd name="T1" fmla="*/ 3 h 7"/>
                <a:gd name="T2" fmla="*/ 3 w 7"/>
                <a:gd name="T3" fmla="*/ 1 h 7"/>
                <a:gd name="T4" fmla="*/ 1 w 7"/>
                <a:gd name="T5" fmla="*/ 5 h 7"/>
                <a:gd name="T6" fmla="*/ 5 w 7"/>
                <a:gd name="T7" fmla="*/ 7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6" y="1"/>
                    <a:pt x="4" y="0"/>
                    <a:pt x="3" y="1"/>
                  </a:cubicBezTo>
                  <a:cubicBezTo>
                    <a:pt x="1" y="1"/>
                    <a:pt x="0" y="3"/>
                    <a:pt x="1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6" y="6"/>
                    <a:pt x="7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4" name="Freeform 339"/>
            <p:cNvSpPr>
              <a:spLocks/>
            </p:cNvSpPr>
            <p:nvPr/>
          </p:nvSpPr>
          <p:spPr bwMode="auto">
            <a:xfrm rot="16200000">
              <a:off x="5649561" y="6063666"/>
              <a:ext cx="45701" cy="41349"/>
            </a:xfrm>
            <a:custGeom>
              <a:avLst/>
              <a:gdLst>
                <a:gd name="T0" fmla="*/ 7 w 8"/>
                <a:gd name="T1" fmla="*/ 2 h 7"/>
                <a:gd name="T2" fmla="*/ 3 w 8"/>
                <a:gd name="T3" fmla="*/ 0 h 7"/>
                <a:gd name="T4" fmla="*/ 1 w 8"/>
                <a:gd name="T5" fmla="*/ 4 h 7"/>
                <a:gd name="T6" fmla="*/ 5 w 8"/>
                <a:gd name="T7" fmla="*/ 6 h 7"/>
                <a:gd name="T8" fmla="*/ 7 w 8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7" y="2"/>
                  </a:moveTo>
                  <a:cubicBezTo>
                    <a:pt x="7" y="1"/>
                    <a:pt x="5" y="0"/>
                    <a:pt x="3" y="0"/>
                  </a:cubicBezTo>
                  <a:cubicBezTo>
                    <a:pt x="1" y="1"/>
                    <a:pt x="0" y="2"/>
                    <a:pt x="1" y="4"/>
                  </a:cubicBezTo>
                  <a:cubicBezTo>
                    <a:pt x="1" y="6"/>
                    <a:pt x="3" y="7"/>
                    <a:pt x="5" y="6"/>
                  </a:cubicBezTo>
                  <a:cubicBezTo>
                    <a:pt x="7" y="6"/>
                    <a:pt x="8" y="4"/>
                    <a:pt x="7" y="2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5" name="Freeform 340"/>
            <p:cNvSpPr>
              <a:spLocks/>
            </p:cNvSpPr>
            <p:nvPr/>
          </p:nvSpPr>
          <p:spPr bwMode="auto">
            <a:xfrm rot="16200000">
              <a:off x="5552717" y="6352020"/>
              <a:ext cx="41349" cy="39173"/>
            </a:xfrm>
            <a:custGeom>
              <a:avLst/>
              <a:gdLst>
                <a:gd name="T0" fmla="*/ 7 w 7"/>
                <a:gd name="T1" fmla="*/ 3 h 7"/>
                <a:gd name="T2" fmla="*/ 3 w 7"/>
                <a:gd name="T3" fmla="*/ 1 h 7"/>
                <a:gd name="T4" fmla="*/ 0 w 7"/>
                <a:gd name="T5" fmla="*/ 5 h 7"/>
                <a:gd name="T6" fmla="*/ 5 w 7"/>
                <a:gd name="T7" fmla="*/ 7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6" y="1"/>
                    <a:pt x="4" y="0"/>
                    <a:pt x="3" y="1"/>
                  </a:cubicBezTo>
                  <a:cubicBezTo>
                    <a:pt x="1" y="1"/>
                    <a:pt x="0" y="3"/>
                    <a:pt x="0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6" y="6"/>
                    <a:pt x="7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6" name="Freeform 341"/>
            <p:cNvSpPr>
              <a:spLocks/>
            </p:cNvSpPr>
            <p:nvPr/>
          </p:nvSpPr>
          <p:spPr bwMode="auto">
            <a:xfrm rot="16200000">
              <a:off x="9763211" y="5285653"/>
              <a:ext cx="1540789" cy="581060"/>
            </a:xfrm>
            <a:custGeom>
              <a:avLst/>
              <a:gdLst>
                <a:gd name="T0" fmla="*/ 128 w 265"/>
                <a:gd name="T1" fmla="*/ 72 h 100"/>
                <a:gd name="T2" fmla="*/ 265 w 265"/>
                <a:gd name="T3" fmla="*/ 33 h 100"/>
                <a:gd name="T4" fmla="*/ 236 w 265"/>
                <a:gd name="T5" fmla="*/ 0 h 100"/>
                <a:gd name="T6" fmla="*/ 148 w 265"/>
                <a:gd name="T7" fmla="*/ 33 h 100"/>
                <a:gd name="T8" fmla="*/ 20 w 265"/>
                <a:gd name="T9" fmla="*/ 36 h 100"/>
                <a:gd name="T10" fmla="*/ 0 w 265"/>
                <a:gd name="T11" fmla="*/ 97 h 100"/>
                <a:gd name="T12" fmla="*/ 128 w 265"/>
                <a:gd name="T13" fmla="*/ 7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5" h="100">
                  <a:moveTo>
                    <a:pt x="128" y="72"/>
                  </a:moveTo>
                  <a:cubicBezTo>
                    <a:pt x="188" y="42"/>
                    <a:pt x="229" y="27"/>
                    <a:pt x="265" y="33"/>
                  </a:cubicBezTo>
                  <a:cubicBezTo>
                    <a:pt x="257" y="21"/>
                    <a:pt x="247" y="10"/>
                    <a:pt x="236" y="0"/>
                  </a:cubicBezTo>
                  <a:cubicBezTo>
                    <a:pt x="211" y="3"/>
                    <a:pt x="180" y="13"/>
                    <a:pt x="148" y="33"/>
                  </a:cubicBezTo>
                  <a:cubicBezTo>
                    <a:pt x="109" y="58"/>
                    <a:pt x="52" y="47"/>
                    <a:pt x="20" y="36"/>
                  </a:cubicBezTo>
                  <a:cubicBezTo>
                    <a:pt x="9" y="54"/>
                    <a:pt x="2" y="75"/>
                    <a:pt x="0" y="97"/>
                  </a:cubicBezTo>
                  <a:cubicBezTo>
                    <a:pt x="24" y="100"/>
                    <a:pt x="71" y="100"/>
                    <a:pt x="128" y="72"/>
                  </a:cubicBezTo>
                  <a:close/>
                </a:path>
              </a:pathLst>
            </a:custGeom>
            <a:solidFill>
              <a:srgbClr val="E8BD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7" name="Freeform 342"/>
            <p:cNvSpPr>
              <a:spLocks/>
            </p:cNvSpPr>
            <p:nvPr/>
          </p:nvSpPr>
          <p:spPr bwMode="auto">
            <a:xfrm rot="16200000">
              <a:off x="9737096" y="5387937"/>
              <a:ext cx="1255700" cy="430899"/>
            </a:xfrm>
            <a:custGeom>
              <a:avLst/>
              <a:gdLst>
                <a:gd name="T0" fmla="*/ 128 w 216"/>
                <a:gd name="T1" fmla="*/ 49 h 74"/>
                <a:gd name="T2" fmla="*/ 216 w 216"/>
                <a:gd name="T3" fmla="*/ 16 h 74"/>
                <a:gd name="T4" fmla="*/ 193 w 216"/>
                <a:gd name="T5" fmla="*/ 0 h 74"/>
                <a:gd name="T6" fmla="*/ 121 w 216"/>
                <a:gd name="T7" fmla="*/ 28 h 74"/>
                <a:gd name="T8" fmla="*/ 25 w 216"/>
                <a:gd name="T9" fmla="*/ 20 h 74"/>
                <a:gd name="T10" fmla="*/ 0 w 216"/>
                <a:gd name="T11" fmla="*/ 52 h 74"/>
                <a:gd name="T12" fmla="*/ 128 w 216"/>
                <a:gd name="T13" fmla="*/ 4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6" h="74">
                  <a:moveTo>
                    <a:pt x="128" y="49"/>
                  </a:moveTo>
                  <a:cubicBezTo>
                    <a:pt x="160" y="29"/>
                    <a:pt x="191" y="19"/>
                    <a:pt x="216" y="16"/>
                  </a:cubicBezTo>
                  <a:cubicBezTo>
                    <a:pt x="209" y="10"/>
                    <a:pt x="201" y="5"/>
                    <a:pt x="193" y="0"/>
                  </a:cubicBezTo>
                  <a:cubicBezTo>
                    <a:pt x="176" y="9"/>
                    <a:pt x="151" y="21"/>
                    <a:pt x="121" y="28"/>
                  </a:cubicBezTo>
                  <a:cubicBezTo>
                    <a:pt x="81" y="37"/>
                    <a:pt x="44" y="27"/>
                    <a:pt x="25" y="20"/>
                  </a:cubicBezTo>
                  <a:cubicBezTo>
                    <a:pt x="15" y="29"/>
                    <a:pt x="7" y="40"/>
                    <a:pt x="0" y="52"/>
                  </a:cubicBezTo>
                  <a:cubicBezTo>
                    <a:pt x="32" y="63"/>
                    <a:pt x="89" y="74"/>
                    <a:pt x="128" y="49"/>
                  </a:cubicBezTo>
                  <a:close/>
                </a:path>
              </a:pathLst>
            </a:custGeom>
            <a:solidFill>
              <a:srgbClr val="EDC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8" name="Freeform 343"/>
            <p:cNvSpPr>
              <a:spLocks/>
            </p:cNvSpPr>
            <p:nvPr/>
          </p:nvSpPr>
          <p:spPr bwMode="auto">
            <a:xfrm rot="16200000">
              <a:off x="9728391" y="5442344"/>
              <a:ext cx="842211" cy="256798"/>
            </a:xfrm>
            <a:custGeom>
              <a:avLst/>
              <a:gdLst>
                <a:gd name="T0" fmla="*/ 145 w 145"/>
                <a:gd name="T1" fmla="*/ 18 h 44"/>
                <a:gd name="T2" fmla="*/ 57 w 145"/>
                <a:gd name="T3" fmla="*/ 6 h 44"/>
                <a:gd name="T4" fmla="*/ 0 w 145"/>
                <a:gd name="T5" fmla="*/ 29 h 44"/>
                <a:gd name="T6" fmla="*/ 145 w 145"/>
                <a:gd name="T7" fmla="*/ 1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5" h="44">
                  <a:moveTo>
                    <a:pt x="145" y="18"/>
                  </a:moveTo>
                  <a:cubicBezTo>
                    <a:pt x="119" y="5"/>
                    <a:pt x="88" y="0"/>
                    <a:pt x="57" y="6"/>
                  </a:cubicBezTo>
                  <a:cubicBezTo>
                    <a:pt x="36" y="10"/>
                    <a:pt x="17" y="18"/>
                    <a:pt x="0" y="29"/>
                  </a:cubicBezTo>
                  <a:cubicBezTo>
                    <a:pt x="20" y="35"/>
                    <a:pt x="72" y="44"/>
                    <a:pt x="145" y="18"/>
                  </a:cubicBezTo>
                  <a:close/>
                </a:path>
              </a:pathLst>
            </a:custGeom>
            <a:solidFill>
              <a:srgbClr val="FCC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9" name="Freeform 344"/>
            <p:cNvSpPr>
              <a:spLocks/>
            </p:cNvSpPr>
            <p:nvPr/>
          </p:nvSpPr>
          <p:spPr bwMode="auto">
            <a:xfrm rot="16200000">
              <a:off x="9917725" y="5259538"/>
              <a:ext cx="1575609" cy="611528"/>
            </a:xfrm>
            <a:custGeom>
              <a:avLst/>
              <a:gdLst>
                <a:gd name="T0" fmla="*/ 152 w 271"/>
                <a:gd name="T1" fmla="*/ 52 h 105"/>
                <a:gd name="T2" fmla="*/ 271 w 271"/>
                <a:gd name="T3" fmla="*/ 15 h 105"/>
                <a:gd name="T4" fmla="*/ 266 w 271"/>
                <a:gd name="T5" fmla="*/ 6 h 105"/>
                <a:gd name="T6" fmla="*/ 129 w 271"/>
                <a:gd name="T7" fmla="*/ 45 h 105"/>
                <a:gd name="T8" fmla="*/ 1 w 271"/>
                <a:gd name="T9" fmla="*/ 70 h 105"/>
                <a:gd name="T10" fmla="*/ 3 w 271"/>
                <a:gd name="T11" fmla="*/ 104 h 105"/>
                <a:gd name="T12" fmla="*/ 152 w 271"/>
                <a:gd name="T13" fmla="*/ 5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1" h="105">
                  <a:moveTo>
                    <a:pt x="152" y="52"/>
                  </a:moveTo>
                  <a:cubicBezTo>
                    <a:pt x="210" y="10"/>
                    <a:pt x="251" y="11"/>
                    <a:pt x="271" y="15"/>
                  </a:cubicBezTo>
                  <a:cubicBezTo>
                    <a:pt x="269" y="12"/>
                    <a:pt x="267" y="9"/>
                    <a:pt x="266" y="6"/>
                  </a:cubicBezTo>
                  <a:cubicBezTo>
                    <a:pt x="230" y="0"/>
                    <a:pt x="189" y="15"/>
                    <a:pt x="129" y="45"/>
                  </a:cubicBezTo>
                  <a:cubicBezTo>
                    <a:pt x="72" y="73"/>
                    <a:pt x="25" y="73"/>
                    <a:pt x="1" y="70"/>
                  </a:cubicBezTo>
                  <a:cubicBezTo>
                    <a:pt x="0" y="81"/>
                    <a:pt x="1" y="93"/>
                    <a:pt x="3" y="104"/>
                  </a:cubicBezTo>
                  <a:cubicBezTo>
                    <a:pt x="27" y="105"/>
                    <a:pt x="83" y="100"/>
                    <a:pt x="152" y="52"/>
                  </a:cubicBezTo>
                  <a:close/>
                </a:path>
              </a:pathLst>
            </a:custGeom>
            <a:solidFill>
              <a:srgbClr val="DBB3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0" name="Freeform 345"/>
            <p:cNvSpPr>
              <a:spLocks/>
            </p:cNvSpPr>
            <p:nvPr/>
          </p:nvSpPr>
          <p:spPr bwMode="auto">
            <a:xfrm rot="16200000">
              <a:off x="9757770" y="5478252"/>
              <a:ext cx="977139" cy="237212"/>
            </a:xfrm>
            <a:custGeom>
              <a:avLst/>
              <a:gdLst>
                <a:gd name="T0" fmla="*/ 96 w 168"/>
                <a:gd name="T1" fmla="*/ 32 h 41"/>
                <a:gd name="T2" fmla="*/ 168 w 168"/>
                <a:gd name="T3" fmla="*/ 4 h 41"/>
                <a:gd name="T4" fmla="*/ 161 w 168"/>
                <a:gd name="T5" fmla="*/ 0 h 41"/>
                <a:gd name="T6" fmla="*/ 16 w 168"/>
                <a:gd name="T7" fmla="*/ 11 h 41"/>
                <a:gd name="T8" fmla="*/ 0 w 168"/>
                <a:gd name="T9" fmla="*/ 24 h 41"/>
                <a:gd name="T10" fmla="*/ 96 w 168"/>
                <a:gd name="T11" fmla="*/ 3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" h="41">
                  <a:moveTo>
                    <a:pt x="96" y="32"/>
                  </a:moveTo>
                  <a:cubicBezTo>
                    <a:pt x="126" y="25"/>
                    <a:pt x="151" y="13"/>
                    <a:pt x="168" y="4"/>
                  </a:cubicBezTo>
                  <a:cubicBezTo>
                    <a:pt x="166" y="3"/>
                    <a:pt x="163" y="1"/>
                    <a:pt x="161" y="0"/>
                  </a:cubicBezTo>
                  <a:cubicBezTo>
                    <a:pt x="88" y="26"/>
                    <a:pt x="36" y="17"/>
                    <a:pt x="16" y="11"/>
                  </a:cubicBezTo>
                  <a:cubicBezTo>
                    <a:pt x="11" y="15"/>
                    <a:pt x="5" y="20"/>
                    <a:pt x="0" y="24"/>
                  </a:cubicBezTo>
                  <a:cubicBezTo>
                    <a:pt x="19" y="31"/>
                    <a:pt x="56" y="41"/>
                    <a:pt x="96" y="32"/>
                  </a:cubicBezTo>
                  <a:close/>
                </a:path>
              </a:pathLst>
            </a:custGeom>
            <a:solidFill>
              <a:srgbClr val="F2C5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1" name="Freeform 346"/>
            <p:cNvSpPr>
              <a:spLocks/>
            </p:cNvSpPr>
            <p:nvPr/>
          </p:nvSpPr>
          <p:spPr bwMode="auto">
            <a:xfrm rot="16200000">
              <a:off x="11182130" y="5118082"/>
              <a:ext cx="768218" cy="295971"/>
            </a:xfrm>
            <a:custGeom>
              <a:avLst/>
              <a:gdLst>
                <a:gd name="T0" fmla="*/ 48 w 132"/>
                <a:gd name="T1" fmla="*/ 48 h 51"/>
                <a:gd name="T2" fmla="*/ 132 w 132"/>
                <a:gd name="T3" fmla="*/ 0 h 51"/>
                <a:gd name="T4" fmla="*/ 0 w 132"/>
                <a:gd name="T5" fmla="*/ 48 h 51"/>
                <a:gd name="T6" fmla="*/ 48 w 132"/>
                <a:gd name="T7" fmla="*/ 4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2" h="51">
                  <a:moveTo>
                    <a:pt x="48" y="48"/>
                  </a:moveTo>
                  <a:cubicBezTo>
                    <a:pt x="82" y="42"/>
                    <a:pt x="111" y="24"/>
                    <a:pt x="132" y="0"/>
                  </a:cubicBezTo>
                  <a:cubicBezTo>
                    <a:pt x="71" y="32"/>
                    <a:pt x="23" y="44"/>
                    <a:pt x="0" y="48"/>
                  </a:cubicBezTo>
                  <a:cubicBezTo>
                    <a:pt x="15" y="51"/>
                    <a:pt x="31" y="51"/>
                    <a:pt x="48" y="48"/>
                  </a:cubicBezTo>
                  <a:close/>
                </a:path>
              </a:pathLst>
            </a:custGeom>
            <a:solidFill>
              <a:srgbClr val="5949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2" name="Freeform 347"/>
            <p:cNvSpPr>
              <a:spLocks/>
            </p:cNvSpPr>
            <p:nvPr/>
          </p:nvSpPr>
          <p:spPr bwMode="auto">
            <a:xfrm rot="16200000">
              <a:off x="10214784" y="5073469"/>
              <a:ext cx="1558199" cy="779100"/>
            </a:xfrm>
            <a:custGeom>
              <a:avLst/>
              <a:gdLst>
                <a:gd name="T0" fmla="*/ 148 w 268"/>
                <a:gd name="T1" fmla="*/ 44 h 134"/>
                <a:gd name="T2" fmla="*/ 0 w 268"/>
                <a:gd name="T3" fmla="*/ 116 h 134"/>
                <a:gd name="T4" fmla="*/ 12 w 268"/>
                <a:gd name="T5" fmla="*/ 134 h 134"/>
                <a:gd name="T6" fmla="*/ 146 w 268"/>
                <a:gd name="T7" fmla="*/ 91 h 134"/>
                <a:gd name="T8" fmla="*/ 268 w 268"/>
                <a:gd name="T9" fmla="*/ 45 h 134"/>
                <a:gd name="T10" fmla="*/ 266 w 268"/>
                <a:gd name="T11" fmla="*/ 22 h 134"/>
                <a:gd name="T12" fmla="*/ 260 w 268"/>
                <a:gd name="T13" fmla="*/ 0 h 134"/>
                <a:gd name="T14" fmla="*/ 148 w 268"/>
                <a:gd name="T15" fmla="*/ 4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8" h="134">
                  <a:moveTo>
                    <a:pt x="148" y="44"/>
                  </a:moveTo>
                  <a:cubicBezTo>
                    <a:pt x="75" y="95"/>
                    <a:pt x="23" y="111"/>
                    <a:pt x="0" y="116"/>
                  </a:cubicBezTo>
                  <a:cubicBezTo>
                    <a:pt x="3" y="123"/>
                    <a:pt x="7" y="129"/>
                    <a:pt x="12" y="134"/>
                  </a:cubicBezTo>
                  <a:cubicBezTo>
                    <a:pt x="37" y="132"/>
                    <a:pt x="97" y="123"/>
                    <a:pt x="146" y="91"/>
                  </a:cubicBezTo>
                  <a:cubicBezTo>
                    <a:pt x="193" y="60"/>
                    <a:pt x="237" y="44"/>
                    <a:pt x="268" y="45"/>
                  </a:cubicBezTo>
                  <a:cubicBezTo>
                    <a:pt x="268" y="37"/>
                    <a:pt x="267" y="30"/>
                    <a:pt x="266" y="22"/>
                  </a:cubicBezTo>
                  <a:cubicBezTo>
                    <a:pt x="265" y="15"/>
                    <a:pt x="263" y="7"/>
                    <a:pt x="260" y="0"/>
                  </a:cubicBezTo>
                  <a:cubicBezTo>
                    <a:pt x="237" y="0"/>
                    <a:pt x="201" y="8"/>
                    <a:pt x="148" y="44"/>
                  </a:cubicBezTo>
                  <a:close/>
                </a:path>
              </a:pathLst>
            </a:custGeom>
            <a:solidFill>
              <a:srgbClr val="C7A1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3" name="Freeform 348"/>
            <p:cNvSpPr>
              <a:spLocks/>
            </p:cNvSpPr>
            <p:nvPr/>
          </p:nvSpPr>
          <p:spPr bwMode="auto">
            <a:xfrm rot="16200000">
              <a:off x="10066799" y="5123522"/>
              <a:ext cx="1603900" cy="820448"/>
            </a:xfrm>
            <a:custGeom>
              <a:avLst/>
              <a:gdLst>
                <a:gd name="T0" fmla="*/ 149 w 276"/>
                <a:gd name="T1" fmla="*/ 42 h 141"/>
                <a:gd name="T2" fmla="*/ 0 w 276"/>
                <a:gd name="T3" fmla="*/ 94 h 141"/>
                <a:gd name="T4" fmla="*/ 0 w 276"/>
                <a:gd name="T5" fmla="*/ 96 h 141"/>
                <a:gd name="T6" fmla="*/ 16 w 276"/>
                <a:gd name="T7" fmla="*/ 141 h 141"/>
                <a:gd name="T8" fmla="*/ 164 w 276"/>
                <a:gd name="T9" fmla="*/ 69 h 141"/>
                <a:gd name="T10" fmla="*/ 276 w 276"/>
                <a:gd name="T11" fmla="*/ 25 h 141"/>
                <a:gd name="T12" fmla="*/ 268 w 276"/>
                <a:gd name="T13" fmla="*/ 5 h 141"/>
                <a:gd name="T14" fmla="*/ 149 w 276"/>
                <a:gd name="T15" fmla="*/ 4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6" h="141">
                  <a:moveTo>
                    <a:pt x="149" y="42"/>
                  </a:moveTo>
                  <a:cubicBezTo>
                    <a:pt x="80" y="90"/>
                    <a:pt x="24" y="95"/>
                    <a:pt x="0" y="94"/>
                  </a:cubicBezTo>
                  <a:cubicBezTo>
                    <a:pt x="0" y="95"/>
                    <a:pt x="0" y="96"/>
                    <a:pt x="0" y="96"/>
                  </a:cubicBezTo>
                  <a:cubicBezTo>
                    <a:pt x="3" y="113"/>
                    <a:pt x="8" y="128"/>
                    <a:pt x="16" y="141"/>
                  </a:cubicBezTo>
                  <a:cubicBezTo>
                    <a:pt x="39" y="136"/>
                    <a:pt x="91" y="120"/>
                    <a:pt x="164" y="69"/>
                  </a:cubicBezTo>
                  <a:cubicBezTo>
                    <a:pt x="217" y="33"/>
                    <a:pt x="253" y="25"/>
                    <a:pt x="276" y="25"/>
                  </a:cubicBezTo>
                  <a:cubicBezTo>
                    <a:pt x="274" y="18"/>
                    <a:pt x="271" y="11"/>
                    <a:pt x="268" y="5"/>
                  </a:cubicBezTo>
                  <a:cubicBezTo>
                    <a:pt x="248" y="1"/>
                    <a:pt x="207" y="0"/>
                    <a:pt x="149" y="42"/>
                  </a:cubicBezTo>
                  <a:close/>
                </a:path>
              </a:pathLst>
            </a:custGeom>
            <a:solidFill>
              <a:srgbClr val="D4AD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4" name="Freeform 349"/>
            <p:cNvSpPr>
              <a:spLocks/>
            </p:cNvSpPr>
            <p:nvPr/>
          </p:nvSpPr>
          <p:spPr bwMode="auto">
            <a:xfrm rot="16200000">
              <a:off x="10431322" y="5111553"/>
              <a:ext cx="1488559" cy="633290"/>
            </a:xfrm>
            <a:custGeom>
              <a:avLst/>
              <a:gdLst>
                <a:gd name="T0" fmla="*/ 134 w 256"/>
                <a:gd name="T1" fmla="*/ 47 h 109"/>
                <a:gd name="T2" fmla="*/ 0 w 256"/>
                <a:gd name="T3" fmla="*/ 90 h 109"/>
                <a:gd name="T4" fmla="*/ 10 w 256"/>
                <a:gd name="T5" fmla="*/ 103 h 109"/>
                <a:gd name="T6" fmla="*/ 144 w 256"/>
                <a:gd name="T7" fmla="*/ 74 h 109"/>
                <a:gd name="T8" fmla="*/ 254 w 256"/>
                <a:gd name="T9" fmla="*/ 28 h 109"/>
                <a:gd name="T10" fmla="*/ 256 w 256"/>
                <a:gd name="T11" fmla="*/ 1 h 109"/>
                <a:gd name="T12" fmla="*/ 134 w 256"/>
                <a:gd name="T13" fmla="*/ 47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6" h="109">
                  <a:moveTo>
                    <a:pt x="134" y="47"/>
                  </a:moveTo>
                  <a:cubicBezTo>
                    <a:pt x="85" y="79"/>
                    <a:pt x="25" y="88"/>
                    <a:pt x="0" y="90"/>
                  </a:cubicBezTo>
                  <a:cubicBezTo>
                    <a:pt x="3" y="95"/>
                    <a:pt x="7" y="99"/>
                    <a:pt x="10" y="103"/>
                  </a:cubicBezTo>
                  <a:cubicBezTo>
                    <a:pt x="35" y="106"/>
                    <a:pt x="88" y="109"/>
                    <a:pt x="144" y="74"/>
                  </a:cubicBezTo>
                  <a:cubicBezTo>
                    <a:pt x="205" y="36"/>
                    <a:pt x="229" y="24"/>
                    <a:pt x="254" y="28"/>
                  </a:cubicBezTo>
                  <a:cubicBezTo>
                    <a:pt x="255" y="19"/>
                    <a:pt x="256" y="10"/>
                    <a:pt x="256" y="1"/>
                  </a:cubicBezTo>
                  <a:cubicBezTo>
                    <a:pt x="225" y="0"/>
                    <a:pt x="181" y="16"/>
                    <a:pt x="134" y="47"/>
                  </a:cubicBezTo>
                  <a:close/>
                </a:path>
              </a:pathLst>
            </a:custGeom>
            <a:solidFill>
              <a:srgbClr val="B593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5" name="Freeform 350"/>
            <p:cNvSpPr>
              <a:spLocks/>
            </p:cNvSpPr>
            <p:nvPr/>
          </p:nvSpPr>
          <p:spPr bwMode="auto">
            <a:xfrm rot="16200000">
              <a:off x="10771906" y="5132227"/>
              <a:ext cx="1268757" cy="476600"/>
            </a:xfrm>
            <a:custGeom>
              <a:avLst/>
              <a:gdLst>
                <a:gd name="T0" fmla="*/ 122 w 218"/>
                <a:gd name="T1" fmla="*/ 35 h 82"/>
                <a:gd name="T2" fmla="*/ 0 w 218"/>
                <a:gd name="T3" fmla="*/ 65 h 82"/>
                <a:gd name="T4" fmla="*/ 28 w 218"/>
                <a:gd name="T5" fmla="*/ 82 h 82"/>
                <a:gd name="T6" fmla="*/ 125 w 218"/>
                <a:gd name="T7" fmla="*/ 57 h 82"/>
                <a:gd name="T8" fmla="*/ 211 w 218"/>
                <a:gd name="T9" fmla="*/ 15 h 82"/>
                <a:gd name="T10" fmla="*/ 218 w 218"/>
                <a:gd name="T11" fmla="*/ 0 h 82"/>
                <a:gd name="T12" fmla="*/ 122 w 218"/>
                <a:gd name="T13" fmla="*/ 35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82">
                  <a:moveTo>
                    <a:pt x="122" y="35"/>
                  </a:moveTo>
                  <a:cubicBezTo>
                    <a:pt x="58" y="63"/>
                    <a:pt x="20" y="66"/>
                    <a:pt x="0" y="65"/>
                  </a:cubicBezTo>
                  <a:cubicBezTo>
                    <a:pt x="9" y="72"/>
                    <a:pt x="18" y="77"/>
                    <a:pt x="28" y="82"/>
                  </a:cubicBezTo>
                  <a:cubicBezTo>
                    <a:pt x="47" y="82"/>
                    <a:pt x="78" y="78"/>
                    <a:pt x="125" y="57"/>
                  </a:cubicBezTo>
                  <a:cubicBezTo>
                    <a:pt x="184" y="30"/>
                    <a:pt x="192" y="17"/>
                    <a:pt x="211" y="15"/>
                  </a:cubicBezTo>
                  <a:cubicBezTo>
                    <a:pt x="214" y="10"/>
                    <a:pt x="216" y="5"/>
                    <a:pt x="218" y="0"/>
                  </a:cubicBezTo>
                  <a:cubicBezTo>
                    <a:pt x="205" y="1"/>
                    <a:pt x="181" y="9"/>
                    <a:pt x="122" y="35"/>
                  </a:cubicBezTo>
                  <a:close/>
                </a:path>
              </a:pathLst>
            </a:custGeom>
            <a:solidFill>
              <a:srgbClr val="8F73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6" name="Freeform 351"/>
            <p:cNvSpPr>
              <a:spLocks/>
            </p:cNvSpPr>
            <p:nvPr/>
          </p:nvSpPr>
          <p:spPr bwMode="auto">
            <a:xfrm rot="16200000">
              <a:off x="10565161" y="5127875"/>
              <a:ext cx="1418919" cy="552769"/>
            </a:xfrm>
            <a:custGeom>
              <a:avLst/>
              <a:gdLst>
                <a:gd name="T0" fmla="*/ 134 w 244"/>
                <a:gd name="T1" fmla="*/ 50 h 95"/>
                <a:gd name="T2" fmla="*/ 0 w 244"/>
                <a:gd name="T3" fmla="*/ 79 h 95"/>
                <a:gd name="T4" fmla="*/ 19 w 244"/>
                <a:gd name="T5" fmla="*/ 94 h 95"/>
                <a:gd name="T6" fmla="*/ 141 w 244"/>
                <a:gd name="T7" fmla="*/ 64 h 95"/>
                <a:gd name="T8" fmla="*/ 237 w 244"/>
                <a:gd name="T9" fmla="*/ 29 h 95"/>
                <a:gd name="T10" fmla="*/ 244 w 244"/>
                <a:gd name="T11" fmla="*/ 4 h 95"/>
                <a:gd name="T12" fmla="*/ 134 w 244"/>
                <a:gd name="T13" fmla="*/ 5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4" h="95">
                  <a:moveTo>
                    <a:pt x="134" y="50"/>
                  </a:moveTo>
                  <a:cubicBezTo>
                    <a:pt x="78" y="85"/>
                    <a:pt x="25" y="82"/>
                    <a:pt x="0" y="79"/>
                  </a:cubicBezTo>
                  <a:cubicBezTo>
                    <a:pt x="6" y="84"/>
                    <a:pt x="12" y="90"/>
                    <a:pt x="19" y="94"/>
                  </a:cubicBezTo>
                  <a:cubicBezTo>
                    <a:pt x="39" y="95"/>
                    <a:pt x="77" y="92"/>
                    <a:pt x="141" y="64"/>
                  </a:cubicBezTo>
                  <a:cubicBezTo>
                    <a:pt x="200" y="38"/>
                    <a:pt x="224" y="30"/>
                    <a:pt x="237" y="29"/>
                  </a:cubicBezTo>
                  <a:cubicBezTo>
                    <a:pt x="240" y="21"/>
                    <a:pt x="242" y="12"/>
                    <a:pt x="244" y="4"/>
                  </a:cubicBezTo>
                  <a:cubicBezTo>
                    <a:pt x="219" y="0"/>
                    <a:pt x="195" y="12"/>
                    <a:pt x="134" y="50"/>
                  </a:cubicBezTo>
                  <a:close/>
                </a:path>
              </a:pathLst>
            </a:custGeom>
            <a:solidFill>
              <a:srgbClr val="A18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7" name="Freeform 352"/>
            <p:cNvSpPr>
              <a:spLocks/>
            </p:cNvSpPr>
            <p:nvPr/>
          </p:nvSpPr>
          <p:spPr bwMode="auto">
            <a:xfrm rot="16200000">
              <a:off x="10943830" y="5088702"/>
              <a:ext cx="1064189" cy="441780"/>
            </a:xfrm>
            <a:custGeom>
              <a:avLst/>
              <a:gdLst>
                <a:gd name="T0" fmla="*/ 97 w 183"/>
                <a:gd name="T1" fmla="*/ 42 h 76"/>
                <a:gd name="T2" fmla="*/ 0 w 183"/>
                <a:gd name="T3" fmla="*/ 67 h 76"/>
                <a:gd name="T4" fmla="*/ 33 w 183"/>
                <a:gd name="T5" fmla="*/ 76 h 76"/>
                <a:gd name="T6" fmla="*/ 165 w 183"/>
                <a:gd name="T7" fmla="*/ 28 h 76"/>
                <a:gd name="T8" fmla="*/ 183 w 183"/>
                <a:gd name="T9" fmla="*/ 0 h 76"/>
                <a:gd name="T10" fmla="*/ 97 w 183"/>
                <a:gd name="T11" fmla="*/ 42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3" h="76">
                  <a:moveTo>
                    <a:pt x="97" y="42"/>
                  </a:moveTo>
                  <a:cubicBezTo>
                    <a:pt x="50" y="63"/>
                    <a:pt x="19" y="67"/>
                    <a:pt x="0" y="67"/>
                  </a:cubicBezTo>
                  <a:cubicBezTo>
                    <a:pt x="11" y="71"/>
                    <a:pt x="22" y="74"/>
                    <a:pt x="33" y="76"/>
                  </a:cubicBezTo>
                  <a:cubicBezTo>
                    <a:pt x="56" y="72"/>
                    <a:pt x="104" y="60"/>
                    <a:pt x="165" y="28"/>
                  </a:cubicBezTo>
                  <a:cubicBezTo>
                    <a:pt x="172" y="19"/>
                    <a:pt x="178" y="10"/>
                    <a:pt x="183" y="0"/>
                  </a:cubicBezTo>
                  <a:cubicBezTo>
                    <a:pt x="164" y="2"/>
                    <a:pt x="156" y="15"/>
                    <a:pt x="97" y="42"/>
                  </a:cubicBezTo>
                  <a:close/>
                </a:path>
              </a:pathLst>
            </a:custGeom>
            <a:solidFill>
              <a:srgbClr val="786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8" name="Oval 353"/>
            <p:cNvSpPr>
              <a:spLocks noChangeArrowheads="1"/>
            </p:cNvSpPr>
            <p:nvPr/>
          </p:nvSpPr>
          <p:spPr bwMode="auto">
            <a:xfrm rot="16200000">
              <a:off x="9870936" y="492450"/>
              <a:ext cx="1464620" cy="1464620"/>
            </a:xfrm>
            <a:prstGeom prst="ellipse">
              <a:avLst/>
            </a:prstGeom>
            <a:solidFill>
              <a:srgbClr val="6FC8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9" name="Freeform 354"/>
            <p:cNvSpPr>
              <a:spLocks/>
            </p:cNvSpPr>
            <p:nvPr/>
          </p:nvSpPr>
          <p:spPr bwMode="auto">
            <a:xfrm rot="16200000">
              <a:off x="10231106" y="502243"/>
              <a:ext cx="768218" cy="1397156"/>
            </a:xfrm>
            <a:custGeom>
              <a:avLst/>
              <a:gdLst>
                <a:gd name="T0" fmla="*/ 48 w 132"/>
                <a:gd name="T1" fmla="*/ 0 h 240"/>
                <a:gd name="T2" fmla="*/ 9 w 132"/>
                <a:gd name="T3" fmla="*/ 37 h 240"/>
                <a:gd name="T4" fmla="*/ 53 w 132"/>
                <a:gd name="T5" fmla="*/ 90 h 240"/>
                <a:gd name="T6" fmla="*/ 17 w 132"/>
                <a:gd name="T7" fmla="*/ 143 h 240"/>
                <a:gd name="T8" fmla="*/ 46 w 132"/>
                <a:gd name="T9" fmla="*/ 190 h 240"/>
                <a:gd name="T10" fmla="*/ 59 w 132"/>
                <a:gd name="T11" fmla="*/ 237 h 240"/>
                <a:gd name="T12" fmla="*/ 77 w 132"/>
                <a:gd name="T13" fmla="*/ 167 h 240"/>
                <a:gd name="T14" fmla="*/ 55 w 132"/>
                <a:gd name="T15" fmla="*/ 112 h 240"/>
                <a:gd name="T16" fmla="*/ 62 w 132"/>
                <a:gd name="T17" fmla="*/ 94 h 240"/>
                <a:gd name="T18" fmla="*/ 73 w 132"/>
                <a:gd name="T19" fmla="*/ 93 h 240"/>
                <a:gd name="T20" fmla="*/ 77 w 132"/>
                <a:gd name="T21" fmla="*/ 90 h 240"/>
                <a:gd name="T22" fmla="*/ 109 w 132"/>
                <a:gd name="T23" fmla="*/ 61 h 240"/>
                <a:gd name="T24" fmla="*/ 48 w 132"/>
                <a:gd name="T25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2" h="240">
                  <a:moveTo>
                    <a:pt x="48" y="0"/>
                  </a:moveTo>
                  <a:cubicBezTo>
                    <a:pt x="42" y="0"/>
                    <a:pt x="0" y="24"/>
                    <a:pt x="9" y="37"/>
                  </a:cubicBezTo>
                  <a:cubicBezTo>
                    <a:pt x="18" y="51"/>
                    <a:pt x="55" y="73"/>
                    <a:pt x="53" y="90"/>
                  </a:cubicBezTo>
                  <a:cubicBezTo>
                    <a:pt x="51" y="107"/>
                    <a:pt x="13" y="127"/>
                    <a:pt x="17" y="143"/>
                  </a:cubicBezTo>
                  <a:cubicBezTo>
                    <a:pt x="22" y="159"/>
                    <a:pt x="45" y="177"/>
                    <a:pt x="46" y="190"/>
                  </a:cubicBezTo>
                  <a:cubicBezTo>
                    <a:pt x="47" y="203"/>
                    <a:pt x="58" y="240"/>
                    <a:pt x="59" y="237"/>
                  </a:cubicBezTo>
                  <a:cubicBezTo>
                    <a:pt x="60" y="233"/>
                    <a:pt x="65" y="178"/>
                    <a:pt x="77" y="167"/>
                  </a:cubicBezTo>
                  <a:cubicBezTo>
                    <a:pt x="120" y="125"/>
                    <a:pt x="83" y="112"/>
                    <a:pt x="55" y="112"/>
                  </a:cubicBezTo>
                  <a:cubicBezTo>
                    <a:pt x="55" y="112"/>
                    <a:pt x="61" y="102"/>
                    <a:pt x="62" y="94"/>
                  </a:cubicBezTo>
                  <a:cubicBezTo>
                    <a:pt x="73" y="93"/>
                    <a:pt x="73" y="93"/>
                    <a:pt x="73" y="93"/>
                  </a:cubicBezTo>
                  <a:cubicBezTo>
                    <a:pt x="77" y="90"/>
                    <a:pt x="77" y="90"/>
                    <a:pt x="77" y="90"/>
                  </a:cubicBezTo>
                  <a:cubicBezTo>
                    <a:pt x="77" y="90"/>
                    <a:pt x="100" y="74"/>
                    <a:pt x="109" y="61"/>
                  </a:cubicBezTo>
                  <a:cubicBezTo>
                    <a:pt x="117" y="47"/>
                    <a:pt x="132" y="0"/>
                    <a:pt x="48" y="0"/>
                  </a:cubicBezTo>
                </a:path>
              </a:pathLst>
            </a:custGeom>
            <a:solidFill>
              <a:srgbClr val="577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0" name="Freeform 355"/>
            <p:cNvSpPr>
              <a:spLocks/>
            </p:cNvSpPr>
            <p:nvPr/>
          </p:nvSpPr>
          <p:spPr bwMode="auto">
            <a:xfrm rot="16200000">
              <a:off x="10524901" y="360787"/>
              <a:ext cx="393902" cy="587589"/>
            </a:xfrm>
            <a:custGeom>
              <a:avLst/>
              <a:gdLst>
                <a:gd name="T0" fmla="*/ 55 w 68"/>
                <a:gd name="T1" fmla="*/ 1 h 101"/>
                <a:gd name="T2" fmla="*/ 18 w 68"/>
                <a:gd name="T3" fmla="*/ 50 h 101"/>
                <a:gd name="T4" fmla="*/ 35 w 68"/>
                <a:gd name="T5" fmla="*/ 82 h 101"/>
                <a:gd name="T6" fmla="*/ 35 w 68"/>
                <a:gd name="T7" fmla="*/ 101 h 101"/>
                <a:gd name="T8" fmla="*/ 55 w 68"/>
                <a:gd name="T9" fmla="*/ 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101">
                  <a:moveTo>
                    <a:pt x="55" y="1"/>
                  </a:moveTo>
                  <a:cubicBezTo>
                    <a:pt x="54" y="0"/>
                    <a:pt x="0" y="32"/>
                    <a:pt x="18" y="50"/>
                  </a:cubicBezTo>
                  <a:cubicBezTo>
                    <a:pt x="36" y="69"/>
                    <a:pt x="40" y="77"/>
                    <a:pt x="35" y="82"/>
                  </a:cubicBezTo>
                  <a:cubicBezTo>
                    <a:pt x="29" y="87"/>
                    <a:pt x="35" y="101"/>
                    <a:pt x="35" y="101"/>
                  </a:cubicBezTo>
                  <a:cubicBezTo>
                    <a:pt x="35" y="101"/>
                    <a:pt x="68" y="62"/>
                    <a:pt x="55" y="1"/>
                  </a:cubicBezTo>
                </a:path>
              </a:pathLst>
            </a:custGeom>
            <a:solidFill>
              <a:srgbClr val="577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1" name="Freeform 356"/>
            <p:cNvSpPr>
              <a:spLocks noEditPoints="1"/>
            </p:cNvSpPr>
            <p:nvPr/>
          </p:nvSpPr>
          <p:spPr bwMode="auto">
            <a:xfrm rot="16200000">
              <a:off x="9932959" y="763394"/>
              <a:ext cx="1371041" cy="1016311"/>
            </a:xfrm>
            <a:custGeom>
              <a:avLst/>
              <a:gdLst>
                <a:gd name="T0" fmla="*/ 116 w 236"/>
                <a:gd name="T1" fmla="*/ 51 h 175"/>
                <a:gd name="T2" fmla="*/ 5 w 236"/>
                <a:gd name="T3" fmla="*/ 71 h 175"/>
                <a:gd name="T4" fmla="*/ 44 w 236"/>
                <a:gd name="T5" fmla="*/ 175 h 175"/>
                <a:gd name="T6" fmla="*/ 108 w 236"/>
                <a:gd name="T7" fmla="*/ 150 h 175"/>
                <a:gd name="T8" fmla="*/ 81 w 236"/>
                <a:gd name="T9" fmla="*/ 110 h 175"/>
                <a:gd name="T10" fmla="*/ 117 w 236"/>
                <a:gd name="T11" fmla="*/ 57 h 175"/>
                <a:gd name="T12" fmla="*/ 116 w 236"/>
                <a:gd name="T13" fmla="*/ 51 h 175"/>
                <a:gd name="T14" fmla="*/ 210 w 236"/>
                <a:gd name="T15" fmla="*/ 0 h 175"/>
                <a:gd name="T16" fmla="*/ 170 w 236"/>
                <a:gd name="T17" fmla="*/ 31 h 175"/>
                <a:gd name="T18" fmla="*/ 141 w 236"/>
                <a:gd name="T19" fmla="*/ 57 h 175"/>
                <a:gd name="T20" fmla="*/ 137 w 236"/>
                <a:gd name="T21" fmla="*/ 60 h 175"/>
                <a:gd name="T22" fmla="*/ 126 w 236"/>
                <a:gd name="T23" fmla="*/ 61 h 175"/>
                <a:gd name="T24" fmla="*/ 119 w 236"/>
                <a:gd name="T25" fmla="*/ 79 h 175"/>
                <a:gd name="T26" fmla="*/ 119 w 236"/>
                <a:gd name="T27" fmla="*/ 79 h 175"/>
                <a:gd name="T28" fmla="*/ 150 w 236"/>
                <a:gd name="T29" fmla="*/ 124 h 175"/>
                <a:gd name="T30" fmla="*/ 236 w 236"/>
                <a:gd name="T31" fmla="*/ 38 h 175"/>
                <a:gd name="T32" fmla="*/ 210 w 236"/>
                <a:gd name="T33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6" h="175">
                  <a:moveTo>
                    <a:pt x="116" y="51"/>
                  </a:moveTo>
                  <a:cubicBezTo>
                    <a:pt x="61" y="67"/>
                    <a:pt x="5" y="71"/>
                    <a:pt x="5" y="71"/>
                  </a:cubicBezTo>
                  <a:cubicBezTo>
                    <a:pt x="0" y="135"/>
                    <a:pt x="44" y="175"/>
                    <a:pt x="44" y="175"/>
                  </a:cubicBezTo>
                  <a:cubicBezTo>
                    <a:pt x="67" y="169"/>
                    <a:pt x="89" y="160"/>
                    <a:pt x="108" y="150"/>
                  </a:cubicBezTo>
                  <a:cubicBezTo>
                    <a:pt x="102" y="138"/>
                    <a:pt x="85" y="123"/>
                    <a:pt x="81" y="110"/>
                  </a:cubicBezTo>
                  <a:cubicBezTo>
                    <a:pt x="77" y="94"/>
                    <a:pt x="115" y="74"/>
                    <a:pt x="117" y="57"/>
                  </a:cubicBezTo>
                  <a:cubicBezTo>
                    <a:pt x="117" y="55"/>
                    <a:pt x="117" y="53"/>
                    <a:pt x="116" y="51"/>
                  </a:cubicBezTo>
                  <a:moveTo>
                    <a:pt x="210" y="0"/>
                  </a:moveTo>
                  <a:cubicBezTo>
                    <a:pt x="201" y="13"/>
                    <a:pt x="187" y="23"/>
                    <a:pt x="170" y="31"/>
                  </a:cubicBezTo>
                  <a:cubicBezTo>
                    <a:pt x="161" y="44"/>
                    <a:pt x="141" y="57"/>
                    <a:pt x="141" y="57"/>
                  </a:cubicBezTo>
                  <a:cubicBezTo>
                    <a:pt x="137" y="60"/>
                    <a:pt x="137" y="60"/>
                    <a:pt x="137" y="60"/>
                  </a:cubicBezTo>
                  <a:cubicBezTo>
                    <a:pt x="126" y="61"/>
                    <a:pt x="126" y="61"/>
                    <a:pt x="126" y="61"/>
                  </a:cubicBezTo>
                  <a:cubicBezTo>
                    <a:pt x="125" y="69"/>
                    <a:pt x="119" y="79"/>
                    <a:pt x="119" y="79"/>
                  </a:cubicBezTo>
                  <a:cubicBezTo>
                    <a:pt x="119" y="79"/>
                    <a:pt x="119" y="79"/>
                    <a:pt x="119" y="79"/>
                  </a:cubicBezTo>
                  <a:cubicBezTo>
                    <a:pt x="145" y="79"/>
                    <a:pt x="178" y="90"/>
                    <a:pt x="150" y="124"/>
                  </a:cubicBezTo>
                  <a:cubicBezTo>
                    <a:pt x="205" y="83"/>
                    <a:pt x="236" y="38"/>
                    <a:pt x="236" y="38"/>
                  </a:cubicBezTo>
                  <a:cubicBezTo>
                    <a:pt x="223" y="11"/>
                    <a:pt x="210" y="0"/>
                    <a:pt x="210" y="0"/>
                  </a:cubicBezTo>
                </a:path>
              </a:pathLst>
            </a:custGeom>
            <a:solidFill>
              <a:srgbClr val="79DB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2" name="Freeform 357"/>
            <p:cNvSpPr>
              <a:spLocks/>
            </p:cNvSpPr>
            <p:nvPr/>
          </p:nvSpPr>
          <p:spPr bwMode="auto">
            <a:xfrm rot="16200000">
              <a:off x="10342095" y="870031"/>
              <a:ext cx="585413" cy="692049"/>
            </a:xfrm>
            <a:custGeom>
              <a:avLst/>
              <a:gdLst>
                <a:gd name="T0" fmla="*/ 93 w 101"/>
                <a:gd name="T1" fmla="*/ 0 h 119"/>
                <a:gd name="T2" fmla="*/ 39 w 101"/>
                <a:gd name="T3" fmla="*/ 20 h 119"/>
                <a:gd name="T4" fmla="*/ 40 w 101"/>
                <a:gd name="T5" fmla="*/ 26 h 119"/>
                <a:gd name="T6" fmla="*/ 4 w 101"/>
                <a:gd name="T7" fmla="*/ 79 h 119"/>
                <a:gd name="T8" fmla="*/ 31 w 101"/>
                <a:gd name="T9" fmla="*/ 119 h 119"/>
                <a:gd name="T10" fmla="*/ 73 w 101"/>
                <a:gd name="T11" fmla="*/ 93 h 119"/>
                <a:gd name="T12" fmla="*/ 42 w 101"/>
                <a:gd name="T13" fmla="*/ 48 h 119"/>
                <a:gd name="T14" fmla="*/ 42 w 101"/>
                <a:gd name="T15" fmla="*/ 48 h 119"/>
                <a:gd name="T16" fmla="*/ 49 w 101"/>
                <a:gd name="T17" fmla="*/ 30 h 119"/>
                <a:gd name="T18" fmla="*/ 60 w 101"/>
                <a:gd name="T19" fmla="*/ 29 h 119"/>
                <a:gd name="T20" fmla="*/ 64 w 101"/>
                <a:gd name="T21" fmla="*/ 26 h 119"/>
                <a:gd name="T22" fmla="*/ 93 w 101"/>
                <a:gd name="T23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1" h="119">
                  <a:moveTo>
                    <a:pt x="93" y="0"/>
                  </a:moveTo>
                  <a:cubicBezTo>
                    <a:pt x="77" y="8"/>
                    <a:pt x="58" y="15"/>
                    <a:pt x="39" y="20"/>
                  </a:cubicBezTo>
                  <a:cubicBezTo>
                    <a:pt x="40" y="22"/>
                    <a:pt x="40" y="24"/>
                    <a:pt x="40" y="26"/>
                  </a:cubicBezTo>
                  <a:cubicBezTo>
                    <a:pt x="38" y="43"/>
                    <a:pt x="0" y="63"/>
                    <a:pt x="4" y="79"/>
                  </a:cubicBezTo>
                  <a:cubicBezTo>
                    <a:pt x="8" y="92"/>
                    <a:pt x="25" y="107"/>
                    <a:pt x="31" y="119"/>
                  </a:cubicBezTo>
                  <a:cubicBezTo>
                    <a:pt x="46" y="111"/>
                    <a:pt x="60" y="102"/>
                    <a:pt x="73" y="93"/>
                  </a:cubicBezTo>
                  <a:cubicBezTo>
                    <a:pt x="101" y="59"/>
                    <a:pt x="68" y="48"/>
                    <a:pt x="42" y="48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42" y="48"/>
                    <a:pt x="48" y="38"/>
                    <a:pt x="49" y="30"/>
                  </a:cubicBezTo>
                  <a:cubicBezTo>
                    <a:pt x="60" y="29"/>
                    <a:pt x="60" y="29"/>
                    <a:pt x="60" y="29"/>
                  </a:cubicBezTo>
                  <a:cubicBezTo>
                    <a:pt x="64" y="26"/>
                    <a:pt x="64" y="26"/>
                    <a:pt x="64" y="26"/>
                  </a:cubicBezTo>
                  <a:cubicBezTo>
                    <a:pt x="64" y="26"/>
                    <a:pt x="84" y="13"/>
                    <a:pt x="93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3" name="Freeform 358"/>
            <p:cNvSpPr>
              <a:spLocks noEditPoints="1"/>
            </p:cNvSpPr>
            <p:nvPr/>
          </p:nvSpPr>
          <p:spPr bwMode="auto">
            <a:xfrm rot="16200000">
              <a:off x="10287689" y="604527"/>
              <a:ext cx="1092480" cy="924909"/>
            </a:xfrm>
            <a:custGeom>
              <a:avLst/>
              <a:gdLst>
                <a:gd name="T0" fmla="*/ 51 w 188"/>
                <a:gd name="T1" fmla="*/ 116 h 159"/>
                <a:gd name="T2" fmla="*/ 0 w 188"/>
                <a:gd name="T3" fmla="*/ 141 h 159"/>
                <a:gd name="T4" fmla="*/ 39 w 188"/>
                <a:gd name="T5" fmla="*/ 159 h 159"/>
                <a:gd name="T6" fmla="*/ 61 w 188"/>
                <a:gd name="T7" fmla="*/ 152 h 159"/>
                <a:gd name="T8" fmla="*/ 51 w 188"/>
                <a:gd name="T9" fmla="*/ 116 h 159"/>
                <a:gd name="T10" fmla="*/ 147 w 188"/>
                <a:gd name="T11" fmla="*/ 46 h 159"/>
                <a:gd name="T12" fmla="*/ 74 w 188"/>
                <a:gd name="T13" fmla="*/ 103 h 159"/>
                <a:gd name="T14" fmla="*/ 65 w 188"/>
                <a:gd name="T15" fmla="*/ 150 h 159"/>
                <a:gd name="T16" fmla="*/ 162 w 188"/>
                <a:gd name="T17" fmla="*/ 75 h 159"/>
                <a:gd name="T18" fmla="*/ 149 w 188"/>
                <a:gd name="T19" fmla="*/ 60 h 159"/>
                <a:gd name="T20" fmla="*/ 147 w 188"/>
                <a:gd name="T21" fmla="*/ 46 h 159"/>
                <a:gd name="T22" fmla="*/ 187 w 188"/>
                <a:gd name="T23" fmla="*/ 17 h 159"/>
                <a:gd name="T24" fmla="*/ 188 w 188"/>
                <a:gd name="T25" fmla="*/ 21 h 159"/>
                <a:gd name="T26" fmla="*/ 187 w 188"/>
                <a:gd name="T27" fmla="*/ 17 h 159"/>
                <a:gd name="T28" fmla="*/ 180 w 188"/>
                <a:gd name="T29" fmla="*/ 0 h 159"/>
                <a:gd name="T30" fmla="*/ 165 w 188"/>
                <a:gd name="T31" fmla="*/ 24 h 159"/>
                <a:gd name="T32" fmla="*/ 186 w 188"/>
                <a:gd name="T33" fmla="*/ 11 h 159"/>
                <a:gd name="T34" fmla="*/ 180 w 188"/>
                <a:gd name="T35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8" h="159">
                  <a:moveTo>
                    <a:pt x="51" y="116"/>
                  </a:moveTo>
                  <a:cubicBezTo>
                    <a:pt x="22" y="132"/>
                    <a:pt x="0" y="141"/>
                    <a:pt x="0" y="141"/>
                  </a:cubicBezTo>
                  <a:cubicBezTo>
                    <a:pt x="19" y="155"/>
                    <a:pt x="39" y="159"/>
                    <a:pt x="39" y="159"/>
                  </a:cubicBezTo>
                  <a:cubicBezTo>
                    <a:pt x="46" y="157"/>
                    <a:pt x="53" y="155"/>
                    <a:pt x="61" y="152"/>
                  </a:cubicBezTo>
                  <a:cubicBezTo>
                    <a:pt x="57" y="143"/>
                    <a:pt x="53" y="126"/>
                    <a:pt x="51" y="116"/>
                  </a:cubicBezTo>
                  <a:moveTo>
                    <a:pt x="147" y="46"/>
                  </a:moveTo>
                  <a:cubicBezTo>
                    <a:pt x="125" y="69"/>
                    <a:pt x="99" y="88"/>
                    <a:pt x="74" y="103"/>
                  </a:cubicBezTo>
                  <a:cubicBezTo>
                    <a:pt x="70" y="118"/>
                    <a:pt x="67" y="139"/>
                    <a:pt x="65" y="150"/>
                  </a:cubicBezTo>
                  <a:cubicBezTo>
                    <a:pt x="103" y="134"/>
                    <a:pt x="139" y="100"/>
                    <a:pt x="162" y="75"/>
                  </a:cubicBezTo>
                  <a:cubicBezTo>
                    <a:pt x="159" y="71"/>
                    <a:pt x="155" y="66"/>
                    <a:pt x="149" y="60"/>
                  </a:cubicBezTo>
                  <a:cubicBezTo>
                    <a:pt x="145" y="56"/>
                    <a:pt x="145" y="51"/>
                    <a:pt x="147" y="46"/>
                  </a:cubicBezTo>
                  <a:moveTo>
                    <a:pt x="187" y="17"/>
                  </a:moveTo>
                  <a:cubicBezTo>
                    <a:pt x="187" y="19"/>
                    <a:pt x="188" y="20"/>
                    <a:pt x="188" y="21"/>
                  </a:cubicBezTo>
                  <a:cubicBezTo>
                    <a:pt x="188" y="20"/>
                    <a:pt x="187" y="19"/>
                    <a:pt x="187" y="17"/>
                  </a:cubicBezTo>
                  <a:moveTo>
                    <a:pt x="180" y="0"/>
                  </a:moveTo>
                  <a:cubicBezTo>
                    <a:pt x="176" y="8"/>
                    <a:pt x="171" y="17"/>
                    <a:pt x="165" y="24"/>
                  </a:cubicBezTo>
                  <a:cubicBezTo>
                    <a:pt x="175" y="17"/>
                    <a:pt x="184" y="11"/>
                    <a:pt x="186" y="11"/>
                  </a:cubicBezTo>
                  <a:cubicBezTo>
                    <a:pt x="183" y="2"/>
                    <a:pt x="180" y="0"/>
                    <a:pt x="180" y="0"/>
                  </a:cubicBezTo>
                </a:path>
              </a:pathLst>
            </a:custGeom>
            <a:solidFill>
              <a:srgbClr val="79DB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4" name="Freeform 359"/>
            <p:cNvSpPr>
              <a:spLocks/>
            </p:cNvSpPr>
            <p:nvPr/>
          </p:nvSpPr>
          <p:spPr bwMode="auto">
            <a:xfrm rot="16200000">
              <a:off x="11046114" y="1108331"/>
              <a:ext cx="132752" cy="285090"/>
            </a:xfrm>
            <a:custGeom>
              <a:avLst/>
              <a:gdLst>
                <a:gd name="T0" fmla="*/ 23 w 23"/>
                <a:gd name="T1" fmla="*/ 0 h 49"/>
                <a:gd name="T2" fmla="*/ 0 w 23"/>
                <a:gd name="T3" fmla="*/ 13 h 49"/>
                <a:gd name="T4" fmla="*/ 10 w 23"/>
                <a:gd name="T5" fmla="*/ 49 h 49"/>
                <a:gd name="T6" fmla="*/ 14 w 23"/>
                <a:gd name="T7" fmla="*/ 47 h 49"/>
                <a:gd name="T8" fmla="*/ 23 w 23"/>
                <a:gd name="T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49">
                  <a:moveTo>
                    <a:pt x="23" y="0"/>
                  </a:moveTo>
                  <a:cubicBezTo>
                    <a:pt x="15" y="5"/>
                    <a:pt x="8" y="9"/>
                    <a:pt x="0" y="13"/>
                  </a:cubicBezTo>
                  <a:cubicBezTo>
                    <a:pt x="2" y="23"/>
                    <a:pt x="6" y="40"/>
                    <a:pt x="10" y="49"/>
                  </a:cubicBezTo>
                  <a:cubicBezTo>
                    <a:pt x="11" y="49"/>
                    <a:pt x="13" y="48"/>
                    <a:pt x="14" y="47"/>
                  </a:cubicBezTo>
                  <a:cubicBezTo>
                    <a:pt x="16" y="36"/>
                    <a:pt x="19" y="15"/>
                    <a:pt x="23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5" name="Freeform 360"/>
            <p:cNvSpPr>
              <a:spLocks/>
            </p:cNvSpPr>
            <p:nvPr/>
          </p:nvSpPr>
          <p:spPr bwMode="auto">
            <a:xfrm rot="16200000">
              <a:off x="10492257" y="456542"/>
              <a:ext cx="256798" cy="372140"/>
            </a:xfrm>
            <a:custGeom>
              <a:avLst/>
              <a:gdLst>
                <a:gd name="T0" fmla="*/ 41 w 44"/>
                <a:gd name="T1" fmla="*/ 0 h 64"/>
                <a:gd name="T2" fmla="*/ 20 w 44"/>
                <a:gd name="T3" fmla="*/ 13 h 64"/>
                <a:gd name="T4" fmla="*/ 2 w 44"/>
                <a:gd name="T5" fmla="*/ 35 h 64"/>
                <a:gd name="T6" fmla="*/ 4 w 44"/>
                <a:gd name="T7" fmla="*/ 49 h 64"/>
                <a:gd name="T8" fmla="*/ 17 w 44"/>
                <a:gd name="T9" fmla="*/ 64 h 64"/>
                <a:gd name="T10" fmla="*/ 44 w 44"/>
                <a:gd name="T11" fmla="*/ 32 h 64"/>
                <a:gd name="T12" fmla="*/ 43 w 44"/>
                <a:gd name="T13" fmla="*/ 10 h 64"/>
                <a:gd name="T14" fmla="*/ 42 w 44"/>
                <a:gd name="T15" fmla="*/ 6 h 64"/>
                <a:gd name="T16" fmla="*/ 41 w 44"/>
                <a:gd name="T17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64">
                  <a:moveTo>
                    <a:pt x="41" y="0"/>
                  </a:moveTo>
                  <a:cubicBezTo>
                    <a:pt x="39" y="0"/>
                    <a:pt x="30" y="6"/>
                    <a:pt x="20" y="13"/>
                  </a:cubicBezTo>
                  <a:cubicBezTo>
                    <a:pt x="15" y="21"/>
                    <a:pt x="8" y="28"/>
                    <a:pt x="2" y="35"/>
                  </a:cubicBezTo>
                  <a:cubicBezTo>
                    <a:pt x="0" y="40"/>
                    <a:pt x="0" y="45"/>
                    <a:pt x="4" y="49"/>
                  </a:cubicBezTo>
                  <a:cubicBezTo>
                    <a:pt x="10" y="55"/>
                    <a:pt x="14" y="60"/>
                    <a:pt x="17" y="64"/>
                  </a:cubicBezTo>
                  <a:cubicBezTo>
                    <a:pt x="34" y="46"/>
                    <a:pt x="44" y="32"/>
                    <a:pt x="44" y="32"/>
                  </a:cubicBezTo>
                  <a:cubicBezTo>
                    <a:pt x="44" y="23"/>
                    <a:pt x="44" y="16"/>
                    <a:pt x="43" y="10"/>
                  </a:cubicBezTo>
                  <a:cubicBezTo>
                    <a:pt x="43" y="9"/>
                    <a:pt x="42" y="8"/>
                    <a:pt x="42" y="6"/>
                  </a:cubicBezTo>
                  <a:cubicBezTo>
                    <a:pt x="42" y="4"/>
                    <a:pt x="41" y="2"/>
                    <a:pt x="41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6" name="Freeform 361"/>
            <p:cNvSpPr>
              <a:spLocks noEditPoints="1"/>
            </p:cNvSpPr>
            <p:nvPr/>
          </p:nvSpPr>
          <p:spPr bwMode="auto">
            <a:xfrm rot="16200000">
              <a:off x="9658751" y="1146415"/>
              <a:ext cx="1109890" cy="393902"/>
            </a:xfrm>
            <a:custGeom>
              <a:avLst/>
              <a:gdLst>
                <a:gd name="T0" fmla="*/ 86 w 191"/>
                <a:gd name="T1" fmla="*/ 43 h 68"/>
                <a:gd name="T2" fmla="*/ 1 w 191"/>
                <a:gd name="T3" fmla="*/ 61 h 68"/>
                <a:gd name="T4" fmla="*/ 0 w 191"/>
                <a:gd name="T5" fmla="*/ 68 h 68"/>
                <a:gd name="T6" fmla="*/ 97 w 191"/>
                <a:gd name="T7" fmla="*/ 53 h 68"/>
                <a:gd name="T8" fmla="*/ 86 w 191"/>
                <a:gd name="T9" fmla="*/ 43 h 68"/>
                <a:gd name="T10" fmla="*/ 177 w 191"/>
                <a:gd name="T11" fmla="*/ 0 h 68"/>
                <a:gd name="T12" fmla="*/ 166 w 191"/>
                <a:gd name="T13" fmla="*/ 7 h 68"/>
                <a:gd name="T14" fmla="*/ 169 w 191"/>
                <a:gd name="T15" fmla="*/ 25 h 68"/>
                <a:gd name="T16" fmla="*/ 191 w 191"/>
                <a:gd name="T17" fmla="*/ 10 h 68"/>
                <a:gd name="T18" fmla="*/ 177 w 191"/>
                <a:gd name="T1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1" h="68">
                  <a:moveTo>
                    <a:pt x="86" y="43"/>
                  </a:moveTo>
                  <a:cubicBezTo>
                    <a:pt x="62" y="50"/>
                    <a:pt x="34" y="57"/>
                    <a:pt x="1" y="61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46" y="66"/>
                    <a:pt x="97" y="53"/>
                  </a:cubicBezTo>
                  <a:cubicBezTo>
                    <a:pt x="94" y="50"/>
                    <a:pt x="90" y="46"/>
                    <a:pt x="86" y="43"/>
                  </a:cubicBezTo>
                  <a:moveTo>
                    <a:pt x="177" y="0"/>
                  </a:moveTo>
                  <a:cubicBezTo>
                    <a:pt x="177" y="0"/>
                    <a:pt x="174" y="2"/>
                    <a:pt x="166" y="7"/>
                  </a:cubicBezTo>
                  <a:cubicBezTo>
                    <a:pt x="169" y="13"/>
                    <a:pt x="170" y="19"/>
                    <a:pt x="169" y="25"/>
                  </a:cubicBezTo>
                  <a:cubicBezTo>
                    <a:pt x="177" y="20"/>
                    <a:pt x="184" y="15"/>
                    <a:pt x="191" y="10"/>
                  </a:cubicBezTo>
                  <a:cubicBezTo>
                    <a:pt x="191" y="10"/>
                    <a:pt x="185" y="5"/>
                    <a:pt x="177" y="0"/>
                  </a:cubicBezTo>
                </a:path>
              </a:pathLst>
            </a:custGeom>
            <a:solidFill>
              <a:srgbClr val="79DB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7" name="Freeform 362"/>
            <p:cNvSpPr>
              <a:spLocks/>
            </p:cNvSpPr>
            <p:nvPr/>
          </p:nvSpPr>
          <p:spPr bwMode="auto">
            <a:xfrm rot="16200000">
              <a:off x="9946017" y="1022369"/>
              <a:ext cx="489658" cy="265503"/>
            </a:xfrm>
            <a:custGeom>
              <a:avLst/>
              <a:gdLst>
                <a:gd name="T0" fmla="*/ 80 w 84"/>
                <a:gd name="T1" fmla="*/ 0 h 46"/>
                <a:gd name="T2" fmla="*/ 0 w 84"/>
                <a:gd name="T3" fmla="*/ 36 h 46"/>
                <a:gd name="T4" fmla="*/ 11 w 84"/>
                <a:gd name="T5" fmla="*/ 46 h 46"/>
                <a:gd name="T6" fmla="*/ 83 w 84"/>
                <a:gd name="T7" fmla="*/ 18 h 46"/>
                <a:gd name="T8" fmla="*/ 80 w 84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46">
                  <a:moveTo>
                    <a:pt x="80" y="0"/>
                  </a:moveTo>
                  <a:cubicBezTo>
                    <a:pt x="66" y="9"/>
                    <a:pt x="39" y="23"/>
                    <a:pt x="0" y="36"/>
                  </a:cubicBezTo>
                  <a:cubicBezTo>
                    <a:pt x="4" y="39"/>
                    <a:pt x="8" y="43"/>
                    <a:pt x="11" y="46"/>
                  </a:cubicBezTo>
                  <a:cubicBezTo>
                    <a:pt x="36" y="40"/>
                    <a:pt x="61" y="31"/>
                    <a:pt x="83" y="18"/>
                  </a:cubicBezTo>
                  <a:cubicBezTo>
                    <a:pt x="84" y="12"/>
                    <a:pt x="83" y="6"/>
                    <a:pt x="80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8" name="Freeform 363"/>
            <p:cNvSpPr>
              <a:spLocks/>
            </p:cNvSpPr>
            <p:nvPr/>
          </p:nvSpPr>
          <p:spPr bwMode="auto">
            <a:xfrm rot="16200000">
              <a:off x="605000" y="4002751"/>
              <a:ext cx="1832407" cy="1832407"/>
            </a:xfrm>
            <a:custGeom>
              <a:avLst/>
              <a:gdLst>
                <a:gd name="T0" fmla="*/ 296 w 315"/>
                <a:gd name="T1" fmla="*/ 123 h 315"/>
                <a:gd name="T2" fmla="*/ 123 w 315"/>
                <a:gd name="T3" fmla="*/ 19 h 315"/>
                <a:gd name="T4" fmla="*/ 19 w 315"/>
                <a:gd name="T5" fmla="*/ 192 h 315"/>
                <a:gd name="T6" fmla="*/ 192 w 315"/>
                <a:gd name="T7" fmla="*/ 296 h 315"/>
                <a:gd name="T8" fmla="*/ 296 w 315"/>
                <a:gd name="T9" fmla="*/ 123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5" h="315">
                  <a:moveTo>
                    <a:pt x="296" y="123"/>
                  </a:moveTo>
                  <a:cubicBezTo>
                    <a:pt x="277" y="46"/>
                    <a:pt x="200" y="0"/>
                    <a:pt x="123" y="19"/>
                  </a:cubicBezTo>
                  <a:cubicBezTo>
                    <a:pt x="46" y="38"/>
                    <a:pt x="0" y="115"/>
                    <a:pt x="19" y="192"/>
                  </a:cubicBezTo>
                  <a:cubicBezTo>
                    <a:pt x="38" y="268"/>
                    <a:pt x="115" y="315"/>
                    <a:pt x="192" y="296"/>
                  </a:cubicBezTo>
                  <a:cubicBezTo>
                    <a:pt x="269" y="277"/>
                    <a:pt x="315" y="199"/>
                    <a:pt x="296" y="123"/>
                  </a:cubicBezTo>
                  <a:close/>
                </a:path>
              </a:pathLst>
            </a:custGeom>
            <a:solidFill>
              <a:srgbClr val="6FC8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9" name="Freeform 364"/>
            <p:cNvSpPr>
              <a:spLocks/>
            </p:cNvSpPr>
            <p:nvPr/>
          </p:nvSpPr>
          <p:spPr bwMode="auto">
            <a:xfrm rot="16200000">
              <a:off x="1020665" y="5315034"/>
              <a:ext cx="191511" cy="348201"/>
            </a:xfrm>
            <a:custGeom>
              <a:avLst/>
              <a:gdLst>
                <a:gd name="T0" fmla="*/ 23 w 33"/>
                <a:gd name="T1" fmla="*/ 3 h 60"/>
                <a:gd name="T2" fmla="*/ 15 w 33"/>
                <a:gd name="T3" fmla="*/ 45 h 60"/>
                <a:gd name="T4" fmla="*/ 23 w 33"/>
                <a:gd name="T5" fmla="*/ 3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60">
                  <a:moveTo>
                    <a:pt x="23" y="3"/>
                  </a:moveTo>
                  <a:cubicBezTo>
                    <a:pt x="7" y="10"/>
                    <a:pt x="0" y="60"/>
                    <a:pt x="15" y="45"/>
                  </a:cubicBezTo>
                  <a:cubicBezTo>
                    <a:pt x="31" y="30"/>
                    <a:pt x="33" y="0"/>
                    <a:pt x="23" y="3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0" name="Freeform 365"/>
            <p:cNvSpPr>
              <a:spLocks/>
            </p:cNvSpPr>
            <p:nvPr/>
          </p:nvSpPr>
          <p:spPr bwMode="auto">
            <a:xfrm rot="16200000">
              <a:off x="891178" y="5148550"/>
              <a:ext cx="191511" cy="215449"/>
            </a:xfrm>
            <a:custGeom>
              <a:avLst/>
              <a:gdLst>
                <a:gd name="T0" fmla="*/ 3 w 33"/>
                <a:gd name="T1" fmla="*/ 3 h 37"/>
                <a:gd name="T2" fmla="*/ 29 w 33"/>
                <a:gd name="T3" fmla="*/ 19 h 37"/>
                <a:gd name="T4" fmla="*/ 3 w 33"/>
                <a:gd name="T5" fmla="*/ 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37">
                  <a:moveTo>
                    <a:pt x="3" y="3"/>
                  </a:moveTo>
                  <a:cubicBezTo>
                    <a:pt x="15" y="15"/>
                    <a:pt x="33" y="37"/>
                    <a:pt x="29" y="19"/>
                  </a:cubicBezTo>
                  <a:cubicBezTo>
                    <a:pt x="24" y="0"/>
                    <a:pt x="0" y="0"/>
                    <a:pt x="3" y="3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1" name="Freeform 366"/>
            <p:cNvSpPr>
              <a:spLocks/>
            </p:cNvSpPr>
            <p:nvPr/>
          </p:nvSpPr>
          <p:spPr bwMode="auto">
            <a:xfrm rot="16200000">
              <a:off x="1056573" y="5216014"/>
              <a:ext cx="139280" cy="202392"/>
            </a:xfrm>
            <a:custGeom>
              <a:avLst/>
              <a:gdLst>
                <a:gd name="T0" fmla="*/ 8 w 24"/>
                <a:gd name="T1" fmla="*/ 5 h 35"/>
                <a:gd name="T2" fmla="*/ 13 w 24"/>
                <a:gd name="T3" fmla="*/ 25 h 35"/>
                <a:gd name="T4" fmla="*/ 8 w 24"/>
                <a:gd name="T5" fmla="*/ 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35">
                  <a:moveTo>
                    <a:pt x="8" y="5"/>
                  </a:moveTo>
                  <a:cubicBezTo>
                    <a:pt x="0" y="11"/>
                    <a:pt x="1" y="35"/>
                    <a:pt x="13" y="25"/>
                  </a:cubicBezTo>
                  <a:cubicBezTo>
                    <a:pt x="24" y="15"/>
                    <a:pt x="16" y="0"/>
                    <a:pt x="8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2" name="Freeform 367"/>
            <p:cNvSpPr>
              <a:spLocks/>
            </p:cNvSpPr>
            <p:nvPr/>
          </p:nvSpPr>
          <p:spPr bwMode="auto">
            <a:xfrm rot="16200000">
              <a:off x="1213263" y="4173588"/>
              <a:ext cx="243741" cy="389550"/>
            </a:xfrm>
            <a:custGeom>
              <a:avLst/>
              <a:gdLst>
                <a:gd name="T0" fmla="*/ 17 w 42"/>
                <a:gd name="T1" fmla="*/ 6 h 67"/>
                <a:gd name="T2" fmla="*/ 28 w 42"/>
                <a:gd name="T3" fmla="*/ 47 h 67"/>
                <a:gd name="T4" fmla="*/ 17 w 42"/>
                <a:gd name="T5" fmla="*/ 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67">
                  <a:moveTo>
                    <a:pt x="17" y="6"/>
                  </a:moveTo>
                  <a:cubicBezTo>
                    <a:pt x="0" y="19"/>
                    <a:pt x="13" y="67"/>
                    <a:pt x="28" y="47"/>
                  </a:cubicBezTo>
                  <a:cubicBezTo>
                    <a:pt x="42" y="27"/>
                    <a:pt x="26" y="0"/>
                    <a:pt x="17" y="6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3" name="Freeform 368"/>
            <p:cNvSpPr>
              <a:spLocks/>
            </p:cNvSpPr>
            <p:nvPr/>
          </p:nvSpPr>
          <p:spPr bwMode="auto">
            <a:xfrm rot="16200000">
              <a:off x="2029359" y="4759000"/>
              <a:ext cx="367787" cy="295971"/>
            </a:xfrm>
            <a:custGeom>
              <a:avLst/>
              <a:gdLst>
                <a:gd name="T0" fmla="*/ 4 w 63"/>
                <a:gd name="T1" fmla="*/ 17 h 51"/>
                <a:gd name="T2" fmla="*/ 44 w 63"/>
                <a:gd name="T3" fmla="*/ 25 h 51"/>
                <a:gd name="T4" fmla="*/ 4 w 63"/>
                <a:gd name="T5" fmla="*/ 1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" h="51">
                  <a:moveTo>
                    <a:pt x="4" y="17"/>
                  </a:moveTo>
                  <a:cubicBezTo>
                    <a:pt x="23" y="28"/>
                    <a:pt x="63" y="51"/>
                    <a:pt x="44" y="25"/>
                  </a:cubicBezTo>
                  <a:cubicBezTo>
                    <a:pt x="25" y="0"/>
                    <a:pt x="0" y="15"/>
                    <a:pt x="4" y="17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4" name="Freeform 369"/>
            <p:cNvSpPr>
              <a:spLocks/>
            </p:cNvSpPr>
            <p:nvPr/>
          </p:nvSpPr>
          <p:spPr bwMode="auto">
            <a:xfrm rot="16200000">
              <a:off x="2108793" y="4714387"/>
              <a:ext cx="121870" cy="208921"/>
            </a:xfrm>
            <a:custGeom>
              <a:avLst/>
              <a:gdLst>
                <a:gd name="T0" fmla="*/ 5 w 21"/>
                <a:gd name="T1" fmla="*/ 4 h 36"/>
                <a:gd name="T2" fmla="*/ 17 w 21"/>
                <a:gd name="T3" fmla="*/ 18 h 36"/>
                <a:gd name="T4" fmla="*/ 5 w 21"/>
                <a:gd name="T5" fmla="*/ 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36">
                  <a:moveTo>
                    <a:pt x="5" y="4"/>
                  </a:moveTo>
                  <a:cubicBezTo>
                    <a:pt x="0" y="11"/>
                    <a:pt x="13" y="36"/>
                    <a:pt x="17" y="18"/>
                  </a:cubicBezTo>
                  <a:cubicBezTo>
                    <a:pt x="21" y="0"/>
                    <a:pt x="8" y="1"/>
                    <a:pt x="5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5" name="Freeform 370"/>
            <p:cNvSpPr>
              <a:spLocks/>
            </p:cNvSpPr>
            <p:nvPr/>
          </p:nvSpPr>
          <p:spPr bwMode="auto">
            <a:xfrm rot="16200000">
              <a:off x="916204" y="4296546"/>
              <a:ext cx="250269" cy="337320"/>
            </a:xfrm>
            <a:custGeom>
              <a:avLst/>
              <a:gdLst>
                <a:gd name="T0" fmla="*/ 9 w 43"/>
                <a:gd name="T1" fmla="*/ 8 h 58"/>
                <a:gd name="T2" fmla="*/ 42 w 43"/>
                <a:gd name="T3" fmla="*/ 37 h 58"/>
                <a:gd name="T4" fmla="*/ 9 w 43"/>
                <a:gd name="T5" fmla="*/ 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58">
                  <a:moveTo>
                    <a:pt x="9" y="8"/>
                  </a:moveTo>
                  <a:cubicBezTo>
                    <a:pt x="0" y="19"/>
                    <a:pt x="40" y="58"/>
                    <a:pt x="42" y="37"/>
                  </a:cubicBezTo>
                  <a:cubicBezTo>
                    <a:pt x="43" y="16"/>
                    <a:pt x="16" y="0"/>
                    <a:pt x="9" y="8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6" name="Freeform 371"/>
            <p:cNvSpPr>
              <a:spLocks/>
            </p:cNvSpPr>
            <p:nvPr/>
          </p:nvSpPr>
          <p:spPr bwMode="auto">
            <a:xfrm rot="16200000">
              <a:off x="1100098" y="4460853"/>
              <a:ext cx="167572" cy="100108"/>
            </a:xfrm>
            <a:custGeom>
              <a:avLst/>
              <a:gdLst>
                <a:gd name="T0" fmla="*/ 19 w 29"/>
                <a:gd name="T1" fmla="*/ 3 h 17"/>
                <a:gd name="T2" fmla="*/ 11 w 29"/>
                <a:gd name="T3" fmla="*/ 13 h 17"/>
                <a:gd name="T4" fmla="*/ 19 w 29"/>
                <a:gd name="T5" fmla="*/ 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17">
                  <a:moveTo>
                    <a:pt x="19" y="3"/>
                  </a:moveTo>
                  <a:cubicBezTo>
                    <a:pt x="9" y="6"/>
                    <a:pt x="0" y="17"/>
                    <a:pt x="11" y="13"/>
                  </a:cubicBezTo>
                  <a:cubicBezTo>
                    <a:pt x="21" y="9"/>
                    <a:pt x="29" y="0"/>
                    <a:pt x="19" y="3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7" name="Freeform 372"/>
            <p:cNvSpPr>
              <a:spLocks/>
            </p:cNvSpPr>
            <p:nvPr/>
          </p:nvSpPr>
          <p:spPr bwMode="auto">
            <a:xfrm rot="16200000">
              <a:off x="2073973" y="5069117"/>
              <a:ext cx="150162" cy="215449"/>
            </a:xfrm>
            <a:custGeom>
              <a:avLst/>
              <a:gdLst>
                <a:gd name="T0" fmla="*/ 18 w 26"/>
                <a:gd name="T1" fmla="*/ 4 h 37"/>
                <a:gd name="T2" fmla="*/ 15 w 26"/>
                <a:gd name="T3" fmla="*/ 26 h 37"/>
                <a:gd name="T4" fmla="*/ 18 w 26"/>
                <a:gd name="T5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37">
                  <a:moveTo>
                    <a:pt x="18" y="4"/>
                  </a:moveTo>
                  <a:cubicBezTo>
                    <a:pt x="0" y="12"/>
                    <a:pt x="4" y="37"/>
                    <a:pt x="15" y="26"/>
                  </a:cubicBezTo>
                  <a:cubicBezTo>
                    <a:pt x="25" y="14"/>
                    <a:pt x="26" y="0"/>
                    <a:pt x="18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8" name="Freeform 373"/>
            <p:cNvSpPr>
              <a:spLocks/>
            </p:cNvSpPr>
            <p:nvPr/>
          </p:nvSpPr>
          <p:spPr bwMode="auto">
            <a:xfrm rot="16200000">
              <a:off x="2094647" y="4985331"/>
              <a:ext cx="261151" cy="110989"/>
            </a:xfrm>
            <a:custGeom>
              <a:avLst/>
              <a:gdLst>
                <a:gd name="T0" fmla="*/ 45 w 45"/>
                <a:gd name="T1" fmla="*/ 19 h 19"/>
                <a:gd name="T2" fmla="*/ 7 w 45"/>
                <a:gd name="T3" fmla="*/ 10 h 19"/>
                <a:gd name="T4" fmla="*/ 45 w 45"/>
                <a:gd name="T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19">
                  <a:moveTo>
                    <a:pt x="45" y="19"/>
                  </a:moveTo>
                  <a:cubicBezTo>
                    <a:pt x="32" y="17"/>
                    <a:pt x="0" y="0"/>
                    <a:pt x="7" y="10"/>
                  </a:cubicBezTo>
                  <a:cubicBezTo>
                    <a:pt x="15" y="19"/>
                    <a:pt x="45" y="19"/>
                    <a:pt x="45" y="19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9" name="Freeform 374"/>
            <p:cNvSpPr>
              <a:spLocks/>
            </p:cNvSpPr>
            <p:nvPr/>
          </p:nvSpPr>
          <p:spPr bwMode="auto">
            <a:xfrm rot="16200000">
              <a:off x="2227399" y="4741590"/>
              <a:ext cx="34820" cy="45701"/>
            </a:xfrm>
            <a:custGeom>
              <a:avLst/>
              <a:gdLst>
                <a:gd name="T0" fmla="*/ 6 w 6"/>
                <a:gd name="T1" fmla="*/ 4 h 8"/>
                <a:gd name="T2" fmla="*/ 5 w 6"/>
                <a:gd name="T3" fmla="*/ 3 h 8"/>
                <a:gd name="T4" fmla="*/ 0 w 6"/>
                <a:gd name="T5" fmla="*/ 4 h 8"/>
                <a:gd name="T6" fmla="*/ 1 w 6"/>
                <a:gd name="T7" fmla="*/ 5 h 8"/>
                <a:gd name="T8" fmla="*/ 6 w 6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6" y="4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5" y="0"/>
                    <a:pt x="0" y="1"/>
                    <a:pt x="0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8"/>
                    <a:pt x="6" y="7"/>
                    <a:pt x="6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0" name="Freeform 375"/>
            <p:cNvSpPr>
              <a:spLocks/>
            </p:cNvSpPr>
            <p:nvPr/>
          </p:nvSpPr>
          <p:spPr bwMode="auto">
            <a:xfrm rot="16200000">
              <a:off x="2041329" y="5008182"/>
              <a:ext cx="41349" cy="28291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1" name="Freeform 376"/>
            <p:cNvSpPr>
              <a:spLocks/>
            </p:cNvSpPr>
            <p:nvPr/>
          </p:nvSpPr>
          <p:spPr bwMode="auto">
            <a:xfrm rot="16200000">
              <a:off x="841124" y="4569666"/>
              <a:ext cx="34820" cy="28291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2" name="Freeform 377"/>
            <p:cNvSpPr>
              <a:spLocks/>
            </p:cNvSpPr>
            <p:nvPr/>
          </p:nvSpPr>
          <p:spPr bwMode="auto">
            <a:xfrm rot="16200000">
              <a:off x="1070719" y="4520700"/>
              <a:ext cx="41349" cy="28291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3" name="Freeform 378"/>
            <p:cNvSpPr>
              <a:spLocks/>
            </p:cNvSpPr>
            <p:nvPr/>
          </p:nvSpPr>
          <p:spPr bwMode="auto">
            <a:xfrm rot="16200000">
              <a:off x="1317724" y="4197526"/>
              <a:ext cx="34820" cy="28291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4" name="Freeform 379"/>
            <p:cNvSpPr>
              <a:spLocks/>
            </p:cNvSpPr>
            <p:nvPr/>
          </p:nvSpPr>
          <p:spPr bwMode="auto">
            <a:xfrm rot="16200000">
              <a:off x="834595" y="5168136"/>
              <a:ext cx="47878" cy="41349"/>
            </a:xfrm>
            <a:custGeom>
              <a:avLst/>
              <a:gdLst>
                <a:gd name="T0" fmla="*/ 4 w 8"/>
                <a:gd name="T1" fmla="*/ 1 h 7"/>
                <a:gd name="T2" fmla="*/ 3 w 8"/>
                <a:gd name="T3" fmla="*/ 1 h 7"/>
                <a:gd name="T4" fmla="*/ 4 w 8"/>
                <a:gd name="T5" fmla="*/ 6 h 7"/>
                <a:gd name="T6" fmla="*/ 5 w 8"/>
                <a:gd name="T7" fmla="*/ 6 h 7"/>
                <a:gd name="T8" fmla="*/ 4 w 8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4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0" y="2"/>
                    <a:pt x="1" y="7"/>
                    <a:pt x="4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8" y="5"/>
                    <a:pt x="7" y="0"/>
                    <a:pt x="4" y="1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5" name="Freeform 380"/>
            <p:cNvSpPr>
              <a:spLocks/>
            </p:cNvSpPr>
            <p:nvPr/>
          </p:nvSpPr>
          <p:spPr bwMode="auto">
            <a:xfrm rot="16200000">
              <a:off x="1270934" y="5580537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6" name="Freeform 381"/>
            <p:cNvSpPr>
              <a:spLocks/>
            </p:cNvSpPr>
            <p:nvPr/>
          </p:nvSpPr>
          <p:spPr bwMode="auto">
            <a:xfrm rot="16200000">
              <a:off x="295972" y="4451060"/>
              <a:ext cx="2576687" cy="900970"/>
            </a:xfrm>
            <a:custGeom>
              <a:avLst/>
              <a:gdLst>
                <a:gd name="T0" fmla="*/ 347 w 443"/>
                <a:gd name="T1" fmla="*/ 3 h 155"/>
                <a:gd name="T2" fmla="*/ 349 w 443"/>
                <a:gd name="T3" fmla="*/ 8 h 155"/>
                <a:gd name="T4" fmla="*/ 396 w 443"/>
                <a:gd name="T5" fmla="*/ 19 h 155"/>
                <a:gd name="T6" fmla="*/ 360 w 443"/>
                <a:gd name="T7" fmla="*/ 57 h 155"/>
                <a:gd name="T8" fmla="*/ 228 w 443"/>
                <a:gd name="T9" fmla="*/ 106 h 155"/>
                <a:gd name="T10" fmla="*/ 89 w 443"/>
                <a:gd name="T11" fmla="*/ 125 h 155"/>
                <a:gd name="T12" fmla="*/ 39 w 443"/>
                <a:gd name="T13" fmla="*/ 108 h 155"/>
                <a:gd name="T14" fmla="*/ 76 w 443"/>
                <a:gd name="T15" fmla="*/ 75 h 155"/>
                <a:gd name="T16" fmla="*/ 76 w 443"/>
                <a:gd name="T17" fmla="*/ 71 h 155"/>
                <a:gd name="T18" fmla="*/ 4 w 443"/>
                <a:gd name="T19" fmla="*/ 131 h 155"/>
                <a:gd name="T20" fmla="*/ 103 w 443"/>
                <a:gd name="T21" fmla="*/ 151 h 155"/>
                <a:gd name="T22" fmla="*/ 234 w 443"/>
                <a:gd name="T23" fmla="*/ 129 h 155"/>
                <a:gd name="T24" fmla="*/ 360 w 443"/>
                <a:gd name="T25" fmla="*/ 87 h 155"/>
                <a:gd name="T26" fmla="*/ 439 w 443"/>
                <a:gd name="T27" fmla="*/ 23 h 155"/>
                <a:gd name="T28" fmla="*/ 347 w 443"/>
                <a:gd name="T29" fmla="*/ 3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43" h="155">
                  <a:moveTo>
                    <a:pt x="347" y="3"/>
                  </a:moveTo>
                  <a:cubicBezTo>
                    <a:pt x="347" y="5"/>
                    <a:pt x="348" y="6"/>
                    <a:pt x="349" y="8"/>
                  </a:cubicBezTo>
                  <a:cubicBezTo>
                    <a:pt x="377" y="8"/>
                    <a:pt x="394" y="9"/>
                    <a:pt x="396" y="19"/>
                  </a:cubicBezTo>
                  <a:cubicBezTo>
                    <a:pt x="399" y="29"/>
                    <a:pt x="385" y="43"/>
                    <a:pt x="360" y="57"/>
                  </a:cubicBezTo>
                  <a:cubicBezTo>
                    <a:pt x="329" y="74"/>
                    <a:pt x="282" y="92"/>
                    <a:pt x="228" y="106"/>
                  </a:cubicBezTo>
                  <a:cubicBezTo>
                    <a:pt x="174" y="119"/>
                    <a:pt x="124" y="125"/>
                    <a:pt x="89" y="125"/>
                  </a:cubicBezTo>
                  <a:cubicBezTo>
                    <a:pt x="61" y="124"/>
                    <a:pt x="42" y="118"/>
                    <a:pt x="39" y="108"/>
                  </a:cubicBezTo>
                  <a:cubicBezTo>
                    <a:pt x="37" y="97"/>
                    <a:pt x="52" y="89"/>
                    <a:pt x="76" y="75"/>
                  </a:cubicBezTo>
                  <a:cubicBezTo>
                    <a:pt x="76" y="74"/>
                    <a:pt x="76" y="72"/>
                    <a:pt x="76" y="71"/>
                  </a:cubicBezTo>
                  <a:cubicBezTo>
                    <a:pt x="28" y="93"/>
                    <a:pt x="0" y="115"/>
                    <a:pt x="4" y="131"/>
                  </a:cubicBezTo>
                  <a:cubicBezTo>
                    <a:pt x="8" y="148"/>
                    <a:pt x="47" y="155"/>
                    <a:pt x="103" y="151"/>
                  </a:cubicBezTo>
                  <a:cubicBezTo>
                    <a:pt x="141" y="148"/>
                    <a:pt x="186" y="141"/>
                    <a:pt x="234" y="129"/>
                  </a:cubicBezTo>
                  <a:cubicBezTo>
                    <a:pt x="282" y="117"/>
                    <a:pt x="325" y="102"/>
                    <a:pt x="360" y="87"/>
                  </a:cubicBezTo>
                  <a:cubicBezTo>
                    <a:pt x="412" y="64"/>
                    <a:pt x="443" y="40"/>
                    <a:pt x="439" y="23"/>
                  </a:cubicBezTo>
                  <a:cubicBezTo>
                    <a:pt x="435" y="7"/>
                    <a:pt x="399" y="0"/>
                    <a:pt x="347" y="3"/>
                  </a:cubicBez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7" name="Freeform 382"/>
            <p:cNvSpPr>
              <a:spLocks/>
            </p:cNvSpPr>
            <p:nvPr/>
          </p:nvSpPr>
          <p:spPr bwMode="auto">
            <a:xfrm rot="16200000">
              <a:off x="11253946" y="3287851"/>
              <a:ext cx="256798" cy="245917"/>
            </a:xfrm>
            <a:custGeom>
              <a:avLst/>
              <a:gdLst>
                <a:gd name="T0" fmla="*/ 59 w 118"/>
                <a:gd name="T1" fmla="*/ 0 h 113"/>
                <a:gd name="T2" fmla="*/ 78 w 118"/>
                <a:gd name="T3" fmla="*/ 38 h 113"/>
                <a:gd name="T4" fmla="*/ 118 w 118"/>
                <a:gd name="T5" fmla="*/ 43 h 113"/>
                <a:gd name="T6" fmla="*/ 88 w 118"/>
                <a:gd name="T7" fmla="*/ 73 h 113"/>
                <a:gd name="T8" fmla="*/ 96 w 118"/>
                <a:gd name="T9" fmla="*/ 113 h 113"/>
                <a:gd name="T10" fmla="*/ 59 w 118"/>
                <a:gd name="T11" fmla="*/ 94 h 113"/>
                <a:gd name="T12" fmla="*/ 24 w 118"/>
                <a:gd name="T13" fmla="*/ 113 h 113"/>
                <a:gd name="T14" fmla="*/ 30 w 118"/>
                <a:gd name="T15" fmla="*/ 73 h 113"/>
                <a:gd name="T16" fmla="*/ 0 w 118"/>
                <a:gd name="T17" fmla="*/ 43 h 113"/>
                <a:gd name="T18" fmla="*/ 40 w 118"/>
                <a:gd name="T19" fmla="*/ 38 h 113"/>
                <a:gd name="T20" fmla="*/ 59 w 118"/>
                <a:gd name="T2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3">
                  <a:moveTo>
                    <a:pt x="59" y="0"/>
                  </a:moveTo>
                  <a:lnTo>
                    <a:pt x="78" y="38"/>
                  </a:lnTo>
                  <a:lnTo>
                    <a:pt x="118" y="43"/>
                  </a:lnTo>
                  <a:lnTo>
                    <a:pt x="88" y="73"/>
                  </a:lnTo>
                  <a:lnTo>
                    <a:pt x="96" y="113"/>
                  </a:lnTo>
                  <a:lnTo>
                    <a:pt x="59" y="94"/>
                  </a:lnTo>
                  <a:lnTo>
                    <a:pt x="24" y="113"/>
                  </a:lnTo>
                  <a:lnTo>
                    <a:pt x="30" y="73"/>
                  </a:lnTo>
                  <a:lnTo>
                    <a:pt x="0" y="43"/>
                  </a:lnTo>
                  <a:lnTo>
                    <a:pt x="40" y="38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8" name="Freeform 383"/>
            <p:cNvSpPr>
              <a:spLocks/>
            </p:cNvSpPr>
            <p:nvPr/>
          </p:nvSpPr>
          <p:spPr bwMode="auto">
            <a:xfrm rot="16200000">
              <a:off x="3246974" y="5291095"/>
              <a:ext cx="152338" cy="143633"/>
            </a:xfrm>
            <a:custGeom>
              <a:avLst/>
              <a:gdLst>
                <a:gd name="T0" fmla="*/ 16 w 70"/>
                <a:gd name="T1" fmla="*/ 0 h 66"/>
                <a:gd name="T2" fmla="*/ 38 w 70"/>
                <a:gd name="T3" fmla="*/ 13 h 66"/>
                <a:gd name="T4" fmla="*/ 59 w 70"/>
                <a:gd name="T5" fmla="*/ 2 h 66"/>
                <a:gd name="T6" fmla="*/ 54 w 70"/>
                <a:gd name="T7" fmla="*/ 26 h 66"/>
                <a:gd name="T8" fmla="*/ 70 w 70"/>
                <a:gd name="T9" fmla="*/ 45 h 66"/>
                <a:gd name="T10" fmla="*/ 46 w 70"/>
                <a:gd name="T11" fmla="*/ 45 h 66"/>
                <a:gd name="T12" fmla="*/ 35 w 70"/>
                <a:gd name="T13" fmla="*/ 66 h 66"/>
                <a:gd name="T14" fmla="*/ 24 w 70"/>
                <a:gd name="T15" fmla="*/ 45 h 66"/>
                <a:gd name="T16" fmla="*/ 0 w 70"/>
                <a:gd name="T17" fmla="*/ 40 h 66"/>
                <a:gd name="T18" fmla="*/ 19 w 70"/>
                <a:gd name="T19" fmla="*/ 24 h 66"/>
                <a:gd name="T20" fmla="*/ 16 w 70"/>
                <a:gd name="T2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6">
                  <a:moveTo>
                    <a:pt x="16" y="0"/>
                  </a:moveTo>
                  <a:lnTo>
                    <a:pt x="38" y="13"/>
                  </a:lnTo>
                  <a:lnTo>
                    <a:pt x="59" y="2"/>
                  </a:lnTo>
                  <a:lnTo>
                    <a:pt x="54" y="26"/>
                  </a:lnTo>
                  <a:lnTo>
                    <a:pt x="70" y="45"/>
                  </a:lnTo>
                  <a:lnTo>
                    <a:pt x="46" y="45"/>
                  </a:lnTo>
                  <a:lnTo>
                    <a:pt x="35" y="66"/>
                  </a:lnTo>
                  <a:lnTo>
                    <a:pt x="24" y="45"/>
                  </a:lnTo>
                  <a:lnTo>
                    <a:pt x="0" y="40"/>
                  </a:lnTo>
                  <a:lnTo>
                    <a:pt x="19" y="24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9" name="Freeform 384"/>
            <p:cNvSpPr>
              <a:spLocks/>
            </p:cNvSpPr>
            <p:nvPr/>
          </p:nvSpPr>
          <p:spPr bwMode="auto">
            <a:xfrm rot="16200000">
              <a:off x="2763846" y="6494564"/>
              <a:ext cx="158867" cy="150162"/>
            </a:xfrm>
            <a:custGeom>
              <a:avLst/>
              <a:gdLst>
                <a:gd name="T0" fmla="*/ 16 w 73"/>
                <a:gd name="T1" fmla="*/ 0 h 69"/>
                <a:gd name="T2" fmla="*/ 38 w 73"/>
                <a:gd name="T3" fmla="*/ 13 h 69"/>
                <a:gd name="T4" fmla="*/ 62 w 73"/>
                <a:gd name="T5" fmla="*/ 3 h 69"/>
                <a:gd name="T6" fmla="*/ 54 w 73"/>
                <a:gd name="T7" fmla="*/ 27 h 69"/>
                <a:gd name="T8" fmla="*/ 73 w 73"/>
                <a:gd name="T9" fmla="*/ 45 h 69"/>
                <a:gd name="T10" fmla="*/ 46 w 73"/>
                <a:gd name="T11" fmla="*/ 48 h 69"/>
                <a:gd name="T12" fmla="*/ 35 w 73"/>
                <a:gd name="T13" fmla="*/ 69 h 69"/>
                <a:gd name="T14" fmla="*/ 24 w 73"/>
                <a:gd name="T15" fmla="*/ 45 h 69"/>
                <a:gd name="T16" fmla="*/ 0 w 73"/>
                <a:gd name="T17" fmla="*/ 43 h 69"/>
                <a:gd name="T18" fmla="*/ 19 w 73"/>
                <a:gd name="T19" fmla="*/ 27 h 69"/>
                <a:gd name="T20" fmla="*/ 16 w 73"/>
                <a:gd name="T2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" h="69">
                  <a:moveTo>
                    <a:pt x="16" y="0"/>
                  </a:moveTo>
                  <a:lnTo>
                    <a:pt x="38" y="13"/>
                  </a:lnTo>
                  <a:lnTo>
                    <a:pt x="62" y="3"/>
                  </a:lnTo>
                  <a:lnTo>
                    <a:pt x="54" y="27"/>
                  </a:lnTo>
                  <a:lnTo>
                    <a:pt x="73" y="45"/>
                  </a:lnTo>
                  <a:lnTo>
                    <a:pt x="46" y="48"/>
                  </a:lnTo>
                  <a:lnTo>
                    <a:pt x="35" y="69"/>
                  </a:lnTo>
                  <a:lnTo>
                    <a:pt x="24" y="45"/>
                  </a:lnTo>
                  <a:lnTo>
                    <a:pt x="0" y="43"/>
                  </a:lnTo>
                  <a:lnTo>
                    <a:pt x="19" y="2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0" name="Freeform 385"/>
            <p:cNvSpPr>
              <a:spLocks/>
            </p:cNvSpPr>
            <p:nvPr/>
          </p:nvSpPr>
          <p:spPr bwMode="auto">
            <a:xfrm rot="16200000">
              <a:off x="3350347" y="1007136"/>
              <a:ext cx="150162" cy="152338"/>
            </a:xfrm>
            <a:custGeom>
              <a:avLst/>
              <a:gdLst>
                <a:gd name="T0" fmla="*/ 0 w 69"/>
                <a:gd name="T1" fmla="*/ 32 h 70"/>
                <a:gd name="T2" fmla="*/ 21 w 69"/>
                <a:gd name="T3" fmla="*/ 24 h 70"/>
                <a:gd name="T4" fmla="*/ 29 w 69"/>
                <a:gd name="T5" fmla="*/ 0 h 70"/>
                <a:gd name="T6" fmla="*/ 45 w 69"/>
                <a:gd name="T7" fmla="*/ 19 h 70"/>
                <a:gd name="T8" fmla="*/ 69 w 69"/>
                <a:gd name="T9" fmla="*/ 19 h 70"/>
                <a:gd name="T10" fmla="*/ 53 w 69"/>
                <a:gd name="T11" fmla="*/ 38 h 70"/>
                <a:gd name="T12" fmla="*/ 64 w 69"/>
                <a:gd name="T13" fmla="*/ 62 h 70"/>
                <a:gd name="T14" fmla="*/ 40 w 69"/>
                <a:gd name="T15" fmla="*/ 54 h 70"/>
                <a:gd name="T16" fmla="*/ 21 w 69"/>
                <a:gd name="T17" fmla="*/ 70 h 70"/>
                <a:gd name="T18" fmla="*/ 18 w 69"/>
                <a:gd name="T19" fmla="*/ 46 h 70"/>
                <a:gd name="T20" fmla="*/ 0 w 69"/>
                <a:gd name="T21" fmla="*/ 3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" h="70">
                  <a:moveTo>
                    <a:pt x="0" y="32"/>
                  </a:moveTo>
                  <a:lnTo>
                    <a:pt x="21" y="24"/>
                  </a:lnTo>
                  <a:lnTo>
                    <a:pt x="29" y="0"/>
                  </a:lnTo>
                  <a:lnTo>
                    <a:pt x="45" y="19"/>
                  </a:lnTo>
                  <a:lnTo>
                    <a:pt x="69" y="19"/>
                  </a:lnTo>
                  <a:lnTo>
                    <a:pt x="53" y="38"/>
                  </a:lnTo>
                  <a:lnTo>
                    <a:pt x="64" y="62"/>
                  </a:lnTo>
                  <a:lnTo>
                    <a:pt x="40" y="54"/>
                  </a:lnTo>
                  <a:lnTo>
                    <a:pt x="21" y="70"/>
                  </a:lnTo>
                  <a:lnTo>
                    <a:pt x="18" y="46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1" name="Freeform 386"/>
            <p:cNvSpPr>
              <a:spLocks/>
            </p:cNvSpPr>
            <p:nvPr/>
          </p:nvSpPr>
          <p:spPr bwMode="auto">
            <a:xfrm rot="16200000">
              <a:off x="342761" y="648053"/>
              <a:ext cx="152338" cy="150162"/>
            </a:xfrm>
            <a:custGeom>
              <a:avLst/>
              <a:gdLst>
                <a:gd name="T0" fmla="*/ 0 w 70"/>
                <a:gd name="T1" fmla="*/ 32 h 69"/>
                <a:gd name="T2" fmla="*/ 24 w 70"/>
                <a:gd name="T3" fmla="*/ 24 h 69"/>
                <a:gd name="T4" fmla="*/ 30 w 70"/>
                <a:gd name="T5" fmla="*/ 0 h 69"/>
                <a:gd name="T6" fmla="*/ 46 w 70"/>
                <a:gd name="T7" fmla="*/ 19 h 69"/>
                <a:gd name="T8" fmla="*/ 70 w 70"/>
                <a:gd name="T9" fmla="*/ 19 h 69"/>
                <a:gd name="T10" fmla="*/ 56 w 70"/>
                <a:gd name="T11" fmla="*/ 37 h 69"/>
                <a:gd name="T12" fmla="*/ 64 w 70"/>
                <a:gd name="T13" fmla="*/ 61 h 69"/>
                <a:gd name="T14" fmla="*/ 40 w 70"/>
                <a:gd name="T15" fmla="*/ 53 h 69"/>
                <a:gd name="T16" fmla="*/ 22 w 70"/>
                <a:gd name="T17" fmla="*/ 69 h 69"/>
                <a:gd name="T18" fmla="*/ 22 w 70"/>
                <a:gd name="T19" fmla="*/ 45 h 69"/>
                <a:gd name="T20" fmla="*/ 0 w 70"/>
                <a:gd name="T21" fmla="*/ 3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9">
                  <a:moveTo>
                    <a:pt x="0" y="32"/>
                  </a:moveTo>
                  <a:lnTo>
                    <a:pt x="24" y="24"/>
                  </a:lnTo>
                  <a:lnTo>
                    <a:pt x="30" y="0"/>
                  </a:lnTo>
                  <a:lnTo>
                    <a:pt x="46" y="19"/>
                  </a:lnTo>
                  <a:lnTo>
                    <a:pt x="70" y="19"/>
                  </a:lnTo>
                  <a:lnTo>
                    <a:pt x="56" y="37"/>
                  </a:lnTo>
                  <a:lnTo>
                    <a:pt x="64" y="61"/>
                  </a:lnTo>
                  <a:lnTo>
                    <a:pt x="40" y="53"/>
                  </a:lnTo>
                  <a:lnTo>
                    <a:pt x="22" y="69"/>
                  </a:lnTo>
                  <a:lnTo>
                    <a:pt x="22" y="45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2" name="Freeform 387"/>
            <p:cNvSpPr>
              <a:spLocks/>
            </p:cNvSpPr>
            <p:nvPr/>
          </p:nvSpPr>
          <p:spPr bwMode="auto">
            <a:xfrm rot="16200000">
              <a:off x="1823703" y="46319"/>
              <a:ext cx="145809" cy="150162"/>
            </a:xfrm>
            <a:custGeom>
              <a:avLst/>
              <a:gdLst>
                <a:gd name="T0" fmla="*/ 0 w 67"/>
                <a:gd name="T1" fmla="*/ 10 h 69"/>
                <a:gd name="T2" fmla="*/ 24 w 67"/>
                <a:gd name="T3" fmla="*/ 16 h 69"/>
                <a:gd name="T4" fmla="*/ 43 w 67"/>
                <a:gd name="T5" fmla="*/ 0 h 69"/>
                <a:gd name="T6" fmla="*/ 45 w 67"/>
                <a:gd name="T7" fmla="*/ 24 h 69"/>
                <a:gd name="T8" fmla="*/ 67 w 67"/>
                <a:gd name="T9" fmla="*/ 34 h 69"/>
                <a:gd name="T10" fmla="*/ 45 w 67"/>
                <a:gd name="T11" fmla="*/ 45 h 69"/>
                <a:gd name="T12" fmla="*/ 40 w 67"/>
                <a:gd name="T13" fmla="*/ 69 h 69"/>
                <a:gd name="T14" fmla="*/ 24 w 67"/>
                <a:gd name="T15" fmla="*/ 50 h 69"/>
                <a:gd name="T16" fmla="*/ 0 w 67"/>
                <a:gd name="T17" fmla="*/ 53 h 69"/>
                <a:gd name="T18" fmla="*/ 11 w 67"/>
                <a:gd name="T19" fmla="*/ 32 h 69"/>
                <a:gd name="T20" fmla="*/ 0 w 67"/>
                <a:gd name="T21" fmla="*/ 1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69">
                  <a:moveTo>
                    <a:pt x="0" y="10"/>
                  </a:moveTo>
                  <a:lnTo>
                    <a:pt x="24" y="16"/>
                  </a:lnTo>
                  <a:lnTo>
                    <a:pt x="43" y="0"/>
                  </a:lnTo>
                  <a:lnTo>
                    <a:pt x="45" y="24"/>
                  </a:lnTo>
                  <a:lnTo>
                    <a:pt x="67" y="34"/>
                  </a:lnTo>
                  <a:lnTo>
                    <a:pt x="45" y="45"/>
                  </a:lnTo>
                  <a:lnTo>
                    <a:pt x="40" y="69"/>
                  </a:lnTo>
                  <a:lnTo>
                    <a:pt x="24" y="50"/>
                  </a:lnTo>
                  <a:lnTo>
                    <a:pt x="0" y="53"/>
                  </a:lnTo>
                  <a:lnTo>
                    <a:pt x="11" y="32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3" name="Freeform 388"/>
            <p:cNvSpPr>
              <a:spLocks/>
            </p:cNvSpPr>
            <p:nvPr/>
          </p:nvSpPr>
          <p:spPr bwMode="auto">
            <a:xfrm rot="16200000">
              <a:off x="390639" y="2230191"/>
              <a:ext cx="145809" cy="156690"/>
            </a:xfrm>
            <a:custGeom>
              <a:avLst/>
              <a:gdLst>
                <a:gd name="T0" fmla="*/ 0 w 67"/>
                <a:gd name="T1" fmla="*/ 13 h 72"/>
                <a:gd name="T2" fmla="*/ 25 w 67"/>
                <a:gd name="T3" fmla="*/ 18 h 72"/>
                <a:gd name="T4" fmla="*/ 43 w 67"/>
                <a:gd name="T5" fmla="*/ 0 h 72"/>
                <a:gd name="T6" fmla="*/ 46 w 67"/>
                <a:gd name="T7" fmla="*/ 26 h 72"/>
                <a:gd name="T8" fmla="*/ 67 w 67"/>
                <a:gd name="T9" fmla="*/ 37 h 72"/>
                <a:gd name="T10" fmla="*/ 46 w 67"/>
                <a:gd name="T11" fmla="*/ 48 h 72"/>
                <a:gd name="T12" fmla="*/ 41 w 67"/>
                <a:gd name="T13" fmla="*/ 72 h 72"/>
                <a:gd name="T14" fmla="*/ 25 w 67"/>
                <a:gd name="T15" fmla="*/ 53 h 72"/>
                <a:gd name="T16" fmla="*/ 0 w 67"/>
                <a:gd name="T17" fmla="*/ 56 h 72"/>
                <a:gd name="T18" fmla="*/ 11 w 67"/>
                <a:gd name="T19" fmla="*/ 34 h 72"/>
                <a:gd name="T20" fmla="*/ 0 w 67"/>
                <a:gd name="T21" fmla="*/ 1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72">
                  <a:moveTo>
                    <a:pt x="0" y="13"/>
                  </a:moveTo>
                  <a:lnTo>
                    <a:pt x="25" y="18"/>
                  </a:lnTo>
                  <a:lnTo>
                    <a:pt x="43" y="0"/>
                  </a:lnTo>
                  <a:lnTo>
                    <a:pt x="46" y="26"/>
                  </a:lnTo>
                  <a:lnTo>
                    <a:pt x="67" y="37"/>
                  </a:lnTo>
                  <a:lnTo>
                    <a:pt x="46" y="48"/>
                  </a:lnTo>
                  <a:lnTo>
                    <a:pt x="41" y="72"/>
                  </a:lnTo>
                  <a:lnTo>
                    <a:pt x="25" y="53"/>
                  </a:lnTo>
                  <a:lnTo>
                    <a:pt x="0" y="56"/>
                  </a:lnTo>
                  <a:lnTo>
                    <a:pt x="11" y="34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4" name="Freeform 389"/>
            <p:cNvSpPr>
              <a:spLocks/>
            </p:cNvSpPr>
            <p:nvPr/>
          </p:nvSpPr>
          <p:spPr bwMode="auto">
            <a:xfrm rot="16200000">
              <a:off x="413489" y="5293271"/>
              <a:ext cx="152338" cy="152338"/>
            </a:xfrm>
            <a:custGeom>
              <a:avLst/>
              <a:gdLst>
                <a:gd name="T0" fmla="*/ 3 w 70"/>
                <a:gd name="T1" fmla="*/ 11 h 70"/>
                <a:gd name="T2" fmla="*/ 27 w 70"/>
                <a:gd name="T3" fmla="*/ 16 h 70"/>
                <a:gd name="T4" fmla="*/ 46 w 70"/>
                <a:gd name="T5" fmla="*/ 0 h 70"/>
                <a:gd name="T6" fmla="*/ 46 w 70"/>
                <a:gd name="T7" fmla="*/ 24 h 70"/>
                <a:gd name="T8" fmla="*/ 70 w 70"/>
                <a:gd name="T9" fmla="*/ 35 h 70"/>
                <a:gd name="T10" fmla="*/ 46 w 70"/>
                <a:gd name="T11" fmla="*/ 46 h 70"/>
                <a:gd name="T12" fmla="*/ 41 w 70"/>
                <a:gd name="T13" fmla="*/ 70 h 70"/>
                <a:gd name="T14" fmla="*/ 24 w 70"/>
                <a:gd name="T15" fmla="*/ 51 h 70"/>
                <a:gd name="T16" fmla="*/ 0 w 70"/>
                <a:gd name="T17" fmla="*/ 54 h 70"/>
                <a:gd name="T18" fmla="*/ 14 w 70"/>
                <a:gd name="T19" fmla="*/ 32 h 70"/>
                <a:gd name="T20" fmla="*/ 3 w 70"/>
                <a:gd name="T21" fmla="*/ 1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70">
                  <a:moveTo>
                    <a:pt x="3" y="11"/>
                  </a:moveTo>
                  <a:lnTo>
                    <a:pt x="27" y="16"/>
                  </a:lnTo>
                  <a:lnTo>
                    <a:pt x="46" y="0"/>
                  </a:lnTo>
                  <a:lnTo>
                    <a:pt x="46" y="24"/>
                  </a:lnTo>
                  <a:lnTo>
                    <a:pt x="70" y="35"/>
                  </a:lnTo>
                  <a:lnTo>
                    <a:pt x="46" y="46"/>
                  </a:lnTo>
                  <a:lnTo>
                    <a:pt x="41" y="70"/>
                  </a:lnTo>
                  <a:lnTo>
                    <a:pt x="24" y="51"/>
                  </a:lnTo>
                  <a:lnTo>
                    <a:pt x="0" y="54"/>
                  </a:lnTo>
                  <a:lnTo>
                    <a:pt x="14" y="32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5" name="Freeform 390"/>
            <p:cNvSpPr>
              <a:spLocks/>
            </p:cNvSpPr>
            <p:nvPr/>
          </p:nvSpPr>
          <p:spPr bwMode="auto">
            <a:xfrm rot="16200000">
              <a:off x="2168640" y="3031053"/>
              <a:ext cx="145809" cy="156690"/>
            </a:xfrm>
            <a:custGeom>
              <a:avLst/>
              <a:gdLst>
                <a:gd name="T0" fmla="*/ 0 w 67"/>
                <a:gd name="T1" fmla="*/ 14 h 72"/>
                <a:gd name="T2" fmla="*/ 24 w 67"/>
                <a:gd name="T3" fmla="*/ 16 h 72"/>
                <a:gd name="T4" fmla="*/ 43 w 67"/>
                <a:gd name="T5" fmla="*/ 0 h 72"/>
                <a:gd name="T6" fmla="*/ 45 w 67"/>
                <a:gd name="T7" fmla="*/ 24 h 72"/>
                <a:gd name="T8" fmla="*/ 67 w 67"/>
                <a:gd name="T9" fmla="*/ 38 h 72"/>
                <a:gd name="T10" fmla="*/ 45 w 67"/>
                <a:gd name="T11" fmla="*/ 48 h 72"/>
                <a:gd name="T12" fmla="*/ 40 w 67"/>
                <a:gd name="T13" fmla="*/ 72 h 72"/>
                <a:gd name="T14" fmla="*/ 24 w 67"/>
                <a:gd name="T15" fmla="*/ 54 h 72"/>
                <a:gd name="T16" fmla="*/ 0 w 67"/>
                <a:gd name="T17" fmla="*/ 56 h 72"/>
                <a:gd name="T18" fmla="*/ 10 w 67"/>
                <a:gd name="T19" fmla="*/ 35 h 72"/>
                <a:gd name="T20" fmla="*/ 0 w 67"/>
                <a:gd name="T21" fmla="*/ 1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72">
                  <a:moveTo>
                    <a:pt x="0" y="14"/>
                  </a:moveTo>
                  <a:lnTo>
                    <a:pt x="24" y="16"/>
                  </a:lnTo>
                  <a:lnTo>
                    <a:pt x="43" y="0"/>
                  </a:lnTo>
                  <a:lnTo>
                    <a:pt x="45" y="24"/>
                  </a:lnTo>
                  <a:lnTo>
                    <a:pt x="67" y="38"/>
                  </a:lnTo>
                  <a:lnTo>
                    <a:pt x="45" y="48"/>
                  </a:lnTo>
                  <a:lnTo>
                    <a:pt x="40" y="72"/>
                  </a:lnTo>
                  <a:lnTo>
                    <a:pt x="24" y="54"/>
                  </a:lnTo>
                  <a:lnTo>
                    <a:pt x="0" y="56"/>
                  </a:lnTo>
                  <a:lnTo>
                    <a:pt x="10" y="35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6" name="Freeform 391"/>
            <p:cNvSpPr>
              <a:spLocks/>
            </p:cNvSpPr>
            <p:nvPr/>
          </p:nvSpPr>
          <p:spPr bwMode="auto">
            <a:xfrm rot="16200000">
              <a:off x="2307920" y="4136591"/>
              <a:ext cx="152338" cy="150162"/>
            </a:xfrm>
            <a:custGeom>
              <a:avLst/>
              <a:gdLst>
                <a:gd name="T0" fmla="*/ 3 w 70"/>
                <a:gd name="T1" fmla="*/ 11 h 69"/>
                <a:gd name="T2" fmla="*/ 27 w 70"/>
                <a:gd name="T3" fmla="*/ 16 h 69"/>
                <a:gd name="T4" fmla="*/ 46 w 70"/>
                <a:gd name="T5" fmla="*/ 0 h 69"/>
                <a:gd name="T6" fmla="*/ 48 w 70"/>
                <a:gd name="T7" fmla="*/ 24 h 69"/>
                <a:gd name="T8" fmla="*/ 70 w 70"/>
                <a:gd name="T9" fmla="*/ 35 h 69"/>
                <a:gd name="T10" fmla="*/ 46 w 70"/>
                <a:gd name="T11" fmla="*/ 45 h 69"/>
                <a:gd name="T12" fmla="*/ 43 w 70"/>
                <a:gd name="T13" fmla="*/ 69 h 69"/>
                <a:gd name="T14" fmla="*/ 24 w 70"/>
                <a:gd name="T15" fmla="*/ 51 h 69"/>
                <a:gd name="T16" fmla="*/ 0 w 70"/>
                <a:gd name="T17" fmla="*/ 53 h 69"/>
                <a:gd name="T18" fmla="*/ 13 w 70"/>
                <a:gd name="T19" fmla="*/ 32 h 69"/>
                <a:gd name="T20" fmla="*/ 3 w 70"/>
                <a:gd name="T21" fmla="*/ 1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9">
                  <a:moveTo>
                    <a:pt x="3" y="11"/>
                  </a:moveTo>
                  <a:lnTo>
                    <a:pt x="27" y="16"/>
                  </a:lnTo>
                  <a:lnTo>
                    <a:pt x="46" y="0"/>
                  </a:lnTo>
                  <a:lnTo>
                    <a:pt x="48" y="24"/>
                  </a:lnTo>
                  <a:lnTo>
                    <a:pt x="70" y="35"/>
                  </a:lnTo>
                  <a:lnTo>
                    <a:pt x="46" y="45"/>
                  </a:lnTo>
                  <a:lnTo>
                    <a:pt x="43" y="69"/>
                  </a:lnTo>
                  <a:lnTo>
                    <a:pt x="24" y="51"/>
                  </a:lnTo>
                  <a:lnTo>
                    <a:pt x="0" y="53"/>
                  </a:lnTo>
                  <a:lnTo>
                    <a:pt x="13" y="32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7" name="Freeform 392"/>
            <p:cNvSpPr>
              <a:spLocks/>
            </p:cNvSpPr>
            <p:nvPr/>
          </p:nvSpPr>
          <p:spPr bwMode="auto">
            <a:xfrm rot="16200000">
              <a:off x="192599" y="6090869"/>
              <a:ext cx="145809" cy="156690"/>
            </a:xfrm>
            <a:custGeom>
              <a:avLst/>
              <a:gdLst>
                <a:gd name="T0" fmla="*/ 0 w 67"/>
                <a:gd name="T1" fmla="*/ 13 h 72"/>
                <a:gd name="T2" fmla="*/ 24 w 67"/>
                <a:gd name="T3" fmla="*/ 19 h 72"/>
                <a:gd name="T4" fmla="*/ 43 w 67"/>
                <a:gd name="T5" fmla="*/ 0 h 72"/>
                <a:gd name="T6" fmla="*/ 46 w 67"/>
                <a:gd name="T7" fmla="*/ 27 h 72"/>
                <a:gd name="T8" fmla="*/ 67 w 67"/>
                <a:gd name="T9" fmla="*/ 37 h 72"/>
                <a:gd name="T10" fmla="*/ 46 w 67"/>
                <a:gd name="T11" fmla="*/ 48 h 72"/>
                <a:gd name="T12" fmla="*/ 40 w 67"/>
                <a:gd name="T13" fmla="*/ 72 h 72"/>
                <a:gd name="T14" fmla="*/ 24 w 67"/>
                <a:gd name="T15" fmla="*/ 53 h 72"/>
                <a:gd name="T16" fmla="*/ 0 w 67"/>
                <a:gd name="T17" fmla="*/ 56 h 72"/>
                <a:gd name="T18" fmla="*/ 11 w 67"/>
                <a:gd name="T19" fmla="*/ 35 h 72"/>
                <a:gd name="T20" fmla="*/ 0 w 67"/>
                <a:gd name="T21" fmla="*/ 1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72">
                  <a:moveTo>
                    <a:pt x="0" y="13"/>
                  </a:moveTo>
                  <a:lnTo>
                    <a:pt x="24" y="19"/>
                  </a:lnTo>
                  <a:lnTo>
                    <a:pt x="43" y="0"/>
                  </a:lnTo>
                  <a:lnTo>
                    <a:pt x="46" y="27"/>
                  </a:lnTo>
                  <a:lnTo>
                    <a:pt x="67" y="37"/>
                  </a:lnTo>
                  <a:lnTo>
                    <a:pt x="46" y="48"/>
                  </a:lnTo>
                  <a:lnTo>
                    <a:pt x="40" y="72"/>
                  </a:lnTo>
                  <a:lnTo>
                    <a:pt x="24" y="53"/>
                  </a:lnTo>
                  <a:lnTo>
                    <a:pt x="0" y="56"/>
                  </a:lnTo>
                  <a:lnTo>
                    <a:pt x="11" y="35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8" name="Freeform 393"/>
            <p:cNvSpPr>
              <a:spLocks/>
            </p:cNvSpPr>
            <p:nvPr/>
          </p:nvSpPr>
          <p:spPr bwMode="auto">
            <a:xfrm rot="16200000">
              <a:off x="11585825" y="1212791"/>
              <a:ext cx="256798" cy="243741"/>
            </a:xfrm>
            <a:custGeom>
              <a:avLst/>
              <a:gdLst>
                <a:gd name="T0" fmla="*/ 19 w 118"/>
                <a:gd name="T1" fmla="*/ 2 h 112"/>
                <a:gd name="T2" fmla="*/ 56 w 118"/>
                <a:gd name="T3" fmla="*/ 21 h 112"/>
                <a:gd name="T4" fmla="*/ 91 w 118"/>
                <a:gd name="T5" fmla="*/ 0 h 112"/>
                <a:gd name="T6" fmla="*/ 86 w 118"/>
                <a:gd name="T7" fmla="*/ 42 h 112"/>
                <a:gd name="T8" fmla="*/ 118 w 118"/>
                <a:gd name="T9" fmla="*/ 69 h 112"/>
                <a:gd name="T10" fmla="*/ 77 w 118"/>
                <a:gd name="T11" fmla="*/ 77 h 112"/>
                <a:gd name="T12" fmla="*/ 59 w 118"/>
                <a:gd name="T13" fmla="*/ 112 h 112"/>
                <a:gd name="T14" fmla="*/ 40 w 118"/>
                <a:gd name="T15" fmla="*/ 77 h 112"/>
                <a:gd name="T16" fmla="*/ 0 w 118"/>
                <a:gd name="T17" fmla="*/ 72 h 112"/>
                <a:gd name="T18" fmla="*/ 27 w 118"/>
                <a:gd name="T19" fmla="*/ 42 h 112"/>
                <a:gd name="T20" fmla="*/ 19 w 118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2"/>
                  </a:lnTo>
                  <a:lnTo>
                    <a:pt x="118" y="69"/>
                  </a:lnTo>
                  <a:lnTo>
                    <a:pt x="77" y="77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2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9" name="Freeform 394"/>
            <p:cNvSpPr>
              <a:spLocks/>
            </p:cNvSpPr>
            <p:nvPr/>
          </p:nvSpPr>
          <p:spPr bwMode="auto">
            <a:xfrm rot="16200000">
              <a:off x="5263275" y="1583843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8 w 117"/>
                <a:gd name="T3" fmla="*/ 21 h 112"/>
                <a:gd name="T4" fmla="*/ 93 w 117"/>
                <a:gd name="T5" fmla="*/ 0 h 112"/>
                <a:gd name="T6" fmla="*/ 88 w 117"/>
                <a:gd name="T7" fmla="*/ 40 h 112"/>
                <a:gd name="T8" fmla="*/ 117 w 117"/>
                <a:gd name="T9" fmla="*/ 69 h 112"/>
                <a:gd name="T10" fmla="*/ 77 w 117"/>
                <a:gd name="T11" fmla="*/ 74 h 112"/>
                <a:gd name="T12" fmla="*/ 61 w 117"/>
                <a:gd name="T13" fmla="*/ 112 h 112"/>
                <a:gd name="T14" fmla="*/ 42 w 117"/>
                <a:gd name="T15" fmla="*/ 77 h 112"/>
                <a:gd name="T16" fmla="*/ 0 w 117"/>
                <a:gd name="T17" fmla="*/ 72 h 112"/>
                <a:gd name="T18" fmla="*/ 29 w 117"/>
                <a:gd name="T19" fmla="*/ 42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8" y="21"/>
                  </a:lnTo>
                  <a:lnTo>
                    <a:pt x="93" y="0"/>
                  </a:lnTo>
                  <a:lnTo>
                    <a:pt x="88" y="40"/>
                  </a:lnTo>
                  <a:lnTo>
                    <a:pt x="117" y="69"/>
                  </a:lnTo>
                  <a:lnTo>
                    <a:pt x="77" y="74"/>
                  </a:lnTo>
                  <a:lnTo>
                    <a:pt x="61" y="112"/>
                  </a:lnTo>
                  <a:lnTo>
                    <a:pt x="42" y="77"/>
                  </a:lnTo>
                  <a:lnTo>
                    <a:pt x="0" y="72"/>
                  </a:lnTo>
                  <a:lnTo>
                    <a:pt x="29" y="42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0" name="Freeform 395"/>
            <p:cNvSpPr>
              <a:spLocks/>
            </p:cNvSpPr>
            <p:nvPr/>
          </p:nvSpPr>
          <p:spPr bwMode="auto">
            <a:xfrm rot="16200000">
              <a:off x="768219" y="72434"/>
              <a:ext cx="256798" cy="243741"/>
            </a:xfrm>
            <a:custGeom>
              <a:avLst/>
              <a:gdLst>
                <a:gd name="T0" fmla="*/ 19 w 118"/>
                <a:gd name="T1" fmla="*/ 2 h 112"/>
                <a:gd name="T2" fmla="*/ 56 w 118"/>
                <a:gd name="T3" fmla="*/ 21 h 112"/>
                <a:gd name="T4" fmla="*/ 91 w 118"/>
                <a:gd name="T5" fmla="*/ 0 h 112"/>
                <a:gd name="T6" fmla="*/ 86 w 118"/>
                <a:gd name="T7" fmla="*/ 40 h 112"/>
                <a:gd name="T8" fmla="*/ 118 w 118"/>
                <a:gd name="T9" fmla="*/ 69 h 112"/>
                <a:gd name="T10" fmla="*/ 78 w 118"/>
                <a:gd name="T11" fmla="*/ 75 h 112"/>
                <a:gd name="T12" fmla="*/ 59 w 118"/>
                <a:gd name="T13" fmla="*/ 112 h 112"/>
                <a:gd name="T14" fmla="*/ 40 w 118"/>
                <a:gd name="T15" fmla="*/ 77 h 112"/>
                <a:gd name="T16" fmla="*/ 0 w 118"/>
                <a:gd name="T17" fmla="*/ 72 h 112"/>
                <a:gd name="T18" fmla="*/ 27 w 118"/>
                <a:gd name="T19" fmla="*/ 42 h 112"/>
                <a:gd name="T20" fmla="*/ 19 w 118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0"/>
                  </a:lnTo>
                  <a:lnTo>
                    <a:pt x="118" y="69"/>
                  </a:lnTo>
                  <a:lnTo>
                    <a:pt x="78" y="75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2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1" name="Freeform 396"/>
            <p:cNvSpPr>
              <a:spLocks/>
            </p:cNvSpPr>
            <p:nvPr/>
          </p:nvSpPr>
          <p:spPr bwMode="auto">
            <a:xfrm rot="16200000">
              <a:off x="240477" y="4317220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9 w 117"/>
                <a:gd name="T3" fmla="*/ 18 h 112"/>
                <a:gd name="T4" fmla="*/ 93 w 117"/>
                <a:gd name="T5" fmla="*/ 0 h 112"/>
                <a:gd name="T6" fmla="*/ 88 w 117"/>
                <a:gd name="T7" fmla="*/ 40 h 112"/>
                <a:gd name="T8" fmla="*/ 117 w 117"/>
                <a:gd name="T9" fmla="*/ 66 h 112"/>
                <a:gd name="T10" fmla="*/ 77 w 117"/>
                <a:gd name="T11" fmla="*/ 74 h 112"/>
                <a:gd name="T12" fmla="*/ 61 w 117"/>
                <a:gd name="T13" fmla="*/ 112 h 112"/>
                <a:gd name="T14" fmla="*/ 43 w 117"/>
                <a:gd name="T15" fmla="*/ 74 h 112"/>
                <a:gd name="T16" fmla="*/ 0 w 117"/>
                <a:gd name="T17" fmla="*/ 72 h 112"/>
                <a:gd name="T18" fmla="*/ 29 w 117"/>
                <a:gd name="T19" fmla="*/ 42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9" y="18"/>
                  </a:lnTo>
                  <a:lnTo>
                    <a:pt x="93" y="0"/>
                  </a:lnTo>
                  <a:lnTo>
                    <a:pt x="88" y="40"/>
                  </a:lnTo>
                  <a:lnTo>
                    <a:pt x="117" y="66"/>
                  </a:lnTo>
                  <a:lnTo>
                    <a:pt x="77" y="74"/>
                  </a:lnTo>
                  <a:lnTo>
                    <a:pt x="61" y="112"/>
                  </a:lnTo>
                  <a:lnTo>
                    <a:pt x="43" y="74"/>
                  </a:lnTo>
                  <a:lnTo>
                    <a:pt x="0" y="72"/>
                  </a:lnTo>
                  <a:lnTo>
                    <a:pt x="29" y="42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2" name="Freeform 397"/>
            <p:cNvSpPr>
              <a:spLocks/>
            </p:cNvSpPr>
            <p:nvPr/>
          </p:nvSpPr>
          <p:spPr bwMode="auto">
            <a:xfrm rot="16200000">
              <a:off x="2114233" y="6221444"/>
              <a:ext cx="250269" cy="243741"/>
            </a:xfrm>
            <a:custGeom>
              <a:avLst/>
              <a:gdLst>
                <a:gd name="T0" fmla="*/ 19 w 115"/>
                <a:gd name="T1" fmla="*/ 2 h 112"/>
                <a:gd name="T2" fmla="*/ 56 w 115"/>
                <a:gd name="T3" fmla="*/ 21 h 112"/>
                <a:gd name="T4" fmla="*/ 91 w 115"/>
                <a:gd name="T5" fmla="*/ 0 h 112"/>
                <a:gd name="T6" fmla="*/ 86 w 115"/>
                <a:gd name="T7" fmla="*/ 40 h 112"/>
                <a:gd name="T8" fmla="*/ 115 w 115"/>
                <a:gd name="T9" fmla="*/ 69 h 112"/>
                <a:gd name="T10" fmla="*/ 75 w 115"/>
                <a:gd name="T11" fmla="*/ 75 h 112"/>
                <a:gd name="T12" fmla="*/ 59 w 115"/>
                <a:gd name="T13" fmla="*/ 112 h 112"/>
                <a:gd name="T14" fmla="*/ 40 w 115"/>
                <a:gd name="T15" fmla="*/ 77 h 112"/>
                <a:gd name="T16" fmla="*/ 0 w 115"/>
                <a:gd name="T17" fmla="*/ 72 h 112"/>
                <a:gd name="T18" fmla="*/ 27 w 115"/>
                <a:gd name="T19" fmla="*/ 43 h 112"/>
                <a:gd name="T20" fmla="*/ 19 w 115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0"/>
                  </a:lnTo>
                  <a:lnTo>
                    <a:pt x="115" y="69"/>
                  </a:lnTo>
                  <a:lnTo>
                    <a:pt x="75" y="75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3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3" name="Freeform 398"/>
            <p:cNvSpPr>
              <a:spLocks/>
            </p:cNvSpPr>
            <p:nvPr/>
          </p:nvSpPr>
          <p:spPr bwMode="auto">
            <a:xfrm rot="16200000">
              <a:off x="4553816" y="5834071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6 w 117"/>
                <a:gd name="T3" fmla="*/ 21 h 112"/>
                <a:gd name="T4" fmla="*/ 93 w 117"/>
                <a:gd name="T5" fmla="*/ 0 h 112"/>
                <a:gd name="T6" fmla="*/ 88 w 117"/>
                <a:gd name="T7" fmla="*/ 43 h 112"/>
                <a:gd name="T8" fmla="*/ 117 w 117"/>
                <a:gd name="T9" fmla="*/ 69 h 112"/>
                <a:gd name="T10" fmla="*/ 77 w 117"/>
                <a:gd name="T11" fmla="*/ 77 h 112"/>
                <a:gd name="T12" fmla="*/ 58 w 117"/>
                <a:gd name="T13" fmla="*/ 112 h 112"/>
                <a:gd name="T14" fmla="*/ 40 w 117"/>
                <a:gd name="T15" fmla="*/ 77 h 112"/>
                <a:gd name="T16" fmla="*/ 0 w 117"/>
                <a:gd name="T17" fmla="*/ 72 h 112"/>
                <a:gd name="T18" fmla="*/ 29 w 117"/>
                <a:gd name="T19" fmla="*/ 43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6" y="21"/>
                  </a:lnTo>
                  <a:lnTo>
                    <a:pt x="93" y="0"/>
                  </a:lnTo>
                  <a:lnTo>
                    <a:pt x="88" y="43"/>
                  </a:lnTo>
                  <a:lnTo>
                    <a:pt x="117" y="69"/>
                  </a:lnTo>
                  <a:lnTo>
                    <a:pt x="77" y="77"/>
                  </a:lnTo>
                  <a:lnTo>
                    <a:pt x="58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9" y="43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4" name="Freeform 399"/>
            <p:cNvSpPr>
              <a:spLocks/>
            </p:cNvSpPr>
            <p:nvPr/>
          </p:nvSpPr>
          <p:spPr bwMode="auto">
            <a:xfrm rot="16200000">
              <a:off x="9810001" y="6483682"/>
              <a:ext cx="126223" cy="121870"/>
            </a:xfrm>
            <a:custGeom>
              <a:avLst/>
              <a:gdLst>
                <a:gd name="T0" fmla="*/ 45 w 58"/>
                <a:gd name="T1" fmla="*/ 0 h 56"/>
                <a:gd name="T2" fmla="*/ 42 w 58"/>
                <a:gd name="T3" fmla="*/ 19 h 56"/>
                <a:gd name="T4" fmla="*/ 58 w 58"/>
                <a:gd name="T5" fmla="*/ 32 h 56"/>
                <a:gd name="T6" fmla="*/ 37 w 58"/>
                <a:gd name="T7" fmla="*/ 38 h 56"/>
                <a:gd name="T8" fmla="*/ 29 w 58"/>
                <a:gd name="T9" fmla="*/ 56 h 56"/>
                <a:gd name="T10" fmla="*/ 18 w 58"/>
                <a:gd name="T11" fmla="*/ 38 h 56"/>
                <a:gd name="T12" fmla="*/ 0 w 58"/>
                <a:gd name="T13" fmla="*/ 35 h 56"/>
                <a:gd name="T14" fmla="*/ 13 w 58"/>
                <a:gd name="T15" fmla="*/ 22 h 56"/>
                <a:gd name="T16" fmla="*/ 10 w 58"/>
                <a:gd name="T17" fmla="*/ 0 h 56"/>
                <a:gd name="T18" fmla="*/ 26 w 58"/>
                <a:gd name="T19" fmla="*/ 8 h 56"/>
                <a:gd name="T20" fmla="*/ 45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5" y="0"/>
                  </a:moveTo>
                  <a:lnTo>
                    <a:pt x="42" y="19"/>
                  </a:lnTo>
                  <a:lnTo>
                    <a:pt x="58" y="32"/>
                  </a:lnTo>
                  <a:lnTo>
                    <a:pt x="37" y="38"/>
                  </a:lnTo>
                  <a:lnTo>
                    <a:pt x="29" y="56"/>
                  </a:lnTo>
                  <a:lnTo>
                    <a:pt x="18" y="38"/>
                  </a:lnTo>
                  <a:lnTo>
                    <a:pt x="0" y="35"/>
                  </a:lnTo>
                  <a:lnTo>
                    <a:pt x="13" y="22"/>
                  </a:lnTo>
                  <a:lnTo>
                    <a:pt x="10" y="0"/>
                  </a:lnTo>
                  <a:lnTo>
                    <a:pt x="26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5" name="Freeform 400"/>
            <p:cNvSpPr>
              <a:spLocks/>
            </p:cNvSpPr>
            <p:nvPr/>
          </p:nvSpPr>
          <p:spPr bwMode="auto">
            <a:xfrm rot="16200000">
              <a:off x="6137042" y="5959205"/>
              <a:ext cx="126223" cy="121870"/>
            </a:xfrm>
            <a:custGeom>
              <a:avLst/>
              <a:gdLst>
                <a:gd name="T0" fmla="*/ 45 w 58"/>
                <a:gd name="T1" fmla="*/ 0 h 56"/>
                <a:gd name="T2" fmla="*/ 42 w 58"/>
                <a:gd name="T3" fmla="*/ 22 h 56"/>
                <a:gd name="T4" fmla="*/ 58 w 58"/>
                <a:gd name="T5" fmla="*/ 35 h 56"/>
                <a:gd name="T6" fmla="*/ 37 w 58"/>
                <a:gd name="T7" fmla="*/ 40 h 56"/>
                <a:gd name="T8" fmla="*/ 29 w 58"/>
                <a:gd name="T9" fmla="*/ 56 h 56"/>
                <a:gd name="T10" fmla="*/ 21 w 58"/>
                <a:gd name="T11" fmla="*/ 40 h 56"/>
                <a:gd name="T12" fmla="*/ 0 w 58"/>
                <a:gd name="T13" fmla="*/ 38 h 56"/>
                <a:gd name="T14" fmla="*/ 13 w 58"/>
                <a:gd name="T15" fmla="*/ 22 h 56"/>
                <a:gd name="T16" fmla="*/ 10 w 58"/>
                <a:gd name="T17" fmla="*/ 3 h 56"/>
                <a:gd name="T18" fmla="*/ 29 w 58"/>
                <a:gd name="T19" fmla="*/ 11 h 56"/>
                <a:gd name="T20" fmla="*/ 45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5" y="0"/>
                  </a:moveTo>
                  <a:lnTo>
                    <a:pt x="42" y="22"/>
                  </a:lnTo>
                  <a:lnTo>
                    <a:pt x="58" y="35"/>
                  </a:lnTo>
                  <a:lnTo>
                    <a:pt x="37" y="40"/>
                  </a:lnTo>
                  <a:lnTo>
                    <a:pt x="29" y="56"/>
                  </a:lnTo>
                  <a:lnTo>
                    <a:pt x="21" y="40"/>
                  </a:lnTo>
                  <a:lnTo>
                    <a:pt x="0" y="38"/>
                  </a:lnTo>
                  <a:lnTo>
                    <a:pt x="13" y="22"/>
                  </a:lnTo>
                  <a:lnTo>
                    <a:pt x="10" y="3"/>
                  </a:lnTo>
                  <a:lnTo>
                    <a:pt x="29" y="11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6" name="Freeform 401"/>
            <p:cNvSpPr>
              <a:spLocks/>
            </p:cNvSpPr>
            <p:nvPr/>
          </p:nvSpPr>
          <p:spPr bwMode="auto">
            <a:xfrm rot="16200000">
              <a:off x="11275709" y="297675"/>
              <a:ext cx="128399" cy="121870"/>
            </a:xfrm>
            <a:custGeom>
              <a:avLst/>
              <a:gdLst>
                <a:gd name="T0" fmla="*/ 46 w 59"/>
                <a:gd name="T1" fmla="*/ 0 h 56"/>
                <a:gd name="T2" fmla="*/ 43 w 59"/>
                <a:gd name="T3" fmla="*/ 18 h 56"/>
                <a:gd name="T4" fmla="*/ 59 w 59"/>
                <a:gd name="T5" fmla="*/ 32 h 56"/>
                <a:gd name="T6" fmla="*/ 38 w 59"/>
                <a:gd name="T7" fmla="*/ 37 h 56"/>
                <a:gd name="T8" fmla="*/ 30 w 59"/>
                <a:gd name="T9" fmla="*/ 56 h 56"/>
                <a:gd name="T10" fmla="*/ 19 w 59"/>
                <a:gd name="T11" fmla="*/ 37 h 56"/>
                <a:gd name="T12" fmla="*/ 0 w 59"/>
                <a:gd name="T13" fmla="*/ 34 h 56"/>
                <a:gd name="T14" fmla="*/ 14 w 59"/>
                <a:gd name="T15" fmla="*/ 18 h 56"/>
                <a:gd name="T16" fmla="*/ 11 w 59"/>
                <a:gd name="T17" fmla="*/ 0 h 56"/>
                <a:gd name="T18" fmla="*/ 30 w 59"/>
                <a:gd name="T19" fmla="*/ 8 h 56"/>
                <a:gd name="T20" fmla="*/ 46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6" y="0"/>
                  </a:moveTo>
                  <a:lnTo>
                    <a:pt x="43" y="18"/>
                  </a:lnTo>
                  <a:lnTo>
                    <a:pt x="59" y="32"/>
                  </a:lnTo>
                  <a:lnTo>
                    <a:pt x="38" y="37"/>
                  </a:lnTo>
                  <a:lnTo>
                    <a:pt x="30" y="56"/>
                  </a:lnTo>
                  <a:lnTo>
                    <a:pt x="19" y="37"/>
                  </a:lnTo>
                  <a:lnTo>
                    <a:pt x="0" y="34"/>
                  </a:lnTo>
                  <a:lnTo>
                    <a:pt x="14" y="18"/>
                  </a:lnTo>
                  <a:lnTo>
                    <a:pt x="11" y="0"/>
                  </a:lnTo>
                  <a:lnTo>
                    <a:pt x="30" y="8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7" name="Freeform 402"/>
            <p:cNvSpPr>
              <a:spLocks/>
            </p:cNvSpPr>
            <p:nvPr/>
          </p:nvSpPr>
          <p:spPr bwMode="auto">
            <a:xfrm rot="16200000">
              <a:off x="10269191" y="3634964"/>
              <a:ext cx="126223" cy="121870"/>
            </a:xfrm>
            <a:custGeom>
              <a:avLst/>
              <a:gdLst>
                <a:gd name="T0" fmla="*/ 45 w 58"/>
                <a:gd name="T1" fmla="*/ 0 h 56"/>
                <a:gd name="T2" fmla="*/ 42 w 58"/>
                <a:gd name="T3" fmla="*/ 22 h 56"/>
                <a:gd name="T4" fmla="*/ 58 w 58"/>
                <a:gd name="T5" fmla="*/ 35 h 56"/>
                <a:gd name="T6" fmla="*/ 37 w 58"/>
                <a:gd name="T7" fmla="*/ 38 h 56"/>
                <a:gd name="T8" fmla="*/ 29 w 58"/>
                <a:gd name="T9" fmla="*/ 56 h 56"/>
                <a:gd name="T10" fmla="*/ 21 w 58"/>
                <a:gd name="T11" fmla="*/ 40 h 56"/>
                <a:gd name="T12" fmla="*/ 0 w 58"/>
                <a:gd name="T13" fmla="*/ 38 h 56"/>
                <a:gd name="T14" fmla="*/ 13 w 58"/>
                <a:gd name="T15" fmla="*/ 22 h 56"/>
                <a:gd name="T16" fmla="*/ 10 w 58"/>
                <a:gd name="T17" fmla="*/ 3 h 56"/>
                <a:gd name="T18" fmla="*/ 29 w 58"/>
                <a:gd name="T19" fmla="*/ 11 h 56"/>
                <a:gd name="T20" fmla="*/ 45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5" y="0"/>
                  </a:moveTo>
                  <a:lnTo>
                    <a:pt x="42" y="22"/>
                  </a:lnTo>
                  <a:lnTo>
                    <a:pt x="58" y="35"/>
                  </a:lnTo>
                  <a:lnTo>
                    <a:pt x="37" y="38"/>
                  </a:lnTo>
                  <a:lnTo>
                    <a:pt x="29" y="56"/>
                  </a:lnTo>
                  <a:lnTo>
                    <a:pt x="21" y="40"/>
                  </a:lnTo>
                  <a:lnTo>
                    <a:pt x="0" y="38"/>
                  </a:lnTo>
                  <a:lnTo>
                    <a:pt x="13" y="22"/>
                  </a:lnTo>
                  <a:lnTo>
                    <a:pt x="10" y="3"/>
                  </a:lnTo>
                  <a:lnTo>
                    <a:pt x="29" y="11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8" name="Freeform 403"/>
            <p:cNvSpPr>
              <a:spLocks/>
            </p:cNvSpPr>
            <p:nvPr/>
          </p:nvSpPr>
          <p:spPr bwMode="auto">
            <a:xfrm rot="16200000">
              <a:off x="10089649" y="4402094"/>
              <a:ext cx="128399" cy="121870"/>
            </a:xfrm>
            <a:custGeom>
              <a:avLst/>
              <a:gdLst>
                <a:gd name="T0" fmla="*/ 45 w 59"/>
                <a:gd name="T1" fmla="*/ 0 h 56"/>
                <a:gd name="T2" fmla="*/ 43 w 59"/>
                <a:gd name="T3" fmla="*/ 18 h 56"/>
                <a:gd name="T4" fmla="*/ 59 w 59"/>
                <a:gd name="T5" fmla="*/ 32 h 56"/>
                <a:gd name="T6" fmla="*/ 37 w 59"/>
                <a:gd name="T7" fmla="*/ 37 h 56"/>
                <a:gd name="T8" fmla="*/ 29 w 59"/>
                <a:gd name="T9" fmla="*/ 56 h 56"/>
                <a:gd name="T10" fmla="*/ 21 w 59"/>
                <a:gd name="T11" fmla="*/ 37 h 56"/>
                <a:gd name="T12" fmla="*/ 0 w 59"/>
                <a:gd name="T13" fmla="*/ 34 h 56"/>
                <a:gd name="T14" fmla="*/ 13 w 59"/>
                <a:gd name="T15" fmla="*/ 18 h 56"/>
                <a:gd name="T16" fmla="*/ 11 w 59"/>
                <a:gd name="T17" fmla="*/ 0 h 56"/>
                <a:gd name="T18" fmla="*/ 29 w 59"/>
                <a:gd name="T19" fmla="*/ 8 h 56"/>
                <a:gd name="T20" fmla="*/ 45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5" y="0"/>
                  </a:moveTo>
                  <a:lnTo>
                    <a:pt x="43" y="18"/>
                  </a:lnTo>
                  <a:lnTo>
                    <a:pt x="59" y="32"/>
                  </a:lnTo>
                  <a:lnTo>
                    <a:pt x="37" y="37"/>
                  </a:lnTo>
                  <a:lnTo>
                    <a:pt x="29" y="56"/>
                  </a:lnTo>
                  <a:lnTo>
                    <a:pt x="21" y="37"/>
                  </a:lnTo>
                  <a:lnTo>
                    <a:pt x="0" y="34"/>
                  </a:lnTo>
                  <a:lnTo>
                    <a:pt x="13" y="18"/>
                  </a:lnTo>
                  <a:lnTo>
                    <a:pt x="11" y="0"/>
                  </a:lnTo>
                  <a:lnTo>
                    <a:pt x="29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9" name="Freeform 404"/>
            <p:cNvSpPr>
              <a:spLocks/>
            </p:cNvSpPr>
            <p:nvPr/>
          </p:nvSpPr>
          <p:spPr bwMode="auto">
            <a:xfrm rot="16200000">
              <a:off x="11350790" y="6803592"/>
              <a:ext cx="126223" cy="121870"/>
            </a:xfrm>
            <a:custGeom>
              <a:avLst/>
              <a:gdLst>
                <a:gd name="T0" fmla="*/ 48 w 58"/>
                <a:gd name="T1" fmla="*/ 0 h 56"/>
                <a:gd name="T2" fmla="*/ 45 w 58"/>
                <a:gd name="T3" fmla="*/ 22 h 56"/>
                <a:gd name="T4" fmla="*/ 58 w 58"/>
                <a:gd name="T5" fmla="*/ 35 h 56"/>
                <a:gd name="T6" fmla="*/ 40 w 58"/>
                <a:gd name="T7" fmla="*/ 38 h 56"/>
                <a:gd name="T8" fmla="*/ 32 w 58"/>
                <a:gd name="T9" fmla="*/ 56 h 56"/>
                <a:gd name="T10" fmla="*/ 21 w 58"/>
                <a:gd name="T11" fmla="*/ 40 h 56"/>
                <a:gd name="T12" fmla="*/ 0 w 58"/>
                <a:gd name="T13" fmla="*/ 38 h 56"/>
                <a:gd name="T14" fmla="*/ 16 w 58"/>
                <a:gd name="T15" fmla="*/ 22 h 56"/>
                <a:gd name="T16" fmla="*/ 10 w 58"/>
                <a:gd name="T17" fmla="*/ 3 h 56"/>
                <a:gd name="T18" fmla="*/ 29 w 58"/>
                <a:gd name="T19" fmla="*/ 11 h 56"/>
                <a:gd name="T20" fmla="*/ 48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8" y="0"/>
                  </a:moveTo>
                  <a:lnTo>
                    <a:pt x="45" y="22"/>
                  </a:lnTo>
                  <a:lnTo>
                    <a:pt x="58" y="35"/>
                  </a:lnTo>
                  <a:lnTo>
                    <a:pt x="40" y="38"/>
                  </a:lnTo>
                  <a:lnTo>
                    <a:pt x="32" y="56"/>
                  </a:lnTo>
                  <a:lnTo>
                    <a:pt x="21" y="40"/>
                  </a:lnTo>
                  <a:lnTo>
                    <a:pt x="0" y="38"/>
                  </a:lnTo>
                  <a:lnTo>
                    <a:pt x="16" y="22"/>
                  </a:lnTo>
                  <a:lnTo>
                    <a:pt x="10" y="3"/>
                  </a:lnTo>
                  <a:lnTo>
                    <a:pt x="29" y="11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0" name="Freeform 405"/>
            <p:cNvSpPr>
              <a:spLocks/>
            </p:cNvSpPr>
            <p:nvPr/>
          </p:nvSpPr>
          <p:spPr bwMode="auto">
            <a:xfrm rot="16200000">
              <a:off x="9690306" y="5515248"/>
              <a:ext cx="121870" cy="121870"/>
            </a:xfrm>
            <a:custGeom>
              <a:avLst/>
              <a:gdLst>
                <a:gd name="T0" fmla="*/ 45 w 56"/>
                <a:gd name="T1" fmla="*/ 0 h 56"/>
                <a:gd name="T2" fmla="*/ 42 w 56"/>
                <a:gd name="T3" fmla="*/ 19 h 56"/>
                <a:gd name="T4" fmla="*/ 56 w 56"/>
                <a:gd name="T5" fmla="*/ 32 h 56"/>
                <a:gd name="T6" fmla="*/ 37 w 56"/>
                <a:gd name="T7" fmla="*/ 38 h 56"/>
                <a:gd name="T8" fmla="*/ 29 w 56"/>
                <a:gd name="T9" fmla="*/ 56 h 56"/>
                <a:gd name="T10" fmla="*/ 18 w 56"/>
                <a:gd name="T11" fmla="*/ 38 h 56"/>
                <a:gd name="T12" fmla="*/ 0 w 56"/>
                <a:gd name="T13" fmla="*/ 35 h 56"/>
                <a:gd name="T14" fmla="*/ 13 w 56"/>
                <a:gd name="T15" fmla="*/ 22 h 56"/>
                <a:gd name="T16" fmla="*/ 8 w 56"/>
                <a:gd name="T17" fmla="*/ 0 h 56"/>
                <a:gd name="T18" fmla="*/ 26 w 56"/>
                <a:gd name="T19" fmla="*/ 8 h 56"/>
                <a:gd name="T20" fmla="*/ 45 w 56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45" y="0"/>
                  </a:moveTo>
                  <a:lnTo>
                    <a:pt x="42" y="19"/>
                  </a:lnTo>
                  <a:lnTo>
                    <a:pt x="56" y="32"/>
                  </a:lnTo>
                  <a:lnTo>
                    <a:pt x="37" y="38"/>
                  </a:lnTo>
                  <a:lnTo>
                    <a:pt x="29" y="56"/>
                  </a:lnTo>
                  <a:lnTo>
                    <a:pt x="18" y="38"/>
                  </a:lnTo>
                  <a:lnTo>
                    <a:pt x="0" y="35"/>
                  </a:lnTo>
                  <a:lnTo>
                    <a:pt x="13" y="22"/>
                  </a:lnTo>
                  <a:lnTo>
                    <a:pt x="8" y="0"/>
                  </a:lnTo>
                  <a:lnTo>
                    <a:pt x="26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1" name="Freeform 406"/>
            <p:cNvSpPr>
              <a:spLocks/>
            </p:cNvSpPr>
            <p:nvPr/>
          </p:nvSpPr>
          <p:spPr bwMode="auto">
            <a:xfrm rot="16200000">
              <a:off x="11843712" y="2669794"/>
              <a:ext cx="128399" cy="121870"/>
            </a:xfrm>
            <a:custGeom>
              <a:avLst/>
              <a:gdLst>
                <a:gd name="T0" fmla="*/ 48 w 59"/>
                <a:gd name="T1" fmla="*/ 0 h 56"/>
                <a:gd name="T2" fmla="*/ 46 w 59"/>
                <a:gd name="T3" fmla="*/ 22 h 56"/>
                <a:gd name="T4" fmla="*/ 59 w 59"/>
                <a:gd name="T5" fmla="*/ 35 h 56"/>
                <a:gd name="T6" fmla="*/ 40 w 59"/>
                <a:gd name="T7" fmla="*/ 38 h 56"/>
                <a:gd name="T8" fmla="*/ 30 w 59"/>
                <a:gd name="T9" fmla="*/ 56 h 56"/>
                <a:gd name="T10" fmla="*/ 22 w 59"/>
                <a:gd name="T11" fmla="*/ 38 h 56"/>
                <a:gd name="T12" fmla="*/ 0 w 59"/>
                <a:gd name="T13" fmla="*/ 38 h 56"/>
                <a:gd name="T14" fmla="*/ 16 w 59"/>
                <a:gd name="T15" fmla="*/ 22 h 56"/>
                <a:gd name="T16" fmla="*/ 11 w 59"/>
                <a:gd name="T17" fmla="*/ 3 h 56"/>
                <a:gd name="T18" fmla="*/ 30 w 59"/>
                <a:gd name="T19" fmla="*/ 11 h 56"/>
                <a:gd name="T20" fmla="*/ 48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8" y="0"/>
                  </a:moveTo>
                  <a:lnTo>
                    <a:pt x="46" y="22"/>
                  </a:lnTo>
                  <a:lnTo>
                    <a:pt x="59" y="35"/>
                  </a:lnTo>
                  <a:lnTo>
                    <a:pt x="40" y="38"/>
                  </a:lnTo>
                  <a:lnTo>
                    <a:pt x="30" y="56"/>
                  </a:lnTo>
                  <a:lnTo>
                    <a:pt x="22" y="38"/>
                  </a:lnTo>
                  <a:lnTo>
                    <a:pt x="0" y="38"/>
                  </a:lnTo>
                  <a:lnTo>
                    <a:pt x="16" y="22"/>
                  </a:lnTo>
                  <a:lnTo>
                    <a:pt x="11" y="3"/>
                  </a:lnTo>
                  <a:lnTo>
                    <a:pt x="30" y="11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2" name="Freeform 407"/>
            <p:cNvSpPr>
              <a:spLocks/>
            </p:cNvSpPr>
            <p:nvPr/>
          </p:nvSpPr>
          <p:spPr bwMode="auto">
            <a:xfrm rot="16200000">
              <a:off x="6201242" y="-7000"/>
              <a:ext cx="128399" cy="121870"/>
            </a:xfrm>
            <a:custGeom>
              <a:avLst/>
              <a:gdLst>
                <a:gd name="T0" fmla="*/ 45 w 59"/>
                <a:gd name="T1" fmla="*/ 0 h 56"/>
                <a:gd name="T2" fmla="*/ 43 w 59"/>
                <a:gd name="T3" fmla="*/ 21 h 56"/>
                <a:gd name="T4" fmla="*/ 59 w 59"/>
                <a:gd name="T5" fmla="*/ 34 h 56"/>
                <a:gd name="T6" fmla="*/ 37 w 59"/>
                <a:gd name="T7" fmla="*/ 37 h 56"/>
                <a:gd name="T8" fmla="*/ 29 w 59"/>
                <a:gd name="T9" fmla="*/ 56 h 56"/>
                <a:gd name="T10" fmla="*/ 21 w 59"/>
                <a:gd name="T11" fmla="*/ 37 h 56"/>
                <a:gd name="T12" fmla="*/ 0 w 59"/>
                <a:gd name="T13" fmla="*/ 34 h 56"/>
                <a:gd name="T14" fmla="*/ 13 w 59"/>
                <a:gd name="T15" fmla="*/ 21 h 56"/>
                <a:gd name="T16" fmla="*/ 10 w 59"/>
                <a:gd name="T17" fmla="*/ 0 h 56"/>
                <a:gd name="T18" fmla="*/ 29 w 59"/>
                <a:gd name="T19" fmla="*/ 10 h 56"/>
                <a:gd name="T20" fmla="*/ 45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5" y="0"/>
                  </a:moveTo>
                  <a:lnTo>
                    <a:pt x="43" y="21"/>
                  </a:lnTo>
                  <a:lnTo>
                    <a:pt x="59" y="34"/>
                  </a:lnTo>
                  <a:lnTo>
                    <a:pt x="37" y="37"/>
                  </a:lnTo>
                  <a:lnTo>
                    <a:pt x="29" y="56"/>
                  </a:lnTo>
                  <a:lnTo>
                    <a:pt x="21" y="37"/>
                  </a:lnTo>
                  <a:lnTo>
                    <a:pt x="0" y="34"/>
                  </a:lnTo>
                  <a:lnTo>
                    <a:pt x="13" y="21"/>
                  </a:lnTo>
                  <a:lnTo>
                    <a:pt x="10" y="0"/>
                  </a:lnTo>
                  <a:lnTo>
                    <a:pt x="29" y="1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3" name="Freeform 408"/>
            <p:cNvSpPr>
              <a:spLocks/>
            </p:cNvSpPr>
            <p:nvPr/>
          </p:nvSpPr>
          <p:spPr bwMode="auto">
            <a:xfrm rot="16200000">
              <a:off x="11912264" y="5654529"/>
              <a:ext cx="121870" cy="121870"/>
            </a:xfrm>
            <a:custGeom>
              <a:avLst/>
              <a:gdLst>
                <a:gd name="T0" fmla="*/ 45 w 56"/>
                <a:gd name="T1" fmla="*/ 0 h 56"/>
                <a:gd name="T2" fmla="*/ 42 w 56"/>
                <a:gd name="T3" fmla="*/ 18 h 56"/>
                <a:gd name="T4" fmla="*/ 56 w 56"/>
                <a:gd name="T5" fmla="*/ 32 h 56"/>
                <a:gd name="T6" fmla="*/ 37 w 56"/>
                <a:gd name="T7" fmla="*/ 37 h 56"/>
                <a:gd name="T8" fmla="*/ 29 w 56"/>
                <a:gd name="T9" fmla="*/ 56 h 56"/>
                <a:gd name="T10" fmla="*/ 18 w 56"/>
                <a:gd name="T11" fmla="*/ 37 h 56"/>
                <a:gd name="T12" fmla="*/ 0 w 56"/>
                <a:gd name="T13" fmla="*/ 34 h 56"/>
                <a:gd name="T14" fmla="*/ 13 w 56"/>
                <a:gd name="T15" fmla="*/ 21 h 56"/>
                <a:gd name="T16" fmla="*/ 8 w 56"/>
                <a:gd name="T17" fmla="*/ 0 h 56"/>
                <a:gd name="T18" fmla="*/ 26 w 56"/>
                <a:gd name="T19" fmla="*/ 8 h 56"/>
                <a:gd name="T20" fmla="*/ 45 w 56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45" y="0"/>
                  </a:moveTo>
                  <a:lnTo>
                    <a:pt x="42" y="18"/>
                  </a:lnTo>
                  <a:lnTo>
                    <a:pt x="56" y="32"/>
                  </a:lnTo>
                  <a:lnTo>
                    <a:pt x="37" y="37"/>
                  </a:lnTo>
                  <a:lnTo>
                    <a:pt x="29" y="56"/>
                  </a:lnTo>
                  <a:lnTo>
                    <a:pt x="18" y="37"/>
                  </a:lnTo>
                  <a:lnTo>
                    <a:pt x="0" y="34"/>
                  </a:lnTo>
                  <a:lnTo>
                    <a:pt x="13" y="21"/>
                  </a:lnTo>
                  <a:lnTo>
                    <a:pt x="8" y="0"/>
                  </a:lnTo>
                  <a:lnTo>
                    <a:pt x="26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4" name="Freeform 409"/>
            <p:cNvSpPr>
              <a:spLocks/>
            </p:cNvSpPr>
            <p:nvPr/>
          </p:nvSpPr>
          <p:spPr bwMode="auto">
            <a:xfrm rot="16200000">
              <a:off x="11571680" y="4530493"/>
              <a:ext cx="128399" cy="121870"/>
            </a:xfrm>
            <a:custGeom>
              <a:avLst/>
              <a:gdLst>
                <a:gd name="T0" fmla="*/ 59 w 59"/>
                <a:gd name="T1" fmla="*/ 21 h 56"/>
                <a:gd name="T2" fmla="*/ 43 w 59"/>
                <a:gd name="T3" fmla="*/ 34 h 56"/>
                <a:gd name="T4" fmla="*/ 46 w 59"/>
                <a:gd name="T5" fmla="*/ 56 h 56"/>
                <a:gd name="T6" fmla="*/ 30 w 59"/>
                <a:gd name="T7" fmla="*/ 45 h 56"/>
                <a:gd name="T8" fmla="*/ 11 w 59"/>
                <a:gd name="T9" fmla="*/ 53 h 56"/>
                <a:gd name="T10" fmla="*/ 14 w 59"/>
                <a:gd name="T11" fmla="*/ 34 h 56"/>
                <a:gd name="T12" fmla="*/ 0 w 59"/>
                <a:gd name="T13" fmla="*/ 18 h 56"/>
                <a:gd name="T14" fmla="*/ 22 w 59"/>
                <a:gd name="T15" fmla="*/ 18 h 56"/>
                <a:gd name="T16" fmla="*/ 30 w 59"/>
                <a:gd name="T17" fmla="*/ 0 h 56"/>
                <a:gd name="T18" fmla="*/ 38 w 59"/>
                <a:gd name="T19" fmla="*/ 18 h 56"/>
                <a:gd name="T20" fmla="*/ 59 w 59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1"/>
                  </a:moveTo>
                  <a:lnTo>
                    <a:pt x="43" y="34"/>
                  </a:lnTo>
                  <a:lnTo>
                    <a:pt x="46" y="56"/>
                  </a:lnTo>
                  <a:lnTo>
                    <a:pt x="30" y="45"/>
                  </a:lnTo>
                  <a:lnTo>
                    <a:pt x="11" y="53"/>
                  </a:lnTo>
                  <a:lnTo>
                    <a:pt x="14" y="34"/>
                  </a:lnTo>
                  <a:lnTo>
                    <a:pt x="0" y="18"/>
                  </a:lnTo>
                  <a:lnTo>
                    <a:pt x="22" y="18"/>
                  </a:lnTo>
                  <a:lnTo>
                    <a:pt x="30" y="0"/>
                  </a:lnTo>
                  <a:lnTo>
                    <a:pt x="38" y="18"/>
                  </a:lnTo>
                  <a:lnTo>
                    <a:pt x="59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5" name="Freeform 410"/>
            <p:cNvSpPr>
              <a:spLocks/>
            </p:cNvSpPr>
            <p:nvPr/>
          </p:nvSpPr>
          <p:spPr bwMode="auto">
            <a:xfrm rot="16200000">
              <a:off x="10949270" y="2064795"/>
              <a:ext cx="128399" cy="121870"/>
            </a:xfrm>
            <a:custGeom>
              <a:avLst/>
              <a:gdLst>
                <a:gd name="T0" fmla="*/ 59 w 59"/>
                <a:gd name="T1" fmla="*/ 21 h 56"/>
                <a:gd name="T2" fmla="*/ 43 w 59"/>
                <a:gd name="T3" fmla="*/ 35 h 56"/>
                <a:gd name="T4" fmla="*/ 48 w 59"/>
                <a:gd name="T5" fmla="*/ 56 h 56"/>
                <a:gd name="T6" fmla="*/ 29 w 59"/>
                <a:gd name="T7" fmla="*/ 45 h 56"/>
                <a:gd name="T8" fmla="*/ 11 w 59"/>
                <a:gd name="T9" fmla="*/ 56 h 56"/>
                <a:gd name="T10" fmla="*/ 16 w 59"/>
                <a:gd name="T11" fmla="*/ 35 h 56"/>
                <a:gd name="T12" fmla="*/ 0 w 59"/>
                <a:gd name="T13" fmla="*/ 21 h 56"/>
                <a:gd name="T14" fmla="*/ 21 w 59"/>
                <a:gd name="T15" fmla="*/ 19 h 56"/>
                <a:gd name="T16" fmla="*/ 29 w 59"/>
                <a:gd name="T17" fmla="*/ 0 h 56"/>
                <a:gd name="T18" fmla="*/ 37 w 59"/>
                <a:gd name="T19" fmla="*/ 19 h 56"/>
                <a:gd name="T20" fmla="*/ 59 w 59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1"/>
                  </a:moveTo>
                  <a:lnTo>
                    <a:pt x="43" y="35"/>
                  </a:lnTo>
                  <a:lnTo>
                    <a:pt x="48" y="56"/>
                  </a:lnTo>
                  <a:lnTo>
                    <a:pt x="29" y="45"/>
                  </a:lnTo>
                  <a:lnTo>
                    <a:pt x="11" y="56"/>
                  </a:lnTo>
                  <a:lnTo>
                    <a:pt x="16" y="35"/>
                  </a:lnTo>
                  <a:lnTo>
                    <a:pt x="0" y="21"/>
                  </a:lnTo>
                  <a:lnTo>
                    <a:pt x="21" y="19"/>
                  </a:lnTo>
                  <a:lnTo>
                    <a:pt x="29" y="0"/>
                  </a:lnTo>
                  <a:lnTo>
                    <a:pt x="37" y="19"/>
                  </a:lnTo>
                  <a:lnTo>
                    <a:pt x="59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6" name="Freeform 411"/>
            <p:cNvSpPr>
              <a:spLocks/>
            </p:cNvSpPr>
            <p:nvPr/>
          </p:nvSpPr>
          <p:spPr bwMode="auto">
            <a:xfrm rot="16200000">
              <a:off x="11832830" y="3716573"/>
              <a:ext cx="128399" cy="121870"/>
            </a:xfrm>
            <a:custGeom>
              <a:avLst/>
              <a:gdLst>
                <a:gd name="T0" fmla="*/ 59 w 59"/>
                <a:gd name="T1" fmla="*/ 24 h 56"/>
                <a:gd name="T2" fmla="*/ 46 w 59"/>
                <a:gd name="T3" fmla="*/ 37 h 56"/>
                <a:gd name="T4" fmla="*/ 48 w 59"/>
                <a:gd name="T5" fmla="*/ 56 h 56"/>
                <a:gd name="T6" fmla="*/ 30 w 59"/>
                <a:gd name="T7" fmla="*/ 48 h 56"/>
                <a:gd name="T8" fmla="*/ 11 w 59"/>
                <a:gd name="T9" fmla="*/ 56 h 56"/>
                <a:gd name="T10" fmla="*/ 16 w 59"/>
                <a:gd name="T11" fmla="*/ 37 h 56"/>
                <a:gd name="T12" fmla="*/ 0 w 59"/>
                <a:gd name="T13" fmla="*/ 21 h 56"/>
                <a:gd name="T14" fmla="*/ 22 w 59"/>
                <a:gd name="T15" fmla="*/ 19 h 56"/>
                <a:gd name="T16" fmla="*/ 32 w 59"/>
                <a:gd name="T17" fmla="*/ 0 h 56"/>
                <a:gd name="T18" fmla="*/ 40 w 59"/>
                <a:gd name="T19" fmla="*/ 19 h 56"/>
                <a:gd name="T20" fmla="*/ 59 w 59"/>
                <a:gd name="T21" fmla="*/ 2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4"/>
                  </a:moveTo>
                  <a:lnTo>
                    <a:pt x="46" y="37"/>
                  </a:lnTo>
                  <a:lnTo>
                    <a:pt x="48" y="56"/>
                  </a:lnTo>
                  <a:lnTo>
                    <a:pt x="30" y="48"/>
                  </a:lnTo>
                  <a:lnTo>
                    <a:pt x="11" y="56"/>
                  </a:lnTo>
                  <a:lnTo>
                    <a:pt x="16" y="37"/>
                  </a:lnTo>
                  <a:lnTo>
                    <a:pt x="0" y="21"/>
                  </a:lnTo>
                  <a:lnTo>
                    <a:pt x="22" y="19"/>
                  </a:lnTo>
                  <a:lnTo>
                    <a:pt x="32" y="0"/>
                  </a:lnTo>
                  <a:lnTo>
                    <a:pt x="40" y="19"/>
                  </a:lnTo>
                  <a:lnTo>
                    <a:pt x="59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7" name="Freeform 412"/>
            <p:cNvSpPr>
              <a:spLocks/>
            </p:cNvSpPr>
            <p:nvPr/>
          </p:nvSpPr>
          <p:spPr bwMode="auto">
            <a:xfrm rot="16200000">
              <a:off x="10075504" y="200832"/>
              <a:ext cx="121870" cy="121870"/>
            </a:xfrm>
            <a:custGeom>
              <a:avLst/>
              <a:gdLst>
                <a:gd name="T0" fmla="*/ 56 w 56"/>
                <a:gd name="T1" fmla="*/ 21 h 56"/>
                <a:gd name="T2" fmla="*/ 42 w 56"/>
                <a:gd name="T3" fmla="*/ 37 h 56"/>
                <a:gd name="T4" fmla="*/ 45 w 56"/>
                <a:gd name="T5" fmla="*/ 56 h 56"/>
                <a:gd name="T6" fmla="*/ 26 w 56"/>
                <a:gd name="T7" fmla="*/ 45 h 56"/>
                <a:gd name="T8" fmla="*/ 10 w 56"/>
                <a:gd name="T9" fmla="*/ 56 h 56"/>
                <a:gd name="T10" fmla="*/ 13 w 56"/>
                <a:gd name="T11" fmla="*/ 34 h 56"/>
                <a:gd name="T12" fmla="*/ 0 w 56"/>
                <a:gd name="T13" fmla="*/ 21 h 56"/>
                <a:gd name="T14" fmla="*/ 18 w 56"/>
                <a:gd name="T15" fmla="*/ 18 h 56"/>
                <a:gd name="T16" fmla="*/ 29 w 56"/>
                <a:gd name="T17" fmla="*/ 0 h 56"/>
                <a:gd name="T18" fmla="*/ 37 w 56"/>
                <a:gd name="T19" fmla="*/ 18 h 56"/>
                <a:gd name="T20" fmla="*/ 56 w 56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56" y="21"/>
                  </a:moveTo>
                  <a:lnTo>
                    <a:pt x="42" y="37"/>
                  </a:lnTo>
                  <a:lnTo>
                    <a:pt x="45" y="56"/>
                  </a:lnTo>
                  <a:lnTo>
                    <a:pt x="26" y="45"/>
                  </a:lnTo>
                  <a:lnTo>
                    <a:pt x="10" y="56"/>
                  </a:lnTo>
                  <a:lnTo>
                    <a:pt x="13" y="34"/>
                  </a:lnTo>
                  <a:lnTo>
                    <a:pt x="0" y="21"/>
                  </a:lnTo>
                  <a:lnTo>
                    <a:pt x="18" y="18"/>
                  </a:lnTo>
                  <a:lnTo>
                    <a:pt x="29" y="0"/>
                  </a:lnTo>
                  <a:lnTo>
                    <a:pt x="37" y="18"/>
                  </a:lnTo>
                  <a:lnTo>
                    <a:pt x="56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8" name="Freeform 413"/>
            <p:cNvSpPr>
              <a:spLocks/>
            </p:cNvSpPr>
            <p:nvPr/>
          </p:nvSpPr>
          <p:spPr bwMode="auto">
            <a:xfrm rot="16200000">
              <a:off x="10466142" y="6832971"/>
              <a:ext cx="128399" cy="121870"/>
            </a:xfrm>
            <a:custGeom>
              <a:avLst/>
              <a:gdLst>
                <a:gd name="T0" fmla="*/ 59 w 59"/>
                <a:gd name="T1" fmla="*/ 22 h 56"/>
                <a:gd name="T2" fmla="*/ 46 w 59"/>
                <a:gd name="T3" fmla="*/ 35 h 56"/>
                <a:gd name="T4" fmla="*/ 48 w 59"/>
                <a:gd name="T5" fmla="*/ 56 h 56"/>
                <a:gd name="T6" fmla="*/ 30 w 59"/>
                <a:gd name="T7" fmla="*/ 46 h 56"/>
                <a:gd name="T8" fmla="*/ 11 w 59"/>
                <a:gd name="T9" fmla="*/ 56 h 56"/>
                <a:gd name="T10" fmla="*/ 16 w 59"/>
                <a:gd name="T11" fmla="*/ 35 h 56"/>
                <a:gd name="T12" fmla="*/ 0 w 59"/>
                <a:gd name="T13" fmla="*/ 22 h 56"/>
                <a:gd name="T14" fmla="*/ 22 w 59"/>
                <a:gd name="T15" fmla="*/ 19 h 56"/>
                <a:gd name="T16" fmla="*/ 30 w 59"/>
                <a:gd name="T17" fmla="*/ 0 h 56"/>
                <a:gd name="T18" fmla="*/ 40 w 59"/>
                <a:gd name="T19" fmla="*/ 19 h 56"/>
                <a:gd name="T20" fmla="*/ 59 w 59"/>
                <a:gd name="T21" fmla="*/ 2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2"/>
                  </a:moveTo>
                  <a:lnTo>
                    <a:pt x="46" y="35"/>
                  </a:lnTo>
                  <a:lnTo>
                    <a:pt x="48" y="56"/>
                  </a:lnTo>
                  <a:lnTo>
                    <a:pt x="30" y="46"/>
                  </a:lnTo>
                  <a:lnTo>
                    <a:pt x="11" y="56"/>
                  </a:lnTo>
                  <a:lnTo>
                    <a:pt x="16" y="35"/>
                  </a:lnTo>
                  <a:lnTo>
                    <a:pt x="0" y="22"/>
                  </a:lnTo>
                  <a:lnTo>
                    <a:pt x="22" y="19"/>
                  </a:lnTo>
                  <a:lnTo>
                    <a:pt x="30" y="0"/>
                  </a:lnTo>
                  <a:lnTo>
                    <a:pt x="40" y="19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9" name="Freeform 414"/>
            <p:cNvSpPr>
              <a:spLocks/>
            </p:cNvSpPr>
            <p:nvPr/>
          </p:nvSpPr>
          <p:spPr bwMode="auto">
            <a:xfrm rot="16200000">
              <a:off x="11774071" y="419546"/>
              <a:ext cx="128399" cy="121870"/>
            </a:xfrm>
            <a:custGeom>
              <a:avLst/>
              <a:gdLst>
                <a:gd name="T0" fmla="*/ 59 w 59"/>
                <a:gd name="T1" fmla="*/ 22 h 56"/>
                <a:gd name="T2" fmla="*/ 43 w 59"/>
                <a:gd name="T3" fmla="*/ 35 h 56"/>
                <a:gd name="T4" fmla="*/ 46 w 59"/>
                <a:gd name="T5" fmla="*/ 56 h 56"/>
                <a:gd name="T6" fmla="*/ 30 w 59"/>
                <a:gd name="T7" fmla="*/ 46 h 56"/>
                <a:gd name="T8" fmla="*/ 11 w 59"/>
                <a:gd name="T9" fmla="*/ 56 h 56"/>
                <a:gd name="T10" fmla="*/ 14 w 59"/>
                <a:gd name="T11" fmla="*/ 35 h 56"/>
                <a:gd name="T12" fmla="*/ 0 w 59"/>
                <a:gd name="T13" fmla="*/ 22 h 56"/>
                <a:gd name="T14" fmla="*/ 19 w 59"/>
                <a:gd name="T15" fmla="*/ 19 h 56"/>
                <a:gd name="T16" fmla="*/ 30 w 59"/>
                <a:gd name="T17" fmla="*/ 0 h 56"/>
                <a:gd name="T18" fmla="*/ 38 w 59"/>
                <a:gd name="T19" fmla="*/ 19 h 56"/>
                <a:gd name="T20" fmla="*/ 59 w 59"/>
                <a:gd name="T21" fmla="*/ 2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2"/>
                  </a:moveTo>
                  <a:lnTo>
                    <a:pt x="43" y="35"/>
                  </a:lnTo>
                  <a:lnTo>
                    <a:pt x="46" y="56"/>
                  </a:lnTo>
                  <a:lnTo>
                    <a:pt x="30" y="46"/>
                  </a:lnTo>
                  <a:lnTo>
                    <a:pt x="11" y="56"/>
                  </a:lnTo>
                  <a:lnTo>
                    <a:pt x="14" y="35"/>
                  </a:lnTo>
                  <a:lnTo>
                    <a:pt x="0" y="22"/>
                  </a:lnTo>
                  <a:lnTo>
                    <a:pt x="19" y="19"/>
                  </a:lnTo>
                  <a:lnTo>
                    <a:pt x="30" y="0"/>
                  </a:lnTo>
                  <a:lnTo>
                    <a:pt x="38" y="19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0" name="Freeform 415"/>
            <p:cNvSpPr>
              <a:spLocks/>
            </p:cNvSpPr>
            <p:nvPr/>
          </p:nvSpPr>
          <p:spPr bwMode="auto">
            <a:xfrm rot="16200000">
              <a:off x="5837807" y="356435"/>
              <a:ext cx="128399" cy="117518"/>
            </a:xfrm>
            <a:custGeom>
              <a:avLst/>
              <a:gdLst>
                <a:gd name="T0" fmla="*/ 59 w 59"/>
                <a:gd name="T1" fmla="*/ 22 h 54"/>
                <a:gd name="T2" fmla="*/ 43 w 59"/>
                <a:gd name="T3" fmla="*/ 35 h 54"/>
                <a:gd name="T4" fmla="*/ 48 w 59"/>
                <a:gd name="T5" fmla="*/ 54 h 54"/>
                <a:gd name="T6" fmla="*/ 30 w 59"/>
                <a:gd name="T7" fmla="*/ 46 h 54"/>
                <a:gd name="T8" fmla="*/ 11 w 59"/>
                <a:gd name="T9" fmla="*/ 54 h 54"/>
                <a:gd name="T10" fmla="*/ 13 w 59"/>
                <a:gd name="T11" fmla="*/ 35 h 54"/>
                <a:gd name="T12" fmla="*/ 0 w 59"/>
                <a:gd name="T13" fmla="*/ 19 h 54"/>
                <a:gd name="T14" fmla="*/ 21 w 59"/>
                <a:gd name="T15" fmla="*/ 16 h 54"/>
                <a:gd name="T16" fmla="*/ 30 w 59"/>
                <a:gd name="T17" fmla="*/ 0 h 54"/>
                <a:gd name="T18" fmla="*/ 38 w 59"/>
                <a:gd name="T19" fmla="*/ 16 h 54"/>
                <a:gd name="T20" fmla="*/ 59 w 59"/>
                <a:gd name="T21" fmla="*/ 2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4">
                  <a:moveTo>
                    <a:pt x="59" y="22"/>
                  </a:moveTo>
                  <a:lnTo>
                    <a:pt x="43" y="35"/>
                  </a:lnTo>
                  <a:lnTo>
                    <a:pt x="48" y="54"/>
                  </a:lnTo>
                  <a:lnTo>
                    <a:pt x="30" y="46"/>
                  </a:lnTo>
                  <a:lnTo>
                    <a:pt x="11" y="54"/>
                  </a:lnTo>
                  <a:lnTo>
                    <a:pt x="13" y="35"/>
                  </a:lnTo>
                  <a:lnTo>
                    <a:pt x="0" y="19"/>
                  </a:lnTo>
                  <a:lnTo>
                    <a:pt x="21" y="16"/>
                  </a:lnTo>
                  <a:lnTo>
                    <a:pt x="30" y="0"/>
                  </a:lnTo>
                  <a:lnTo>
                    <a:pt x="38" y="16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1" name="Freeform 416"/>
            <p:cNvSpPr>
              <a:spLocks/>
            </p:cNvSpPr>
            <p:nvPr/>
          </p:nvSpPr>
          <p:spPr bwMode="auto">
            <a:xfrm rot="16200000">
              <a:off x="3641965" y="69169"/>
              <a:ext cx="128399" cy="121870"/>
            </a:xfrm>
            <a:custGeom>
              <a:avLst/>
              <a:gdLst>
                <a:gd name="T0" fmla="*/ 59 w 59"/>
                <a:gd name="T1" fmla="*/ 38 h 56"/>
                <a:gd name="T2" fmla="*/ 37 w 59"/>
                <a:gd name="T3" fmla="*/ 40 h 56"/>
                <a:gd name="T4" fmla="*/ 27 w 59"/>
                <a:gd name="T5" fmla="*/ 56 h 56"/>
                <a:gd name="T6" fmla="*/ 19 w 59"/>
                <a:gd name="T7" fmla="*/ 38 h 56"/>
                <a:gd name="T8" fmla="*/ 0 w 59"/>
                <a:gd name="T9" fmla="*/ 32 h 56"/>
                <a:gd name="T10" fmla="*/ 16 w 59"/>
                <a:gd name="T11" fmla="*/ 22 h 56"/>
                <a:gd name="T12" fmla="*/ 13 w 59"/>
                <a:gd name="T13" fmla="*/ 0 h 56"/>
                <a:gd name="T14" fmla="*/ 29 w 59"/>
                <a:gd name="T15" fmla="*/ 11 h 56"/>
                <a:gd name="T16" fmla="*/ 48 w 59"/>
                <a:gd name="T17" fmla="*/ 3 h 56"/>
                <a:gd name="T18" fmla="*/ 45 w 59"/>
                <a:gd name="T19" fmla="*/ 22 h 56"/>
                <a:gd name="T20" fmla="*/ 59 w 59"/>
                <a:gd name="T21" fmla="*/ 3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8"/>
                  </a:moveTo>
                  <a:lnTo>
                    <a:pt x="37" y="40"/>
                  </a:lnTo>
                  <a:lnTo>
                    <a:pt x="27" y="56"/>
                  </a:lnTo>
                  <a:lnTo>
                    <a:pt x="19" y="38"/>
                  </a:lnTo>
                  <a:lnTo>
                    <a:pt x="0" y="32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2"/>
                  </a:lnTo>
                  <a:lnTo>
                    <a:pt x="5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2" name="Freeform 417"/>
            <p:cNvSpPr>
              <a:spLocks/>
            </p:cNvSpPr>
            <p:nvPr/>
          </p:nvSpPr>
          <p:spPr bwMode="auto">
            <a:xfrm rot="16200000">
              <a:off x="1276375" y="604528"/>
              <a:ext cx="128399" cy="121870"/>
            </a:xfrm>
            <a:custGeom>
              <a:avLst/>
              <a:gdLst>
                <a:gd name="T0" fmla="*/ 59 w 59"/>
                <a:gd name="T1" fmla="*/ 38 h 56"/>
                <a:gd name="T2" fmla="*/ 38 w 59"/>
                <a:gd name="T3" fmla="*/ 38 h 56"/>
                <a:gd name="T4" fmla="*/ 27 w 59"/>
                <a:gd name="T5" fmla="*/ 56 h 56"/>
                <a:gd name="T6" fmla="*/ 22 w 59"/>
                <a:gd name="T7" fmla="*/ 38 h 56"/>
                <a:gd name="T8" fmla="*/ 0 w 59"/>
                <a:gd name="T9" fmla="*/ 32 h 56"/>
                <a:gd name="T10" fmla="*/ 16 w 59"/>
                <a:gd name="T11" fmla="*/ 19 h 56"/>
                <a:gd name="T12" fmla="*/ 14 w 59"/>
                <a:gd name="T13" fmla="*/ 0 h 56"/>
                <a:gd name="T14" fmla="*/ 32 w 59"/>
                <a:gd name="T15" fmla="*/ 11 h 56"/>
                <a:gd name="T16" fmla="*/ 51 w 59"/>
                <a:gd name="T17" fmla="*/ 3 h 56"/>
                <a:gd name="T18" fmla="*/ 46 w 59"/>
                <a:gd name="T19" fmla="*/ 22 h 56"/>
                <a:gd name="T20" fmla="*/ 59 w 59"/>
                <a:gd name="T21" fmla="*/ 3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8"/>
                  </a:moveTo>
                  <a:lnTo>
                    <a:pt x="38" y="38"/>
                  </a:lnTo>
                  <a:lnTo>
                    <a:pt x="27" y="56"/>
                  </a:lnTo>
                  <a:lnTo>
                    <a:pt x="22" y="38"/>
                  </a:lnTo>
                  <a:lnTo>
                    <a:pt x="0" y="32"/>
                  </a:lnTo>
                  <a:lnTo>
                    <a:pt x="16" y="19"/>
                  </a:lnTo>
                  <a:lnTo>
                    <a:pt x="14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6" y="22"/>
                  </a:lnTo>
                  <a:lnTo>
                    <a:pt x="5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3" name="Freeform 418"/>
            <p:cNvSpPr>
              <a:spLocks/>
            </p:cNvSpPr>
            <p:nvPr/>
          </p:nvSpPr>
          <p:spPr bwMode="auto">
            <a:xfrm rot="16200000">
              <a:off x="1800852" y="3575117"/>
              <a:ext cx="128399" cy="121870"/>
            </a:xfrm>
            <a:custGeom>
              <a:avLst/>
              <a:gdLst>
                <a:gd name="T0" fmla="*/ 59 w 59"/>
                <a:gd name="T1" fmla="*/ 37 h 56"/>
                <a:gd name="T2" fmla="*/ 37 w 59"/>
                <a:gd name="T3" fmla="*/ 40 h 56"/>
                <a:gd name="T4" fmla="*/ 27 w 59"/>
                <a:gd name="T5" fmla="*/ 56 h 56"/>
                <a:gd name="T6" fmla="*/ 21 w 59"/>
                <a:gd name="T7" fmla="*/ 37 h 56"/>
                <a:gd name="T8" fmla="*/ 0 w 59"/>
                <a:gd name="T9" fmla="*/ 34 h 56"/>
                <a:gd name="T10" fmla="*/ 16 w 59"/>
                <a:gd name="T11" fmla="*/ 21 h 56"/>
                <a:gd name="T12" fmla="*/ 13 w 59"/>
                <a:gd name="T13" fmla="*/ 0 h 56"/>
                <a:gd name="T14" fmla="*/ 32 w 59"/>
                <a:gd name="T15" fmla="*/ 10 h 56"/>
                <a:gd name="T16" fmla="*/ 51 w 59"/>
                <a:gd name="T17" fmla="*/ 2 h 56"/>
                <a:gd name="T18" fmla="*/ 45 w 59"/>
                <a:gd name="T19" fmla="*/ 24 h 56"/>
                <a:gd name="T20" fmla="*/ 59 w 59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7"/>
                  </a:moveTo>
                  <a:lnTo>
                    <a:pt x="37" y="40"/>
                  </a:lnTo>
                  <a:lnTo>
                    <a:pt x="27" y="56"/>
                  </a:lnTo>
                  <a:lnTo>
                    <a:pt x="21" y="37"/>
                  </a:lnTo>
                  <a:lnTo>
                    <a:pt x="0" y="34"/>
                  </a:lnTo>
                  <a:lnTo>
                    <a:pt x="16" y="21"/>
                  </a:lnTo>
                  <a:lnTo>
                    <a:pt x="13" y="0"/>
                  </a:lnTo>
                  <a:lnTo>
                    <a:pt x="32" y="10"/>
                  </a:lnTo>
                  <a:lnTo>
                    <a:pt x="51" y="2"/>
                  </a:lnTo>
                  <a:lnTo>
                    <a:pt x="45" y="24"/>
                  </a:lnTo>
                  <a:lnTo>
                    <a:pt x="59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4" name="Freeform 419"/>
            <p:cNvSpPr>
              <a:spLocks/>
            </p:cNvSpPr>
            <p:nvPr/>
          </p:nvSpPr>
          <p:spPr bwMode="auto">
            <a:xfrm rot="16200000">
              <a:off x="2430879" y="5415141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40 h 59"/>
                <a:gd name="T8" fmla="*/ 0 w 59"/>
                <a:gd name="T9" fmla="*/ 35 h 59"/>
                <a:gd name="T10" fmla="*/ 16 w 59"/>
                <a:gd name="T11" fmla="*/ 21 h 59"/>
                <a:gd name="T12" fmla="*/ 13 w 59"/>
                <a:gd name="T13" fmla="*/ 0 h 59"/>
                <a:gd name="T14" fmla="*/ 32 w 59"/>
                <a:gd name="T15" fmla="*/ 11 h 59"/>
                <a:gd name="T16" fmla="*/ 51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40"/>
                  </a:lnTo>
                  <a:lnTo>
                    <a:pt x="0" y="35"/>
                  </a:lnTo>
                  <a:lnTo>
                    <a:pt x="16" y="21"/>
                  </a:lnTo>
                  <a:lnTo>
                    <a:pt x="13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5" name="Freeform 420"/>
            <p:cNvSpPr>
              <a:spLocks/>
            </p:cNvSpPr>
            <p:nvPr/>
          </p:nvSpPr>
          <p:spPr bwMode="auto">
            <a:xfrm rot="16200000">
              <a:off x="4017369" y="6688251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38 h 59"/>
                <a:gd name="T8" fmla="*/ 0 w 59"/>
                <a:gd name="T9" fmla="*/ 35 h 59"/>
                <a:gd name="T10" fmla="*/ 16 w 59"/>
                <a:gd name="T11" fmla="*/ 22 h 59"/>
                <a:gd name="T12" fmla="*/ 13 w 59"/>
                <a:gd name="T13" fmla="*/ 0 h 59"/>
                <a:gd name="T14" fmla="*/ 29 w 59"/>
                <a:gd name="T15" fmla="*/ 11 h 59"/>
                <a:gd name="T16" fmla="*/ 48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38"/>
                  </a:lnTo>
                  <a:lnTo>
                    <a:pt x="0" y="35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6" name="Freeform 421"/>
            <p:cNvSpPr>
              <a:spLocks/>
            </p:cNvSpPr>
            <p:nvPr/>
          </p:nvSpPr>
          <p:spPr bwMode="auto">
            <a:xfrm rot="16200000">
              <a:off x="6514623" y="6732864"/>
              <a:ext cx="128399" cy="121870"/>
            </a:xfrm>
            <a:custGeom>
              <a:avLst/>
              <a:gdLst>
                <a:gd name="T0" fmla="*/ 59 w 59"/>
                <a:gd name="T1" fmla="*/ 37 h 56"/>
                <a:gd name="T2" fmla="*/ 40 w 59"/>
                <a:gd name="T3" fmla="*/ 40 h 56"/>
                <a:gd name="T4" fmla="*/ 30 w 59"/>
                <a:gd name="T5" fmla="*/ 56 h 56"/>
                <a:gd name="T6" fmla="*/ 22 w 59"/>
                <a:gd name="T7" fmla="*/ 37 h 56"/>
                <a:gd name="T8" fmla="*/ 0 w 59"/>
                <a:gd name="T9" fmla="*/ 32 h 56"/>
                <a:gd name="T10" fmla="*/ 16 w 59"/>
                <a:gd name="T11" fmla="*/ 19 h 56"/>
                <a:gd name="T12" fmla="*/ 16 w 59"/>
                <a:gd name="T13" fmla="*/ 0 h 56"/>
                <a:gd name="T14" fmla="*/ 32 w 59"/>
                <a:gd name="T15" fmla="*/ 11 h 56"/>
                <a:gd name="T16" fmla="*/ 51 w 59"/>
                <a:gd name="T17" fmla="*/ 3 h 56"/>
                <a:gd name="T18" fmla="*/ 46 w 59"/>
                <a:gd name="T19" fmla="*/ 21 h 56"/>
                <a:gd name="T20" fmla="*/ 59 w 59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7"/>
                  </a:moveTo>
                  <a:lnTo>
                    <a:pt x="40" y="40"/>
                  </a:lnTo>
                  <a:lnTo>
                    <a:pt x="30" y="56"/>
                  </a:lnTo>
                  <a:lnTo>
                    <a:pt x="22" y="37"/>
                  </a:lnTo>
                  <a:lnTo>
                    <a:pt x="0" y="32"/>
                  </a:lnTo>
                  <a:lnTo>
                    <a:pt x="16" y="19"/>
                  </a:lnTo>
                  <a:lnTo>
                    <a:pt x="16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6" y="21"/>
                  </a:lnTo>
                  <a:lnTo>
                    <a:pt x="59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7" name="Freeform 422"/>
            <p:cNvSpPr>
              <a:spLocks/>
            </p:cNvSpPr>
            <p:nvPr/>
          </p:nvSpPr>
          <p:spPr bwMode="auto">
            <a:xfrm rot="16200000">
              <a:off x="242653" y="1564257"/>
              <a:ext cx="128399" cy="121870"/>
            </a:xfrm>
            <a:custGeom>
              <a:avLst/>
              <a:gdLst>
                <a:gd name="T0" fmla="*/ 59 w 59"/>
                <a:gd name="T1" fmla="*/ 37 h 56"/>
                <a:gd name="T2" fmla="*/ 38 w 59"/>
                <a:gd name="T3" fmla="*/ 37 h 56"/>
                <a:gd name="T4" fmla="*/ 27 w 59"/>
                <a:gd name="T5" fmla="*/ 56 h 56"/>
                <a:gd name="T6" fmla="*/ 22 w 59"/>
                <a:gd name="T7" fmla="*/ 37 h 56"/>
                <a:gd name="T8" fmla="*/ 0 w 59"/>
                <a:gd name="T9" fmla="*/ 32 h 56"/>
                <a:gd name="T10" fmla="*/ 16 w 59"/>
                <a:gd name="T11" fmla="*/ 18 h 56"/>
                <a:gd name="T12" fmla="*/ 14 w 59"/>
                <a:gd name="T13" fmla="*/ 0 h 56"/>
                <a:gd name="T14" fmla="*/ 32 w 59"/>
                <a:gd name="T15" fmla="*/ 10 h 56"/>
                <a:gd name="T16" fmla="*/ 51 w 59"/>
                <a:gd name="T17" fmla="*/ 2 h 56"/>
                <a:gd name="T18" fmla="*/ 46 w 59"/>
                <a:gd name="T19" fmla="*/ 21 h 56"/>
                <a:gd name="T20" fmla="*/ 59 w 59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7"/>
                  </a:moveTo>
                  <a:lnTo>
                    <a:pt x="38" y="37"/>
                  </a:lnTo>
                  <a:lnTo>
                    <a:pt x="27" y="56"/>
                  </a:lnTo>
                  <a:lnTo>
                    <a:pt x="22" y="37"/>
                  </a:lnTo>
                  <a:lnTo>
                    <a:pt x="0" y="32"/>
                  </a:lnTo>
                  <a:lnTo>
                    <a:pt x="16" y="18"/>
                  </a:lnTo>
                  <a:lnTo>
                    <a:pt x="14" y="0"/>
                  </a:lnTo>
                  <a:lnTo>
                    <a:pt x="32" y="10"/>
                  </a:lnTo>
                  <a:lnTo>
                    <a:pt x="51" y="2"/>
                  </a:lnTo>
                  <a:lnTo>
                    <a:pt x="46" y="21"/>
                  </a:lnTo>
                  <a:lnTo>
                    <a:pt x="59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8" name="Freeform 423"/>
            <p:cNvSpPr>
              <a:spLocks/>
            </p:cNvSpPr>
            <p:nvPr/>
          </p:nvSpPr>
          <p:spPr bwMode="auto">
            <a:xfrm rot="16200000">
              <a:off x="180630" y="3269353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38 h 59"/>
                <a:gd name="T8" fmla="*/ 0 w 59"/>
                <a:gd name="T9" fmla="*/ 35 h 59"/>
                <a:gd name="T10" fmla="*/ 16 w 59"/>
                <a:gd name="T11" fmla="*/ 22 h 59"/>
                <a:gd name="T12" fmla="*/ 13 w 59"/>
                <a:gd name="T13" fmla="*/ 0 h 59"/>
                <a:gd name="T14" fmla="*/ 29 w 59"/>
                <a:gd name="T15" fmla="*/ 11 h 59"/>
                <a:gd name="T16" fmla="*/ 48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38"/>
                  </a:lnTo>
                  <a:lnTo>
                    <a:pt x="0" y="35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9" name="Freeform 424"/>
            <p:cNvSpPr>
              <a:spLocks/>
            </p:cNvSpPr>
            <p:nvPr/>
          </p:nvSpPr>
          <p:spPr bwMode="auto">
            <a:xfrm rot="16200000">
              <a:off x="756250" y="3764452"/>
              <a:ext cx="128399" cy="126223"/>
            </a:xfrm>
            <a:custGeom>
              <a:avLst/>
              <a:gdLst>
                <a:gd name="T0" fmla="*/ 59 w 59"/>
                <a:gd name="T1" fmla="*/ 40 h 58"/>
                <a:gd name="T2" fmla="*/ 40 w 59"/>
                <a:gd name="T3" fmla="*/ 40 h 58"/>
                <a:gd name="T4" fmla="*/ 29 w 59"/>
                <a:gd name="T5" fmla="*/ 58 h 58"/>
                <a:gd name="T6" fmla="*/ 21 w 59"/>
                <a:gd name="T7" fmla="*/ 40 h 58"/>
                <a:gd name="T8" fmla="*/ 0 w 59"/>
                <a:gd name="T9" fmla="*/ 34 h 58"/>
                <a:gd name="T10" fmla="*/ 16 w 59"/>
                <a:gd name="T11" fmla="*/ 21 h 58"/>
                <a:gd name="T12" fmla="*/ 16 w 59"/>
                <a:gd name="T13" fmla="*/ 0 h 58"/>
                <a:gd name="T14" fmla="*/ 32 w 59"/>
                <a:gd name="T15" fmla="*/ 13 h 58"/>
                <a:gd name="T16" fmla="*/ 51 w 59"/>
                <a:gd name="T17" fmla="*/ 5 h 58"/>
                <a:gd name="T18" fmla="*/ 45 w 59"/>
                <a:gd name="T19" fmla="*/ 24 h 58"/>
                <a:gd name="T20" fmla="*/ 59 w 59"/>
                <a:gd name="T21" fmla="*/ 4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8">
                  <a:moveTo>
                    <a:pt x="59" y="40"/>
                  </a:moveTo>
                  <a:lnTo>
                    <a:pt x="40" y="40"/>
                  </a:lnTo>
                  <a:lnTo>
                    <a:pt x="29" y="58"/>
                  </a:lnTo>
                  <a:lnTo>
                    <a:pt x="21" y="40"/>
                  </a:lnTo>
                  <a:lnTo>
                    <a:pt x="0" y="34"/>
                  </a:lnTo>
                  <a:lnTo>
                    <a:pt x="16" y="21"/>
                  </a:lnTo>
                  <a:lnTo>
                    <a:pt x="16" y="0"/>
                  </a:lnTo>
                  <a:lnTo>
                    <a:pt x="32" y="13"/>
                  </a:lnTo>
                  <a:lnTo>
                    <a:pt x="51" y="5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0" name="Freeform 425"/>
            <p:cNvSpPr>
              <a:spLocks/>
            </p:cNvSpPr>
            <p:nvPr/>
          </p:nvSpPr>
          <p:spPr bwMode="auto">
            <a:xfrm rot="16200000">
              <a:off x="698579" y="6572909"/>
              <a:ext cx="121870" cy="121870"/>
            </a:xfrm>
            <a:custGeom>
              <a:avLst/>
              <a:gdLst>
                <a:gd name="T0" fmla="*/ 56 w 56"/>
                <a:gd name="T1" fmla="*/ 37 h 56"/>
                <a:gd name="T2" fmla="*/ 37 w 56"/>
                <a:gd name="T3" fmla="*/ 40 h 56"/>
                <a:gd name="T4" fmla="*/ 27 w 56"/>
                <a:gd name="T5" fmla="*/ 56 h 56"/>
                <a:gd name="T6" fmla="*/ 19 w 56"/>
                <a:gd name="T7" fmla="*/ 37 h 56"/>
                <a:gd name="T8" fmla="*/ 0 w 56"/>
                <a:gd name="T9" fmla="*/ 32 h 56"/>
                <a:gd name="T10" fmla="*/ 16 w 56"/>
                <a:gd name="T11" fmla="*/ 19 h 56"/>
                <a:gd name="T12" fmla="*/ 13 w 56"/>
                <a:gd name="T13" fmla="*/ 0 h 56"/>
                <a:gd name="T14" fmla="*/ 29 w 56"/>
                <a:gd name="T15" fmla="*/ 11 h 56"/>
                <a:gd name="T16" fmla="*/ 48 w 56"/>
                <a:gd name="T17" fmla="*/ 3 h 56"/>
                <a:gd name="T18" fmla="*/ 43 w 56"/>
                <a:gd name="T19" fmla="*/ 21 h 56"/>
                <a:gd name="T20" fmla="*/ 56 w 56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56" y="37"/>
                  </a:moveTo>
                  <a:lnTo>
                    <a:pt x="37" y="40"/>
                  </a:lnTo>
                  <a:lnTo>
                    <a:pt x="27" y="56"/>
                  </a:lnTo>
                  <a:lnTo>
                    <a:pt x="19" y="37"/>
                  </a:lnTo>
                  <a:lnTo>
                    <a:pt x="0" y="32"/>
                  </a:lnTo>
                  <a:lnTo>
                    <a:pt x="16" y="19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3" y="21"/>
                  </a:lnTo>
                  <a:lnTo>
                    <a:pt x="56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1" name="Freeform 426"/>
            <p:cNvSpPr>
              <a:spLocks/>
            </p:cNvSpPr>
            <p:nvPr/>
          </p:nvSpPr>
          <p:spPr bwMode="auto">
            <a:xfrm rot="16200000">
              <a:off x="9903580" y="4925483"/>
              <a:ext cx="126223" cy="121870"/>
            </a:xfrm>
            <a:custGeom>
              <a:avLst/>
              <a:gdLst>
                <a:gd name="T0" fmla="*/ 58 w 58"/>
                <a:gd name="T1" fmla="*/ 21 h 56"/>
                <a:gd name="T2" fmla="*/ 45 w 58"/>
                <a:gd name="T3" fmla="*/ 35 h 56"/>
                <a:gd name="T4" fmla="*/ 48 w 58"/>
                <a:gd name="T5" fmla="*/ 56 h 56"/>
                <a:gd name="T6" fmla="*/ 29 w 58"/>
                <a:gd name="T7" fmla="*/ 45 h 56"/>
                <a:gd name="T8" fmla="*/ 10 w 58"/>
                <a:gd name="T9" fmla="*/ 56 h 56"/>
                <a:gd name="T10" fmla="*/ 16 w 58"/>
                <a:gd name="T11" fmla="*/ 35 h 56"/>
                <a:gd name="T12" fmla="*/ 0 w 58"/>
                <a:gd name="T13" fmla="*/ 21 h 56"/>
                <a:gd name="T14" fmla="*/ 21 w 58"/>
                <a:gd name="T15" fmla="*/ 19 h 56"/>
                <a:gd name="T16" fmla="*/ 32 w 58"/>
                <a:gd name="T17" fmla="*/ 0 h 56"/>
                <a:gd name="T18" fmla="*/ 40 w 58"/>
                <a:gd name="T19" fmla="*/ 19 h 56"/>
                <a:gd name="T20" fmla="*/ 58 w 58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58" y="21"/>
                  </a:moveTo>
                  <a:lnTo>
                    <a:pt x="45" y="35"/>
                  </a:lnTo>
                  <a:lnTo>
                    <a:pt x="48" y="56"/>
                  </a:lnTo>
                  <a:lnTo>
                    <a:pt x="29" y="45"/>
                  </a:lnTo>
                  <a:lnTo>
                    <a:pt x="10" y="56"/>
                  </a:lnTo>
                  <a:lnTo>
                    <a:pt x="16" y="35"/>
                  </a:lnTo>
                  <a:lnTo>
                    <a:pt x="0" y="21"/>
                  </a:lnTo>
                  <a:lnTo>
                    <a:pt x="21" y="19"/>
                  </a:lnTo>
                  <a:lnTo>
                    <a:pt x="32" y="0"/>
                  </a:lnTo>
                  <a:lnTo>
                    <a:pt x="40" y="19"/>
                  </a:lnTo>
                  <a:lnTo>
                    <a:pt x="58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2" name="Freeform 427"/>
            <p:cNvSpPr>
              <a:spLocks/>
            </p:cNvSpPr>
            <p:nvPr/>
          </p:nvSpPr>
          <p:spPr bwMode="auto">
            <a:xfrm rot="16200000">
              <a:off x="10906833" y="4364009"/>
              <a:ext cx="121870" cy="121870"/>
            </a:xfrm>
            <a:custGeom>
              <a:avLst/>
              <a:gdLst>
                <a:gd name="T0" fmla="*/ 56 w 56"/>
                <a:gd name="T1" fmla="*/ 21 h 56"/>
                <a:gd name="T2" fmla="*/ 42 w 56"/>
                <a:gd name="T3" fmla="*/ 34 h 56"/>
                <a:gd name="T4" fmla="*/ 45 w 56"/>
                <a:gd name="T5" fmla="*/ 56 h 56"/>
                <a:gd name="T6" fmla="*/ 26 w 56"/>
                <a:gd name="T7" fmla="*/ 45 h 56"/>
                <a:gd name="T8" fmla="*/ 8 w 56"/>
                <a:gd name="T9" fmla="*/ 56 h 56"/>
                <a:gd name="T10" fmla="*/ 13 w 56"/>
                <a:gd name="T11" fmla="*/ 34 h 56"/>
                <a:gd name="T12" fmla="*/ 0 w 56"/>
                <a:gd name="T13" fmla="*/ 21 h 56"/>
                <a:gd name="T14" fmla="*/ 18 w 56"/>
                <a:gd name="T15" fmla="*/ 18 h 56"/>
                <a:gd name="T16" fmla="*/ 29 w 56"/>
                <a:gd name="T17" fmla="*/ 0 h 56"/>
                <a:gd name="T18" fmla="*/ 37 w 56"/>
                <a:gd name="T19" fmla="*/ 18 h 56"/>
                <a:gd name="T20" fmla="*/ 56 w 56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56" y="21"/>
                  </a:moveTo>
                  <a:lnTo>
                    <a:pt x="42" y="34"/>
                  </a:lnTo>
                  <a:lnTo>
                    <a:pt x="45" y="56"/>
                  </a:lnTo>
                  <a:lnTo>
                    <a:pt x="26" y="45"/>
                  </a:lnTo>
                  <a:lnTo>
                    <a:pt x="8" y="56"/>
                  </a:lnTo>
                  <a:lnTo>
                    <a:pt x="13" y="34"/>
                  </a:lnTo>
                  <a:lnTo>
                    <a:pt x="0" y="21"/>
                  </a:lnTo>
                  <a:lnTo>
                    <a:pt x="18" y="18"/>
                  </a:lnTo>
                  <a:lnTo>
                    <a:pt x="29" y="0"/>
                  </a:lnTo>
                  <a:lnTo>
                    <a:pt x="37" y="18"/>
                  </a:lnTo>
                  <a:lnTo>
                    <a:pt x="56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3" name="Freeform 428"/>
            <p:cNvSpPr>
              <a:spLocks/>
            </p:cNvSpPr>
            <p:nvPr/>
          </p:nvSpPr>
          <p:spPr bwMode="auto">
            <a:xfrm rot="16200000">
              <a:off x="9841556" y="2345532"/>
              <a:ext cx="128399" cy="117518"/>
            </a:xfrm>
            <a:custGeom>
              <a:avLst/>
              <a:gdLst>
                <a:gd name="T0" fmla="*/ 59 w 59"/>
                <a:gd name="T1" fmla="*/ 22 h 54"/>
                <a:gd name="T2" fmla="*/ 43 w 59"/>
                <a:gd name="T3" fmla="*/ 35 h 54"/>
                <a:gd name="T4" fmla="*/ 48 w 59"/>
                <a:gd name="T5" fmla="*/ 54 h 54"/>
                <a:gd name="T6" fmla="*/ 29 w 59"/>
                <a:gd name="T7" fmla="*/ 46 h 54"/>
                <a:gd name="T8" fmla="*/ 10 w 59"/>
                <a:gd name="T9" fmla="*/ 54 h 54"/>
                <a:gd name="T10" fmla="*/ 13 w 59"/>
                <a:gd name="T11" fmla="*/ 35 h 54"/>
                <a:gd name="T12" fmla="*/ 0 w 59"/>
                <a:gd name="T13" fmla="*/ 19 h 54"/>
                <a:gd name="T14" fmla="*/ 21 w 59"/>
                <a:gd name="T15" fmla="*/ 16 h 54"/>
                <a:gd name="T16" fmla="*/ 29 w 59"/>
                <a:gd name="T17" fmla="*/ 0 h 54"/>
                <a:gd name="T18" fmla="*/ 37 w 59"/>
                <a:gd name="T19" fmla="*/ 16 h 54"/>
                <a:gd name="T20" fmla="*/ 59 w 59"/>
                <a:gd name="T21" fmla="*/ 2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4">
                  <a:moveTo>
                    <a:pt x="59" y="22"/>
                  </a:moveTo>
                  <a:lnTo>
                    <a:pt x="43" y="35"/>
                  </a:lnTo>
                  <a:lnTo>
                    <a:pt x="48" y="54"/>
                  </a:lnTo>
                  <a:lnTo>
                    <a:pt x="29" y="46"/>
                  </a:lnTo>
                  <a:lnTo>
                    <a:pt x="10" y="54"/>
                  </a:lnTo>
                  <a:lnTo>
                    <a:pt x="13" y="35"/>
                  </a:lnTo>
                  <a:lnTo>
                    <a:pt x="0" y="19"/>
                  </a:lnTo>
                  <a:lnTo>
                    <a:pt x="21" y="16"/>
                  </a:lnTo>
                  <a:lnTo>
                    <a:pt x="29" y="0"/>
                  </a:lnTo>
                  <a:lnTo>
                    <a:pt x="37" y="16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4" name="Freeform 429"/>
            <p:cNvSpPr>
              <a:spLocks/>
            </p:cNvSpPr>
            <p:nvPr/>
          </p:nvSpPr>
          <p:spPr bwMode="auto">
            <a:xfrm rot="16200000">
              <a:off x="9227852" y="5779664"/>
              <a:ext cx="128399" cy="121870"/>
            </a:xfrm>
            <a:custGeom>
              <a:avLst/>
              <a:gdLst>
                <a:gd name="T0" fmla="*/ 59 w 59"/>
                <a:gd name="T1" fmla="*/ 22 h 56"/>
                <a:gd name="T2" fmla="*/ 43 w 59"/>
                <a:gd name="T3" fmla="*/ 35 h 56"/>
                <a:gd name="T4" fmla="*/ 45 w 59"/>
                <a:gd name="T5" fmla="*/ 56 h 56"/>
                <a:gd name="T6" fmla="*/ 27 w 59"/>
                <a:gd name="T7" fmla="*/ 46 h 56"/>
                <a:gd name="T8" fmla="*/ 10 w 59"/>
                <a:gd name="T9" fmla="*/ 54 h 56"/>
                <a:gd name="T10" fmla="*/ 13 w 59"/>
                <a:gd name="T11" fmla="*/ 35 h 56"/>
                <a:gd name="T12" fmla="*/ 0 w 59"/>
                <a:gd name="T13" fmla="*/ 19 h 56"/>
                <a:gd name="T14" fmla="*/ 19 w 59"/>
                <a:gd name="T15" fmla="*/ 16 h 56"/>
                <a:gd name="T16" fmla="*/ 29 w 59"/>
                <a:gd name="T17" fmla="*/ 0 h 56"/>
                <a:gd name="T18" fmla="*/ 37 w 59"/>
                <a:gd name="T19" fmla="*/ 19 h 56"/>
                <a:gd name="T20" fmla="*/ 59 w 59"/>
                <a:gd name="T21" fmla="*/ 2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2"/>
                  </a:moveTo>
                  <a:lnTo>
                    <a:pt x="43" y="35"/>
                  </a:lnTo>
                  <a:lnTo>
                    <a:pt x="45" y="56"/>
                  </a:lnTo>
                  <a:lnTo>
                    <a:pt x="27" y="46"/>
                  </a:lnTo>
                  <a:lnTo>
                    <a:pt x="10" y="54"/>
                  </a:lnTo>
                  <a:lnTo>
                    <a:pt x="13" y="35"/>
                  </a:lnTo>
                  <a:lnTo>
                    <a:pt x="0" y="19"/>
                  </a:lnTo>
                  <a:lnTo>
                    <a:pt x="19" y="16"/>
                  </a:lnTo>
                  <a:lnTo>
                    <a:pt x="29" y="0"/>
                  </a:lnTo>
                  <a:lnTo>
                    <a:pt x="37" y="19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5" name="Freeform 430"/>
            <p:cNvSpPr>
              <a:spLocks/>
            </p:cNvSpPr>
            <p:nvPr/>
          </p:nvSpPr>
          <p:spPr bwMode="auto">
            <a:xfrm rot="16200000">
              <a:off x="9382366" y="328143"/>
              <a:ext cx="256798" cy="245917"/>
            </a:xfrm>
            <a:custGeom>
              <a:avLst/>
              <a:gdLst>
                <a:gd name="T0" fmla="*/ 59 w 118"/>
                <a:gd name="T1" fmla="*/ 0 h 113"/>
                <a:gd name="T2" fmla="*/ 75 w 118"/>
                <a:gd name="T3" fmla="*/ 38 h 113"/>
                <a:gd name="T4" fmla="*/ 118 w 118"/>
                <a:gd name="T5" fmla="*/ 43 h 113"/>
                <a:gd name="T6" fmla="*/ 88 w 118"/>
                <a:gd name="T7" fmla="*/ 72 h 113"/>
                <a:gd name="T8" fmla="*/ 94 w 118"/>
                <a:gd name="T9" fmla="*/ 113 h 113"/>
                <a:gd name="T10" fmla="*/ 59 w 118"/>
                <a:gd name="T11" fmla="*/ 94 h 113"/>
                <a:gd name="T12" fmla="*/ 21 w 118"/>
                <a:gd name="T13" fmla="*/ 113 h 113"/>
                <a:gd name="T14" fmla="*/ 30 w 118"/>
                <a:gd name="T15" fmla="*/ 72 h 113"/>
                <a:gd name="T16" fmla="*/ 0 w 118"/>
                <a:gd name="T17" fmla="*/ 43 h 113"/>
                <a:gd name="T18" fmla="*/ 40 w 118"/>
                <a:gd name="T19" fmla="*/ 38 h 113"/>
                <a:gd name="T20" fmla="*/ 59 w 118"/>
                <a:gd name="T2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3">
                  <a:moveTo>
                    <a:pt x="59" y="0"/>
                  </a:moveTo>
                  <a:lnTo>
                    <a:pt x="75" y="38"/>
                  </a:lnTo>
                  <a:lnTo>
                    <a:pt x="118" y="43"/>
                  </a:lnTo>
                  <a:lnTo>
                    <a:pt x="88" y="72"/>
                  </a:lnTo>
                  <a:lnTo>
                    <a:pt x="94" y="113"/>
                  </a:lnTo>
                  <a:lnTo>
                    <a:pt x="59" y="94"/>
                  </a:lnTo>
                  <a:lnTo>
                    <a:pt x="21" y="113"/>
                  </a:lnTo>
                  <a:lnTo>
                    <a:pt x="30" y="72"/>
                  </a:lnTo>
                  <a:lnTo>
                    <a:pt x="0" y="43"/>
                  </a:lnTo>
                  <a:lnTo>
                    <a:pt x="40" y="38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6" name="Freeform 431"/>
            <p:cNvSpPr>
              <a:spLocks/>
            </p:cNvSpPr>
            <p:nvPr/>
          </p:nvSpPr>
          <p:spPr bwMode="auto">
            <a:xfrm rot="16200000">
              <a:off x="5248042" y="5237777"/>
              <a:ext cx="256798" cy="250269"/>
            </a:xfrm>
            <a:custGeom>
              <a:avLst/>
              <a:gdLst>
                <a:gd name="T0" fmla="*/ 32 w 118"/>
                <a:gd name="T1" fmla="*/ 0 h 115"/>
                <a:gd name="T2" fmla="*/ 67 w 118"/>
                <a:gd name="T3" fmla="*/ 24 h 115"/>
                <a:gd name="T4" fmla="*/ 104 w 118"/>
                <a:gd name="T5" fmla="*/ 10 h 115"/>
                <a:gd name="T6" fmla="*/ 91 w 118"/>
                <a:gd name="T7" fmla="*/ 48 h 115"/>
                <a:gd name="T8" fmla="*/ 118 w 118"/>
                <a:gd name="T9" fmla="*/ 80 h 115"/>
                <a:gd name="T10" fmla="*/ 78 w 118"/>
                <a:gd name="T11" fmla="*/ 82 h 115"/>
                <a:gd name="T12" fmla="*/ 54 w 118"/>
                <a:gd name="T13" fmla="*/ 115 h 115"/>
                <a:gd name="T14" fmla="*/ 40 w 118"/>
                <a:gd name="T15" fmla="*/ 77 h 115"/>
                <a:gd name="T16" fmla="*/ 0 w 118"/>
                <a:gd name="T17" fmla="*/ 66 h 115"/>
                <a:gd name="T18" fmla="*/ 35 w 118"/>
                <a:gd name="T19" fmla="*/ 42 h 115"/>
                <a:gd name="T20" fmla="*/ 32 w 118"/>
                <a:gd name="T21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5">
                  <a:moveTo>
                    <a:pt x="32" y="0"/>
                  </a:moveTo>
                  <a:lnTo>
                    <a:pt x="67" y="24"/>
                  </a:lnTo>
                  <a:lnTo>
                    <a:pt x="104" y="10"/>
                  </a:lnTo>
                  <a:lnTo>
                    <a:pt x="91" y="48"/>
                  </a:lnTo>
                  <a:lnTo>
                    <a:pt x="118" y="80"/>
                  </a:lnTo>
                  <a:lnTo>
                    <a:pt x="78" y="82"/>
                  </a:lnTo>
                  <a:lnTo>
                    <a:pt x="54" y="115"/>
                  </a:lnTo>
                  <a:lnTo>
                    <a:pt x="40" y="77"/>
                  </a:lnTo>
                  <a:lnTo>
                    <a:pt x="0" y="66"/>
                  </a:lnTo>
                  <a:lnTo>
                    <a:pt x="35" y="4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7" name="Freeform 432"/>
            <p:cNvSpPr>
              <a:spLocks/>
            </p:cNvSpPr>
            <p:nvPr/>
          </p:nvSpPr>
          <p:spPr bwMode="auto">
            <a:xfrm rot="16200000">
              <a:off x="2157758" y="1002783"/>
              <a:ext cx="250269" cy="248093"/>
            </a:xfrm>
            <a:custGeom>
              <a:avLst/>
              <a:gdLst>
                <a:gd name="T0" fmla="*/ 29 w 115"/>
                <a:gd name="T1" fmla="*/ 0 h 114"/>
                <a:gd name="T2" fmla="*/ 64 w 115"/>
                <a:gd name="T3" fmla="*/ 21 h 114"/>
                <a:gd name="T4" fmla="*/ 101 w 115"/>
                <a:gd name="T5" fmla="*/ 8 h 114"/>
                <a:gd name="T6" fmla="*/ 91 w 115"/>
                <a:gd name="T7" fmla="*/ 48 h 114"/>
                <a:gd name="T8" fmla="*/ 115 w 115"/>
                <a:gd name="T9" fmla="*/ 80 h 114"/>
                <a:gd name="T10" fmla="*/ 75 w 115"/>
                <a:gd name="T11" fmla="*/ 80 h 114"/>
                <a:gd name="T12" fmla="*/ 53 w 115"/>
                <a:gd name="T13" fmla="*/ 114 h 114"/>
                <a:gd name="T14" fmla="*/ 40 w 115"/>
                <a:gd name="T15" fmla="*/ 74 h 114"/>
                <a:gd name="T16" fmla="*/ 0 w 115"/>
                <a:gd name="T17" fmla="*/ 64 h 114"/>
                <a:gd name="T18" fmla="*/ 32 w 115"/>
                <a:gd name="T19" fmla="*/ 40 h 114"/>
                <a:gd name="T20" fmla="*/ 29 w 115"/>
                <a:gd name="T21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4">
                  <a:moveTo>
                    <a:pt x="29" y="0"/>
                  </a:moveTo>
                  <a:lnTo>
                    <a:pt x="64" y="21"/>
                  </a:lnTo>
                  <a:lnTo>
                    <a:pt x="101" y="8"/>
                  </a:lnTo>
                  <a:lnTo>
                    <a:pt x="91" y="48"/>
                  </a:lnTo>
                  <a:lnTo>
                    <a:pt x="115" y="80"/>
                  </a:lnTo>
                  <a:lnTo>
                    <a:pt x="75" y="80"/>
                  </a:lnTo>
                  <a:lnTo>
                    <a:pt x="53" y="114"/>
                  </a:lnTo>
                  <a:lnTo>
                    <a:pt x="40" y="74"/>
                  </a:lnTo>
                  <a:lnTo>
                    <a:pt x="0" y="64"/>
                  </a:lnTo>
                  <a:lnTo>
                    <a:pt x="32" y="4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8" name="Freeform 433"/>
            <p:cNvSpPr>
              <a:spLocks/>
            </p:cNvSpPr>
            <p:nvPr/>
          </p:nvSpPr>
          <p:spPr bwMode="auto">
            <a:xfrm rot="16200000">
              <a:off x="772572" y="2731818"/>
              <a:ext cx="254622" cy="250269"/>
            </a:xfrm>
            <a:custGeom>
              <a:avLst/>
              <a:gdLst>
                <a:gd name="T0" fmla="*/ 32 w 117"/>
                <a:gd name="T1" fmla="*/ 0 h 115"/>
                <a:gd name="T2" fmla="*/ 64 w 117"/>
                <a:gd name="T3" fmla="*/ 24 h 115"/>
                <a:gd name="T4" fmla="*/ 104 w 117"/>
                <a:gd name="T5" fmla="*/ 8 h 115"/>
                <a:gd name="T6" fmla="*/ 90 w 117"/>
                <a:gd name="T7" fmla="*/ 48 h 115"/>
                <a:gd name="T8" fmla="*/ 117 w 117"/>
                <a:gd name="T9" fmla="*/ 80 h 115"/>
                <a:gd name="T10" fmla="*/ 74 w 117"/>
                <a:gd name="T11" fmla="*/ 80 h 115"/>
                <a:gd name="T12" fmla="*/ 53 w 117"/>
                <a:gd name="T13" fmla="*/ 115 h 115"/>
                <a:gd name="T14" fmla="*/ 40 w 117"/>
                <a:gd name="T15" fmla="*/ 75 h 115"/>
                <a:gd name="T16" fmla="*/ 0 w 117"/>
                <a:gd name="T17" fmla="*/ 64 h 115"/>
                <a:gd name="T18" fmla="*/ 32 w 117"/>
                <a:gd name="T19" fmla="*/ 40 h 115"/>
                <a:gd name="T20" fmla="*/ 32 w 117"/>
                <a:gd name="T21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5">
                  <a:moveTo>
                    <a:pt x="32" y="0"/>
                  </a:moveTo>
                  <a:lnTo>
                    <a:pt x="64" y="24"/>
                  </a:lnTo>
                  <a:lnTo>
                    <a:pt x="104" y="8"/>
                  </a:lnTo>
                  <a:lnTo>
                    <a:pt x="90" y="48"/>
                  </a:lnTo>
                  <a:lnTo>
                    <a:pt x="117" y="80"/>
                  </a:lnTo>
                  <a:lnTo>
                    <a:pt x="74" y="80"/>
                  </a:lnTo>
                  <a:lnTo>
                    <a:pt x="53" y="115"/>
                  </a:lnTo>
                  <a:lnTo>
                    <a:pt x="40" y="75"/>
                  </a:lnTo>
                  <a:lnTo>
                    <a:pt x="0" y="64"/>
                  </a:lnTo>
                  <a:lnTo>
                    <a:pt x="32" y="4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9" name="Freeform 434"/>
            <p:cNvSpPr>
              <a:spLocks/>
            </p:cNvSpPr>
            <p:nvPr/>
          </p:nvSpPr>
          <p:spPr bwMode="auto">
            <a:xfrm rot="16200000">
              <a:off x="1273110" y="6218180"/>
              <a:ext cx="250269" cy="250269"/>
            </a:xfrm>
            <a:custGeom>
              <a:avLst/>
              <a:gdLst>
                <a:gd name="T0" fmla="*/ 30 w 115"/>
                <a:gd name="T1" fmla="*/ 0 h 115"/>
                <a:gd name="T2" fmla="*/ 64 w 115"/>
                <a:gd name="T3" fmla="*/ 25 h 115"/>
                <a:gd name="T4" fmla="*/ 102 w 115"/>
                <a:gd name="T5" fmla="*/ 11 h 115"/>
                <a:gd name="T6" fmla="*/ 91 w 115"/>
                <a:gd name="T7" fmla="*/ 49 h 115"/>
                <a:gd name="T8" fmla="*/ 115 w 115"/>
                <a:gd name="T9" fmla="*/ 81 h 115"/>
                <a:gd name="T10" fmla="*/ 75 w 115"/>
                <a:gd name="T11" fmla="*/ 83 h 115"/>
                <a:gd name="T12" fmla="*/ 54 w 115"/>
                <a:gd name="T13" fmla="*/ 115 h 115"/>
                <a:gd name="T14" fmla="*/ 40 w 115"/>
                <a:gd name="T15" fmla="*/ 78 h 115"/>
                <a:gd name="T16" fmla="*/ 0 w 115"/>
                <a:gd name="T17" fmla="*/ 67 h 115"/>
                <a:gd name="T18" fmla="*/ 32 w 115"/>
                <a:gd name="T19" fmla="*/ 43 h 115"/>
                <a:gd name="T20" fmla="*/ 30 w 115"/>
                <a:gd name="T21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5">
                  <a:moveTo>
                    <a:pt x="30" y="0"/>
                  </a:moveTo>
                  <a:lnTo>
                    <a:pt x="64" y="25"/>
                  </a:lnTo>
                  <a:lnTo>
                    <a:pt x="102" y="11"/>
                  </a:lnTo>
                  <a:lnTo>
                    <a:pt x="91" y="49"/>
                  </a:lnTo>
                  <a:lnTo>
                    <a:pt x="115" y="81"/>
                  </a:lnTo>
                  <a:lnTo>
                    <a:pt x="75" y="83"/>
                  </a:lnTo>
                  <a:lnTo>
                    <a:pt x="54" y="115"/>
                  </a:lnTo>
                  <a:lnTo>
                    <a:pt x="40" y="78"/>
                  </a:lnTo>
                  <a:lnTo>
                    <a:pt x="0" y="67"/>
                  </a:lnTo>
                  <a:lnTo>
                    <a:pt x="32" y="43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0" name="Freeform 435"/>
            <p:cNvSpPr>
              <a:spLocks/>
            </p:cNvSpPr>
            <p:nvPr/>
          </p:nvSpPr>
          <p:spPr bwMode="auto">
            <a:xfrm rot="16200000">
              <a:off x="11643496" y="6386839"/>
              <a:ext cx="256798" cy="245917"/>
            </a:xfrm>
            <a:custGeom>
              <a:avLst/>
              <a:gdLst>
                <a:gd name="T0" fmla="*/ 19 w 118"/>
                <a:gd name="T1" fmla="*/ 3 h 113"/>
                <a:gd name="T2" fmla="*/ 56 w 118"/>
                <a:gd name="T3" fmla="*/ 22 h 113"/>
                <a:gd name="T4" fmla="*/ 91 w 118"/>
                <a:gd name="T5" fmla="*/ 0 h 113"/>
                <a:gd name="T6" fmla="*/ 86 w 118"/>
                <a:gd name="T7" fmla="*/ 41 h 113"/>
                <a:gd name="T8" fmla="*/ 118 w 118"/>
                <a:gd name="T9" fmla="*/ 67 h 113"/>
                <a:gd name="T10" fmla="*/ 78 w 118"/>
                <a:gd name="T11" fmla="*/ 75 h 113"/>
                <a:gd name="T12" fmla="*/ 59 w 118"/>
                <a:gd name="T13" fmla="*/ 113 h 113"/>
                <a:gd name="T14" fmla="*/ 40 w 118"/>
                <a:gd name="T15" fmla="*/ 78 h 113"/>
                <a:gd name="T16" fmla="*/ 0 w 118"/>
                <a:gd name="T17" fmla="*/ 73 h 113"/>
                <a:gd name="T18" fmla="*/ 27 w 118"/>
                <a:gd name="T19" fmla="*/ 43 h 113"/>
                <a:gd name="T20" fmla="*/ 19 w 118"/>
                <a:gd name="T21" fmla="*/ 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3">
                  <a:moveTo>
                    <a:pt x="19" y="3"/>
                  </a:moveTo>
                  <a:lnTo>
                    <a:pt x="56" y="22"/>
                  </a:lnTo>
                  <a:lnTo>
                    <a:pt x="91" y="0"/>
                  </a:lnTo>
                  <a:lnTo>
                    <a:pt x="86" y="41"/>
                  </a:lnTo>
                  <a:lnTo>
                    <a:pt x="118" y="67"/>
                  </a:lnTo>
                  <a:lnTo>
                    <a:pt x="78" y="75"/>
                  </a:lnTo>
                  <a:lnTo>
                    <a:pt x="59" y="113"/>
                  </a:lnTo>
                  <a:lnTo>
                    <a:pt x="40" y="78"/>
                  </a:lnTo>
                  <a:lnTo>
                    <a:pt x="0" y="73"/>
                  </a:lnTo>
                  <a:lnTo>
                    <a:pt x="27" y="43"/>
                  </a:lnTo>
                  <a:lnTo>
                    <a:pt x="19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1" name="Freeform 436"/>
            <p:cNvSpPr>
              <a:spLocks/>
            </p:cNvSpPr>
            <p:nvPr/>
          </p:nvSpPr>
          <p:spPr bwMode="auto">
            <a:xfrm rot="16200000">
              <a:off x="10263750" y="2210604"/>
              <a:ext cx="646348" cy="604999"/>
            </a:xfrm>
            <a:custGeom>
              <a:avLst/>
              <a:gdLst>
                <a:gd name="T0" fmla="*/ 111 w 111"/>
                <a:gd name="T1" fmla="*/ 23 h 104"/>
                <a:gd name="T2" fmla="*/ 3 w 111"/>
                <a:gd name="T3" fmla="*/ 58 h 104"/>
                <a:gd name="T4" fmla="*/ 111 w 111"/>
                <a:gd name="T5" fmla="*/ 23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1" h="104">
                  <a:moveTo>
                    <a:pt x="111" y="23"/>
                  </a:moveTo>
                  <a:cubicBezTo>
                    <a:pt x="111" y="23"/>
                    <a:pt x="48" y="104"/>
                    <a:pt x="3" y="58"/>
                  </a:cubicBezTo>
                  <a:cubicBezTo>
                    <a:pt x="3" y="58"/>
                    <a:pt x="0" y="0"/>
                    <a:pt x="111" y="23"/>
                  </a:cubicBezTo>
                  <a:close/>
                </a:path>
              </a:pathLst>
            </a:custGeom>
            <a:solidFill>
              <a:srgbClr val="FFC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2" name="Freeform 437"/>
            <p:cNvSpPr>
              <a:spLocks/>
            </p:cNvSpPr>
            <p:nvPr/>
          </p:nvSpPr>
          <p:spPr bwMode="auto">
            <a:xfrm rot="16200000">
              <a:off x="10314892" y="2292214"/>
              <a:ext cx="524478" cy="480953"/>
            </a:xfrm>
            <a:custGeom>
              <a:avLst/>
              <a:gdLst>
                <a:gd name="T0" fmla="*/ 90 w 90"/>
                <a:gd name="T1" fmla="*/ 18 h 83"/>
                <a:gd name="T2" fmla="*/ 3 w 90"/>
                <a:gd name="T3" fmla="*/ 47 h 83"/>
                <a:gd name="T4" fmla="*/ 90 w 90"/>
                <a:gd name="T5" fmla="*/ 18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83">
                  <a:moveTo>
                    <a:pt x="90" y="18"/>
                  </a:moveTo>
                  <a:cubicBezTo>
                    <a:pt x="90" y="18"/>
                    <a:pt x="39" y="83"/>
                    <a:pt x="3" y="47"/>
                  </a:cubicBezTo>
                  <a:cubicBezTo>
                    <a:pt x="3" y="47"/>
                    <a:pt x="0" y="0"/>
                    <a:pt x="90" y="18"/>
                  </a:cubicBezTo>
                  <a:close/>
                </a:path>
              </a:pathLst>
            </a:custGeom>
            <a:solidFill>
              <a:srgbClr val="FFE3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3" name="Freeform 438"/>
            <p:cNvSpPr>
              <a:spLocks/>
            </p:cNvSpPr>
            <p:nvPr/>
          </p:nvSpPr>
          <p:spPr bwMode="auto">
            <a:xfrm rot="16200000">
              <a:off x="10521636" y="2638238"/>
              <a:ext cx="174100" cy="278561"/>
            </a:xfrm>
            <a:custGeom>
              <a:avLst/>
              <a:gdLst>
                <a:gd name="T0" fmla="*/ 43 w 80"/>
                <a:gd name="T1" fmla="*/ 0 h 128"/>
                <a:gd name="T2" fmla="*/ 80 w 80"/>
                <a:gd name="T3" fmla="*/ 115 h 128"/>
                <a:gd name="T4" fmla="*/ 38 w 80"/>
                <a:gd name="T5" fmla="*/ 128 h 128"/>
                <a:gd name="T6" fmla="*/ 0 w 80"/>
                <a:gd name="T7" fmla="*/ 14 h 128"/>
                <a:gd name="T8" fmla="*/ 43 w 80"/>
                <a:gd name="T9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128">
                  <a:moveTo>
                    <a:pt x="43" y="0"/>
                  </a:moveTo>
                  <a:lnTo>
                    <a:pt x="80" y="115"/>
                  </a:lnTo>
                  <a:lnTo>
                    <a:pt x="38" y="128"/>
                  </a:lnTo>
                  <a:lnTo>
                    <a:pt x="0" y="14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2859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4" name="Freeform 439"/>
            <p:cNvSpPr>
              <a:spLocks/>
            </p:cNvSpPr>
            <p:nvPr/>
          </p:nvSpPr>
          <p:spPr bwMode="auto">
            <a:xfrm rot="16200000">
              <a:off x="10590188" y="2523985"/>
              <a:ext cx="539711" cy="511420"/>
            </a:xfrm>
            <a:custGeom>
              <a:avLst/>
              <a:gdLst>
                <a:gd name="T0" fmla="*/ 0 w 93"/>
                <a:gd name="T1" fmla="*/ 16 h 88"/>
                <a:gd name="T2" fmla="*/ 93 w 93"/>
                <a:gd name="T3" fmla="*/ 76 h 88"/>
                <a:gd name="T4" fmla="*/ 46 w 93"/>
                <a:gd name="T5" fmla="*/ 0 h 88"/>
                <a:gd name="T6" fmla="*/ 0 w 93"/>
                <a:gd name="T7" fmla="*/ 1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88">
                  <a:moveTo>
                    <a:pt x="0" y="16"/>
                  </a:moveTo>
                  <a:cubicBezTo>
                    <a:pt x="36" y="88"/>
                    <a:pt x="93" y="76"/>
                    <a:pt x="93" y="76"/>
                  </a:cubicBezTo>
                  <a:cubicBezTo>
                    <a:pt x="46" y="0"/>
                    <a:pt x="46" y="0"/>
                    <a:pt x="46" y="0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5" name="Freeform 440"/>
            <p:cNvSpPr>
              <a:spLocks/>
            </p:cNvSpPr>
            <p:nvPr/>
          </p:nvSpPr>
          <p:spPr bwMode="auto">
            <a:xfrm rot="16200000">
              <a:off x="10936213" y="3516358"/>
              <a:ext cx="115342" cy="243741"/>
            </a:xfrm>
            <a:custGeom>
              <a:avLst/>
              <a:gdLst>
                <a:gd name="T0" fmla="*/ 11 w 20"/>
                <a:gd name="T1" fmla="*/ 42 h 42"/>
                <a:gd name="T2" fmla="*/ 20 w 20"/>
                <a:gd name="T3" fmla="*/ 0 h 42"/>
                <a:gd name="T4" fmla="*/ 8 w 20"/>
                <a:gd name="T5" fmla="*/ 3 h 42"/>
                <a:gd name="T6" fmla="*/ 0 w 20"/>
                <a:gd name="T7" fmla="*/ 42 h 42"/>
                <a:gd name="T8" fmla="*/ 11 w 20"/>
                <a:gd name="T9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2">
                  <a:moveTo>
                    <a:pt x="11" y="42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4" y="42"/>
                    <a:pt x="7" y="42"/>
                    <a:pt x="11" y="42"/>
                  </a:cubicBezTo>
                  <a:close/>
                </a:path>
              </a:pathLst>
            </a:custGeom>
            <a:solidFill>
              <a:srgbClr val="273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6" name="Freeform 441"/>
            <p:cNvSpPr>
              <a:spLocks/>
            </p:cNvSpPr>
            <p:nvPr/>
          </p:nvSpPr>
          <p:spPr bwMode="auto">
            <a:xfrm rot="16200000">
              <a:off x="10899217" y="3864559"/>
              <a:ext cx="232859" cy="139280"/>
            </a:xfrm>
            <a:custGeom>
              <a:avLst/>
              <a:gdLst>
                <a:gd name="T0" fmla="*/ 35 w 40"/>
                <a:gd name="T1" fmla="*/ 24 h 24"/>
                <a:gd name="T2" fmla="*/ 40 w 40"/>
                <a:gd name="T3" fmla="*/ 0 h 24"/>
                <a:gd name="T4" fmla="*/ 0 w 40"/>
                <a:gd name="T5" fmla="*/ 13 h 24"/>
                <a:gd name="T6" fmla="*/ 35 w 40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24">
                  <a:moveTo>
                    <a:pt x="35" y="24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2" y="18"/>
                    <a:pt x="24" y="21"/>
                    <a:pt x="35" y="24"/>
                  </a:cubicBezTo>
                  <a:close/>
                </a:path>
              </a:pathLst>
            </a:custGeom>
            <a:solidFill>
              <a:srgbClr val="3AC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7" name="Freeform 442"/>
            <p:cNvSpPr>
              <a:spLocks/>
            </p:cNvSpPr>
            <p:nvPr/>
          </p:nvSpPr>
          <p:spPr bwMode="auto">
            <a:xfrm rot="16200000">
              <a:off x="10434586" y="2910270"/>
              <a:ext cx="879207" cy="517949"/>
            </a:xfrm>
            <a:custGeom>
              <a:avLst/>
              <a:gdLst>
                <a:gd name="T0" fmla="*/ 151 w 151"/>
                <a:gd name="T1" fmla="*/ 25 h 89"/>
                <a:gd name="T2" fmla="*/ 137 w 151"/>
                <a:gd name="T3" fmla="*/ 0 h 89"/>
                <a:gd name="T4" fmla="*/ 9 w 151"/>
                <a:gd name="T5" fmla="*/ 42 h 89"/>
                <a:gd name="T6" fmla="*/ 0 w 151"/>
                <a:gd name="T7" fmla="*/ 87 h 89"/>
                <a:gd name="T8" fmla="*/ 151 w 151"/>
                <a:gd name="T9" fmla="*/ 25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89">
                  <a:moveTo>
                    <a:pt x="151" y="25"/>
                  </a:moveTo>
                  <a:cubicBezTo>
                    <a:pt x="137" y="0"/>
                    <a:pt x="137" y="0"/>
                    <a:pt x="137" y="0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92" y="89"/>
                    <a:pt x="151" y="25"/>
                    <a:pt x="151" y="25"/>
                  </a:cubicBezTo>
                  <a:close/>
                </a:path>
              </a:pathLst>
            </a:custGeom>
            <a:solidFill>
              <a:srgbClr val="3AC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8" name="Freeform 443"/>
            <p:cNvSpPr>
              <a:spLocks/>
            </p:cNvSpPr>
            <p:nvPr/>
          </p:nvSpPr>
          <p:spPr bwMode="auto">
            <a:xfrm rot="16200000">
              <a:off x="10981914" y="3729631"/>
              <a:ext cx="69640" cy="163219"/>
            </a:xfrm>
            <a:custGeom>
              <a:avLst/>
              <a:gdLst>
                <a:gd name="T0" fmla="*/ 6 w 12"/>
                <a:gd name="T1" fmla="*/ 28 h 28"/>
                <a:gd name="T2" fmla="*/ 12 w 12"/>
                <a:gd name="T3" fmla="*/ 0 h 28"/>
                <a:gd name="T4" fmla="*/ 5 w 12"/>
                <a:gd name="T5" fmla="*/ 2 h 28"/>
                <a:gd name="T6" fmla="*/ 0 w 12"/>
                <a:gd name="T7" fmla="*/ 26 h 28"/>
                <a:gd name="T8" fmla="*/ 6 w 12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8">
                  <a:moveTo>
                    <a:pt x="6" y="28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2" y="27"/>
                    <a:pt x="4" y="27"/>
                    <a:pt x="6" y="28"/>
                  </a:cubicBezTo>
                  <a:close/>
                </a:path>
              </a:pathLst>
            </a:custGeom>
            <a:solidFill>
              <a:srgbClr val="273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9" name="Freeform 444"/>
            <p:cNvSpPr>
              <a:spLocks/>
            </p:cNvSpPr>
            <p:nvPr/>
          </p:nvSpPr>
          <p:spPr bwMode="auto">
            <a:xfrm rot="16200000">
              <a:off x="10951447" y="3464127"/>
              <a:ext cx="76169" cy="261151"/>
            </a:xfrm>
            <a:custGeom>
              <a:avLst/>
              <a:gdLst>
                <a:gd name="T0" fmla="*/ 4 w 13"/>
                <a:gd name="T1" fmla="*/ 45 h 45"/>
                <a:gd name="T2" fmla="*/ 13 w 13"/>
                <a:gd name="T3" fmla="*/ 0 h 45"/>
                <a:gd name="T4" fmla="*/ 9 w 13"/>
                <a:gd name="T5" fmla="*/ 2 h 45"/>
                <a:gd name="T6" fmla="*/ 0 w 13"/>
                <a:gd name="T7" fmla="*/ 44 h 45"/>
                <a:gd name="T8" fmla="*/ 4 w 13"/>
                <a:gd name="T9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5">
                  <a:moveTo>
                    <a:pt x="4" y="45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" y="44"/>
                    <a:pt x="2" y="44"/>
                    <a:pt x="4" y="45"/>
                  </a:cubicBez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0" name="Freeform 445"/>
            <p:cNvSpPr>
              <a:spLocks/>
            </p:cNvSpPr>
            <p:nvPr/>
          </p:nvSpPr>
          <p:spPr bwMode="auto">
            <a:xfrm rot="16200000">
              <a:off x="10924244" y="3615377"/>
              <a:ext cx="156690" cy="226331"/>
            </a:xfrm>
            <a:custGeom>
              <a:avLst/>
              <a:gdLst>
                <a:gd name="T0" fmla="*/ 19 w 27"/>
                <a:gd name="T1" fmla="*/ 39 h 39"/>
                <a:gd name="T2" fmla="*/ 27 w 27"/>
                <a:gd name="T3" fmla="*/ 0 h 39"/>
                <a:gd name="T4" fmla="*/ 6 w 27"/>
                <a:gd name="T5" fmla="*/ 7 h 39"/>
                <a:gd name="T6" fmla="*/ 0 w 27"/>
                <a:gd name="T7" fmla="*/ 36 h 39"/>
                <a:gd name="T8" fmla="*/ 19 w 27"/>
                <a:gd name="T9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9">
                  <a:moveTo>
                    <a:pt x="19" y="39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6" y="37"/>
                    <a:pt x="13" y="38"/>
                    <a:pt x="19" y="39"/>
                  </a:cubicBez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1" name="Freeform 446"/>
            <p:cNvSpPr>
              <a:spLocks/>
            </p:cNvSpPr>
            <p:nvPr/>
          </p:nvSpPr>
          <p:spPr bwMode="auto">
            <a:xfrm rot="16200000">
              <a:off x="10993884" y="3706780"/>
              <a:ext cx="39173" cy="169748"/>
            </a:xfrm>
            <a:custGeom>
              <a:avLst/>
              <a:gdLst>
                <a:gd name="T0" fmla="*/ 2 w 18"/>
                <a:gd name="T1" fmla="*/ 78 h 78"/>
                <a:gd name="T2" fmla="*/ 18 w 18"/>
                <a:gd name="T3" fmla="*/ 0 h 78"/>
                <a:gd name="T4" fmla="*/ 16 w 18"/>
                <a:gd name="T5" fmla="*/ 3 h 78"/>
                <a:gd name="T6" fmla="*/ 0 w 18"/>
                <a:gd name="T7" fmla="*/ 78 h 78"/>
                <a:gd name="T8" fmla="*/ 2 w 18"/>
                <a:gd name="T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78">
                  <a:moveTo>
                    <a:pt x="2" y="78"/>
                  </a:moveTo>
                  <a:lnTo>
                    <a:pt x="18" y="0"/>
                  </a:lnTo>
                  <a:lnTo>
                    <a:pt x="16" y="3"/>
                  </a:lnTo>
                  <a:lnTo>
                    <a:pt x="0" y="78"/>
                  </a:lnTo>
                  <a:lnTo>
                    <a:pt x="2" y="78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2" name="Freeform 447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21 w 59"/>
                <a:gd name="T1" fmla="*/ 5 h 60"/>
                <a:gd name="T2" fmla="*/ 4 w 59"/>
                <a:gd name="T3" fmla="*/ 38 h 60"/>
                <a:gd name="T4" fmla="*/ 38 w 59"/>
                <a:gd name="T5" fmla="*/ 55 h 60"/>
                <a:gd name="T6" fmla="*/ 54 w 59"/>
                <a:gd name="T7" fmla="*/ 22 h 60"/>
                <a:gd name="T8" fmla="*/ 21 w 59"/>
                <a:gd name="T9" fmla="*/ 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21" y="5"/>
                  </a:moveTo>
                  <a:cubicBezTo>
                    <a:pt x="7" y="10"/>
                    <a:pt x="0" y="24"/>
                    <a:pt x="4" y="38"/>
                  </a:cubicBezTo>
                  <a:cubicBezTo>
                    <a:pt x="9" y="52"/>
                    <a:pt x="24" y="60"/>
                    <a:pt x="38" y="55"/>
                  </a:cubicBezTo>
                  <a:cubicBezTo>
                    <a:pt x="51" y="51"/>
                    <a:pt x="59" y="36"/>
                    <a:pt x="54" y="22"/>
                  </a:cubicBezTo>
                  <a:cubicBezTo>
                    <a:pt x="50" y="8"/>
                    <a:pt x="35" y="0"/>
                    <a:pt x="21" y="5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3" name="Freeform 448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21 w 59"/>
                <a:gd name="T1" fmla="*/ 5 h 60"/>
                <a:gd name="T2" fmla="*/ 4 w 59"/>
                <a:gd name="T3" fmla="*/ 38 h 60"/>
                <a:gd name="T4" fmla="*/ 38 w 59"/>
                <a:gd name="T5" fmla="*/ 55 h 60"/>
                <a:gd name="T6" fmla="*/ 54 w 59"/>
                <a:gd name="T7" fmla="*/ 22 h 60"/>
                <a:gd name="T8" fmla="*/ 21 w 59"/>
                <a:gd name="T9" fmla="*/ 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21" y="5"/>
                  </a:moveTo>
                  <a:cubicBezTo>
                    <a:pt x="7" y="10"/>
                    <a:pt x="0" y="24"/>
                    <a:pt x="4" y="38"/>
                  </a:cubicBezTo>
                  <a:cubicBezTo>
                    <a:pt x="9" y="52"/>
                    <a:pt x="24" y="60"/>
                    <a:pt x="38" y="55"/>
                  </a:cubicBezTo>
                  <a:cubicBezTo>
                    <a:pt x="51" y="51"/>
                    <a:pt x="59" y="36"/>
                    <a:pt x="54" y="22"/>
                  </a:cubicBezTo>
                  <a:cubicBezTo>
                    <a:pt x="50" y="8"/>
                    <a:pt x="35" y="0"/>
                    <a:pt x="21" y="5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4" name="Freeform 449"/>
            <p:cNvSpPr>
              <a:spLocks/>
            </p:cNvSpPr>
            <p:nvPr/>
          </p:nvSpPr>
          <p:spPr bwMode="auto">
            <a:xfrm rot="16200000">
              <a:off x="10702265" y="3365108"/>
              <a:ext cx="278561" cy="278561"/>
            </a:xfrm>
            <a:custGeom>
              <a:avLst/>
              <a:gdLst>
                <a:gd name="T0" fmla="*/ 18 w 48"/>
                <a:gd name="T1" fmla="*/ 4 h 48"/>
                <a:gd name="T2" fmla="*/ 4 w 48"/>
                <a:gd name="T3" fmla="*/ 31 h 48"/>
                <a:gd name="T4" fmla="*/ 31 w 48"/>
                <a:gd name="T5" fmla="*/ 44 h 48"/>
                <a:gd name="T6" fmla="*/ 45 w 48"/>
                <a:gd name="T7" fmla="*/ 17 h 48"/>
                <a:gd name="T8" fmla="*/ 18 w 48"/>
                <a:gd name="T9" fmla="*/ 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18" y="4"/>
                  </a:moveTo>
                  <a:cubicBezTo>
                    <a:pt x="6" y="8"/>
                    <a:pt x="0" y="20"/>
                    <a:pt x="4" y="31"/>
                  </a:cubicBezTo>
                  <a:cubicBezTo>
                    <a:pt x="8" y="42"/>
                    <a:pt x="20" y="48"/>
                    <a:pt x="31" y="44"/>
                  </a:cubicBezTo>
                  <a:cubicBezTo>
                    <a:pt x="42" y="41"/>
                    <a:pt x="48" y="29"/>
                    <a:pt x="45" y="17"/>
                  </a:cubicBezTo>
                  <a:cubicBezTo>
                    <a:pt x="41" y="6"/>
                    <a:pt x="29" y="0"/>
                    <a:pt x="18" y="4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5" name="Freeform 450"/>
            <p:cNvSpPr>
              <a:spLocks/>
            </p:cNvSpPr>
            <p:nvPr/>
          </p:nvSpPr>
          <p:spPr bwMode="auto">
            <a:xfrm rot="16200000">
              <a:off x="10726204" y="3386870"/>
              <a:ext cx="232859" cy="232859"/>
            </a:xfrm>
            <a:custGeom>
              <a:avLst/>
              <a:gdLst>
                <a:gd name="T0" fmla="*/ 15 w 40"/>
                <a:gd name="T1" fmla="*/ 3 h 40"/>
                <a:gd name="T2" fmla="*/ 3 w 40"/>
                <a:gd name="T3" fmla="*/ 26 h 40"/>
                <a:gd name="T4" fmla="*/ 26 w 40"/>
                <a:gd name="T5" fmla="*/ 37 h 40"/>
                <a:gd name="T6" fmla="*/ 37 w 40"/>
                <a:gd name="T7" fmla="*/ 15 h 40"/>
                <a:gd name="T8" fmla="*/ 15 w 4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15" y="3"/>
                  </a:moveTo>
                  <a:cubicBezTo>
                    <a:pt x="5" y="6"/>
                    <a:pt x="0" y="16"/>
                    <a:pt x="3" y="26"/>
                  </a:cubicBezTo>
                  <a:cubicBezTo>
                    <a:pt x="6" y="35"/>
                    <a:pt x="16" y="40"/>
                    <a:pt x="26" y="37"/>
                  </a:cubicBezTo>
                  <a:cubicBezTo>
                    <a:pt x="35" y="34"/>
                    <a:pt x="40" y="24"/>
                    <a:pt x="37" y="15"/>
                  </a:cubicBezTo>
                  <a:cubicBezTo>
                    <a:pt x="34" y="5"/>
                    <a:pt x="24" y="0"/>
                    <a:pt x="15" y="3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6" name="Freeform 451"/>
            <p:cNvSpPr>
              <a:spLocks/>
            </p:cNvSpPr>
            <p:nvPr/>
          </p:nvSpPr>
          <p:spPr bwMode="auto">
            <a:xfrm rot="16200000">
              <a:off x="10366034" y="2737258"/>
              <a:ext cx="620233" cy="282913"/>
            </a:xfrm>
            <a:custGeom>
              <a:avLst/>
              <a:gdLst>
                <a:gd name="T0" fmla="*/ 107 w 107"/>
                <a:gd name="T1" fmla="*/ 0 h 49"/>
                <a:gd name="T2" fmla="*/ 0 w 107"/>
                <a:gd name="T3" fmla="*/ 35 h 49"/>
                <a:gd name="T4" fmla="*/ 107 w 107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7" h="49">
                  <a:moveTo>
                    <a:pt x="107" y="0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59" y="49"/>
                    <a:pt x="107" y="0"/>
                  </a:cubicBezTo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7" name="Freeform 452"/>
            <p:cNvSpPr>
              <a:spLocks/>
            </p:cNvSpPr>
            <p:nvPr/>
          </p:nvSpPr>
          <p:spPr bwMode="auto">
            <a:xfrm rot="16200000">
              <a:off x="10219137" y="2655648"/>
              <a:ext cx="350377" cy="602823"/>
            </a:xfrm>
            <a:custGeom>
              <a:avLst/>
              <a:gdLst>
                <a:gd name="T0" fmla="*/ 14 w 60"/>
                <a:gd name="T1" fmla="*/ 104 h 104"/>
                <a:gd name="T2" fmla="*/ 53 w 60"/>
                <a:gd name="T3" fmla="*/ 0 h 104"/>
                <a:gd name="T4" fmla="*/ 60 w 60"/>
                <a:gd name="T5" fmla="*/ 88 h 104"/>
                <a:gd name="T6" fmla="*/ 14 w 60"/>
                <a:gd name="T7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104">
                  <a:moveTo>
                    <a:pt x="14" y="104"/>
                  </a:moveTo>
                  <a:cubicBezTo>
                    <a:pt x="0" y="24"/>
                    <a:pt x="53" y="0"/>
                    <a:pt x="53" y="0"/>
                  </a:cubicBezTo>
                  <a:cubicBezTo>
                    <a:pt x="60" y="88"/>
                    <a:pt x="60" y="88"/>
                    <a:pt x="60" y="88"/>
                  </a:cubicBezTo>
                  <a:lnTo>
                    <a:pt x="14" y="104"/>
                  </a:lnTo>
                  <a:close/>
                </a:path>
              </a:pathLst>
            </a:custGeom>
            <a:solidFill>
              <a:srgbClr val="A7A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8" name="Freeform 453"/>
            <p:cNvSpPr>
              <a:spLocks/>
            </p:cNvSpPr>
            <p:nvPr/>
          </p:nvSpPr>
          <p:spPr bwMode="auto">
            <a:xfrm rot="16200000">
              <a:off x="10673974" y="3602320"/>
              <a:ext cx="237212" cy="193687"/>
            </a:xfrm>
            <a:custGeom>
              <a:avLst/>
              <a:gdLst>
                <a:gd name="T0" fmla="*/ 8 w 41"/>
                <a:gd name="T1" fmla="*/ 0 h 33"/>
                <a:gd name="T2" fmla="*/ 41 w 41"/>
                <a:gd name="T3" fmla="*/ 30 h 33"/>
                <a:gd name="T4" fmla="*/ 29 w 41"/>
                <a:gd name="T5" fmla="*/ 33 h 33"/>
                <a:gd name="T6" fmla="*/ 0 w 41"/>
                <a:gd name="T7" fmla="*/ 7 h 33"/>
                <a:gd name="T8" fmla="*/ 8 w 41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33">
                  <a:moveTo>
                    <a:pt x="8" y="0"/>
                  </a:moveTo>
                  <a:cubicBezTo>
                    <a:pt x="41" y="30"/>
                    <a:pt x="41" y="30"/>
                    <a:pt x="41" y="30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5"/>
                    <a:pt x="5" y="3"/>
                    <a:pt x="8" y="0"/>
                  </a:cubicBezTo>
                  <a:close/>
                </a:path>
              </a:pathLst>
            </a:custGeom>
            <a:solidFill>
              <a:srgbClr val="1014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9" name="Freeform 454"/>
            <p:cNvSpPr>
              <a:spLocks/>
            </p:cNvSpPr>
            <p:nvPr/>
          </p:nvSpPr>
          <p:spPr bwMode="auto">
            <a:xfrm rot="16200000">
              <a:off x="10820871" y="3849325"/>
              <a:ext cx="232859" cy="169748"/>
            </a:xfrm>
            <a:custGeom>
              <a:avLst/>
              <a:gdLst>
                <a:gd name="T0" fmla="*/ 21 w 40"/>
                <a:gd name="T1" fmla="*/ 0 h 29"/>
                <a:gd name="T2" fmla="*/ 40 w 40"/>
                <a:gd name="T3" fmla="*/ 16 h 29"/>
                <a:gd name="T4" fmla="*/ 0 w 40"/>
                <a:gd name="T5" fmla="*/ 29 h 29"/>
                <a:gd name="T6" fmla="*/ 21 w 40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29">
                  <a:moveTo>
                    <a:pt x="21" y="0"/>
                  </a:moveTo>
                  <a:cubicBezTo>
                    <a:pt x="40" y="16"/>
                    <a:pt x="40" y="16"/>
                    <a:pt x="40" y="16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7" y="18"/>
                    <a:pt x="14" y="8"/>
                    <a:pt x="21" y="0"/>
                  </a:cubicBezTo>
                  <a:close/>
                </a:path>
              </a:pathLst>
            </a:custGeom>
            <a:solidFill>
              <a:srgbClr val="3A8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0" name="Freeform 455"/>
            <p:cNvSpPr>
              <a:spLocks/>
            </p:cNvSpPr>
            <p:nvPr/>
          </p:nvSpPr>
          <p:spPr bwMode="auto">
            <a:xfrm rot="16200000">
              <a:off x="10135351" y="3031053"/>
              <a:ext cx="942319" cy="504891"/>
            </a:xfrm>
            <a:custGeom>
              <a:avLst/>
              <a:gdLst>
                <a:gd name="T0" fmla="*/ 159 w 162"/>
                <a:gd name="T1" fmla="*/ 16 h 87"/>
                <a:gd name="T2" fmla="*/ 162 w 162"/>
                <a:gd name="T3" fmla="*/ 45 h 87"/>
                <a:gd name="T4" fmla="*/ 34 w 162"/>
                <a:gd name="T5" fmla="*/ 87 h 87"/>
                <a:gd name="T6" fmla="*/ 0 w 162"/>
                <a:gd name="T7" fmla="*/ 57 h 87"/>
                <a:gd name="T8" fmla="*/ 159 w 162"/>
                <a:gd name="T9" fmla="*/ 1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87">
                  <a:moveTo>
                    <a:pt x="159" y="16"/>
                  </a:moveTo>
                  <a:cubicBezTo>
                    <a:pt x="162" y="45"/>
                    <a:pt x="162" y="45"/>
                    <a:pt x="162" y="45"/>
                  </a:cubicBezTo>
                  <a:cubicBezTo>
                    <a:pt x="34" y="87"/>
                    <a:pt x="34" y="87"/>
                    <a:pt x="34" y="8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73" y="0"/>
                    <a:pt x="159" y="16"/>
                    <a:pt x="159" y="16"/>
                  </a:cubicBezTo>
                  <a:close/>
                </a:path>
              </a:pathLst>
            </a:custGeom>
            <a:solidFill>
              <a:srgbClr val="3A8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1" name="Freeform 456"/>
            <p:cNvSpPr>
              <a:spLocks/>
            </p:cNvSpPr>
            <p:nvPr/>
          </p:nvSpPr>
          <p:spPr bwMode="auto">
            <a:xfrm rot="16200000">
              <a:off x="10805638" y="3788390"/>
              <a:ext cx="152338" cy="128399"/>
            </a:xfrm>
            <a:custGeom>
              <a:avLst/>
              <a:gdLst>
                <a:gd name="T0" fmla="*/ 5 w 26"/>
                <a:gd name="T1" fmla="*/ 0 h 22"/>
                <a:gd name="T2" fmla="*/ 26 w 26"/>
                <a:gd name="T3" fmla="*/ 20 h 22"/>
                <a:gd name="T4" fmla="*/ 19 w 26"/>
                <a:gd name="T5" fmla="*/ 22 h 22"/>
                <a:gd name="T6" fmla="*/ 0 w 26"/>
                <a:gd name="T7" fmla="*/ 6 h 22"/>
                <a:gd name="T8" fmla="*/ 5 w 26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2">
                  <a:moveTo>
                    <a:pt x="5" y="0"/>
                  </a:moveTo>
                  <a:cubicBezTo>
                    <a:pt x="26" y="20"/>
                    <a:pt x="26" y="20"/>
                    <a:pt x="26" y="20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" y="4"/>
                    <a:pt x="3" y="2"/>
                    <a:pt x="5" y="0"/>
                  </a:cubicBezTo>
                  <a:close/>
                </a:path>
              </a:pathLst>
            </a:custGeom>
            <a:solidFill>
              <a:srgbClr val="1014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2" name="Freeform 457"/>
            <p:cNvSpPr>
              <a:spLocks/>
            </p:cNvSpPr>
            <p:nvPr/>
          </p:nvSpPr>
          <p:spPr bwMode="auto">
            <a:xfrm rot="16200000">
              <a:off x="10670710" y="3570764"/>
              <a:ext cx="215449" cy="187158"/>
            </a:xfrm>
            <a:custGeom>
              <a:avLst/>
              <a:gdLst>
                <a:gd name="T0" fmla="*/ 3 w 37"/>
                <a:gd name="T1" fmla="*/ 0 h 32"/>
                <a:gd name="T2" fmla="*/ 37 w 37"/>
                <a:gd name="T3" fmla="*/ 30 h 32"/>
                <a:gd name="T4" fmla="*/ 33 w 37"/>
                <a:gd name="T5" fmla="*/ 32 h 32"/>
                <a:gd name="T6" fmla="*/ 0 w 37"/>
                <a:gd name="T7" fmla="*/ 2 h 32"/>
                <a:gd name="T8" fmla="*/ 3 w 37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2">
                  <a:moveTo>
                    <a:pt x="3" y="0"/>
                  </a:moveTo>
                  <a:cubicBezTo>
                    <a:pt x="37" y="30"/>
                    <a:pt x="37" y="30"/>
                    <a:pt x="37" y="30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A82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3" name="Freeform 458"/>
            <p:cNvSpPr>
              <a:spLocks/>
            </p:cNvSpPr>
            <p:nvPr/>
          </p:nvSpPr>
          <p:spPr bwMode="auto">
            <a:xfrm rot="16200000">
              <a:off x="10708794" y="3678489"/>
              <a:ext cx="248093" cy="191511"/>
            </a:xfrm>
            <a:custGeom>
              <a:avLst/>
              <a:gdLst>
                <a:gd name="T0" fmla="*/ 14 w 43"/>
                <a:gd name="T1" fmla="*/ 0 h 33"/>
                <a:gd name="T2" fmla="*/ 43 w 43"/>
                <a:gd name="T3" fmla="*/ 26 h 33"/>
                <a:gd name="T4" fmla="*/ 22 w 43"/>
                <a:gd name="T5" fmla="*/ 33 h 33"/>
                <a:gd name="T6" fmla="*/ 0 w 43"/>
                <a:gd name="T7" fmla="*/ 14 h 33"/>
                <a:gd name="T8" fmla="*/ 14 w 43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33">
                  <a:moveTo>
                    <a:pt x="14" y="0"/>
                  </a:moveTo>
                  <a:cubicBezTo>
                    <a:pt x="43" y="26"/>
                    <a:pt x="43" y="26"/>
                    <a:pt x="43" y="26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5" y="9"/>
                    <a:pt x="9" y="5"/>
                    <a:pt x="14" y="0"/>
                  </a:cubicBezTo>
                  <a:close/>
                </a:path>
              </a:pathLst>
            </a:custGeom>
            <a:solidFill>
              <a:srgbClr val="A82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4" name="Freeform 459"/>
            <p:cNvSpPr>
              <a:spLocks/>
            </p:cNvSpPr>
            <p:nvPr/>
          </p:nvSpPr>
          <p:spPr bwMode="auto">
            <a:xfrm rot="16200000">
              <a:off x="10813254" y="3776420"/>
              <a:ext cx="126223" cy="117518"/>
            </a:xfrm>
            <a:custGeom>
              <a:avLst/>
              <a:gdLst>
                <a:gd name="T0" fmla="*/ 0 w 58"/>
                <a:gd name="T1" fmla="*/ 0 h 54"/>
                <a:gd name="T2" fmla="*/ 58 w 58"/>
                <a:gd name="T3" fmla="*/ 51 h 54"/>
                <a:gd name="T4" fmla="*/ 56 w 58"/>
                <a:gd name="T5" fmla="*/ 54 h 54"/>
                <a:gd name="T6" fmla="*/ 0 w 58"/>
                <a:gd name="T7" fmla="*/ 0 h 54"/>
                <a:gd name="T8" fmla="*/ 0 w 58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4">
                  <a:moveTo>
                    <a:pt x="0" y="0"/>
                  </a:moveTo>
                  <a:lnTo>
                    <a:pt x="58" y="51"/>
                  </a:lnTo>
                  <a:lnTo>
                    <a:pt x="56" y="5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5" name="Freeform 460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38 w 59"/>
                <a:gd name="T1" fmla="*/ 55 h 60"/>
                <a:gd name="T2" fmla="*/ 4 w 59"/>
                <a:gd name="T3" fmla="*/ 38 h 60"/>
                <a:gd name="T4" fmla="*/ 21 w 59"/>
                <a:gd name="T5" fmla="*/ 5 h 60"/>
                <a:gd name="T6" fmla="*/ 54 w 59"/>
                <a:gd name="T7" fmla="*/ 22 h 60"/>
                <a:gd name="T8" fmla="*/ 38 w 59"/>
                <a:gd name="T9" fmla="*/ 5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38" y="55"/>
                  </a:moveTo>
                  <a:cubicBezTo>
                    <a:pt x="24" y="60"/>
                    <a:pt x="9" y="52"/>
                    <a:pt x="4" y="38"/>
                  </a:cubicBezTo>
                  <a:cubicBezTo>
                    <a:pt x="0" y="24"/>
                    <a:pt x="7" y="10"/>
                    <a:pt x="21" y="5"/>
                  </a:cubicBezTo>
                  <a:cubicBezTo>
                    <a:pt x="35" y="0"/>
                    <a:pt x="50" y="8"/>
                    <a:pt x="54" y="22"/>
                  </a:cubicBezTo>
                  <a:cubicBezTo>
                    <a:pt x="59" y="36"/>
                    <a:pt x="51" y="51"/>
                    <a:pt x="38" y="55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6" name="Freeform 461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38 w 59"/>
                <a:gd name="T1" fmla="*/ 55 h 60"/>
                <a:gd name="T2" fmla="*/ 4 w 59"/>
                <a:gd name="T3" fmla="*/ 38 h 60"/>
                <a:gd name="T4" fmla="*/ 21 w 59"/>
                <a:gd name="T5" fmla="*/ 5 h 60"/>
                <a:gd name="T6" fmla="*/ 54 w 59"/>
                <a:gd name="T7" fmla="*/ 22 h 60"/>
                <a:gd name="T8" fmla="*/ 38 w 59"/>
                <a:gd name="T9" fmla="*/ 5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38" y="55"/>
                  </a:moveTo>
                  <a:cubicBezTo>
                    <a:pt x="24" y="60"/>
                    <a:pt x="9" y="52"/>
                    <a:pt x="4" y="38"/>
                  </a:cubicBezTo>
                  <a:cubicBezTo>
                    <a:pt x="0" y="24"/>
                    <a:pt x="7" y="10"/>
                    <a:pt x="21" y="5"/>
                  </a:cubicBezTo>
                  <a:cubicBezTo>
                    <a:pt x="35" y="0"/>
                    <a:pt x="50" y="8"/>
                    <a:pt x="54" y="22"/>
                  </a:cubicBezTo>
                  <a:cubicBezTo>
                    <a:pt x="59" y="36"/>
                    <a:pt x="51" y="51"/>
                    <a:pt x="38" y="55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7" name="Freeform 462"/>
            <p:cNvSpPr>
              <a:spLocks/>
            </p:cNvSpPr>
            <p:nvPr/>
          </p:nvSpPr>
          <p:spPr bwMode="auto">
            <a:xfrm rot="16200000">
              <a:off x="10702265" y="3365108"/>
              <a:ext cx="278561" cy="278561"/>
            </a:xfrm>
            <a:custGeom>
              <a:avLst/>
              <a:gdLst>
                <a:gd name="T0" fmla="*/ 31 w 48"/>
                <a:gd name="T1" fmla="*/ 44 h 48"/>
                <a:gd name="T2" fmla="*/ 4 w 48"/>
                <a:gd name="T3" fmla="*/ 31 h 48"/>
                <a:gd name="T4" fmla="*/ 18 w 48"/>
                <a:gd name="T5" fmla="*/ 4 h 48"/>
                <a:gd name="T6" fmla="*/ 45 w 48"/>
                <a:gd name="T7" fmla="*/ 17 h 48"/>
                <a:gd name="T8" fmla="*/ 31 w 48"/>
                <a:gd name="T9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31" y="44"/>
                  </a:moveTo>
                  <a:cubicBezTo>
                    <a:pt x="20" y="48"/>
                    <a:pt x="8" y="42"/>
                    <a:pt x="4" y="31"/>
                  </a:cubicBezTo>
                  <a:cubicBezTo>
                    <a:pt x="0" y="20"/>
                    <a:pt x="6" y="8"/>
                    <a:pt x="18" y="4"/>
                  </a:cubicBezTo>
                  <a:cubicBezTo>
                    <a:pt x="29" y="0"/>
                    <a:pt x="41" y="6"/>
                    <a:pt x="45" y="17"/>
                  </a:cubicBezTo>
                  <a:cubicBezTo>
                    <a:pt x="48" y="29"/>
                    <a:pt x="42" y="41"/>
                    <a:pt x="31" y="44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8" name="Freeform 463"/>
            <p:cNvSpPr>
              <a:spLocks/>
            </p:cNvSpPr>
            <p:nvPr/>
          </p:nvSpPr>
          <p:spPr bwMode="auto">
            <a:xfrm rot="16200000">
              <a:off x="10726204" y="3386870"/>
              <a:ext cx="232859" cy="232859"/>
            </a:xfrm>
            <a:custGeom>
              <a:avLst/>
              <a:gdLst>
                <a:gd name="T0" fmla="*/ 26 w 40"/>
                <a:gd name="T1" fmla="*/ 37 h 40"/>
                <a:gd name="T2" fmla="*/ 3 w 40"/>
                <a:gd name="T3" fmla="*/ 26 h 40"/>
                <a:gd name="T4" fmla="*/ 15 w 40"/>
                <a:gd name="T5" fmla="*/ 3 h 40"/>
                <a:gd name="T6" fmla="*/ 37 w 40"/>
                <a:gd name="T7" fmla="*/ 15 h 40"/>
                <a:gd name="T8" fmla="*/ 26 w 40"/>
                <a:gd name="T9" fmla="*/ 3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26" y="37"/>
                  </a:moveTo>
                  <a:cubicBezTo>
                    <a:pt x="16" y="40"/>
                    <a:pt x="6" y="35"/>
                    <a:pt x="3" y="26"/>
                  </a:cubicBezTo>
                  <a:cubicBezTo>
                    <a:pt x="0" y="16"/>
                    <a:pt x="5" y="6"/>
                    <a:pt x="15" y="3"/>
                  </a:cubicBezTo>
                  <a:cubicBezTo>
                    <a:pt x="24" y="0"/>
                    <a:pt x="34" y="5"/>
                    <a:pt x="37" y="15"/>
                  </a:cubicBezTo>
                  <a:cubicBezTo>
                    <a:pt x="40" y="24"/>
                    <a:pt x="35" y="34"/>
                    <a:pt x="26" y="37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9" name="Freeform 464"/>
            <p:cNvSpPr>
              <a:spLocks/>
            </p:cNvSpPr>
            <p:nvPr/>
          </p:nvSpPr>
          <p:spPr bwMode="auto">
            <a:xfrm rot="16200000">
              <a:off x="10293129" y="2744875"/>
              <a:ext cx="620233" cy="267679"/>
            </a:xfrm>
            <a:custGeom>
              <a:avLst/>
              <a:gdLst>
                <a:gd name="T0" fmla="*/ 107 w 107"/>
                <a:gd name="T1" fmla="*/ 11 h 46"/>
                <a:gd name="T2" fmla="*/ 0 w 107"/>
                <a:gd name="T3" fmla="*/ 46 h 46"/>
                <a:gd name="T4" fmla="*/ 107 w 107"/>
                <a:gd name="T5" fmla="*/ 1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7" h="46">
                  <a:moveTo>
                    <a:pt x="107" y="11"/>
                  </a:moveTo>
                  <a:cubicBezTo>
                    <a:pt x="0" y="46"/>
                    <a:pt x="0" y="46"/>
                    <a:pt x="0" y="46"/>
                  </a:cubicBezTo>
                  <a:cubicBezTo>
                    <a:pt x="0" y="46"/>
                    <a:pt x="40" y="0"/>
                    <a:pt x="107" y="11"/>
                  </a:cubicBezTo>
                </a:path>
              </a:pathLst>
            </a:custGeom>
            <a:solidFill>
              <a:srgbClr val="151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0" name="Freeform 465"/>
            <p:cNvSpPr>
              <a:spLocks/>
            </p:cNvSpPr>
            <p:nvPr/>
          </p:nvSpPr>
          <p:spPr bwMode="auto">
            <a:xfrm rot="16200000">
              <a:off x="1971689" y="1443475"/>
              <a:ext cx="628938" cy="628938"/>
            </a:xfrm>
            <a:custGeom>
              <a:avLst/>
              <a:gdLst>
                <a:gd name="T0" fmla="*/ 108 w 108"/>
                <a:gd name="T1" fmla="*/ 108 h 108"/>
                <a:gd name="T2" fmla="*/ 11 w 108"/>
                <a:gd name="T3" fmla="*/ 39 h 108"/>
                <a:gd name="T4" fmla="*/ 108 w 108"/>
                <a:gd name="T5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8" h="108">
                  <a:moveTo>
                    <a:pt x="108" y="108"/>
                  </a:moveTo>
                  <a:cubicBezTo>
                    <a:pt x="108" y="108"/>
                    <a:pt x="0" y="105"/>
                    <a:pt x="11" y="39"/>
                  </a:cubicBezTo>
                  <a:cubicBezTo>
                    <a:pt x="11" y="39"/>
                    <a:pt x="58" y="0"/>
                    <a:pt x="108" y="108"/>
                  </a:cubicBezTo>
                  <a:close/>
                </a:path>
              </a:pathLst>
            </a:custGeom>
            <a:solidFill>
              <a:srgbClr val="FFC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1" name="Freeform 466"/>
            <p:cNvSpPr>
              <a:spLocks/>
            </p:cNvSpPr>
            <p:nvPr/>
          </p:nvSpPr>
          <p:spPr bwMode="auto">
            <a:xfrm rot="16200000">
              <a:off x="2043505" y="1523996"/>
              <a:ext cx="500539" cy="504891"/>
            </a:xfrm>
            <a:custGeom>
              <a:avLst/>
              <a:gdLst>
                <a:gd name="T0" fmla="*/ 86 w 86"/>
                <a:gd name="T1" fmla="*/ 87 h 87"/>
                <a:gd name="T2" fmla="*/ 9 w 86"/>
                <a:gd name="T3" fmla="*/ 31 h 87"/>
                <a:gd name="T4" fmla="*/ 86 w 86"/>
                <a:gd name="T5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87">
                  <a:moveTo>
                    <a:pt x="86" y="87"/>
                  </a:moveTo>
                  <a:cubicBezTo>
                    <a:pt x="86" y="87"/>
                    <a:pt x="0" y="84"/>
                    <a:pt x="9" y="31"/>
                  </a:cubicBezTo>
                  <a:cubicBezTo>
                    <a:pt x="9" y="31"/>
                    <a:pt x="47" y="0"/>
                    <a:pt x="86" y="87"/>
                  </a:cubicBezTo>
                  <a:close/>
                </a:path>
              </a:pathLst>
            </a:custGeom>
            <a:solidFill>
              <a:srgbClr val="FFE3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2" name="Freeform 467"/>
            <p:cNvSpPr>
              <a:spLocks/>
            </p:cNvSpPr>
            <p:nvPr/>
          </p:nvSpPr>
          <p:spPr bwMode="auto">
            <a:xfrm rot="16200000">
              <a:off x="2107705" y="1836289"/>
              <a:ext cx="239388" cy="280737"/>
            </a:xfrm>
            <a:custGeom>
              <a:avLst/>
              <a:gdLst>
                <a:gd name="T0" fmla="*/ 110 w 110"/>
                <a:gd name="T1" fmla="*/ 27 h 129"/>
                <a:gd name="T2" fmla="*/ 38 w 110"/>
                <a:gd name="T3" fmla="*/ 129 h 129"/>
                <a:gd name="T4" fmla="*/ 0 w 110"/>
                <a:gd name="T5" fmla="*/ 102 h 129"/>
                <a:gd name="T6" fmla="*/ 73 w 110"/>
                <a:gd name="T7" fmla="*/ 0 h 129"/>
                <a:gd name="T8" fmla="*/ 110 w 110"/>
                <a:gd name="T9" fmla="*/ 27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129">
                  <a:moveTo>
                    <a:pt x="110" y="27"/>
                  </a:moveTo>
                  <a:lnTo>
                    <a:pt x="38" y="129"/>
                  </a:lnTo>
                  <a:lnTo>
                    <a:pt x="0" y="102"/>
                  </a:lnTo>
                  <a:lnTo>
                    <a:pt x="73" y="0"/>
                  </a:lnTo>
                  <a:lnTo>
                    <a:pt x="110" y="27"/>
                  </a:lnTo>
                  <a:close/>
                </a:path>
              </a:pathLst>
            </a:custGeom>
            <a:solidFill>
              <a:srgbClr val="9C24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3" name="Freeform 468"/>
            <p:cNvSpPr>
              <a:spLocks/>
            </p:cNvSpPr>
            <p:nvPr/>
          </p:nvSpPr>
          <p:spPr bwMode="auto">
            <a:xfrm rot="16200000">
              <a:off x="2150142" y="1872197"/>
              <a:ext cx="470071" cy="674639"/>
            </a:xfrm>
            <a:custGeom>
              <a:avLst/>
              <a:gdLst>
                <a:gd name="T0" fmla="*/ 39 w 81"/>
                <a:gd name="T1" fmla="*/ 0 h 116"/>
                <a:gd name="T2" fmla="*/ 46 w 81"/>
                <a:gd name="T3" fmla="*/ 116 h 116"/>
                <a:gd name="T4" fmla="*/ 81 w 81"/>
                <a:gd name="T5" fmla="*/ 30 h 116"/>
                <a:gd name="T6" fmla="*/ 39 w 81"/>
                <a:gd name="T7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116">
                  <a:moveTo>
                    <a:pt x="39" y="0"/>
                  </a:moveTo>
                  <a:cubicBezTo>
                    <a:pt x="0" y="75"/>
                    <a:pt x="46" y="116"/>
                    <a:pt x="46" y="116"/>
                  </a:cubicBezTo>
                  <a:cubicBezTo>
                    <a:pt x="81" y="30"/>
                    <a:pt x="81" y="30"/>
                    <a:pt x="81" y="30"/>
                  </a:cubicBezTo>
                  <a:lnTo>
                    <a:pt x="39" y="0"/>
                  </a:lnTo>
                  <a:close/>
                </a:path>
              </a:pathLst>
            </a:custGeom>
            <a:solidFill>
              <a:srgbClr val="3642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4" name="Freeform 469"/>
            <p:cNvSpPr>
              <a:spLocks/>
            </p:cNvSpPr>
            <p:nvPr/>
          </p:nvSpPr>
          <p:spPr bwMode="auto">
            <a:xfrm rot="16200000">
              <a:off x="1602813" y="2754669"/>
              <a:ext cx="272032" cy="152338"/>
            </a:xfrm>
            <a:custGeom>
              <a:avLst/>
              <a:gdLst>
                <a:gd name="T0" fmla="*/ 6 w 47"/>
                <a:gd name="T1" fmla="*/ 26 h 26"/>
                <a:gd name="T2" fmla="*/ 47 w 47"/>
                <a:gd name="T3" fmla="*/ 7 h 26"/>
                <a:gd name="T4" fmla="*/ 37 w 47"/>
                <a:gd name="T5" fmla="*/ 0 h 26"/>
                <a:gd name="T6" fmla="*/ 0 w 47"/>
                <a:gd name="T7" fmla="*/ 17 h 26"/>
                <a:gd name="T8" fmla="*/ 6 w 47"/>
                <a:gd name="T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6">
                  <a:moveTo>
                    <a:pt x="6" y="26"/>
                  </a:moveTo>
                  <a:cubicBezTo>
                    <a:pt x="47" y="7"/>
                    <a:pt x="47" y="7"/>
                    <a:pt x="47" y="7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2" y="20"/>
                    <a:pt x="4" y="23"/>
                    <a:pt x="6" y="26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5" name="Freeform 470"/>
            <p:cNvSpPr>
              <a:spLocks/>
            </p:cNvSpPr>
            <p:nvPr/>
          </p:nvSpPr>
          <p:spPr bwMode="auto">
            <a:xfrm rot="16200000">
              <a:off x="1408038" y="2903742"/>
              <a:ext cx="208921" cy="208921"/>
            </a:xfrm>
            <a:custGeom>
              <a:avLst/>
              <a:gdLst>
                <a:gd name="T0" fmla="*/ 12 w 36"/>
                <a:gd name="T1" fmla="*/ 36 h 36"/>
                <a:gd name="T2" fmla="*/ 36 w 36"/>
                <a:gd name="T3" fmla="*/ 25 h 36"/>
                <a:gd name="T4" fmla="*/ 0 w 36"/>
                <a:gd name="T5" fmla="*/ 0 h 36"/>
                <a:gd name="T6" fmla="*/ 12 w 3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6">
                  <a:moveTo>
                    <a:pt x="12" y="36"/>
                  </a:moveTo>
                  <a:cubicBezTo>
                    <a:pt x="36" y="25"/>
                    <a:pt x="36" y="25"/>
                    <a:pt x="36" y="2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13"/>
                    <a:pt x="8" y="25"/>
                    <a:pt x="12" y="36"/>
                  </a:cubicBez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6" name="Freeform 471"/>
            <p:cNvSpPr>
              <a:spLocks/>
            </p:cNvSpPr>
            <p:nvPr/>
          </p:nvSpPr>
          <p:spPr bwMode="auto">
            <a:xfrm rot="16200000">
              <a:off x="1582139" y="2142053"/>
              <a:ext cx="918380" cy="639819"/>
            </a:xfrm>
            <a:custGeom>
              <a:avLst/>
              <a:gdLst>
                <a:gd name="T0" fmla="*/ 146 w 158"/>
                <a:gd name="T1" fmla="*/ 110 h 110"/>
                <a:gd name="T2" fmla="*/ 158 w 158"/>
                <a:gd name="T3" fmla="*/ 82 h 110"/>
                <a:gd name="T4" fmla="*/ 43 w 158"/>
                <a:gd name="T5" fmla="*/ 0 h 110"/>
                <a:gd name="T6" fmla="*/ 0 w 158"/>
                <a:gd name="T7" fmla="*/ 20 h 110"/>
                <a:gd name="T8" fmla="*/ 146 w 158"/>
                <a:gd name="T9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" h="110">
                  <a:moveTo>
                    <a:pt x="146" y="110"/>
                  </a:moveTo>
                  <a:cubicBezTo>
                    <a:pt x="158" y="82"/>
                    <a:pt x="158" y="82"/>
                    <a:pt x="158" y="82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5" y="99"/>
                    <a:pt x="146" y="110"/>
                    <a:pt x="146" y="110"/>
                  </a:cubicBez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7" name="Freeform 472"/>
            <p:cNvSpPr>
              <a:spLocks/>
            </p:cNvSpPr>
            <p:nvPr/>
          </p:nvSpPr>
          <p:spPr bwMode="auto">
            <a:xfrm rot="16200000">
              <a:off x="1515763" y="2907007"/>
              <a:ext cx="174100" cy="97932"/>
            </a:xfrm>
            <a:custGeom>
              <a:avLst/>
              <a:gdLst>
                <a:gd name="T0" fmla="*/ 3 w 30"/>
                <a:gd name="T1" fmla="*/ 17 h 17"/>
                <a:gd name="T2" fmla="*/ 30 w 30"/>
                <a:gd name="T3" fmla="*/ 5 h 17"/>
                <a:gd name="T4" fmla="*/ 24 w 30"/>
                <a:gd name="T5" fmla="*/ 0 h 17"/>
                <a:gd name="T6" fmla="*/ 0 w 30"/>
                <a:gd name="T7" fmla="*/ 11 h 17"/>
                <a:gd name="T8" fmla="*/ 3 w 30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7">
                  <a:moveTo>
                    <a:pt x="3" y="17"/>
                  </a:moveTo>
                  <a:cubicBezTo>
                    <a:pt x="30" y="5"/>
                    <a:pt x="30" y="5"/>
                    <a:pt x="30" y="5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" y="13"/>
                    <a:pt x="2" y="15"/>
                    <a:pt x="3" y="17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8" name="Freeform 473"/>
            <p:cNvSpPr>
              <a:spLocks/>
            </p:cNvSpPr>
            <p:nvPr/>
          </p:nvSpPr>
          <p:spPr bwMode="auto">
            <a:xfrm rot="16200000">
              <a:off x="1640898" y="2733994"/>
              <a:ext cx="261151" cy="134928"/>
            </a:xfrm>
            <a:custGeom>
              <a:avLst/>
              <a:gdLst>
                <a:gd name="T0" fmla="*/ 2 w 45"/>
                <a:gd name="T1" fmla="*/ 23 h 23"/>
                <a:gd name="T2" fmla="*/ 45 w 45"/>
                <a:gd name="T3" fmla="*/ 3 h 23"/>
                <a:gd name="T4" fmla="*/ 41 w 45"/>
                <a:gd name="T5" fmla="*/ 0 h 23"/>
                <a:gd name="T6" fmla="*/ 0 w 45"/>
                <a:gd name="T7" fmla="*/ 19 h 23"/>
                <a:gd name="T8" fmla="*/ 2 w 45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23">
                  <a:moveTo>
                    <a:pt x="2" y="23"/>
                  </a:moveTo>
                  <a:cubicBezTo>
                    <a:pt x="45" y="3"/>
                    <a:pt x="45" y="3"/>
                    <a:pt x="45" y="3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0"/>
                    <a:pt x="1" y="22"/>
                    <a:pt x="2" y="23"/>
                  </a:cubicBezTo>
                  <a:close/>
                </a:path>
              </a:pathLst>
            </a:custGeom>
            <a:solidFill>
              <a:srgbClr val="3642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9" name="Freeform 474"/>
            <p:cNvSpPr>
              <a:spLocks/>
            </p:cNvSpPr>
            <p:nvPr/>
          </p:nvSpPr>
          <p:spPr bwMode="auto">
            <a:xfrm rot="16200000">
              <a:off x="1536437" y="2799282"/>
              <a:ext cx="272032" cy="180629"/>
            </a:xfrm>
            <a:custGeom>
              <a:avLst/>
              <a:gdLst>
                <a:gd name="T0" fmla="*/ 10 w 47"/>
                <a:gd name="T1" fmla="*/ 31 h 31"/>
                <a:gd name="T2" fmla="*/ 47 w 47"/>
                <a:gd name="T3" fmla="*/ 14 h 31"/>
                <a:gd name="T4" fmla="*/ 28 w 47"/>
                <a:gd name="T5" fmla="*/ 0 h 31"/>
                <a:gd name="T6" fmla="*/ 0 w 47"/>
                <a:gd name="T7" fmla="*/ 12 h 31"/>
                <a:gd name="T8" fmla="*/ 10 w 47"/>
                <a:gd name="T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31">
                  <a:moveTo>
                    <a:pt x="10" y="31"/>
                  </a:moveTo>
                  <a:cubicBezTo>
                    <a:pt x="47" y="14"/>
                    <a:pt x="47" y="14"/>
                    <a:pt x="47" y="14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3" y="19"/>
                    <a:pt x="6" y="25"/>
                    <a:pt x="10" y="31"/>
                  </a:cubicBezTo>
                  <a:close/>
                </a:path>
              </a:pathLst>
            </a:custGeom>
            <a:solidFill>
              <a:srgbClr val="3642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0" name="Freeform 475"/>
            <p:cNvSpPr>
              <a:spLocks/>
            </p:cNvSpPr>
            <p:nvPr/>
          </p:nvSpPr>
          <p:spPr bwMode="auto">
            <a:xfrm rot="16200000">
              <a:off x="1535349" y="2909183"/>
              <a:ext cx="163219" cy="69640"/>
            </a:xfrm>
            <a:custGeom>
              <a:avLst/>
              <a:gdLst>
                <a:gd name="T0" fmla="*/ 0 w 75"/>
                <a:gd name="T1" fmla="*/ 32 h 32"/>
                <a:gd name="T2" fmla="*/ 75 w 75"/>
                <a:gd name="T3" fmla="*/ 0 h 32"/>
                <a:gd name="T4" fmla="*/ 72 w 75"/>
                <a:gd name="T5" fmla="*/ 0 h 32"/>
                <a:gd name="T6" fmla="*/ 0 w 75"/>
                <a:gd name="T7" fmla="*/ 32 h 32"/>
                <a:gd name="T8" fmla="*/ 0 w 75"/>
                <a:gd name="T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32">
                  <a:moveTo>
                    <a:pt x="0" y="32"/>
                  </a:moveTo>
                  <a:lnTo>
                    <a:pt x="75" y="0"/>
                  </a:lnTo>
                  <a:lnTo>
                    <a:pt x="72" y="0"/>
                  </a:lnTo>
                  <a:lnTo>
                    <a:pt x="0" y="32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1" name="Freeform 476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48 w 63"/>
                <a:gd name="T1" fmla="*/ 8 h 62"/>
                <a:gd name="T2" fmla="*/ 9 w 63"/>
                <a:gd name="T3" fmla="*/ 15 h 62"/>
                <a:gd name="T4" fmla="*/ 15 w 63"/>
                <a:gd name="T5" fmla="*/ 54 h 62"/>
                <a:gd name="T6" fmla="*/ 54 w 63"/>
                <a:gd name="T7" fmla="*/ 47 h 62"/>
                <a:gd name="T8" fmla="*/ 48 w 63"/>
                <a:gd name="T9" fmla="*/ 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48" y="8"/>
                  </a:moveTo>
                  <a:cubicBezTo>
                    <a:pt x="35" y="0"/>
                    <a:pt x="18" y="2"/>
                    <a:pt x="9" y="15"/>
                  </a:cubicBezTo>
                  <a:cubicBezTo>
                    <a:pt x="0" y="27"/>
                    <a:pt x="3" y="45"/>
                    <a:pt x="15" y="54"/>
                  </a:cubicBezTo>
                  <a:cubicBezTo>
                    <a:pt x="28" y="62"/>
                    <a:pt x="45" y="60"/>
                    <a:pt x="54" y="47"/>
                  </a:cubicBezTo>
                  <a:cubicBezTo>
                    <a:pt x="63" y="35"/>
                    <a:pt x="60" y="17"/>
                    <a:pt x="48" y="8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2" name="Freeform 477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48 w 63"/>
                <a:gd name="T1" fmla="*/ 8 h 62"/>
                <a:gd name="T2" fmla="*/ 9 w 63"/>
                <a:gd name="T3" fmla="*/ 15 h 62"/>
                <a:gd name="T4" fmla="*/ 15 w 63"/>
                <a:gd name="T5" fmla="*/ 54 h 62"/>
                <a:gd name="T6" fmla="*/ 54 w 63"/>
                <a:gd name="T7" fmla="*/ 47 h 62"/>
                <a:gd name="T8" fmla="*/ 48 w 63"/>
                <a:gd name="T9" fmla="*/ 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48" y="8"/>
                  </a:moveTo>
                  <a:cubicBezTo>
                    <a:pt x="35" y="0"/>
                    <a:pt x="18" y="2"/>
                    <a:pt x="9" y="15"/>
                  </a:cubicBezTo>
                  <a:cubicBezTo>
                    <a:pt x="0" y="27"/>
                    <a:pt x="3" y="45"/>
                    <a:pt x="15" y="54"/>
                  </a:cubicBezTo>
                  <a:cubicBezTo>
                    <a:pt x="28" y="62"/>
                    <a:pt x="45" y="60"/>
                    <a:pt x="54" y="47"/>
                  </a:cubicBezTo>
                  <a:cubicBezTo>
                    <a:pt x="63" y="35"/>
                    <a:pt x="60" y="17"/>
                    <a:pt x="48" y="8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3" name="Freeform 478"/>
            <p:cNvSpPr>
              <a:spLocks/>
            </p:cNvSpPr>
            <p:nvPr/>
          </p:nvSpPr>
          <p:spPr bwMode="auto">
            <a:xfrm rot="16200000">
              <a:off x="1607166" y="2476108"/>
              <a:ext cx="298147" cy="291618"/>
            </a:xfrm>
            <a:custGeom>
              <a:avLst/>
              <a:gdLst>
                <a:gd name="T0" fmla="*/ 39 w 51"/>
                <a:gd name="T1" fmla="*/ 7 h 50"/>
                <a:gd name="T2" fmla="*/ 7 w 51"/>
                <a:gd name="T3" fmla="*/ 12 h 50"/>
                <a:gd name="T4" fmla="*/ 13 w 51"/>
                <a:gd name="T5" fmla="*/ 43 h 50"/>
                <a:gd name="T6" fmla="*/ 44 w 51"/>
                <a:gd name="T7" fmla="*/ 38 h 50"/>
                <a:gd name="T8" fmla="*/ 39 w 51"/>
                <a:gd name="T9" fmla="*/ 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0">
                  <a:moveTo>
                    <a:pt x="39" y="7"/>
                  </a:moveTo>
                  <a:cubicBezTo>
                    <a:pt x="28" y="0"/>
                    <a:pt x="15" y="2"/>
                    <a:pt x="7" y="12"/>
                  </a:cubicBezTo>
                  <a:cubicBezTo>
                    <a:pt x="0" y="22"/>
                    <a:pt x="3" y="36"/>
                    <a:pt x="13" y="43"/>
                  </a:cubicBezTo>
                  <a:cubicBezTo>
                    <a:pt x="23" y="50"/>
                    <a:pt x="37" y="48"/>
                    <a:pt x="44" y="38"/>
                  </a:cubicBezTo>
                  <a:cubicBezTo>
                    <a:pt x="51" y="28"/>
                    <a:pt x="49" y="14"/>
                    <a:pt x="39" y="7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4" name="Freeform 479"/>
            <p:cNvSpPr>
              <a:spLocks/>
            </p:cNvSpPr>
            <p:nvPr/>
          </p:nvSpPr>
          <p:spPr bwMode="auto">
            <a:xfrm rot="16200000">
              <a:off x="1631105" y="2500047"/>
              <a:ext cx="250269" cy="243741"/>
            </a:xfrm>
            <a:custGeom>
              <a:avLst/>
              <a:gdLst>
                <a:gd name="T0" fmla="*/ 32 w 43"/>
                <a:gd name="T1" fmla="*/ 6 h 42"/>
                <a:gd name="T2" fmla="*/ 6 w 43"/>
                <a:gd name="T3" fmla="*/ 10 h 42"/>
                <a:gd name="T4" fmla="*/ 11 w 43"/>
                <a:gd name="T5" fmla="*/ 36 h 42"/>
                <a:gd name="T6" fmla="*/ 37 w 43"/>
                <a:gd name="T7" fmla="*/ 32 h 42"/>
                <a:gd name="T8" fmla="*/ 32 w 43"/>
                <a:gd name="T9" fmla="*/ 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32" y="6"/>
                  </a:moveTo>
                  <a:cubicBezTo>
                    <a:pt x="24" y="0"/>
                    <a:pt x="12" y="2"/>
                    <a:pt x="6" y="10"/>
                  </a:cubicBezTo>
                  <a:cubicBezTo>
                    <a:pt x="0" y="19"/>
                    <a:pt x="2" y="30"/>
                    <a:pt x="11" y="36"/>
                  </a:cubicBezTo>
                  <a:cubicBezTo>
                    <a:pt x="19" y="42"/>
                    <a:pt x="31" y="40"/>
                    <a:pt x="37" y="32"/>
                  </a:cubicBezTo>
                  <a:cubicBezTo>
                    <a:pt x="43" y="23"/>
                    <a:pt x="41" y="12"/>
                    <a:pt x="32" y="6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5" name="Freeform 480"/>
            <p:cNvSpPr>
              <a:spLocks/>
            </p:cNvSpPr>
            <p:nvPr/>
          </p:nvSpPr>
          <p:spPr bwMode="auto">
            <a:xfrm rot="16200000">
              <a:off x="1878110" y="1863492"/>
              <a:ext cx="559298" cy="393902"/>
            </a:xfrm>
            <a:custGeom>
              <a:avLst/>
              <a:gdLst>
                <a:gd name="T0" fmla="*/ 96 w 96"/>
                <a:gd name="T1" fmla="*/ 68 h 68"/>
                <a:gd name="T2" fmla="*/ 0 w 96"/>
                <a:gd name="T3" fmla="*/ 0 h 68"/>
                <a:gd name="T4" fmla="*/ 96 w 96"/>
                <a:gd name="T5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6" h="68">
                  <a:moveTo>
                    <a:pt x="96" y="6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25" y="58"/>
                    <a:pt x="96" y="68"/>
                  </a:cubicBezTo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6" name="Freeform 481"/>
            <p:cNvSpPr>
              <a:spLocks/>
            </p:cNvSpPr>
            <p:nvPr/>
          </p:nvSpPr>
          <p:spPr bwMode="auto">
            <a:xfrm rot="16200000">
              <a:off x="1631105" y="1627368"/>
              <a:ext cx="652877" cy="528830"/>
            </a:xfrm>
            <a:custGeom>
              <a:avLst/>
              <a:gdLst>
                <a:gd name="T0" fmla="*/ 0 w 112"/>
                <a:gd name="T1" fmla="*/ 61 h 91"/>
                <a:gd name="T2" fmla="*/ 112 w 112"/>
                <a:gd name="T3" fmla="*/ 30 h 91"/>
                <a:gd name="T4" fmla="*/ 42 w 112"/>
                <a:gd name="T5" fmla="*/ 91 h 91"/>
                <a:gd name="T6" fmla="*/ 0 w 112"/>
                <a:gd name="T7" fmla="*/ 6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91">
                  <a:moveTo>
                    <a:pt x="0" y="61"/>
                  </a:moveTo>
                  <a:cubicBezTo>
                    <a:pt x="58" y="0"/>
                    <a:pt x="112" y="30"/>
                    <a:pt x="112" y="30"/>
                  </a:cubicBezTo>
                  <a:cubicBezTo>
                    <a:pt x="42" y="91"/>
                    <a:pt x="42" y="91"/>
                    <a:pt x="42" y="91"/>
                  </a:cubicBezTo>
                  <a:lnTo>
                    <a:pt x="0" y="61"/>
                  </a:lnTo>
                  <a:close/>
                </a:path>
              </a:pathLst>
            </a:custGeom>
            <a:solidFill>
              <a:srgbClr val="273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7" name="Freeform 482"/>
            <p:cNvSpPr>
              <a:spLocks/>
            </p:cNvSpPr>
            <p:nvPr/>
          </p:nvSpPr>
          <p:spPr bwMode="auto">
            <a:xfrm rot="16200000">
              <a:off x="1520115" y="2569687"/>
              <a:ext cx="89226" cy="278561"/>
            </a:xfrm>
            <a:custGeom>
              <a:avLst/>
              <a:gdLst>
                <a:gd name="T0" fmla="*/ 15 w 15"/>
                <a:gd name="T1" fmla="*/ 3 h 48"/>
                <a:gd name="T2" fmla="*/ 10 w 15"/>
                <a:gd name="T3" fmla="*/ 48 h 48"/>
                <a:gd name="T4" fmla="*/ 0 w 15"/>
                <a:gd name="T5" fmla="*/ 41 h 48"/>
                <a:gd name="T6" fmla="*/ 4 w 15"/>
                <a:gd name="T7" fmla="*/ 0 h 48"/>
                <a:gd name="T8" fmla="*/ 15 w 15"/>
                <a:gd name="T9" fmla="*/ 3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8">
                  <a:moveTo>
                    <a:pt x="15" y="3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8" y="1"/>
                    <a:pt x="11" y="2"/>
                    <a:pt x="15" y="3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8" name="Freeform 483"/>
            <p:cNvSpPr>
              <a:spLocks/>
            </p:cNvSpPr>
            <p:nvPr/>
          </p:nvSpPr>
          <p:spPr bwMode="auto">
            <a:xfrm rot="16200000">
              <a:off x="1367778" y="2926593"/>
              <a:ext cx="219802" cy="152338"/>
            </a:xfrm>
            <a:custGeom>
              <a:avLst/>
              <a:gdLst>
                <a:gd name="T0" fmla="*/ 38 w 38"/>
                <a:gd name="T1" fmla="*/ 0 h 26"/>
                <a:gd name="T2" fmla="*/ 36 w 38"/>
                <a:gd name="T3" fmla="*/ 26 h 26"/>
                <a:gd name="T4" fmla="*/ 0 w 38"/>
                <a:gd name="T5" fmla="*/ 1 h 26"/>
                <a:gd name="T6" fmla="*/ 38 w 38"/>
                <a:gd name="T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26">
                  <a:moveTo>
                    <a:pt x="38" y="0"/>
                  </a:moveTo>
                  <a:cubicBezTo>
                    <a:pt x="36" y="26"/>
                    <a:pt x="36" y="26"/>
                    <a:pt x="36" y="2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4" y="0"/>
                    <a:pt x="26" y="0"/>
                    <a:pt x="38" y="0"/>
                  </a:cubicBezTo>
                  <a:close/>
                </a:path>
              </a:pathLst>
            </a:custGeom>
            <a:solidFill>
              <a:srgbClr val="BF2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9" name="Freeform 484"/>
            <p:cNvSpPr>
              <a:spLocks/>
            </p:cNvSpPr>
            <p:nvPr/>
          </p:nvSpPr>
          <p:spPr bwMode="auto">
            <a:xfrm rot="16200000">
              <a:off x="1425448" y="1898312"/>
              <a:ext cx="796510" cy="748632"/>
            </a:xfrm>
            <a:custGeom>
              <a:avLst/>
              <a:gdLst>
                <a:gd name="T0" fmla="*/ 137 w 137"/>
                <a:gd name="T1" fmla="*/ 109 h 129"/>
                <a:gd name="T2" fmla="*/ 115 w 137"/>
                <a:gd name="T3" fmla="*/ 129 h 129"/>
                <a:gd name="T4" fmla="*/ 0 w 137"/>
                <a:gd name="T5" fmla="*/ 47 h 129"/>
                <a:gd name="T6" fmla="*/ 5 w 137"/>
                <a:gd name="T7" fmla="*/ 0 h 129"/>
                <a:gd name="T8" fmla="*/ 137 w 137"/>
                <a:gd name="T9" fmla="*/ 10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129">
                  <a:moveTo>
                    <a:pt x="137" y="109"/>
                  </a:moveTo>
                  <a:cubicBezTo>
                    <a:pt x="115" y="129"/>
                    <a:pt x="115" y="129"/>
                    <a:pt x="115" y="129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98" y="26"/>
                    <a:pt x="137" y="109"/>
                    <a:pt x="137" y="109"/>
                  </a:cubicBezTo>
                  <a:close/>
                </a:path>
              </a:pathLst>
            </a:custGeom>
            <a:solidFill>
              <a:srgbClr val="BF2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0" name="Freeform 485"/>
            <p:cNvSpPr>
              <a:spLocks/>
            </p:cNvSpPr>
            <p:nvPr/>
          </p:nvSpPr>
          <p:spPr bwMode="auto">
            <a:xfrm rot="16200000">
              <a:off x="1465709" y="2787313"/>
              <a:ext cx="52230" cy="180629"/>
            </a:xfrm>
            <a:custGeom>
              <a:avLst/>
              <a:gdLst>
                <a:gd name="T0" fmla="*/ 9 w 9"/>
                <a:gd name="T1" fmla="*/ 1 h 31"/>
                <a:gd name="T2" fmla="*/ 6 w 9"/>
                <a:gd name="T3" fmla="*/ 31 h 31"/>
                <a:gd name="T4" fmla="*/ 0 w 9"/>
                <a:gd name="T5" fmla="*/ 26 h 31"/>
                <a:gd name="T6" fmla="*/ 2 w 9"/>
                <a:gd name="T7" fmla="*/ 0 h 31"/>
                <a:gd name="T8" fmla="*/ 9 w 9"/>
                <a:gd name="T9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31">
                  <a:moveTo>
                    <a:pt x="9" y="1"/>
                  </a:moveTo>
                  <a:cubicBezTo>
                    <a:pt x="6" y="31"/>
                    <a:pt x="6" y="31"/>
                    <a:pt x="6" y="31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5" y="1"/>
                    <a:pt x="7" y="1"/>
                    <a:pt x="9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1" name="Freeform 486"/>
            <p:cNvSpPr>
              <a:spLocks/>
            </p:cNvSpPr>
            <p:nvPr/>
          </p:nvSpPr>
          <p:spPr bwMode="auto">
            <a:xfrm rot="16200000">
              <a:off x="1556024" y="2529426"/>
              <a:ext cx="52230" cy="278561"/>
            </a:xfrm>
            <a:custGeom>
              <a:avLst/>
              <a:gdLst>
                <a:gd name="T0" fmla="*/ 9 w 9"/>
                <a:gd name="T1" fmla="*/ 1 h 48"/>
                <a:gd name="T2" fmla="*/ 4 w 9"/>
                <a:gd name="T3" fmla="*/ 48 h 48"/>
                <a:gd name="T4" fmla="*/ 0 w 9"/>
                <a:gd name="T5" fmla="*/ 45 h 48"/>
                <a:gd name="T6" fmla="*/ 5 w 9"/>
                <a:gd name="T7" fmla="*/ 0 h 48"/>
                <a:gd name="T8" fmla="*/ 9 w 9"/>
                <a:gd name="T9" fmla="*/ 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8">
                  <a:moveTo>
                    <a:pt x="9" y="1"/>
                  </a:moveTo>
                  <a:cubicBezTo>
                    <a:pt x="4" y="48"/>
                    <a:pt x="4" y="48"/>
                    <a:pt x="4" y="48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0"/>
                    <a:pt x="7" y="0"/>
                    <a:pt x="9" y="1"/>
                  </a:cubicBezTo>
                  <a:close/>
                </a:path>
              </a:pathLst>
            </a:custGeom>
            <a:solidFill>
              <a:srgbClr val="2831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2" name="Freeform 487"/>
            <p:cNvSpPr>
              <a:spLocks/>
            </p:cNvSpPr>
            <p:nvPr/>
          </p:nvSpPr>
          <p:spPr bwMode="auto">
            <a:xfrm rot="16200000">
              <a:off x="1468973" y="2668707"/>
              <a:ext cx="132752" cy="254622"/>
            </a:xfrm>
            <a:custGeom>
              <a:avLst/>
              <a:gdLst>
                <a:gd name="T0" fmla="*/ 23 w 23"/>
                <a:gd name="T1" fmla="*/ 3 h 44"/>
                <a:gd name="T2" fmla="*/ 19 w 23"/>
                <a:gd name="T3" fmla="*/ 44 h 44"/>
                <a:gd name="T4" fmla="*/ 0 w 23"/>
                <a:gd name="T5" fmla="*/ 30 h 44"/>
                <a:gd name="T6" fmla="*/ 2 w 23"/>
                <a:gd name="T7" fmla="*/ 0 h 44"/>
                <a:gd name="T8" fmla="*/ 23 w 23"/>
                <a:gd name="T9" fmla="*/ 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44">
                  <a:moveTo>
                    <a:pt x="23" y="3"/>
                  </a:moveTo>
                  <a:cubicBezTo>
                    <a:pt x="19" y="44"/>
                    <a:pt x="19" y="44"/>
                    <a:pt x="19" y="44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0" y="1"/>
                    <a:pt x="16" y="2"/>
                    <a:pt x="23" y="3"/>
                  </a:cubicBezTo>
                  <a:close/>
                </a:path>
              </a:pathLst>
            </a:custGeom>
            <a:solidFill>
              <a:srgbClr val="2831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3" name="Freeform 488"/>
            <p:cNvSpPr>
              <a:spLocks/>
            </p:cNvSpPr>
            <p:nvPr/>
          </p:nvSpPr>
          <p:spPr bwMode="auto">
            <a:xfrm rot="16200000">
              <a:off x="1486383" y="2773167"/>
              <a:ext cx="17410" cy="174100"/>
            </a:xfrm>
            <a:custGeom>
              <a:avLst/>
              <a:gdLst>
                <a:gd name="T0" fmla="*/ 8 w 8"/>
                <a:gd name="T1" fmla="*/ 0 h 80"/>
                <a:gd name="T2" fmla="*/ 3 w 8"/>
                <a:gd name="T3" fmla="*/ 80 h 80"/>
                <a:gd name="T4" fmla="*/ 0 w 8"/>
                <a:gd name="T5" fmla="*/ 80 h 80"/>
                <a:gd name="T6" fmla="*/ 8 w 8"/>
                <a:gd name="T7" fmla="*/ 0 h 80"/>
                <a:gd name="T8" fmla="*/ 8 w 8"/>
                <a:gd name="T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0">
                  <a:moveTo>
                    <a:pt x="8" y="0"/>
                  </a:moveTo>
                  <a:lnTo>
                    <a:pt x="3" y="80"/>
                  </a:lnTo>
                  <a:lnTo>
                    <a:pt x="0" y="80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4" name="Freeform 489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15 w 63"/>
                <a:gd name="T1" fmla="*/ 54 h 62"/>
                <a:gd name="T2" fmla="*/ 9 w 63"/>
                <a:gd name="T3" fmla="*/ 15 h 62"/>
                <a:gd name="T4" fmla="*/ 48 w 63"/>
                <a:gd name="T5" fmla="*/ 8 h 62"/>
                <a:gd name="T6" fmla="*/ 54 w 63"/>
                <a:gd name="T7" fmla="*/ 47 h 62"/>
                <a:gd name="T8" fmla="*/ 15 w 63"/>
                <a:gd name="T9" fmla="*/ 5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15" y="54"/>
                  </a:moveTo>
                  <a:cubicBezTo>
                    <a:pt x="3" y="45"/>
                    <a:pt x="0" y="27"/>
                    <a:pt x="9" y="15"/>
                  </a:cubicBezTo>
                  <a:cubicBezTo>
                    <a:pt x="18" y="2"/>
                    <a:pt x="35" y="0"/>
                    <a:pt x="48" y="8"/>
                  </a:cubicBezTo>
                  <a:cubicBezTo>
                    <a:pt x="60" y="17"/>
                    <a:pt x="63" y="35"/>
                    <a:pt x="54" y="47"/>
                  </a:cubicBezTo>
                  <a:cubicBezTo>
                    <a:pt x="45" y="60"/>
                    <a:pt x="28" y="62"/>
                    <a:pt x="15" y="54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5" name="Freeform 490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15 w 63"/>
                <a:gd name="T1" fmla="*/ 54 h 62"/>
                <a:gd name="T2" fmla="*/ 9 w 63"/>
                <a:gd name="T3" fmla="*/ 15 h 62"/>
                <a:gd name="T4" fmla="*/ 48 w 63"/>
                <a:gd name="T5" fmla="*/ 8 h 62"/>
                <a:gd name="T6" fmla="*/ 54 w 63"/>
                <a:gd name="T7" fmla="*/ 47 h 62"/>
                <a:gd name="T8" fmla="*/ 15 w 63"/>
                <a:gd name="T9" fmla="*/ 5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15" y="54"/>
                  </a:moveTo>
                  <a:cubicBezTo>
                    <a:pt x="3" y="45"/>
                    <a:pt x="0" y="27"/>
                    <a:pt x="9" y="15"/>
                  </a:cubicBezTo>
                  <a:cubicBezTo>
                    <a:pt x="18" y="2"/>
                    <a:pt x="35" y="0"/>
                    <a:pt x="48" y="8"/>
                  </a:cubicBezTo>
                  <a:cubicBezTo>
                    <a:pt x="60" y="17"/>
                    <a:pt x="63" y="35"/>
                    <a:pt x="54" y="47"/>
                  </a:cubicBezTo>
                  <a:cubicBezTo>
                    <a:pt x="45" y="60"/>
                    <a:pt x="28" y="62"/>
                    <a:pt x="15" y="54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6" name="Freeform 491"/>
            <p:cNvSpPr>
              <a:spLocks/>
            </p:cNvSpPr>
            <p:nvPr/>
          </p:nvSpPr>
          <p:spPr bwMode="auto">
            <a:xfrm rot="16200000">
              <a:off x="1607166" y="2476108"/>
              <a:ext cx="298147" cy="291618"/>
            </a:xfrm>
            <a:custGeom>
              <a:avLst/>
              <a:gdLst>
                <a:gd name="T0" fmla="*/ 13 w 51"/>
                <a:gd name="T1" fmla="*/ 43 h 50"/>
                <a:gd name="T2" fmla="*/ 7 w 51"/>
                <a:gd name="T3" fmla="*/ 12 h 50"/>
                <a:gd name="T4" fmla="*/ 39 w 51"/>
                <a:gd name="T5" fmla="*/ 7 h 50"/>
                <a:gd name="T6" fmla="*/ 44 w 51"/>
                <a:gd name="T7" fmla="*/ 38 h 50"/>
                <a:gd name="T8" fmla="*/ 13 w 51"/>
                <a:gd name="T9" fmla="*/ 4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0">
                  <a:moveTo>
                    <a:pt x="13" y="43"/>
                  </a:moveTo>
                  <a:cubicBezTo>
                    <a:pt x="3" y="36"/>
                    <a:pt x="0" y="22"/>
                    <a:pt x="7" y="12"/>
                  </a:cubicBezTo>
                  <a:cubicBezTo>
                    <a:pt x="15" y="2"/>
                    <a:pt x="28" y="0"/>
                    <a:pt x="39" y="7"/>
                  </a:cubicBezTo>
                  <a:cubicBezTo>
                    <a:pt x="49" y="14"/>
                    <a:pt x="51" y="28"/>
                    <a:pt x="44" y="38"/>
                  </a:cubicBezTo>
                  <a:cubicBezTo>
                    <a:pt x="37" y="48"/>
                    <a:pt x="23" y="50"/>
                    <a:pt x="13" y="43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7" name="Freeform 492"/>
            <p:cNvSpPr>
              <a:spLocks/>
            </p:cNvSpPr>
            <p:nvPr/>
          </p:nvSpPr>
          <p:spPr bwMode="auto">
            <a:xfrm rot="16200000">
              <a:off x="1631105" y="2500047"/>
              <a:ext cx="250269" cy="243741"/>
            </a:xfrm>
            <a:custGeom>
              <a:avLst/>
              <a:gdLst>
                <a:gd name="T0" fmla="*/ 11 w 43"/>
                <a:gd name="T1" fmla="*/ 36 h 42"/>
                <a:gd name="T2" fmla="*/ 6 w 43"/>
                <a:gd name="T3" fmla="*/ 10 h 42"/>
                <a:gd name="T4" fmla="*/ 32 w 43"/>
                <a:gd name="T5" fmla="*/ 6 h 42"/>
                <a:gd name="T6" fmla="*/ 37 w 43"/>
                <a:gd name="T7" fmla="*/ 32 h 42"/>
                <a:gd name="T8" fmla="*/ 11 w 43"/>
                <a:gd name="T9" fmla="*/ 3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11" y="36"/>
                  </a:moveTo>
                  <a:cubicBezTo>
                    <a:pt x="2" y="30"/>
                    <a:pt x="0" y="19"/>
                    <a:pt x="6" y="10"/>
                  </a:cubicBezTo>
                  <a:cubicBezTo>
                    <a:pt x="12" y="2"/>
                    <a:pt x="24" y="0"/>
                    <a:pt x="32" y="6"/>
                  </a:cubicBezTo>
                  <a:cubicBezTo>
                    <a:pt x="41" y="12"/>
                    <a:pt x="43" y="23"/>
                    <a:pt x="37" y="32"/>
                  </a:cubicBezTo>
                  <a:cubicBezTo>
                    <a:pt x="31" y="40"/>
                    <a:pt x="19" y="42"/>
                    <a:pt x="11" y="36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8" name="Freeform 493"/>
            <p:cNvSpPr>
              <a:spLocks/>
            </p:cNvSpPr>
            <p:nvPr/>
          </p:nvSpPr>
          <p:spPr bwMode="auto">
            <a:xfrm rot="16200000">
              <a:off x="1878110" y="1863492"/>
              <a:ext cx="559298" cy="393902"/>
            </a:xfrm>
            <a:custGeom>
              <a:avLst/>
              <a:gdLst>
                <a:gd name="T0" fmla="*/ 96 w 96"/>
                <a:gd name="T1" fmla="*/ 68 h 68"/>
                <a:gd name="T2" fmla="*/ 0 w 96"/>
                <a:gd name="T3" fmla="*/ 0 h 68"/>
                <a:gd name="T4" fmla="*/ 96 w 96"/>
                <a:gd name="T5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6" h="68">
                  <a:moveTo>
                    <a:pt x="96" y="6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64" y="4"/>
                    <a:pt x="96" y="68"/>
                  </a:cubicBezTo>
                </a:path>
              </a:pathLst>
            </a:custGeom>
            <a:solidFill>
              <a:srgbClr val="151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9" name="Freeform 494"/>
            <p:cNvSpPr>
              <a:spLocks/>
            </p:cNvSpPr>
            <p:nvPr/>
          </p:nvSpPr>
          <p:spPr bwMode="auto">
            <a:xfrm rot="16200000">
              <a:off x="3651758" y="5933090"/>
              <a:ext cx="626762" cy="604999"/>
            </a:xfrm>
            <a:custGeom>
              <a:avLst/>
              <a:gdLst>
                <a:gd name="T0" fmla="*/ 25 w 108"/>
                <a:gd name="T1" fmla="*/ 104 h 104"/>
                <a:gd name="T2" fmla="*/ 61 w 108"/>
                <a:gd name="T3" fmla="*/ 0 h 104"/>
                <a:gd name="T4" fmla="*/ 25 w 108"/>
                <a:gd name="T5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8" h="104">
                  <a:moveTo>
                    <a:pt x="25" y="104"/>
                  </a:moveTo>
                  <a:cubicBezTo>
                    <a:pt x="25" y="104"/>
                    <a:pt x="0" y="8"/>
                    <a:pt x="61" y="0"/>
                  </a:cubicBezTo>
                  <a:cubicBezTo>
                    <a:pt x="61" y="0"/>
                    <a:pt x="108" y="32"/>
                    <a:pt x="25" y="104"/>
                  </a:cubicBezTo>
                  <a:close/>
                </a:path>
              </a:pathLst>
            </a:custGeom>
            <a:solidFill>
              <a:srgbClr val="FFD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0" name="Freeform 495"/>
            <p:cNvSpPr>
              <a:spLocks/>
            </p:cNvSpPr>
            <p:nvPr/>
          </p:nvSpPr>
          <p:spPr bwMode="auto">
            <a:xfrm rot="16200000">
              <a:off x="3693107" y="5996202"/>
              <a:ext cx="498363" cy="489658"/>
            </a:xfrm>
            <a:custGeom>
              <a:avLst/>
              <a:gdLst>
                <a:gd name="T0" fmla="*/ 20 w 86"/>
                <a:gd name="T1" fmla="*/ 84 h 84"/>
                <a:gd name="T2" fmla="*/ 49 w 86"/>
                <a:gd name="T3" fmla="*/ 0 h 84"/>
                <a:gd name="T4" fmla="*/ 20 w 86"/>
                <a:gd name="T5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84">
                  <a:moveTo>
                    <a:pt x="20" y="84"/>
                  </a:moveTo>
                  <a:cubicBezTo>
                    <a:pt x="20" y="84"/>
                    <a:pt x="0" y="6"/>
                    <a:pt x="49" y="0"/>
                  </a:cubicBezTo>
                  <a:cubicBezTo>
                    <a:pt x="49" y="0"/>
                    <a:pt x="86" y="26"/>
                    <a:pt x="20" y="84"/>
                  </a:cubicBezTo>
                  <a:close/>
                </a:path>
              </a:pathLst>
            </a:custGeom>
            <a:solidFill>
              <a:srgbClr val="FFED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1" name="Freeform 496"/>
            <p:cNvSpPr>
              <a:spLocks/>
            </p:cNvSpPr>
            <p:nvPr/>
          </p:nvSpPr>
          <p:spPr bwMode="auto">
            <a:xfrm rot="16200000">
              <a:off x="3570148" y="6125689"/>
              <a:ext cx="261151" cy="167572"/>
            </a:xfrm>
            <a:custGeom>
              <a:avLst/>
              <a:gdLst>
                <a:gd name="T0" fmla="*/ 107 w 120"/>
                <a:gd name="T1" fmla="*/ 77 h 77"/>
                <a:gd name="T2" fmla="*/ 0 w 120"/>
                <a:gd name="T3" fmla="*/ 40 h 77"/>
                <a:gd name="T4" fmla="*/ 13 w 120"/>
                <a:gd name="T5" fmla="*/ 0 h 77"/>
                <a:gd name="T6" fmla="*/ 120 w 120"/>
                <a:gd name="T7" fmla="*/ 37 h 77"/>
                <a:gd name="T8" fmla="*/ 107 w 120"/>
                <a:gd name="T9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77">
                  <a:moveTo>
                    <a:pt x="107" y="77"/>
                  </a:moveTo>
                  <a:lnTo>
                    <a:pt x="0" y="40"/>
                  </a:lnTo>
                  <a:lnTo>
                    <a:pt x="13" y="0"/>
                  </a:lnTo>
                  <a:lnTo>
                    <a:pt x="120" y="37"/>
                  </a:lnTo>
                  <a:lnTo>
                    <a:pt x="107" y="77"/>
                  </a:lnTo>
                  <a:close/>
                </a:path>
              </a:pathLst>
            </a:custGeom>
            <a:solidFill>
              <a:srgbClr val="0D3C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2" name="Freeform 497"/>
            <p:cNvSpPr>
              <a:spLocks/>
            </p:cNvSpPr>
            <p:nvPr/>
          </p:nvSpPr>
          <p:spPr bwMode="auto">
            <a:xfrm rot="16200000">
              <a:off x="3232829" y="6236678"/>
              <a:ext cx="587589" cy="341672"/>
            </a:xfrm>
            <a:custGeom>
              <a:avLst/>
              <a:gdLst>
                <a:gd name="T0" fmla="*/ 101 w 101"/>
                <a:gd name="T1" fmla="*/ 14 h 59"/>
                <a:gd name="T2" fmla="*/ 0 w 101"/>
                <a:gd name="T3" fmla="*/ 51 h 59"/>
                <a:gd name="T4" fmla="*/ 85 w 101"/>
                <a:gd name="T5" fmla="*/ 59 h 59"/>
                <a:gd name="T6" fmla="*/ 101 w 101"/>
                <a:gd name="T7" fmla="*/ 1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" h="59">
                  <a:moveTo>
                    <a:pt x="101" y="14"/>
                  </a:moveTo>
                  <a:cubicBezTo>
                    <a:pt x="24" y="0"/>
                    <a:pt x="0" y="51"/>
                    <a:pt x="0" y="51"/>
                  </a:cubicBezTo>
                  <a:cubicBezTo>
                    <a:pt x="85" y="59"/>
                    <a:pt x="85" y="59"/>
                    <a:pt x="85" y="59"/>
                  </a:cubicBezTo>
                  <a:lnTo>
                    <a:pt x="101" y="14"/>
                  </a:lnTo>
                  <a:close/>
                </a:path>
              </a:pathLst>
            </a:custGeom>
            <a:solidFill>
              <a:srgbClr val="1C7B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3" name="Freeform 498"/>
            <p:cNvSpPr>
              <a:spLocks/>
            </p:cNvSpPr>
            <p:nvPr/>
          </p:nvSpPr>
          <p:spPr bwMode="auto">
            <a:xfrm rot="16200000">
              <a:off x="2585393" y="5680645"/>
              <a:ext cx="306852" cy="511420"/>
            </a:xfrm>
            <a:custGeom>
              <a:avLst/>
              <a:gdLst>
                <a:gd name="T0" fmla="*/ 25 w 53"/>
                <a:gd name="T1" fmla="*/ 81 h 88"/>
                <a:gd name="T2" fmla="*/ 26 w 53"/>
                <a:gd name="T3" fmla="*/ 77 h 88"/>
                <a:gd name="T4" fmla="*/ 30 w 53"/>
                <a:gd name="T5" fmla="*/ 66 h 88"/>
                <a:gd name="T6" fmla="*/ 37 w 53"/>
                <a:gd name="T7" fmla="*/ 45 h 88"/>
                <a:gd name="T8" fmla="*/ 37 w 53"/>
                <a:gd name="T9" fmla="*/ 45 h 88"/>
                <a:gd name="T10" fmla="*/ 40 w 53"/>
                <a:gd name="T11" fmla="*/ 38 h 88"/>
                <a:gd name="T12" fmla="*/ 53 w 53"/>
                <a:gd name="T13" fmla="*/ 0 h 88"/>
                <a:gd name="T14" fmla="*/ 24 w 53"/>
                <a:gd name="T15" fmla="*/ 20 h 88"/>
                <a:gd name="T16" fmla="*/ 19 w 53"/>
                <a:gd name="T17" fmla="*/ 24 h 88"/>
                <a:gd name="T18" fmla="*/ 19 w 53"/>
                <a:gd name="T19" fmla="*/ 24 h 88"/>
                <a:gd name="T20" fmla="*/ 5 w 53"/>
                <a:gd name="T21" fmla="*/ 37 h 88"/>
                <a:gd name="T22" fmla="*/ 0 w 53"/>
                <a:gd name="T23" fmla="*/ 43 h 88"/>
                <a:gd name="T24" fmla="*/ 22 w 53"/>
                <a:gd name="T25" fmla="*/ 88 h 88"/>
                <a:gd name="T26" fmla="*/ 25 w 53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3" h="88">
                  <a:moveTo>
                    <a:pt x="25" y="81"/>
                  </a:moveTo>
                  <a:cubicBezTo>
                    <a:pt x="26" y="77"/>
                    <a:pt x="26" y="77"/>
                    <a:pt x="26" y="77"/>
                  </a:cubicBezTo>
                  <a:cubicBezTo>
                    <a:pt x="30" y="66"/>
                    <a:pt x="30" y="66"/>
                    <a:pt x="30" y="66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42" y="6"/>
                    <a:pt x="33" y="13"/>
                    <a:pt x="24" y="20"/>
                  </a:cubicBezTo>
                  <a:cubicBezTo>
                    <a:pt x="22" y="21"/>
                    <a:pt x="21" y="22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4" y="28"/>
                    <a:pt x="9" y="33"/>
                    <a:pt x="5" y="37"/>
                  </a:cubicBezTo>
                  <a:cubicBezTo>
                    <a:pt x="3" y="39"/>
                    <a:pt x="2" y="41"/>
                    <a:pt x="0" y="43"/>
                  </a:cubicBezTo>
                  <a:cubicBezTo>
                    <a:pt x="22" y="88"/>
                    <a:pt x="22" y="88"/>
                    <a:pt x="22" y="88"/>
                  </a:cubicBezTo>
                  <a:lnTo>
                    <a:pt x="25" y="81"/>
                  </a:ln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4" name="Freeform 499"/>
            <p:cNvSpPr>
              <a:spLocks/>
            </p:cNvSpPr>
            <p:nvPr/>
          </p:nvSpPr>
          <p:spPr bwMode="auto">
            <a:xfrm rot="16200000">
              <a:off x="3018468" y="5898270"/>
              <a:ext cx="232859" cy="511420"/>
            </a:xfrm>
            <a:custGeom>
              <a:avLst/>
              <a:gdLst>
                <a:gd name="T0" fmla="*/ 0 w 40"/>
                <a:gd name="T1" fmla="*/ 26 h 88"/>
                <a:gd name="T2" fmla="*/ 30 w 40"/>
                <a:gd name="T3" fmla="*/ 88 h 88"/>
                <a:gd name="T4" fmla="*/ 40 w 40"/>
                <a:gd name="T5" fmla="*/ 57 h 88"/>
                <a:gd name="T6" fmla="*/ 13 w 40"/>
                <a:gd name="T7" fmla="*/ 0 h 88"/>
                <a:gd name="T8" fmla="*/ 0 w 40"/>
                <a:gd name="T9" fmla="*/ 2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88">
                  <a:moveTo>
                    <a:pt x="0" y="26"/>
                  </a:moveTo>
                  <a:cubicBezTo>
                    <a:pt x="30" y="88"/>
                    <a:pt x="30" y="88"/>
                    <a:pt x="30" y="88"/>
                  </a:cubicBezTo>
                  <a:cubicBezTo>
                    <a:pt x="40" y="57"/>
                    <a:pt x="40" y="57"/>
                    <a:pt x="40" y="57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7" y="9"/>
                    <a:pt x="3" y="18"/>
                    <a:pt x="0" y="26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5" name="Freeform 500"/>
            <p:cNvSpPr>
              <a:spLocks/>
            </p:cNvSpPr>
            <p:nvPr/>
          </p:nvSpPr>
          <p:spPr bwMode="auto">
            <a:xfrm rot="16200000">
              <a:off x="3195832" y="5929826"/>
              <a:ext cx="306852" cy="639819"/>
            </a:xfrm>
            <a:custGeom>
              <a:avLst/>
              <a:gdLst>
                <a:gd name="T0" fmla="*/ 9 w 53"/>
                <a:gd name="T1" fmla="*/ 106 h 110"/>
                <a:gd name="T2" fmla="*/ 36 w 53"/>
                <a:gd name="T3" fmla="*/ 110 h 110"/>
                <a:gd name="T4" fmla="*/ 53 w 53"/>
                <a:gd name="T5" fmla="*/ 62 h 110"/>
                <a:gd name="T6" fmla="*/ 23 w 53"/>
                <a:gd name="T7" fmla="*/ 0 h 110"/>
                <a:gd name="T8" fmla="*/ 9 w 53"/>
                <a:gd name="T9" fmla="*/ 10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110">
                  <a:moveTo>
                    <a:pt x="9" y="106"/>
                  </a:moveTo>
                  <a:cubicBezTo>
                    <a:pt x="36" y="110"/>
                    <a:pt x="36" y="110"/>
                    <a:pt x="36" y="110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0" y="56"/>
                    <a:pt x="9" y="106"/>
                    <a:pt x="9" y="1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6" name="Freeform 501"/>
            <p:cNvSpPr>
              <a:spLocks/>
            </p:cNvSpPr>
            <p:nvPr/>
          </p:nvSpPr>
          <p:spPr bwMode="auto">
            <a:xfrm rot="16200000">
              <a:off x="2940122" y="5924385"/>
              <a:ext cx="174100" cy="365611"/>
            </a:xfrm>
            <a:custGeom>
              <a:avLst/>
              <a:gdLst>
                <a:gd name="T0" fmla="*/ 4 w 30"/>
                <a:gd name="T1" fmla="*/ 0 h 63"/>
                <a:gd name="T2" fmla="*/ 0 w 30"/>
                <a:gd name="T3" fmla="*/ 6 h 63"/>
                <a:gd name="T4" fmla="*/ 27 w 30"/>
                <a:gd name="T5" fmla="*/ 63 h 63"/>
                <a:gd name="T6" fmla="*/ 30 w 30"/>
                <a:gd name="T7" fmla="*/ 55 h 63"/>
                <a:gd name="T8" fmla="*/ 4 w 30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3">
                  <a:moveTo>
                    <a:pt x="4" y="0"/>
                  </a:moveTo>
                  <a:cubicBezTo>
                    <a:pt x="2" y="2"/>
                    <a:pt x="1" y="4"/>
                    <a:pt x="0" y="6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30" y="55"/>
                    <a:pt x="30" y="55"/>
                    <a:pt x="30" y="55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7" name="Freeform 502"/>
            <p:cNvSpPr>
              <a:spLocks/>
            </p:cNvSpPr>
            <p:nvPr/>
          </p:nvSpPr>
          <p:spPr bwMode="auto">
            <a:xfrm rot="16200000">
              <a:off x="2843279" y="5851481"/>
              <a:ext cx="211097" cy="430899"/>
            </a:xfrm>
            <a:custGeom>
              <a:avLst/>
              <a:gdLst>
                <a:gd name="T0" fmla="*/ 36 w 36"/>
                <a:gd name="T1" fmla="*/ 45 h 74"/>
                <a:gd name="T2" fmla="*/ 14 w 36"/>
                <a:gd name="T3" fmla="*/ 0 h 74"/>
                <a:gd name="T4" fmla="*/ 12 w 36"/>
                <a:gd name="T5" fmla="*/ 2 h 74"/>
                <a:gd name="T6" fmla="*/ 10 w 36"/>
                <a:gd name="T7" fmla="*/ 5 h 74"/>
                <a:gd name="T8" fmla="*/ 0 w 36"/>
                <a:gd name="T9" fmla="*/ 19 h 74"/>
                <a:gd name="T10" fmla="*/ 26 w 36"/>
                <a:gd name="T11" fmla="*/ 74 h 74"/>
                <a:gd name="T12" fmla="*/ 36 w 36"/>
                <a:gd name="T13" fmla="*/ 4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74">
                  <a:moveTo>
                    <a:pt x="36" y="45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3" y="1"/>
                    <a:pt x="12" y="2"/>
                  </a:cubicBezTo>
                  <a:cubicBezTo>
                    <a:pt x="12" y="3"/>
                    <a:pt x="11" y="4"/>
                    <a:pt x="10" y="5"/>
                  </a:cubicBezTo>
                  <a:cubicBezTo>
                    <a:pt x="6" y="10"/>
                    <a:pt x="3" y="14"/>
                    <a:pt x="0" y="19"/>
                  </a:cubicBezTo>
                  <a:cubicBezTo>
                    <a:pt x="26" y="74"/>
                    <a:pt x="26" y="74"/>
                    <a:pt x="26" y="74"/>
                  </a:cubicBezTo>
                  <a:lnTo>
                    <a:pt x="36" y="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8" name="Freeform 503"/>
            <p:cNvSpPr>
              <a:spLocks/>
            </p:cNvSpPr>
            <p:nvPr/>
          </p:nvSpPr>
          <p:spPr bwMode="auto">
            <a:xfrm rot="16200000">
              <a:off x="3471129" y="5902623"/>
              <a:ext cx="267679" cy="594118"/>
            </a:xfrm>
            <a:custGeom>
              <a:avLst/>
              <a:gdLst>
                <a:gd name="T0" fmla="*/ 10 w 46"/>
                <a:gd name="T1" fmla="*/ 102 h 102"/>
                <a:gd name="T2" fmla="*/ 46 w 46"/>
                <a:gd name="T3" fmla="*/ 0 h 102"/>
                <a:gd name="T4" fmla="*/ 10 w 46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102">
                  <a:moveTo>
                    <a:pt x="10" y="102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0" y="37"/>
                    <a:pt x="10" y="102"/>
                  </a:cubicBezTo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9" name="Freeform 504"/>
            <p:cNvSpPr>
              <a:spLocks/>
            </p:cNvSpPr>
            <p:nvPr/>
          </p:nvSpPr>
          <p:spPr bwMode="auto">
            <a:xfrm rot="16200000">
              <a:off x="3455895" y="5691526"/>
              <a:ext cx="496186" cy="535359"/>
            </a:xfrm>
            <a:custGeom>
              <a:avLst/>
              <a:gdLst>
                <a:gd name="T0" fmla="*/ 16 w 85"/>
                <a:gd name="T1" fmla="*/ 0 h 92"/>
                <a:gd name="T2" fmla="*/ 73 w 85"/>
                <a:gd name="T3" fmla="*/ 92 h 92"/>
                <a:gd name="T4" fmla="*/ 0 w 85"/>
                <a:gd name="T5" fmla="*/ 45 h 92"/>
                <a:gd name="T6" fmla="*/ 16 w 85"/>
                <a:gd name="T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" h="92">
                  <a:moveTo>
                    <a:pt x="16" y="0"/>
                  </a:moveTo>
                  <a:cubicBezTo>
                    <a:pt x="85" y="36"/>
                    <a:pt x="73" y="92"/>
                    <a:pt x="73" y="92"/>
                  </a:cubicBezTo>
                  <a:cubicBezTo>
                    <a:pt x="0" y="45"/>
                    <a:pt x="0" y="45"/>
                    <a:pt x="0" y="45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rgbClr val="166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0" name="Freeform 505"/>
            <p:cNvSpPr>
              <a:spLocks/>
            </p:cNvSpPr>
            <p:nvPr/>
          </p:nvSpPr>
          <p:spPr bwMode="auto">
            <a:xfrm rot="16200000">
              <a:off x="2608243" y="5575096"/>
              <a:ext cx="261151" cy="511420"/>
            </a:xfrm>
            <a:custGeom>
              <a:avLst/>
              <a:gdLst>
                <a:gd name="T0" fmla="*/ 3 w 45"/>
                <a:gd name="T1" fmla="*/ 81 h 88"/>
                <a:gd name="T2" fmla="*/ 4 w 45"/>
                <a:gd name="T3" fmla="*/ 77 h 88"/>
                <a:gd name="T4" fmla="*/ 8 w 45"/>
                <a:gd name="T5" fmla="*/ 66 h 88"/>
                <a:gd name="T6" fmla="*/ 15 w 45"/>
                <a:gd name="T7" fmla="*/ 45 h 88"/>
                <a:gd name="T8" fmla="*/ 15 w 45"/>
                <a:gd name="T9" fmla="*/ 45 h 88"/>
                <a:gd name="T10" fmla="*/ 18 w 45"/>
                <a:gd name="T11" fmla="*/ 38 h 88"/>
                <a:gd name="T12" fmla="*/ 31 w 45"/>
                <a:gd name="T13" fmla="*/ 0 h 88"/>
                <a:gd name="T14" fmla="*/ 41 w 45"/>
                <a:gd name="T15" fmla="*/ 33 h 88"/>
                <a:gd name="T16" fmla="*/ 42 w 45"/>
                <a:gd name="T17" fmla="*/ 39 h 88"/>
                <a:gd name="T18" fmla="*/ 42 w 45"/>
                <a:gd name="T19" fmla="*/ 40 h 88"/>
                <a:gd name="T20" fmla="*/ 45 w 45"/>
                <a:gd name="T21" fmla="*/ 58 h 88"/>
                <a:gd name="T22" fmla="*/ 45 w 45"/>
                <a:gd name="T23" fmla="*/ 66 h 88"/>
                <a:gd name="T24" fmla="*/ 0 w 45"/>
                <a:gd name="T25" fmla="*/ 88 h 88"/>
                <a:gd name="T26" fmla="*/ 3 w 45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88">
                  <a:moveTo>
                    <a:pt x="3" y="81"/>
                  </a:moveTo>
                  <a:cubicBezTo>
                    <a:pt x="4" y="77"/>
                    <a:pt x="4" y="77"/>
                    <a:pt x="4" y="77"/>
                  </a:cubicBezTo>
                  <a:cubicBezTo>
                    <a:pt x="8" y="66"/>
                    <a:pt x="8" y="66"/>
                    <a:pt x="8" y="66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5" y="11"/>
                    <a:pt x="39" y="22"/>
                    <a:pt x="41" y="33"/>
                  </a:cubicBezTo>
                  <a:cubicBezTo>
                    <a:pt x="41" y="35"/>
                    <a:pt x="42" y="37"/>
                    <a:pt x="42" y="39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4" y="46"/>
                    <a:pt x="44" y="52"/>
                    <a:pt x="45" y="58"/>
                  </a:cubicBezTo>
                  <a:cubicBezTo>
                    <a:pt x="45" y="61"/>
                    <a:pt x="45" y="63"/>
                    <a:pt x="45" y="66"/>
                  </a:cubicBezTo>
                  <a:cubicBezTo>
                    <a:pt x="0" y="88"/>
                    <a:pt x="0" y="88"/>
                    <a:pt x="0" y="88"/>
                  </a:cubicBezTo>
                  <a:lnTo>
                    <a:pt x="3" y="81"/>
                  </a:ln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1" name="Freeform 506"/>
            <p:cNvSpPr>
              <a:spLocks/>
            </p:cNvSpPr>
            <p:nvPr/>
          </p:nvSpPr>
          <p:spPr bwMode="auto">
            <a:xfrm rot="16200000">
              <a:off x="3023908" y="5729610"/>
              <a:ext cx="389550" cy="343848"/>
            </a:xfrm>
            <a:custGeom>
              <a:avLst/>
              <a:gdLst>
                <a:gd name="T0" fmla="*/ 62 w 67"/>
                <a:gd name="T1" fmla="*/ 29 h 59"/>
                <a:gd name="T2" fmla="*/ 0 w 67"/>
                <a:gd name="T3" fmla="*/ 59 h 59"/>
                <a:gd name="T4" fmla="*/ 10 w 67"/>
                <a:gd name="T5" fmla="*/ 28 h 59"/>
                <a:gd name="T6" fmla="*/ 67 w 67"/>
                <a:gd name="T7" fmla="*/ 0 h 59"/>
                <a:gd name="T8" fmla="*/ 62 w 67"/>
                <a:gd name="T9" fmla="*/ 2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59">
                  <a:moveTo>
                    <a:pt x="62" y="29"/>
                  </a:moveTo>
                  <a:cubicBezTo>
                    <a:pt x="0" y="59"/>
                    <a:pt x="0" y="59"/>
                    <a:pt x="0" y="59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6" y="10"/>
                    <a:pt x="64" y="20"/>
                    <a:pt x="62" y="29"/>
                  </a:cubicBez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2" name="Freeform 507"/>
            <p:cNvSpPr>
              <a:spLocks/>
            </p:cNvSpPr>
            <p:nvPr/>
          </p:nvSpPr>
          <p:spPr bwMode="auto">
            <a:xfrm rot="16200000">
              <a:off x="3253503" y="5698055"/>
              <a:ext cx="459190" cy="533183"/>
            </a:xfrm>
            <a:custGeom>
              <a:avLst/>
              <a:gdLst>
                <a:gd name="T0" fmla="*/ 24 w 79"/>
                <a:gd name="T1" fmla="*/ 92 h 92"/>
                <a:gd name="T2" fmla="*/ 0 w 79"/>
                <a:gd name="T3" fmla="*/ 78 h 92"/>
                <a:gd name="T4" fmla="*/ 17 w 79"/>
                <a:gd name="T5" fmla="*/ 30 h 92"/>
                <a:gd name="T6" fmla="*/ 79 w 79"/>
                <a:gd name="T7" fmla="*/ 0 h 92"/>
                <a:gd name="T8" fmla="*/ 24 w 79"/>
                <a:gd name="T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92">
                  <a:moveTo>
                    <a:pt x="24" y="92"/>
                  </a:moveTo>
                  <a:cubicBezTo>
                    <a:pt x="0" y="78"/>
                    <a:pt x="0" y="78"/>
                    <a:pt x="0" y="78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63" y="58"/>
                    <a:pt x="24" y="92"/>
                    <a:pt x="24" y="92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3" name="Freeform 508"/>
            <p:cNvSpPr>
              <a:spLocks/>
            </p:cNvSpPr>
            <p:nvPr/>
          </p:nvSpPr>
          <p:spPr bwMode="auto">
            <a:xfrm rot="16200000">
              <a:off x="2940122" y="5767695"/>
              <a:ext cx="337320" cy="202392"/>
            </a:xfrm>
            <a:custGeom>
              <a:avLst/>
              <a:gdLst>
                <a:gd name="T0" fmla="*/ 58 w 58"/>
                <a:gd name="T1" fmla="*/ 0 h 35"/>
                <a:gd name="T2" fmla="*/ 57 w 58"/>
                <a:gd name="T3" fmla="*/ 7 h 35"/>
                <a:gd name="T4" fmla="*/ 0 w 58"/>
                <a:gd name="T5" fmla="*/ 35 h 35"/>
                <a:gd name="T6" fmla="*/ 3 w 58"/>
                <a:gd name="T7" fmla="*/ 27 h 35"/>
                <a:gd name="T8" fmla="*/ 58 w 58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35">
                  <a:moveTo>
                    <a:pt x="58" y="0"/>
                  </a:moveTo>
                  <a:cubicBezTo>
                    <a:pt x="58" y="3"/>
                    <a:pt x="58" y="5"/>
                    <a:pt x="57" y="7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3" y="27"/>
                    <a:pt x="3" y="27"/>
                    <a:pt x="3" y="27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rgbClr val="C937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4" name="Freeform 509"/>
            <p:cNvSpPr>
              <a:spLocks/>
            </p:cNvSpPr>
            <p:nvPr/>
          </p:nvSpPr>
          <p:spPr bwMode="auto">
            <a:xfrm rot="16200000">
              <a:off x="2851984" y="5707848"/>
              <a:ext cx="326438" cy="298147"/>
            </a:xfrm>
            <a:custGeom>
              <a:avLst/>
              <a:gdLst>
                <a:gd name="T0" fmla="*/ 10 w 56"/>
                <a:gd name="T1" fmla="*/ 22 h 51"/>
                <a:gd name="T2" fmla="*/ 55 w 56"/>
                <a:gd name="T3" fmla="*/ 0 h 51"/>
                <a:gd name="T4" fmla="*/ 56 w 56"/>
                <a:gd name="T5" fmla="*/ 3 h 51"/>
                <a:gd name="T6" fmla="*/ 56 w 56"/>
                <a:gd name="T7" fmla="*/ 6 h 51"/>
                <a:gd name="T8" fmla="*/ 55 w 56"/>
                <a:gd name="T9" fmla="*/ 24 h 51"/>
                <a:gd name="T10" fmla="*/ 0 w 56"/>
                <a:gd name="T11" fmla="*/ 51 h 51"/>
                <a:gd name="T12" fmla="*/ 10 w 56"/>
                <a:gd name="T13" fmla="*/ 2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51">
                  <a:moveTo>
                    <a:pt x="10" y="22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55" y="1"/>
                    <a:pt x="56" y="2"/>
                    <a:pt x="56" y="3"/>
                  </a:cubicBezTo>
                  <a:cubicBezTo>
                    <a:pt x="56" y="4"/>
                    <a:pt x="56" y="5"/>
                    <a:pt x="56" y="6"/>
                  </a:cubicBezTo>
                  <a:cubicBezTo>
                    <a:pt x="56" y="13"/>
                    <a:pt x="56" y="18"/>
                    <a:pt x="55" y="24"/>
                  </a:cubicBezTo>
                  <a:cubicBezTo>
                    <a:pt x="0" y="51"/>
                    <a:pt x="0" y="51"/>
                    <a:pt x="0" y="51"/>
                  </a:cubicBezTo>
                  <a:lnTo>
                    <a:pt x="10" y="22"/>
                  </a:ln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5" name="Freeform 510"/>
            <p:cNvSpPr>
              <a:spLocks/>
            </p:cNvSpPr>
            <p:nvPr/>
          </p:nvSpPr>
          <p:spPr bwMode="auto">
            <a:xfrm rot="16200000">
              <a:off x="3464600" y="5839511"/>
              <a:ext cx="280737" cy="594118"/>
            </a:xfrm>
            <a:custGeom>
              <a:avLst/>
              <a:gdLst>
                <a:gd name="T0" fmla="*/ 0 w 48"/>
                <a:gd name="T1" fmla="*/ 102 h 102"/>
                <a:gd name="T2" fmla="*/ 36 w 48"/>
                <a:gd name="T3" fmla="*/ 0 h 102"/>
                <a:gd name="T4" fmla="*/ 0 w 48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02">
                  <a:moveTo>
                    <a:pt x="0" y="102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48" y="57"/>
                    <a:pt x="0" y="102"/>
                  </a:cubicBezTo>
                </a:path>
              </a:pathLst>
            </a:custGeom>
            <a:solidFill>
              <a:srgbClr val="D63A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6" name="Freeform 511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7" name="Freeform 512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8" name="Freeform 513"/>
            <p:cNvSpPr>
              <a:spLocks/>
            </p:cNvSpPr>
            <p:nvPr/>
          </p:nvSpPr>
          <p:spPr bwMode="auto">
            <a:xfrm rot="16200000">
              <a:off x="2731202" y="5778576"/>
              <a:ext cx="265503" cy="274208"/>
            </a:xfrm>
            <a:custGeom>
              <a:avLst/>
              <a:gdLst>
                <a:gd name="T0" fmla="*/ 42 w 46"/>
                <a:gd name="T1" fmla="*/ 30 h 47"/>
                <a:gd name="T2" fmla="*/ 30 w 46"/>
                <a:gd name="T3" fmla="*/ 4 h 47"/>
                <a:gd name="T4" fmla="*/ 3 w 46"/>
                <a:gd name="T5" fmla="*/ 17 h 47"/>
                <a:gd name="T6" fmla="*/ 16 w 46"/>
                <a:gd name="T7" fmla="*/ 43 h 47"/>
                <a:gd name="T8" fmla="*/ 42 w 46"/>
                <a:gd name="T9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42" y="30"/>
                  </a:moveTo>
                  <a:cubicBezTo>
                    <a:pt x="46" y="20"/>
                    <a:pt x="40" y="8"/>
                    <a:pt x="30" y="4"/>
                  </a:cubicBezTo>
                  <a:cubicBezTo>
                    <a:pt x="19" y="0"/>
                    <a:pt x="7" y="6"/>
                    <a:pt x="3" y="17"/>
                  </a:cubicBezTo>
                  <a:cubicBezTo>
                    <a:pt x="0" y="28"/>
                    <a:pt x="5" y="39"/>
                    <a:pt x="16" y="43"/>
                  </a:cubicBezTo>
                  <a:cubicBezTo>
                    <a:pt x="27" y="47"/>
                    <a:pt x="39" y="41"/>
                    <a:pt x="42" y="30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9" name="Freeform 514"/>
            <p:cNvSpPr>
              <a:spLocks/>
            </p:cNvSpPr>
            <p:nvPr/>
          </p:nvSpPr>
          <p:spPr bwMode="auto">
            <a:xfrm rot="16200000">
              <a:off x="2750788" y="5804691"/>
              <a:ext cx="226331" cy="226331"/>
            </a:xfrm>
            <a:custGeom>
              <a:avLst/>
              <a:gdLst>
                <a:gd name="T0" fmla="*/ 36 w 39"/>
                <a:gd name="T1" fmla="*/ 25 h 39"/>
                <a:gd name="T2" fmla="*/ 26 w 39"/>
                <a:gd name="T3" fmla="*/ 3 h 39"/>
                <a:gd name="T4" fmla="*/ 4 w 39"/>
                <a:gd name="T5" fmla="*/ 14 h 39"/>
                <a:gd name="T6" fmla="*/ 14 w 39"/>
                <a:gd name="T7" fmla="*/ 36 h 39"/>
                <a:gd name="T8" fmla="*/ 36 w 39"/>
                <a:gd name="T9" fmla="*/ 2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36" y="25"/>
                  </a:moveTo>
                  <a:cubicBezTo>
                    <a:pt x="39" y="16"/>
                    <a:pt x="35" y="6"/>
                    <a:pt x="26" y="3"/>
                  </a:cubicBezTo>
                  <a:cubicBezTo>
                    <a:pt x="17" y="0"/>
                    <a:pt x="7" y="5"/>
                    <a:pt x="4" y="14"/>
                  </a:cubicBezTo>
                  <a:cubicBezTo>
                    <a:pt x="0" y="23"/>
                    <a:pt x="5" y="33"/>
                    <a:pt x="14" y="36"/>
                  </a:cubicBezTo>
                  <a:cubicBezTo>
                    <a:pt x="23" y="39"/>
                    <a:pt x="33" y="34"/>
                    <a:pt x="36" y="25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0" name="Freeform 515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1" name="Freeform 516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444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2" name="Freeform 517"/>
            <p:cNvSpPr>
              <a:spLocks/>
            </p:cNvSpPr>
            <p:nvPr/>
          </p:nvSpPr>
          <p:spPr bwMode="auto">
            <a:xfrm rot="16200000">
              <a:off x="2731202" y="5778576"/>
              <a:ext cx="265503" cy="274208"/>
            </a:xfrm>
            <a:custGeom>
              <a:avLst/>
              <a:gdLst>
                <a:gd name="T0" fmla="*/ 3 w 46"/>
                <a:gd name="T1" fmla="*/ 17 h 47"/>
                <a:gd name="T2" fmla="*/ 30 w 46"/>
                <a:gd name="T3" fmla="*/ 4 h 47"/>
                <a:gd name="T4" fmla="*/ 42 w 46"/>
                <a:gd name="T5" fmla="*/ 30 h 47"/>
                <a:gd name="T6" fmla="*/ 16 w 46"/>
                <a:gd name="T7" fmla="*/ 43 h 47"/>
                <a:gd name="T8" fmla="*/ 3 w 46"/>
                <a:gd name="T9" fmla="*/ 1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3" y="17"/>
                  </a:moveTo>
                  <a:cubicBezTo>
                    <a:pt x="7" y="6"/>
                    <a:pt x="19" y="0"/>
                    <a:pt x="30" y="4"/>
                  </a:cubicBezTo>
                  <a:cubicBezTo>
                    <a:pt x="40" y="8"/>
                    <a:pt x="46" y="20"/>
                    <a:pt x="42" y="30"/>
                  </a:cubicBezTo>
                  <a:cubicBezTo>
                    <a:pt x="39" y="41"/>
                    <a:pt x="27" y="47"/>
                    <a:pt x="16" y="43"/>
                  </a:cubicBezTo>
                  <a:cubicBezTo>
                    <a:pt x="5" y="39"/>
                    <a:pt x="0" y="28"/>
                    <a:pt x="3" y="17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4" name="Freeform 519"/>
            <p:cNvSpPr>
              <a:spLocks/>
            </p:cNvSpPr>
            <p:nvPr/>
          </p:nvSpPr>
          <p:spPr bwMode="auto">
            <a:xfrm rot="16200000">
              <a:off x="2750789" y="5804692"/>
              <a:ext cx="226331" cy="226331"/>
            </a:xfrm>
            <a:custGeom>
              <a:avLst/>
              <a:gdLst>
                <a:gd name="T0" fmla="*/ 4 w 39"/>
                <a:gd name="T1" fmla="*/ 14 h 39"/>
                <a:gd name="T2" fmla="*/ 26 w 39"/>
                <a:gd name="T3" fmla="*/ 3 h 39"/>
                <a:gd name="T4" fmla="*/ 36 w 39"/>
                <a:gd name="T5" fmla="*/ 25 h 39"/>
                <a:gd name="T6" fmla="*/ 14 w 39"/>
                <a:gd name="T7" fmla="*/ 36 h 39"/>
                <a:gd name="T8" fmla="*/ 4 w 39"/>
                <a:gd name="T9" fmla="*/ 1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4" y="14"/>
                  </a:moveTo>
                  <a:cubicBezTo>
                    <a:pt x="7" y="5"/>
                    <a:pt x="17" y="0"/>
                    <a:pt x="26" y="3"/>
                  </a:cubicBezTo>
                  <a:cubicBezTo>
                    <a:pt x="35" y="6"/>
                    <a:pt x="39" y="16"/>
                    <a:pt x="36" y="25"/>
                  </a:cubicBezTo>
                  <a:cubicBezTo>
                    <a:pt x="33" y="34"/>
                    <a:pt x="23" y="39"/>
                    <a:pt x="14" y="36"/>
                  </a:cubicBezTo>
                  <a:cubicBezTo>
                    <a:pt x="5" y="33"/>
                    <a:pt x="0" y="23"/>
                    <a:pt x="4" y="14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5" name="Freeform 520"/>
            <p:cNvSpPr>
              <a:spLocks/>
            </p:cNvSpPr>
            <p:nvPr/>
          </p:nvSpPr>
          <p:spPr bwMode="auto">
            <a:xfrm rot="16200000">
              <a:off x="11777337" y="2224750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6" name="Freeform 521"/>
            <p:cNvSpPr>
              <a:spLocks/>
            </p:cNvSpPr>
            <p:nvPr/>
          </p:nvSpPr>
          <p:spPr bwMode="auto">
            <a:xfrm rot="16200000">
              <a:off x="9984102" y="1987539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7" name="Freeform 522"/>
            <p:cNvSpPr>
              <a:spLocks/>
            </p:cNvSpPr>
            <p:nvPr/>
          </p:nvSpPr>
          <p:spPr bwMode="auto">
            <a:xfrm rot="16200000">
              <a:off x="11498776" y="1835200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8" name="Freeform 523"/>
            <p:cNvSpPr>
              <a:spLocks/>
            </p:cNvSpPr>
            <p:nvPr/>
          </p:nvSpPr>
          <p:spPr bwMode="auto">
            <a:xfrm rot="16200000">
              <a:off x="12027606" y="718781"/>
              <a:ext cx="28292" cy="41350"/>
            </a:xfrm>
            <a:custGeom>
              <a:avLst/>
              <a:gdLst>
                <a:gd name="T0" fmla="*/ 5 w 5"/>
                <a:gd name="T1" fmla="*/ 4 h 7"/>
                <a:gd name="T2" fmla="*/ 5 w 5"/>
                <a:gd name="T3" fmla="*/ 3 h 7"/>
                <a:gd name="T4" fmla="*/ 0 w 5"/>
                <a:gd name="T5" fmla="*/ 3 h 7"/>
                <a:gd name="T6" fmla="*/ 0 w 5"/>
                <a:gd name="T7" fmla="*/ 4 h 7"/>
                <a:gd name="T8" fmla="*/ 5 w 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">
                  <a:moveTo>
                    <a:pt x="5" y="4"/>
                  </a:moveTo>
                  <a:cubicBezTo>
                    <a:pt x="5" y="4"/>
                    <a:pt x="5" y="3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0" y="7"/>
                    <a:pt x="5" y="7"/>
                    <a:pt x="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9" name="Freeform 524"/>
            <p:cNvSpPr>
              <a:spLocks/>
            </p:cNvSpPr>
            <p:nvPr/>
          </p:nvSpPr>
          <p:spPr bwMode="auto">
            <a:xfrm rot="16200000">
              <a:off x="11025440" y="164925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0" name="Freeform 525"/>
            <p:cNvSpPr>
              <a:spLocks/>
            </p:cNvSpPr>
            <p:nvPr/>
          </p:nvSpPr>
          <p:spPr bwMode="auto">
            <a:xfrm rot="16200000">
              <a:off x="11891589" y="127928"/>
              <a:ext cx="28292" cy="47878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1" name="Freeform 526"/>
            <p:cNvSpPr>
              <a:spLocks/>
            </p:cNvSpPr>
            <p:nvPr/>
          </p:nvSpPr>
          <p:spPr bwMode="auto">
            <a:xfrm rot="16200000">
              <a:off x="11512922" y="83303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2" name="Freeform 527"/>
            <p:cNvSpPr>
              <a:spLocks/>
            </p:cNvSpPr>
            <p:nvPr/>
          </p:nvSpPr>
          <p:spPr bwMode="auto">
            <a:xfrm rot="16200000">
              <a:off x="11914441" y="3349875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3" name="Freeform 528"/>
            <p:cNvSpPr>
              <a:spLocks/>
            </p:cNvSpPr>
            <p:nvPr/>
          </p:nvSpPr>
          <p:spPr bwMode="auto">
            <a:xfrm rot="16200000">
              <a:off x="11272446" y="2818867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4" name="Freeform 529"/>
            <p:cNvSpPr>
              <a:spLocks/>
            </p:cNvSpPr>
            <p:nvPr/>
          </p:nvSpPr>
          <p:spPr bwMode="auto">
            <a:xfrm rot="16200000">
              <a:off x="10408471" y="4313956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5" name="Freeform 530"/>
            <p:cNvSpPr>
              <a:spLocks/>
            </p:cNvSpPr>
            <p:nvPr/>
          </p:nvSpPr>
          <p:spPr bwMode="auto">
            <a:xfrm rot="16200000">
              <a:off x="9981926" y="3317231"/>
              <a:ext cx="39173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7" name="Freeform 532"/>
            <p:cNvSpPr>
              <a:spLocks/>
            </p:cNvSpPr>
            <p:nvPr/>
          </p:nvSpPr>
          <p:spPr bwMode="auto">
            <a:xfrm rot="16200000">
              <a:off x="5335093" y="201256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8" name="Freeform 533"/>
            <p:cNvSpPr>
              <a:spLocks/>
            </p:cNvSpPr>
            <p:nvPr/>
          </p:nvSpPr>
          <p:spPr bwMode="auto">
            <a:xfrm rot="16200000">
              <a:off x="4843259" y="4989684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9" name="Freeform 534"/>
            <p:cNvSpPr>
              <a:spLocks/>
            </p:cNvSpPr>
            <p:nvPr/>
          </p:nvSpPr>
          <p:spPr bwMode="auto">
            <a:xfrm rot="16200000">
              <a:off x="6366638" y="3879793"/>
              <a:ext cx="41350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0" name="Freeform 535"/>
            <p:cNvSpPr>
              <a:spLocks/>
            </p:cNvSpPr>
            <p:nvPr/>
          </p:nvSpPr>
          <p:spPr bwMode="auto">
            <a:xfrm rot="16200000">
              <a:off x="9882906" y="4574018"/>
              <a:ext cx="39173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1" name="Freeform 536"/>
            <p:cNvSpPr>
              <a:spLocks/>
            </p:cNvSpPr>
            <p:nvPr/>
          </p:nvSpPr>
          <p:spPr bwMode="auto">
            <a:xfrm rot="16200000">
              <a:off x="11244154" y="4200791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2" name="Freeform 537"/>
            <p:cNvSpPr>
              <a:spLocks/>
            </p:cNvSpPr>
            <p:nvPr/>
          </p:nvSpPr>
          <p:spPr bwMode="auto">
            <a:xfrm rot="16200000">
              <a:off x="11963406" y="4967920"/>
              <a:ext cx="41350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3" name="Freeform 538"/>
            <p:cNvSpPr>
              <a:spLocks/>
            </p:cNvSpPr>
            <p:nvPr/>
          </p:nvSpPr>
          <p:spPr bwMode="auto">
            <a:xfrm rot="16200000">
              <a:off x="11982992" y="6238854"/>
              <a:ext cx="36997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4" name="Freeform 539"/>
            <p:cNvSpPr>
              <a:spLocks/>
            </p:cNvSpPr>
            <p:nvPr/>
          </p:nvSpPr>
          <p:spPr bwMode="auto">
            <a:xfrm rot="16200000">
              <a:off x="11321411" y="6484771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5" name="Freeform 540"/>
            <p:cNvSpPr>
              <a:spLocks/>
            </p:cNvSpPr>
            <p:nvPr/>
          </p:nvSpPr>
          <p:spPr bwMode="auto">
            <a:xfrm rot="16200000">
              <a:off x="11759927" y="6847117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6" name="Freeform 541"/>
            <p:cNvSpPr>
              <a:spLocks/>
            </p:cNvSpPr>
            <p:nvPr/>
          </p:nvSpPr>
          <p:spPr bwMode="auto">
            <a:xfrm rot="16200000">
              <a:off x="10152762" y="6832972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7" name="Freeform 542"/>
            <p:cNvSpPr>
              <a:spLocks/>
            </p:cNvSpPr>
            <p:nvPr/>
          </p:nvSpPr>
          <p:spPr bwMode="auto">
            <a:xfrm rot="16200000">
              <a:off x="10060271" y="6163773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8" name="Freeform 543"/>
            <p:cNvSpPr>
              <a:spLocks/>
            </p:cNvSpPr>
            <p:nvPr/>
          </p:nvSpPr>
          <p:spPr bwMode="auto">
            <a:xfrm rot="16200000">
              <a:off x="9571701" y="574484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9" name="Freeform 544"/>
            <p:cNvSpPr>
              <a:spLocks/>
            </p:cNvSpPr>
            <p:nvPr/>
          </p:nvSpPr>
          <p:spPr bwMode="auto">
            <a:xfrm rot="16200000">
              <a:off x="9533617" y="6673017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0" name="Freeform 545"/>
            <p:cNvSpPr>
              <a:spLocks/>
            </p:cNvSpPr>
            <p:nvPr/>
          </p:nvSpPr>
          <p:spPr bwMode="auto">
            <a:xfrm rot="16200000">
              <a:off x="6521153" y="606475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1" name="Freeform 546"/>
            <p:cNvSpPr>
              <a:spLocks/>
            </p:cNvSpPr>
            <p:nvPr/>
          </p:nvSpPr>
          <p:spPr bwMode="auto">
            <a:xfrm rot="16200000">
              <a:off x="6096782" y="6704573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2" name="Freeform 547"/>
            <p:cNvSpPr>
              <a:spLocks/>
            </p:cNvSpPr>
            <p:nvPr/>
          </p:nvSpPr>
          <p:spPr bwMode="auto">
            <a:xfrm rot="16200000">
              <a:off x="9937313" y="3768803"/>
              <a:ext cx="30468" cy="45702"/>
            </a:xfrm>
            <a:custGeom>
              <a:avLst/>
              <a:gdLst>
                <a:gd name="T0" fmla="*/ 5 w 5"/>
                <a:gd name="T1" fmla="*/ 4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4 h 8"/>
                <a:gd name="T8" fmla="*/ 5 w 5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4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8"/>
                    <a:pt x="5" y="8"/>
                    <a:pt x="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3" name="Freeform 548"/>
            <p:cNvSpPr>
              <a:spLocks/>
            </p:cNvSpPr>
            <p:nvPr/>
          </p:nvSpPr>
          <p:spPr bwMode="auto">
            <a:xfrm rot="16200000">
              <a:off x="5730084" y="1743799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4" name="Freeform 549"/>
            <p:cNvSpPr>
              <a:spLocks/>
            </p:cNvSpPr>
            <p:nvPr/>
          </p:nvSpPr>
          <p:spPr bwMode="auto">
            <a:xfrm rot="16200000">
              <a:off x="5942267" y="4001664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5" name="Freeform 550"/>
            <p:cNvSpPr>
              <a:spLocks/>
            </p:cNvSpPr>
            <p:nvPr/>
          </p:nvSpPr>
          <p:spPr bwMode="auto">
            <a:xfrm rot="16200000">
              <a:off x="5102234" y="1692657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6" name="Freeform 551"/>
            <p:cNvSpPr>
              <a:spLocks/>
            </p:cNvSpPr>
            <p:nvPr/>
          </p:nvSpPr>
          <p:spPr bwMode="auto">
            <a:xfrm rot="16200000">
              <a:off x="5817134" y="117362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7" name="Freeform 552"/>
            <p:cNvSpPr>
              <a:spLocks/>
            </p:cNvSpPr>
            <p:nvPr/>
          </p:nvSpPr>
          <p:spPr bwMode="auto">
            <a:xfrm rot="16200000">
              <a:off x="6110928" y="374934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8" name="Freeform 553"/>
            <p:cNvSpPr>
              <a:spLocks/>
            </p:cNvSpPr>
            <p:nvPr/>
          </p:nvSpPr>
          <p:spPr bwMode="auto">
            <a:xfrm rot="16200000">
              <a:off x="9312726" y="991902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9" name="Freeform 554"/>
            <p:cNvSpPr>
              <a:spLocks/>
            </p:cNvSpPr>
            <p:nvPr/>
          </p:nvSpPr>
          <p:spPr bwMode="auto">
            <a:xfrm rot="16200000">
              <a:off x="9879642" y="46416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0" name="Freeform 555"/>
            <p:cNvSpPr>
              <a:spLocks/>
            </p:cNvSpPr>
            <p:nvPr/>
          </p:nvSpPr>
          <p:spPr bwMode="auto">
            <a:xfrm rot="16200000">
              <a:off x="6561413" y="68082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1" name="Freeform 556"/>
            <p:cNvSpPr>
              <a:spLocks/>
            </p:cNvSpPr>
            <p:nvPr/>
          </p:nvSpPr>
          <p:spPr bwMode="auto">
            <a:xfrm rot="16200000">
              <a:off x="5700704" y="86580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2" name="Freeform 557"/>
            <p:cNvSpPr>
              <a:spLocks/>
            </p:cNvSpPr>
            <p:nvPr/>
          </p:nvSpPr>
          <p:spPr bwMode="auto">
            <a:xfrm rot="16200000">
              <a:off x="4218674" y="4087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3" name="Freeform 558"/>
            <p:cNvSpPr>
              <a:spLocks/>
            </p:cNvSpPr>
            <p:nvPr/>
          </p:nvSpPr>
          <p:spPr bwMode="auto">
            <a:xfrm rot="16200000">
              <a:off x="4288314" y="97666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4" name="Freeform 559"/>
            <p:cNvSpPr>
              <a:spLocks/>
            </p:cNvSpPr>
            <p:nvPr/>
          </p:nvSpPr>
          <p:spPr bwMode="auto">
            <a:xfrm rot="16200000">
              <a:off x="3738809" y="451102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5" name="Freeform 560"/>
            <p:cNvSpPr>
              <a:spLocks/>
            </p:cNvSpPr>
            <p:nvPr/>
          </p:nvSpPr>
          <p:spPr bwMode="auto">
            <a:xfrm rot="16200000">
              <a:off x="4497235" y="11704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6" name="Freeform 561"/>
            <p:cNvSpPr>
              <a:spLocks/>
            </p:cNvSpPr>
            <p:nvPr/>
          </p:nvSpPr>
          <p:spPr bwMode="auto">
            <a:xfrm rot="16200000">
              <a:off x="3578855" y="95925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7" name="Freeform 562"/>
            <p:cNvSpPr>
              <a:spLocks/>
            </p:cNvSpPr>
            <p:nvPr/>
          </p:nvSpPr>
          <p:spPr bwMode="auto">
            <a:xfrm rot="16200000">
              <a:off x="3345995" y="1494617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8" name="Freeform 563"/>
            <p:cNvSpPr>
              <a:spLocks/>
            </p:cNvSpPr>
            <p:nvPr/>
          </p:nvSpPr>
          <p:spPr bwMode="auto">
            <a:xfrm rot="16200000">
              <a:off x="3418900" y="3095253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9" name="Freeform 564"/>
            <p:cNvSpPr>
              <a:spLocks/>
            </p:cNvSpPr>
            <p:nvPr/>
          </p:nvSpPr>
          <p:spPr bwMode="auto">
            <a:xfrm rot="16200000">
              <a:off x="2898774" y="474920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0" name="Freeform 565"/>
            <p:cNvSpPr>
              <a:spLocks/>
            </p:cNvSpPr>
            <p:nvPr/>
          </p:nvSpPr>
          <p:spPr bwMode="auto">
            <a:xfrm rot="16200000">
              <a:off x="3575590" y="4444532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1" name="Freeform 566"/>
            <p:cNvSpPr>
              <a:spLocks/>
            </p:cNvSpPr>
            <p:nvPr/>
          </p:nvSpPr>
          <p:spPr bwMode="auto">
            <a:xfrm rot="16200000">
              <a:off x="3945554" y="760132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2" name="Freeform 567"/>
            <p:cNvSpPr>
              <a:spLocks/>
            </p:cNvSpPr>
            <p:nvPr/>
          </p:nvSpPr>
          <p:spPr bwMode="auto">
            <a:xfrm rot="16200000">
              <a:off x="2978208" y="223684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3" name="Freeform 568"/>
            <p:cNvSpPr>
              <a:spLocks/>
            </p:cNvSpPr>
            <p:nvPr/>
          </p:nvSpPr>
          <p:spPr bwMode="auto">
            <a:xfrm rot="16200000">
              <a:off x="3131634" y="105175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4" name="Freeform 569"/>
            <p:cNvSpPr>
              <a:spLocks/>
            </p:cNvSpPr>
            <p:nvPr/>
          </p:nvSpPr>
          <p:spPr bwMode="auto">
            <a:xfrm rot="16200000">
              <a:off x="1818263" y="632820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5" name="Freeform 570"/>
            <p:cNvSpPr>
              <a:spLocks/>
            </p:cNvSpPr>
            <p:nvPr/>
          </p:nvSpPr>
          <p:spPr bwMode="auto">
            <a:xfrm rot="16200000">
              <a:off x="1418920" y="107254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6" name="Freeform 571"/>
            <p:cNvSpPr>
              <a:spLocks/>
            </p:cNvSpPr>
            <p:nvPr/>
          </p:nvSpPr>
          <p:spPr bwMode="auto">
            <a:xfrm rot="16200000">
              <a:off x="2178433" y="87667"/>
              <a:ext cx="28292" cy="45702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4 h 8"/>
                <a:gd name="T4" fmla="*/ 0 w 5"/>
                <a:gd name="T5" fmla="*/ 4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5"/>
                    <a:pt x="5" y="4"/>
                    <a:pt x="5" y="4"/>
                  </a:cubicBezTo>
                  <a:cubicBezTo>
                    <a:pt x="5" y="0"/>
                    <a:pt x="0" y="0"/>
                    <a:pt x="0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7" name="Freeform 572"/>
            <p:cNvSpPr>
              <a:spLocks/>
            </p:cNvSpPr>
            <p:nvPr/>
          </p:nvSpPr>
          <p:spPr bwMode="auto">
            <a:xfrm rot="16200000">
              <a:off x="940144" y="581678"/>
              <a:ext cx="28292" cy="45702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8" name="Freeform 573"/>
            <p:cNvSpPr>
              <a:spLocks/>
            </p:cNvSpPr>
            <p:nvPr/>
          </p:nvSpPr>
          <p:spPr bwMode="auto">
            <a:xfrm rot="16200000">
              <a:off x="441782" y="298764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9" name="Freeform 574"/>
            <p:cNvSpPr>
              <a:spLocks/>
            </p:cNvSpPr>
            <p:nvPr/>
          </p:nvSpPr>
          <p:spPr bwMode="auto">
            <a:xfrm rot="16200000">
              <a:off x="286180" y="1020194"/>
              <a:ext cx="39173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0" name="Freeform 575"/>
            <p:cNvSpPr>
              <a:spLocks/>
            </p:cNvSpPr>
            <p:nvPr/>
          </p:nvSpPr>
          <p:spPr bwMode="auto">
            <a:xfrm rot="16200000">
              <a:off x="590856" y="1616488"/>
              <a:ext cx="30468" cy="45702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1" name="Freeform 576"/>
            <p:cNvSpPr>
              <a:spLocks/>
            </p:cNvSpPr>
            <p:nvPr/>
          </p:nvSpPr>
          <p:spPr bwMode="auto">
            <a:xfrm rot="16200000">
              <a:off x="245918" y="2525075"/>
              <a:ext cx="39173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2" name="Freeform 577"/>
            <p:cNvSpPr>
              <a:spLocks/>
            </p:cNvSpPr>
            <p:nvPr/>
          </p:nvSpPr>
          <p:spPr bwMode="auto">
            <a:xfrm rot="16200000">
              <a:off x="937967" y="2420615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3" name="Freeform 578"/>
            <p:cNvSpPr>
              <a:spLocks/>
            </p:cNvSpPr>
            <p:nvPr/>
          </p:nvSpPr>
          <p:spPr bwMode="auto">
            <a:xfrm rot="16200000">
              <a:off x="695315" y="1074600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4" name="Freeform 579"/>
            <p:cNvSpPr>
              <a:spLocks/>
            </p:cNvSpPr>
            <p:nvPr/>
          </p:nvSpPr>
          <p:spPr bwMode="auto">
            <a:xfrm rot="16200000">
              <a:off x="2076149" y="2200812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5" name="Freeform 580"/>
            <p:cNvSpPr>
              <a:spLocks/>
            </p:cNvSpPr>
            <p:nvPr/>
          </p:nvSpPr>
          <p:spPr bwMode="auto">
            <a:xfrm rot="16200000">
              <a:off x="2585393" y="191790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6" name="Freeform 581"/>
            <p:cNvSpPr>
              <a:spLocks/>
            </p:cNvSpPr>
            <p:nvPr/>
          </p:nvSpPr>
          <p:spPr bwMode="auto">
            <a:xfrm rot="16200000">
              <a:off x="2067444" y="184173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7" name="Freeform 582"/>
            <p:cNvSpPr>
              <a:spLocks/>
            </p:cNvSpPr>
            <p:nvPr/>
          </p:nvSpPr>
          <p:spPr bwMode="auto">
            <a:xfrm rot="16200000">
              <a:off x="1838937" y="3019084"/>
              <a:ext cx="39173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8" name="Freeform 583"/>
            <p:cNvSpPr>
              <a:spLocks/>
            </p:cNvSpPr>
            <p:nvPr/>
          </p:nvSpPr>
          <p:spPr bwMode="auto">
            <a:xfrm rot="16200000">
              <a:off x="2265484" y="381341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9" name="Freeform 584"/>
            <p:cNvSpPr>
              <a:spLocks/>
            </p:cNvSpPr>
            <p:nvPr/>
          </p:nvSpPr>
          <p:spPr bwMode="auto">
            <a:xfrm rot="16200000">
              <a:off x="2245898" y="2594715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0" name="Freeform 585"/>
            <p:cNvSpPr>
              <a:spLocks/>
            </p:cNvSpPr>
            <p:nvPr/>
          </p:nvSpPr>
          <p:spPr bwMode="auto">
            <a:xfrm rot="16200000">
              <a:off x="1105539" y="3212771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1" name="Freeform 586"/>
            <p:cNvSpPr>
              <a:spLocks/>
            </p:cNvSpPr>
            <p:nvPr/>
          </p:nvSpPr>
          <p:spPr bwMode="auto">
            <a:xfrm rot="16200000">
              <a:off x="354732" y="3043023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2" name="Freeform 587"/>
            <p:cNvSpPr>
              <a:spLocks/>
            </p:cNvSpPr>
            <p:nvPr/>
          </p:nvSpPr>
          <p:spPr bwMode="auto">
            <a:xfrm rot="16200000">
              <a:off x="457015" y="381341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3" name="Freeform 588"/>
            <p:cNvSpPr>
              <a:spLocks/>
            </p:cNvSpPr>
            <p:nvPr/>
          </p:nvSpPr>
          <p:spPr bwMode="auto">
            <a:xfrm rot="16200000">
              <a:off x="213274" y="5079999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4" name="Freeform 589"/>
            <p:cNvSpPr>
              <a:spLocks/>
            </p:cNvSpPr>
            <p:nvPr/>
          </p:nvSpPr>
          <p:spPr bwMode="auto">
            <a:xfrm rot="16200000">
              <a:off x="841125" y="606475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5" name="Freeform 590"/>
            <p:cNvSpPr>
              <a:spLocks/>
            </p:cNvSpPr>
            <p:nvPr/>
          </p:nvSpPr>
          <p:spPr bwMode="auto">
            <a:xfrm rot="16200000">
              <a:off x="392816" y="6663224"/>
              <a:ext cx="30468" cy="45702"/>
            </a:xfrm>
            <a:custGeom>
              <a:avLst/>
              <a:gdLst>
                <a:gd name="T0" fmla="*/ 0 w 5"/>
                <a:gd name="T1" fmla="*/ 3 h 8"/>
                <a:gd name="T2" fmla="*/ 0 w 5"/>
                <a:gd name="T3" fmla="*/ 5 h 8"/>
                <a:gd name="T4" fmla="*/ 5 w 5"/>
                <a:gd name="T5" fmla="*/ 5 h 8"/>
                <a:gd name="T6" fmla="*/ 5 w 5"/>
                <a:gd name="T7" fmla="*/ 3 h 8"/>
                <a:gd name="T8" fmla="*/ 0 w 5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0" y="3"/>
                  </a:move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6" name="Freeform 591"/>
            <p:cNvSpPr>
              <a:spLocks/>
            </p:cNvSpPr>
            <p:nvPr/>
          </p:nvSpPr>
          <p:spPr bwMode="auto">
            <a:xfrm rot="16200000">
              <a:off x="1571259" y="6618611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7" name="Freeform 592"/>
            <p:cNvSpPr>
              <a:spLocks/>
            </p:cNvSpPr>
            <p:nvPr/>
          </p:nvSpPr>
          <p:spPr bwMode="auto">
            <a:xfrm rot="16200000">
              <a:off x="1270935" y="597008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8" name="Freeform 593"/>
            <p:cNvSpPr>
              <a:spLocks/>
            </p:cNvSpPr>
            <p:nvPr/>
          </p:nvSpPr>
          <p:spPr bwMode="auto">
            <a:xfrm rot="16200000">
              <a:off x="399344" y="589500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9" name="Freeform 594"/>
            <p:cNvSpPr>
              <a:spLocks/>
            </p:cNvSpPr>
            <p:nvPr/>
          </p:nvSpPr>
          <p:spPr bwMode="auto">
            <a:xfrm rot="16200000">
              <a:off x="2471140" y="6495653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0" name="Freeform 595"/>
            <p:cNvSpPr>
              <a:spLocks/>
            </p:cNvSpPr>
            <p:nvPr/>
          </p:nvSpPr>
          <p:spPr bwMode="auto">
            <a:xfrm rot="16200000">
              <a:off x="2236104" y="591894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1" name="Freeform 596"/>
            <p:cNvSpPr>
              <a:spLocks/>
            </p:cNvSpPr>
            <p:nvPr/>
          </p:nvSpPr>
          <p:spPr bwMode="auto">
            <a:xfrm rot="16200000">
              <a:off x="2119674" y="660337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2" name="Freeform 597"/>
            <p:cNvSpPr>
              <a:spLocks/>
            </p:cNvSpPr>
            <p:nvPr/>
          </p:nvSpPr>
          <p:spPr bwMode="auto">
            <a:xfrm rot="16200000">
              <a:off x="3305735" y="6807946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3" name="Freeform 598"/>
            <p:cNvSpPr>
              <a:spLocks/>
            </p:cNvSpPr>
            <p:nvPr/>
          </p:nvSpPr>
          <p:spPr bwMode="auto">
            <a:xfrm rot="16200000">
              <a:off x="2571248" y="5235601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4" name="Freeform 599"/>
            <p:cNvSpPr>
              <a:spLocks/>
            </p:cNvSpPr>
            <p:nvPr/>
          </p:nvSpPr>
          <p:spPr bwMode="auto">
            <a:xfrm rot="16200000">
              <a:off x="2595187" y="4473911"/>
              <a:ext cx="39173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5" name="Freeform 600"/>
            <p:cNvSpPr>
              <a:spLocks/>
            </p:cNvSpPr>
            <p:nvPr/>
          </p:nvSpPr>
          <p:spPr bwMode="auto">
            <a:xfrm rot="16200000">
              <a:off x="4378628" y="5852569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6" name="Freeform 601"/>
            <p:cNvSpPr>
              <a:spLocks/>
            </p:cNvSpPr>
            <p:nvPr/>
          </p:nvSpPr>
          <p:spPr bwMode="auto">
            <a:xfrm rot="16200000">
              <a:off x="4355778" y="6741569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7" name="Freeform 602"/>
            <p:cNvSpPr>
              <a:spLocks/>
            </p:cNvSpPr>
            <p:nvPr/>
          </p:nvSpPr>
          <p:spPr bwMode="auto">
            <a:xfrm rot="16200000">
              <a:off x="5008654" y="665669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8" name="Freeform 603"/>
            <p:cNvSpPr>
              <a:spLocks/>
            </p:cNvSpPr>
            <p:nvPr/>
          </p:nvSpPr>
          <p:spPr bwMode="auto">
            <a:xfrm rot="16200000">
              <a:off x="4726829" y="6224709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9" name="Freeform 604"/>
            <p:cNvSpPr>
              <a:spLocks/>
            </p:cNvSpPr>
            <p:nvPr/>
          </p:nvSpPr>
          <p:spPr bwMode="auto">
            <a:xfrm rot="16200000">
              <a:off x="5203430" y="5136581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0" name="Freeform 605"/>
            <p:cNvSpPr>
              <a:spLocks/>
            </p:cNvSpPr>
            <p:nvPr/>
          </p:nvSpPr>
          <p:spPr bwMode="auto">
            <a:xfrm rot="16200000">
              <a:off x="5703968" y="5241042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1" name="Freeform 606"/>
            <p:cNvSpPr>
              <a:spLocks/>
            </p:cNvSpPr>
            <p:nvPr/>
          </p:nvSpPr>
          <p:spPr bwMode="auto">
            <a:xfrm rot="16200000">
              <a:off x="4912899" y="5507632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2" name="Freeform 607"/>
            <p:cNvSpPr>
              <a:spLocks/>
            </p:cNvSpPr>
            <p:nvPr/>
          </p:nvSpPr>
          <p:spPr bwMode="auto">
            <a:xfrm rot="16200000">
              <a:off x="6137043" y="5795987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3" name="Freeform 608"/>
            <p:cNvSpPr>
              <a:spLocks/>
            </p:cNvSpPr>
            <p:nvPr/>
          </p:nvSpPr>
          <p:spPr bwMode="auto">
            <a:xfrm rot="16200000">
              <a:off x="10710972" y="6710014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4" name="Freeform 609"/>
            <p:cNvSpPr>
              <a:spLocks/>
            </p:cNvSpPr>
            <p:nvPr/>
          </p:nvSpPr>
          <p:spPr bwMode="auto">
            <a:xfrm rot="16200000">
              <a:off x="11961230" y="4099594"/>
              <a:ext cx="45702" cy="30468"/>
            </a:xfrm>
            <a:custGeom>
              <a:avLst/>
              <a:gdLst>
                <a:gd name="T0" fmla="*/ 4 w 8"/>
                <a:gd name="T1" fmla="*/ 5 h 5"/>
                <a:gd name="T2" fmla="*/ 5 w 8"/>
                <a:gd name="T3" fmla="*/ 5 h 5"/>
                <a:gd name="T4" fmla="*/ 5 w 8"/>
                <a:gd name="T5" fmla="*/ 0 h 5"/>
                <a:gd name="T6" fmla="*/ 4 w 8"/>
                <a:gd name="T7" fmla="*/ 0 h 5"/>
                <a:gd name="T8" fmla="*/ 4 w 8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4" y="5"/>
                  </a:moveTo>
                  <a:cubicBezTo>
                    <a:pt x="4" y="5"/>
                    <a:pt x="4" y="5"/>
                    <a:pt x="5" y="5"/>
                  </a:cubicBezTo>
                  <a:cubicBezTo>
                    <a:pt x="8" y="5"/>
                    <a:pt x="8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5" name="Freeform 610"/>
            <p:cNvSpPr>
              <a:spLocks/>
            </p:cNvSpPr>
            <p:nvPr/>
          </p:nvSpPr>
          <p:spPr bwMode="auto">
            <a:xfrm rot="16200000">
              <a:off x="10349713" y="2087646"/>
              <a:ext cx="58760" cy="41350"/>
            </a:xfrm>
            <a:custGeom>
              <a:avLst/>
              <a:gdLst>
                <a:gd name="T0" fmla="*/ 3 w 10"/>
                <a:gd name="T1" fmla="*/ 6 h 7"/>
                <a:gd name="T2" fmla="*/ 8 w 10"/>
                <a:gd name="T3" fmla="*/ 4 h 7"/>
                <a:gd name="T4" fmla="*/ 10 w 10"/>
                <a:gd name="T5" fmla="*/ 2 h 7"/>
                <a:gd name="T6" fmla="*/ 7 w 10"/>
                <a:gd name="T7" fmla="*/ 0 h 7"/>
                <a:gd name="T8" fmla="*/ 3 w 10"/>
                <a:gd name="T9" fmla="*/ 2 h 7"/>
                <a:gd name="T10" fmla="*/ 1 w 10"/>
                <a:gd name="T11" fmla="*/ 2 h 7"/>
                <a:gd name="T12" fmla="*/ 0 w 10"/>
                <a:gd name="T13" fmla="*/ 5 h 7"/>
                <a:gd name="T14" fmla="*/ 3 w 10"/>
                <a:gd name="T15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7">
                  <a:moveTo>
                    <a:pt x="3" y="6"/>
                  </a:moveTo>
                  <a:cubicBezTo>
                    <a:pt x="3" y="6"/>
                    <a:pt x="5" y="6"/>
                    <a:pt x="8" y="4"/>
                  </a:cubicBezTo>
                  <a:cubicBezTo>
                    <a:pt x="9" y="4"/>
                    <a:pt x="10" y="3"/>
                    <a:pt x="10" y="2"/>
                  </a:cubicBezTo>
                  <a:cubicBezTo>
                    <a:pt x="9" y="1"/>
                    <a:pt x="8" y="0"/>
                    <a:pt x="7" y="0"/>
                  </a:cubicBezTo>
                  <a:cubicBezTo>
                    <a:pt x="5" y="1"/>
                    <a:pt x="4" y="2"/>
                    <a:pt x="3" y="2"/>
                  </a:cubicBezTo>
                  <a:cubicBezTo>
                    <a:pt x="2" y="2"/>
                    <a:pt x="1" y="2"/>
                    <a:pt x="1" y="2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1" y="6"/>
                    <a:pt x="2" y="7"/>
                    <a:pt x="3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7" name="Freeform 612"/>
            <p:cNvSpPr>
              <a:spLocks/>
            </p:cNvSpPr>
            <p:nvPr/>
          </p:nvSpPr>
          <p:spPr bwMode="auto">
            <a:xfrm rot="16200000">
              <a:off x="5962942" y="638260"/>
              <a:ext cx="28292" cy="58760"/>
            </a:xfrm>
            <a:custGeom>
              <a:avLst/>
              <a:gdLst>
                <a:gd name="T0" fmla="*/ 5 w 5"/>
                <a:gd name="T1" fmla="*/ 8 h 10"/>
                <a:gd name="T2" fmla="*/ 5 w 5"/>
                <a:gd name="T3" fmla="*/ 2 h 10"/>
                <a:gd name="T4" fmla="*/ 2 w 5"/>
                <a:gd name="T5" fmla="*/ 0 h 10"/>
                <a:gd name="T6" fmla="*/ 1 w 5"/>
                <a:gd name="T7" fmla="*/ 3 h 10"/>
                <a:gd name="T8" fmla="*/ 1 w 5"/>
                <a:gd name="T9" fmla="*/ 8 h 10"/>
                <a:gd name="T10" fmla="*/ 3 w 5"/>
                <a:gd name="T11" fmla="*/ 10 h 10"/>
                <a:gd name="T12" fmla="*/ 5 w 5"/>
                <a:gd name="T13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0">
                  <a:moveTo>
                    <a:pt x="5" y="8"/>
                  </a:moveTo>
                  <a:cubicBezTo>
                    <a:pt x="5" y="6"/>
                    <a:pt x="5" y="4"/>
                    <a:pt x="5" y="2"/>
                  </a:cubicBezTo>
                  <a:cubicBezTo>
                    <a:pt x="4" y="1"/>
                    <a:pt x="4" y="0"/>
                    <a:pt x="2" y="0"/>
                  </a:cubicBezTo>
                  <a:cubicBezTo>
                    <a:pt x="1" y="0"/>
                    <a:pt x="0" y="1"/>
                    <a:pt x="1" y="3"/>
                  </a:cubicBezTo>
                  <a:cubicBezTo>
                    <a:pt x="1" y="5"/>
                    <a:pt x="1" y="6"/>
                    <a:pt x="1" y="8"/>
                  </a:cubicBezTo>
                  <a:cubicBezTo>
                    <a:pt x="1" y="10"/>
                    <a:pt x="1" y="10"/>
                    <a:pt x="3" y="10"/>
                  </a:cubicBezTo>
                  <a:cubicBezTo>
                    <a:pt x="4" y="10"/>
                    <a:pt x="5" y="10"/>
                    <a:pt x="5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8" name="Freeform 613"/>
            <p:cNvSpPr>
              <a:spLocks noEditPoints="1"/>
            </p:cNvSpPr>
            <p:nvPr/>
          </p:nvSpPr>
          <p:spPr bwMode="auto">
            <a:xfrm rot="16200000">
              <a:off x="6218653" y="4360746"/>
              <a:ext cx="587589" cy="4302458"/>
            </a:xfrm>
            <a:custGeom>
              <a:avLst/>
              <a:gdLst>
                <a:gd name="T0" fmla="*/ 38 w 101"/>
                <a:gd name="T1" fmla="*/ 739 h 740"/>
                <a:gd name="T2" fmla="*/ 52 w 101"/>
                <a:gd name="T3" fmla="*/ 705 h 740"/>
                <a:gd name="T4" fmla="*/ 56 w 101"/>
                <a:gd name="T5" fmla="*/ 707 h 740"/>
                <a:gd name="T6" fmla="*/ 57 w 101"/>
                <a:gd name="T7" fmla="*/ 695 h 740"/>
                <a:gd name="T8" fmla="*/ 64 w 101"/>
                <a:gd name="T9" fmla="*/ 682 h 740"/>
                <a:gd name="T10" fmla="*/ 67 w 101"/>
                <a:gd name="T11" fmla="*/ 675 h 740"/>
                <a:gd name="T12" fmla="*/ 70 w 101"/>
                <a:gd name="T13" fmla="*/ 661 h 740"/>
                <a:gd name="T14" fmla="*/ 78 w 101"/>
                <a:gd name="T15" fmla="*/ 651 h 740"/>
                <a:gd name="T16" fmla="*/ 84 w 101"/>
                <a:gd name="T17" fmla="*/ 615 h 740"/>
                <a:gd name="T18" fmla="*/ 87 w 101"/>
                <a:gd name="T19" fmla="*/ 616 h 740"/>
                <a:gd name="T20" fmla="*/ 86 w 101"/>
                <a:gd name="T21" fmla="*/ 604 h 740"/>
                <a:gd name="T22" fmla="*/ 91 w 101"/>
                <a:gd name="T23" fmla="*/ 590 h 740"/>
                <a:gd name="T24" fmla="*/ 92 w 101"/>
                <a:gd name="T25" fmla="*/ 582 h 740"/>
                <a:gd name="T26" fmla="*/ 92 w 101"/>
                <a:gd name="T27" fmla="*/ 568 h 740"/>
                <a:gd name="T28" fmla="*/ 98 w 101"/>
                <a:gd name="T29" fmla="*/ 557 h 740"/>
                <a:gd name="T30" fmla="*/ 97 w 101"/>
                <a:gd name="T31" fmla="*/ 521 h 740"/>
                <a:gd name="T32" fmla="*/ 101 w 101"/>
                <a:gd name="T33" fmla="*/ 521 h 740"/>
                <a:gd name="T34" fmla="*/ 97 w 101"/>
                <a:gd name="T35" fmla="*/ 501 h 740"/>
                <a:gd name="T36" fmla="*/ 101 w 101"/>
                <a:gd name="T37" fmla="*/ 501 h 740"/>
                <a:gd name="T38" fmla="*/ 96 w 101"/>
                <a:gd name="T39" fmla="*/ 473 h 740"/>
                <a:gd name="T40" fmla="*/ 100 w 101"/>
                <a:gd name="T41" fmla="*/ 473 h 740"/>
                <a:gd name="T42" fmla="*/ 95 w 101"/>
                <a:gd name="T43" fmla="*/ 461 h 740"/>
                <a:gd name="T44" fmla="*/ 96 w 101"/>
                <a:gd name="T45" fmla="*/ 447 h 740"/>
                <a:gd name="T46" fmla="*/ 95 w 101"/>
                <a:gd name="T47" fmla="*/ 439 h 740"/>
                <a:gd name="T48" fmla="*/ 91 w 101"/>
                <a:gd name="T49" fmla="*/ 426 h 740"/>
                <a:gd name="T50" fmla="*/ 92 w 101"/>
                <a:gd name="T51" fmla="*/ 413 h 740"/>
                <a:gd name="T52" fmla="*/ 79 w 101"/>
                <a:gd name="T53" fmla="*/ 379 h 740"/>
                <a:gd name="T54" fmla="*/ 83 w 101"/>
                <a:gd name="T55" fmla="*/ 378 h 740"/>
                <a:gd name="T56" fmla="*/ 76 w 101"/>
                <a:gd name="T57" fmla="*/ 368 h 740"/>
                <a:gd name="T58" fmla="*/ 73 w 101"/>
                <a:gd name="T59" fmla="*/ 354 h 740"/>
                <a:gd name="T60" fmla="*/ 70 w 101"/>
                <a:gd name="T61" fmla="*/ 347 h 740"/>
                <a:gd name="T62" fmla="*/ 62 w 101"/>
                <a:gd name="T63" fmla="*/ 335 h 740"/>
                <a:gd name="T64" fmla="*/ 61 w 101"/>
                <a:gd name="T65" fmla="*/ 322 h 740"/>
                <a:gd name="T66" fmla="*/ 39 w 101"/>
                <a:gd name="T67" fmla="*/ 293 h 740"/>
                <a:gd name="T68" fmla="*/ 49 w 101"/>
                <a:gd name="T69" fmla="*/ 301 h 740"/>
                <a:gd name="T70" fmla="*/ 39 w 101"/>
                <a:gd name="T71" fmla="*/ 293 h 740"/>
                <a:gd name="T72" fmla="*/ 36 w 101"/>
                <a:gd name="T73" fmla="*/ 281 h 740"/>
                <a:gd name="T74" fmla="*/ 17 w 101"/>
                <a:gd name="T75" fmla="*/ 250 h 740"/>
                <a:gd name="T76" fmla="*/ 21 w 101"/>
                <a:gd name="T77" fmla="*/ 249 h 740"/>
                <a:gd name="T78" fmla="*/ 13 w 101"/>
                <a:gd name="T79" fmla="*/ 239 h 740"/>
                <a:gd name="T80" fmla="*/ 10 w 101"/>
                <a:gd name="T81" fmla="*/ 225 h 740"/>
                <a:gd name="T82" fmla="*/ 8 w 101"/>
                <a:gd name="T83" fmla="*/ 217 h 740"/>
                <a:gd name="T84" fmla="*/ 4 w 101"/>
                <a:gd name="T85" fmla="*/ 204 h 740"/>
                <a:gd name="T86" fmla="*/ 6 w 101"/>
                <a:gd name="T87" fmla="*/ 191 h 740"/>
                <a:gd name="T88" fmla="*/ 0 w 101"/>
                <a:gd name="T89" fmla="*/ 155 h 740"/>
                <a:gd name="T90" fmla="*/ 4 w 101"/>
                <a:gd name="T91" fmla="*/ 167 h 740"/>
                <a:gd name="T92" fmla="*/ 0 w 101"/>
                <a:gd name="T93" fmla="*/ 155 h 740"/>
                <a:gd name="T94" fmla="*/ 5 w 101"/>
                <a:gd name="T95" fmla="*/ 144 h 740"/>
                <a:gd name="T96" fmla="*/ 8 w 101"/>
                <a:gd name="T97" fmla="*/ 108 h 740"/>
                <a:gd name="T98" fmla="*/ 12 w 101"/>
                <a:gd name="T99" fmla="*/ 109 h 740"/>
                <a:gd name="T100" fmla="*/ 11 w 101"/>
                <a:gd name="T101" fmla="*/ 96 h 740"/>
                <a:gd name="T102" fmla="*/ 17 w 101"/>
                <a:gd name="T103" fmla="*/ 83 h 740"/>
                <a:gd name="T104" fmla="*/ 20 w 101"/>
                <a:gd name="T105" fmla="*/ 76 h 740"/>
                <a:gd name="T106" fmla="*/ 24 w 101"/>
                <a:gd name="T107" fmla="*/ 62 h 740"/>
                <a:gd name="T108" fmla="*/ 33 w 101"/>
                <a:gd name="T109" fmla="*/ 53 h 740"/>
                <a:gd name="T110" fmla="*/ 48 w 101"/>
                <a:gd name="T111" fmla="*/ 20 h 740"/>
                <a:gd name="T112" fmla="*/ 51 w 101"/>
                <a:gd name="T113" fmla="*/ 22 h 740"/>
                <a:gd name="T114" fmla="*/ 55 w 101"/>
                <a:gd name="T115" fmla="*/ 10 h 740"/>
                <a:gd name="T116" fmla="*/ 65 w 101"/>
                <a:gd name="T117" fmla="*/ 4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1" h="740">
                  <a:moveTo>
                    <a:pt x="41" y="727"/>
                  </a:moveTo>
                  <a:cubicBezTo>
                    <a:pt x="39" y="730"/>
                    <a:pt x="37" y="733"/>
                    <a:pt x="35" y="737"/>
                  </a:cubicBezTo>
                  <a:cubicBezTo>
                    <a:pt x="34" y="738"/>
                    <a:pt x="34" y="739"/>
                    <a:pt x="35" y="739"/>
                  </a:cubicBezTo>
                  <a:cubicBezTo>
                    <a:pt x="36" y="740"/>
                    <a:pt x="38" y="740"/>
                    <a:pt x="38" y="739"/>
                  </a:cubicBezTo>
                  <a:cubicBezTo>
                    <a:pt x="40" y="736"/>
                    <a:pt x="42" y="732"/>
                    <a:pt x="44" y="729"/>
                  </a:cubicBezTo>
                  <a:cubicBezTo>
                    <a:pt x="45" y="728"/>
                    <a:pt x="45" y="726"/>
                    <a:pt x="44" y="726"/>
                  </a:cubicBezTo>
                  <a:cubicBezTo>
                    <a:pt x="43" y="725"/>
                    <a:pt x="42" y="726"/>
                    <a:pt x="41" y="727"/>
                  </a:cubicBezTo>
                  <a:close/>
                  <a:moveTo>
                    <a:pt x="52" y="705"/>
                  </a:moveTo>
                  <a:cubicBezTo>
                    <a:pt x="50" y="709"/>
                    <a:pt x="49" y="713"/>
                    <a:pt x="47" y="716"/>
                  </a:cubicBezTo>
                  <a:cubicBezTo>
                    <a:pt x="46" y="717"/>
                    <a:pt x="47" y="718"/>
                    <a:pt x="48" y="719"/>
                  </a:cubicBezTo>
                  <a:cubicBezTo>
                    <a:pt x="49" y="719"/>
                    <a:pt x="50" y="719"/>
                    <a:pt x="50" y="718"/>
                  </a:cubicBezTo>
                  <a:cubicBezTo>
                    <a:pt x="52" y="714"/>
                    <a:pt x="54" y="711"/>
                    <a:pt x="56" y="707"/>
                  </a:cubicBezTo>
                  <a:cubicBezTo>
                    <a:pt x="56" y="706"/>
                    <a:pt x="56" y="705"/>
                    <a:pt x="55" y="704"/>
                  </a:cubicBezTo>
                  <a:cubicBezTo>
                    <a:pt x="54" y="704"/>
                    <a:pt x="53" y="704"/>
                    <a:pt x="52" y="705"/>
                  </a:cubicBezTo>
                  <a:close/>
                  <a:moveTo>
                    <a:pt x="62" y="684"/>
                  </a:moveTo>
                  <a:cubicBezTo>
                    <a:pt x="60" y="687"/>
                    <a:pt x="59" y="691"/>
                    <a:pt x="57" y="695"/>
                  </a:cubicBezTo>
                  <a:cubicBezTo>
                    <a:pt x="57" y="696"/>
                    <a:pt x="57" y="697"/>
                    <a:pt x="58" y="697"/>
                  </a:cubicBezTo>
                  <a:cubicBezTo>
                    <a:pt x="59" y="698"/>
                    <a:pt x="60" y="697"/>
                    <a:pt x="61" y="696"/>
                  </a:cubicBezTo>
                  <a:cubicBezTo>
                    <a:pt x="62" y="693"/>
                    <a:pt x="64" y="689"/>
                    <a:pt x="66" y="685"/>
                  </a:cubicBezTo>
                  <a:cubicBezTo>
                    <a:pt x="66" y="684"/>
                    <a:pt x="65" y="683"/>
                    <a:pt x="64" y="682"/>
                  </a:cubicBezTo>
                  <a:cubicBezTo>
                    <a:pt x="63" y="682"/>
                    <a:pt x="62" y="683"/>
                    <a:pt x="62" y="684"/>
                  </a:cubicBezTo>
                  <a:close/>
                  <a:moveTo>
                    <a:pt x="70" y="661"/>
                  </a:moveTo>
                  <a:cubicBezTo>
                    <a:pt x="69" y="665"/>
                    <a:pt x="68" y="669"/>
                    <a:pt x="66" y="672"/>
                  </a:cubicBezTo>
                  <a:cubicBezTo>
                    <a:pt x="66" y="673"/>
                    <a:pt x="66" y="675"/>
                    <a:pt x="67" y="675"/>
                  </a:cubicBezTo>
                  <a:cubicBezTo>
                    <a:pt x="68" y="675"/>
                    <a:pt x="70" y="675"/>
                    <a:pt x="70" y="674"/>
                  </a:cubicBezTo>
                  <a:cubicBezTo>
                    <a:pt x="71" y="670"/>
                    <a:pt x="73" y="666"/>
                    <a:pt x="74" y="663"/>
                  </a:cubicBezTo>
                  <a:cubicBezTo>
                    <a:pt x="74" y="661"/>
                    <a:pt x="74" y="660"/>
                    <a:pt x="73" y="660"/>
                  </a:cubicBezTo>
                  <a:cubicBezTo>
                    <a:pt x="72" y="660"/>
                    <a:pt x="71" y="660"/>
                    <a:pt x="70" y="661"/>
                  </a:cubicBezTo>
                  <a:close/>
                  <a:moveTo>
                    <a:pt x="77" y="638"/>
                  </a:moveTo>
                  <a:cubicBezTo>
                    <a:pt x="76" y="642"/>
                    <a:pt x="75" y="646"/>
                    <a:pt x="74" y="650"/>
                  </a:cubicBezTo>
                  <a:cubicBezTo>
                    <a:pt x="74" y="651"/>
                    <a:pt x="74" y="652"/>
                    <a:pt x="75" y="652"/>
                  </a:cubicBezTo>
                  <a:cubicBezTo>
                    <a:pt x="76" y="653"/>
                    <a:pt x="77" y="652"/>
                    <a:pt x="78" y="651"/>
                  </a:cubicBezTo>
                  <a:cubicBezTo>
                    <a:pt x="79" y="647"/>
                    <a:pt x="80" y="643"/>
                    <a:pt x="81" y="640"/>
                  </a:cubicBezTo>
                  <a:cubicBezTo>
                    <a:pt x="82" y="638"/>
                    <a:pt x="81" y="637"/>
                    <a:pt x="80" y="637"/>
                  </a:cubicBezTo>
                  <a:cubicBezTo>
                    <a:pt x="79" y="637"/>
                    <a:pt x="78" y="637"/>
                    <a:pt x="77" y="638"/>
                  </a:cubicBezTo>
                  <a:close/>
                  <a:moveTo>
                    <a:pt x="84" y="615"/>
                  </a:moveTo>
                  <a:cubicBezTo>
                    <a:pt x="83" y="619"/>
                    <a:pt x="82" y="623"/>
                    <a:pt x="81" y="627"/>
                  </a:cubicBezTo>
                  <a:cubicBezTo>
                    <a:pt x="80" y="628"/>
                    <a:pt x="81" y="629"/>
                    <a:pt x="82" y="629"/>
                  </a:cubicBezTo>
                  <a:cubicBezTo>
                    <a:pt x="83" y="630"/>
                    <a:pt x="84" y="629"/>
                    <a:pt x="84" y="628"/>
                  </a:cubicBezTo>
                  <a:cubicBezTo>
                    <a:pt x="85" y="624"/>
                    <a:pt x="86" y="620"/>
                    <a:pt x="87" y="616"/>
                  </a:cubicBezTo>
                  <a:cubicBezTo>
                    <a:pt x="88" y="615"/>
                    <a:pt x="87" y="614"/>
                    <a:pt x="86" y="614"/>
                  </a:cubicBezTo>
                  <a:cubicBezTo>
                    <a:pt x="85" y="614"/>
                    <a:pt x="84" y="614"/>
                    <a:pt x="84" y="615"/>
                  </a:cubicBezTo>
                  <a:close/>
                  <a:moveTo>
                    <a:pt x="89" y="592"/>
                  </a:moveTo>
                  <a:cubicBezTo>
                    <a:pt x="88" y="596"/>
                    <a:pt x="87" y="600"/>
                    <a:pt x="86" y="604"/>
                  </a:cubicBezTo>
                  <a:cubicBezTo>
                    <a:pt x="86" y="605"/>
                    <a:pt x="87" y="606"/>
                    <a:pt x="88" y="606"/>
                  </a:cubicBezTo>
                  <a:cubicBezTo>
                    <a:pt x="89" y="606"/>
                    <a:pt x="90" y="606"/>
                    <a:pt x="90" y="604"/>
                  </a:cubicBezTo>
                  <a:cubicBezTo>
                    <a:pt x="91" y="601"/>
                    <a:pt x="92" y="597"/>
                    <a:pt x="92" y="593"/>
                  </a:cubicBezTo>
                  <a:cubicBezTo>
                    <a:pt x="93" y="592"/>
                    <a:pt x="92" y="591"/>
                    <a:pt x="91" y="590"/>
                  </a:cubicBezTo>
                  <a:cubicBezTo>
                    <a:pt x="90" y="590"/>
                    <a:pt x="89" y="591"/>
                    <a:pt x="89" y="592"/>
                  </a:cubicBezTo>
                  <a:close/>
                  <a:moveTo>
                    <a:pt x="92" y="568"/>
                  </a:moveTo>
                  <a:cubicBezTo>
                    <a:pt x="92" y="572"/>
                    <a:pt x="91" y="576"/>
                    <a:pt x="91" y="580"/>
                  </a:cubicBezTo>
                  <a:cubicBezTo>
                    <a:pt x="90" y="581"/>
                    <a:pt x="91" y="582"/>
                    <a:pt x="92" y="582"/>
                  </a:cubicBezTo>
                  <a:cubicBezTo>
                    <a:pt x="93" y="583"/>
                    <a:pt x="94" y="582"/>
                    <a:pt x="95" y="581"/>
                  </a:cubicBezTo>
                  <a:cubicBezTo>
                    <a:pt x="95" y="577"/>
                    <a:pt x="96" y="573"/>
                    <a:pt x="96" y="569"/>
                  </a:cubicBezTo>
                  <a:cubicBezTo>
                    <a:pt x="97" y="568"/>
                    <a:pt x="96" y="567"/>
                    <a:pt x="95" y="567"/>
                  </a:cubicBezTo>
                  <a:cubicBezTo>
                    <a:pt x="94" y="566"/>
                    <a:pt x="93" y="567"/>
                    <a:pt x="92" y="568"/>
                  </a:cubicBezTo>
                  <a:close/>
                  <a:moveTo>
                    <a:pt x="95" y="545"/>
                  </a:moveTo>
                  <a:cubicBezTo>
                    <a:pt x="95" y="549"/>
                    <a:pt x="94" y="553"/>
                    <a:pt x="94" y="556"/>
                  </a:cubicBezTo>
                  <a:cubicBezTo>
                    <a:pt x="94" y="558"/>
                    <a:pt x="95" y="559"/>
                    <a:pt x="96" y="559"/>
                  </a:cubicBezTo>
                  <a:cubicBezTo>
                    <a:pt x="97" y="559"/>
                    <a:pt x="98" y="558"/>
                    <a:pt x="98" y="557"/>
                  </a:cubicBezTo>
                  <a:cubicBezTo>
                    <a:pt x="98" y="553"/>
                    <a:pt x="99" y="549"/>
                    <a:pt x="99" y="545"/>
                  </a:cubicBezTo>
                  <a:cubicBezTo>
                    <a:pt x="99" y="544"/>
                    <a:pt x="98" y="543"/>
                    <a:pt x="97" y="543"/>
                  </a:cubicBezTo>
                  <a:cubicBezTo>
                    <a:pt x="96" y="543"/>
                    <a:pt x="95" y="543"/>
                    <a:pt x="95" y="545"/>
                  </a:cubicBezTo>
                  <a:close/>
                  <a:moveTo>
                    <a:pt x="97" y="521"/>
                  </a:moveTo>
                  <a:cubicBezTo>
                    <a:pt x="97" y="525"/>
                    <a:pt x="96" y="529"/>
                    <a:pt x="96" y="533"/>
                  </a:cubicBezTo>
                  <a:cubicBezTo>
                    <a:pt x="96" y="534"/>
                    <a:pt x="97" y="535"/>
                    <a:pt x="98" y="535"/>
                  </a:cubicBezTo>
                  <a:cubicBezTo>
                    <a:pt x="99" y="535"/>
                    <a:pt x="100" y="534"/>
                    <a:pt x="100" y="533"/>
                  </a:cubicBezTo>
                  <a:cubicBezTo>
                    <a:pt x="100" y="529"/>
                    <a:pt x="101" y="525"/>
                    <a:pt x="101" y="521"/>
                  </a:cubicBezTo>
                  <a:cubicBezTo>
                    <a:pt x="101" y="520"/>
                    <a:pt x="100" y="519"/>
                    <a:pt x="99" y="519"/>
                  </a:cubicBezTo>
                  <a:cubicBezTo>
                    <a:pt x="98" y="519"/>
                    <a:pt x="97" y="520"/>
                    <a:pt x="97" y="521"/>
                  </a:cubicBezTo>
                  <a:close/>
                  <a:moveTo>
                    <a:pt x="97" y="497"/>
                  </a:moveTo>
                  <a:cubicBezTo>
                    <a:pt x="97" y="498"/>
                    <a:pt x="97" y="499"/>
                    <a:pt x="97" y="501"/>
                  </a:cubicBezTo>
                  <a:cubicBezTo>
                    <a:pt x="97" y="503"/>
                    <a:pt x="97" y="506"/>
                    <a:pt x="97" y="509"/>
                  </a:cubicBezTo>
                  <a:cubicBezTo>
                    <a:pt x="97" y="510"/>
                    <a:pt x="98" y="511"/>
                    <a:pt x="99" y="511"/>
                  </a:cubicBezTo>
                  <a:cubicBezTo>
                    <a:pt x="100" y="511"/>
                    <a:pt x="101" y="510"/>
                    <a:pt x="101" y="509"/>
                  </a:cubicBezTo>
                  <a:cubicBezTo>
                    <a:pt x="101" y="506"/>
                    <a:pt x="101" y="503"/>
                    <a:pt x="101" y="501"/>
                  </a:cubicBezTo>
                  <a:cubicBezTo>
                    <a:pt x="101" y="499"/>
                    <a:pt x="101" y="498"/>
                    <a:pt x="101" y="497"/>
                  </a:cubicBezTo>
                  <a:cubicBezTo>
                    <a:pt x="101" y="496"/>
                    <a:pt x="100" y="495"/>
                    <a:pt x="99" y="495"/>
                  </a:cubicBezTo>
                  <a:cubicBezTo>
                    <a:pt x="98" y="495"/>
                    <a:pt x="97" y="496"/>
                    <a:pt x="97" y="497"/>
                  </a:cubicBezTo>
                  <a:close/>
                  <a:moveTo>
                    <a:pt x="96" y="473"/>
                  </a:moveTo>
                  <a:cubicBezTo>
                    <a:pt x="97" y="477"/>
                    <a:pt x="97" y="481"/>
                    <a:pt x="97" y="485"/>
                  </a:cubicBezTo>
                  <a:cubicBezTo>
                    <a:pt x="97" y="486"/>
                    <a:pt x="98" y="487"/>
                    <a:pt x="99" y="487"/>
                  </a:cubicBezTo>
                  <a:cubicBezTo>
                    <a:pt x="100" y="487"/>
                    <a:pt x="101" y="486"/>
                    <a:pt x="101" y="485"/>
                  </a:cubicBezTo>
                  <a:cubicBezTo>
                    <a:pt x="101" y="481"/>
                    <a:pt x="101" y="477"/>
                    <a:pt x="100" y="473"/>
                  </a:cubicBezTo>
                  <a:cubicBezTo>
                    <a:pt x="100" y="472"/>
                    <a:pt x="99" y="471"/>
                    <a:pt x="98" y="471"/>
                  </a:cubicBezTo>
                  <a:cubicBezTo>
                    <a:pt x="97" y="471"/>
                    <a:pt x="96" y="472"/>
                    <a:pt x="96" y="473"/>
                  </a:cubicBezTo>
                  <a:close/>
                  <a:moveTo>
                    <a:pt x="94" y="449"/>
                  </a:moveTo>
                  <a:cubicBezTo>
                    <a:pt x="95" y="453"/>
                    <a:pt x="95" y="457"/>
                    <a:pt x="95" y="461"/>
                  </a:cubicBezTo>
                  <a:cubicBezTo>
                    <a:pt x="96" y="462"/>
                    <a:pt x="97" y="463"/>
                    <a:pt x="98" y="463"/>
                  </a:cubicBezTo>
                  <a:cubicBezTo>
                    <a:pt x="99" y="463"/>
                    <a:pt x="100" y="462"/>
                    <a:pt x="99" y="461"/>
                  </a:cubicBezTo>
                  <a:cubicBezTo>
                    <a:pt x="99" y="457"/>
                    <a:pt x="99" y="453"/>
                    <a:pt x="98" y="449"/>
                  </a:cubicBezTo>
                  <a:cubicBezTo>
                    <a:pt x="98" y="448"/>
                    <a:pt x="97" y="447"/>
                    <a:pt x="96" y="447"/>
                  </a:cubicBezTo>
                  <a:cubicBezTo>
                    <a:pt x="95" y="447"/>
                    <a:pt x="94" y="448"/>
                    <a:pt x="94" y="449"/>
                  </a:cubicBezTo>
                  <a:close/>
                  <a:moveTo>
                    <a:pt x="91" y="426"/>
                  </a:moveTo>
                  <a:cubicBezTo>
                    <a:pt x="91" y="429"/>
                    <a:pt x="92" y="433"/>
                    <a:pt x="93" y="437"/>
                  </a:cubicBezTo>
                  <a:cubicBezTo>
                    <a:pt x="93" y="438"/>
                    <a:pt x="94" y="439"/>
                    <a:pt x="95" y="439"/>
                  </a:cubicBezTo>
                  <a:cubicBezTo>
                    <a:pt x="96" y="439"/>
                    <a:pt x="97" y="438"/>
                    <a:pt x="97" y="437"/>
                  </a:cubicBezTo>
                  <a:cubicBezTo>
                    <a:pt x="96" y="433"/>
                    <a:pt x="95" y="429"/>
                    <a:pt x="95" y="425"/>
                  </a:cubicBezTo>
                  <a:cubicBezTo>
                    <a:pt x="94" y="424"/>
                    <a:pt x="93" y="423"/>
                    <a:pt x="92" y="423"/>
                  </a:cubicBezTo>
                  <a:cubicBezTo>
                    <a:pt x="91" y="423"/>
                    <a:pt x="91" y="424"/>
                    <a:pt x="91" y="426"/>
                  </a:cubicBezTo>
                  <a:close/>
                  <a:moveTo>
                    <a:pt x="86" y="402"/>
                  </a:moveTo>
                  <a:cubicBezTo>
                    <a:pt x="87" y="406"/>
                    <a:pt x="88" y="410"/>
                    <a:pt x="88" y="414"/>
                  </a:cubicBezTo>
                  <a:cubicBezTo>
                    <a:pt x="89" y="415"/>
                    <a:pt x="90" y="416"/>
                    <a:pt x="91" y="415"/>
                  </a:cubicBezTo>
                  <a:cubicBezTo>
                    <a:pt x="92" y="415"/>
                    <a:pt x="93" y="414"/>
                    <a:pt x="92" y="413"/>
                  </a:cubicBezTo>
                  <a:cubicBezTo>
                    <a:pt x="92" y="409"/>
                    <a:pt x="91" y="405"/>
                    <a:pt x="90" y="401"/>
                  </a:cubicBezTo>
                  <a:cubicBezTo>
                    <a:pt x="89" y="400"/>
                    <a:pt x="88" y="399"/>
                    <a:pt x="87" y="400"/>
                  </a:cubicBezTo>
                  <a:cubicBezTo>
                    <a:pt x="86" y="400"/>
                    <a:pt x="86" y="401"/>
                    <a:pt x="86" y="402"/>
                  </a:cubicBezTo>
                  <a:close/>
                  <a:moveTo>
                    <a:pt x="79" y="379"/>
                  </a:moveTo>
                  <a:cubicBezTo>
                    <a:pt x="81" y="383"/>
                    <a:pt x="82" y="387"/>
                    <a:pt x="83" y="391"/>
                  </a:cubicBezTo>
                  <a:cubicBezTo>
                    <a:pt x="83" y="392"/>
                    <a:pt x="84" y="392"/>
                    <a:pt x="85" y="392"/>
                  </a:cubicBezTo>
                  <a:cubicBezTo>
                    <a:pt x="86" y="392"/>
                    <a:pt x="87" y="391"/>
                    <a:pt x="87" y="390"/>
                  </a:cubicBezTo>
                  <a:cubicBezTo>
                    <a:pt x="86" y="386"/>
                    <a:pt x="85" y="382"/>
                    <a:pt x="83" y="378"/>
                  </a:cubicBezTo>
                  <a:cubicBezTo>
                    <a:pt x="83" y="377"/>
                    <a:pt x="82" y="376"/>
                    <a:pt x="81" y="377"/>
                  </a:cubicBezTo>
                  <a:cubicBezTo>
                    <a:pt x="80" y="377"/>
                    <a:pt x="79" y="378"/>
                    <a:pt x="79" y="379"/>
                  </a:cubicBezTo>
                  <a:close/>
                  <a:moveTo>
                    <a:pt x="72" y="357"/>
                  </a:moveTo>
                  <a:cubicBezTo>
                    <a:pt x="73" y="360"/>
                    <a:pt x="74" y="364"/>
                    <a:pt x="76" y="368"/>
                  </a:cubicBezTo>
                  <a:cubicBezTo>
                    <a:pt x="76" y="369"/>
                    <a:pt x="77" y="369"/>
                    <a:pt x="78" y="369"/>
                  </a:cubicBezTo>
                  <a:cubicBezTo>
                    <a:pt x="79" y="369"/>
                    <a:pt x="80" y="368"/>
                    <a:pt x="80" y="366"/>
                  </a:cubicBezTo>
                  <a:cubicBezTo>
                    <a:pt x="78" y="363"/>
                    <a:pt x="77" y="359"/>
                    <a:pt x="75" y="355"/>
                  </a:cubicBezTo>
                  <a:cubicBezTo>
                    <a:pt x="75" y="354"/>
                    <a:pt x="74" y="354"/>
                    <a:pt x="73" y="354"/>
                  </a:cubicBezTo>
                  <a:cubicBezTo>
                    <a:pt x="72" y="354"/>
                    <a:pt x="71" y="356"/>
                    <a:pt x="72" y="357"/>
                  </a:cubicBezTo>
                  <a:close/>
                  <a:moveTo>
                    <a:pt x="62" y="335"/>
                  </a:moveTo>
                  <a:cubicBezTo>
                    <a:pt x="64" y="338"/>
                    <a:pt x="66" y="342"/>
                    <a:pt x="67" y="346"/>
                  </a:cubicBezTo>
                  <a:cubicBezTo>
                    <a:pt x="68" y="347"/>
                    <a:pt x="69" y="347"/>
                    <a:pt x="70" y="347"/>
                  </a:cubicBezTo>
                  <a:cubicBezTo>
                    <a:pt x="71" y="346"/>
                    <a:pt x="71" y="345"/>
                    <a:pt x="71" y="344"/>
                  </a:cubicBezTo>
                  <a:cubicBezTo>
                    <a:pt x="69" y="340"/>
                    <a:pt x="68" y="337"/>
                    <a:pt x="66" y="333"/>
                  </a:cubicBezTo>
                  <a:cubicBezTo>
                    <a:pt x="65" y="332"/>
                    <a:pt x="64" y="332"/>
                    <a:pt x="63" y="332"/>
                  </a:cubicBezTo>
                  <a:cubicBezTo>
                    <a:pt x="62" y="332"/>
                    <a:pt x="62" y="334"/>
                    <a:pt x="62" y="335"/>
                  </a:cubicBezTo>
                  <a:close/>
                  <a:moveTo>
                    <a:pt x="51" y="313"/>
                  </a:moveTo>
                  <a:cubicBezTo>
                    <a:pt x="53" y="317"/>
                    <a:pt x="55" y="320"/>
                    <a:pt x="57" y="324"/>
                  </a:cubicBezTo>
                  <a:cubicBezTo>
                    <a:pt x="57" y="325"/>
                    <a:pt x="59" y="325"/>
                    <a:pt x="60" y="325"/>
                  </a:cubicBezTo>
                  <a:cubicBezTo>
                    <a:pt x="61" y="324"/>
                    <a:pt x="61" y="323"/>
                    <a:pt x="61" y="322"/>
                  </a:cubicBezTo>
                  <a:cubicBezTo>
                    <a:pt x="59" y="319"/>
                    <a:pt x="57" y="315"/>
                    <a:pt x="55" y="311"/>
                  </a:cubicBezTo>
                  <a:cubicBezTo>
                    <a:pt x="54" y="311"/>
                    <a:pt x="53" y="310"/>
                    <a:pt x="52" y="311"/>
                  </a:cubicBezTo>
                  <a:cubicBezTo>
                    <a:pt x="51" y="311"/>
                    <a:pt x="51" y="312"/>
                    <a:pt x="51" y="313"/>
                  </a:cubicBezTo>
                  <a:close/>
                  <a:moveTo>
                    <a:pt x="39" y="293"/>
                  </a:moveTo>
                  <a:cubicBezTo>
                    <a:pt x="39" y="294"/>
                    <a:pt x="40" y="295"/>
                    <a:pt x="40" y="295"/>
                  </a:cubicBezTo>
                  <a:cubicBezTo>
                    <a:pt x="42" y="298"/>
                    <a:pt x="44" y="301"/>
                    <a:pt x="45" y="303"/>
                  </a:cubicBezTo>
                  <a:cubicBezTo>
                    <a:pt x="46" y="304"/>
                    <a:pt x="47" y="304"/>
                    <a:pt x="48" y="304"/>
                  </a:cubicBezTo>
                  <a:cubicBezTo>
                    <a:pt x="49" y="303"/>
                    <a:pt x="49" y="302"/>
                    <a:pt x="49" y="301"/>
                  </a:cubicBezTo>
                  <a:cubicBezTo>
                    <a:pt x="47" y="298"/>
                    <a:pt x="46" y="296"/>
                    <a:pt x="44" y="293"/>
                  </a:cubicBezTo>
                  <a:cubicBezTo>
                    <a:pt x="43" y="292"/>
                    <a:pt x="43" y="292"/>
                    <a:pt x="42" y="291"/>
                  </a:cubicBezTo>
                  <a:cubicBezTo>
                    <a:pt x="42" y="290"/>
                    <a:pt x="41" y="290"/>
                    <a:pt x="40" y="290"/>
                  </a:cubicBezTo>
                  <a:cubicBezTo>
                    <a:pt x="39" y="291"/>
                    <a:pt x="38" y="292"/>
                    <a:pt x="39" y="293"/>
                  </a:cubicBezTo>
                  <a:close/>
                  <a:moveTo>
                    <a:pt x="27" y="272"/>
                  </a:moveTo>
                  <a:cubicBezTo>
                    <a:pt x="29" y="276"/>
                    <a:pt x="31" y="279"/>
                    <a:pt x="33" y="283"/>
                  </a:cubicBezTo>
                  <a:cubicBezTo>
                    <a:pt x="33" y="284"/>
                    <a:pt x="34" y="284"/>
                    <a:pt x="35" y="283"/>
                  </a:cubicBezTo>
                  <a:cubicBezTo>
                    <a:pt x="36" y="283"/>
                    <a:pt x="37" y="282"/>
                    <a:pt x="36" y="281"/>
                  </a:cubicBezTo>
                  <a:cubicBezTo>
                    <a:pt x="34" y="277"/>
                    <a:pt x="32" y="274"/>
                    <a:pt x="30" y="270"/>
                  </a:cubicBezTo>
                  <a:cubicBezTo>
                    <a:pt x="30" y="269"/>
                    <a:pt x="29" y="269"/>
                    <a:pt x="28" y="269"/>
                  </a:cubicBezTo>
                  <a:cubicBezTo>
                    <a:pt x="27" y="270"/>
                    <a:pt x="26" y="271"/>
                    <a:pt x="27" y="272"/>
                  </a:cubicBezTo>
                  <a:close/>
                  <a:moveTo>
                    <a:pt x="17" y="250"/>
                  </a:moveTo>
                  <a:cubicBezTo>
                    <a:pt x="18" y="254"/>
                    <a:pt x="20" y="257"/>
                    <a:pt x="22" y="261"/>
                  </a:cubicBezTo>
                  <a:cubicBezTo>
                    <a:pt x="22" y="262"/>
                    <a:pt x="23" y="263"/>
                    <a:pt x="24" y="262"/>
                  </a:cubicBezTo>
                  <a:cubicBezTo>
                    <a:pt x="25" y="262"/>
                    <a:pt x="26" y="261"/>
                    <a:pt x="25" y="260"/>
                  </a:cubicBezTo>
                  <a:cubicBezTo>
                    <a:pt x="24" y="256"/>
                    <a:pt x="22" y="252"/>
                    <a:pt x="21" y="249"/>
                  </a:cubicBezTo>
                  <a:cubicBezTo>
                    <a:pt x="20" y="248"/>
                    <a:pt x="19" y="247"/>
                    <a:pt x="18" y="247"/>
                  </a:cubicBezTo>
                  <a:cubicBezTo>
                    <a:pt x="17" y="248"/>
                    <a:pt x="16" y="249"/>
                    <a:pt x="17" y="250"/>
                  </a:cubicBezTo>
                  <a:close/>
                  <a:moveTo>
                    <a:pt x="9" y="227"/>
                  </a:moveTo>
                  <a:cubicBezTo>
                    <a:pt x="10" y="231"/>
                    <a:pt x="11" y="235"/>
                    <a:pt x="13" y="239"/>
                  </a:cubicBezTo>
                  <a:cubicBezTo>
                    <a:pt x="13" y="240"/>
                    <a:pt x="14" y="240"/>
                    <a:pt x="15" y="240"/>
                  </a:cubicBezTo>
                  <a:cubicBezTo>
                    <a:pt x="16" y="240"/>
                    <a:pt x="17" y="238"/>
                    <a:pt x="16" y="237"/>
                  </a:cubicBezTo>
                  <a:cubicBezTo>
                    <a:pt x="15" y="234"/>
                    <a:pt x="14" y="230"/>
                    <a:pt x="13" y="226"/>
                  </a:cubicBezTo>
                  <a:cubicBezTo>
                    <a:pt x="12" y="225"/>
                    <a:pt x="11" y="224"/>
                    <a:pt x="10" y="225"/>
                  </a:cubicBezTo>
                  <a:cubicBezTo>
                    <a:pt x="9" y="225"/>
                    <a:pt x="9" y="226"/>
                    <a:pt x="9" y="227"/>
                  </a:cubicBezTo>
                  <a:close/>
                  <a:moveTo>
                    <a:pt x="4" y="204"/>
                  </a:moveTo>
                  <a:cubicBezTo>
                    <a:pt x="4" y="208"/>
                    <a:pt x="5" y="212"/>
                    <a:pt x="6" y="215"/>
                  </a:cubicBezTo>
                  <a:cubicBezTo>
                    <a:pt x="6" y="217"/>
                    <a:pt x="7" y="217"/>
                    <a:pt x="8" y="217"/>
                  </a:cubicBezTo>
                  <a:cubicBezTo>
                    <a:pt x="9" y="217"/>
                    <a:pt x="10" y="216"/>
                    <a:pt x="10" y="215"/>
                  </a:cubicBezTo>
                  <a:cubicBezTo>
                    <a:pt x="9" y="211"/>
                    <a:pt x="8" y="207"/>
                    <a:pt x="7" y="203"/>
                  </a:cubicBezTo>
                  <a:cubicBezTo>
                    <a:pt x="7" y="202"/>
                    <a:pt x="6" y="201"/>
                    <a:pt x="5" y="201"/>
                  </a:cubicBezTo>
                  <a:cubicBezTo>
                    <a:pt x="4" y="201"/>
                    <a:pt x="3" y="203"/>
                    <a:pt x="4" y="204"/>
                  </a:cubicBezTo>
                  <a:close/>
                  <a:moveTo>
                    <a:pt x="1" y="180"/>
                  </a:moveTo>
                  <a:cubicBezTo>
                    <a:pt x="1" y="184"/>
                    <a:pt x="1" y="188"/>
                    <a:pt x="2" y="192"/>
                  </a:cubicBezTo>
                  <a:cubicBezTo>
                    <a:pt x="2" y="193"/>
                    <a:pt x="3" y="194"/>
                    <a:pt x="4" y="193"/>
                  </a:cubicBezTo>
                  <a:cubicBezTo>
                    <a:pt x="5" y="193"/>
                    <a:pt x="6" y="192"/>
                    <a:pt x="6" y="191"/>
                  </a:cubicBezTo>
                  <a:cubicBezTo>
                    <a:pt x="5" y="187"/>
                    <a:pt x="5" y="183"/>
                    <a:pt x="5" y="179"/>
                  </a:cubicBezTo>
                  <a:cubicBezTo>
                    <a:pt x="5" y="178"/>
                    <a:pt x="4" y="177"/>
                    <a:pt x="3" y="177"/>
                  </a:cubicBezTo>
                  <a:cubicBezTo>
                    <a:pt x="1" y="178"/>
                    <a:pt x="1" y="178"/>
                    <a:pt x="1" y="180"/>
                  </a:cubicBezTo>
                  <a:close/>
                  <a:moveTo>
                    <a:pt x="0" y="155"/>
                  </a:moveTo>
                  <a:cubicBezTo>
                    <a:pt x="0" y="159"/>
                    <a:pt x="0" y="162"/>
                    <a:pt x="0" y="166"/>
                  </a:cubicBezTo>
                  <a:cubicBezTo>
                    <a:pt x="0" y="166"/>
                    <a:pt x="0" y="167"/>
                    <a:pt x="0" y="167"/>
                  </a:cubicBezTo>
                  <a:cubicBezTo>
                    <a:pt x="0" y="169"/>
                    <a:pt x="1" y="169"/>
                    <a:pt x="2" y="169"/>
                  </a:cubicBezTo>
                  <a:cubicBezTo>
                    <a:pt x="3" y="169"/>
                    <a:pt x="4" y="169"/>
                    <a:pt x="4" y="167"/>
                  </a:cubicBezTo>
                  <a:cubicBezTo>
                    <a:pt x="4" y="167"/>
                    <a:pt x="4" y="166"/>
                    <a:pt x="4" y="166"/>
                  </a:cubicBezTo>
                  <a:cubicBezTo>
                    <a:pt x="4" y="162"/>
                    <a:pt x="4" y="159"/>
                    <a:pt x="4" y="156"/>
                  </a:cubicBezTo>
                  <a:cubicBezTo>
                    <a:pt x="5" y="154"/>
                    <a:pt x="4" y="154"/>
                    <a:pt x="3" y="153"/>
                  </a:cubicBezTo>
                  <a:cubicBezTo>
                    <a:pt x="1" y="153"/>
                    <a:pt x="1" y="154"/>
                    <a:pt x="0" y="155"/>
                  </a:cubicBezTo>
                  <a:close/>
                  <a:moveTo>
                    <a:pt x="3" y="131"/>
                  </a:moveTo>
                  <a:cubicBezTo>
                    <a:pt x="2" y="135"/>
                    <a:pt x="2" y="139"/>
                    <a:pt x="1" y="143"/>
                  </a:cubicBezTo>
                  <a:cubicBezTo>
                    <a:pt x="1" y="144"/>
                    <a:pt x="2" y="145"/>
                    <a:pt x="3" y="145"/>
                  </a:cubicBezTo>
                  <a:cubicBezTo>
                    <a:pt x="4" y="146"/>
                    <a:pt x="5" y="145"/>
                    <a:pt x="5" y="144"/>
                  </a:cubicBezTo>
                  <a:cubicBezTo>
                    <a:pt x="6" y="140"/>
                    <a:pt x="6" y="136"/>
                    <a:pt x="7" y="132"/>
                  </a:cubicBezTo>
                  <a:cubicBezTo>
                    <a:pt x="7" y="131"/>
                    <a:pt x="6" y="130"/>
                    <a:pt x="5" y="130"/>
                  </a:cubicBezTo>
                  <a:cubicBezTo>
                    <a:pt x="4" y="129"/>
                    <a:pt x="3" y="130"/>
                    <a:pt x="3" y="131"/>
                  </a:cubicBezTo>
                  <a:close/>
                  <a:moveTo>
                    <a:pt x="8" y="108"/>
                  </a:moveTo>
                  <a:cubicBezTo>
                    <a:pt x="7" y="111"/>
                    <a:pt x="6" y="115"/>
                    <a:pt x="5" y="119"/>
                  </a:cubicBezTo>
                  <a:cubicBezTo>
                    <a:pt x="5" y="120"/>
                    <a:pt x="5" y="122"/>
                    <a:pt x="7" y="122"/>
                  </a:cubicBezTo>
                  <a:cubicBezTo>
                    <a:pt x="8" y="122"/>
                    <a:pt x="9" y="121"/>
                    <a:pt x="9" y="120"/>
                  </a:cubicBezTo>
                  <a:cubicBezTo>
                    <a:pt x="10" y="116"/>
                    <a:pt x="11" y="112"/>
                    <a:pt x="12" y="109"/>
                  </a:cubicBezTo>
                  <a:cubicBezTo>
                    <a:pt x="12" y="108"/>
                    <a:pt x="11" y="106"/>
                    <a:pt x="10" y="106"/>
                  </a:cubicBezTo>
                  <a:cubicBezTo>
                    <a:pt x="9" y="106"/>
                    <a:pt x="8" y="107"/>
                    <a:pt x="8" y="108"/>
                  </a:cubicBezTo>
                  <a:close/>
                  <a:moveTo>
                    <a:pt x="15" y="84"/>
                  </a:moveTo>
                  <a:cubicBezTo>
                    <a:pt x="13" y="88"/>
                    <a:pt x="12" y="92"/>
                    <a:pt x="11" y="96"/>
                  </a:cubicBezTo>
                  <a:cubicBezTo>
                    <a:pt x="11" y="97"/>
                    <a:pt x="11" y="98"/>
                    <a:pt x="12" y="98"/>
                  </a:cubicBezTo>
                  <a:cubicBezTo>
                    <a:pt x="13" y="99"/>
                    <a:pt x="14" y="98"/>
                    <a:pt x="15" y="97"/>
                  </a:cubicBezTo>
                  <a:cubicBezTo>
                    <a:pt x="16" y="93"/>
                    <a:pt x="17" y="90"/>
                    <a:pt x="19" y="86"/>
                  </a:cubicBezTo>
                  <a:cubicBezTo>
                    <a:pt x="19" y="85"/>
                    <a:pt x="18" y="84"/>
                    <a:pt x="17" y="83"/>
                  </a:cubicBezTo>
                  <a:cubicBezTo>
                    <a:pt x="16" y="83"/>
                    <a:pt x="15" y="83"/>
                    <a:pt x="15" y="84"/>
                  </a:cubicBezTo>
                  <a:close/>
                  <a:moveTo>
                    <a:pt x="24" y="62"/>
                  </a:moveTo>
                  <a:cubicBezTo>
                    <a:pt x="22" y="66"/>
                    <a:pt x="21" y="69"/>
                    <a:pt x="19" y="73"/>
                  </a:cubicBezTo>
                  <a:cubicBezTo>
                    <a:pt x="19" y="74"/>
                    <a:pt x="19" y="75"/>
                    <a:pt x="20" y="76"/>
                  </a:cubicBezTo>
                  <a:cubicBezTo>
                    <a:pt x="21" y="76"/>
                    <a:pt x="22" y="76"/>
                    <a:pt x="23" y="75"/>
                  </a:cubicBezTo>
                  <a:cubicBezTo>
                    <a:pt x="24" y="71"/>
                    <a:pt x="26" y="67"/>
                    <a:pt x="28" y="64"/>
                  </a:cubicBezTo>
                  <a:cubicBezTo>
                    <a:pt x="28" y="63"/>
                    <a:pt x="28" y="62"/>
                    <a:pt x="27" y="61"/>
                  </a:cubicBezTo>
                  <a:cubicBezTo>
                    <a:pt x="26" y="61"/>
                    <a:pt x="24" y="61"/>
                    <a:pt x="24" y="62"/>
                  </a:cubicBezTo>
                  <a:close/>
                  <a:moveTo>
                    <a:pt x="35" y="41"/>
                  </a:moveTo>
                  <a:cubicBezTo>
                    <a:pt x="33" y="44"/>
                    <a:pt x="31" y="47"/>
                    <a:pt x="29" y="51"/>
                  </a:cubicBezTo>
                  <a:cubicBezTo>
                    <a:pt x="29" y="52"/>
                    <a:pt x="29" y="53"/>
                    <a:pt x="30" y="54"/>
                  </a:cubicBezTo>
                  <a:cubicBezTo>
                    <a:pt x="31" y="54"/>
                    <a:pt x="32" y="54"/>
                    <a:pt x="33" y="53"/>
                  </a:cubicBezTo>
                  <a:cubicBezTo>
                    <a:pt x="35" y="49"/>
                    <a:pt x="37" y="46"/>
                    <a:pt x="38" y="43"/>
                  </a:cubicBezTo>
                  <a:cubicBezTo>
                    <a:pt x="39" y="42"/>
                    <a:pt x="39" y="40"/>
                    <a:pt x="38" y="40"/>
                  </a:cubicBezTo>
                  <a:cubicBezTo>
                    <a:pt x="37" y="39"/>
                    <a:pt x="36" y="40"/>
                    <a:pt x="35" y="41"/>
                  </a:cubicBezTo>
                  <a:close/>
                  <a:moveTo>
                    <a:pt x="48" y="20"/>
                  </a:moveTo>
                  <a:cubicBezTo>
                    <a:pt x="46" y="23"/>
                    <a:pt x="43" y="26"/>
                    <a:pt x="41" y="30"/>
                  </a:cubicBezTo>
                  <a:cubicBezTo>
                    <a:pt x="41" y="31"/>
                    <a:pt x="41" y="32"/>
                    <a:pt x="42" y="33"/>
                  </a:cubicBezTo>
                  <a:cubicBezTo>
                    <a:pt x="43" y="34"/>
                    <a:pt x="44" y="33"/>
                    <a:pt x="45" y="32"/>
                  </a:cubicBezTo>
                  <a:cubicBezTo>
                    <a:pt x="47" y="29"/>
                    <a:pt x="49" y="25"/>
                    <a:pt x="51" y="22"/>
                  </a:cubicBezTo>
                  <a:cubicBezTo>
                    <a:pt x="52" y="21"/>
                    <a:pt x="51" y="20"/>
                    <a:pt x="51" y="20"/>
                  </a:cubicBezTo>
                  <a:cubicBezTo>
                    <a:pt x="50" y="19"/>
                    <a:pt x="48" y="19"/>
                    <a:pt x="48" y="20"/>
                  </a:cubicBezTo>
                  <a:close/>
                  <a:moveTo>
                    <a:pt x="63" y="1"/>
                  </a:moveTo>
                  <a:cubicBezTo>
                    <a:pt x="63" y="1"/>
                    <a:pt x="60" y="4"/>
                    <a:pt x="55" y="10"/>
                  </a:cubicBezTo>
                  <a:cubicBezTo>
                    <a:pt x="54" y="11"/>
                    <a:pt x="54" y="12"/>
                    <a:pt x="55" y="13"/>
                  </a:cubicBezTo>
                  <a:cubicBezTo>
                    <a:pt x="56" y="14"/>
                    <a:pt x="57" y="14"/>
                    <a:pt x="58" y="13"/>
                  </a:cubicBezTo>
                  <a:cubicBezTo>
                    <a:pt x="60" y="10"/>
                    <a:pt x="62" y="7"/>
                    <a:pt x="64" y="6"/>
                  </a:cubicBezTo>
                  <a:cubicBezTo>
                    <a:pt x="64" y="5"/>
                    <a:pt x="65" y="4"/>
                    <a:pt x="65" y="4"/>
                  </a:cubicBezTo>
                  <a:cubicBezTo>
                    <a:pt x="65" y="4"/>
                    <a:pt x="66" y="3"/>
                    <a:pt x="66" y="3"/>
                  </a:cubicBezTo>
                  <a:cubicBezTo>
                    <a:pt x="66" y="3"/>
                    <a:pt x="66" y="1"/>
                    <a:pt x="65" y="1"/>
                  </a:cubicBezTo>
                  <a:cubicBezTo>
                    <a:pt x="65" y="0"/>
                    <a:pt x="63" y="0"/>
                    <a:pt x="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9" name="Freeform 614"/>
            <p:cNvSpPr>
              <a:spLocks noEditPoints="1"/>
            </p:cNvSpPr>
            <p:nvPr/>
          </p:nvSpPr>
          <p:spPr bwMode="auto">
            <a:xfrm rot="16200000">
              <a:off x="3427605" y="-593499"/>
              <a:ext cx="983668" cy="2894420"/>
            </a:xfrm>
            <a:custGeom>
              <a:avLst/>
              <a:gdLst>
                <a:gd name="T0" fmla="*/ 128 w 169"/>
                <a:gd name="T1" fmla="*/ 488 h 498"/>
                <a:gd name="T2" fmla="*/ 132 w 169"/>
                <a:gd name="T3" fmla="*/ 479 h 498"/>
                <a:gd name="T4" fmla="*/ 148 w 169"/>
                <a:gd name="T5" fmla="*/ 445 h 498"/>
                <a:gd name="T6" fmla="*/ 151 w 169"/>
                <a:gd name="T7" fmla="*/ 443 h 498"/>
                <a:gd name="T8" fmla="*/ 156 w 169"/>
                <a:gd name="T9" fmla="*/ 435 h 498"/>
                <a:gd name="T10" fmla="*/ 159 w 169"/>
                <a:gd name="T11" fmla="*/ 411 h 498"/>
                <a:gd name="T12" fmla="*/ 161 w 169"/>
                <a:gd name="T13" fmla="*/ 399 h 498"/>
                <a:gd name="T14" fmla="*/ 168 w 169"/>
                <a:gd name="T15" fmla="*/ 376 h 498"/>
                <a:gd name="T16" fmla="*/ 165 w 169"/>
                <a:gd name="T17" fmla="*/ 363 h 498"/>
                <a:gd name="T18" fmla="*/ 167 w 169"/>
                <a:gd name="T19" fmla="*/ 349 h 498"/>
                <a:gd name="T20" fmla="*/ 168 w 169"/>
                <a:gd name="T21" fmla="*/ 339 h 498"/>
                <a:gd name="T22" fmla="*/ 162 w 169"/>
                <a:gd name="T23" fmla="*/ 316 h 498"/>
                <a:gd name="T24" fmla="*/ 160 w 169"/>
                <a:gd name="T25" fmla="*/ 304 h 498"/>
                <a:gd name="T26" fmla="*/ 160 w 169"/>
                <a:gd name="T27" fmla="*/ 280 h 498"/>
                <a:gd name="T28" fmla="*/ 155 w 169"/>
                <a:gd name="T29" fmla="*/ 270 h 498"/>
                <a:gd name="T30" fmla="*/ 143 w 169"/>
                <a:gd name="T31" fmla="*/ 234 h 498"/>
                <a:gd name="T32" fmla="*/ 145 w 169"/>
                <a:gd name="T33" fmla="*/ 232 h 498"/>
                <a:gd name="T34" fmla="*/ 143 w 169"/>
                <a:gd name="T35" fmla="*/ 222 h 498"/>
                <a:gd name="T36" fmla="*/ 132 w 169"/>
                <a:gd name="T37" fmla="*/ 200 h 498"/>
                <a:gd name="T38" fmla="*/ 128 w 169"/>
                <a:gd name="T39" fmla="*/ 189 h 498"/>
                <a:gd name="T40" fmla="*/ 122 w 169"/>
                <a:gd name="T41" fmla="*/ 165 h 498"/>
                <a:gd name="T42" fmla="*/ 117 w 169"/>
                <a:gd name="T43" fmla="*/ 157 h 498"/>
                <a:gd name="T44" fmla="*/ 100 w 169"/>
                <a:gd name="T45" fmla="*/ 123 h 498"/>
                <a:gd name="T46" fmla="*/ 101 w 169"/>
                <a:gd name="T47" fmla="*/ 120 h 498"/>
                <a:gd name="T48" fmla="*/ 99 w 169"/>
                <a:gd name="T49" fmla="*/ 110 h 498"/>
                <a:gd name="T50" fmla="*/ 86 w 169"/>
                <a:gd name="T51" fmla="*/ 89 h 498"/>
                <a:gd name="T52" fmla="*/ 83 w 169"/>
                <a:gd name="T53" fmla="*/ 78 h 498"/>
                <a:gd name="T54" fmla="*/ 84 w 169"/>
                <a:gd name="T55" fmla="*/ 65 h 498"/>
                <a:gd name="T56" fmla="*/ 85 w 169"/>
                <a:gd name="T57" fmla="*/ 29 h 498"/>
                <a:gd name="T58" fmla="*/ 88 w 169"/>
                <a:gd name="T59" fmla="*/ 28 h 498"/>
                <a:gd name="T60" fmla="*/ 95 w 169"/>
                <a:gd name="T61" fmla="*/ 21 h 498"/>
                <a:gd name="T62" fmla="*/ 112 w 169"/>
                <a:gd name="T63" fmla="*/ 4 h 498"/>
                <a:gd name="T64" fmla="*/ 124 w 169"/>
                <a:gd name="T65" fmla="*/ 1 h 498"/>
                <a:gd name="T66" fmla="*/ 147 w 169"/>
                <a:gd name="T67" fmla="*/ 7 h 498"/>
                <a:gd name="T68" fmla="*/ 156 w 169"/>
                <a:gd name="T69" fmla="*/ 10 h 498"/>
                <a:gd name="T70" fmla="*/ 166 w 169"/>
                <a:gd name="T71" fmla="*/ 45 h 498"/>
                <a:gd name="T72" fmla="*/ 163 w 169"/>
                <a:gd name="T73" fmla="*/ 42 h 498"/>
                <a:gd name="T74" fmla="*/ 161 w 169"/>
                <a:gd name="T75" fmla="*/ 57 h 498"/>
                <a:gd name="T76" fmla="*/ 155 w 169"/>
                <a:gd name="T77" fmla="*/ 67 h 498"/>
                <a:gd name="T78" fmla="*/ 134 w 169"/>
                <a:gd name="T79" fmla="*/ 78 h 498"/>
                <a:gd name="T80" fmla="*/ 123 w 169"/>
                <a:gd name="T81" fmla="*/ 85 h 498"/>
                <a:gd name="T82" fmla="*/ 109 w 169"/>
                <a:gd name="T83" fmla="*/ 84 h 498"/>
                <a:gd name="T84" fmla="*/ 99 w 169"/>
                <a:gd name="T85" fmla="*/ 80 h 498"/>
                <a:gd name="T86" fmla="*/ 75 w 169"/>
                <a:gd name="T87" fmla="*/ 78 h 498"/>
                <a:gd name="T88" fmla="*/ 64 w 169"/>
                <a:gd name="T89" fmla="*/ 74 h 498"/>
                <a:gd name="T90" fmla="*/ 44 w 169"/>
                <a:gd name="T91" fmla="*/ 60 h 498"/>
                <a:gd name="T92" fmla="*/ 34 w 169"/>
                <a:gd name="T93" fmla="*/ 57 h 498"/>
                <a:gd name="T94" fmla="*/ 2 w 169"/>
                <a:gd name="T95" fmla="*/ 39 h 498"/>
                <a:gd name="T96" fmla="*/ 1 w 169"/>
                <a:gd name="T97" fmla="*/ 39 h 498"/>
                <a:gd name="T98" fmla="*/ 1 w 169"/>
                <a:gd name="T99" fmla="*/ 39 h 498"/>
                <a:gd name="T100" fmla="*/ 6 w 169"/>
                <a:gd name="T101" fmla="*/ 37 h 498"/>
                <a:gd name="T102" fmla="*/ 0 w 169"/>
                <a:gd name="T103" fmla="*/ 37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69" h="498">
                  <a:moveTo>
                    <a:pt x="125" y="486"/>
                  </a:moveTo>
                  <a:cubicBezTo>
                    <a:pt x="123" y="489"/>
                    <a:pt x="121" y="492"/>
                    <a:pt x="118" y="494"/>
                  </a:cubicBezTo>
                  <a:cubicBezTo>
                    <a:pt x="118" y="495"/>
                    <a:pt x="118" y="497"/>
                    <a:pt x="119" y="497"/>
                  </a:cubicBezTo>
                  <a:cubicBezTo>
                    <a:pt x="120" y="498"/>
                    <a:pt x="121" y="498"/>
                    <a:pt x="122" y="497"/>
                  </a:cubicBezTo>
                  <a:cubicBezTo>
                    <a:pt x="124" y="494"/>
                    <a:pt x="126" y="491"/>
                    <a:pt x="128" y="488"/>
                  </a:cubicBezTo>
                  <a:cubicBezTo>
                    <a:pt x="129" y="487"/>
                    <a:pt x="129" y="486"/>
                    <a:pt x="128" y="485"/>
                  </a:cubicBezTo>
                  <a:cubicBezTo>
                    <a:pt x="127" y="485"/>
                    <a:pt x="126" y="485"/>
                    <a:pt x="125" y="486"/>
                  </a:cubicBezTo>
                  <a:close/>
                  <a:moveTo>
                    <a:pt x="138" y="466"/>
                  </a:moveTo>
                  <a:cubicBezTo>
                    <a:pt x="136" y="469"/>
                    <a:pt x="134" y="473"/>
                    <a:pt x="132" y="476"/>
                  </a:cubicBezTo>
                  <a:cubicBezTo>
                    <a:pt x="131" y="477"/>
                    <a:pt x="131" y="478"/>
                    <a:pt x="132" y="479"/>
                  </a:cubicBezTo>
                  <a:cubicBezTo>
                    <a:pt x="133" y="479"/>
                    <a:pt x="135" y="479"/>
                    <a:pt x="135" y="478"/>
                  </a:cubicBezTo>
                  <a:cubicBezTo>
                    <a:pt x="137" y="475"/>
                    <a:pt x="139" y="471"/>
                    <a:pt x="141" y="468"/>
                  </a:cubicBezTo>
                  <a:cubicBezTo>
                    <a:pt x="142" y="467"/>
                    <a:pt x="142" y="466"/>
                    <a:pt x="141" y="465"/>
                  </a:cubicBezTo>
                  <a:cubicBezTo>
                    <a:pt x="140" y="465"/>
                    <a:pt x="138" y="465"/>
                    <a:pt x="138" y="466"/>
                  </a:cubicBezTo>
                  <a:close/>
                  <a:moveTo>
                    <a:pt x="148" y="445"/>
                  </a:moveTo>
                  <a:cubicBezTo>
                    <a:pt x="147" y="448"/>
                    <a:pt x="145" y="452"/>
                    <a:pt x="143" y="455"/>
                  </a:cubicBezTo>
                  <a:cubicBezTo>
                    <a:pt x="143" y="456"/>
                    <a:pt x="143" y="458"/>
                    <a:pt x="144" y="458"/>
                  </a:cubicBezTo>
                  <a:cubicBezTo>
                    <a:pt x="145" y="459"/>
                    <a:pt x="147" y="458"/>
                    <a:pt x="147" y="457"/>
                  </a:cubicBezTo>
                  <a:cubicBezTo>
                    <a:pt x="149" y="453"/>
                    <a:pt x="151" y="450"/>
                    <a:pt x="152" y="446"/>
                  </a:cubicBezTo>
                  <a:cubicBezTo>
                    <a:pt x="152" y="445"/>
                    <a:pt x="152" y="444"/>
                    <a:pt x="151" y="443"/>
                  </a:cubicBezTo>
                  <a:cubicBezTo>
                    <a:pt x="150" y="443"/>
                    <a:pt x="149" y="444"/>
                    <a:pt x="148" y="445"/>
                  </a:cubicBezTo>
                  <a:close/>
                  <a:moveTo>
                    <a:pt x="156" y="422"/>
                  </a:moveTo>
                  <a:cubicBezTo>
                    <a:pt x="155" y="426"/>
                    <a:pt x="154" y="430"/>
                    <a:pt x="153" y="433"/>
                  </a:cubicBezTo>
                  <a:cubicBezTo>
                    <a:pt x="152" y="435"/>
                    <a:pt x="153" y="436"/>
                    <a:pt x="154" y="436"/>
                  </a:cubicBezTo>
                  <a:cubicBezTo>
                    <a:pt x="155" y="436"/>
                    <a:pt x="156" y="436"/>
                    <a:pt x="156" y="435"/>
                  </a:cubicBezTo>
                  <a:cubicBezTo>
                    <a:pt x="158" y="431"/>
                    <a:pt x="159" y="427"/>
                    <a:pt x="160" y="423"/>
                  </a:cubicBezTo>
                  <a:cubicBezTo>
                    <a:pt x="160" y="422"/>
                    <a:pt x="160" y="421"/>
                    <a:pt x="159" y="421"/>
                  </a:cubicBezTo>
                  <a:cubicBezTo>
                    <a:pt x="158" y="420"/>
                    <a:pt x="156" y="421"/>
                    <a:pt x="156" y="422"/>
                  </a:cubicBezTo>
                  <a:close/>
                  <a:moveTo>
                    <a:pt x="161" y="399"/>
                  </a:moveTo>
                  <a:cubicBezTo>
                    <a:pt x="161" y="403"/>
                    <a:pt x="160" y="407"/>
                    <a:pt x="159" y="411"/>
                  </a:cubicBezTo>
                  <a:cubicBezTo>
                    <a:pt x="159" y="412"/>
                    <a:pt x="160" y="413"/>
                    <a:pt x="161" y="413"/>
                  </a:cubicBezTo>
                  <a:cubicBezTo>
                    <a:pt x="162" y="413"/>
                    <a:pt x="163" y="413"/>
                    <a:pt x="163" y="412"/>
                  </a:cubicBezTo>
                  <a:cubicBezTo>
                    <a:pt x="164" y="408"/>
                    <a:pt x="165" y="404"/>
                    <a:pt x="165" y="400"/>
                  </a:cubicBezTo>
                  <a:cubicBezTo>
                    <a:pt x="166" y="399"/>
                    <a:pt x="165" y="398"/>
                    <a:pt x="164" y="397"/>
                  </a:cubicBezTo>
                  <a:cubicBezTo>
                    <a:pt x="163" y="397"/>
                    <a:pt x="162" y="398"/>
                    <a:pt x="161" y="399"/>
                  </a:cubicBezTo>
                  <a:close/>
                  <a:moveTo>
                    <a:pt x="164" y="375"/>
                  </a:moveTo>
                  <a:cubicBezTo>
                    <a:pt x="164" y="379"/>
                    <a:pt x="164" y="383"/>
                    <a:pt x="163" y="387"/>
                  </a:cubicBezTo>
                  <a:cubicBezTo>
                    <a:pt x="163" y="388"/>
                    <a:pt x="164" y="389"/>
                    <a:pt x="165" y="389"/>
                  </a:cubicBezTo>
                  <a:cubicBezTo>
                    <a:pt x="166" y="390"/>
                    <a:pt x="167" y="389"/>
                    <a:pt x="167" y="388"/>
                  </a:cubicBezTo>
                  <a:cubicBezTo>
                    <a:pt x="168" y="384"/>
                    <a:pt x="168" y="380"/>
                    <a:pt x="168" y="376"/>
                  </a:cubicBezTo>
                  <a:cubicBezTo>
                    <a:pt x="168" y="375"/>
                    <a:pt x="167" y="374"/>
                    <a:pt x="166" y="373"/>
                  </a:cubicBezTo>
                  <a:cubicBezTo>
                    <a:pt x="165" y="373"/>
                    <a:pt x="164" y="374"/>
                    <a:pt x="164" y="375"/>
                  </a:cubicBezTo>
                  <a:close/>
                  <a:moveTo>
                    <a:pt x="165" y="352"/>
                  </a:moveTo>
                  <a:cubicBezTo>
                    <a:pt x="165" y="353"/>
                    <a:pt x="165" y="355"/>
                    <a:pt x="165" y="357"/>
                  </a:cubicBezTo>
                  <a:cubicBezTo>
                    <a:pt x="165" y="359"/>
                    <a:pt x="165" y="361"/>
                    <a:pt x="165" y="363"/>
                  </a:cubicBezTo>
                  <a:cubicBezTo>
                    <a:pt x="165" y="365"/>
                    <a:pt x="166" y="365"/>
                    <a:pt x="167" y="365"/>
                  </a:cubicBezTo>
                  <a:cubicBezTo>
                    <a:pt x="168" y="366"/>
                    <a:pt x="169" y="365"/>
                    <a:pt x="169" y="364"/>
                  </a:cubicBezTo>
                  <a:cubicBezTo>
                    <a:pt x="169" y="361"/>
                    <a:pt x="169" y="359"/>
                    <a:pt x="169" y="357"/>
                  </a:cubicBezTo>
                  <a:cubicBezTo>
                    <a:pt x="169" y="355"/>
                    <a:pt x="169" y="353"/>
                    <a:pt x="169" y="351"/>
                  </a:cubicBezTo>
                  <a:cubicBezTo>
                    <a:pt x="169" y="350"/>
                    <a:pt x="168" y="349"/>
                    <a:pt x="167" y="349"/>
                  </a:cubicBezTo>
                  <a:cubicBezTo>
                    <a:pt x="166" y="350"/>
                    <a:pt x="165" y="350"/>
                    <a:pt x="165" y="352"/>
                  </a:cubicBezTo>
                  <a:close/>
                  <a:moveTo>
                    <a:pt x="163" y="328"/>
                  </a:moveTo>
                  <a:cubicBezTo>
                    <a:pt x="164" y="332"/>
                    <a:pt x="164" y="336"/>
                    <a:pt x="164" y="340"/>
                  </a:cubicBezTo>
                  <a:cubicBezTo>
                    <a:pt x="164" y="341"/>
                    <a:pt x="165" y="342"/>
                    <a:pt x="166" y="341"/>
                  </a:cubicBezTo>
                  <a:cubicBezTo>
                    <a:pt x="167" y="341"/>
                    <a:pt x="168" y="340"/>
                    <a:pt x="168" y="339"/>
                  </a:cubicBezTo>
                  <a:cubicBezTo>
                    <a:pt x="168" y="335"/>
                    <a:pt x="168" y="331"/>
                    <a:pt x="167" y="327"/>
                  </a:cubicBezTo>
                  <a:cubicBezTo>
                    <a:pt x="167" y="326"/>
                    <a:pt x="166" y="325"/>
                    <a:pt x="165" y="326"/>
                  </a:cubicBezTo>
                  <a:cubicBezTo>
                    <a:pt x="164" y="326"/>
                    <a:pt x="163" y="327"/>
                    <a:pt x="163" y="328"/>
                  </a:cubicBezTo>
                  <a:close/>
                  <a:moveTo>
                    <a:pt x="160" y="304"/>
                  </a:moveTo>
                  <a:cubicBezTo>
                    <a:pt x="161" y="308"/>
                    <a:pt x="161" y="312"/>
                    <a:pt x="162" y="316"/>
                  </a:cubicBezTo>
                  <a:cubicBezTo>
                    <a:pt x="162" y="317"/>
                    <a:pt x="163" y="318"/>
                    <a:pt x="164" y="318"/>
                  </a:cubicBezTo>
                  <a:cubicBezTo>
                    <a:pt x="165" y="317"/>
                    <a:pt x="166" y="316"/>
                    <a:pt x="166" y="315"/>
                  </a:cubicBezTo>
                  <a:cubicBezTo>
                    <a:pt x="165" y="311"/>
                    <a:pt x="165" y="307"/>
                    <a:pt x="164" y="303"/>
                  </a:cubicBezTo>
                  <a:cubicBezTo>
                    <a:pt x="164" y="302"/>
                    <a:pt x="163" y="302"/>
                    <a:pt x="162" y="302"/>
                  </a:cubicBezTo>
                  <a:cubicBezTo>
                    <a:pt x="161" y="302"/>
                    <a:pt x="160" y="303"/>
                    <a:pt x="160" y="304"/>
                  </a:cubicBezTo>
                  <a:close/>
                  <a:moveTo>
                    <a:pt x="156" y="281"/>
                  </a:moveTo>
                  <a:cubicBezTo>
                    <a:pt x="157" y="284"/>
                    <a:pt x="157" y="288"/>
                    <a:pt x="158" y="292"/>
                  </a:cubicBezTo>
                  <a:cubicBezTo>
                    <a:pt x="158" y="293"/>
                    <a:pt x="159" y="294"/>
                    <a:pt x="160" y="294"/>
                  </a:cubicBezTo>
                  <a:cubicBezTo>
                    <a:pt x="162" y="294"/>
                    <a:pt x="162" y="293"/>
                    <a:pt x="162" y="291"/>
                  </a:cubicBezTo>
                  <a:cubicBezTo>
                    <a:pt x="161" y="288"/>
                    <a:pt x="161" y="284"/>
                    <a:pt x="160" y="280"/>
                  </a:cubicBezTo>
                  <a:cubicBezTo>
                    <a:pt x="159" y="279"/>
                    <a:pt x="158" y="278"/>
                    <a:pt x="157" y="278"/>
                  </a:cubicBezTo>
                  <a:cubicBezTo>
                    <a:pt x="156" y="278"/>
                    <a:pt x="155" y="279"/>
                    <a:pt x="156" y="281"/>
                  </a:cubicBezTo>
                  <a:close/>
                  <a:moveTo>
                    <a:pt x="150" y="257"/>
                  </a:moveTo>
                  <a:cubicBezTo>
                    <a:pt x="151" y="261"/>
                    <a:pt x="152" y="265"/>
                    <a:pt x="153" y="269"/>
                  </a:cubicBezTo>
                  <a:cubicBezTo>
                    <a:pt x="153" y="270"/>
                    <a:pt x="154" y="271"/>
                    <a:pt x="155" y="270"/>
                  </a:cubicBezTo>
                  <a:cubicBezTo>
                    <a:pt x="157" y="270"/>
                    <a:pt x="157" y="269"/>
                    <a:pt x="157" y="268"/>
                  </a:cubicBezTo>
                  <a:cubicBezTo>
                    <a:pt x="156" y="264"/>
                    <a:pt x="155" y="260"/>
                    <a:pt x="154" y="256"/>
                  </a:cubicBezTo>
                  <a:cubicBezTo>
                    <a:pt x="154" y="255"/>
                    <a:pt x="152" y="255"/>
                    <a:pt x="151" y="255"/>
                  </a:cubicBezTo>
                  <a:cubicBezTo>
                    <a:pt x="150" y="255"/>
                    <a:pt x="150" y="256"/>
                    <a:pt x="150" y="257"/>
                  </a:cubicBezTo>
                  <a:close/>
                  <a:moveTo>
                    <a:pt x="143" y="234"/>
                  </a:moveTo>
                  <a:cubicBezTo>
                    <a:pt x="144" y="238"/>
                    <a:pt x="146" y="242"/>
                    <a:pt x="147" y="246"/>
                  </a:cubicBezTo>
                  <a:cubicBezTo>
                    <a:pt x="147" y="247"/>
                    <a:pt x="148" y="247"/>
                    <a:pt x="149" y="247"/>
                  </a:cubicBezTo>
                  <a:cubicBezTo>
                    <a:pt x="150" y="247"/>
                    <a:pt x="151" y="246"/>
                    <a:pt x="151" y="245"/>
                  </a:cubicBezTo>
                  <a:cubicBezTo>
                    <a:pt x="149" y="241"/>
                    <a:pt x="148" y="237"/>
                    <a:pt x="147" y="233"/>
                  </a:cubicBezTo>
                  <a:cubicBezTo>
                    <a:pt x="147" y="232"/>
                    <a:pt x="146" y="231"/>
                    <a:pt x="145" y="232"/>
                  </a:cubicBezTo>
                  <a:cubicBezTo>
                    <a:pt x="144" y="232"/>
                    <a:pt x="143" y="233"/>
                    <a:pt x="143" y="234"/>
                  </a:cubicBezTo>
                  <a:close/>
                  <a:moveTo>
                    <a:pt x="136" y="212"/>
                  </a:moveTo>
                  <a:cubicBezTo>
                    <a:pt x="137" y="215"/>
                    <a:pt x="138" y="219"/>
                    <a:pt x="140" y="223"/>
                  </a:cubicBezTo>
                  <a:cubicBezTo>
                    <a:pt x="140" y="224"/>
                    <a:pt x="141" y="225"/>
                    <a:pt x="142" y="224"/>
                  </a:cubicBezTo>
                  <a:cubicBezTo>
                    <a:pt x="143" y="224"/>
                    <a:pt x="144" y="223"/>
                    <a:pt x="143" y="222"/>
                  </a:cubicBezTo>
                  <a:cubicBezTo>
                    <a:pt x="142" y="218"/>
                    <a:pt x="141" y="214"/>
                    <a:pt x="140" y="210"/>
                  </a:cubicBezTo>
                  <a:cubicBezTo>
                    <a:pt x="139" y="209"/>
                    <a:pt x="138" y="209"/>
                    <a:pt x="137" y="209"/>
                  </a:cubicBezTo>
                  <a:cubicBezTo>
                    <a:pt x="136" y="209"/>
                    <a:pt x="135" y="211"/>
                    <a:pt x="136" y="212"/>
                  </a:cubicBezTo>
                  <a:close/>
                  <a:moveTo>
                    <a:pt x="128" y="189"/>
                  </a:moveTo>
                  <a:cubicBezTo>
                    <a:pt x="129" y="193"/>
                    <a:pt x="130" y="197"/>
                    <a:pt x="132" y="200"/>
                  </a:cubicBezTo>
                  <a:cubicBezTo>
                    <a:pt x="132" y="201"/>
                    <a:pt x="133" y="202"/>
                    <a:pt x="134" y="202"/>
                  </a:cubicBezTo>
                  <a:cubicBezTo>
                    <a:pt x="135" y="201"/>
                    <a:pt x="136" y="200"/>
                    <a:pt x="135" y="199"/>
                  </a:cubicBezTo>
                  <a:cubicBezTo>
                    <a:pt x="134" y="195"/>
                    <a:pt x="133" y="191"/>
                    <a:pt x="131" y="188"/>
                  </a:cubicBezTo>
                  <a:cubicBezTo>
                    <a:pt x="131" y="187"/>
                    <a:pt x="130" y="186"/>
                    <a:pt x="129" y="187"/>
                  </a:cubicBezTo>
                  <a:cubicBezTo>
                    <a:pt x="128" y="187"/>
                    <a:pt x="127" y="188"/>
                    <a:pt x="128" y="189"/>
                  </a:cubicBezTo>
                  <a:close/>
                  <a:moveTo>
                    <a:pt x="119" y="167"/>
                  </a:moveTo>
                  <a:cubicBezTo>
                    <a:pt x="120" y="171"/>
                    <a:pt x="122" y="174"/>
                    <a:pt x="123" y="178"/>
                  </a:cubicBezTo>
                  <a:cubicBezTo>
                    <a:pt x="124" y="179"/>
                    <a:pt x="125" y="180"/>
                    <a:pt x="126" y="179"/>
                  </a:cubicBezTo>
                  <a:cubicBezTo>
                    <a:pt x="127" y="179"/>
                    <a:pt x="127" y="178"/>
                    <a:pt x="127" y="177"/>
                  </a:cubicBezTo>
                  <a:cubicBezTo>
                    <a:pt x="125" y="173"/>
                    <a:pt x="124" y="169"/>
                    <a:pt x="122" y="165"/>
                  </a:cubicBezTo>
                  <a:cubicBezTo>
                    <a:pt x="122" y="164"/>
                    <a:pt x="121" y="164"/>
                    <a:pt x="120" y="164"/>
                  </a:cubicBezTo>
                  <a:cubicBezTo>
                    <a:pt x="119" y="165"/>
                    <a:pt x="118" y="166"/>
                    <a:pt x="119" y="167"/>
                  </a:cubicBezTo>
                  <a:close/>
                  <a:moveTo>
                    <a:pt x="110" y="145"/>
                  </a:moveTo>
                  <a:cubicBezTo>
                    <a:pt x="111" y="148"/>
                    <a:pt x="113" y="152"/>
                    <a:pt x="114" y="156"/>
                  </a:cubicBezTo>
                  <a:cubicBezTo>
                    <a:pt x="115" y="157"/>
                    <a:pt x="116" y="157"/>
                    <a:pt x="117" y="157"/>
                  </a:cubicBezTo>
                  <a:cubicBezTo>
                    <a:pt x="118" y="156"/>
                    <a:pt x="118" y="155"/>
                    <a:pt x="118" y="154"/>
                  </a:cubicBezTo>
                  <a:cubicBezTo>
                    <a:pt x="116" y="151"/>
                    <a:pt x="115" y="147"/>
                    <a:pt x="113" y="143"/>
                  </a:cubicBezTo>
                  <a:cubicBezTo>
                    <a:pt x="113" y="142"/>
                    <a:pt x="112" y="142"/>
                    <a:pt x="111" y="142"/>
                  </a:cubicBezTo>
                  <a:cubicBezTo>
                    <a:pt x="110" y="143"/>
                    <a:pt x="109" y="144"/>
                    <a:pt x="110" y="145"/>
                  </a:cubicBezTo>
                  <a:close/>
                  <a:moveTo>
                    <a:pt x="100" y="123"/>
                  </a:moveTo>
                  <a:cubicBezTo>
                    <a:pt x="102" y="126"/>
                    <a:pt x="103" y="130"/>
                    <a:pt x="105" y="134"/>
                  </a:cubicBezTo>
                  <a:cubicBezTo>
                    <a:pt x="105" y="135"/>
                    <a:pt x="107" y="135"/>
                    <a:pt x="108" y="135"/>
                  </a:cubicBezTo>
                  <a:cubicBezTo>
                    <a:pt x="109" y="134"/>
                    <a:pt x="109" y="133"/>
                    <a:pt x="109" y="132"/>
                  </a:cubicBezTo>
                  <a:cubicBezTo>
                    <a:pt x="107" y="128"/>
                    <a:pt x="105" y="125"/>
                    <a:pt x="104" y="121"/>
                  </a:cubicBezTo>
                  <a:cubicBezTo>
                    <a:pt x="103" y="120"/>
                    <a:pt x="102" y="120"/>
                    <a:pt x="101" y="120"/>
                  </a:cubicBezTo>
                  <a:cubicBezTo>
                    <a:pt x="100" y="120"/>
                    <a:pt x="100" y="122"/>
                    <a:pt x="100" y="123"/>
                  </a:cubicBezTo>
                  <a:close/>
                  <a:moveTo>
                    <a:pt x="91" y="101"/>
                  </a:moveTo>
                  <a:cubicBezTo>
                    <a:pt x="92" y="104"/>
                    <a:pt x="94" y="108"/>
                    <a:pt x="95" y="112"/>
                  </a:cubicBezTo>
                  <a:cubicBezTo>
                    <a:pt x="96" y="113"/>
                    <a:pt x="97" y="113"/>
                    <a:pt x="98" y="113"/>
                  </a:cubicBezTo>
                  <a:cubicBezTo>
                    <a:pt x="99" y="112"/>
                    <a:pt x="100" y="111"/>
                    <a:pt x="99" y="110"/>
                  </a:cubicBezTo>
                  <a:cubicBezTo>
                    <a:pt x="97" y="106"/>
                    <a:pt x="96" y="103"/>
                    <a:pt x="94" y="99"/>
                  </a:cubicBezTo>
                  <a:cubicBezTo>
                    <a:pt x="94" y="98"/>
                    <a:pt x="93" y="98"/>
                    <a:pt x="92" y="98"/>
                  </a:cubicBezTo>
                  <a:cubicBezTo>
                    <a:pt x="91" y="98"/>
                    <a:pt x="90" y="100"/>
                    <a:pt x="91" y="101"/>
                  </a:cubicBezTo>
                  <a:close/>
                  <a:moveTo>
                    <a:pt x="83" y="78"/>
                  </a:moveTo>
                  <a:cubicBezTo>
                    <a:pt x="84" y="81"/>
                    <a:pt x="85" y="85"/>
                    <a:pt x="86" y="89"/>
                  </a:cubicBezTo>
                  <a:cubicBezTo>
                    <a:pt x="87" y="90"/>
                    <a:pt x="88" y="91"/>
                    <a:pt x="89" y="91"/>
                  </a:cubicBezTo>
                  <a:cubicBezTo>
                    <a:pt x="90" y="90"/>
                    <a:pt x="90" y="89"/>
                    <a:pt x="90" y="88"/>
                  </a:cubicBezTo>
                  <a:cubicBezTo>
                    <a:pt x="89" y="84"/>
                    <a:pt x="88" y="80"/>
                    <a:pt x="87" y="77"/>
                  </a:cubicBezTo>
                  <a:cubicBezTo>
                    <a:pt x="86" y="76"/>
                    <a:pt x="85" y="75"/>
                    <a:pt x="84" y="75"/>
                  </a:cubicBezTo>
                  <a:cubicBezTo>
                    <a:pt x="83" y="75"/>
                    <a:pt x="82" y="77"/>
                    <a:pt x="83" y="78"/>
                  </a:cubicBezTo>
                  <a:close/>
                  <a:moveTo>
                    <a:pt x="80" y="53"/>
                  </a:moveTo>
                  <a:cubicBezTo>
                    <a:pt x="80" y="54"/>
                    <a:pt x="80" y="55"/>
                    <a:pt x="80" y="55"/>
                  </a:cubicBezTo>
                  <a:cubicBezTo>
                    <a:pt x="80" y="59"/>
                    <a:pt x="80" y="62"/>
                    <a:pt x="81" y="66"/>
                  </a:cubicBezTo>
                  <a:cubicBezTo>
                    <a:pt x="81" y="67"/>
                    <a:pt x="82" y="67"/>
                    <a:pt x="83" y="67"/>
                  </a:cubicBezTo>
                  <a:cubicBezTo>
                    <a:pt x="84" y="67"/>
                    <a:pt x="85" y="66"/>
                    <a:pt x="84" y="65"/>
                  </a:cubicBezTo>
                  <a:cubicBezTo>
                    <a:pt x="84" y="62"/>
                    <a:pt x="84" y="58"/>
                    <a:pt x="84" y="55"/>
                  </a:cubicBezTo>
                  <a:cubicBezTo>
                    <a:pt x="84" y="55"/>
                    <a:pt x="84" y="54"/>
                    <a:pt x="84" y="53"/>
                  </a:cubicBezTo>
                  <a:cubicBezTo>
                    <a:pt x="84" y="52"/>
                    <a:pt x="83" y="51"/>
                    <a:pt x="82" y="51"/>
                  </a:cubicBezTo>
                  <a:cubicBezTo>
                    <a:pt x="81" y="51"/>
                    <a:pt x="80" y="52"/>
                    <a:pt x="80" y="53"/>
                  </a:cubicBezTo>
                  <a:close/>
                  <a:moveTo>
                    <a:pt x="85" y="29"/>
                  </a:moveTo>
                  <a:cubicBezTo>
                    <a:pt x="84" y="33"/>
                    <a:pt x="82" y="37"/>
                    <a:pt x="81" y="41"/>
                  </a:cubicBezTo>
                  <a:cubicBezTo>
                    <a:pt x="81" y="42"/>
                    <a:pt x="82" y="43"/>
                    <a:pt x="83" y="43"/>
                  </a:cubicBezTo>
                  <a:cubicBezTo>
                    <a:pt x="84" y="44"/>
                    <a:pt x="85" y="43"/>
                    <a:pt x="85" y="42"/>
                  </a:cubicBezTo>
                  <a:cubicBezTo>
                    <a:pt x="86" y="38"/>
                    <a:pt x="87" y="34"/>
                    <a:pt x="89" y="31"/>
                  </a:cubicBezTo>
                  <a:cubicBezTo>
                    <a:pt x="89" y="30"/>
                    <a:pt x="89" y="29"/>
                    <a:pt x="88" y="28"/>
                  </a:cubicBezTo>
                  <a:cubicBezTo>
                    <a:pt x="87" y="28"/>
                    <a:pt x="86" y="28"/>
                    <a:pt x="85" y="29"/>
                  </a:cubicBezTo>
                  <a:close/>
                  <a:moveTo>
                    <a:pt x="101" y="10"/>
                  </a:moveTo>
                  <a:cubicBezTo>
                    <a:pt x="98" y="13"/>
                    <a:pt x="95" y="15"/>
                    <a:pt x="92" y="19"/>
                  </a:cubicBezTo>
                  <a:cubicBezTo>
                    <a:pt x="91" y="20"/>
                    <a:pt x="91" y="21"/>
                    <a:pt x="92" y="22"/>
                  </a:cubicBezTo>
                  <a:cubicBezTo>
                    <a:pt x="93" y="22"/>
                    <a:pt x="94" y="22"/>
                    <a:pt x="95" y="21"/>
                  </a:cubicBezTo>
                  <a:cubicBezTo>
                    <a:pt x="97" y="18"/>
                    <a:pt x="100" y="16"/>
                    <a:pt x="103" y="13"/>
                  </a:cubicBezTo>
                  <a:cubicBezTo>
                    <a:pt x="104" y="13"/>
                    <a:pt x="104" y="11"/>
                    <a:pt x="104" y="11"/>
                  </a:cubicBezTo>
                  <a:cubicBezTo>
                    <a:pt x="103" y="10"/>
                    <a:pt x="102" y="9"/>
                    <a:pt x="101" y="10"/>
                  </a:cubicBezTo>
                  <a:close/>
                  <a:moveTo>
                    <a:pt x="124" y="1"/>
                  </a:moveTo>
                  <a:cubicBezTo>
                    <a:pt x="120" y="1"/>
                    <a:pt x="116" y="2"/>
                    <a:pt x="112" y="4"/>
                  </a:cubicBezTo>
                  <a:cubicBezTo>
                    <a:pt x="111" y="4"/>
                    <a:pt x="110" y="6"/>
                    <a:pt x="111" y="7"/>
                  </a:cubicBezTo>
                  <a:cubicBezTo>
                    <a:pt x="111" y="8"/>
                    <a:pt x="112" y="8"/>
                    <a:pt x="113" y="8"/>
                  </a:cubicBezTo>
                  <a:cubicBezTo>
                    <a:pt x="117" y="6"/>
                    <a:pt x="121" y="5"/>
                    <a:pt x="124" y="5"/>
                  </a:cubicBezTo>
                  <a:cubicBezTo>
                    <a:pt x="125" y="4"/>
                    <a:pt x="126" y="3"/>
                    <a:pt x="126" y="2"/>
                  </a:cubicBezTo>
                  <a:cubicBezTo>
                    <a:pt x="126" y="1"/>
                    <a:pt x="125" y="0"/>
                    <a:pt x="124" y="1"/>
                  </a:cubicBezTo>
                  <a:close/>
                  <a:moveTo>
                    <a:pt x="148" y="3"/>
                  </a:moveTo>
                  <a:cubicBezTo>
                    <a:pt x="145" y="1"/>
                    <a:pt x="140" y="0"/>
                    <a:pt x="136" y="0"/>
                  </a:cubicBezTo>
                  <a:cubicBezTo>
                    <a:pt x="135" y="0"/>
                    <a:pt x="134" y="1"/>
                    <a:pt x="134" y="2"/>
                  </a:cubicBezTo>
                  <a:cubicBezTo>
                    <a:pt x="134" y="3"/>
                    <a:pt x="135" y="4"/>
                    <a:pt x="136" y="4"/>
                  </a:cubicBezTo>
                  <a:cubicBezTo>
                    <a:pt x="140" y="4"/>
                    <a:pt x="143" y="5"/>
                    <a:pt x="147" y="7"/>
                  </a:cubicBezTo>
                  <a:cubicBezTo>
                    <a:pt x="148" y="7"/>
                    <a:pt x="149" y="6"/>
                    <a:pt x="149" y="5"/>
                  </a:cubicBezTo>
                  <a:cubicBezTo>
                    <a:pt x="150" y="4"/>
                    <a:pt x="149" y="3"/>
                    <a:pt x="148" y="3"/>
                  </a:cubicBezTo>
                  <a:close/>
                  <a:moveTo>
                    <a:pt x="166" y="20"/>
                  </a:moveTo>
                  <a:cubicBezTo>
                    <a:pt x="165" y="16"/>
                    <a:pt x="162" y="12"/>
                    <a:pt x="159" y="10"/>
                  </a:cubicBezTo>
                  <a:cubicBezTo>
                    <a:pt x="158" y="9"/>
                    <a:pt x="157" y="9"/>
                    <a:pt x="156" y="10"/>
                  </a:cubicBezTo>
                  <a:cubicBezTo>
                    <a:pt x="155" y="10"/>
                    <a:pt x="156" y="12"/>
                    <a:pt x="156" y="12"/>
                  </a:cubicBezTo>
                  <a:cubicBezTo>
                    <a:pt x="159" y="15"/>
                    <a:pt x="161" y="18"/>
                    <a:pt x="162" y="22"/>
                  </a:cubicBezTo>
                  <a:cubicBezTo>
                    <a:pt x="163" y="23"/>
                    <a:pt x="164" y="23"/>
                    <a:pt x="165" y="23"/>
                  </a:cubicBezTo>
                  <a:cubicBezTo>
                    <a:pt x="166" y="22"/>
                    <a:pt x="167" y="21"/>
                    <a:pt x="166" y="20"/>
                  </a:cubicBezTo>
                  <a:close/>
                  <a:moveTo>
                    <a:pt x="166" y="45"/>
                  </a:moveTo>
                  <a:cubicBezTo>
                    <a:pt x="166" y="44"/>
                    <a:pt x="166" y="43"/>
                    <a:pt x="166" y="43"/>
                  </a:cubicBezTo>
                  <a:cubicBezTo>
                    <a:pt x="167" y="39"/>
                    <a:pt x="168" y="36"/>
                    <a:pt x="168" y="33"/>
                  </a:cubicBezTo>
                  <a:cubicBezTo>
                    <a:pt x="168" y="32"/>
                    <a:pt x="167" y="31"/>
                    <a:pt x="166" y="31"/>
                  </a:cubicBezTo>
                  <a:cubicBezTo>
                    <a:pt x="165" y="31"/>
                    <a:pt x="164" y="32"/>
                    <a:pt x="164" y="33"/>
                  </a:cubicBezTo>
                  <a:cubicBezTo>
                    <a:pt x="164" y="35"/>
                    <a:pt x="163" y="38"/>
                    <a:pt x="163" y="42"/>
                  </a:cubicBezTo>
                  <a:cubicBezTo>
                    <a:pt x="162" y="42"/>
                    <a:pt x="162" y="43"/>
                    <a:pt x="162" y="44"/>
                  </a:cubicBezTo>
                  <a:cubicBezTo>
                    <a:pt x="162" y="45"/>
                    <a:pt x="162" y="46"/>
                    <a:pt x="163" y="46"/>
                  </a:cubicBezTo>
                  <a:cubicBezTo>
                    <a:pt x="164" y="47"/>
                    <a:pt x="165" y="46"/>
                    <a:pt x="166" y="45"/>
                  </a:cubicBezTo>
                  <a:close/>
                  <a:moveTo>
                    <a:pt x="155" y="67"/>
                  </a:moveTo>
                  <a:cubicBezTo>
                    <a:pt x="157" y="64"/>
                    <a:pt x="159" y="61"/>
                    <a:pt x="161" y="57"/>
                  </a:cubicBezTo>
                  <a:cubicBezTo>
                    <a:pt x="162" y="56"/>
                    <a:pt x="161" y="54"/>
                    <a:pt x="160" y="54"/>
                  </a:cubicBezTo>
                  <a:cubicBezTo>
                    <a:pt x="159" y="53"/>
                    <a:pt x="158" y="54"/>
                    <a:pt x="158" y="55"/>
                  </a:cubicBezTo>
                  <a:cubicBezTo>
                    <a:pt x="156" y="59"/>
                    <a:pt x="154" y="62"/>
                    <a:pt x="152" y="65"/>
                  </a:cubicBezTo>
                  <a:cubicBezTo>
                    <a:pt x="151" y="66"/>
                    <a:pt x="151" y="67"/>
                    <a:pt x="152" y="67"/>
                  </a:cubicBezTo>
                  <a:cubicBezTo>
                    <a:pt x="153" y="68"/>
                    <a:pt x="154" y="68"/>
                    <a:pt x="155" y="67"/>
                  </a:cubicBezTo>
                  <a:close/>
                  <a:moveTo>
                    <a:pt x="135" y="82"/>
                  </a:moveTo>
                  <a:cubicBezTo>
                    <a:pt x="139" y="80"/>
                    <a:pt x="143" y="78"/>
                    <a:pt x="146" y="76"/>
                  </a:cubicBezTo>
                  <a:cubicBezTo>
                    <a:pt x="147" y="75"/>
                    <a:pt x="147" y="74"/>
                    <a:pt x="146" y="73"/>
                  </a:cubicBezTo>
                  <a:cubicBezTo>
                    <a:pt x="146" y="72"/>
                    <a:pt x="145" y="72"/>
                    <a:pt x="144" y="73"/>
                  </a:cubicBezTo>
                  <a:cubicBezTo>
                    <a:pt x="141" y="75"/>
                    <a:pt x="137" y="77"/>
                    <a:pt x="134" y="78"/>
                  </a:cubicBezTo>
                  <a:cubicBezTo>
                    <a:pt x="133" y="79"/>
                    <a:pt x="132" y="80"/>
                    <a:pt x="133" y="81"/>
                  </a:cubicBezTo>
                  <a:cubicBezTo>
                    <a:pt x="133" y="82"/>
                    <a:pt x="134" y="82"/>
                    <a:pt x="135" y="82"/>
                  </a:cubicBezTo>
                  <a:close/>
                  <a:moveTo>
                    <a:pt x="111" y="86"/>
                  </a:moveTo>
                  <a:cubicBezTo>
                    <a:pt x="112" y="86"/>
                    <a:pt x="113" y="86"/>
                    <a:pt x="114" y="86"/>
                  </a:cubicBezTo>
                  <a:cubicBezTo>
                    <a:pt x="117" y="86"/>
                    <a:pt x="120" y="85"/>
                    <a:pt x="123" y="85"/>
                  </a:cubicBezTo>
                  <a:cubicBezTo>
                    <a:pt x="124" y="85"/>
                    <a:pt x="125" y="84"/>
                    <a:pt x="125" y="83"/>
                  </a:cubicBezTo>
                  <a:cubicBezTo>
                    <a:pt x="125" y="82"/>
                    <a:pt x="124" y="81"/>
                    <a:pt x="123" y="81"/>
                  </a:cubicBezTo>
                  <a:cubicBezTo>
                    <a:pt x="120" y="81"/>
                    <a:pt x="117" y="82"/>
                    <a:pt x="114" y="82"/>
                  </a:cubicBezTo>
                  <a:cubicBezTo>
                    <a:pt x="113" y="82"/>
                    <a:pt x="112" y="82"/>
                    <a:pt x="111" y="82"/>
                  </a:cubicBezTo>
                  <a:cubicBezTo>
                    <a:pt x="110" y="82"/>
                    <a:pt x="109" y="82"/>
                    <a:pt x="109" y="84"/>
                  </a:cubicBezTo>
                  <a:cubicBezTo>
                    <a:pt x="109" y="85"/>
                    <a:pt x="110" y="86"/>
                    <a:pt x="111" y="86"/>
                  </a:cubicBezTo>
                  <a:close/>
                  <a:moveTo>
                    <a:pt x="87" y="82"/>
                  </a:moveTo>
                  <a:cubicBezTo>
                    <a:pt x="91" y="83"/>
                    <a:pt x="95" y="84"/>
                    <a:pt x="99" y="84"/>
                  </a:cubicBezTo>
                  <a:cubicBezTo>
                    <a:pt x="100" y="84"/>
                    <a:pt x="101" y="84"/>
                    <a:pt x="101" y="83"/>
                  </a:cubicBezTo>
                  <a:cubicBezTo>
                    <a:pt x="101" y="82"/>
                    <a:pt x="100" y="81"/>
                    <a:pt x="99" y="80"/>
                  </a:cubicBezTo>
                  <a:cubicBezTo>
                    <a:pt x="95" y="80"/>
                    <a:pt x="92" y="79"/>
                    <a:pt x="88" y="78"/>
                  </a:cubicBezTo>
                  <a:cubicBezTo>
                    <a:pt x="87" y="77"/>
                    <a:pt x="86" y="78"/>
                    <a:pt x="85" y="79"/>
                  </a:cubicBezTo>
                  <a:cubicBezTo>
                    <a:pt x="85" y="80"/>
                    <a:pt x="86" y="81"/>
                    <a:pt x="87" y="82"/>
                  </a:cubicBezTo>
                  <a:close/>
                  <a:moveTo>
                    <a:pt x="64" y="74"/>
                  </a:moveTo>
                  <a:cubicBezTo>
                    <a:pt x="67" y="75"/>
                    <a:pt x="71" y="77"/>
                    <a:pt x="75" y="78"/>
                  </a:cubicBezTo>
                  <a:cubicBezTo>
                    <a:pt x="76" y="78"/>
                    <a:pt x="77" y="78"/>
                    <a:pt x="78" y="77"/>
                  </a:cubicBezTo>
                  <a:cubicBezTo>
                    <a:pt x="78" y="76"/>
                    <a:pt x="77" y="75"/>
                    <a:pt x="76" y="74"/>
                  </a:cubicBezTo>
                  <a:cubicBezTo>
                    <a:pt x="73" y="73"/>
                    <a:pt x="69" y="71"/>
                    <a:pt x="65" y="70"/>
                  </a:cubicBezTo>
                  <a:cubicBezTo>
                    <a:pt x="64" y="69"/>
                    <a:pt x="63" y="70"/>
                    <a:pt x="63" y="71"/>
                  </a:cubicBezTo>
                  <a:cubicBezTo>
                    <a:pt x="62" y="72"/>
                    <a:pt x="63" y="73"/>
                    <a:pt x="64" y="74"/>
                  </a:cubicBezTo>
                  <a:close/>
                  <a:moveTo>
                    <a:pt x="42" y="63"/>
                  </a:moveTo>
                  <a:cubicBezTo>
                    <a:pt x="45" y="65"/>
                    <a:pt x="49" y="67"/>
                    <a:pt x="53" y="69"/>
                  </a:cubicBezTo>
                  <a:cubicBezTo>
                    <a:pt x="54" y="69"/>
                    <a:pt x="55" y="69"/>
                    <a:pt x="55" y="68"/>
                  </a:cubicBezTo>
                  <a:cubicBezTo>
                    <a:pt x="56" y="67"/>
                    <a:pt x="55" y="65"/>
                    <a:pt x="54" y="65"/>
                  </a:cubicBezTo>
                  <a:cubicBezTo>
                    <a:pt x="51" y="63"/>
                    <a:pt x="47" y="61"/>
                    <a:pt x="44" y="60"/>
                  </a:cubicBezTo>
                  <a:cubicBezTo>
                    <a:pt x="43" y="59"/>
                    <a:pt x="42" y="59"/>
                    <a:pt x="41" y="60"/>
                  </a:cubicBezTo>
                  <a:cubicBezTo>
                    <a:pt x="41" y="61"/>
                    <a:pt x="41" y="63"/>
                    <a:pt x="42" y="63"/>
                  </a:cubicBezTo>
                  <a:close/>
                  <a:moveTo>
                    <a:pt x="21" y="51"/>
                  </a:moveTo>
                  <a:cubicBezTo>
                    <a:pt x="24" y="53"/>
                    <a:pt x="28" y="55"/>
                    <a:pt x="31" y="57"/>
                  </a:cubicBezTo>
                  <a:cubicBezTo>
                    <a:pt x="32" y="58"/>
                    <a:pt x="34" y="58"/>
                    <a:pt x="34" y="57"/>
                  </a:cubicBezTo>
                  <a:cubicBezTo>
                    <a:pt x="35" y="56"/>
                    <a:pt x="34" y="54"/>
                    <a:pt x="33" y="54"/>
                  </a:cubicBezTo>
                  <a:cubicBezTo>
                    <a:pt x="30" y="52"/>
                    <a:pt x="26" y="50"/>
                    <a:pt x="23" y="48"/>
                  </a:cubicBezTo>
                  <a:cubicBezTo>
                    <a:pt x="22" y="47"/>
                    <a:pt x="21" y="47"/>
                    <a:pt x="20" y="48"/>
                  </a:cubicBezTo>
                  <a:cubicBezTo>
                    <a:pt x="20" y="49"/>
                    <a:pt x="20" y="51"/>
                    <a:pt x="21" y="51"/>
                  </a:cubicBezTo>
                  <a:close/>
                  <a:moveTo>
                    <a:pt x="2" y="39"/>
                  </a:moveTo>
                  <a:cubicBezTo>
                    <a:pt x="2" y="37"/>
                    <a:pt x="2" y="37"/>
                    <a:pt x="2" y="37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2" y="39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3" y="39"/>
                    <a:pt x="4" y="41"/>
                  </a:cubicBezTo>
                  <a:cubicBezTo>
                    <a:pt x="6" y="42"/>
                    <a:pt x="8" y="43"/>
                    <a:pt x="11" y="45"/>
                  </a:cubicBezTo>
                  <a:cubicBezTo>
                    <a:pt x="12" y="45"/>
                    <a:pt x="13" y="45"/>
                    <a:pt x="14" y="44"/>
                  </a:cubicBezTo>
                  <a:cubicBezTo>
                    <a:pt x="14" y="43"/>
                    <a:pt x="14" y="42"/>
                    <a:pt x="13" y="41"/>
                  </a:cubicBezTo>
                  <a:cubicBezTo>
                    <a:pt x="10" y="39"/>
                    <a:pt x="8" y="38"/>
                    <a:pt x="6" y="37"/>
                  </a:cubicBezTo>
                  <a:cubicBezTo>
                    <a:pt x="5" y="36"/>
                    <a:pt x="4" y="36"/>
                    <a:pt x="4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1" y="35"/>
                    <a:pt x="0" y="36"/>
                    <a:pt x="0" y="37"/>
                  </a:cubicBezTo>
                  <a:cubicBezTo>
                    <a:pt x="0" y="38"/>
                    <a:pt x="1" y="39"/>
                    <a:pt x="2" y="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0" name="Freeform 615"/>
            <p:cNvSpPr>
              <a:spLocks/>
            </p:cNvSpPr>
            <p:nvPr/>
          </p:nvSpPr>
          <p:spPr bwMode="auto">
            <a:xfrm rot="16200000">
              <a:off x="4303548" y="467425"/>
              <a:ext cx="574532" cy="250270"/>
            </a:xfrm>
            <a:custGeom>
              <a:avLst/>
              <a:gdLst>
                <a:gd name="T0" fmla="*/ 99 w 99"/>
                <a:gd name="T1" fmla="*/ 43 h 43"/>
                <a:gd name="T2" fmla="*/ 35 w 99"/>
                <a:gd name="T3" fmla="*/ 3 h 43"/>
                <a:gd name="T4" fmla="*/ 0 w 99"/>
                <a:gd name="T5" fmla="*/ 1 h 43"/>
                <a:gd name="T6" fmla="*/ 99 w 99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9" h="43">
                  <a:moveTo>
                    <a:pt x="99" y="43"/>
                  </a:moveTo>
                  <a:cubicBezTo>
                    <a:pt x="84" y="23"/>
                    <a:pt x="62" y="8"/>
                    <a:pt x="35" y="3"/>
                  </a:cubicBezTo>
                  <a:cubicBezTo>
                    <a:pt x="23" y="0"/>
                    <a:pt x="11" y="0"/>
                    <a:pt x="0" y="1"/>
                  </a:cubicBezTo>
                  <a:cubicBezTo>
                    <a:pt x="16" y="13"/>
                    <a:pt x="50" y="32"/>
                    <a:pt x="99" y="43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1" name="Freeform 616"/>
            <p:cNvSpPr>
              <a:spLocks/>
            </p:cNvSpPr>
            <p:nvPr/>
          </p:nvSpPr>
          <p:spPr bwMode="auto">
            <a:xfrm rot="16200000">
              <a:off x="4212145" y="517479"/>
              <a:ext cx="826977" cy="306853"/>
            </a:xfrm>
            <a:custGeom>
              <a:avLst/>
              <a:gdLst>
                <a:gd name="T0" fmla="*/ 142 w 142"/>
                <a:gd name="T1" fmla="*/ 53 h 53"/>
                <a:gd name="T2" fmla="*/ 134 w 142"/>
                <a:gd name="T3" fmla="*/ 42 h 53"/>
                <a:gd name="T4" fmla="*/ 35 w 142"/>
                <a:gd name="T5" fmla="*/ 0 h 53"/>
                <a:gd name="T6" fmla="*/ 0 w 142"/>
                <a:gd name="T7" fmla="*/ 10 h 53"/>
                <a:gd name="T8" fmla="*/ 142 w 142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53">
                  <a:moveTo>
                    <a:pt x="142" y="53"/>
                  </a:moveTo>
                  <a:cubicBezTo>
                    <a:pt x="140" y="49"/>
                    <a:pt x="137" y="46"/>
                    <a:pt x="134" y="42"/>
                  </a:cubicBezTo>
                  <a:cubicBezTo>
                    <a:pt x="85" y="31"/>
                    <a:pt x="51" y="12"/>
                    <a:pt x="35" y="0"/>
                  </a:cubicBezTo>
                  <a:cubicBezTo>
                    <a:pt x="22" y="1"/>
                    <a:pt x="11" y="5"/>
                    <a:pt x="0" y="10"/>
                  </a:cubicBezTo>
                  <a:cubicBezTo>
                    <a:pt x="26" y="22"/>
                    <a:pt x="95" y="51"/>
                    <a:pt x="142" y="53"/>
                  </a:cubicBezTo>
                  <a:close/>
                </a:path>
              </a:pathLst>
            </a:custGeom>
            <a:solidFill>
              <a:srgbClr val="E8AD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2" name="Freeform 617"/>
            <p:cNvSpPr>
              <a:spLocks/>
            </p:cNvSpPr>
            <p:nvPr/>
          </p:nvSpPr>
          <p:spPr bwMode="auto">
            <a:xfrm rot="16200000">
              <a:off x="4191470" y="566444"/>
              <a:ext cx="983668" cy="309028"/>
            </a:xfrm>
            <a:custGeom>
              <a:avLst/>
              <a:gdLst>
                <a:gd name="T0" fmla="*/ 169 w 169"/>
                <a:gd name="T1" fmla="*/ 53 h 53"/>
                <a:gd name="T2" fmla="*/ 164 w 169"/>
                <a:gd name="T3" fmla="*/ 43 h 53"/>
                <a:gd name="T4" fmla="*/ 22 w 169"/>
                <a:gd name="T5" fmla="*/ 0 h 53"/>
                <a:gd name="T6" fmla="*/ 0 w 169"/>
                <a:gd name="T7" fmla="*/ 14 h 53"/>
                <a:gd name="T8" fmla="*/ 169 w 169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53">
                  <a:moveTo>
                    <a:pt x="169" y="53"/>
                  </a:moveTo>
                  <a:cubicBezTo>
                    <a:pt x="167" y="49"/>
                    <a:pt x="166" y="46"/>
                    <a:pt x="164" y="43"/>
                  </a:cubicBezTo>
                  <a:cubicBezTo>
                    <a:pt x="117" y="41"/>
                    <a:pt x="48" y="12"/>
                    <a:pt x="22" y="0"/>
                  </a:cubicBezTo>
                  <a:cubicBezTo>
                    <a:pt x="14" y="4"/>
                    <a:pt x="7" y="8"/>
                    <a:pt x="0" y="14"/>
                  </a:cubicBezTo>
                  <a:cubicBezTo>
                    <a:pt x="27" y="24"/>
                    <a:pt x="106" y="53"/>
                    <a:pt x="169" y="53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3" name="Freeform 618"/>
            <p:cNvSpPr>
              <a:spLocks/>
            </p:cNvSpPr>
            <p:nvPr/>
          </p:nvSpPr>
          <p:spPr bwMode="auto">
            <a:xfrm rot="16200000">
              <a:off x="5262189" y="764483"/>
              <a:ext cx="783452" cy="121870"/>
            </a:xfrm>
            <a:custGeom>
              <a:avLst/>
              <a:gdLst>
                <a:gd name="T0" fmla="*/ 16 w 135"/>
                <a:gd name="T1" fmla="*/ 11 h 21"/>
                <a:gd name="T2" fmla="*/ 103 w 135"/>
                <a:gd name="T3" fmla="*/ 21 h 21"/>
                <a:gd name="T4" fmla="*/ 135 w 135"/>
                <a:gd name="T5" fmla="*/ 4 h 21"/>
                <a:gd name="T6" fmla="*/ 0 w 135"/>
                <a:gd name="T7" fmla="*/ 0 h 21"/>
                <a:gd name="T8" fmla="*/ 16 w 135"/>
                <a:gd name="T9" fmla="*/ 1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21">
                  <a:moveTo>
                    <a:pt x="16" y="11"/>
                  </a:moveTo>
                  <a:cubicBezTo>
                    <a:pt x="35" y="15"/>
                    <a:pt x="71" y="21"/>
                    <a:pt x="103" y="21"/>
                  </a:cubicBezTo>
                  <a:cubicBezTo>
                    <a:pt x="115" y="17"/>
                    <a:pt x="125" y="11"/>
                    <a:pt x="135" y="4"/>
                  </a:cubicBezTo>
                  <a:cubicBezTo>
                    <a:pt x="93" y="10"/>
                    <a:pt x="28" y="3"/>
                    <a:pt x="0" y="0"/>
                  </a:cubicBezTo>
                  <a:cubicBezTo>
                    <a:pt x="5" y="4"/>
                    <a:pt x="10" y="8"/>
                    <a:pt x="16" y="11"/>
                  </a:cubicBezTo>
                  <a:close/>
                </a:path>
              </a:pathLst>
            </a:custGeom>
            <a:solidFill>
              <a:srgbClr val="FBDF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4" name="Freeform 619"/>
            <p:cNvSpPr>
              <a:spLocks/>
            </p:cNvSpPr>
            <p:nvPr/>
          </p:nvSpPr>
          <p:spPr bwMode="auto">
            <a:xfrm rot="16200000">
              <a:off x="5451523" y="825419"/>
              <a:ext cx="504891" cy="91403"/>
            </a:xfrm>
            <a:custGeom>
              <a:avLst/>
              <a:gdLst>
                <a:gd name="T0" fmla="*/ 32 w 87"/>
                <a:gd name="T1" fmla="*/ 12 h 16"/>
                <a:gd name="T2" fmla="*/ 87 w 87"/>
                <a:gd name="T3" fmla="*/ 10 h 16"/>
                <a:gd name="T4" fmla="*/ 0 w 87"/>
                <a:gd name="T5" fmla="*/ 0 h 16"/>
                <a:gd name="T6" fmla="*/ 32 w 87"/>
                <a:gd name="T7" fmla="*/ 1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7" h="16">
                  <a:moveTo>
                    <a:pt x="32" y="12"/>
                  </a:moveTo>
                  <a:cubicBezTo>
                    <a:pt x="51" y="16"/>
                    <a:pt x="70" y="15"/>
                    <a:pt x="87" y="10"/>
                  </a:cubicBezTo>
                  <a:cubicBezTo>
                    <a:pt x="55" y="10"/>
                    <a:pt x="19" y="4"/>
                    <a:pt x="0" y="0"/>
                  </a:cubicBezTo>
                  <a:cubicBezTo>
                    <a:pt x="9" y="6"/>
                    <a:pt x="20" y="10"/>
                    <a:pt x="32" y="12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5" name="Freeform 620"/>
            <p:cNvSpPr>
              <a:spLocks/>
            </p:cNvSpPr>
            <p:nvPr/>
          </p:nvSpPr>
          <p:spPr bwMode="auto">
            <a:xfrm rot="16200000">
              <a:off x="4340544" y="598000"/>
              <a:ext cx="1262228" cy="406961"/>
            </a:xfrm>
            <a:custGeom>
              <a:avLst/>
              <a:gdLst>
                <a:gd name="T0" fmla="*/ 217 w 217"/>
                <a:gd name="T1" fmla="*/ 49 h 70"/>
                <a:gd name="T2" fmla="*/ 214 w 217"/>
                <a:gd name="T3" fmla="*/ 31 h 70"/>
                <a:gd name="T4" fmla="*/ 14 w 217"/>
                <a:gd name="T5" fmla="*/ 0 h 70"/>
                <a:gd name="T6" fmla="*/ 0 w 217"/>
                <a:gd name="T7" fmla="*/ 34 h 70"/>
                <a:gd name="T8" fmla="*/ 217 w 217"/>
                <a:gd name="T9" fmla="*/ 4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7" h="70">
                  <a:moveTo>
                    <a:pt x="217" y="49"/>
                  </a:moveTo>
                  <a:cubicBezTo>
                    <a:pt x="216" y="43"/>
                    <a:pt x="215" y="37"/>
                    <a:pt x="214" y="31"/>
                  </a:cubicBezTo>
                  <a:cubicBezTo>
                    <a:pt x="147" y="41"/>
                    <a:pt x="52" y="13"/>
                    <a:pt x="14" y="0"/>
                  </a:cubicBezTo>
                  <a:cubicBezTo>
                    <a:pt x="8" y="10"/>
                    <a:pt x="3" y="22"/>
                    <a:pt x="0" y="34"/>
                  </a:cubicBezTo>
                  <a:cubicBezTo>
                    <a:pt x="35" y="43"/>
                    <a:pt x="149" y="70"/>
                    <a:pt x="217" y="49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6" name="Freeform 621"/>
            <p:cNvSpPr>
              <a:spLocks/>
            </p:cNvSpPr>
            <p:nvPr/>
          </p:nvSpPr>
          <p:spPr bwMode="auto">
            <a:xfrm rot="16200000">
              <a:off x="5107674" y="755778"/>
              <a:ext cx="948847" cy="139280"/>
            </a:xfrm>
            <a:custGeom>
              <a:avLst/>
              <a:gdLst>
                <a:gd name="T0" fmla="*/ 0 w 163"/>
                <a:gd name="T1" fmla="*/ 0 h 24"/>
                <a:gd name="T2" fmla="*/ 14 w 163"/>
                <a:gd name="T3" fmla="*/ 14 h 24"/>
                <a:gd name="T4" fmla="*/ 149 w 163"/>
                <a:gd name="T5" fmla="*/ 18 h 24"/>
                <a:gd name="T6" fmla="*/ 163 w 163"/>
                <a:gd name="T7" fmla="*/ 7 h 24"/>
                <a:gd name="T8" fmla="*/ 0 w 163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24">
                  <a:moveTo>
                    <a:pt x="0" y="0"/>
                  </a:moveTo>
                  <a:cubicBezTo>
                    <a:pt x="4" y="5"/>
                    <a:pt x="9" y="10"/>
                    <a:pt x="14" y="14"/>
                  </a:cubicBezTo>
                  <a:cubicBezTo>
                    <a:pt x="42" y="17"/>
                    <a:pt x="107" y="24"/>
                    <a:pt x="149" y="18"/>
                  </a:cubicBezTo>
                  <a:cubicBezTo>
                    <a:pt x="154" y="15"/>
                    <a:pt x="158" y="11"/>
                    <a:pt x="163" y="7"/>
                  </a:cubicBezTo>
                  <a:cubicBezTo>
                    <a:pt x="106" y="17"/>
                    <a:pt x="28" y="5"/>
                    <a:pt x="0" y="0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7" name="Freeform 622"/>
            <p:cNvSpPr>
              <a:spLocks/>
            </p:cNvSpPr>
            <p:nvPr/>
          </p:nvSpPr>
          <p:spPr bwMode="auto">
            <a:xfrm rot="16200000">
              <a:off x="5005390" y="740545"/>
              <a:ext cx="1053308" cy="156690"/>
            </a:xfrm>
            <a:custGeom>
              <a:avLst/>
              <a:gdLst>
                <a:gd name="T0" fmla="*/ 181 w 181"/>
                <a:gd name="T1" fmla="*/ 4 h 27"/>
                <a:gd name="T2" fmla="*/ 0 w 181"/>
                <a:gd name="T3" fmla="*/ 0 h 27"/>
                <a:gd name="T4" fmla="*/ 8 w 181"/>
                <a:gd name="T5" fmla="*/ 10 h 27"/>
                <a:gd name="T6" fmla="*/ 171 w 181"/>
                <a:gd name="T7" fmla="*/ 17 h 27"/>
                <a:gd name="T8" fmla="*/ 181 w 181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" h="27">
                  <a:moveTo>
                    <a:pt x="181" y="4"/>
                  </a:moveTo>
                  <a:cubicBezTo>
                    <a:pt x="124" y="19"/>
                    <a:pt x="35" y="5"/>
                    <a:pt x="0" y="0"/>
                  </a:cubicBezTo>
                  <a:cubicBezTo>
                    <a:pt x="3" y="3"/>
                    <a:pt x="5" y="7"/>
                    <a:pt x="8" y="10"/>
                  </a:cubicBezTo>
                  <a:cubicBezTo>
                    <a:pt x="36" y="15"/>
                    <a:pt x="114" y="27"/>
                    <a:pt x="171" y="17"/>
                  </a:cubicBezTo>
                  <a:cubicBezTo>
                    <a:pt x="175" y="13"/>
                    <a:pt x="178" y="8"/>
                    <a:pt x="181" y="4"/>
                  </a:cubicBezTo>
                  <a:close/>
                </a:path>
              </a:pathLst>
            </a:custGeom>
            <a:solidFill>
              <a:srgbClr val="A885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8" name="Freeform 623"/>
            <p:cNvSpPr>
              <a:spLocks/>
            </p:cNvSpPr>
            <p:nvPr/>
          </p:nvSpPr>
          <p:spPr bwMode="auto">
            <a:xfrm rot="16200000">
              <a:off x="4748591" y="609969"/>
              <a:ext cx="1249171" cy="383021"/>
            </a:xfrm>
            <a:custGeom>
              <a:avLst/>
              <a:gdLst>
                <a:gd name="T0" fmla="*/ 214 w 215"/>
                <a:gd name="T1" fmla="*/ 9 h 66"/>
                <a:gd name="T2" fmla="*/ 215 w 215"/>
                <a:gd name="T3" fmla="*/ 0 h 66"/>
                <a:gd name="T4" fmla="*/ 0 w 215"/>
                <a:gd name="T5" fmla="*/ 13 h 66"/>
                <a:gd name="T6" fmla="*/ 14 w 215"/>
                <a:gd name="T7" fmla="*/ 47 h 66"/>
                <a:gd name="T8" fmla="*/ 195 w 215"/>
                <a:gd name="T9" fmla="*/ 51 h 66"/>
                <a:gd name="T10" fmla="*/ 214 w 215"/>
                <a:gd name="T11" fmla="*/ 9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5" h="66">
                  <a:moveTo>
                    <a:pt x="214" y="9"/>
                  </a:moveTo>
                  <a:cubicBezTo>
                    <a:pt x="214" y="6"/>
                    <a:pt x="215" y="3"/>
                    <a:pt x="215" y="0"/>
                  </a:cubicBezTo>
                  <a:cubicBezTo>
                    <a:pt x="159" y="26"/>
                    <a:pt x="43" y="17"/>
                    <a:pt x="0" y="13"/>
                  </a:cubicBezTo>
                  <a:cubicBezTo>
                    <a:pt x="3" y="25"/>
                    <a:pt x="8" y="36"/>
                    <a:pt x="14" y="47"/>
                  </a:cubicBezTo>
                  <a:cubicBezTo>
                    <a:pt x="49" y="52"/>
                    <a:pt x="138" y="66"/>
                    <a:pt x="195" y="51"/>
                  </a:cubicBezTo>
                  <a:cubicBezTo>
                    <a:pt x="204" y="39"/>
                    <a:pt x="210" y="25"/>
                    <a:pt x="214" y="9"/>
                  </a:cubicBezTo>
                  <a:close/>
                </a:path>
              </a:pathLst>
            </a:custGeom>
            <a:solidFill>
              <a:srgbClr val="F5AF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9" name="Freeform 624"/>
            <p:cNvSpPr>
              <a:spLocks/>
            </p:cNvSpPr>
            <p:nvPr/>
          </p:nvSpPr>
          <p:spPr bwMode="auto">
            <a:xfrm rot="16200000">
              <a:off x="4505939" y="630643"/>
              <a:ext cx="1286168" cy="365611"/>
            </a:xfrm>
            <a:custGeom>
              <a:avLst/>
              <a:gdLst>
                <a:gd name="T0" fmla="*/ 221 w 221"/>
                <a:gd name="T1" fmla="*/ 15 h 63"/>
                <a:gd name="T2" fmla="*/ 4 w 221"/>
                <a:gd name="T3" fmla="*/ 0 h 63"/>
                <a:gd name="T4" fmla="*/ 4 w 221"/>
                <a:gd name="T5" fmla="*/ 2 h 63"/>
                <a:gd name="T6" fmla="*/ 5 w 221"/>
                <a:gd name="T7" fmla="*/ 50 h 63"/>
                <a:gd name="T8" fmla="*/ 220 w 221"/>
                <a:gd name="T9" fmla="*/ 37 h 63"/>
                <a:gd name="T10" fmla="*/ 221 w 221"/>
                <a:gd name="T11" fmla="*/ 1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1" h="63">
                  <a:moveTo>
                    <a:pt x="221" y="15"/>
                  </a:moveTo>
                  <a:cubicBezTo>
                    <a:pt x="153" y="36"/>
                    <a:pt x="39" y="9"/>
                    <a:pt x="4" y="0"/>
                  </a:cubicBezTo>
                  <a:cubicBezTo>
                    <a:pt x="4" y="1"/>
                    <a:pt x="4" y="1"/>
                    <a:pt x="4" y="2"/>
                  </a:cubicBezTo>
                  <a:cubicBezTo>
                    <a:pt x="0" y="18"/>
                    <a:pt x="1" y="35"/>
                    <a:pt x="5" y="50"/>
                  </a:cubicBezTo>
                  <a:cubicBezTo>
                    <a:pt x="48" y="54"/>
                    <a:pt x="164" y="63"/>
                    <a:pt x="220" y="37"/>
                  </a:cubicBezTo>
                  <a:cubicBezTo>
                    <a:pt x="221" y="29"/>
                    <a:pt x="221" y="22"/>
                    <a:pt x="221" y="15"/>
                  </a:cubicBezTo>
                  <a:close/>
                </a:path>
              </a:pathLst>
            </a:custGeom>
            <a:solidFill>
              <a:srgbClr val="CFA3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0" name="Freeform 625"/>
            <p:cNvSpPr>
              <a:spLocks/>
            </p:cNvSpPr>
            <p:nvPr/>
          </p:nvSpPr>
          <p:spPr bwMode="auto">
            <a:xfrm rot="16200000">
              <a:off x="4226290" y="572972"/>
              <a:ext cx="1164297" cy="393903"/>
            </a:xfrm>
            <a:custGeom>
              <a:avLst/>
              <a:gdLst>
                <a:gd name="T0" fmla="*/ 200 w 200"/>
                <a:gd name="T1" fmla="*/ 58 h 68"/>
                <a:gd name="T2" fmla="*/ 193 w 200"/>
                <a:gd name="T3" fmla="*/ 39 h 68"/>
                <a:gd name="T4" fmla="*/ 24 w 200"/>
                <a:gd name="T5" fmla="*/ 0 h 68"/>
                <a:gd name="T6" fmla="*/ 0 w 200"/>
                <a:gd name="T7" fmla="*/ 27 h 68"/>
                <a:gd name="T8" fmla="*/ 200 w 200"/>
                <a:gd name="T9" fmla="*/ 5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68">
                  <a:moveTo>
                    <a:pt x="200" y="58"/>
                  </a:moveTo>
                  <a:cubicBezTo>
                    <a:pt x="198" y="52"/>
                    <a:pt x="196" y="45"/>
                    <a:pt x="193" y="39"/>
                  </a:cubicBezTo>
                  <a:cubicBezTo>
                    <a:pt x="130" y="39"/>
                    <a:pt x="51" y="10"/>
                    <a:pt x="24" y="0"/>
                  </a:cubicBezTo>
                  <a:cubicBezTo>
                    <a:pt x="15" y="7"/>
                    <a:pt x="7" y="17"/>
                    <a:pt x="0" y="27"/>
                  </a:cubicBezTo>
                  <a:cubicBezTo>
                    <a:pt x="38" y="40"/>
                    <a:pt x="133" y="68"/>
                    <a:pt x="200" y="58"/>
                  </a:cubicBezTo>
                  <a:close/>
                </a:path>
              </a:pathLst>
            </a:custGeom>
            <a:solidFill>
              <a:srgbClr val="FB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1" name="Freeform 626"/>
            <p:cNvSpPr>
              <a:spLocks noEditPoints="1"/>
            </p:cNvSpPr>
            <p:nvPr/>
          </p:nvSpPr>
          <p:spPr bwMode="auto">
            <a:xfrm rot="16200000">
              <a:off x="-1546230" y="3239974"/>
              <a:ext cx="3762747" cy="670287"/>
            </a:xfrm>
            <a:custGeom>
              <a:avLst/>
              <a:gdLst>
                <a:gd name="T0" fmla="*/ 644 w 647"/>
                <a:gd name="T1" fmla="*/ 1 h 115"/>
                <a:gd name="T2" fmla="*/ 645 w 647"/>
                <a:gd name="T3" fmla="*/ 6 h 115"/>
                <a:gd name="T4" fmla="*/ 634 w 647"/>
                <a:gd name="T5" fmla="*/ 12 h 115"/>
                <a:gd name="T6" fmla="*/ 609 w 647"/>
                <a:gd name="T7" fmla="*/ 38 h 115"/>
                <a:gd name="T8" fmla="*/ 606 w 647"/>
                <a:gd name="T9" fmla="*/ 35 h 115"/>
                <a:gd name="T10" fmla="*/ 599 w 647"/>
                <a:gd name="T11" fmla="*/ 45 h 115"/>
                <a:gd name="T12" fmla="*/ 586 w 647"/>
                <a:gd name="T13" fmla="*/ 51 h 115"/>
                <a:gd name="T14" fmla="*/ 579 w 647"/>
                <a:gd name="T15" fmla="*/ 55 h 115"/>
                <a:gd name="T16" fmla="*/ 567 w 647"/>
                <a:gd name="T17" fmla="*/ 63 h 115"/>
                <a:gd name="T18" fmla="*/ 555 w 647"/>
                <a:gd name="T19" fmla="*/ 65 h 115"/>
                <a:gd name="T20" fmla="*/ 523 w 647"/>
                <a:gd name="T21" fmla="*/ 83 h 115"/>
                <a:gd name="T22" fmla="*/ 522 w 647"/>
                <a:gd name="T23" fmla="*/ 79 h 115"/>
                <a:gd name="T24" fmla="*/ 512 w 647"/>
                <a:gd name="T25" fmla="*/ 87 h 115"/>
                <a:gd name="T26" fmla="*/ 498 w 647"/>
                <a:gd name="T27" fmla="*/ 89 h 115"/>
                <a:gd name="T28" fmla="*/ 490 w 647"/>
                <a:gd name="T29" fmla="*/ 91 h 115"/>
                <a:gd name="T30" fmla="*/ 477 w 647"/>
                <a:gd name="T31" fmla="*/ 97 h 115"/>
                <a:gd name="T32" fmla="*/ 465 w 647"/>
                <a:gd name="T33" fmla="*/ 96 h 115"/>
                <a:gd name="T34" fmla="*/ 430 w 647"/>
                <a:gd name="T35" fmla="*/ 107 h 115"/>
                <a:gd name="T36" fmla="*/ 429 w 647"/>
                <a:gd name="T37" fmla="*/ 103 h 115"/>
                <a:gd name="T38" fmla="*/ 418 w 647"/>
                <a:gd name="T39" fmla="*/ 108 h 115"/>
                <a:gd name="T40" fmla="*/ 404 w 647"/>
                <a:gd name="T41" fmla="*/ 108 h 115"/>
                <a:gd name="T42" fmla="*/ 396 w 647"/>
                <a:gd name="T43" fmla="*/ 109 h 115"/>
                <a:gd name="T44" fmla="*/ 382 w 647"/>
                <a:gd name="T45" fmla="*/ 112 h 115"/>
                <a:gd name="T46" fmla="*/ 370 w 647"/>
                <a:gd name="T47" fmla="*/ 109 h 115"/>
                <a:gd name="T48" fmla="*/ 334 w 647"/>
                <a:gd name="T49" fmla="*/ 115 h 115"/>
                <a:gd name="T50" fmla="*/ 334 w 647"/>
                <a:gd name="T51" fmla="*/ 111 h 115"/>
                <a:gd name="T52" fmla="*/ 322 w 647"/>
                <a:gd name="T53" fmla="*/ 115 h 115"/>
                <a:gd name="T54" fmla="*/ 308 w 647"/>
                <a:gd name="T55" fmla="*/ 112 h 115"/>
                <a:gd name="T56" fmla="*/ 300 w 647"/>
                <a:gd name="T57" fmla="*/ 112 h 115"/>
                <a:gd name="T58" fmla="*/ 286 w 647"/>
                <a:gd name="T59" fmla="*/ 114 h 115"/>
                <a:gd name="T60" fmla="*/ 274 w 647"/>
                <a:gd name="T61" fmla="*/ 109 h 115"/>
                <a:gd name="T62" fmla="*/ 238 w 647"/>
                <a:gd name="T63" fmla="*/ 109 h 115"/>
                <a:gd name="T64" fmla="*/ 239 w 647"/>
                <a:gd name="T65" fmla="*/ 105 h 115"/>
                <a:gd name="T66" fmla="*/ 226 w 647"/>
                <a:gd name="T67" fmla="*/ 108 h 115"/>
                <a:gd name="T68" fmla="*/ 213 w 647"/>
                <a:gd name="T69" fmla="*/ 103 h 115"/>
                <a:gd name="T70" fmla="*/ 205 w 647"/>
                <a:gd name="T71" fmla="*/ 102 h 115"/>
                <a:gd name="T72" fmla="*/ 191 w 647"/>
                <a:gd name="T73" fmla="*/ 101 h 115"/>
                <a:gd name="T74" fmla="*/ 180 w 647"/>
                <a:gd name="T75" fmla="*/ 95 h 115"/>
                <a:gd name="T76" fmla="*/ 144 w 647"/>
                <a:gd name="T77" fmla="*/ 89 h 115"/>
                <a:gd name="T78" fmla="*/ 146 w 647"/>
                <a:gd name="T79" fmla="*/ 85 h 115"/>
                <a:gd name="T80" fmla="*/ 133 w 647"/>
                <a:gd name="T81" fmla="*/ 85 h 115"/>
                <a:gd name="T82" fmla="*/ 120 w 647"/>
                <a:gd name="T83" fmla="*/ 78 h 115"/>
                <a:gd name="T84" fmla="*/ 113 w 647"/>
                <a:gd name="T85" fmla="*/ 75 h 115"/>
                <a:gd name="T86" fmla="*/ 99 w 647"/>
                <a:gd name="T87" fmla="*/ 71 h 115"/>
                <a:gd name="T88" fmla="*/ 90 w 647"/>
                <a:gd name="T89" fmla="*/ 63 h 115"/>
                <a:gd name="T90" fmla="*/ 57 w 647"/>
                <a:gd name="T91" fmla="*/ 49 h 115"/>
                <a:gd name="T92" fmla="*/ 59 w 647"/>
                <a:gd name="T93" fmla="*/ 45 h 115"/>
                <a:gd name="T94" fmla="*/ 47 w 647"/>
                <a:gd name="T95" fmla="*/ 42 h 115"/>
                <a:gd name="T96" fmla="*/ 36 w 647"/>
                <a:gd name="T97" fmla="*/ 33 h 115"/>
                <a:gd name="T98" fmla="*/ 30 w 647"/>
                <a:gd name="T99" fmla="*/ 28 h 115"/>
                <a:gd name="T100" fmla="*/ 18 w 647"/>
                <a:gd name="T101" fmla="*/ 20 h 115"/>
                <a:gd name="T102" fmla="*/ 12 w 647"/>
                <a:gd name="T103" fmla="*/ 9 h 115"/>
                <a:gd name="T104" fmla="*/ 1 w 647"/>
                <a:gd name="T10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47" h="115">
                  <a:moveTo>
                    <a:pt x="645" y="6"/>
                  </a:moveTo>
                  <a:cubicBezTo>
                    <a:pt x="646" y="4"/>
                    <a:pt x="647" y="3"/>
                    <a:pt x="647" y="3"/>
                  </a:cubicBezTo>
                  <a:cubicBezTo>
                    <a:pt x="647" y="2"/>
                    <a:pt x="647" y="1"/>
                    <a:pt x="646" y="0"/>
                  </a:cubicBezTo>
                  <a:cubicBezTo>
                    <a:pt x="646" y="0"/>
                    <a:pt x="644" y="0"/>
                    <a:pt x="644" y="1"/>
                  </a:cubicBezTo>
                  <a:cubicBezTo>
                    <a:pt x="643" y="1"/>
                    <a:pt x="643" y="1"/>
                    <a:pt x="643" y="1"/>
                  </a:cubicBezTo>
                  <a:cubicBezTo>
                    <a:pt x="643" y="1"/>
                    <a:pt x="643" y="2"/>
                    <a:pt x="642" y="3"/>
                  </a:cubicBezTo>
                  <a:cubicBezTo>
                    <a:pt x="641" y="4"/>
                    <a:pt x="641" y="5"/>
                    <a:pt x="642" y="6"/>
                  </a:cubicBezTo>
                  <a:cubicBezTo>
                    <a:pt x="643" y="7"/>
                    <a:pt x="644" y="7"/>
                    <a:pt x="645" y="6"/>
                  </a:cubicBezTo>
                  <a:close/>
                  <a:moveTo>
                    <a:pt x="627" y="23"/>
                  </a:moveTo>
                  <a:cubicBezTo>
                    <a:pt x="631" y="20"/>
                    <a:pt x="634" y="17"/>
                    <a:pt x="636" y="15"/>
                  </a:cubicBezTo>
                  <a:cubicBezTo>
                    <a:pt x="637" y="14"/>
                    <a:pt x="637" y="13"/>
                    <a:pt x="636" y="12"/>
                  </a:cubicBezTo>
                  <a:cubicBezTo>
                    <a:pt x="636" y="11"/>
                    <a:pt x="634" y="11"/>
                    <a:pt x="634" y="12"/>
                  </a:cubicBezTo>
                  <a:cubicBezTo>
                    <a:pt x="631" y="14"/>
                    <a:pt x="628" y="17"/>
                    <a:pt x="625" y="20"/>
                  </a:cubicBezTo>
                  <a:cubicBezTo>
                    <a:pt x="624" y="21"/>
                    <a:pt x="624" y="22"/>
                    <a:pt x="625" y="23"/>
                  </a:cubicBezTo>
                  <a:cubicBezTo>
                    <a:pt x="625" y="24"/>
                    <a:pt x="627" y="24"/>
                    <a:pt x="627" y="23"/>
                  </a:cubicBezTo>
                  <a:close/>
                  <a:moveTo>
                    <a:pt x="609" y="38"/>
                  </a:moveTo>
                  <a:cubicBezTo>
                    <a:pt x="612" y="36"/>
                    <a:pt x="615" y="33"/>
                    <a:pt x="618" y="31"/>
                  </a:cubicBezTo>
                  <a:cubicBezTo>
                    <a:pt x="619" y="30"/>
                    <a:pt x="619" y="29"/>
                    <a:pt x="619" y="28"/>
                  </a:cubicBezTo>
                  <a:cubicBezTo>
                    <a:pt x="618" y="27"/>
                    <a:pt x="617" y="27"/>
                    <a:pt x="616" y="28"/>
                  </a:cubicBezTo>
                  <a:cubicBezTo>
                    <a:pt x="613" y="30"/>
                    <a:pt x="610" y="32"/>
                    <a:pt x="606" y="35"/>
                  </a:cubicBezTo>
                  <a:cubicBezTo>
                    <a:pt x="605" y="35"/>
                    <a:pt x="605" y="37"/>
                    <a:pt x="606" y="38"/>
                  </a:cubicBezTo>
                  <a:cubicBezTo>
                    <a:pt x="606" y="38"/>
                    <a:pt x="608" y="39"/>
                    <a:pt x="609" y="38"/>
                  </a:cubicBezTo>
                  <a:close/>
                  <a:moveTo>
                    <a:pt x="588" y="51"/>
                  </a:moveTo>
                  <a:cubicBezTo>
                    <a:pt x="592" y="49"/>
                    <a:pt x="595" y="47"/>
                    <a:pt x="599" y="45"/>
                  </a:cubicBezTo>
                  <a:cubicBezTo>
                    <a:pt x="600" y="44"/>
                    <a:pt x="600" y="43"/>
                    <a:pt x="599" y="42"/>
                  </a:cubicBezTo>
                  <a:cubicBezTo>
                    <a:pt x="599" y="41"/>
                    <a:pt x="597" y="41"/>
                    <a:pt x="596" y="42"/>
                  </a:cubicBezTo>
                  <a:cubicBezTo>
                    <a:pt x="593" y="44"/>
                    <a:pt x="590" y="46"/>
                    <a:pt x="586" y="48"/>
                  </a:cubicBezTo>
                  <a:cubicBezTo>
                    <a:pt x="585" y="49"/>
                    <a:pt x="585" y="50"/>
                    <a:pt x="586" y="51"/>
                  </a:cubicBezTo>
                  <a:cubicBezTo>
                    <a:pt x="586" y="52"/>
                    <a:pt x="588" y="52"/>
                    <a:pt x="588" y="51"/>
                  </a:cubicBezTo>
                  <a:close/>
                  <a:moveTo>
                    <a:pt x="567" y="63"/>
                  </a:moveTo>
                  <a:cubicBezTo>
                    <a:pt x="571" y="61"/>
                    <a:pt x="575" y="59"/>
                    <a:pt x="578" y="58"/>
                  </a:cubicBezTo>
                  <a:cubicBezTo>
                    <a:pt x="579" y="57"/>
                    <a:pt x="579" y="56"/>
                    <a:pt x="579" y="55"/>
                  </a:cubicBezTo>
                  <a:cubicBezTo>
                    <a:pt x="578" y="54"/>
                    <a:pt x="577" y="53"/>
                    <a:pt x="576" y="54"/>
                  </a:cubicBezTo>
                  <a:cubicBezTo>
                    <a:pt x="573" y="56"/>
                    <a:pt x="569" y="58"/>
                    <a:pt x="566" y="60"/>
                  </a:cubicBezTo>
                  <a:cubicBezTo>
                    <a:pt x="565" y="60"/>
                    <a:pt x="564" y="61"/>
                    <a:pt x="565" y="62"/>
                  </a:cubicBezTo>
                  <a:cubicBezTo>
                    <a:pt x="565" y="63"/>
                    <a:pt x="566" y="64"/>
                    <a:pt x="567" y="63"/>
                  </a:cubicBezTo>
                  <a:close/>
                  <a:moveTo>
                    <a:pt x="546" y="74"/>
                  </a:moveTo>
                  <a:cubicBezTo>
                    <a:pt x="549" y="72"/>
                    <a:pt x="553" y="70"/>
                    <a:pt x="557" y="69"/>
                  </a:cubicBezTo>
                  <a:cubicBezTo>
                    <a:pt x="558" y="68"/>
                    <a:pt x="558" y="67"/>
                    <a:pt x="558" y="66"/>
                  </a:cubicBezTo>
                  <a:cubicBezTo>
                    <a:pt x="557" y="65"/>
                    <a:pt x="556" y="65"/>
                    <a:pt x="555" y="65"/>
                  </a:cubicBezTo>
                  <a:cubicBezTo>
                    <a:pt x="551" y="67"/>
                    <a:pt x="548" y="68"/>
                    <a:pt x="544" y="70"/>
                  </a:cubicBezTo>
                  <a:cubicBezTo>
                    <a:pt x="543" y="70"/>
                    <a:pt x="543" y="72"/>
                    <a:pt x="543" y="73"/>
                  </a:cubicBezTo>
                  <a:cubicBezTo>
                    <a:pt x="543" y="74"/>
                    <a:pt x="545" y="74"/>
                    <a:pt x="546" y="74"/>
                  </a:cubicBezTo>
                  <a:close/>
                  <a:moveTo>
                    <a:pt x="523" y="83"/>
                  </a:moveTo>
                  <a:cubicBezTo>
                    <a:pt x="527" y="81"/>
                    <a:pt x="531" y="80"/>
                    <a:pt x="535" y="78"/>
                  </a:cubicBezTo>
                  <a:cubicBezTo>
                    <a:pt x="536" y="78"/>
                    <a:pt x="536" y="77"/>
                    <a:pt x="536" y="76"/>
                  </a:cubicBezTo>
                  <a:cubicBezTo>
                    <a:pt x="535" y="75"/>
                    <a:pt x="534" y="74"/>
                    <a:pt x="533" y="75"/>
                  </a:cubicBezTo>
                  <a:cubicBezTo>
                    <a:pt x="529" y="76"/>
                    <a:pt x="526" y="77"/>
                    <a:pt x="522" y="79"/>
                  </a:cubicBezTo>
                  <a:cubicBezTo>
                    <a:pt x="521" y="79"/>
                    <a:pt x="520" y="80"/>
                    <a:pt x="521" y="81"/>
                  </a:cubicBezTo>
                  <a:cubicBezTo>
                    <a:pt x="521" y="82"/>
                    <a:pt x="522" y="83"/>
                    <a:pt x="523" y="83"/>
                  </a:cubicBezTo>
                  <a:close/>
                  <a:moveTo>
                    <a:pt x="500" y="90"/>
                  </a:moveTo>
                  <a:cubicBezTo>
                    <a:pt x="504" y="89"/>
                    <a:pt x="508" y="88"/>
                    <a:pt x="512" y="87"/>
                  </a:cubicBezTo>
                  <a:cubicBezTo>
                    <a:pt x="513" y="86"/>
                    <a:pt x="514" y="85"/>
                    <a:pt x="513" y="84"/>
                  </a:cubicBezTo>
                  <a:cubicBezTo>
                    <a:pt x="513" y="83"/>
                    <a:pt x="512" y="82"/>
                    <a:pt x="511" y="83"/>
                  </a:cubicBezTo>
                  <a:cubicBezTo>
                    <a:pt x="507" y="84"/>
                    <a:pt x="503" y="85"/>
                    <a:pt x="499" y="87"/>
                  </a:cubicBezTo>
                  <a:cubicBezTo>
                    <a:pt x="498" y="87"/>
                    <a:pt x="498" y="88"/>
                    <a:pt x="498" y="89"/>
                  </a:cubicBezTo>
                  <a:cubicBezTo>
                    <a:pt x="498" y="90"/>
                    <a:pt x="499" y="91"/>
                    <a:pt x="500" y="90"/>
                  </a:cubicBezTo>
                  <a:close/>
                  <a:moveTo>
                    <a:pt x="477" y="97"/>
                  </a:moveTo>
                  <a:cubicBezTo>
                    <a:pt x="481" y="96"/>
                    <a:pt x="485" y="95"/>
                    <a:pt x="489" y="94"/>
                  </a:cubicBezTo>
                  <a:cubicBezTo>
                    <a:pt x="490" y="93"/>
                    <a:pt x="491" y="92"/>
                    <a:pt x="490" y="91"/>
                  </a:cubicBezTo>
                  <a:cubicBezTo>
                    <a:pt x="490" y="90"/>
                    <a:pt x="489" y="90"/>
                    <a:pt x="488" y="90"/>
                  </a:cubicBezTo>
                  <a:cubicBezTo>
                    <a:pt x="484" y="91"/>
                    <a:pt x="480" y="92"/>
                    <a:pt x="476" y="93"/>
                  </a:cubicBezTo>
                  <a:cubicBezTo>
                    <a:pt x="475" y="93"/>
                    <a:pt x="475" y="94"/>
                    <a:pt x="475" y="95"/>
                  </a:cubicBezTo>
                  <a:cubicBezTo>
                    <a:pt x="475" y="96"/>
                    <a:pt x="476" y="97"/>
                    <a:pt x="477" y="97"/>
                  </a:cubicBezTo>
                  <a:close/>
                  <a:moveTo>
                    <a:pt x="454" y="102"/>
                  </a:moveTo>
                  <a:cubicBezTo>
                    <a:pt x="458" y="101"/>
                    <a:pt x="462" y="101"/>
                    <a:pt x="466" y="100"/>
                  </a:cubicBezTo>
                  <a:cubicBezTo>
                    <a:pt x="467" y="99"/>
                    <a:pt x="467" y="98"/>
                    <a:pt x="467" y="97"/>
                  </a:cubicBezTo>
                  <a:cubicBezTo>
                    <a:pt x="467" y="96"/>
                    <a:pt x="466" y="96"/>
                    <a:pt x="465" y="96"/>
                  </a:cubicBezTo>
                  <a:cubicBezTo>
                    <a:pt x="461" y="97"/>
                    <a:pt x="457" y="97"/>
                    <a:pt x="453" y="98"/>
                  </a:cubicBezTo>
                  <a:cubicBezTo>
                    <a:pt x="452" y="99"/>
                    <a:pt x="451" y="100"/>
                    <a:pt x="451" y="101"/>
                  </a:cubicBezTo>
                  <a:cubicBezTo>
                    <a:pt x="452" y="102"/>
                    <a:pt x="453" y="102"/>
                    <a:pt x="454" y="102"/>
                  </a:cubicBezTo>
                  <a:close/>
                  <a:moveTo>
                    <a:pt x="430" y="107"/>
                  </a:moveTo>
                  <a:cubicBezTo>
                    <a:pt x="434" y="106"/>
                    <a:pt x="438" y="105"/>
                    <a:pt x="442" y="105"/>
                  </a:cubicBezTo>
                  <a:cubicBezTo>
                    <a:pt x="443" y="104"/>
                    <a:pt x="444" y="103"/>
                    <a:pt x="444" y="102"/>
                  </a:cubicBezTo>
                  <a:cubicBezTo>
                    <a:pt x="443" y="101"/>
                    <a:pt x="442" y="100"/>
                    <a:pt x="441" y="101"/>
                  </a:cubicBezTo>
                  <a:cubicBezTo>
                    <a:pt x="437" y="101"/>
                    <a:pt x="433" y="102"/>
                    <a:pt x="429" y="103"/>
                  </a:cubicBezTo>
                  <a:cubicBezTo>
                    <a:pt x="428" y="103"/>
                    <a:pt x="428" y="104"/>
                    <a:pt x="428" y="105"/>
                  </a:cubicBezTo>
                  <a:cubicBezTo>
                    <a:pt x="428" y="106"/>
                    <a:pt x="429" y="107"/>
                    <a:pt x="430" y="107"/>
                  </a:cubicBezTo>
                  <a:close/>
                  <a:moveTo>
                    <a:pt x="406" y="110"/>
                  </a:moveTo>
                  <a:cubicBezTo>
                    <a:pt x="410" y="109"/>
                    <a:pt x="414" y="109"/>
                    <a:pt x="418" y="108"/>
                  </a:cubicBezTo>
                  <a:cubicBezTo>
                    <a:pt x="419" y="108"/>
                    <a:pt x="420" y="107"/>
                    <a:pt x="420" y="106"/>
                  </a:cubicBezTo>
                  <a:cubicBezTo>
                    <a:pt x="420" y="105"/>
                    <a:pt x="419" y="104"/>
                    <a:pt x="418" y="104"/>
                  </a:cubicBezTo>
                  <a:cubicBezTo>
                    <a:pt x="414" y="105"/>
                    <a:pt x="410" y="105"/>
                    <a:pt x="406" y="106"/>
                  </a:cubicBezTo>
                  <a:cubicBezTo>
                    <a:pt x="405" y="106"/>
                    <a:pt x="404" y="107"/>
                    <a:pt x="404" y="108"/>
                  </a:cubicBezTo>
                  <a:cubicBezTo>
                    <a:pt x="404" y="109"/>
                    <a:pt x="405" y="110"/>
                    <a:pt x="406" y="110"/>
                  </a:cubicBezTo>
                  <a:close/>
                  <a:moveTo>
                    <a:pt x="382" y="112"/>
                  </a:moveTo>
                  <a:cubicBezTo>
                    <a:pt x="386" y="112"/>
                    <a:pt x="390" y="112"/>
                    <a:pt x="394" y="111"/>
                  </a:cubicBezTo>
                  <a:cubicBezTo>
                    <a:pt x="395" y="111"/>
                    <a:pt x="396" y="110"/>
                    <a:pt x="396" y="109"/>
                  </a:cubicBezTo>
                  <a:cubicBezTo>
                    <a:pt x="396" y="108"/>
                    <a:pt x="395" y="107"/>
                    <a:pt x="394" y="107"/>
                  </a:cubicBezTo>
                  <a:cubicBezTo>
                    <a:pt x="390" y="108"/>
                    <a:pt x="386" y="108"/>
                    <a:pt x="382" y="108"/>
                  </a:cubicBezTo>
                  <a:cubicBezTo>
                    <a:pt x="381" y="108"/>
                    <a:pt x="380" y="109"/>
                    <a:pt x="380" y="110"/>
                  </a:cubicBezTo>
                  <a:cubicBezTo>
                    <a:pt x="380" y="112"/>
                    <a:pt x="381" y="112"/>
                    <a:pt x="382" y="112"/>
                  </a:cubicBezTo>
                  <a:close/>
                  <a:moveTo>
                    <a:pt x="358" y="114"/>
                  </a:moveTo>
                  <a:cubicBezTo>
                    <a:pt x="362" y="114"/>
                    <a:pt x="366" y="113"/>
                    <a:pt x="370" y="113"/>
                  </a:cubicBezTo>
                  <a:cubicBezTo>
                    <a:pt x="371" y="113"/>
                    <a:pt x="372" y="112"/>
                    <a:pt x="372" y="111"/>
                  </a:cubicBezTo>
                  <a:cubicBezTo>
                    <a:pt x="372" y="110"/>
                    <a:pt x="371" y="109"/>
                    <a:pt x="370" y="109"/>
                  </a:cubicBezTo>
                  <a:cubicBezTo>
                    <a:pt x="366" y="109"/>
                    <a:pt x="362" y="110"/>
                    <a:pt x="358" y="110"/>
                  </a:cubicBezTo>
                  <a:cubicBezTo>
                    <a:pt x="357" y="110"/>
                    <a:pt x="356" y="111"/>
                    <a:pt x="356" y="112"/>
                  </a:cubicBezTo>
                  <a:cubicBezTo>
                    <a:pt x="356" y="113"/>
                    <a:pt x="357" y="114"/>
                    <a:pt x="358" y="114"/>
                  </a:cubicBezTo>
                  <a:close/>
                  <a:moveTo>
                    <a:pt x="334" y="115"/>
                  </a:moveTo>
                  <a:cubicBezTo>
                    <a:pt x="338" y="114"/>
                    <a:pt x="342" y="114"/>
                    <a:pt x="346" y="114"/>
                  </a:cubicBezTo>
                  <a:cubicBezTo>
                    <a:pt x="347" y="114"/>
                    <a:pt x="348" y="113"/>
                    <a:pt x="348" y="112"/>
                  </a:cubicBezTo>
                  <a:cubicBezTo>
                    <a:pt x="348" y="111"/>
                    <a:pt x="347" y="110"/>
                    <a:pt x="346" y="110"/>
                  </a:cubicBezTo>
                  <a:cubicBezTo>
                    <a:pt x="342" y="110"/>
                    <a:pt x="338" y="110"/>
                    <a:pt x="334" y="111"/>
                  </a:cubicBezTo>
                  <a:cubicBezTo>
                    <a:pt x="333" y="111"/>
                    <a:pt x="332" y="111"/>
                    <a:pt x="332" y="113"/>
                  </a:cubicBezTo>
                  <a:cubicBezTo>
                    <a:pt x="332" y="114"/>
                    <a:pt x="333" y="115"/>
                    <a:pt x="334" y="115"/>
                  </a:cubicBezTo>
                  <a:close/>
                  <a:moveTo>
                    <a:pt x="310" y="114"/>
                  </a:moveTo>
                  <a:cubicBezTo>
                    <a:pt x="314" y="115"/>
                    <a:pt x="318" y="115"/>
                    <a:pt x="322" y="115"/>
                  </a:cubicBezTo>
                  <a:cubicBezTo>
                    <a:pt x="323" y="115"/>
                    <a:pt x="324" y="114"/>
                    <a:pt x="324" y="113"/>
                  </a:cubicBezTo>
                  <a:cubicBezTo>
                    <a:pt x="324" y="111"/>
                    <a:pt x="323" y="111"/>
                    <a:pt x="322" y="111"/>
                  </a:cubicBezTo>
                  <a:cubicBezTo>
                    <a:pt x="318" y="111"/>
                    <a:pt x="314" y="111"/>
                    <a:pt x="310" y="110"/>
                  </a:cubicBezTo>
                  <a:cubicBezTo>
                    <a:pt x="309" y="110"/>
                    <a:pt x="308" y="111"/>
                    <a:pt x="308" y="112"/>
                  </a:cubicBezTo>
                  <a:cubicBezTo>
                    <a:pt x="308" y="114"/>
                    <a:pt x="309" y="114"/>
                    <a:pt x="310" y="114"/>
                  </a:cubicBezTo>
                  <a:close/>
                  <a:moveTo>
                    <a:pt x="286" y="114"/>
                  </a:moveTo>
                  <a:cubicBezTo>
                    <a:pt x="290" y="114"/>
                    <a:pt x="294" y="114"/>
                    <a:pt x="298" y="114"/>
                  </a:cubicBezTo>
                  <a:cubicBezTo>
                    <a:pt x="299" y="114"/>
                    <a:pt x="300" y="113"/>
                    <a:pt x="300" y="112"/>
                  </a:cubicBezTo>
                  <a:cubicBezTo>
                    <a:pt x="300" y="111"/>
                    <a:pt x="299" y="110"/>
                    <a:pt x="298" y="110"/>
                  </a:cubicBezTo>
                  <a:cubicBezTo>
                    <a:pt x="294" y="110"/>
                    <a:pt x="290" y="110"/>
                    <a:pt x="286" y="110"/>
                  </a:cubicBezTo>
                  <a:cubicBezTo>
                    <a:pt x="285" y="110"/>
                    <a:pt x="284" y="110"/>
                    <a:pt x="284" y="111"/>
                  </a:cubicBezTo>
                  <a:cubicBezTo>
                    <a:pt x="284" y="113"/>
                    <a:pt x="285" y="114"/>
                    <a:pt x="286" y="114"/>
                  </a:cubicBezTo>
                  <a:close/>
                  <a:moveTo>
                    <a:pt x="262" y="112"/>
                  </a:moveTo>
                  <a:cubicBezTo>
                    <a:pt x="266" y="112"/>
                    <a:pt x="270" y="113"/>
                    <a:pt x="274" y="113"/>
                  </a:cubicBezTo>
                  <a:cubicBezTo>
                    <a:pt x="275" y="113"/>
                    <a:pt x="276" y="112"/>
                    <a:pt x="276" y="111"/>
                  </a:cubicBezTo>
                  <a:cubicBezTo>
                    <a:pt x="276" y="110"/>
                    <a:pt x="276" y="109"/>
                    <a:pt x="274" y="109"/>
                  </a:cubicBezTo>
                  <a:cubicBezTo>
                    <a:pt x="270" y="109"/>
                    <a:pt x="266" y="108"/>
                    <a:pt x="263" y="108"/>
                  </a:cubicBezTo>
                  <a:cubicBezTo>
                    <a:pt x="261" y="108"/>
                    <a:pt x="260" y="109"/>
                    <a:pt x="260" y="110"/>
                  </a:cubicBezTo>
                  <a:cubicBezTo>
                    <a:pt x="260" y="111"/>
                    <a:pt x="261" y="112"/>
                    <a:pt x="262" y="112"/>
                  </a:cubicBezTo>
                  <a:close/>
                  <a:moveTo>
                    <a:pt x="238" y="109"/>
                  </a:moveTo>
                  <a:cubicBezTo>
                    <a:pt x="242" y="110"/>
                    <a:pt x="246" y="110"/>
                    <a:pt x="250" y="111"/>
                  </a:cubicBezTo>
                  <a:cubicBezTo>
                    <a:pt x="251" y="111"/>
                    <a:pt x="252" y="110"/>
                    <a:pt x="252" y="109"/>
                  </a:cubicBezTo>
                  <a:cubicBezTo>
                    <a:pt x="253" y="108"/>
                    <a:pt x="252" y="107"/>
                    <a:pt x="251" y="107"/>
                  </a:cubicBezTo>
                  <a:cubicBezTo>
                    <a:pt x="247" y="106"/>
                    <a:pt x="243" y="106"/>
                    <a:pt x="239" y="105"/>
                  </a:cubicBezTo>
                  <a:cubicBezTo>
                    <a:pt x="238" y="105"/>
                    <a:pt x="237" y="106"/>
                    <a:pt x="237" y="107"/>
                  </a:cubicBezTo>
                  <a:cubicBezTo>
                    <a:pt x="236" y="108"/>
                    <a:pt x="237" y="109"/>
                    <a:pt x="238" y="109"/>
                  </a:cubicBezTo>
                  <a:close/>
                  <a:moveTo>
                    <a:pt x="214" y="106"/>
                  </a:moveTo>
                  <a:cubicBezTo>
                    <a:pt x="218" y="106"/>
                    <a:pt x="222" y="107"/>
                    <a:pt x="226" y="108"/>
                  </a:cubicBezTo>
                  <a:cubicBezTo>
                    <a:pt x="227" y="108"/>
                    <a:pt x="228" y="107"/>
                    <a:pt x="229" y="106"/>
                  </a:cubicBezTo>
                  <a:cubicBezTo>
                    <a:pt x="229" y="105"/>
                    <a:pt x="228" y="104"/>
                    <a:pt x="227" y="104"/>
                  </a:cubicBezTo>
                  <a:cubicBezTo>
                    <a:pt x="223" y="103"/>
                    <a:pt x="219" y="102"/>
                    <a:pt x="215" y="102"/>
                  </a:cubicBezTo>
                  <a:cubicBezTo>
                    <a:pt x="214" y="102"/>
                    <a:pt x="213" y="102"/>
                    <a:pt x="213" y="103"/>
                  </a:cubicBezTo>
                  <a:cubicBezTo>
                    <a:pt x="213" y="104"/>
                    <a:pt x="213" y="106"/>
                    <a:pt x="214" y="106"/>
                  </a:cubicBezTo>
                  <a:close/>
                  <a:moveTo>
                    <a:pt x="191" y="101"/>
                  </a:moveTo>
                  <a:cubicBezTo>
                    <a:pt x="195" y="102"/>
                    <a:pt x="199" y="103"/>
                    <a:pt x="203" y="104"/>
                  </a:cubicBezTo>
                  <a:cubicBezTo>
                    <a:pt x="204" y="104"/>
                    <a:pt x="205" y="103"/>
                    <a:pt x="205" y="102"/>
                  </a:cubicBezTo>
                  <a:cubicBezTo>
                    <a:pt x="205" y="101"/>
                    <a:pt x="204" y="100"/>
                    <a:pt x="203" y="100"/>
                  </a:cubicBezTo>
                  <a:cubicBezTo>
                    <a:pt x="199" y="99"/>
                    <a:pt x="195" y="98"/>
                    <a:pt x="192" y="97"/>
                  </a:cubicBezTo>
                  <a:cubicBezTo>
                    <a:pt x="191" y="97"/>
                    <a:pt x="190" y="98"/>
                    <a:pt x="189" y="99"/>
                  </a:cubicBezTo>
                  <a:cubicBezTo>
                    <a:pt x="189" y="100"/>
                    <a:pt x="190" y="101"/>
                    <a:pt x="191" y="101"/>
                  </a:cubicBezTo>
                  <a:close/>
                  <a:moveTo>
                    <a:pt x="167" y="95"/>
                  </a:moveTo>
                  <a:cubicBezTo>
                    <a:pt x="171" y="96"/>
                    <a:pt x="175" y="97"/>
                    <a:pt x="179" y="98"/>
                  </a:cubicBezTo>
                  <a:cubicBezTo>
                    <a:pt x="180" y="99"/>
                    <a:pt x="181" y="98"/>
                    <a:pt x="181" y="97"/>
                  </a:cubicBezTo>
                  <a:cubicBezTo>
                    <a:pt x="182" y="96"/>
                    <a:pt x="181" y="95"/>
                    <a:pt x="180" y="95"/>
                  </a:cubicBezTo>
                  <a:cubicBezTo>
                    <a:pt x="176" y="94"/>
                    <a:pt x="172" y="93"/>
                    <a:pt x="168" y="92"/>
                  </a:cubicBezTo>
                  <a:cubicBezTo>
                    <a:pt x="167" y="91"/>
                    <a:pt x="166" y="92"/>
                    <a:pt x="166" y="93"/>
                  </a:cubicBezTo>
                  <a:cubicBezTo>
                    <a:pt x="166" y="94"/>
                    <a:pt x="166" y="95"/>
                    <a:pt x="167" y="95"/>
                  </a:cubicBezTo>
                  <a:close/>
                  <a:moveTo>
                    <a:pt x="144" y="89"/>
                  </a:moveTo>
                  <a:cubicBezTo>
                    <a:pt x="148" y="90"/>
                    <a:pt x="152" y="91"/>
                    <a:pt x="156" y="92"/>
                  </a:cubicBezTo>
                  <a:cubicBezTo>
                    <a:pt x="157" y="93"/>
                    <a:pt x="158" y="92"/>
                    <a:pt x="158" y="91"/>
                  </a:cubicBezTo>
                  <a:cubicBezTo>
                    <a:pt x="159" y="90"/>
                    <a:pt x="158" y="89"/>
                    <a:pt x="157" y="88"/>
                  </a:cubicBezTo>
                  <a:cubicBezTo>
                    <a:pt x="153" y="87"/>
                    <a:pt x="149" y="86"/>
                    <a:pt x="146" y="85"/>
                  </a:cubicBezTo>
                  <a:cubicBezTo>
                    <a:pt x="144" y="85"/>
                    <a:pt x="143" y="85"/>
                    <a:pt x="143" y="86"/>
                  </a:cubicBezTo>
                  <a:cubicBezTo>
                    <a:pt x="143" y="87"/>
                    <a:pt x="143" y="88"/>
                    <a:pt x="144" y="89"/>
                  </a:cubicBezTo>
                  <a:close/>
                  <a:moveTo>
                    <a:pt x="122" y="81"/>
                  </a:moveTo>
                  <a:cubicBezTo>
                    <a:pt x="125" y="82"/>
                    <a:pt x="129" y="83"/>
                    <a:pt x="133" y="85"/>
                  </a:cubicBezTo>
                  <a:cubicBezTo>
                    <a:pt x="134" y="85"/>
                    <a:pt x="135" y="85"/>
                    <a:pt x="135" y="84"/>
                  </a:cubicBezTo>
                  <a:cubicBezTo>
                    <a:pt x="136" y="83"/>
                    <a:pt x="135" y="81"/>
                    <a:pt x="134" y="81"/>
                  </a:cubicBezTo>
                  <a:cubicBezTo>
                    <a:pt x="130" y="80"/>
                    <a:pt x="127" y="78"/>
                    <a:pt x="123" y="77"/>
                  </a:cubicBezTo>
                  <a:cubicBezTo>
                    <a:pt x="122" y="77"/>
                    <a:pt x="121" y="77"/>
                    <a:pt x="120" y="78"/>
                  </a:cubicBezTo>
                  <a:cubicBezTo>
                    <a:pt x="120" y="79"/>
                    <a:pt x="121" y="80"/>
                    <a:pt x="122" y="81"/>
                  </a:cubicBezTo>
                  <a:close/>
                  <a:moveTo>
                    <a:pt x="99" y="71"/>
                  </a:moveTo>
                  <a:cubicBezTo>
                    <a:pt x="103" y="73"/>
                    <a:pt x="107" y="75"/>
                    <a:pt x="110" y="76"/>
                  </a:cubicBezTo>
                  <a:cubicBezTo>
                    <a:pt x="111" y="77"/>
                    <a:pt x="113" y="76"/>
                    <a:pt x="113" y="75"/>
                  </a:cubicBezTo>
                  <a:cubicBezTo>
                    <a:pt x="113" y="74"/>
                    <a:pt x="113" y="73"/>
                    <a:pt x="112" y="72"/>
                  </a:cubicBezTo>
                  <a:cubicBezTo>
                    <a:pt x="108" y="71"/>
                    <a:pt x="104" y="69"/>
                    <a:pt x="101" y="68"/>
                  </a:cubicBezTo>
                  <a:cubicBezTo>
                    <a:pt x="100" y="67"/>
                    <a:pt x="99" y="68"/>
                    <a:pt x="98" y="69"/>
                  </a:cubicBezTo>
                  <a:cubicBezTo>
                    <a:pt x="98" y="70"/>
                    <a:pt x="98" y="71"/>
                    <a:pt x="99" y="71"/>
                  </a:cubicBezTo>
                  <a:close/>
                  <a:moveTo>
                    <a:pt x="78" y="61"/>
                  </a:moveTo>
                  <a:cubicBezTo>
                    <a:pt x="81" y="63"/>
                    <a:pt x="85" y="64"/>
                    <a:pt x="88" y="66"/>
                  </a:cubicBezTo>
                  <a:cubicBezTo>
                    <a:pt x="89" y="67"/>
                    <a:pt x="91" y="66"/>
                    <a:pt x="91" y="65"/>
                  </a:cubicBezTo>
                  <a:cubicBezTo>
                    <a:pt x="92" y="64"/>
                    <a:pt x="91" y="63"/>
                    <a:pt x="90" y="63"/>
                  </a:cubicBezTo>
                  <a:cubicBezTo>
                    <a:pt x="86" y="61"/>
                    <a:pt x="83" y="59"/>
                    <a:pt x="79" y="57"/>
                  </a:cubicBezTo>
                  <a:cubicBezTo>
                    <a:pt x="79" y="57"/>
                    <a:pt x="77" y="57"/>
                    <a:pt x="77" y="58"/>
                  </a:cubicBezTo>
                  <a:cubicBezTo>
                    <a:pt x="76" y="59"/>
                    <a:pt x="77" y="60"/>
                    <a:pt x="78" y="61"/>
                  </a:cubicBezTo>
                  <a:close/>
                  <a:moveTo>
                    <a:pt x="57" y="49"/>
                  </a:moveTo>
                  <a:cubicBezTo>
                    <a:pt x="60" y="51"/>
                    <a:pt x="63" y="53"/>
                    <a:pt x="67" y="55"/>
                  </a:cubicBezTo>
                  <a:cubicBezTo>
                    <a:pt x="68" y="56"/>
                    <a:pt x="69" y="55"/>
                    <a:pt x="70" y="54"/>
                  </a:cubicBezTo>
                  <a:cubicBezTo>
                    <a:pt x="70" y="53"/>
                    <a:pt x="70" y="52"/>
                    <a:pt x="69" y="52"/>
                  </a:cubicBezTo>
                  <a:cubicBezTo>
                    <a:pt x="65" y="50"/>
                    <a:pt x="62" y="47"/>
                    <a:pt x="59" y="45"/>
                  </a:cubicBezTo>
                  <a:cubicBezTo>
                    <a:pt x="58" y="45"/>
                    <a:pt x="57" y="45"/>
                    <a:pt x="56" y="46"/>
                  </a:cubicBezTo>
                  <a:cubicBezTo>
                    <a:pt x="55" y="47"/>
                    <a:pt x="56" y="48"/>
                    <a:pt x="57" y="49"/>
                  </a:cubicBezTo>
                  <a:close/>
                  <a:moveTo>
                    <a:pt x="37" y="35"/>
                  </a:moveTo>
                  <a:cubicBezTo>
                    <a:pt x="40" y="38"/>
                    <a:pt x="43" y="40"/>
                    <a:pt x="47" y="42"/>
                  </a:cubicBezTo>
                  <a:cubicBezTo>
                    <a:pt x="47" y="43"/>
                    <a:pt x="49" y="43"/>
                    <a:pt x="49" y="42"/>
                  </a:cubicBezTo>
                  <a:cubicBezTo>
                    <a:pt x="50" y="41"/>
                    <a:pt x="50" y="40"/>
                    <a:pt x="49" y="39"/>
                  </a:cubicBezTo>
                  <a:cubicBezTo>
                    <a:pt x="45" y="37"/>
                    <a:pt x="42" y="34"/>
                    <a:pt x="39" y="32"/>
                  </a:cubicBezTo>
                  <a:cubicBezTo>
                    <a:pt x="38" y="32"/>
                    <a:pt x="37" y="32"/>
                    <a:pt x="36" y="33"/>
                  </a:cubicBezTo>
                  <a:cubicBezTo>
                    <a:pt x="36" y="33"/>
                    <a:pt x="36" y="35"/>
                    <a:pt x="37" y="35"/>
                  </a:cubicBezTo>
                  <a:close/>
                  <a:moveTo>
                    <a:pt x="18" y="20"/>
                  </a:moveTo>
                  <a:cubicBezTo>
                    <a:pt x="20" y="23"/>
                    <a:pt x="24" y="25"/>
                    <a:pt x="27" y="28"/>
                  </a:cubicBezTo>
                  <a:cubicBezTo>
                    <a:pt x="28" y="29"/>
                    <a:pt x="29" y="29"/>
                    <a:pt x="30" y="28"/>
                  </a:cubicBezTo>
                  <a:cubicBezTo>
                    <a:pt x="30" y="27"/>
                    <a:pt x="30" y="26"/>
                    <a:pt x="29" y="25"/>
                  </a:cubicBezTo>
                  <a:cubicBezTo>
                    <a:pt x="26" y="22"/>
                    <a:pt x="23" y="20"/>
                    <a:pt x="20" y="17"/>
                  </a:cubicBezTo>
                  <a:cubicBezTo>
                    <a:pt x="20" y="17"/>
                    <a:pt x="18" y="17"/>
                    <a:pt x="18" y="17"/>
                  </a:cubicBezTo>
                  <a:cubicBezTo>
                    <a:pt x="17" y="18"/>
                    <a:pt x="17" y="20"/>
                    <a:pt x="18" y="20"/>
                  </a:cubicBezTo>
                  <a:close/>
                  <a:moveTo>
                    <a:pt x="0" y="3"/>
                  </a:moveTo>
                  <a:cubicBezTo>
                    <a:pt x="1" y="3"/>
                    <a:pt x="3" y="6"/>
                    <a:pt x="9" y="12"/>
                  </a:cubicBezTo>
                  <a:cubicBezTo>
                    <a:pt x="10" y="13"/>
                    <a:pt x="11" y="13"/>
                    <a:pt x="12" y="12"/>
                  </a:cubicBezTo>
                  <a:cubicBezTo>
                    <a:pt x="12" y="11"/>
                    <a:pt x="12" y="10"/>
                    <a:pt x="12" y="9"/>
                  </a:cubicBezTo>
                  <a:cubicBezTo>
                    <a:pt x="9" y="6"/>
                    <a:pt x="7" y="4"/>
                    <a:pt x="6" y="3"/>
                  </a:cubicBezTo>
                  <a:cubicBezTo>
                    <a:pt x="5" y="2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0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2" name="Freeform 627"/>
            <p:cNvSpPr>
              <a:spLocks noEditPoints="1"/>
            </p:cNvSpPr>
            <p:nvPr/>
          </p:nvSpPr>
          <p:spPr bwMode="auto">
            <a:xfrm rot="16200000">
              <a:off x="9202827" y="1811262"/>
              <a:ext cx="4883518" cy="1140358"/>
            </a:xfrm>
            <a:custGeom>
              <a:avLst/>
              <a:gdLst>
                <a:gd name="T0" fmla="*/ 832 w 840"/>
                <a:gd name="T1" fmla="*/ 11 h 196"/>
                <a:gd name="T2" fmla="*/ 829 w 840"/>
                <a:gd name="T3" fmla="*/ 21 h 196"/>
                <a:gd name="T4" fmla="*/ 809 w 840"/>
                <a:gd name="T5" fmla="*/ 53 h 196"/>
                <a:gd name="T6" fmla="*/ 806 w 840"/>
                <a:gd name="T7" fmla="*/ 53 h 196"/>
                <a:gd name="T8" fmla="*/ 798 w 840"/>
                <a:gd name="T9" fmla="*/ 59 h 196"/>
                <a:gd name="T10" fmla="*/ 783 w 840"/>
                <a:gd name="T11" fmla="*/ 79 h 196"/>
                <a:gd name="T12" fmla="*/ 773 w 840"/>
                <a:gd name="T13" fmla="*/ 86 h 196"/>
                <a:gd name="T14" fmla="*/ 751 w 840"/>
                <a:gd name="T15" fmla="*/ 96 h 196"/>
                <a:gd name="T16" fmla="*/ 743 w 840"/>
                <a:gd name="T17" fmla="*/ 102 h 196"/>
                <a:gd name="T18" fmla="*/ 709 w 840"/>
                <a:gd name="T19" fmla="*/ 119 h 196"/>
                <a:gd name="T20" fmla="*/ 706 w 840"/>
                <a:gd name="T21" fmla="*/ 118 h 196"/>
                <a:gd name="T22" fmla="*/ 696 w 840"/>
                <a:gd name="T23" fmla="*/ 119 h 196"/>
                <a:gd name="T24" fmla="*/ 674 w 840"/>
                <a:gd name="T25" fmla="*/ 129 h 196"/>
                <a:gd name="T26" fmla="*/ 662 w 840"/>
                <a:gd name="T27" fmla="*/ 132 h 196"/>
                <a:gd name="T28" fmla="*/ 638 w 840"/>
                <a:gd name="T29" fmla="*/ 132 h 196"/>
                <a:gd name="T30" fmla="*/ 628 w 840"/>
                <a:gd name="T31" fmla="*/ 135 h 196"/>
                <a:gd name="T32" fmla="*/ 590 w 840"/>
                <a:gd name="T33" fmla="*/ 140 h 196"/>
                <a:gd name="T34" fmla="*/ 588 w 840"/>
                <a:gd name="T35" fmla="*/ 138 h 196"/>
                <a:gd name="T36" fmla="*/ 580 w 840"/>
                <a:gd name="T37" fmla="*/ 138 h 196"/>
                <a:gd name="T38" fmla="*/ 566 w 840"/>
                <a:gd name="T39" fmla="*/ 140 h 196"/>
                <a:gd name="T40" fmla="*/ 542 w 840"/>
                <a:gd name="T41" fmla="*/ 135 h 196"/>
                <a:gd name="T42" fmla="*/ 532 w 840"/>
                <a:gd name="T43" fmla="*/ 136 h 196"/>
                <a:gd name="T44" fmla="*/ 494 w 840"/>
                <a:gd name="T45" fmla="*/ 135 h 196"/>
                <a:gd name="T46" fmla="*/ 493 w 840"/>
                <a:gd name="T47" fmla="*/ 132 h 196"/>
                <a:gd name="T48" fmla="*/ 483 w 840"/>
                <a:gd name="T49" fmla="*/ 129 h 196"/>
                <a:gd name="T50" fmla="*/ 459 w 840"/>
                <a:gd name="T51" fmla="*/ 129 h 196"/>
                <a:gd name="T52" fmla="*/ 447 w 840"/>
                <a:gd name="T53" fmla="*/ 127 h 196"/>
                <a:gd name="T54" fmla="*/ 424 w 840"/>
                <a:gd name="T55" fmla="*/ 118 h 196"/>
                <a:gd name="T56" fmla="*/ 414 w 840"/>
                <a:gd name="T57" fmla="*/ 118 h 196"/>
                <a:gd name="T58" fmla="*/ 377 w 840"/>
                <a:gd name="T59" fmla="*/ 110 h 196"/>
                <a:gd name="T60" fmla="*/ 375 w 840"/>
                <a:gd name="T61" fmla="*/ 107 h 196"/>
                <a:gd name="T62" fmla="*/ 366 w 840"/>
                <a:gd name="T63" fmla="*/ 103 h 196"/>
                <a:gd name="T64" fmla="*/ 342 w 840"/>
                <a:gd name="T65" fmla="*/ 101 h 196"/>
                <a:gd name="T66" fmla="*/ 330 w 840"/>
                <a:gd name="T67" fmla="*/ 98 h 196"/>
                <a:gd name="T68" fmla="*/ 307 w 840"/>
                <a:gd name="T69" fmla="*/ 90 h 196"/>
                <a:gd name="T70" fmla="*/ 297 w 840"/>
                <a:gd name="T71" fmla="*/ 90 h 196"/>
                <a:gd name="T72" fmla="*/ 259 w 840"/>
                <a:gd name="T73" fmla="*/ 89 h 196"/>
                <a:gd name="T74" fmla="*/ 257 w 840"/>
                <a:gd name="T75" fmla="*/ 87 h 196"/>
                <a:gd name="T76" fmla="*/ 249 w 840"/>
                <a:gd name="T77" fmla="*/ 87 h 196"/>
                <a:gd name="T78" fmla="*/ 235 w 840"/>
                <a:gd name="T79" fmla="*/ 89 h 196"/>
                <a:gd name="T80" fmla="*/ 211 w 840"/>
                <a:gd name="T81" fmla="*/ 86 h 196"/>
                <a:gd name="T82" fmla="*/ 201 w 840"/>
                <a:gd name="T83" fmla="*/ 89 h 196"/>
                <a:gd name="T84" fmla="*/ 164 w 840"/>
                <a:gd name="T85" fmla="*/ 98 h 196"/>
                <a:gd name="T86" fmla="*/ 162 w 840"/>
                <a:gd name="T87" fmla="*/ 96 h 196"/>
                <a:gd name="T88" fmla="*/ 152 w 840"/>
                <a:gd name="T89" fmla="*/ 97 h 196"/>
                <a:gd name="T90" fmla="*/ 130 w 840"/>
                <a:gd name="T91" fmla="*/ 108 h 196"/>
                <a:gd name="T92" fmla="*/ 119 w 840"/>
                <a:gd name="T93" fmla="*/ 112 h 196"/>
                <a:gd name="T94" fmla="*/ 95 w 840"/>
                <a:gd name="T95" fmla="*/ 118 h 196"/>
                <a:gd name="T96" fmla="*/ 87 w 840"/>
                <a:gd name="T97" fmla="*/ 124 h 196"/>
                <a:gd name="T98" fmla="*/ 56 w 840"/>
                <a:gd name="T99" fmla="*/ 146 h 196"/>
                <a:gd name="T100" fmla="*/ 54 w 840"/>
                <a:gd name="T101" fmla="*/ 145 h 196"/>
                <a:gd name="T102" fmla="*/ 44 w 840"/>
                <a:gd name="T103" fmla="*/ 150 h 196"/>
                <a:gd name="T104" fmla="*/ 29 w 840"/>
                <a:gd name="T105" fmla="*/ 168 h 196"/>
                <a:gd name="T106" fmla="*/ 20 w 840"/>
                <a:gd name="T107" fmla="*/ 177 h 196"/>
                <a:gd name="T108" fmla="*/ 9 w 840"/>
                <a:gd name="T109" fmla="*/ 183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40" h="196">
                  <a:moveTo>
                    <a:pt x="835" y="13"/>
                  </a:moveTo>
                  <a:cubicBezTo>
                    <a:pt x="837" y="10"/>
                    <a:pt x="838" y="6"/>
                    <a:pt x="840" y="3"/>
                  </a:cubicBezTo>
                  <a:cubicBezTo>
                    <a:pt x="840" y="2"/>
                    <a:pt x="840" y="1"/>
                    <a:pt x="839" y="0"/>
                  </a:cubicBezTo>
                  <a:cubicBezTo>
                    <a:pt x="838" y="0"/>
                    <a:pt x="837" y="0"/>
                    <a:pt x="836" y="1"/>
                  </a:cubicBezTo>
                  <a:cubicBezTo>
                    <a:pt x="835" y="5"/>
                    <a:pt x="833" y="8"/>
                    <a:pt x="832" y="11"/>
                  </a:cubicBezTo>
                  <a:cubicBezTo>
                    <a:pt x="831" y="12"/>
                    <a:pt x="832" y="13"/>
                    <a:pt x="833" y="14"/>
                  </a:cubicBezTo>
                  <a:cubicBezTo>
                    <a:pt x="834" y="14"/>
                    <a:pt x="835" y="14"/>
                    <a:pt x="835" y="13"/>
                  </a:cubicBezTo>
                  <a:close/>
                  <a:moveTo>
                    <a:pt x="823" y="34"/>
                  </a:moveTo>
                  <a:cubicBezTo>
                    <a:pt x="825" y="31"/>
                    <a:pt x="828" y="27"/>
                    <a:pt x="830" y="24"/>
                  </a:cubicBezTo>
                  <a:cubicBezTo>
                    <a:pt x="830" y="23"/>
                    <a:pt x="830" y="21"/>
                    <a:pt x="829" y="21"/>
                  </a:cubicBezTo>
                  <a:cubicBezTo>
                    <a:pt x="828" y="20"/>
                    <a:pt x="827" y="21"/>
                    <a:pt x="826" y="22"/>
                  </a:cubicBezTo>
                  <a:cubicBezTo>
                    <a:pt x="824" y="25"/>
                    <a:pt x="822" y="28"/>
                    <a:pt x="820" y="32"/>
                  </a:cubicBezTo>
                  <a:cubicBezTo>
                    <a:pt x="819" y="33"/>
                    <a:pt x="820" y="34"/>
                    <a:pt x="820" y="35"/>
                  </a:cubicBezTo>
                  <a:cubicBezTo>
                    <a:pt x="821" y="35"/>
                    <a:pt x="823" y="35"/>
                    <a:pt x="823" y="34"/>
                  </a:cubicBezTo>
                  <a:close/>
                  <a:moveTo>
                    <a:pt x="809" y="53"/>
                  </a:moveTo>
                  <a:cubicBezTo>
                    <a:pt x="811" y="50"/>
                    <a:pt x="814" y="47"/>
                    <a:pt x="816" y="44"/>
                  </a:cubicBezTo>
                  <a:cubicBezTo>
                    <a:pt x="817" y="43"/>
                    <a:pt x="817" y="42"/>
                    <a:pt x="816" y="41"/>
                  </a:cubicBezTo>
                  <a:cubicBezTo>
                    <a:pt x="815" y="40"/>
                    <a:pt x="814" y="41"/>
                    <a:pt x="813" y="41"/>
                  </a:cubicBezTo>
                  <a:cubicBezTo>
                    <a:pt x="811" y="45"/>
                    <a:pt x="808" y="48"/>
                    <a:pt x="806" y="51"/>
                  </a:cubicBezTo>
                  <a:cubicBezTo>
                    <a:pt x="805" y="51"/>
                    <a:pt x="805" y="53"/>
                    <a:pt x="806" y="53"/>
                  </a:cubicBezTo>
                  <a:cubicBezTo>
                    <a:pt x="807" y="54"/>
                    <a:pt x="808" y="54"/>
                    <a:pt x="809" y="53"/>
                  </a:cubicBezTo>
                  <a:close/>
                  <a:moveTo>
                    <a:pt x="792" y="71"/>
                  </a:moveTo>
                  <a:cubicBezTo>
                    <a:pt x="795" y="68"/>
                    <a:pt x="798" y="65"/>
                    <a:pt x="800" y="62"/>
                  </a:cubicBezTo>
                  <a:cubicBezTo>
                    <a:pt x="801" y="61"/>
                    <a:pt x="801" y="60"/>
                    <a:pt x="800" y="59"/>
                  </a:cubicBezTo>
                  <a:cubicBezTo>
                    <a:pt x="800" y="59"/>
                    <a:pt x="798" y="59"/>
                    <a:pt x="798" y="59"/>
                  </a:cubicBezTo>
                  <a:cubicBezTo>
                    <a:pt x="795" y="62"/>
                    <a:pt x="792" y="65"/>
                    <a:pt x="789" y="68"/>
                  </a:cubicBezTo>
                  <a:cubicBezTo>
                    <a:pt x="788" y="68"/>
                    <a:pt x="788" y="70"/>
                    <a:pt x="789" y="71"/>
                  </a:cubicBezTo>
                  <a:cubicBezTo>
                    <a:pt x="790" y="71"/>
                    <a:pt x="791" y="71"/>
                    <a:pt x="792" y="71"/>
                  </a:cubicBezTo>
                  <a:close/>
                  <a:moveTo>
                    <a:pt x="773" y="86"/>
                  </a:moveTo>
                  <a:cubicBezTo>
                    <a:pt x="776" y="84"/>
                    <a:pt x="779" y="81"/>
                    <a:pt x="783" y="79"/>
                  </a:cubicBezTo>
                  <a:cubicBezTo>
                    <a:pt x="783" y="78"/>
                    <a:pt x="784" y="77"/>
                    <a:pt x="783" y="76"/>
                  </a:cubicBezTo>
                  <a:cubicBezTo>
                    <a:pt x="782" y="75"/>
                    <a:pt x="781" y="75"/>
                    <a:pt x="780" y="75"/>
                  </a:cubicBezTo>
                  <a:cubicBezTo>
                    <a:pt x="777" y="78"/>
                    <a:pt x="774" y="80"/>
                    <a:pt x="771" y="83"/>
                  </a:cubicBezTo>
                  <a:cubicBezTo>
                    <a:pt x="770" y="83"/>
                    <a:pt x="770" y="85"/>
                    <a:pt x="770" y="85"/>
                  </a:cubicBezTo>
                  <a:cubicBezTo>
                    <a:pt x="771" y="86"/>
                    <a:pt x="772" y="87"/>
                    <a:pt x="773" y="86"/>
                  </a:cubicBezTo>
                  <a:close/>
                  <a:moveTo>
                    <a:pt x="753" y="99"/>
                  </a:moveTo>
                  <a:cubicBezTo>
                    <a:pt x="756" y="97"/>
                    <a:pt x="760" y="95"/>
                    <a:pt x="763" y="93"/>
                  </a:cubicBezTo>
                  <a:cubicBezTo>
                    <a:pt x="764" y="92"/>
                    <a:pt x="764" y="91"/>
                    <a:pt x="764" y="90"/>
                  </a:cubicBezTo>
                  <a:cubicBezTo>
                    <a:pt x="763" y="89"/>
                    <a:pt x="762" y="89"/>
                    <a:pt x="761" y="89"/>
                  </a:cubicBezTo>
                  <a:cubicBezTo>
                    <a:pt x="758" y="92"/>
                    <a:pt x="754" y="94"/>
                    <a:pt x="751" y="96"/>
                  </a:cubicBezTo>
                  <a:cubicBezTo>
                    <a:pt x="750" y="96"/>
                    <a:pt x="749" y="97"/>
                    <a:pt x="750" y="98"/>
                  </a:cubicBezTo>
                  <a:cubicBezTo>
                    <a:pt x="750" y="99"/>
                    <a:pt x="752" y="100"/>
                    <a:pt x="753" y="99"/>
                  </a:cubicBezTo>
                  <a:close/>
                  <a:moveTo>
                    <a:pt x="731" y="110"/>
                  </a:moveTo>
                  <a:cubicBezTo>
                    <a:pt x="735" y="108"/>
                    <a:pt x="738" y="107"/>
                    <a:pt x="742" y="105"/>
                  </a:cubicBezTo>
                  <a:cubicBezTo>
                    <a:pt x="743" y="104"/>
                    <a:pt x="743" y="103"/>
                    <a:pt x="743" y="102"/>
                  </a:cubicBezTo>
                  <a:cubicBezTo>
                    <a:pt x="742" y="101"/>
                    <a:pt x="741" y="101"/>
                    <a:pt x="740" y="101"/>
                  </a:cubicBezTo>
                  <a:cubicBezTo>
                    <a:pt x="737" y="103"/>
                    <a:pt x="733" y="105"/>
                    <a:pt x="729" y="106"/>
                  </a:cubicBezTo>
                  <a:cubicBezTo>
                    <a:pt x="728" y="107"/>
                    <a:pt x="728" y="108"/>
                    <a:pt x="728" y="109"/>
                  </a:cubicBezTo>
                  <a:cubicBezTo>
                    <a:pt x="729" y="110"/>
                    <a:pt x="730" y="110"/>
                    <a:pt x="731" y="110"/>
                  </a:cubicBezTo>
                  <a:close/>
                  <a:moveTo>
                    <a:pt x="709" y="119"/>
                  </a:moveTo>
                  <a:cubicBezTo>
                    <a:pt x="713" y="118"/>
                    <a:pt x="716" y="116"/>
                    <a:pt x="720" y="115"/>
                  </a:cubicBezTo>
                  <a:cubicBezTo>
                    <a:pt x="721" y="114"/>
                    <a:pt x="722" y="113"/>
                    <a:pt x="721" y="112"/>
                  </a:cubicBezTo>
                  <a:cubicBezTo>
                    <a:pt x="721" y="111"/>
                    <a:pt x="720" y="111"/>
                    <a:pt x="719" y="111"/>
                  </a:cubicBezTo>
                  <a:cubicBezTo>
                    <a:pt x="715" y="112"/>
                    <a:pt x="711" y="114"/>
                    <a:pt x="707" y="115"/>
                  </a:cubicBezTo>
                  <a:cubicBezTo>
                    <a:pt x="706" y="116"/>
                    <a:pt x="706" y="117"/>
                    <a:pt x="706" y="118"/>
                  </a:cubicBezTo>
                  <a:cubicBezTo>
                    <a:pt x="707" y="119"/>
                    <a:pt x="708" y="119"/>
                    <a:pt x="709" y="119"/>
                  </a:cubicBezTo>
                  <a:close/>
                  <a:moveTo>
                    <a:pt x="686" y="126"/>
                  </a:moveTo>
                  <a:cubicBezTo>
                    <a:pt x="690" y="125"/>
                    <a:pt x="693" y="124"/>
                    <a:pt x="697" y="123"/>
                  </a:cubicBezTo>
                  <a:cubicBezTo>
                    <a:pt x="698" y="122"/>
                    <a:pt x="699" y="121"/>
                    <a:pt x="699" y="120"/>
                  </a:cubicBezTo>
                  <a:cubicBezTo>
                    <a:pt x="698" y="119"/>
                    <a:pt x="697" y="119"/>
                    <a:pt x="696" y="119"/>
                  </a:cubicBezTo>
                  <a:cubicBezTo>
                    <a:pt x="692" y="120"/>
                    <a:pt x="688" y="121"/>
                    <a:pt x="685" y="122"/>
                  </a:cubicBezTo>
                  <a:cubicBezTo>
                    <a:pt x="684" y="123"/>
                    <a:pt x="683" y="124"/>
                    <a:pt x="683" y="125"/>
                  </a:cubicBezTo>
                  <a:cubicBezTo>
                    <a:pt x="683" y="126"/>
                    <a:pt x="685" y="126"/>
                    <a:pt x="686" y="126"/>
                  </a:cubicBezTo>
                  <a:close/>
                  <a:moveTo>
                    <a:pt x="662" y="132"/>
                  </a:moveTo>
                  <a:cubicBezTo>
                    <a:pt x="666" y="131"/>
                    <a:pt x="670" y="130"/>
                    <a:pt x="674" y="129"/>
                  </a:cubicBezTo>
                  <a:cubicBezTo>
                    <a:pt x="675" y="129"/>
                    <a:pt x="676" y="128"/>
                    <a:pt x="675" y="127"/>
                  </a:cubicBezTo>
                  <a:cubicBezTo>
                    <a:pt x="675" y="126"/>
                    <a:pt x="674" y="125"/>
                    <a:pt x="673" y="125"/>
                  </a:cubicBezTo>
                  <a:cubicBezTo>
                    <a:pt x="669" y="126"/>
                    <a:pt x="665" y="127"/>
                    <a:pt x="661" y="128"/>
                  </a:cubicBezTo>
                  <a:cubicBezTo>
                    <a:pt x="660" y="128"/>
                    <a:pt x="660" y="129"/>
                    <a:pt x="660" y="130"/>
                  </a:cubicBezTo>
                  <a:cubicBezTo>
                    <a:pt x="660" y="131"/>
                    <a:pt x="661" y="132"/>
                    <a:pt x="662" y="132"/>
                  </a:cubicBezTo>
                  <a:close/>
                  <a:moveTo>
                    <a:pt x="638" y="136"/>
                  </a:moveTo>
                  <a:cubicBezTo>
                    <a:pt x="642" y="135"/>
                    <a:pt x="646" y="134"/>
                    <a:pt x="650" y="134"/>
                  </a:cubicBezTo>
                  <a:cubicBezTo>
                    <a:pt x="651" y="134"/>
                    <a:pt x="652" y="133"/>
                    <a:pt x="652" y="132"/>
                  </a:cubicBezTo>
                  <a:cubicBezTo>
                    <a:pt x="652" y="130"/>
                    <a:pt x="651" y="130"/>
                    <a:pt x="650" y="130"/>
                  </a:cubicBezTo>
                  <a:cubicBezTo>
                    <a:pt x="646" y="131"/>
                    <a:pt x="642" y="131"/>
                    <a:pt x="638" y="132"/>
                  </a:cubicBezTo>
                  <a:cubicBezTo>
                    <a:pt x="637" y="132"/>
                    <a:pt x="636" y="133"/>
                    <a:pt x="636" y="134"/>
                  </a:cubicBezTo>
                  <a:cubicBezTo>
                    <a:pt x="636" y="135"/>
                    <a:pt x="637" y="136"/>
                    <a:pt x="638" y="136"/>
                  </a:cubicBezTo>
                  <a:close/>
                  <a:moveTo>
                    <a:pt x="614" y="138"/>
                  </a:moveTo>
                  <a:cubicBezTo>
                    <a:pt x="618" y="138"/>
                    <a:pt x="622" y="138"/>
                    <a:pt x="626" y="137"/>
                  </a:cubicBezTo>
                  <a:cubicBezTo>
                    <a:pt x="627" y="137"/>
                    <a:pt x="628" y="136"/>
                    <a:pt x="628" y="135"/>
                  </a:cubicBezTo>
                  <a:cubicBezTo>
                    <a:pt x="628" y="134"/>
                    <a:pt x="627" y="133"/>
                    <a:pt x="626" y="133"/>
                  </a:cubicBezTo>
                  <a:cubicBezTo>
                    <a:pt x="622" y="134"/>
                    <a:pt x="618" y="134"/>
                    <a:pt x="614" y="134"/>
                  </a:cubicBezTo>
                  <a:cubicBezTo>
                    <a:pt x="613" y="134"/>
                    <a:pt x="612" y="135"/>
                    <a:pt x="612" y="136"/>
                  </a:cubicBezTo>
                  <a:cubicBezTo>
                    <a:pt x="612" y="138"/>
                    <a:pt x="613" y="138"/>
                    <a:pt x="614" y="138"/>
                  </a:cubicBezTo>
                  <a:close/>
                  <a:moveTo>
                    <a:pt x="590" y="140"/>
                  </a:moveTo>
                  <a:cubicBezTo>
                    <a:pt x="594" y="140"/>
                    <a:pt x="598" y="139"/>
                    <a:pt x="602" y="139"/>
                  </a:cubicBezTo>
                  <a:cubicBezTo>
                    <a:pt x="603" y="139"/>
                    <a:pt x="604" y="138"/>
                    <a:pt x="604" y="137"/>
                  </a:cubicBezTo>
                  <a:cubicBezTo>
                    <a:pt x="604" y="136"/>
                    <a:pt x="603" y="135"/>
                    <a:pt x="602" y="135"/>
                  </a:cubicBezTo>
                  <a:cubicBezTo>
                    <a:pt x="598" y="135"/>
                    <a:pt x="594" y="136"/>
                    <a:pt x="590" y="136"/>
                  </a:cubicBezTo>
                  <a:cubicBezTo>
                    <a:pt x="589" y="136"/>
                    <a:pt x="588" y="137"/>
                    <a:pt x="588" y="138"/>
                  </a:cubicBezTo>
                  <a:cubicBezTo>
                    <a:pt x="588" y="139"/>
                    <a:pt x="589" y="140"/>
                    <a:pt x="590" y="140"/>
                  </a:cubicBezTo>
                  <a:close/>
                  <a:moveTo>
                    <a:pt x="566" y="140"/>
                  </a:moveTo>
                  <a:cubicBezTo>
                    <a:pt x="568" y="140"/>
                    <a:pt x="571" y="140"/>
                    <a:pt x="573" y="140"/>
                  </a:cubicBezTo>
                  <a:cubicBezTo>
                    <a:pt x="575" y="140"/>
                    <a:pt x="576" y="140"/>
                    <a:pt x="578" y="140"/>
                  </a:cubicBezTo>
                  <a:cubicBezTo>
                    <a:pt x="579" y="140"/>
                    <a:pt x="580" y="139"/>
                    <a:pt x="580" y="138"/>
                  </a:cubicBezTo>
                  <a:cubicBezTo>
                    <a:pt x="580" y="137"/>
                    <a:pt x="579" y="136"/>
                    <a:pt x="578" y="136"/>
                  </a:cubicBezTo>
                  <a:cubicBezTo>
                    <a:pt x="576" y="136"/>
                    <a:pt x="575" y="136"/>
                    <a:pt x="573" y="136"/>
                  </a:cubicBezTo>
                  <a:cubicBezTo>
                    <a:pt x="571" y="136"/>
                    <a:pt x="568" y="136"/>
                    <a:pt x="566" y="136"/>
                  </a:cubicBezTo>
                  <a:cubicBezTo>
                    <a:pt x="565" y="136"/>
                    <a:pt x="564" y="137"/>
                    <a:pt x="564" y="138"/>
                  </a:cubicBezTo>
                  <a:cubicBezTo>
                    <a:pt x="564" y="139"/>
                    <a:pt x="565" y="140"/>
                    <a:pt x="566" y="140"/>
                  </a:cubicBezTo>
                  <a:close/>
                  <a:moveTo>
                    <a:pt x="542" y="139"/>
                  </a:moveTo>
                  <a:cubicBezTo>
                    <a:pt x="546" y="139"/>
                    <a:pt x="550" y="139"/>
                    <a:pt x="554" y="140"/>
                  </a:cubicBezTo>
                  <a:cubicBezTo>
                    <a:pt x="555" y="140"/>
                    <a:pt x="556" y="139"/>
                    <a:pt x="556" y="138"/>
                  </a:cubicBezTo>
                  <a:cubicBezTo>
                    <a:pt x="556" y="137"/>
                    <a:pt x="555" y="136"/>
                    <a:pt x="554" y="136"/>
                  </a:cubicBezTo>
                  <a:cubicBezTo>
                    <a:pt x="550" y="135"/>
                    <a:pt x="546" y="135"/>
                    <a:pt x="542" y="135"/>
                  </a:cubicBezTo>
                  <a:cubicBezTo>
                    <a:pt x="541" y="135"/>
                    <a:pt x="540" y="136"/>
                    <a:pt x="540" y="137"/>
                  </a:cubicBezTo>
                  <a:cubicBezTo>
                    <a:pt x="540" y="138"/>
                    <a:pt x="541" y="139"/>
                    <a:pt x="542" y="139"/>
                  </a:cubicBezTo>
                  <a:close/>
                  <a:moveTo>
                    <a:pt x="518" y="137"/>
                  </a:moveTo>
                  <a:cubicBezTo>
                    <a:pt x="522" y="138"/>
                    <a:pt x="526" y="138"/>
                    <a:pt x="530" y="138"/>
                  </a:cubicBezTo>
                  <a:cubicBezTo>
                    <a:pt x="531" y="138"/>
                    <a:pt x="532" y="138"/>
                    <a:pt x="532" y="136"/>
                  </a:cubicBezTo>
                  <a:cubicBezTo>
                    <a:pt x="532" y="135"/>
                    <a:pt x="532" y="134"/>
                    <a:pt x="530" y="134"/>
                  </a:cubicBezTo>
                  <a:cubicBezTo>
                    <a:pt x="526" y="134"/>
                    <a:pt x="523" y="134"/>
                    <a:pt x="519" y="133"/>
                  </a:cubicBezTo>
                  <a:cubicBezTo>
                    <a:pt x="517" y="133"/>
                    <a:pt x="516" y="134"/>
                    <a:pt x="516" y="135"/>
                  </a:cubicBezTo>
                  <a:cubicBezTo>
                    <a:pt x="516" y="136"/>
                    <a:pt x="517" y="137"/>
                    <a:pt x="518" y="137"/>
                  </a:cubicBezTo>
                  <a:close/>
                  <a:moveTo>
                    <a:pt x="494" y="135"/>
                  </a:moveTo>
                  <a:cubicBezTo>
                    <a:pt x="498" y="135"/>
                    <a:pt x="502" y="136"/>
                    <a:pt x="506" y="136"/>
                  </a:cubicBezTo>
                  <a:cubicBezTo>
                    <a:pt x="507" y="136"/>
                    <a:pt x="508" y="135"/>
                    <a:pt x="508" y="134"/>
                  </a:cubicBezTo>
                  <a:cubicBezTo>
                    <a:pt x="509" y="133"/>
                    <a:pt x="508" y="132"/>
                    <a:pt x="507" y="132"/>
                  </a:cubicBezTo>
                  <a:cubicBezTo>
                    <a:pt x="503" y="132"/>
                    <a:pt x="499" y="131"/>
                    <a:pt x="495" y="131"/>
                  </a:cubicBezTo>
                  <a:cubicBezTo>
                    <a:pt x="494" y="131"/>
                    <a:pt x="493" y="131"/>
                    <a:pt x="493" y="132"/>
                  </a:cubicBezTo>
                  <a:cubicBezTo>
                    <a:pt x="492" y="134"/>
                    <a:pt x="493" y="135"/>
                    <a:pt x="494" y="135"/>
                  </a:cubicBezTo>
                  <a:close/>
                  <a:moveTo>
                    <a:pt x="470" y="131"/>
                  </a:moveTo>
                  <a:cubicBezTo>
                    <a:pt x="474" y="132"/>
                    <a:pt x="478" y="132"/>
                    <a:pt x="482" y="133"/>
                  </a:cubicBezTo>
                  <a:cubicBezTo>
                    <a:pt x="483" y="133"/>
                    <a:pt x="484" y="132"/>
                    <a:pt x="485" y="131"/>
                  </a:cubicBezTo>
                  <a:cubicBezTo>
                    <a:pt x="485" y="130"/>
                    <a:pt x="484" y="129"/>
                    <a:pt x="483" y="129"/>
                  </a:cubicBezTo>
                  <a:cubicBezTo>
                    <a:pt x="479" y="129"/>
                    <a:pt x="475" y="128"/>
                    <a:pt x="471" y="127"/>
                  </a:cubicBezTo>
                  <a:cubicBezTo>
                    <a:pt x="470" y="127"/>
                    <a:pt x="469" y="128"/>
                    <a:pt x="469" y="129"/>
                  </a:cubicBezTo>
                  <a:cubicBezTo>
                    <a:pt x="469" y="130"/>
                    <a:pt x="469" y="131"/>
                    <a:pt x="470" y="131"/>
                  </a:cubicBezTo>
                  <a:close/>
                  <a:moveTo>
                    <a:pt x="447" y="127"/>
                  </a:moveTo>
                  <a:cubicBezTo>
                    <a:pt x="451" y="128"/>
                    <a:pt x="455" y="128"/>
                    <a:pt x="459" y="129"/>
                  </a:cubicBezTo>
                  <a:cubicBezTo>
                    <a:pt x="460" y="129"/>
                    <a:pt x="461" y="129"/>
                    <a:pt x="461" y="128"/>
                  </a:cubicBezTo>
                  <a:cubicBezTo>
                    <a:pt x="461" y="126"/>
                    <a:pt x="460" y="125"/>
                    <a:pt x="459" y="125"/>
                  </a:cubicBezTo>
                  <a:cubicBezTo>
                    <a:pt x="455" y="125"/>
                    <a:pt x="451" y="124"/>
                    <a:pt x="447" y="123"/>
                  </a:cubicBezTo>
                  <a:cubicBezTo>
                    <a:pt x="446" y="123"/>
                    <a:pt x="445" y="124"/>
                    <a:pt x="445" y="125"/>
                  </a:cubicBezTo>
                  <a:cubicBezTo>
                    <a:pt x="445" y="126"/>
                    <a:pt x="446" y="127"/>
                    <a:pt x="447" y="127"/>
                  </a:cubicBezTo>
                  <a:close/>
                  <a:moveTo>
                    <a:pt x="423" y="122"/>
                  </a:moveTo>
                  <a:cubicBezTo>
                    <a:pt x="427" y="123"/>
                    <a:pt x="431" y="124"/>
                    <a:pt x="435" y="125"/>
                  </a:cubicBezTo>
                  <a:cubicBezTo>
                    <a:pt x="436" y="125"/>
                    <a:pt x="437" y="124"/>
                    <a:pt x="437" y="123"/>
                  </a:cubicBezTo>
                  <a:cubicBezTo>
                    <a:pt x="438" y="122"/>
                    <a:pt x="437" y="121"/>
                    <a:pt x="436" y="121"/>
                  </a:cubicBezTo>
                  <a:cubicBezTo>
                    <a:pt x="432" y="120"/>
                    <a:pt x="428" y="119"/>
                    <a:pt x="424" y="118"/>
                  </a:cubicBezTo>
                  <a:cubicBezTo>
                    <a:pt x="423" y="118"/>
                    <a:pt x="422" y="118"/>
                    <a:pt x="422" y="120"/>
                  </a:cubicBezTo>
                  <a:cubicBezTo>
                    <a:pt x="421" y="121"/>
                    <a:pt x="422" y="122"/>
                    <a:pt x="423" y="122"/>
                  </a:cubicBezTo>
                  <a:close/>
                  <a:moveTo>
                    <a:pt x="400" y="116"/>
                  </a:moveTo>
                  <a:cubicBezTo>
                    <a:pt x="404" y="117"/>
                    <a:pt x="408" y="118"/>
                    <a:pt x="411" y="119"/>
                  </a:cubicBezTo>
                  <a:cubicBezTo>
                    <a:pt x="413" y="119"/>
                    <a:pt x="414" y="119"/>
                    <a:pt x="414" y="118"/>
                  </a:cubicBezTo>
                  <a:cubicBezTo>
                    <a:pt x="414" y="117"/>
                    <a:pt x="413" y="116"/>
                    <a:pt x="412" y="115"/>
                  </a:cubicBezTo>
                  <a:cubicBezTo>
                    <a:pt x="409" y="114"/>
                    <a:pt x="405" y="113"/>
                    <a:pt x="401" y="112"/>
                  </a:cubicBezTo>
                  <a:cubicBezTo>
                    <a:pt x="400" y="112"/>
                    <a:pt x="399" y="113"/>
                    <a:pt x="398" y="114"/>
                  </a:cubicBezTo>
                  <a:cubicBezTo>
                    <a:pt x="398" y="115"/>
                    <a:pt x="399" y="116"/>
                    <a:pt x="400" y="116"/>
                  </a:cubicBezTo>
                  <a:close/>
                  <a:moveTo>
                    <a:pt x="377" y="110"/>
                  </a:moveTo>
                  <a:cubicBezTo>
                    <a:pt x="380" y="111"/>
                    <a:pt x="384" y="112"/>
                    <a:pt x="388" y="113"/>
                  </a:cubicBezTo>
                  <a:cubicBezTo>
                    <a:pt x="389" y="113"/>
                    <a:pt x="390" y="113"/>
                    <a:pt x="391" y="112"/>
                  </a:cubicBezTo>
                  <a:cubicBezTo>
                    <a:pt x="391" y="111"/>
                    <a:pt x="390" y="110"/>
                    <a:pt x="389" y="109"/>
                  </a:cubicBezTo>
                  <a:cubicBezTo>
                    <a:pt x="385" y="108"/>
                    <a:pt x="382" y="107"/>
                    <a:pt x="378" y="106"/>
                  </a:cubicBezTo>
                  <a:cubicBezTo>
                    <a:pt x="377" y="106"/>
                    <a:pt x="376" y="106"/>
                    <a:pt x="375" y="107"/>
                  </a:cubicBezTo>
                  <a:cubicBezTo>
                    <a:pt x="375" y="108"/>
                    <a:pt x="376" y="109"/>
                    <a:pt x="377" y="110"/>
                  </a:cubicBezTo>
                  <a:close/>
                  <a:moveTo>
                    <a:pt x="354" y="103"/>
                  </a:moveTo>
                  <a:cubicBezTo>
                    <a:pt x="357" y="104"/>
                    <a:pt x="361" y="105"/>
                    <a:pt x="365" y="106"/>
                  </a:cubicBezTo>
                  <a:cubicBezTo>
                    <a:pt x="366" y="107"/>
                    <a:pt x="367" y="106"/>
                    <a:pt x="368" y="105"/>
                  </a:cubicBezTo>
                  <a:cubicBezTo>
                    <a:pt x="368" y="104"/>
                    <a:pt x="367" y="103"/>
                    <a:pt x="366" y="103"/>
                  </a:cubicBezTo>
                  <a:cubicBezTo>
                    <a:pt x="362" y="102"/>
                    <a:pt x="358" y="100"/>
                    <a:pt x="355" y="99"/>
                  </a:cubicBezTo>
                  <a:cubicBezTo>
                    <a:pt x="353" y="99"/>
                    <a:pt x="352" y="100"/>
                    <a:pt x="352" y="101"/>
                  </a:cubicBezTo>
                  <a:cubicBezTo>
                    <a:pt x="352" y="102"/>
                    <a:pt x="352" y="103"/>
                    <a:pt x="354" y="103"/>
                  </a:cubicBezTo>
                  <a:close/>
                  <a:moveTo>
                    <a:pt x="330" y="98"/>
                  </a:moveTo>
                  <a:cubicBezTo>
                    <a:pt x="334" y="99"/>
                    <a:pt x="338" y="100"/>
                    <a:pt x="342" y="101"/>
                  </a:cubicBezTo>
                  <a:cubicBezTo>
                    <a:pt x="343" y="101"/>
                    <a:pt x="344" y="100"/>
                    <a:pt x="344" y="99"/>
                  </a:cubicBezTo>
                  <a:cubicBezTo>
                    <a:pt x="345" y="98"/>
                    <a:pt x="344" y="97"/>
                    <a:pt x="343" y="97"/>
                  </a:cubicBezTo>
                  <a:cubicBezTo>
                    <a:pt x="339" y="96"/>
                    <a:pt x="335" y="95"/>
                    <a:pt x="331" y="94"/>
                  </a:cubicBezTo>
                  <a:cubicBezTo>
                    <a:pt x="330" y="94"/>
                    <a:pt x="329" y="94"/>
                    <a:pt x="329" y="96"/>
                  </a:cubicBezTo>
                  <a:cubicBezTo>
                    <a:pt x="328" y="97"/>
                    <a:pt x="329" y="98"/>
                    <a:pt x="330" y="98"/>
                  </a:cubicBezTo>
                  <a:close/>
                  <a:moveTo>
                    <a:pt x="307" y="94"/>
                  </a:moveTo>
                  <a:cubicBezTo>
                    <a:pt x="311" y="94"/>
                    <a:pt x="315" y="95"/>
                    <a:pt x="319" y="96"/>
                  </a:cubicBezTo>
                  <a:cubicBezTo>
                    <a:pt x="320" y="96"/>
                    <a:pt x="321" y="95"/>
                    <a:pt x="321" y="94"/>
                  </a:cubicBezTo>
                  <a:cubicBezTo>
                    <a:pt x="321" y="93"/>
                    <a:pt x="320" y="92"/>
                    <a:pt x="319" y="92"/>
                  </a:cubicBezTo>
                  <a:cubicBezTo>
                    <a:pt x="315" y="91"/>
                    <a:pt x="311" y="90"/>
                    <a:pt x="307" y="90"/>
                  </a:cubicBezTo>
                  <a:cubicBezTo>
                    <a:pt x="306" y="90"/>
                    <a:pt x="305" y="90"/>
                    <a:pt x="305" y="91"/>
                  </a:cubicBezTo>
                  <a:cubicBezTo>
                    <a:pt x="305" y="92"/>
                    <a:pt x="306" y="93"/>
                    <a:pt x="307" y="94"/>
                  </a:cubicBezTo>
                  <a:close/>
                  <a:moveTo>
                    <a:pt x="283" y="91"/>
                  </a:moveTo>
                  <a:cubicBezTo>
                    <a:pt x="287" y="91"/>
                    <a:pt x="291" y="91"/>
                    <a:pt x="295" y="92"/>
                  </a:cubicBezTo>
                  <a:cubicBezTo>
                    <a:pt x="296" y="92"/>
                    <a:pt x="297" y="91"/>
                    <a:pt x="297" y="90"/>
                  </a:cubicBezTo>
                  <a:cubicBezTo>
                    <a:pt x="297" y="89"/>
                    <a:pt x="297" y="88"/>
                    <a:pt x="295" y="88"/>
                  </a:cubicBezTo>
                  <a:cubicBezTo>
                    <a:pt x="291" y="88"/>
                    <a:pt x="287" y="87"/>
                    <a:pt x="283" y="87"/>
                  </a:cubicBezTo>
                  <a:cubicBezTo>
                    <a:pt x="282" y="87"/>
                    <a:pt x="281" y="87"/>
                    <a:pt x="281" y="88"/>
                  </a:cubicBezTo>
                  <a:cubicBezTo>
                    <a:pt x="281" y="90"/>
                    <a:pt x="282" y="91"/>
                    <a:pt x="283" y="91"/>
                  </a:cubicBezTo>
                  <a:close/>
                  <a:moveTo>
                    <a:pt x="259" y="89"/>
                  </a:moveTo>
                  <a:cubicBezTo>
                    <a:pt x="263" y="89"/>
                    <a:pt x="267" y="89"/>
                    <a:pt x="271" y="90"/>
                  </a:cubicBezTo>
                  <a:cubicBezTo>
                    <a:pt x="272" y="90"/>
                    <a:pt x="273" y="89"/>
                    <a:pt x="273" y="88"/>
                  </a:cubicBezTo>
                  <a:cubicBezTo>
                    <a:pt x="273" y="87"/>
                    <a:pt x="273" y="86"/>
                    <a:pt x="271" y="86"/>
                  </a:cubicBezTo>
                  <a:cubicBezTo>
                    <a:pt x="267" y="85"/>
                    <a:pt x="263" y="85"/>
                    <a:pt x="259" y="85"/>
                  </a:cubicBezTo>
                  <a:cubicBezTo>
                    <a:pt x="258" y="85"/>
                    <a:pt x="257" y="86"/>
                    <a:pt x="257" y="87"/>
                  </a:cubicBezTo>
                  <a:cubicBezTo>
                    <a:pt x="257" y="88"/>
                    <a:pt x="258" y="89"/>
                    <a:pt x="259" y="89"/>
                  </a:cubicBezTo>
                  <a:close/>
                  <a:moveTo>
                    <a:pt x="235" y="89"/>
                  </a:moveTo>
                  <a:cubicBezTo>
                    <a:pt x="238" y="89"/>
                    <a:pt x="241" y="89"/>
                    <a:pt x="244" y="89"/>
                  </a:cubicBezTo>
                  <a:cubicBezTo>
                    <a:pt x="245" y="89"/>
                    <a:pt x="246" y="89"/>
                    <a:pt x="247" y="89"/>
                  </a:cubicBezTo>
                  <a:cubicBezTo>
                    <a:pt x="248" y="89"/>
                    <a:pt x="249" y="88"/>
                    <a:pt x="249" y="87"/>
                  </a:cubicBezTo>
                  <a:cubicBezTo>
                    <a:pt x="249" y="86"/>
                    <a:pt x="248" y="85"/>
                    <a:pt x="247" y="85"/>
                  </a:cubicBezTo>
                  <a:cubicBezTo>
                    <a:pt x="246" y="85"/>
                    <a:pt x="245" y="85"/>
                    <a:pt x="244" y="85"/>
                  </a:cubicBezTo>
                  <a:cubicBezTo>
                    <a:pt x="241" y="85"/>
                    <a:pt x="238" y="85"/>
                    <a:pt x="235" y="85"/>
                  </a:cubicBezTo>
                  <a:cubicBezTo>
                    <a:pt x="234" y="85"/>
                    <a:pt x="233" y="86"/>
                    <a:pt x="233" y="87"/>
                  </a:cubicBezTo>
                  <a:cubicBezTo>
                    <a:pt x="233" y="88"/>
                    <a:pt x="234" y="89"/>
                    <a:pt x="235" y="89"/>
                  </a:cubicBezTo>
                  <a:close/>
                  <a:moveTo>
                    <a:pt x="212" y="90"/>
                  </a:moveTo>
                  <a:cubicBezTo>
                    <a:pt x="215" y="90"/>
                    <a:pt x="219" y="89"/>
                    <a:pt x="223" y="89"/>
                  </a:cubicBezTo>
                  <a:cubicBezTo>
                    <a:pt x="225" y="89"/>
                    <a:pt x="225" y="88"/>
                    <a:pt x="225" y="87"/>
                  </a:cubicBezTo>
                  <a:cubicBezTo>
                    <a:pt x="225" y="86"/>
                    <a:pt x="224" y="85"/>
                    <a:pt x="223" y="85"/>
                  </a:cubicBezTo>
                  <a:cubicBezTo>
                    <a:pt x="219" y="85"/>
                    <a:pt x="215" y="86"/>
                    <a:pt x="211" y="86"/>
                  </a:cubicBezTo>
                  <a:cubicBezTo>
                    <a:pt x="210" y="86"/>
                    <a:pt x="209" y="87"/>
                    <a:pt x="209" y="88"/>
                  </a:cubicBezTo>
                  <a:cubicBezTo>
                    <a:pt x="209" y="89"/>
                    <a:pt x="210" y="90"/>
                    <a:pt x="212" y="90"/>
                  </a:cubicBezTo>
                  <a:close/>
                  <a:moveTo>
                    <a:pt x="188" y="93"/>
                  </a:moveTo>
                  <a:cubicBezTo>
                    <a:pt x="192" y="92"/>
                    <a:pt x="196" y="92"/>
                    <a:pt x="200" y="91"/>
                  </a:cubicBezTo>
                  <a:cubicBezTo>
                    <a:pt x="201" y="91"/>
                    <a:pt x="202" y="90"/>
                    <a:pt x="201" y="89"/>
                  </a:cubicBezTo>
                  <a:cubicBezTo>
                    <a:pt x="201" y="88"/>
                    <a:pt x="200" y="87"/>
                    <a:pt x="199" y="87"/>
                  </a:cubicBezTo>
                  <a:cubicBezTo>
                    <a:pt x="195" y="88"/>
                    <a:pt x="191" y="88"/>
                    <a:pt x="187" y="89"/>
                  </a:cubicBezTo>
                  <a:cubicBezTo>
                    <a:pt x="186" y="89"/>
                    <a:pt x="185" y="90"/>
                    <a:pt x="186" y="91"/>
                  </a:cubicBezTo>
                  <a:cubicBezTo>
                    <a:pt x="186" y="92"/>
                    <a:pt x="187" y="93"/>
                    <a:pt x="188" y="93"/>
                  </a:cubicBezTo>
                  <a:close/>
                  <a:moveTo>
                    <a:pt x="164" y="98"/>
                  </a:moveTo>
                  <a:cubicBezTo>
                    <a:pt x="168" y="97"/>
                    <a:pt x="172" y="96"/>
                    <a:pt x="176" y="95"/>
                  </a:cubicBezTo>
                  <a:cubicBezTo>
                    <a:pt x="177" y="95"/>
                    <a:pt x="178" y="94"/>
                    <a:pt x="178" y="93"/>
                  </a:cubicBezTo>
                  <a:cubicBezTo>
                    <a:pt x="178" y="92"/>
                    <a:pt x="176" y="91"/>
                    <a:pt x="175" y="91"/>
                  </a:cubicBezTo>
                  <a:cubicBezTo>
                    <a:pt x="171" y="92"/>
                    <a:pt x="167" y="93"/>
                    <a:pt x="164" y="94"/>
                  </a:cubicBezTo>
                  <a:cubicBezTo>
                    <a:pt x="163" y="94"/>
                    <a:pt x="162" y="95"/>
                    <a:pt x="162" y="96"/>
                  </a:cubicBezTo>
                  <a:cubicBezTo>
                    <a:pt x="162" y="97"/>
                    <a:pt x="163" y="98"/>
                    <a:pt x="164" y="98"/>
                  </a:cubicBezTo>
                  <a:close/>
                  <a:moveTo>
                    <a:pt x="141" y="104"/>
                  </a:moveTo>
                  <a:cubicBezTo>
                    <a:pt x="145" y="103"/>
                    <a:pt x="149" y="102"/>
                    <a:pt x="153" y="100"/>
                  </a:cubicBezTo>
                  <a:cubicBezTo>
                    <a:pt x="154" y="100"/>
                    <a:pt x="155" y="99"/>
                    <a:pt x="154" y="98"/>
                  </a:cubicBezTo>
                  <a:cubicBezTo>
                    <a:pt x="154" y="97"/>
                    <a:pt x="153" y="96"/>
                    <a:pt x="152" y="97"/>
                  </a:cubicBezTo>
                  <a:cubicBezTo>
                    <a:pt x="148" y="98"/>
                    <a:pt x="144" y="99"/>
                    <a:pt x="140" y="100"/>
                  </a:cubicBezTo>
                  <a:cubicBezTo>
                    <a:pt x="139" y="100"/>
                    <a:pt x="139" y="101"/>
                    <a:pt x="139" y="102"/>
                  </a:cubicBezTo>
                  <a:cubicBezTo>
                    <a:pt x="139" y="104"/>
                    <a:pt x="140" y="104"/>
                    <a:pt x="141" y="104"/>
                  </a:cubicBezTo>
                  <a:close/>
                  <a:moveTo>
                    <a:pt x="119" y="112"/>
                  </a:moveTo>
                  <a:cubicBezTo>
                    <a:pt x="123" y="110"/>
                    <a:pt x="126" y="109"/>
                    <a:pt x="130" y="108"/>
                  </a:cubicBezTo>
                  <a:cubicBezTo>
                    <a:pt x="131" y="107"/>
                    <a:pt x="132" y="106"/>
                    <a:pt x="131" y="105"/>
                  </a:cubicBezTo>
                  <a:cubicBezTo>
                    <a:pt x="131" y="104"/>
                    <a:pt x="130" y="103"/>
                    <a:pt x="129" y="104"/>
                  </a:cubicBezTo>
                  <a:cubicBezTo>
                    <a:pt x="125" y="105"/>
                    <a:pt x="121" y="107"/>
                    <a:pt x="118" y="108"/>
                  </a:cubicBezTo>
                  <a:cubicBezTo>
                    <a:pt x="117" y="108"/>
                    <a:pt x="116" y="110"/>
                    <a:pt x="116" y="111"/>
                  </a:cubicBezTo>
                  <a:cubicBezTo>
                    <a:pt x="117" y="112"/>
                    <a:pt x="118" y="112"/>
                    <a:pt x="119" y="112"/>
                  </a:cubicBezTo>
                  <a:close/>
                  <a:moveTo>
                    <a:pt x="97" y="121"/>
                  </a:moveTo>
                  <a:cubicBezTo>
                    <a:pt x="101" y="120"/>
                    <a:pt x="104" y="118"/>
                    <a:pt x="108" y="116"/>
                  </a:cubicBezTo>
                  <a:cubicBezTo>
                    <a:pt x="109" y="116"/>
                    <a:pt x="110" y="115"/>
                    <a:pt x="109" y="114"/>
                  </a:cubicBezTo>
                  <a:cubicBezTo>
                    <a:pt x="109" y="113"/>
                    <a:pt x="107" y="112"/>
                    <a:pt x="106" y="113"/>
                  </a:cubicBezTo>
                  <a:cubicBezTo>
                    <a:pt x="103" y="114"/>
                    <a:pt x="99" y="116"/>
                    <a:pt x="95" y="118"/>
                  </a:cubicBezTo>
                  <a:cubicBezTo>
                    <a:pt x="95" y="118"/>
                    <a:pt x="94" y="120"/>
                    <a:pt x="95" y="121"/>
                  </a:cubicBezTo>
                  <a:cubicBezTo>
                    <a:pt x="95" y="122"/>
                    <a:pt x="96" y="122"/>
                    <a:pt x="97" y="121"/>
                  </a:cubicBezTo>
                  <a:close/>
                  <a:moveTo>
                    <a:pt x="76" y="133"/>
                  </a:moveTo>
                  <a:cubicBezTo>
                    <a:pt x="80" y="131"/>
                    <a:pt x="83" y="129"/>
                    <a:pt x="87" y="127"/>
                  </a:cubicBezTo>
                  <a:cubicBezTo>
                    <a:pt x="88" y="126"/>
                    <a:pt x="88" y="125"/>
                    <a:pt x="87" y="124"/>
                  </a:cubicBezTo>
                  <a:cubicBezTo>
                    <a:pt x="87" y="123"/>
                    <a:pt x="86" y="123"/>
                    <a:pt x="85" y="123"/>
                  </a:cubicBezTo>
                  <a:cubicBezTo>
                    <a:pt x="81" y="125"/>
                    <a:pt x="78" y="127"/>
                    <a:pt x="74" y="129"/>
                  </a:cubicBezTo>
                  <a:cubicBezTo>
                    <a:pt x="73" y="130"/>
                    <a:pt x="73" y="131"/>
                    <a:pt x="74" y="132"/>
                  </a:cubicBezTo>
                  <a:cubicBezTo>
                    <a:pt x="74" y="133"/>
                    <a:pt x="75" y="133"/>
                    <a:pt x="76" y="133"/>
                  </a:cubicBezTo>
                  <a:close/>
                  <a:moveTo>
                    <a:pt x="56" y="146"/>
                  </a:moveTo>
                  <a:cubicBezTo>
                    <a:pt x="59" y="144"/>
                    <a:pt x="63" y="141"/>
                    <a:pt x="66" y="139"/>
                  </a:cubicBezTo>
                  <a:cubicBezTo>
                    <a:pt x="67" y="139"/>
                    <a:pt x="67" y="137"/>
                    <a:pt x="67" y="136"/>
                  </a:cubicBezTo>
                  <a:cubicBezTo>
                    <a:pt x="66" y="135"/>
                    <a:pt x="65" y="135"/>
                    <a:pt x="64" y="136"/>
                  </a:cubicBezTo>
                  <a:cubicBezTo>
                    <a:pt x="61" y="138"/>
                    <a:pt x="57" y="140"/>
                    <a:pt x="54" y="143"/>
                  </a:cubicBezTo>
                  <a:cubicBezTo>
                    <a:pt x="53" y="143"/>
                    <a:pt x="53" y="144"/>
                    <a:pt x="54" y="145"/>
                  </a:cubicBezTo>
                  <a:cubicBezTo>
                    <a:pt x="54" y="146"/>
                    <a:pt x="55" y="146"/>
                    <a:pt x="56" y="146"/>
                  </a:cubicBezTo>
                  <a:close/>
                  <a:moveTo>
                    <a:pt x="37" y="160"/>
                  </a:moveTo>
                  <a:cubicBezTo>
                    <a:pt x="40" y="158"/>
                    <a:pt x="43" y="155"/>
                    <a:pt x="47" y="153"/>
                  </a:cubicBezTo>
                  <a:cubicBezTo>
                    <a:pt x="48" y="152"/>
                    <a:pt x="48" y="151"/>
                    <a:pt x="47" y="150"/>
                  </a:cubicBezTo>
                  <a:cubicBezTo>
                    <a:pt x="46" y="149"/>
                    <a:pt x="45" y="149"/>
                    <a:pt x="44" y="150"/>
                  </a:cubicBezTo>
                  <a:cubicBezTo>
                    <a:pt x="41" y="152"/>
                    <a:pt x="38" y="155"/>
                    <a:pt x="35" y="157"/>
                  </a:cubicBezTo>
                  <a:cubicBezTo>
                    <a:pt x="34" y="158"/>
                    <a:pt x="34" y="159"/>
                    <a:pt x="35" y="160"/>
                  </a:cubicBezTo>
                  <a:cubicBezTo>
                    <a:pt x="35" y="161"/>
                    <a:pt x="37" y="161"/>
                    <a:pt x="37" y="160"/>
                  </a:cubicBezTo>
                  <a:close/>
                  <a:moveTo>
                    <a:pt x="20" y="177"/>
                  </a:moveTo>
                  <a:cubicBezTo>
                    <a:pt x="22" y="174"/>
                    <a:pt x="25" y="171"/>
                    <a:pt x="29" y="168"/>
                  </a:cubicBezTo>
                  <a:cubicBezTo>
                    <a:pt x="29" y="168"/>
                    <a:pt x="29" y="166"/>
                    <a:pt x="29" y="165"/>
                  </a:cubicBezTo>
                  <a:cubicBezTo>
                    <a:pt x="28" y="165"/>
                    <a:pt x="27" y="165"/>
                    <a:pt x="26" y="165"/>
                  </a:cubicBezTo>
                  <a:cubicBezTo>
                    <a:pt x="23" y="168"/>
                    <a:pt x="20" y="171"/>
                    <a:pt x="17" y="174"/>
                  </a:cubicBezTo>
                  <a:cubicBezTo>
                    <a:pt x="16" y="175"/>
                    <a:pt x="16" y="176"/>
                    <a:pt x="17" y="177"/>
                  </a:cubicBezTo>
                  <a:cubicBezTo>
                    <a:pt x="18" y="177"/>
                    <a:pt x="19" y="177"/>
                    <a:pt x="20" y="177"/>
                  </a:cubicBezTo>
                  <a:close/>
                  <a:moveTo>
                    <a:pt x="4" y="194"/>
                  </a:moveTo>
                  <a:cubicBezTo>
                    <a:pt x="4" y="194"/>
                    <a:pt x="4" y="194"/>
                    <a:pt x="5" y="194"/>
                  </a:cubicBezTo>
                  <a:cubicBezTo>
                    <a:pt x="6" y="193"/>
                    <a:pt x="8" y="190"/>
                    <a:pt x="12" y="185"/>
                  </a:cubicBezTo>
                  <a:cubicBezTo>
                    <a:pt x="12" y="184"/>
                    <a:pt x="12" y="183"/>
                    <a:pt x="12" y="182"/>
                  </a:cubicBezTo>
                  <a:cubicBezTo>
                    <a:pt x="11" y="182"/>
                    <a:pt x="10" y="182"/>
                    <a:pt x="9" y="183"/>
                  </a:cubicBezTo>
                  <a:cubicBezTo>
                    <a:pt x="4" y="188"/>
                    <a:pt x="1" y="192"/>
                    <a:pt x="1" y="192"/>
                  </a:cubicBezTo>
                  <a:cubicBezTo>
                    <a:pt x="0" y="193"/>
                    <a:pt x="1" y="194"/>
                    <a:pt x="1" y="195"/>
                  </a:cubicBezTo>
                  <a:cubicBezTo>
                    <a:pt x="2" y="196"/>
                    <a:pt x="4" y="195"/>
                    <a:pt x="4" y="19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4" name="任意多边形 633"/>
            <p:cNvSpPr/>
            <p:nvPr/>
          </p:nvSpPr>
          <p:spPr>
            <a:xfrm>
              <a:off x="6047874" y="577516"/>
              <a:ext cx="3256547" cy="584802"/>
            </a:xfrm>
            <a:custGeom>
              <a:avLst/>
              <a:gdLst>
                <a:gd name="connsiteX0" fmla="*/ 0 w 3256547"/>
                <a:gd name="connsiteY0" fmla="*/ 272716 h 584802"/>
                <a:gd name="connsiteX1" fmla="*/ 1331494 w 3256547"/>
                <a:gd name="connsiteY1" fmla="*/ 577516 h 584802"/>
                <a:gd name="connsiteX2" fmla="*/ 3256547 w 3256547"/>
                <a:gd name="connsiteY2" fmla="*/ 0 h 584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56547" h="584802">
                  <a:moveTo>
                    <a:pt x="0" y="272716"/>
                  </a:moveTo>
                  <a:cubicBezTo>
                    <a:pt x="394368" y="447842"/>
                    <a:pt x="788736" y="622969"/>
                    <a:pt x="1331494" y="577516"/>
                  </a:cubicBezTo>
                  <a:cubicBezTo>
                    <a:pt x="1874252" y="532063"/>
                    <a:pt x="2565399" y="266031"/>
                    <a:pt x="3256547" y="0"/>
                  </a:cubicBezTo>
                </a:path>
              </a:pathLst>
            </a:custGeom>
            <a:noFill/>
            <a:ln w="285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grpSp>
          <p:nvGrpSpPr>
            <p:cNvPr id="652" name="组合 651"/>
            <p:cNvGrpSpPr/>
            <p:nvPr/>
          </p:nvGrpSpPr>
          <p:grpSpPr>
            <a:xfrm>
              <a:off x="7538552" y="4952687"/>
              <a:ext cx="1697480" cy="1856346"/>
              <a:chOff x="398318" y="444635"/>
              <a:chExt cx="1697480" cy="1856346"/>
            </a:xfrm>
          </p:grpSpPr>
          <p:sp>
            <p:nvSpPr>
              <p:cNvPr id="635" name="Freeform 318"/>
              <p:cNvSpPr>
                <a:spLocks/>
              </p:cNvSpPr>
              <p:nvPr/>
            </p:nvSpPr>
            <p:spPr bwMode="auto">
              <a:xfrm rot="16200000">
                <a:off x="903209" y="1132332"/>
                <a:ext cx="1168649" cy="1168649"/>
              </a:xfrm>
              <a:custGeom>
                <a:avLst/>
                <a:gdLst>
                  <a:gd name="T0" fmla="*/ 183 w 201"/>
                  <a:gd name="T1" fmla="*/ 133 h 201"/>
                  <a:gd name="T2" fmla="*/ 132 w 201"/>
                  <a:gd name="T3" fmla="*/ 18 h 201"/>
                  <a:gd name="T4" fmla="*/ 17 w 201"/>
                  <a:gd name="T5" fmla="*/ 69 h 201"/>
                  <a:gd name="T6" fmla="*/ 68 w 201"/>
                  <a:gd name="T7" fmla="*/ 184 h 201"/>
                  <a:gd name="T8" fmla="*/ 183 w 201"/>
                  <a:gd name="T9" fmla="*/ 13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1" h="201">
                    <a:moveTo>
                      <a:pt x="183" y="133"/>
                    </a:moveTo>
                    <a:cubicBezTo>
                      <a:pt x="201" y="87"/>
                      <a:pt x="178" y="35"/>
                      <a:pt x="132" y="18"/>
                    </a:cubicBezTo>
                    <a:cubicBezTo>
                      <a:pt x="86" y="0"/>
                      <a:pt x="35" y="23"/>
                      <a:pt x="17" y="69"/>
                    </a:cubicBezTo>
                    <a:cubicBezTo>
                      <a:pt x="0" y="115"/>
                      <a:pt x="23" y="166"/>
                      <a:pt x="68" y="184"/>
                    </a:cubicBezTo>
                    <a:cubicBezTo>
                      <a:pt x="114" y="201"/>
                      <a:pt x="165" y="178"/>
                      <a:pt x="183" y="133"/>
                    </a:cubicBezTo>
                    <a:close/>
                  </a:path>
                </a:pathLst>
              </a:custGeom>
              <a:solidFill>
                <a:srgbClr val="EFB2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6" name="Freeform 319"/>
              <p:cNvSpPr>
                <a:spLocks/>
              </p:cNvSpPr>
              <p:nvPr/>
            </p:nvSpPr>
            <p:spPr bwMode="auto">
              <a:xfrm rot="16200000">
                <a:off x="892328" y="1410893"/>
                <a:ext cx="970610" cy="574532"/>
              </a:xfrm>
              <a:custGeom>
                <a:avLst/>
                <a:gdLst>
                  <a:gd name="T0" fmla="*/ 30 w 167"/>
                  <a:gd name="T1" fmla="*/ 0 h 99"/>
                  <a:gd name="T2" fmla="*/ 160 w 167"/>
                  <a:gd name="T3" fmla="*/ 46 h 99"/>
                  <a:gd name="T4" fmla="*/ 161 w 167"/>
                  <a:gd name="T5" fmla="*/ 85 h 99"/>
                  <a:gd name="T6" fmla="*/ 0 w 167"/>
                  <a:gd name="T7" fmla="*/ 44 h 99"/>
                  <a:gd name="T8" fmla="*/ 30 w 167"/>
                  <a:gd name="T9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7" h="99">
                    <a:moveTo>
                      <a:pt x="30" y="0"/>
                    </a:moveTo>
                    <a:cubicBezTo>
                      <a:pt x="30" y="0"/>
                      <a:pt x="90" y="51"/>
                      <a:pt x="160" y="46"/>
                    </a:cubicBezTo>
                    <a:cubicBezTo>
                      <a:pt x="160" y="46"/>
                      <a:pt x="167" y="62"/>
                      <a:pt x="161" y="85"/>
                    </a:cubicBezTo>
                    <a:cubicBezTo>
                      <a:pt x="161" y="85"/>
                      <a:pt x="82" y="99"/>
                      <a:pt x="0" y="44"/>
                    </a:cubicBezTo>
                    <a:cubicBezTo>
                      <a:pt x="0" y="44"/>
                      <a:pt x="6" y="17"/>
                      <a:pt x="30" y="0"/>
                    </a:cubicBezTo>
                    <a:close/>
                  </a:path>
                </a:pathLst>
              </a:custGeom>
              <a:solidFill>
                <a:srgbClr val="EFBD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7" name="Freeform 320"/>
              <p:cNvSpPr>
                <a:spLocks/>
              </p:cNvSpPr>
              <p:nvPr/>
            </p:nvSpPr>
            <p:spPr bwMode="auto">
              <a:xfrm rot="16200000">
                <a:off x="1103425" y="1541468"/>
                <a:ext cx="948847" cy="383021"/>
              </a:xfrm>
              <a:custGeom>
                <a:avLst/>
                <a:gdLst>
                  <a:gd name="T0" fmla="*/ 0 w 163"/>
                  <a:gd name="T1" fmla="*/ 0 h 66"/>
                  <a:gd name="T2" fmla="*/ 163 w 163"/>
                  <a:gd name="T3" fmla="*/ 39 h 66"/>
                  <a:gd name="T4" fmla="*/ 153 w 163"/>
                  <a:gd name="T5" fmla="*/ 66 h 66"/>
                  <a:gd name="T6" fmla="*/ 0 w 163"/>
                  <a:gd name="T7" fmla="*/ 8 h 66"/>
                  <a:gd name="T8" fmla="*/ 0 w 163"/>
                  <a:gd name="T9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3" h="66">
                    <a:moveTo>
                      <a:pt x="0" y="0"/>
                    </a:moveTo>
                    <a:cubicBezTo>
                      <a:pt x="0" y="0"/>
                      <a:pt x="79" y="53"/>
                      <a:pt x="163" y="39"/>
                    </a:cubicBezTo>
                    <a:cubicBezTo>
                      <a:pt x="163" y="39"/>
                      <a:pt x="163" y="50"/>
                      <a:pt x="153" y="66"/>
                    </a:cubicBezTo>
                    <a:cubicBezTo>
                      <a:pt x="153" y="66"/>
                      <a:pt x="32" y="63"/>
                      <a:pt x="0" y="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C4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8" name="Freeform 321"/>
              <p:cNvSpPr>
                <a:spLocks/>
              </p:cNvSpPr>
              <p:nvPr/>
            </p:nvSpPr>
            <p:spPr bwMode="auto">
              <a:xfrm rot="16200000">
                <a:off x="1278613" y="1577377"/>
                <a:ext cx="872679" cy="400431"/>
              </a:xfrm>
              <a:custGeom>
                <a:avLst/>
                <a:gdLst>
                  <a:gd name="T0" fmla="*/ 150 w 150"/>
                  <a:gd name="T1" fmla="*/ 50 h 69"/>
                  <a:gd name="T2" fmla="*/ 0 w 150"/>
                  <a:gd name="T3" fmla="*/ 0 h 69"/>
                  <a:gd name="T4" fmla="*/ 5 w 150"/>
                  <a:gd name="T5" fmla="*/ 22 h 69"/>
                  <a:gd name="T6" fmla="*/ 141 w 150"/>
                  <a:gd name="T7" fmla="*/ 58 h 69"/>
                  <a:gd name="T8" fmla="*/ 150 w 150"/>
                  <a:gd name="T9" fmla="*/ 5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0" h="69">
                    <a:moveTo>
                      <a:pt x="150" y="50"/>
                    </a:moveTo>
                    <a:cubicBezTo>
                      <a:pt x="150" y="50"/>
                      <a:pt x="35" y="44"/>
                      <a:pt x="0" y="0"/>
                    </a:cubicBezTo>
                    <a:cubicBezTo>
                      <a:pt x="0" y="0"/>
                      <a:pt x="2" y="16"/>
                      <a:pt x="5" y="22"/>
                    </a:cubicBezTo>
                    <a:cubicBezTo>
                      <a:pt x="5" y="22"/>
                      <a:pt x="72" y="69"/>
                      <a:pt x="141" y="58"/>
                    </a:cubicBezTo>
                    <a:cubicBezTo>
                      <a:pt x="141" y="58"/>
                      <a:pt x="146" y="56"/>
                      <a:pt x="150" y="50"/>
                    </a:cubicBezTo>
                    <a:close/>
                  </a:path>
                </a:pathLst>
              </a:custGeom>
              <a:solidFill>
                <a:srgbClr val="EFCE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9" name="Freeform 322"/>
              <p:cNvSpPr>
                <a:spLocks/>
              </p:cNvSpPr>
              <p:nvPr/>
            </p:nvSpPr>
            <p:spPr bwMode="auto">
              <a:xfrm rot="16200000">
                <a:off x="1494062" y="1616549"/>
                <a:ext cx="737751" cy="361258"/>
              </a:xfrm>
              <a:custGeom>
                <a:avLst/>
                <a:gdLst>
                  <a:gd name="T0" fmla="*/ 0 w 127"/>
                  <a:gd name="T1" fmla="*/ 0 h 62"/>
                  <a:gd name="T2" fmla="*/ 127 w 127"/>
                  <a:gd name="T3" fmla="*/ 35 h 62"/>
                  <a:gd name="T4" fmla="*/ 0 w 127"/>
                  <a:gd name="T5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7" h="62">
                    <a:moveTo>
                      <a:pt x="0" y="0"/>
                    </a:moveTo>
                    <a:cubicBezTo>
                      <a:pt x="0" y="0"/>
                      <a:pt x="62" y="46"/>
                      <a:pt x="127" y="35"/>
                    </a:cubicBezTo>
                    <a:cubicBezTo>
                      <a:pt x="127" y="35"/>
                      <a:pt x="50" y="62"/>
                      <a:pt x="0" y="0"/>
                    </a:cubicBezTo>
                    <a:close/>
                  </a:path>
                </a:pathLst>
              </a:custGeom>
              <a:solidFill>
                <a:srgbClr val="EFDB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0" name="Freeform 323"/>
              <p:cNvSpPr>
                <a:spLocks/>
              </p:cNvSpPr>
              <p:nvPr/>
            </p:nvSpPr>
            <p:spPr bwMode="auto">
              <a:xfrm rot="16200000">
                <a:off x="1615933" y="1647017"/>
                <a:ext cx="639819" cy="319910"/>
              </a:xfrm>
              <a:custGeom>
                <a:avLst/>
                <a:gdLst>
                  <a:gd name="T0" fmla="*/ 0 w 110"/>
                  <a:gd name="T1" fmla="*/ 0 h 55"/>
                  <a:gd name="T2" fmla="*/ 110 w 110"/>
                  <a:gd name="T3" fmla="*/ 26 h 55"/>
                  <a:gd name="T4" fmla="*/ 0 w 110"/>
                  <a:gd name="T5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0" h="55">
                    <a:moveTo>
                      <a:pt x="0" y="0"/>
                    </a:moveTo>
                    <a:cubicBezTo>
                      <a:pt x="0" y="0"/>
                      <a:pt x="46" y="41"/>
                      <a:pt x="110" y="26"/>
                    </a:cubicBezTo>
                    <a:cubicBezTo>
                      <a:pt x="110" y="26"/>
                      <a:pt x="46" y="55"/>
                      <a:pt x="0" y="0"/>
                    </a:cubicBezTo>
                    <a:close/>
                  </a:path>
                </a:pathLst>
              </a:custGeom>
              <a:solidFill>
                <a:srgbClr val="EFE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1" name="Freeform 324"/>
              <p:cNvSpPr>
                <a:spLocks/>
              </p:cNvSpPr>
              <p:nvPr/>
            </p:nvSpPr>
            <p:spPr bwMode="auto">
              <a:xfrm rot="16200000">
                <a:off x="850979" y="1463123"/>
                <a:ext cx="685521" cy="289442"/>
              </a:xfrm>
              <a:custGeom>
                <a:avLst/>
                <a:gdLst>
                  <a:gd name="T0" fmla="*/ 0 w 118"/>
                  <a:gd name="T1" fmla="*/ 4 h 50"/>
                  <a:gd name="T2" fmla="*/ 118 w 118"/>
                  <a:gd name="T3" fmla="*/ 47 h 50"/>
                  <a:gd name="T4" fmla="*/ 112 w 118"/>
                  <a:gd name="T5" fmla="*/ 33 h 50"/>
                  <a:gd name="T6" fmla="*/ 6 w 118"/>
                  <a:gd name="T7" fmla="*/ 0 h 50"/>
                  <a:gd name="T8" fmla="*/ 0 w 118"/>
                  <a:gd name="T9" fmla="*/ 4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50">
                    <a:moveTo>
                      <a:pt x="0" y="4"/>
                    </a:moveTo>
                    <a:cubicBezTo>
                      <a:pt x="0" y="4"/>
                      <a:pt x="57" y="50"/>
                      <a:pt x="118" y="47"/>
                    </a:cubicBezTo>
                    <a:cubicBezTo>
                      <a:pt x="118" y="47"/>
                      <a:pt x="117" y="39"/>
                      <a:pt x="112" y="33"/>
                    </a:cubicBezTo>
                    <a:cubicBezTo>
                      <a:pt x="112" y="33"/>
                      <a:pt x="15" y="18"/>
                      <a:pt x="6" y="0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0BB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2" name="Freeform 325"/>
              <p:cNvSpPr>
                <a:spLocks/>
              </p:cNvSpPr>
              <p:nvPr/>
            </p:nvSpPr>
            <p:spPr bwMode="auto">
              <a:xfrm rot="16200000">
                <a:off x="806366" y="1459859"/>
                <a:ext cx="531006" cy="267679"/>
              </a:xfrm>
              <a:custGeom>
                <a:avLst/>
                <a:gdLst>
                  <a:gd name="T0" fmla="*/ 0 w 91"/>
                  <a:gd name="T1" fmla="*/ 16 h 46"/>
                  <a:gd name="T2" fmla="*/ 91 w 91"/>
                  <a:gd name="T3" fmla="*/ 45 h 46"/>
                  <a:gd name="T4" fmla="*/ 0 w 91"/>
                  <a:gd name="T5" fmla="*/ 1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1" h="46">
                    <a:moveTo>
                      <a:pt x="0" y="16"/>
                    </a:moveTo>
                    <a:cubicBezTo>
                      <a:pt x="0" y="16"/>
                      <a:pt x="62" y="46"/>
                      <a:pt x="91" y="45"/>
                    </a:cubicBezTo>
                    <a:cubicBezTo>
                      <a:pt x="91" y="45"/>
                      <a:pt x="61" y="0"/>
                      <a:pt x="0" y="16"/>
                    </a:cubicBezTo>
                    <a:close/>
                  </a:path>
                </a:pathLst>
              </a:custGeom>
              <a:solidFill>
                <a:srgbClr val="E6A9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3" name="Freeform 386"/>
              <p:cNvSpPr>
                <a:spLocks/>
              </p:cNvSpPr>
              <p:nvPr/>
            </p:nvSpPr>
            <p:spPr bwMode="auto">
              <a:xfrm rot="16200000">
                <a:off x="495161" y="800453"/>
                <a:ext cx="152338" cy="150162"/>
              </a:xfrm>
              <a:custGeom>
                <a:avLst/>
                <a:gdLst>
                  <a:gd name="T0" fmla="*/ 0 w 70"/>
                  <a:gd name="T1" fmla="*/ 32 h 69"/>
                  <a:gd name="T2" fmla="*/ 24 w 70"/>
                  <a:gd name="T3" fmla="*/ 24 h 69"/>
                  <a:gd name="T4" fmla="*/ 30 w 70"/>
                  <a:gd name="T5" fmla="*/ 0 h 69"/>
                  <a:gd name="T6" fmla="*/ 46 w 70"/>
                  <a:gd name="T7" fmla="*/ 19 h 69"/>
                  <a:gd name="T8" fmla="*/ 70 w 70"/>
                  <a:gd name="T9" fmla="*/ 19 h 69"/>
                  <a:gd name="T10" fmla="*/ 56 w 70"/>
                  <a:gd name="T11" fmla="*/ 37 h 69"/>
                  <a:gd name="T12" fmla="*/ 64 w 70"/>
                  <a:gd name="T13" fmla="*/ 61 h 69"/>
                  <a:gd name="T14" fmla="*/ 40 w 70"/>
                  <a:gd name="T15" fmla="*/ 53 h 69"/>
                  <a:gd name="T16" fmla="*/ 22 w 70"/>
                  <a:gd name="T17" fmla="*/ 69 h 69"/>
                  <a:gd name="T18" fmla="*/ 22 w 70"/>
                  <a:gd name="T19" fmla="*/ 45 h 69"/>
                  <a:gd name="T20" fmla="*/ 0 w 70"/>
                  <a:gd name="T21" fmla="*/ 32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0" h="69">
                    <a:moveTo>
                      <a:pt x="0" y="32"/>
                    </a:moveTo>
                    <a:lnTo>
                      <a:pt x="24" y="24"/>
                    </a:lnTo>
                    <a:lnTo>
                      <a:pt x="30" y="0"/>
                    </a:lnTo>
                    <a:lnTo>
                      <a:pt x="46" y="19"/>
                    </a:lnTo>
                    <a:lnTo>
                      <a:pt x="70" y="19"/>
                    </a:lnTo>
                    <a:lnTo>
                      <a:pt x="56" y="37"/>
                    </a:lnTo>
                    <a:lnTo>
                      <a:pt x="64" y="61"/>
                    </a:lnTo>
                    <a:lnTo>
                      <a:pt x="40" y="53"/>
                    </a:lnTo>
                    <a:lnTo>
                      <a:pt x="22" y="69"/>
                    </a:lnTo>
                    <a:lnTo>
                      <a:pt x="22" y="45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93FF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4" name="Freeform 417"/>
              <p:cNvSpPr>
                <a:spLocks/>
              </p:cNvSpPr>
              <p:nvPr/>
            </p:nvSpPr>
            <p:spPr bwMode="auto">
              <a:xfrm rot="16200000">
                <a:off x="1428775" y="756928"/>
                <a:ext cx="128399" cy="121870"/>
              </a:xfrm>
              <a:custGeom>
                <a:avLst/>
                <a:gdLst>
                  <a:gd name="T0" fmla="*/ 59 w 59"/>
                  <a:gd name="T1" fmla="*/ 38 h 56"/>
                  <a:gd name="T2" fmla="*/ 38 w 59"/>
                  <a:gd name="T3" fmla="*/ 38 h 56"/>
                  <a:gd name="T4" fmla="*/ 27 w 59"/>
                  <a:gd name="T5" fmla="*/ 56 h 56"/>
                  <a:gd name="T6" fmla="*/ 22 w 59"/>
                  <a:gd name="T7" fmla="*/ 38 h 56"/>
                  <a:gd name="T8" fmla="*/ 0 w 59"/>
                  <a:gd name="T9" fmla="*/ 32 h 56"/>
                  <a:gd name="T10" fmla="*/ 16 w 59"/>
                  <a:gd name="T11" fmla="*/ 19 h 56"/>
                  <a:gd name="T12" fmla="*/ 14 w 59"/>
                  <a:gd name="T13" fmla="*/ 0 h 56"/>
                  <a:gd name="T14" fmla="*/ 32 w 59"/>
                  <a:gd name="T15" fmla="*/ 11 h 56"/>
                  <a:gd name="T16" fmla="*/ 51 w 59"/>
                  <a:gd name="T17" fmla="*/ 3 h 56"/>
                  <a:gd name="T18" fmla="*/ 46 w 59"/>
                  <a:gd name="T19" fmla="*/ 22 h 56"/>
                  <a:gd name="T20" fmla="*/ 59 w 59"/>
                  <a:gd name="T21" fmla="*/ 3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9" h="56">
                    <a:moveTo>
                      <a:pt x="59" y="38"/>
                    </a:moveTo>
                    <a:lnTo>
                      <a:pt x="38" y="38"/>
                    </a:lnTo>
                    <a:lnTo>
                      <a:pt x="27" y="56"/>
                    </a:lnTo>
                    <a:lnTo>
                      <a:pt x="22" y="38"/>
                    </a:lnTo>
                    <a:lnTo>
                      <a:pt x="0" y="32"/>
                    </a:lnTo>
                    <a:lnTo>
                      <a:pt x="16" y="19"/>
                    </a:lnTo>
                    <a:lnTo>
                      <a:pt x="14" y="0"/>
                    </a:lnTo>
                    <a:lnTo>
                      <a:pt x="32" y="11"/>
                    </a:lnTo>
                    <a:lnTo>
                      <a:pt x="51" y="3"/>
                    </a:lnTo>
                    <a:lnTo>
                      <a:pt x="46" y="22"/>
                    </a:lnTo>
                    <a:lnTo>
                      <a:pt x="59" y="3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5" name="Freeform 422"/>
              <p:cNvSpPr>
                <a:spLocks/>
              </p:cNvSpPr>
              <p:nvPr/>
            </p:nvSpPr>
            <p:spPr bwMode="auto">
              <a:xfrm rot="16200000">
                <a:off x="395053" y="1716657"/>
                <a:ext cx="128399" cy="121870"/>
              </a:xfrm>
              <a:custGeom>
                <a:avLst/>
                <a:gdLst>
                  <a:gd name="T0" fmla="*/ 59 w 59"/>
                  <a:gd name="T1" fmla="*/ 37 h 56"/>
                  <a:gd name="T2" fmla="*/ 38 w 59"/>
                  <a:gd name="T3" fmla="*/ 37 h 56"/>
                  <a:gd name="T4" fmla="*/ 27 w 59"/>
                  <a:gd name="T5" fmla="*/ 56 h 56"/>
                  <a:gd name="T6" fmla="*/ 22 w 59"/>
                  <a:gd name="T7" fmla="*/ 37 h 56"/>
                  <a:gd name="T8" fmla="*/ 0 w 59"/>
                  <a:gd name="T9" fmla="*/ 32 h 56"/>
                  <a:gd name="T10" fmla="*/ 16 w 59"/>
                  <a:gd name="T11" fmla="*/ 18 h 56"/>
                  <a:gd name="T12" fmla="*/ 14 w 59"/>
                  <a:gd name="T13" fmla="*/ 0 h 56"/>
                  <a:gd name="T14" fmla="*/ 32 w 59"/>
                  <a:gd name="T15" fmla="*/ 10 h 56"/>
                  <a:gd name="T16" fmla="*/ 51 w 59"/>
                  <a:gd name="T17" fmla="*/ 2 h 56"/>
                  <a:gd name="T18" fmla="*/ 46 w 59"/>
                  <a:gd name="T19" fmla="*/ 21 h 56"/>
                  <a:gd name="T20" fmla="*/ 59 w 59"/>
                  <a:gd name="T21" fmla="*/ 37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9" h="56">
                    <a:moveTo>
                      <a:pt x="59" y="37"/>
                    </a:moveTo>
                    <a:lnTo>
                      <a:pt x="38" y="37"/>
                    </a:lnTo>
                    <a:lnTo>
                      <a:pt x="27" y="56"/>
                    </a:lnTo>
                    <a:lnTo>
                      <a:pt x="22" y="37"/>
                    </a:lnTo>
                    <a:lnTo>
                      <a:pt x="0" y="32"/>
                    </a:lnTo>
                    <a:lnTo>
                      <a:pt x="16" y="18"/>
                    </a:lnTo>
                    <a:lnTo>
                      <a:pt x="14" y="0"/>
                    </a:lnTo>
                    <a:lnTo>
                      <a:pt x="32" y="10"/>
                    </a:lnTo>
                    <a:lnTo>
                      <a:pt x="51" y="2"/>
                    </a:lnTo>
                    <a:lnTo>
                      <a:pt x="46" y="21"/>
                    </a:lnTo>
                    <a:lnTo>
                      <a:pt x="59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6" name="Freeform 569"/>
              <p:cNvSpPr>
                <a:spLocks/>
              </p:cNvSpPr>
              <p:nvPr/>
            </p:nvSpPr>
            <p:spPr bwMode="auto">
              <a:xfrm rot="16200000">
                <a:off x="1970663" y="785220"/>
                <a:ext cx="34820" cy="28292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7" name="Freeform 572"/>
              <p:cNvSpPr>
                <a:spLocks/>
              </p:cNvSpPr>
              <p:nvPr/>
            </p:nvSpPr>
            <p:spPr bwMode="auto">
              <a:xfrm rot="16200000">
                <a:off x="1092544" y="734078"/>
                <a:ext cx="28292" cy="45702"/>
              </a:xfrm>
              <a:custGeom>
                <a:avLst/>
                <a:gdLst>
                  <a:gd name="T0" fmla="*/ 5 w 5"/>
                  <a:gd name="T1" fmla="*/ 5 h 8"/>
                  <a:gd name="T2" fmla="*/ 5 w 5"/>
                  <a:gd name="T3" fmla="*/ 3 h 8"/>
                  <a:gd name="T4" fmla="*/ 0 w 5"/>
                  <a:gd name="T5" fmla="*/ 3 h 8"/>
                  <a:gd name="T6" fmla="*/ 0 w 5"/>
                  <a:gd name="T7" fmla="*/ 5 h 8"/>
                  <a:gd name="T8" fmla="*/ 5 w 5"/>
                  <a:gd name="T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8">
                    <a:moveTo>
                      <a:pt x="5" y="5"/>
                    </a:moveTo>
                    <a:cubicBezTo>
                      <a:pt x="5" y="4"/>
                      <a:pt x="5" y="4"/>
                      <a:pt x="5" y="3"/>
                    </a:cubicBezTo>
                    <a:cubicBezTo>
                      <a:pt x="5" y="0"/>
                      <a:pt x="0" y="0"/>
                      <a:pt x="0" y="3"/>
                    </a:cubicBezTo>
                    <a:cubicBezTo>
                      <a:pt x="0" y="4"/>
                      <a:pt x="0" y="4"/>
                      <a:pt x="0" y="5"/>
                    </a:cubicBezTo>
                    <a:cubicBezTo>
                      <a:pt x="0" y="8"/>
                      <a:pt x="5" y="8"/>
                      <a:pt x="5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8" name="Freeform 573"/>
              <p:cNvSpPr>
                <a:spLocks/>
              </p:cNvSpPr>
              <p:nvPr/>
            </p:nvSpPr>
            <p:spPr bwMode="auto">
              <a:xfrm rot="16200000">
                <a:off x="594182" y="451164"/>
                <a:ext cx="41350" cy="28292"/>
              </a:xfrm>
              <a:custGeom>
                <a:avLst/>
                <a:gdLst>
                  <a:gd name="T0" fmla="*/ 4 w 7"/>
                  <a:gd name="T1" fmla="*/ 5 h 5"/>
                  <a:gd name="T2" fmla="*/ 4 w 7"/>
                  <a:gd name="T3" fmla="*/ 0 h 5"/>
                  <a:gd name="T4" fmla="*/ 4 w 7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5">
                    <a:moveTo>
                      <a:pt x="4" y="5"/>
                    </a:moveTo>
                    <a:cubicBezTo>
                      <a:pt x="7" y="5"/>
                      <a:pt x="7" y="0"/>
                      <a:pt x="4" y="0"/>
                    </a:cubicBezTo>
                    <a:cubicBezTo>
                      <a:pt x="0" y="0"/>
                      <a:pt x="0" y="5"/>
                      <a:pt x="4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9" name="Freeform 574"/>
              <p:cNvSpPr>
                <a:spLocks/>
              </p:cNvSpPr>
              <p:nvPr/>
            </p:nvSpPr>
            <p:spPr bwMode="auto">
              <a:xfrm rot="16200000">
                <a:off x="438580" y="1172594"/>
                <a:ext cx="39173" cy="28292"/>
              </a:xfrm>
              <a:custGeom>
                <a:avLst/>
                <a:gdLst>
                  <a:gd name="T0" fmla="*/ 3 w 7"/>
                  <a:gd name="T1" fmla="*/ 5 h 5"/>
                  <a:gd name="T2" fmla="*/ 3 w 7"/>
                  <a:gd name="T3" fmla="*/ 0 h 5"/>
                  <a:gd name="T4" fmla="*/ 3 w 7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5">
                    <a:moveTo>
                      <a:pt x="3" y="5"/>
                    </a:moveTo>
                    <a:cubicBezTo>
                      <a:pt x="7" y="5"/>
                      <a:pt x="7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50" name="Freeform 575"/>
              <p:cNvSpPr>
                <a:spLocks/>
              </p:cNvSpPr>
              <p:nvPr/>
            </p:nvSpPr>
            <p:spPr bwMode="auto">
              <a:xfrm rot="16200000">
                <a:off x="743256" y="1768888"/>
                <a:ext cx="30468" cy="45702"/>
              </a:xfrm>
              <a:custGeom>
                <a:avLst/>
                <a:gdLst>
                  <a:gd name="T0" fmla="*/ 5 w 5"/>
                  <a:gd name="T1" fmla="*/ 5 h 8"/>
                  <a:gd name="T2" fmla="*/ 5 w 5"/>
                  <a:gd name="T3" fmla="*/ 3 h 8"/>
                  <a:gd name="T4" fmla="*/ 0 w 5"/>
                  <a:gd name="T5" fmla="*/ 3 h 8"/>
                  <a:gd name="T6" fmla="*/ 0 w 5"/>
                  <a:gd name="T7" fmla="*/ 5 h 8"/>
                  <a:gd name="T8" fmla="*/ 5 w 5"/>
                  <a:gd name="T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8">
                    <a:moveTo>
                      <a:pt x="5" y="5"/>
                    </a:moveTo>
                    <a:cubicBezTo>
                      <a:pt x="5" y="4"/>
                      <a:pt x="5" y="4"/>
                      <a:pt x="5" y="3"/>
                    </a:cubicBezTo>
                    <a:cubicBezTo>
                      <a:pt x="5" y="0"/>
                      <a:pt x="0" y="0"/>
                      <a:pt x="0" y="3"/>
                    </a:cubicBezTo>
                    <a:cubicBezTo>
                      <a:pt x="0" y="4"/>
                      <a:pt x="0" y="4"/>
                      <a:pt x="0" y="5"/>
                    </a:cubicBezTo>
                    <a:cubicBezTo>
                      <a:pt x="0" y="8"/>
                      <a:pt x="5" y="8"/>
                      <a:pt x="5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51" name="Freeform 578"/>
              <p:cNvSpPr>
                <a:spLocks/>
              </p:cNvSpPr>
              <p:nvPr/>
            </p:nvSpPr>
            <p:spPr bwMode="auto">
              <a:xfrm rot="16200000">
                <a:off x="847715" y="1227000"/>
                <a:ext cx="34820" cy="28292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654" name="Freeform 327"/>
            <p:cNvSpPr>
              <a:spLocks/>
            </p:cNvSpPr>
            <p:nvPr/>
          </p:nvSpPr>
          <p:spPr bwMode="auto">
            <a:xfrm rot="3009157">
              <a:off x="6133827" y="2022922"/>
              <a:ext cx="145809" cy="145809"/>
            </a:xfrm>
            <a:custGeom>
              <a:avLst/>
              <a:gdLst>
                <a:gd name="T0" fmla="*/ 23 w 25"/>
                <a:gd name="T1" fmla="*/ 9 h 25"/>
                <a:gd name="T2" fmla="*/ 9 w 25"/>
                <a:gd name="T3" fmla="*/ 2 h 25"/>
                <a:gd name="T4" fmla="*/ 2 w 25"/>
                <a:gd name="T5" fmla="*/ 16 h 25"/>
                <a:gd name="T6" fmla="*/ 16 w 25"/>
                <a:gd name="T7" fmla="*/ 23 h 25"/>
                <a:gd name="T8" fmla="*/ 23 w 25"/>
                <a:gd name="T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3" y="9"/>
                  </a:moveTo>
                  <a:cubicBezTo>
                    <a:pt x="22" y="3"/>
                    <a:pt x="15" y="0"/>
                    <a:pt x="9" y="2"/>
                  </a:cubicBezTo>
                  <a:cubicBezTo>
                    <a:pt x="3" y="4"/>
                    <a:pt x="0" y="10"/>
                    <a:pt x="2" y="16"/>
                  </a:cubicBezTo>
                  <a:cubicBezTo>
                    <a:pt x="4" y="22"/>
                    <a:pt x="10" y="25"/>
                    <a:pt x="16" y="23"/>
                  </a:cubicBezTo>
                  <a:cubicBezTo>
                    <a:pt x="22" y="22"/>
                    <a:pt x="25" y="15"/>
                    <a:pt x="23" y="9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1" name="Freeform 368"/>
            <p:cNvSpPr>
              <a:spLocks/>
            </p:cNvSpPr>
            <p:nvPr/>
          </p:nvSpPr>
          <p:spPr bwMode="auto">
            <a:xfrm rot="3009157">
              <a:off x="9257791" y="1087683"/>
              <a:ext cx="367787" cy="295971"/>
            </a:xfrm>
            <a:custGeom>
              <a:avLst/>
              <a:gdLst>
                <a:gd name="T0" fmla="*/ 4 w 63"/>
                <a:gd name="T1" fmla="*/ 17 h 51"/>
                <a:gd name="T2" fmla="*/ 44 w 63"/>
                <a:gd name="T3" fmla="*/ 25 h 51"/>
                <a:gd name="T4" fmla="*/ 4 w 63"/>
                <a:gd name="T5" fmla="*/ 1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" h="51">
                  <a:moveTo>
                    <a:pt x="4" y="17"/>
                  </a:moveTo>
                  <a:cubicBezTo>
                    <a:pt x="23" y="28"/>
                    <a:pt x="63" y="51"/>
                    <a:pt x="44" y="25"/>
                  </a:cubicBezTo>
                  <a:cubicBezTo>
                    <a:pt x="25" y="0"/>
                    <a:pt x="0" y="15"/>
                    <a:pt x="4" y="17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2" name="Freeform 369"/>
            <p:cNvSpPr>
              <a:spLocks/>
            </p:cNvSpPr>
            <p:nvPr/>
          </p:nvSpPr>
          <p:spPr bwMode="auto">
            <a:xfrm rot="3009157">
              <a:off x="9470639" y="1170988"/>
              <a:ext cx="121870" cy="208921"/>
            </a:xfrm>
            <a:custGeom>
              <a:avLst/>
              <a:gdLst>
                <a:gd name="T0" fmla="*/ 5 w 21"/>
                <a:gd name="T1" fmla="*/ 4 h 36"/>
                <a:gd name="T2" fmla="*/ 17 w 21"/>
                <a:gd name="T3" fmla="*/ 18 h 36"/>
                <a:gd name="T4" fmla="*/ 5 w 21"/>
                <a:gd name="T5" fmla="*/ 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36">
                  <a:moveTo>
                    <a:pt x="5" y="4"/>
                  </a:moveTo>
                  <a:cubicBezTo>
                    <a:pt x="0" y="11"/>
                    <a:pt x="13" y="36"/>
                    <a:pt x="17" y="18"/>
                  </a:cubicBezTo>
                  <a:cubicBezTo>
                    <a:pt x="21" y="0"/>
                    <a:pt x="8" y="1"/>
                    <a:pt x="5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3" name="Freeform 372"/>
            <p:cNvSpPr>
              <a:spLocks/>
            </p:cNvSpPr>
            <p:nvPr/>
          </p:nvSpPr>
          <p:spPr bwMode="auto">
            <a:xfrm rot="3009157">
              <a:off x="9242983" y="879626"/>
              <a:ext cx="150162" cy="215449"/>
            </a:xfrm>
            <a:custGeom>
              <a:avLst/>
              <a:gdLst>
                <a:gd name="T0" fmla="*/ 18 w 26"/>
                <a:gd name="T1" fmla="*/ 4 h 37"/>
                <a:gd name="T2" fmla="*/ 15 w 26"/>
                <a:gd name="T3" fmla="*/ 26 h 37"/>
                <a:gd name="T4" fmla="*/ 18 w 26"/>
                <a:gd name="T5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37">
                  <a:moveTo>
                    <a:pt x="18" y="4"/>
                  </a:moveTo>
                  <a:cubicBezTo>
                    <a:pt x="0" y="12"/>
                    <a:pt x="4" y="37"/>
                    <a:pt x="15" y="26"/>
                  </a:cubicBezTo>
                  <a:cubicBezTo>
                    <a:pt x="25" y="14"/>
                    <a:pt x="26" y="0"/>
                    <a:pt x="18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4" name="Freeform 373"/>
            <p:cNvSpPr>
              <a:spLocks/>
            </p:cNvSpPr>
            <p:nvPr/>
          </p:nvSpPr>
          <p:spPr bwMode="auto">
            <a:xfrm rot="3009157">
              <a:off x="9216161" y="1085088"/>
              <a:ext cx="261151" cy="110989"/>
            </a:xfrm>
            <a:custGeom>
              <a:avLst/>
              <a:gdLst>
                <a:gd name="T0" fmla="*/ 45 w 45"/>
                <a:gd name="T1" fmla="*/ 19 h 19"/>
                <a:gd name="T2" fmla="*/ 7 w 45"/>
                <a:gd name="T3" fmla="*/ 10 h 19"/>
                <a:gd name="T4" fmla="*/ 45 w 45"/>
                <a:gd name="T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19">
                  <a:moveTo>
                    <a:pt x="45" y="19"/>
                  </a:moveTo>
                  <a:cubicBezTo>
                    <a:pt x="32" y="17"/>
                    <a:pt x="0" y="0"/>
                    <a:pt x="7" y="10"/>
                  </a:cubicBezTo>
                  <a:cubicBezTo>
                    <a:pt x="15" y="19"/>
                    <a:pt x="45" y="19"/>
                    <a:pt x="45" y="19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5" name="Freeform 374"/>
            <p:cNvSpPr>
              <a:spLocks/>
            </p:cNvSpPr>
            <p:nvPr/>
          </p:nvSpPr>
          <p:spPr bwMode="auto">
            <a:xfrm rot="3009157">
              <a:off x="9491382" y="1342477"/>
              <a:ext cx="34820" cy="45701"/>
            </a:xfrm>
            <a:custGeom>
              <a:avLst/>
              <a:gdLst>
                <a:gd name="T0" fmla="*/ 6 w 6"/>
                <a:gd name="T1" fmla="*/ 4 h 8"/>
                <a:gd name="T2" fmla="*/ 5 w 6"/>
                <a:gd name="T3" fmla="*/ 3 h 8"/>
                <a:gd name="T4" fmla="*/ 0 w 6"/>
                <a:gd name="T5" fmla="*/ 4 h 8"/>
                <a:gd name="T6" fmla="*/ 1 w 6"/>
                <a:gd name="T7" fmla="*/ 5 h 8"/>
                <a:gd name="T8" fmla="*/ 6 w 6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6" y="4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5" y="0"/>
                    <a:pt x="0" y="1"/>
                    <a:pt x="0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8"/>
                    <a:pt x="6" y="7"/>
                    <a:pt x="6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6" name="Freeform 375"/>
            <p:cNvSpPr>
              <a:spLocks/>
            </p:cNvSpPr>
            <p:nvPr/>
          </p:nvSpPr>
          <p:spPr bwMode="auto">
            <a:xfrm rot="3009157">
              <a:off x="9463227" y="1036057"/>
              <a:ext cx="41349" cy="28291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7" name="Freeform 383"/>
            <p:cNvSpPr>
              <a:spLocks/>
            </p:cNvSpPr>
            <p:nvPr/>
          </p:nvSpPr>
          <p:spPr bwMode="auto">
            <a:xfrm rot="3009157">
              <a:off x="8221260" y="1524970"/>
              <a:ext cx="152338" cy="143633"/>
            </a:xfrm>
            <a:custGeom>
              <a:avLst/>
              <a:gdLst>
                <a:gd name="T0" fmla="*/ 16 w 70"/>
                <a:gd name="T1" fmla="*/ 0 h 66"/>
                <a:gd name="T2" fmla="*/ 38 w 70"/>
                <a:gd name="T3" fmla="*/ 13 h 66"/>
                <a:gd name="T4" fmla="*/ 59 w 70"/>
                <a:gd name="T5" fmla="*/ 2 h 66"/>
                <a:gd name="T6" fmla="*/ 54 w 70"/>
                <a:gd name="T7" fmla="*/ 26 h 66"/>
                <a:gd name="T8" fmla="*/ 70 w 70"/>
                <a:gd name="T9" fmla="*/ 45 h 66"/>
                <a:gd name="T10" fmla="*/ 46 w 70"/>
                <a:gd name="T11" fmla="*/ 45 h 66"/>
                <a:gd name="T12" fmla="*/ 35 w 70"/>
                <a:gd name="T13" fmla="*/ 66 h 66"/>
                <a:gd name="T14" fmla="*/ 24 w 70"/>
                <a:gd name="T15" fmla="*/ 45 h 66"/>
                <a:gd name="T16" fmla="*/ 0 w 70"/>
                <a:gd name="T17" fmla="*/ 40 h 66"/>
                <a:gd name="T18" fmla="*/ 19 w 70"/>
                <a:gd name="T19" fmla="*/ 24 h 66"/>
                <a:gd name="T20" fmla="*/ 16 w 70"/>
                <a:gd name="T2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6">
                  <a:moveTo>
                    <a:pt x="16" y="0"/>
                  </a:moveTo>
                  <a:lnTo>
                    <a:pt x="38" y="13"/>
                  </a:lnTo>
                  <a:lnTo>
                    <a:pt x="59" y="2"/>
                  </a:lnTo>
                  <a:lnTo>
                    <a:pt x="54" y="26"/>
                  </a:lnTo>
                  <a:lnTo>
                    <a:pt x="70" y="45"/>
                  </a:lnTo>
                  <a:lnTo>
                    <a:pt x="46" y="45"/>
                  </a:lnTo>
                  <a:lnTo>
                    <a:pt x="35" y="66"/>
                  </a:lnTo>
                  <a:lnTo>
                    <a:pt x="24" y="45"/>
                  </a:lnTo>
                  <a:lnTo>
                    <a:pt x="0" y="40"/>
                  </a:lnTo>
                  <a:lnTo>
                    <a:pt x="19" y="24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8" name="Freeform 384"/>
            <p:cNvSpPr>
              <a:spLocks/>
            </p:cNvSpPr>
            <p:nvPr/>
          </p:nvSpPr>
          <p:spPr bwMode="auto">
            <a:xfrm rot="3009157">
              <a:off x="7813205" y="287761"/>
              <a:ext cx="158867" cy="150162"/>
            </a:xfrm>
            <a:custGeom>
              <a:avLst/>
              <a:gdLst>
                <a:gd name="T0" fmla="*/ 16 w 73"/>
                <a:gd name="T1" fmla="*/ 0 h 69"/>
                <a:gd name="T2" fmla="*/ 38 w 73"/>
                <a:gd name="T3" fmla="*/ 13 h 69"/>
                <a:gd name="T4" fmla="*/ 62 w 73"/>
                <a:gd name="T5" fmla="*/ 3 h 69"/>
                <a:gd name="T6" fmla="*/ 54 w 73"/>
                <a:gd name="T7" fmla="*/ 27 h 69"/>
                <a:gd name="T8" fmla="*/ 73 w 73"/>
                <a:gd name="T9" fmla="*/ 45 h 69"/>
                <a:gd name="T10" fmla="*/ 46 w 73"/>
                <a:gd name="T11" fmla="*/ 48 h 69"/>
                <a:gd name="T12" fmla="*/ 35 w 73"/>
                <a:gd name="T13" fmla="*/ 69 h 69"/>
                <a:gd name="T14" fmla="*/ 24 w 73"/>
                <a:gd name="T15" fmla="*/ 45 h 69"/>
                <a:gd name="T16" fmla="*/ 0 w 73"/>
                <a:gd name="T17" fmla="*/ 43 h 69"/>
                <a:gd name="T18" fmla="*/ 19 w 73"/>
                <a:gd name="T19" fmla="*/ 27 h 69"/>
                <a:gd name="T20" fmla="*/ 16 w 73"/>
                <a:gd name="T2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" h="69">
                  <a:moveTo>
                    <a:pt x="16" y="0"/>
                  </a:moveTo>
                  <a:lnTo>
                    <a:pt x="38" y="13"/>
                  </a:lnTo>
                  <a:lnTo>
                    <a:pt x="62" y="3"/>
                  </a:lnTo>
                  <a:lnTo>
                    <a:pt x="54" y="27"/>
                  </a:lnTo>
                  <a:lnTo>
                    <a:pt x="73" y="45"/>
                  </a:lnTo>
                  <a:lnTo>
                    <a:pt x="46" y="48"/>
                  </a:lnTo>
                  <a:lnTo>
                    <a:pt x="35" y="69"/>
                  </a:lnTo>
                  <a:lnTo>
                    <a:pt x="24" y="45"/>
                  </a:lnTo>
                  <a:lnTo>
                    <a:pt x="0" y="43"/>
                  </a:lnTo>
                  <a:lnTo>
                    <a:pt x="19" y="2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9" name="Freeform 397"/>
            <p:cNvSpPr>
              <a:spLocks/>
            </p:cNvSpPr>
            <p:nvPr/>
          </p:nvSpPr>
          <p:spPr bwMode="auto">
            <a:xfrm rot="3009157">
              <a:off x="8376179" y="27784"/>
              <a:ext cx="250269" cy="243741"/>
            </a:xfrm>
            <a:custGeom>
              <a:avLst/>
              <a:gdLst>
                <a:gd name="T0" fmla="*/ 19 w 115"/>
                <a:gd name="T1" fmla="*/ 2 h 112"/>
                <a:gd name="T2" fmla="*/ 56 w 115"/>
                <a:gd name="T3" fmla="*/ 21 h 112"/>
                <a:gd name="T4" fmla="*/ 91 w 115"/>
                <a:gd name="T5" fmla="*/ 0 h 112"/>
                <a:gd name="T6" fmla="*/ 86 w 115"/>
                <a:gd name="T7" fmla="*/ 40 h 112"/>
                <a:gd name="T8" fmla="*/ 115 w 115"/>
                <a:gd name="T9" fmla="*/ 69 h 112"/>
                <a:gd name="T10" fmla="*/ 75 w 115"/>
                <a:gd name="T11" fmla="*/ 75 h 112"/>
                <a:gd name="T12" fmla="*/ 59 w 115"/>
                <a:gd name="T13" fmla="*/ 112 h 112"/>
                <a:gd name="T14" fmla="*/ 40 w 115"/>
                <a:gd name="T15" fmla="*/ 77 h 112"/>
                <a:gd name="T16" fmla="*/ 0 w 115"/>
                <a:gd name="T17" fmla="*/ 72 h 112"/>
                <a:gd name="T18" fmla="*/ 27 w 115"/>
                <a:gd name="T19" fmla="*/ 43 h 112"/>
                <a:gd name="T20" fmla="*/ 19 w 115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0"/>
                  </a:lnTo>
                  <a:lnTo>
                    <a:pt x="115" y="69"/>
                  </a:lnTo>
                  <a:lnTo>
                    <a:pt x="75" y="75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3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0" name="Freeform 398"/>
            <p:cNvSpPr>
              <a:spLocks/>
            </p:cNvSpPr>
            <p:nvPr/>
          </p:nvSpPr>
          <p:spPr bwMode="auto">
            <a:xfrm rot="3009157">
              <a:off x="6747540" y="1889736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6 w 117"/>
                <a:gd name="T3" fmla="*/ 21 h 112"/>
                <a:gd name="T4" fmla="*/ 93 w 117"/>
                <a:gd name="T5" fmla="*/ 0 h 112"/>
                <a:gd name="T6" fmla="*/ 88 w 117"/>
                <a:gd name="T7" fmla="*/ 43 h 112"/>
                <a:gd name="T8" fmla="*/ 117 w 117"/>
                <a:gd name="T9" fmla="*/ 69 h 112"/>
                <a:gd name="T10" fmla="*/ 77 w 117"/>
                <a:gd name="T11" fmla="*/ 77 h 112"/>
                <a:gd name="T12" fmla="*/ 58 w 117"/>
                <a:gd name="T13" fmla="*/ 112 h 112"/>
                <a:gd name="T14" fmla="*/ 40 w 117"/>
                <a:gd name="T15" fmla="*/ 77 h 112"/>
                <a:gd name="T16" fmla="*/ 0 w 117"/>
                <a:gd name="T17" fmla="*/ 72 h 112"/>
                <a:gd name="T18" fmla="*/ 29 w 117"/>
                <a:gd name="T19" fmla="*/ 43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6" y="21"/>
                  </a:lnTo>
                  <a:lnTo>
                    <a:pt x="93" y="0"/>
                  </a:lnTo>
                  <a:lnTo>
                    <a:pt x="88" y="43"/>
                  </a:lnTo>
                  <a:lnTo>
                    <a:pt x="117" y="69"/>
                  </a:lnTo>
                  <a:lnTo>
                    <a:pt x="77" y="77"/>
                  </a:lnTo>
                  <a:lnTo>
                    <a:pt x="58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9" y="43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1" name="Freeform 419"/>
            <p:cNvSpPr>
              <a:spLocks/>
            </p:cNvSpPr>
            <p:nvPr/>
          </p:nvSpPr>
          <p:spPr bwMode="auto">
            <a:xfrm rot="3009157">
              <a:off x="8794378" y="912620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40 h 59"/>
                <a:gd name="T8" fmla="*/ 0 w 59"/>
                <a:gd name="T9" fmla="*/ 35 h 59"/>
                <a:gd name="T10" fmla="*/ 16 w 59"/>
                <a:gd name="T11" fmla="*/ 21 h 59"/>
                <a:gd name="T12" fmla="*/ 13 w 59"/>
                <a:gd name="T13" fmla="*/ 0 h 59"/>
                <a:gd name="T14" fmla="*/ 32 w 59"/>
                <a:gd name="T15" fmla="*/ 11 h 59"/>
                <a:gd name="T16" fmla="*/ 51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40"/>
                  </a:lnTo>
                  <a:lnTo>
                    <a:pt x="0" y="35"/>
                  </a:lnTo>
                  <a:lnTo>
                    <a:pt x="16" y="21"/>
                  </a:lnTo>
                  <a:lnTo>
                    <a:pt x="13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2" name="Freeform 420"/>
            <p:cNvSpPr>
              <a:spLocks/>
            </p:cNvSpPr>
            <p:nvPr/>
          </p:nvSpPr>
          <p:spPr bwMode="auto">
            <a:xfrm rot="3009157">
              <a:off x="6760606" y="951720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38 h 59"/>
                <a:gd name="T8" fmla="*/ 0 w 59"/>
                <a:gd name="T9" fmla="*/ 35 h 59"/>
                <a:gd name="T10" fmla="*/ 16 w 59"/>
                <a:gd name="T11" fmla="*/ 22 h 59"/>
                <a:gd name="T12" fmla="*/ 13 w 59"/>
                <a:gd name="T13" fmla="*/ 0 h 59"/>
                <a:gd name="T14" fmla="*/ 29 w 59"/>
                <a:gd name="T15" fmla="*/ 11 h 59"/>
                <a:gd name="T16" fmla="*/ 48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38"/>
                  </a:lnTo>
                  <a:lnTo>
                    <a:pt x="0" y="35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3" name="Freeform 494"/>
            <p:cNvSpPr>
              <a:spLocks/>
            </p:cNvSpPr>
            <p:nvPr/>
          </p:nvSpPr>
          <p:spPr bwMode="auto">
            <a:xfrm rot="3009157">
              <a:off x="6931989" y="1035640"/>
              <a:ext cx="626762" cy="604999"/>
            </a:xfrm>
            <a:custGeom>
              <a:avLst/>
              <a:gdLst>
                <a:gd name="T0" fmla="*/ 25 w 108"/>
                <a:gd name="T1" fmla="*/ 104 h 104"/>
                <a:gd name="T2" fmla="*/ 61 w 108"/>
                <a:gd name="T3" fmla="*/ 0 h 104"/>
                <a:gd name="T4" fmla="*/ 25 w 108"/>
                <a:gd name="T5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8" h="104">
                  <a:moveTo>
                    <a:pt x="25" y="104"/>
                  </a:moveTo>
                  <a:cubicBezTo>
                    <a:pt x="25" y="104"/>
                    <a:pt x="0" y="8"/>
                    <a:pt x="61" y="0"/>
                  </a:cubicBezTo>
                  <a:cubicBezTo>
                    <a:pt x="61" y="0"/>
                    <a:pt x="108" y="32"/>
                    <a:pt x="25" y="104"/>
                  </a:cubicBezTo>
                  <a:close/>
                </a:path>
              </a:pathLst>
            </a:custGeom>
            <a:solidFill>
              <a:srgbClr val="FFD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4" name="Freeform 495"/>
            <p:cNvSpPr>
              <a:spLocks/>
            </p:cNvSpPr>
            <p:nvPr/>
          </p:nvSpPr>
          <p:spPr bwMode="auto">
            <a:xfrm rot="3009157">
              <a:off x="7010246" y="1074492"/>
              <a:ext cx="498363" cy="489658"/>
            </a:xfrm>
            <a:custGeom>
              <a:avLst/>
              <a:gdLst>
                <a:gd name="T0" fmla="*/ 20 w 86"/>
                <a:gd name="T1" fmla="*/ 84 h 84"/>
                <a:gd name="T2" fmla="*/ 49 w 86"/>
                <a:gd name="T3" fmla="*/ 0 h 84"/>
                <a:gd name="T4" fmla="*/ 20 w 86"/>
                <a:gd name="T5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84">
                  <a:moveTo>
                    <a:pt x="20" y="84"/>
                  </a:moveTo>
                  <a:cubicBezTo>
                    <a:pt x="20" y="84"/>
                    <a:pt x="0" y="6"/>
                    <a:pt x="49" y="0"/>
                  </a:cubicBezTo>
                  <a:cubicBezTo>
                    <a:pt x="49" y="0"/>
                    <a:pt x="86" y="26"/>
                    <a:pt x="20" y="84"/>
                  </a:cubicBezTo>
                  <a:close/>
                </a:path>
              </a:pathLst>
            </a:custGeom>
            <a:solidFill>
              <a:srgbClr val="FFED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5" name="Freeform 496"/>
            <p:cNvSpPr>
              <a:spLocks/>
            </p:cNvSpPr>
            <p:nvPr/>
          </p:nvSpPr>
          <p:spPr bwMode="auto">
            <a:xfrm rot="3009157">
              <a:off x="7334534" y="1104981"/>
              <a:ext cx="261151" cy="167572"/>
            </a:xfrm>
            <a:custGeom>
              <a:avLst/>
              <a:gdLst>
                <a:gd name="T0" fmla="*/ 107 w 120"/>
                <a:gd name="T1" fmla="*/ 77 h 77"/>
                <a:gd name="T2" fmla="*/ 0 w 120"/>
                <a:gd name="T3" fmla="*/ 40 h 77"/>
                <a:gd name="T4" fmla="*/ 13 w 120"/>
                <a:gd name="T5" fmla="*/ 0 h 77"/>
                <a:gd name="T6" fmla="*/ 120 w 120"/>
                <a:gd name="T7" fmla="*/ 37 h 77"/>
                <a:gd name="T8" fmla="*/ 107 w 120"/>
                <a:gd name="T9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77">
                  <a:moveTo>
                    <a:pt x="107" y="77"/>
                  </a:moveTo>
                  <a:lnTo>
                    <a:pt x="0" y="40"/>
                  </a:lnTo>
                  <a:lnTo>
                    <a:pt x="13" y="0"/>
                  </a:lnTo>
                  <a:lnTo>
                    <a:pt x="120" y="37"/>
                  </a:lnTo>
                  <a:lnTo>
                    <a:pt x="107" y="77"/>
                  </a:lnTo>
                  <a:close/>
                </a:path>
              </a:pathLst>
            </a:custGeom>
            <a:solidFill>
              <a:srgbClr val="0D3C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6" name="Freeform 497"/>
            <p:cNvSpPr>
              <a:spLocks/>
            </p:cNvSpPr>
            <p:nvPr/>
          </p:nvSpPr>
          <p:spPr bwMode="auto">
            <a:xfrm rot="3009157">
              <a:off x="7178088" y="754332"/>
              <a:ext cx="587589" cy="341672"/>
            </a:xfrm>
            <a:custGeom>
              <a:avLst/>
              <a:gdLst>
                <a:gd name="T0" fmla="*/ 101 w 101"/>
                <a:gd name="T1" fmla="*/ 14 h 59"/>
                <a:gd name="T2" fmla="*/ 0 w 101"/>
                <a:gd name="T3" fmla="*/ 51 h 59"/>
                <a:gd name="T4" fmla="*/ 85 w 101"/>
                <a:gd name="T5" fmla="*/ 59 h 59"/>
                <a:gd name="T6" fmla="*/ 101 w 101"/>
                <a:gd name="T7" fmla="*/ 1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" h="59">
                  <a:moveTo>
                    <a:pt x="101" y="14"/>
                  </a:moveTo>
                  <a:cubicBezTo>
                    <a:pt x="24" y="0"/>
                    <a:pt x="0" y="51"/>
                    <a:pt x="0" y="51"/>
                  </a:cubicBezTo>
                  <a:cubicBezTo>
                    <a:pt x="85" y="59"/>
                    <a:pt x="85" y="59"/>
                    <a:pt x="85" y="59"/>
                  </a:cubicBezTo>
                  <a:lnTo>
                    <a:pt x="101" y="14"/>
                  </a:lnTo>
                  <a:close/>
                </a:path>
              </a:pathLst>
            </a:custGeom>
            <a:solidFill>
              <a:srgbClr val="1C7B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7" name="Freeform 498"/>
            <p:cNvSpPr>
              <a:spLocks/>
            </p:cNvSpPr>
            <p:nvPr/>
          </p:nvSpPr>
          <p:spPr bwMode="auto">
            <a:xfrm rot="3009157">
              <a:off x="8225189" y="526410"/>
              <a:ext cx="306852" cy="511420"/>
            </a:xfrm>
            <a:custGeom>
              <a:avLst/>
              <a:gdLst>
                <a:gd name="T0" fmla="*/ 25 w 53"/>
                <a:gd name="T1" fmla="*/ 81 h 88"/>
                <a:gd name="T2" fmla="*/ 26 w 53"/>
                <a:gd name="T3" fmla="*/ 77 h 88"/>
                <a:gd name="T4" fmla="*/ 30 w 53"/>
                <a:gd name="T5" fmla="*/ 66 h 88"/>
                <a:gd name="T6" fmla="*/ 37 w 53"/>
                <a:gd name="T7" fmla="*/ 45 h 88"/>
                <a:gd name="T8" fmla="*/ 37 w 53"/>
                <a:gd name="T9" fmla="*/ 45 h 88"/>
                <a:gd name="T10" fmla="*/ 40 w 53"/>
                <a:gd name="T11" fmla="*/ 38 h 88"/>
                <a:gd name="T12" fmla="*/ 53 w 53"/>
                <a:gd name="T13" fmla="*/ 0 h 88"/>
                <a:gd name="T14" fmla="*/ 24 w 53"/>
                <a:gd name="T15" fmla="*/ 20 h 88"/>
                <a:gd name="T16" fmla="*/ 19 w 53"/>
                <a:gd name="T17" fmla="*/ 24 h 88"/>
                <a:gd name="T18" fmla="*/ 19 w 53"/>
                <a:gd name="T19" fmla="*/ 24 h 88"/>
                <a:gd name="T20" fmla="*/ 5 w 53"/>
                <a:gd name="T21" fmla="*/ 37 h 88"/>
                <a:gd name="T22" fmla="*/ 0 w 53"/>
                <a:gd name="T23" fmla="*/ 43 h 88"/>
                <a:gd name="T24" fmla="*/ 22 w 53"/>
                <a:gd name="T25" fmla="*/ 88 h 88"/>
                <a:gd name="T26" fmla="*/ 25 w 53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3" h="88">
                  <a:moveTo>
                    <a:pt x="25" y="81"/>
                  </a:moveTo>
                  <a:cubicBezTo>
                    <a:pt x="26" y="77"/>
                    <a:pt x="26" y="77"/>
                    <a:pt x="26" y="77"/>
                  </a:cubicBezTo>
                  <a:cubicBezTo>
                    <a:pt x="30" y="66"/>
                    <a:pt x="30" y="66"/>
                    <a:pt x="30" y="66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42" y="6"/>
                    <a:pt x="33" y="13"/>
                    <a:pt x="24" y="20"/>
                  </a:cubicBezTo>
                  <a:cubicBezTo>
                    <a:pt x="22" y="21"/>
                    <a:pt x="21" y="22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4" y="28"/>
                    <a:pt x="9" y="33"/>
                    <a:pt x="5" y="37"/>
                  </a:cubicBezTo>
                  <a:cubicBezTo>
                    <a:pt x="3" y="39"/>
                    <a:pt x="2" y="41"/>
                    <a:pt x="0" y="43"/>
                  </a:cubicBezTo>
                  <a:cubicBezTo>
                    <a:pt x="22" y="88"/>
                    <a:pt x="22" y="88"/>
                    <a:pt x="22" y="88"/>
                  </a:cubicBezTo>
                  <a:lnTo>
                    <a:pt x="25" y="81"/>
                  </a:ln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8" name="Freeform 499"/>
            <p:cNvSpPr>
              <a:spLocks/>
            </p:cNvSpPr>
            <p:nvPr/>
          </p:nvSpPr>
          <p:spPr bwMode="auto">
            <a:xfrm rot="3009157">
              <a:off x="7818653" y="613113"/>
              <a:ext cx="232859" cy="511420"/>
            </a:xfrm>
            <a:custGeom>
              <a:avLst/>
              <a:gdLst>
                <a:gd name="T0" fmla="*/ 0 w 40"/>
                <a:gd name="T1" fmla="*/ 26 h 88"/>
                <a:gd name="T2" fmla="*/ 30 w 40"/>
                <a:gd name="T3" fmla="*/ 88 h 88"/>
                <a:gd name="T4" fmla="*/ 40 w 40"/>
                <a:gd name="T5" fmla="*/ 57 h 88"/>
                <a:gd name="T6" fmla="*/ 13 w 40"/>
                <a:gd name="T7" fmla="*/ 0 h 88"/>
                <a:gd name="T8" fmla="*/ 0 w 40"/>
                <a:gd name="T9" fmla="*/ 2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88">
                  <a:moveTo>
                    <a:pt x="0" y="26"/>
                  </a:moveTo>
                  <a:cubicBezTo>
                    <a:pt x="30" y="88"/>
                    <a:pt x="30" y="88"/>
                    <a:pt x="30" y="88"/>
                  </a:cubicBezTo>
                  <a:cubicBezTo>
                    <a:pt x="40" y="57"/>
                    <a:pt x="40" y="57"/>
                    <a:pt x="40" y="57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7" y="9"/>
                    <a:pt x="3" y="18"/>
                    <a:pt x="0" y="26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9" name="Freeform 500"/>
            <p:cNvSpPr>
              <a:spLocks/>
            </p:cNvSpPr>
            <p:nvPr/>
          </p:nvSpPr>
          <p:spPr bwMode="auto">
            <a:xfrm rot="3009157">
              <a:off x="7555725" y="612747"/>
              <a:ext cx="306852" cy="639819"/>
            </a:xfrm>
            <a:custGeom>
              <a:avLst/>
              <a:gdLst>
                <a:gd name="T0" fmla="*/ 9 w 53"/>
                <a:gd name="T1" fmla="*/ 106 h 110"/>
                <a:gd name="T2" fmla="*/ 36 w 53"/>
                <a:gd name="T3" fmla="*/ 110 h 110"/>
                <a:gd name="T4" fmla="*/ 53 w 53"/>
                <a:gd name="T5" fmla="*/ 62 h 110"/>
                <a:gd name="T6" fmla="*/ 23 w 53"/>
                <a:gd name="T7" fmla="*/ 0 h 110"/>
                <a:gd name="T8" fmla="*/ 9 w 53"/>
                <a:gd name="T9" fmla="*/ 10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110">
                  <a:moveTo>
                    <a:pt x="9" y="106"/>
                  </a:moveTo>
                  <a:cubicBezTo>
                    <a:pt x="36" y="110"/>
                    <a:pt x="36" y="110"/>
                    <a:pt x="36" y="110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0" y="56"/>
                    <a:pt x="9" y="106"/>
                    <a:pt x="9" y="1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0" name="Freeform 501"/>
            <p:cNvSpPr>
              <a:spLocks/>
            </p:cNvSpPr>
            <p:nvPr/>
          </p:nvSpPr>
          <p:spPr bwMode="auto">
            <a:xfrm rot="3009157">
              <a:off x="7960719" y="652916"/>
              <a:ext cx="174100" cy="365611"/>
            </a:xfrm>
            <a:custGeom>
              <a:avLst/>
              <a:gdLst>
                <a:gd name="T0" fmla="*/ 4 w 30"/>
                <a:gd name="T1" fmla="*/ 0 h 63"/>
                <a:gd name="T2" fmla="*/ 0 w 30"/>
                <a:gd name="T3" fmla="*/ 6 h 63"/>
                <a:gd name="T4" fmla="*/ 27 w 30"/>
                <a:gd name="T5" fmla="*/ 63 h 63"/>
                <a:gd name="T6" fmla="*/ 30 w 30"/>
                <a:gd name="T7" fmla="*/ 55 h 63"/>
                <a:gd name="T8" fmla="*/ 4 w 30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3">
                  <a:moveTo>
                    <a:pt x="4" y="0"/>
                  </a:moveTo>
                  <a:cubicBezTo>
                    <a:pt x="2" y="2"/>
                    <a:pt x="1" y="4"/>
                    <a:pt x="0" y="6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30" y="55"/>
                    <a:pt x="30" y="55"/>
                    <a:pt x="30" y="55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1" name="Freeform 502"/>
            <p:cNvSpPr>
              <a:spLocks/>
            </p:cNvSpPr>
            <p:nvPr/>
          </p:nvSpPr>
          <p:spPr bwMode="auto">
            <a:xfrm rot="3009157">
              <a:off x="8028166" y="600983"/>
              <a:ext cx="211097" cy="430899"/>
            </a:xfrm>
            <a:custGeom>
              <a:avLst/>
              <a:gdLst>
                <a:gd name="T0" fmla="*/ 36 w 36"/>
                <a:gd name="T1" fmla="*/ 45 h 74"/>
                <a:gd name="T2" fmla="*/ 14 w 36"/>
                <a:gd name="T3" fmla="*/ 0 h 74"/>
                <a:gd name="T4" fmla="*/ 12 w 36"/>
                <a:gd name="T5" fmla="*/ 2 h 74"/>
                <a:gd name="T6" fmla="*/ 10 w 36"/>
                <a:gd name="T7" fmla="*/ 5 h 74"/>
                <a:gd name="T8" fmla="*/ 0 w 36"/>
                <a:gd name="T9" fmla="*/ 19 h 74"/>
                <a:gd name="T10" fmla="*/ 26 w 36"/>
                <a:gd name="T11" fmla="*/ 74 h 74"/>
                <a:gd name="T12" fmla="*/ 36 w 36"/>
                <a:gd name="T13" fmla="*/ 4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74">
                  <a:moveTo>
                    <a:pt x="36" y="45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3" y="1"/>
                    <a:pt x="12" y="2"/>
                  </a:cubicBezTo>
                  <a:cubicBezTo>
                    <a:pt x="12" y="3"/>
                    <a:pt x="11" y="4"/>
                    <a:pt x="10" y="5"/>
                  </a:cubicBezTo>
                  <a:cubicBezTo>
                    <a:pt x="6" y="10"/>
                    <a:pt x="3" y="14"/>
                    <a:pt x="0" y="19"/>
                  </a:cubicBezTo>
                  <a:cubicBezTo>
                    <a:pt x="26" y="74"/>
                    <a:pt x="26" y="74"/>
                    <a:pt x="26" y="74"/>
                  </a:cubicBezTo>
                  <a:lnTo>
                    <a:pt x="36" y="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2" name="Freeform 503"/>
            <p:cNvSpPr>
              <a:spLocks/>
            </p:cNvSpPr>
            <p:nvPr/>
          </p:nvSpPr>
          <p:spPr bwMode="auto">
            <a:xfrm rot="3009157">
              <a:off x="7411061" y="837872"/>
              <a:ext cx="267679" cy="594118"/>
            </a:xfrm>
            <a:custGeom>
              <a:avLst/>
              <a:gdLst>
                <a:gd name="T0" fmla="*/ 10 w 46"/>
                <a:gd name="T1" fmla="*/ 102 h 102"/>
                <a:gd name="T2" fmla="*/ 46 w 46"/>
                <a:gd name="T3" fmla="*/ 0 h 102"/>
                <a:gd name="T4" fmla="*/ 10 w 46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102">
                  <a:moveTo>
                    <a:pt x="10" y="102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0" y="37"/>
                    <a:pt x="10" y="102"/>
                  </a:cubicBezTo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3" name="Freeform 504"/>
            <p:cNvSpPr>
              <a:spLocks/>
            </p:cNvSpPr>
            <p:nvPr/>
          </p:nvSpPr>
          <p:spPr bwMode="auto">
            <a:xfrm rot="3009157">
              <a:off x="7374869" y="1115324"/>
              <a:ext cx="496186" cy="535359"/>
            </a:xfrm>
            <a:custGeom>
              <a:avLst/>
              <a:gdLst>
                <a:gd name="T0" fmla="*/ 16 w 85"/>
                <a:gd name="T1" fmla="*/ 0 h 92"/>
                <a:gd name="T2" fmla="*/ 73 w 85"/>
                <a:gd name="T3" fmla="*/ 92 h 92"/>
                <a:gd name="T4" fmla="*/ 0 w 85"/>
                <a:gd name="T5" fmla="*/ 45 h 92"/>
                <a:gd name="T6" fmla="*/ 16 w 85"/>
                <a:gd name="T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" h="92">
                  <a:moveTo>
                    <a:pt x="16" y="0"/>
                  </a:moveTo>
                  <a:cubicBezTo>
                    <a:pt x="85" y="36"/>
                    <a:pt x="73" y="92"/>
                    <a:pt x="73" y="92"/>
                  </a:cubicBezTo>
                  <a:cubicBezTo>
                    <a:pt x="0" y="45"/>
                    <a:pt x="0" y="45"/>
                    <a:pt x="0" y="45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rgbClr val="166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4" name="Freeform 505"/>
            <p:cNvSpPr>
              <a:spLocks/>
            </p:cNvSpPr>
            <p:nvPr/>
          </p:nvSpPr>
          <p:spPr bwMode="auto">
            <a:xfrm rot="3009157">
              <a:off x="8315670" y="607445"/>
              <a:ext cx="261151" cy="511420"/>
            </a:xfrm>
            <a:custGeom>
              <a:avLst/>
              <a:gdLst>
                <a:gd name="T0" fmla="*/ 3 w 45"/>
                <a:gd name="T1" fmla="*/ 81 h 88"/>
                <a:gd name="T2" fmla="*/ 4 w 45"/>
                <a:gd name="T3" fmla="*/ 77 h 88"/>
                <a:gd name="T4" fmla="*/ 8 w 45"/>
                <a:gd name="T5" fmla="*/ 66 h 88"/>
                <a:gd name="T6" fmla="*/ 15 w 45"/>
                <a:gd name="T7" fmla="*/ 45 h 88"/>
                <a:gd name="T8" fmla="*/ 15 w 45"/>
                <a:gd name="T9" fmla="*/ 45 h 88"/>
                <a:gd name="T10" fmla="*/ 18 w 45"/>
                <a:gd name="T11" fmla="*/ 38 h 88"/>
                <a:gd name="T12" fmla="*/ 31 w 45"/>
                <a:gd name="T13" fmla="*/ 0 h 88"/>
                <a:gd name="T14" fmla="*/ 41 w 45"/>
                <a:gd name="T15" fmla="*/ 33 h 88"/>
                <a:gd name="T16" fmla="*/ 42 w 45"/>
                <a:gd name="T17" fmla="*/ 39 h 88"/>
                <a:gd name="T18" fmla="*/ 42 w 45"/>
                <a:gd name="T19" fmla="*/ 40 h 88"/>
                <a:gd name="T20" fmla="*/ 45 w 45"/>
                <a:gd name="T21" fmla="*/ 58 h 88"/>
                <a:gd name="T22" fmla="*/ 45 w 45"/>
                <a:gd name="T23" fmla="*/ 66 h 88"/>
                <a:gd name="T24" fmla="*/ 0 w 45"/>
                <a:gd name="T25" fmla="*/ 88 h 88"/>
                <a:gd name="T26" fmla="*/ 3 w 45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88">
                  <a:moveTo>
                    <a:pt x="3" y="81"/>
                  </a:moveTo>
                  <a:cubicBezTo>
                    <a:pt x="4" y="77"/>
                    <a:pt x="4" y="77"/>
                    <a:pt x="4" y="77"/>
                  </a:cubicBezTo>
                  <a:cubicBezTo>
                    <a:pt x="8" y="66"/>
                    <a:pt x="8" y="66"/>
                    <a:pt x="8" y="66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5" y="11"/>
                    <a:pt x="39" y="22"/>
                    <a:pt x="41" y="33"/>
                  </a:cubicBezTo>
                  <a:cubicBezTo>
                    <a:pt x="41" y="35"/>
                    <a:pt x="42" y="37"/>
                    <a:pt x="42" y="39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4" y="46"/>
                    <a:pt x="44" y="52"/>
                    <a:pt x="45" y="58"/>
                  </a:cubicBezTo>
                  <a:cubicBezTo>
                    <a:pt x="45" y="61"/>
                    <a:pt x="45" y="63"/>
                    <a:pt x="45" y="66"/>
                  </a:cubicBezTo>
                  <a:cubicBezTo>
                    <a:pt x="0" y="88"/>
                    <a:pt x="0" y="88"/>
                    <a:pt x="0" y="88"/>
                  </a:cubicBezTo>
                  <a:lnTo>
                    <a:pt x="3" y="81"/>
                  </a:ln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5" name="Freeform 506"/>
            <p:cNvSpPr>
              <a:spLocks/>
            </p:cNvSpPr>
            <p:nvPr/>
          </p:nvSpPr>
          <p:spPr bwMode="auto">
            <a:xfrm rot="3009157">
              <a:off x="7837734" y="944400"/>
              <a:ext cx="389550" cy="343848"/>
            </a:xfrm>
            <a:custGeom>
              <a:avLst/>
              <a:gdLst>
                <a:gd name="T0" fmla="*/ 62 w 67"/>
                <a:gd name="T1" fmla="*/ 29 h 59"/>
                <a:gd name="T2" fmla="*/ 0 w 67"/>
                <a:gd name="T3" fmla="*/ 59 h 59"/>
                <a:gd name="T4" fmla="*/ 10 w 67"/>
                <a:gd name="T5" fmla="*/ 28 h 59"/>
                <a:gd name="T6" fmla="*/ 67 w 67"/>
                <a:gd name="T7" fmla="*/ 0 h 59"/>
                <a:gd name="T8" fmla="*/ 62 w 67"/>
                <a:gd name="T9" fmla="*/ 2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59">
                  <a:moveTo>
                    <a:pt x="62" y="29"/>
                  </a:moveTo>
                  <a:cubicBezTo>
                    <a:pt x="0" y="59"/>
                    <a:pt x="0" y="59"/>
                    <a:pt x="0" y="59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6" y="10"/>
                    <a:pt x="64" y="20"/>
                    <a:pt x="62" y="29"/>
                  </a:cubicBez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6" name="Freeform 507"/>
            <p:cNvSpPr>
              <a:spLocks/>
            </p:cNvSpPr>
            <p:nvPr/>
          </p:nvSpPr>
          <p:spPr bwMode="auto">
            <a:xfrm rot="3009157">
              <a:off x="7559470" y="970701"/>
              <a:ext cx="459190" cy="533183"/>
            </a:xfrm>
            <a:custGeom>
              <a:avLst/>
              <a:gdLst>
                <a:gd name="T0" fmla="*/ 24 w 79"/>
                <a:gd name="T1" fmla="*/ 92 h 92"/>
                <a:gd name="T2" fmla="*/ 0 w 79"/>
                <a:gd name="T3" fmla="*/ 78 h 92"/>
                <a:gd name="T4" fmla="*/ 17 w 79"/>
                <a:gd name="T5" fmla="*/ 30 h 92"/>
                <a:gd name="T6" fmla="*/ 79 w 79"/>
                <a:gd name="T7" fmla="*/ 0 h 92"/>
                <a:gd name="T8" fmla="*/ 24 w 79"/>
                <a:gd name="T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92">
                  <a:moveTo>
                    <a:pt x="24" y="92"/>
                  </a:moveTo>
                  <a:cubicBezTo>
                    <a:pt x="0" y="78"/>
                    <a:pt x="0" y="78"/>
                    <a:pt x="0" y="78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63" y="58"/>
                    <a:pt x="24" y="92"/>
                    <a:pt x="24" y="92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7" name="Freeform 508"/>
            <p:cNvSpPr>
              <a:spLocks/>
            </p:cNvSpPr>
            <p:nvPr/>
          </p:nvSpPr>
          <p:spPr bwMode="auto">
            <a:xfrm rot="3009157">
              <a:off x="7969142" y="969772"/>
              <a:ext cx="337320" cy="202392"/>
            </a:xfrm>
            <a:custGeom>
              <a:avLst/>
              <a:gdLst>
                <a:gd name="T0" fmla="*/ 58 w 58"/>
                <a:gd name="T1" fmla="*/ 0 h 35"/>
                <a:gd name="T2" fmla="*/ 57 w 58"/>
                <a:gd name="T3" fmla="*/ 7 h 35"/>
                <a:gd name="T4" fmla="*/ 0 w 58"/>
                <a:gd name="T5" fmla="*/ 35 h 35"/>
                <a:gd name="T6" fmla="*/ 3 w 58"/>
                <a:gd name="T7" fmla="*/ 27 h 35"/>
                <a:gd name="T8" fmla="*/ 58 w 58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35">
                  <a:moveTo>
                    <a:pt x="58" y="0"/>
                  </a:moveTo>
                  <a:cubicBezTo>
                    <a:pt x="58" y="3"/>
                    <a:pt x="58" y="5"/>
                    <a:pt x="57" y="7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3" y="27"/>
                    <a:pt x="3" y="27"/>
                    <a:pt x="3" y="27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rgbClr val="C937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8" name="Freeform 509"/>
            <p:cNvSpPr>
              <a:spLocks/>
            </p:cNvSpPr>
            <p:nvPr/>
          </p:nvSpPr>
          <p:spPr bwMode="auto">
            <a:xfrm rot="3009157">
              <a:off x="8054098" y="871124"/>
              <a:ext cx="326438" cy="298147"/>
            </a:xfrm>
            <a:custGeom>
              <a:avLst/>
              <a:gdLst>
                <a:gd name="T0" fmla="*/ 10 w 56"/>
                <a:gd name="T1" fmla="*/ 22 h 51"/>
                <a:gd name="T2" fmla="*/ 55 w 56"/>
                <a:gd name="T3" fmla="*/ 0 h 51"/>
                <a:gd name="T4" fmla="*/ 56 w 56"/>
                <a:gd name="T5" fmla="*/ 3 h 51"/>
                <a:gd name="T6" fmla="*/ 56 w 56"/>
                <a:gd name="T7" fmla="*/ 6 h 51"/>
                <a:gd name="T8" fmla="*/ 55 w 56"/>
                <a:gd name="T9" fmla="*/ 24 h 51"/>
                <a:gd name="T10" fmla="*/ 0 w 56"/>
                <a:gd name="T11" fmla="*/ 51 h 51"/>
                <a:gd name="T12" fmla="*/ 10 w 56"/>
                <a:gd name="T13" fmla="*/ 2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51">
                  <a:moveTo>
                    <a:pt x="10" y="22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55" y="1"/>
                    <a:pt x="56" y="2"/>
                    <a:pt x="56" y="3"/>
                  </a:cubicBezTo>
                  <a:cubicBezTo>
                    <a:pt x="56" y="4"/>
                    <a:pt x="56" y="5"/>
                    <a:pt x="56" y="6"/>
                  </a:cubicBezTo>
                  <a:cubicBezTo>
                    <a:pt x="56" y="13"/>
                    <a:pt x="56" y="18"/>
                    <a:pt x="55" y="24"/>
                  </a:cubicBezTo>
                  <a:cubicBezTo>
                    <a:pt x="0" y="51"/>
                    <a:pt x="0" y="51"/>
                    <a:pt x="0" y="51"/>
                  </a:cubicBezTo>
                  <a:lnTo>
                    <a:pt x="10" y="22"/>
                  </a:ln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9" name="Freeform 510"/>
            <p:cNvSpPr>
              <a:spLocks/>
            </p:cNvSpPr>
            <p:nvPr/>
          </p:nvSpPr>
          <p:spPr bwMode="auto">
            <a:xfrm rot="3009157">
              <a:off x="7444970" y="886326"/>
              <a:ext cx="280737" cy="594118"/>
            </a:xfrm>
            <a:custGeom>
              <a:avLst/>
              <a:gdLst>
                <a:gd name="T0" fmla="*/ 0 w 48"/>
                <a:gd name="T1" fmla="*/ 102 h 102"/>
                <a:gd name="T2" fmla="*/ 36 w 48"/>
                <a:gd name="T3" fmla="*/ 0 h 102"/>
                <a:gd name="T4" fmla="*/ 0 w 48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02">
                  <a:moveTo>
                    <a:pt x="0" y="102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48" y="57"/>
                    <a:pt x="0" y="102"/>
                  </a:cubicBezTo>
                </a:path>
              </a:pathLst>
            </a:custGeom>
            <a:solidFill>
              <a:srgbClr val="D63A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0" name="Freeform 511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1" name="Freeform 512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2" name="Freeform 513"/>
            <p:cNvSpPr>
              <a:spLocks/>
            </p:cNvSpPr>
            <p:nvPr/>
          </p:nvSpPr>
          <p:spPr bwMode="auto">
            <a:xfrm rot="3009157">
              <a:off x="8163039" y="741069"/>
              <a:ext cx="265503" cy="274208"/>
            </a:xfrm>
            <a:custGeom>
              <a:avLst/>
              <a:gdLst>
                <a:gd name="T0" fmla="*/ 42 w 46"/>
                <a:gd name="T1" fmla="*/ 30 h 47"/>
                <a:gd name="T2" fmla="*/ 30 w 46"/>
                <a:gd name="T3" fmla="*/ 4 h 47"/>
                <a:gd name="T4" fmla="*/ 3 w 46"/>
                <a:gd name="T5" fmla="*/ 17 h 47"/>
                <a:gd name="T6" fmla="*/ 16 w 46"/>
                <a:gd name="T7" fmla="*/ 43 h 47"/>
                <a:gd name="T8" fmla="*/ 42 w 46"/>
                <a:gd name="T9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42" y="30"/>
                  </a:moveTo>
                  <a:cubicBezTo>
                    <a:pt x="46" y="20"/>
                    <a:pt x="40" y="8"/>
                    <a:pt x="30" y="4"/>
                  </a:cubicBezTo>
                  <a:cubicBezTo>
                    <a:pt x="19" y="0"/>
                    <a:pt x="7" y="6"/>
                    <a:pt x="3" y="17"/>
                  </a:cubicBezTo>
                  <a:cubicBezTo>
                    <a:pt x="0" y="28"/>
                    <a:pt x="5" y="39"/>
                    <a:pt x="16" y="43"/>
                  </a:cubicBezTo>
                  <a:cubicBezTo>
                    <a:pt x="27" y="47"/>
                    <a:pt x="39" y="41"/>
                    <a:pt x="42" y="30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3" name="Freeform 514"/>
            <p:cNvSpPr>
              <a:spLocks/>
            </p:cNvSpPr>
            <p:nvPr/>
          </p:nvSpPr>
          <p:spPr bwMode="auto">
            <a:xfrm rot="3009157">
              <a:off x="8181230" y="763336"/>
              <a:ext cx="226331" cy="226331"/>
            </a:xfrm>
            <a:custGeom>
              <a:avLst/>
              <a:gdLst>
                <a:gd name="T0" fmla="*/ 36 w 39"/>
                <a:gd name="T1" fmla="*/ 25 h 39"/>
                <a:gd name="T2" fmla="*/ 26 w 39"/>
                <a:gd name="T3" fmla="*/ 3 h 39"/>
                <a:gd name="T4" fmla="*/ 4 w 39"/>
                <a:gd name="T5" fmla="*/ 14 h 39"/>
                <a:gd name="T6" fmla="*/ 14 w 39"/>
                <a:gd name="T7" fmla="*/ 36 h 39"/>
                <a:gd name="T8" fmla="*/ 36 w 39"/>
                <a:gd name="T9" fmla="*/ 2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36" y="25"/>
                  </a:moveTo>
                  <a:cubicBezTo>
                    <a:pt x="39" y="16"/>
                    <a:pt x="35" y="6"/>
                    <a:pt x="26" y="3"/>
                  </a:cubicBezTo>
                  <a:cubicBezTo>
                    <a:pt x="17" y="0"/>
                    <a:pt x="7" y="5"/>
                    <a:pt x="4" y="14"/>
                  </a:cubicBezTo>
                  <a:cubicBezTo>
                    <a:pt x="0" y="23"/>
                    <a:pt x="5" y="33"/>
                    <a:pt x="14" y="36"/>
                  </a:cubicBezTo>
                  <a:cubicBezTo>
                    <a:pt x="23" y="39"/>
                    <a:pt x="33" y="34"/>
                    <a:pt x="36" y="25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4" name="Freeform 515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5" name="Freeform 516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444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6" name="Freeform 517"/>
            <p:cNvSpPr>
              <a:spLocks/>
            </p:cNvSpPr>
            <p:nvPr/>
          </p:nvSpPr>
          <p:spPr bwMode="auto">
            <a:xfrm rot="3009157">
              <a:off x="8163039" y="741069"/>
              <a:ext cx="265503" cy="274208"/>
            </a:xfrm>
            <a:custGeom>
              <a:avLst/>
              <a:gdLst>
                <a:gd name="T0" fmla="*/ 3 w 46"/>
                <a:gd name="T1" fmla="*/ 17 h 47"/>
                <a:gd name="T2" fmla="*/ 30 w 46"/>
                <a:gd name="T3" fmla="*/ 4 h 47"/>
                <a:gd name="T4" fmla="*/ 42 w 46"/>
                <a:gd name="T5" fmla="*/ 30 h 47"/>
                <a:gd name="T6" fmla="*/ 16 w 46"/>
                <a:gd name="T7" fmla="*/ 43 h 47"/>
                <a:gd name="T8" fmla="*/ 3 w 46"/>
                <a:gd name="T9" fmla="*/ 1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3" y="17"/>
                  </a:moveTo>
                  <a:cubicBezTo>
                    <a:pt x="7" y="6"/>
                    <a:pt x="19" y="0"/>
                    <a:pt x="30" y="4"/>
                  </a:cubicBezTo>
                  <a:cubicBezTo>
                    <a:pt x="40" y="8"/>
                    <a:pt x="46" y="20"/>
                    <a:pt x="42" y="30"/>
                  </a:cubicBezTo>
                  <a:cubicBezTo>
                    <a:pt x="39" y="41"/>
                    <a:pt x="27" y="47"/>
                    <a:pt x="16" y="43"/>
                  </a:cubicBezTo>
                  <a:cubicBezTo>
                    <a:pt x="5" y="39"/>
                    <a:pt x="0" y="28"/>
                    <a:pt x="3" y="17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7" name="Freeform 519"/>
            <p:cNvSpPr>
              <a:spLocks/>
            </p:cNvSpPr>
            <p:nvPr/>
          </p:nvSpPr>
          <p:spPr bwMode="auto">
            <a:xfrm rot="3009157">
              <a:off x="8181229" y="763336"/>
              <a:ext cx="226331" cy="226331"/>
            </a:xfrm>
            <a:custGeom>
              <a:avLst/>
              <a:gdLst>
                <a:gd name="T0" fmla="*/ 4 w 39"/>
                <a:gd name="T1" fmla="*/ 14 h 39"/>
                <a:gd name="T2" fmla="*/ 26 w 39"/>
                <a:gd name="T3" fmla="*/ 3 h 39"/>
                <a:gd name="T4" fmla="*/ 36 w 39"/>
                <a:gd name="T5" fmla="*/ 25 h 39"/>
                <a:gd name="T6" fmla="*/ 14 w 39"/>
                <a:gd name="T7" fmla="*/ 36 h 39"/>
                <a:gd name="T8" fmla="*/ 4 w 39"/>
                <a:gd name="T9" fmla="*/ 1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4" y="14"/>
                  </a:moveTo>
                  <a:cubicBezTo>
                    <a:pt x="7" y="5"/>
                    <a:pt x="17" y="0"/>
                    <a:pt x="26" y="3"/>
                  </a:cubicBezTo>
                  <a:cubicBezTo>
                    <a:pt x="35" y="6"/>
                    <a:pt x="39" y="16"/>
                    <a:pt x="36" y="25"/>
                  </a:cubicBezTo>
                  <a:cubicBezTo>
                    <a:pt x="33" y="34"/>
                    <a:pt x="23" y="39"/>
                    <a:pt x="14" y="36"/>
                  </a:cubicBezTo>
                  <a:cubicBezTo>
                    <a:pt x="5" y="33"/>
                    <a:pt x="0" y="23"/>
                    <a:pt x="4" y="14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8" name="Freeform 533"/>
            <p:cNvSpPr>
              <a:spLocks/>
            </p:cNvSpPr>
            <p:nvPr/>
          </p:nvSpPr>
          <p:spPr bwMode="auto">
            <a:xfrm rot="3009157">
              <a:off x="7323188" y="2843657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9" name="Freeform 564"/>
            <p:cNvSpPr>
              <a:spLocks/>
            </p:cNvSpPr>
            <p:nvPr/>
          </p:nvSpPr>
          <p:spPr bwMode="auto">
            <a:xfrm rot="3009157">
              <a:off x="8975930" y="1780273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0" name="Freeform 594"/>
            <p:cNvSpPr>
              <a:spLocks/>
            </p:cNvSpPr>
            <p:nvPr/>
          </p:nvSpPr>
          <p:spPr bwMode="auto">
            <a:xfrm rot="3009157">
              <a:off x="8179450" y="167520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1" name="Freeform 595"/>
            <p:cNvSpPr>
              <a:spLocks/>
            </p:cNvSpPr>
            <p:nvPr/>
          </p:nvSpPr>
          <p:spPr bwMode="auto">
            <a:xfrm rot="3009157">
              <a:off x="8735891" y="459523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2" name="Freeform 596"/>
            <p:cNvSpPr>
              <a:spLocks/>
            </p:cNvSpPr>
            <p:nvPr/>
          </p:nvSpPr>
          <p:spPr bwMode="auto">
            <a:xfrm rot="3009157">
              <a:off x="8386037" y="-14247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3" name="Freeform 597"/>
            <p:cNvSpPr>
              <a:spLocks/>
            </p:cNvSpPr>
            <p:nvPr/>
          </p:nvSpPr>
          <p:spPr bwMode="auto">
            <a:xfrm rot="3009157">
              <a:off x="7344358" y="460427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4" name="Freeform 598"/>
            <p:cNvSpPr>
              <a:spLocks/>
            </p:cNvSpPr>
            <p:nvPr/>
          </p:nvSpPr>
          <p:spPr bwMode="auto">
            <a:xfrm rot="3009157">
              <a:off x="8912585" y="1200300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5" name="Freeform 600"/>
            <p:cNvSpPr>
              <a:spLocks/>
            </p:cNvSpPr>
            <p:nvPr/>
          </p:nvSpPr>
          <p:spPr bwMode="auto">
            <a:xfrm rot="3009157">
              <a:off x="7127719" y="1885387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6" name="Freeform 601"/>
            <p:cNvSpPr>
              <a:spLocks/>
            </p:cNvSpPr>
            <p:nvPr/>
          </p:nvSpPr>
          <p:spPr bwMode="auto">
            <a:xfrm rot="3009157">
              <a:off x="6577564" y="1187515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7" name="Freeform 602"/>
            <p:cNvSpPr>
              <a:spLocks/>
            </p:cNvSpPr>
            <p:nvPr/>
          </p:nvSpPr>
          <p:spPr bwMode="auto">
            <a:xfrm rot="3009157">
              <a:off x="6134545" y="1669609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8" name="Freeform 603"/>
            <p:cNvSpPr>
              <a:spLocks/>
            </p:cNvSpPr>
            <p:nvPr/>
          </p:nvSpPr>
          <p:spPr bwMode="auto">
            <a:xfrm rot="3009157">
              <a:off x="6621939" y="1822783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9" name="Freeform 604"/>
            <p:cNvSpPr>
              <a:spLocks/>
            </p:cNvSpPr>
            <p:nvPr/>
          </p:nvSpPr>
          <p:spPr bwMode="auto">
            <a:xfrm rot="3009157">
              <a:off x="6953239" y="2963577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10" name="Freeform 606"/>
            <p:cNvSpPr>
              <a:spLocks/>
            </p:cNvSpPr>
            <p:nvPr/>
          </p:nvSpPr>
          <p:spPr bwMode="auto">
            <a:xfrm rot="3009157">
              <a:off x="6937850" y="2490622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E89127D-20E2-423E-B34A-075C299BBCD4}"/>
              </a:ext>
            </a:extLst>
          </p:cNvPr>
          <p:cNvSpPr/>
          <p:nvPr/>
        </p:nvSpPr>
        <p:spPr>
          <a:xfrm>
            <a:off x="352289" y="342680"/>
            <a:ext cx="11559975" cy="6201938"/>
          </a:xfrm>
          <a:prstGeom prst="roundRect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sp>
        <p:nvSpPr>
          <p:cNvPr id="633" name="PA_库_文本框 11">
            <a:extLst>
              <a:ext uri="{FF2B5EF4-FFF2-40B4-BE49-F238E27FC236}">
                <a16:creationId xmlns:a16="http://schemas.microsoft.com/office/drawing/2014/main" id="{8A1FB08B-3C17-40B3-B31F-45962DF8720D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889514" y="434820"/>
            <a:ext cx="106984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altLang="zh-CN" sz="3200" b="1" dirty="0">
                <a:solidFill>
                  <a:srgbClr val="1E1F3B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ea typeface="Microsoft YaHei UI" panose="020B0503020204020204" pitchFamily="34" charset="-122"/>
                <a:cs typeface="Arial" panose="020B0604020202020204" pitchFamily="34" charset="0"/>
              </a:rPr>
              <a:t>Dùng ê ke, hãy tìm góc vuông, góc không vuông trong các hình dưới đây: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1E1F3B"/>
              </a:solidFill>
              <a:effectLst>
                <a:glow rad="419100">
                  <a:srgbClr val="FFC000">
                    <a:satMod val="175000"/>
                    <a:alpha val="45000"/>
                  </a:srgbClr>
                </a:glow>
              </a:effectLst>
              <a:uLnTx/>
              <a:uFillTx/>
              <a:latin typeface="Arial" panose="020B0604020202020204" pitchFamily="34" charset="0"/>
              <a:ea typeface="Microsoft YaHei UI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D69DEDE-B313-4B0D-AA85-B0367D8625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0433" y="1504246"/>
            <a:ext cx="6816033" cy="335287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D0852D7-E79F-4A1D-80C7-3A9BEE69F2C2}"/>
              </a:ext>
            </a:extLst>
          </p:cNvPr>
          <p:cNvSpPr txBox="1"/>
          <p:nvPr/>
        </p:nvSpPr>
        <p:spPr>
          <a:xfrm>
            <a:off x="1634367" y="5032282"/>
            <a:ext cx="82539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BAC,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HGK</a:t>
            </a:r>
          </a:p>
        </p:txBody>
      </p:sp>
      <p:sp>
        <p:nvSpPr>
          <p:cNvPr id="653" name="TextBox 652">
            <a:extLst>
              <a:ext uri="{FF2B5EF4-FFF2-40B4-BE49-F238E27FC236}">
                <a16:creationId xmlns:a16="http://schemas.microsoft.com/office/drawing/2014/main" id="{F44CE4EF-A50E-4A09-8EAE-9441C0C30AFF}"/>
              </a:ext>
            </a:extLst>
          </p:cNvPr>
          <p:cNvSpPr txBox="1"/>
          <p:nvPr/>
        </p:nvSpPr>
        <p:spPr>
          <a:xfrm>
            <a:off x="783190" y="5763405"/>
            <a:ext cx="105523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NMP,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QPR,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LIT,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XEY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40D1CD2-5F0E-4135-82AB-D606843222DB}"/>
              </a:ext>
            </a:extLst>
          </p:cNvPr>
          <p:cNvSpPr/>
          <p:nvPr/>
        </p:nvSpPr>
        <p:spPr>
          <a:xfrm>
            <a:off x="3762375" y="2552700"/>
            <a:ext cx="161925" cy="190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6" name="Rectangle 415">
            <a:extLst>
              <a:ext uri="{FF2B5EF4-FFF2-40B4-BE49-F238E27FC236}">
                <a16:creationId xmlns:a16="http://schemas.microsoft.com/office/drawing/2014/main" id="{E54F8504-7BBD-4EB5-9DB7-27DE429871C6}"/>
              </a:ext>
            </a:extLst>
          </p:cNvPr>
          <p:cNvSpPr/>
          <p:nvPr/>
        </p:nvSpPr>
        <p:spPr>
          <a:xfrm rot="18994290">
            <a:off x="6505575" y="3733800"/>
            <a:ext cx="161925" cy="190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353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3" grpId="0" autoUpdateAnimBg="0"/>
      <p:bldP spid="4" grpId="0" animBg="1"/>
      <p:bldP spid="41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299</Words>
  <Application>Microsoft Office PowerPoint</Application>
  <PresentationFormat>Widescreen</PresentationFormat>
  <Paragraphs>61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等线</vt:lpstr>
      <vt:lpstr>等线 Light</vt:lpstr>
      <vt:lpstr>微软雅黑</vt:lpstr>
      <vt:lpstr>Arial</vt:lpstr>
      <vt:lpstr>Calibri</vt:lpstr>
      <vt:lpstr>Coiny</vt:lpstr>
      <vt:lpstr>iCiel Cadena</vt:lpstr>
      <vt:lpstr>Times New Roman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Thao Tran</cp:lastModifiedBy>
  <cp:revision>20</cp:revision>
  <dcterms:created xsi:type="dcterms:W3CDTF">2022-07-04T14:51:05Z</dcterms:created>
  <dcterms:modified xsi:type="dcterms:W3CDTF">2022-09-26T22:14:53Z</dcterms:modified>
</cp:coreProperties>
</file>