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33" y="0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680608" y="1283843"/>
            <a:ext cx="8753475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15/11/2022, nhà trường tổ chức cuộc thi cờ vua cho học sinh toàn trường. Thông tin chi tiết được đăng trên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trường.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Mời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vi-VN" sz="300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Huệ Linh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A22536-0B1B-414E-87AE-9DC6B700F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7042" y="3686889"/>
            <a:ext cx="9278916" cy="110347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452</Words>
  <Application>Microsoft Office PowerPoint</Application>
  <PresentationFormat>Widescreen</PresentationFormat>
  <Paragraphs>75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SVN-Cookies</vt:lpstr>
      <vt:lpstr>SVN-Redressed</vt:lpstr>
      <vt:lpstr>SVN-SAF</vt:lpstr>
      <vt:lpstr>Times New Roman</vt:lpstr>
      <vt:lpstr>字魂105号-简雅黑</vt:lpstr>
      <vt:lpstr>方正清刻本悦宋简体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2022-06-29T03:01:49Z</dcterms:created>
  <dcterms:modified xsi:type="dcterms:W3CDTF">2022-10-28T01:52:50Z</dcterms:modified>
</cp:coreProperties>
</file>