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750" r:id="rId2"/>
  </p:sldMasterIdLst>
  <p:notesMasterIdLst>
    <p:notesMasterId r:id="rId9"/>
  </p:notesMasterIdLst>
  <p:sldIdLst>
    <p:sldId id="324" r:id="rId3"/>
    <p:sldId id="325" r:id="rId4"/>
    <p:sldId id="311" r:id="rId5"/>
    <p:sldId id="327" r:id="rId6"/>
    <p:sldId id="293" r:id="rId7"/>
    <p:sldId id="326" r:id="rId8"/>
  </p:sldIdLst>
  <p:sldSz cx="9144000" cy="5143500" type="screen16x9"/>
  <p:notesSz cx="9144000" cy="6858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Cambria" panose="02040503050406030204" pitchFamily="18" charset="0"/>
      <p:regular r:id="rId14"/>
      <p:bold r:id="rId15"/>
      <p:italic r:id="rId16"/>
      <p:boldItalic r:id="rId17"/>
    </p:embeddedFont>
    <p:embeddedFont>
      <p:font typeface="#9Slide07 HoneyCream" panose="020B0604020202020204" charset="0"/>
      <p:regular r:id="rId18"/>
    </p:embeddedFont>
    <p:embeddedFont>
      <p:font typeface="宋体" panose="02010600030101010101" pitchFamily="2" charset="-122"/>
      <p:regular r:id="rId19"/>
    </p:embeddedFont>
  </p:embeddedFontLst>
  <p:defaultTextStyle>
    <a:defPPr>
      <a:defRPr lang="en-US"/>
    </a:defPPr>
    <a:lvl1pPr marL="0" algn="l" defTabSz="3397734" rtl="0" eaLnBrk="1" latinLnBrk="0" hangingPunct="1">
      <a:defRPr sz="6689" kern="1200">
        <a:solidFill>
          <a:schemeClr val="tx1"/>
        </a:solidFill>
        <a:latin typeface="+mn-lt"/>
        <a:ea typeface="+mn-ea"/>
        <a:cs typeface="+mn-cs"/>
      </a:defRPr>
    </a:lvl1pPr>
    <a:lvl2pPr marL="1698866" algn="l" defTabSz="3397734" rtl="0" eaLnBrk="1" latinLnBrk="0" hangingPunct="1">
      <a:defRPr sz="6689" kern="1200">
        <a:solidFill>
          <a:schemeClr val="tx1"/>
        </a:solidFill>
        <a:latin typeface="+mn-lt"/>
        <a:ea typeface="+mn-ea"/>
        <a:cs typeface="+mn-cs"/>
      </a:defRPr>
    </a:lvl2pPr>
    <a:lvl3pPr marL="3397734" algn="l" defTabSz="3397734" rtl="0" eaLnBrk="1" latinLnBrk="0" hangingPunct="1">
      <a:defRPr sz="6689" kern="1200">
        <a:solidFill>
          <a:schemeClr val="tx1"/>
        </a:solidFill>
        <a:latin typeface="+mn-lt"/>
        <a:ea typeface="+mn-ea"/>
        <a:cs typeface="+mn-cs"/>
      </a:defRPr>
    </a:lvl3pPr>
    <a:lvl4pPr marL="5096600" algn="l" defTabSz="3397734" rtl="0" eaLnBrk="1" latinLnBrk="0" hangingPunct="1">
      <a:defRPr sz="6689" kern="1200">
        <a:solidFill>
          <a:schemeClr val="tx1"/>
        </a:solidFill>
        <a:latin typeface="+mn-lt"/>
        <a:ea typeface="+mn-ea"/>
        <a:cs typeface="+mn-cs"/>
      </a:defRPr>
    </a:lvl4pPr>
    <a:lvl5pPr marL="6795468" algn="l" defTabSz="3397734" rtl="0" eaLnBrk="1" latinLnBrk="0" hangingPunct="1">
      <a:defRPr sz="6689" kern="1200">
        <a:solidFill>
          <a:schemeClr val="tx1"/>
        </a:solidFill>
        <a:latin typeface="+mn-lt"/>
        <a:ea typeface="+mn-ea"/>
        <a:cs typeface="+mn-cs"/>
      </a:defRPr>
    </a:lvl5pPr>
    <a:lvl6pPr marL="8494335" algn="l" defTabSz="3397734" rtl="0" eaLnBrk="1" latinLnBrk="0" hangingPunct="1">
      <a:defRPr sz="6689" kern="1200">
        <a:solidFill>
          <a:schemeClr val="tx1"/>
        </a:solidFill>
        <a:latin typeface="+mn-lt"/>
        <a:ea typeface="+mn-ea"/>
        <a:cs typeface="+mn-cs"/>
      </a:defRPr>
    </a:lvl6pPr>
    <a:lvl7pPr marL="10193202" algn="l" defTabSz="3397734" rtl="0" eaLnBrk="1" latinLnBrk="0" hangingPunct="1">
      <a:defRPr sz="6689" kern="1200">
        <a:solidFill>
          <a:schemeClr val="tx1"/>
        </a:solidFill>
        <a:latin typeface="+mn-lt"/>
        <a:ea typeface="+mn-ea"/>
        <a:cs typeface="+mn-cs"/>
      </a:defRPr>
    </a:lvl7pPr>
    <a:lvl8pPr marL="11892069" algn="l" defTabSz="3397734" rtl="0" eaLnBrk="1" latinLnBrk="0" hangingPunct="1">
      <a:defRPr sz="6689" kern="1200">
        <a:solidFill>
          <a:schemeClr val="tx1"/>
        </a:solidFill>
        <a:latin typeface="+mn-lt"/>
        <a:ea typeface="+mn-ea"/>
        <a:cs typeface="+mn-cs"/>
      </a:defRPr>
    </a:lvl8pPr>
    <a:lvl9pPr marL="13590936" algn="l" defTabSz="3397734" rtl="0" eaLnBrk="1" latinLnBrk="0" hangingPunct="1">
      <a:defRPr sz="668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026" userDrawn="1">
          <p15:clr>
            <a:srgbClr val="A4A3A4"/>
          </p15:clr>
        </p15:guide>
        <p15:guide id="2" pos="105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569" autoAdjust="0"/>
    <p:restoredTop sz="94686" autoAdjust="0"/>
  </p:normalViewPr>
  <p:slideViewPr>
    <p:cSldViewPr>
      <p:cViewPr varScale="1">
        <p:scale>
          <a:sx n="110" d="100"/>
          <a:sy n="110" d="100"/>
        </p:scale>
        <p:origin x="960" y="62"/>
      </p:cViewPr>
      <p:guideLst>
        <p:guide orient="horz" pos="8026"/>
        <p:guide pos="105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7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2.fntdata"/><Relationship Id="rId5" Type="http://schemas.openxmlformats.org/officeDocument/2006/relationships/slide" Target="slides/slide3.xml"/><Relationship Id="rId15" Type="http://schemas.openxmlformats.org/officeDocument/2006/relationships/font" Target="fonts/font6.fntdata"/><Relationship Id="rId23" Type="http://schemas.openxmlformats.org/officeDocument/2006/relationships/tableStyles" Target="tableStyle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37FCD2-8C6C-40E2-AC7C-AF868CD266DD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AEC7A6-FBA6-41F6-BBDF-C44435ACB6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528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397734" rtl="0" eaLnBrk="1" latinLnBrk="0" hangingPunct="1">
      <a:defRPr sz="4459" kern="1200">
        <a:solidFill>
          <a:schemeClr val="tx1"/>
        </a:solidFill>
        <a:latin typeface="+mn-lt"/>
        <a:ea typeface="+mn-ea"/>
        <a:cs typeface="+mn-cs"/>
      </a:defRPr>
    </a:lvl1pPr>
    <a:lvl2pPr marL="1698866" algn="l" defTabSz="3397734" rtl="0" eaLnBrk="1" latinLnBrk="0" hangingPunct="1">
      <a:defRPr sz="4459" kern="1200">
        <a:solidFill>
          <a:schemeClr val="tx1"/>
        </a:solidFill>
        <a:latin typeface="+mn-lt"/>
        <a:ea typeface="+mn-ea"/>
        <a:cs typeface="+mn-cs"/>
      </a:defRPr>
    </a:lvl2pPr>
    <a:lvl3pPr marL="3397734" algn="l" defTabSz="3397734" rtl="0" eaLnBrk="1" latinLnBrk="0" hangingPunct="1">
      <a:defRPr sz="4459" kern="1200">
        <a:solidFill>
          <a:schemeClr val="tx1"/>
        </a:solidFill>
        <a:latin typeface="+mn-lt"/>
        <a:ea typeface="+mn-ea"/>
        <a:cs typeface="+mn-cs"/>
      </a:defRPr>
    </a:lvl3pPr>
    <a:lvl4pPr marL="5096600" algn="l" defTabSz="3397734" rtl="0" eaLnBrk="1" latinLnBrk="0" hangingPunct="1">
      <a:defRPr sz="4459" kern="1200">
        <a:solidFill>
          <a:schemeClr val="tx1"/>
        </a:solidFill>
        <a:latin typeface="+mn-lt"/>
        <a:ea typeface="+mn-ea"/>
        <a:cs typeface="+mn-cs"/>
      </a:defRPr>
    </a:lvl4pPr>
    <a:lvl5pPr marL="6795468" algn="l" defTabSz="3397734" rtl="0" eaLnBrk="1" latinLnBrk="0" hangingPunct="1">
      <a:defRPr sz="4459" kern="1200">
        <a:solidFill>
          <a:schemeClr val="tx1"/>
        </a:solidFill>
        <a:latin typeface="+mn-lt"/>
        <a:ea typeface="+mn-ea"/>
        <a:cs typeface="+mn-cs"/>
      </a:defRPr>
    </a:lvl5pPr>
    <a:lvl6pPr marL="8494335" algn="l" defTabSz="3397734" rtl="0" eaLnBrk="1" latinLnBrk="0" hangingPunct="1">
      <a:defRPr sz="4459" kern="1200">
        <a:solidFill>
          <a:schemeClr val="tx1"/>
        </a:solidFill>
        <a:latin typeface="+mn-lt"/>
        <a:ea typeface="+mn-ea"/>
        <a:cs typeface="+mn-cs"/>
      </a:defRPr>
    </a:lvl6pPr>
    <a:lvl7pPr marL="10193202" algn="l" defTabSz="3397734" rtl="0" eaLnBrk="1" latinLnBrk="0" hangingPunct="1">
      <a:defRPr sz="4459" kern="1200">
        <a:solidFill>
          <a:schemeClr val="tx1"/>
        </a:solidFill>
        <a:latin typeface="+mn-lt"/>
        <a:ea typeface="+mn-ea"/>
        <a:cs typeface="+mn-cs"/>
      </a:defRPr>
    </a:lvl7pPr>
    <a:lvl8pPr marL="11892069" algn="l" defTabSz="3397734" rtl="0" eaLnBrk="1" latinLnBrk="0" hangingPunct="1">
      <a:defRPr sz="4459" kern="1200">
        <a:solidFill>
          <a:schemeClr val="tx1"/>
        </a:solidFill>
        <a:latin typeface="+mn-lt"/>
        <a:ea typeface="+mn-ea"/>
        <a:cs typeface="+mn-cs"/>
      </a:defRPr>
    </a:lvl8pPr>
    <a:lvl9pPr marL="13590936" algn="l" defTabSz="3397734" rtl="0" eaLnBrk="1" latinLnBrk="0" hangingPunct="1">
      <a:defRPr sz="445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38537" y="14439552"/>
            <a:ext cx="23513141" cy="65119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1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3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57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76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595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11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63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153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79514" y="23617639"/>
            <a:ext cx="7837715" cy="135665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476654" y="23617639"/>
            <a:ext cx="10636899" cy="135665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4072982" y="23617639"/>
            <a:ext cx="7837715" cy="135665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549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679514" y="23617639"/>
            <a:ext cx="7837715" cy="135665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27/11/2024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1476654" y="23617639"/>
            <a:ext cx="10636899" cy="135665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4072982" y="23617639"/>
            <a:ext cx="7837715" cy="135665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CCC3C83-5C03-20DA-46DB-65A41AF44E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435428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0C88E68-924F-7C2C-59EB-13D866771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8259"/>
          <a:stretch/>
        </p:blipFill>
        <p:spPr>
          <a:xfrm flipH="1">
            <a:off x="0" y="1584222"/>
            <a:ext cx="9144000" cy="355927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5DE6B72-52C5-825B-6677-68D3DF828F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934" y="1"/>
            <a:ext cx="1351852" cy="135185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8F0D362-BDDC-4F1D-4F2F-88F14488BF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83" b="6367"/>
          <a:stretch/>
        </p:blipFill>
        <p:spPr>
          <a:xfrm>
            <a:off x="615403" y="1"/>
            <a:ext cx="2499273" cy="1028445"/>
          </a:xfrm>
          <a:prstGeom prst="rect">
            <a:avLst/>
          </a:prstGeom>
        </p:spPr>
      </p:pic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7856F83F-9F94-7E1A-E849-6CBCEF0A15DD}"/>
              </a:ext>
            </a:extLst>
          </p:cNvPr>
          <p:cNvSpPr/>
          <p:nvPr userDrawn="1"/>
        </p:nvSpPr>
        <p:spPr>
          <a:xfrm>
            <a:off x="216440" y="167803"/>
            <a:ext cx="8711120" cy="4742262"/>
          </a:xfrm>
          <a:prstGeom prst="roundRect">
            <a:avLst>
              <a:gd name="adj" fmla="val 5128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7C356434-A5AB-4507-C575-161FD35571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75" r="10162"/>
          <a:stretch/>
        </p:blipFill>
        <p:spPr>
          <a:xfrm flipH="1">
            <a:off x="-11304" y="-1"/>
            <a:ext cx="3065642" cy="1700236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7D2E36F5-BBB2-CA45-2917-8FFF34FA51EC}"/>
              </a:ext>
            </a:extLst>
          </p:cNvPr>
          <p:cNvSpPr txBox="1"/>
          <p:nvPr userDrawn="1"/>
        </p:nvSpPr>
        <p:spPr>
          <a:xfrm>
            <a:off x="3475589" y="6362149"/>
            <a:ext cx="2569126" cy="54963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42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43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885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43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kumimoji="0" lang="en-US" sz="74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74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4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74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743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743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342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43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743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743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743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743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2A83CB4-8C33-4274-F629-259B3DDC7761}"/>
              </a:ext>
            </a:extLst>
          </p:cNvPr>
          <p:cNvSpPr txBox="1">
            <a:spLocks/>
          </p:cNvSpPr>
          <p:nvPr userDrawn="1"/>
        </p:nvSpPr>
        <p:spPr>
          <a:xfrm>
            <a:off x="8614279" y="2"/>
            <a:ext cx="635252" cy="134031"/>
          </a:xfrm>
          <a:prstGeom prst="rect">
            <a:avLst/>
          </a:prstGeom>
        </p:spPr>
        <p:txBody>
          <a:bodyPr vert="horz" lIns="37718" tIns="18859" rIns="37718" bIns="18859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78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825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F2A6FA-E402-144F-3295-4B34DB5BE28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58881" y="-10455098"/>
            <a:ext cx="901827" cy="15335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811B74-95D9-3F48-CF51-03F272535DF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4389" y="-10455098"/>
            <a:ext cx="901827" cy="15335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733573-54C4-0A01-1F42-1779359DBCF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99532" y="12522060"/>
            <a:ext cx="901827" cy="15335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073669-50E0-D5DD-0E43-B719D8CDDB8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1856" y="12522060"/>
            <a:ext cx="901827" cy="153357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72CFBB7-642E-A034-903C-3A5B39979D95}"/>
              </a:ext>
            </a:extLst>
          </p:cNvPr>
          <p:cNvSpPr txBox="1">
            <a:spLocks/>
          </p:cNvSpPr>
          <p:nvPr userDrawn="1"/>
        </p:nvSpPr>
        <p:spPr>
          <a:xfrm>
            <a:off x="8074631" y="-516469"/>
            <a:ext cx="1470742" cy="223739"/>
          </a:xfrm>
          <a:prstGeom prst="rect">
            <a:avLst/>
          </a:prstGeom>
        </p:spPr>
        <p:txBody>
          <a:bodyPr vert="horz" lIns="37718" tIns="18859" rIns="37718" bIns="18859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78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cs typeface="+mj-cs"/>
              </a:rPr>
              <a:t>By </a:t>
            </a:r>
            <a:r>
              <a:rPr kumimoji="0" lang="en-US" sz="66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cs typeface="+mj-cs"/>
              </a:rPr>
              <a:t>Khánh</a:t>
            </a:r>
            <a:r>
              <a:rPr kumimoji="0" lang="en-US" sz="66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cs typeface="+mj-cs"/>
              </a:rPr>
              <a:t> </a:t>
            </a:r>
            <a:r>
              <a:rPr kumimoji="0" lang="en-US" sz="66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cs typeface="+mj-cs"/>
              </a:rPr>
              <a:t>Huyền</a:t>
            </a:r>
            <a:endParaRPr kumimoji="0" lang="en-US" sz="66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  <a:alpha val="41000"/>
                </a:srgbClr>
              </a:solidFill>
              <a:effectLst/>
              <a:uLnTx/>
              <a:uFillTx/>
              <a:latin typeface="SVN-Ready" panose="02040603050506020204" pitchFamily="18" charset="0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21713B3-E11E-95C3-2734-ED9523F889D6}"/>
              </a:ext>
            </a:extLst>
          </p:cNvPr>
          <p:cNvSpPr txBox="1">
            <a:spLocks/>
          </p:cNvSpPr>
          <p:nvPr userDrawn="1"/>
        </p:nvSpPr>
        <p:spPr>
          <a:xfrm>
            <a:off x="-145870" y="4818698"/>
            <a:ext cx="901827" cy="324803"/>
          </a:xfrm>
          <a:prstGeom prst="rect">
            <a:avLst/>
          </a:prstGeom>
        </p:spPr>
        <p:txBody>
          <a:bodyPr vert="horz" lIns="37718" tIns="18859" rIns="37718" bIns="18859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78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29C82B3-E188-66FF-57FD-23A2C0D9B59B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434029" y="5869102"/>
            <a:ext cx="902820" cy="10964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8DF55E-AFE6-65FF-776B-10CFADE9BE0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1244430" y="455266"/>
            <a:ext cx="902820" cy="109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85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62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798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6676B20B-E155-4912-A4A0-7E6F6CDE0C2B}"/>
              </a:ext>
            </a:extLst>
          </p:cNvPr>
          <p:cNvGrpSpPr/>
          <p:nvPr userDrawn="1"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pic>
          <p:nvPicPr>
            <p:cNvPr id="9" name="图片 8" descr="图片包含 游戏机, 飞机, 绿色, 体育&#10;&#10;描述已自动生成">
              <a:extLst>
                <a:ext uri="{FF2B5EF4-FFF2-40B4-BE49-F238E27FC236}">
                  <a16:creationId xmlns:a16="http://schemas.microsoft.com/office/drawing/2014/main" id="{4200E32B-C98D-445D-8DDB-64C3DEBCD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0" name="图片 9" descr="图片包含 游戏机, 食物, 桌子, 围栏&#10;&#10;描述已自动生成">
              <a:extLst>
                <a:ext uri="{FF2B5EF4-FFF2-40B4-BE49-F238E27FC236}">
                  <a16:creationId xmlns:a16="http://schemas.microsoft.com/office/drawing/2014/main" id="{F03BC052-EFE8-43CD-B322-AF4567546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187BC0F8-59AE-41F2-8D20-3E6A6623C529}"/>
                </a:ext>
              </a:extLst>
            </p:cNvPr>
            <p:cNvSpPr/>
            <p:nvPr/>
          </p:nvSpPr>
          <p:spPr>
            <a:xfrm>
              <a:off x="435429" y="370114"/>
              <a:ext cx="11321142" cy="6117772"/>
            </a:xfrm>
            <a:custGeom>
              <a:avLst/>
              <a:gdLst>
                <a:gd name="connsiteX0" fmla="*/ 0 w 11321142"/>
                <a:gd name="connsiteY0" fmla="*/ 0 h 6117772"/>
                <a:gd name="connsiteX1" fmla="*/ 0 w 11321142"/>
                <a:gd name="connsiteY1" fmla="*/ 0 h 6117772"/>
                <a:gd name="connsiteX2" fmla="*/ 11321142 w 11321142"/>
                <a:gd name="connsiteY2" fmla="*/ 0 h 6117772"/>
                <a:gd name="connsiteX3" fmla="*/ 11321142 w 11321142"/>
                <a:gd name="connsiteY3" fmla="*/ 0 h 6117772"/>
                <a:gd name="connsiteX4" fmla="*/ 11321142 w 11321142"/>
                <a:gd name="connsiteY4" fmla="*/ 6117772 h 6117772"/>
                <a:gd name="connsiteX5" fmla="*/ 11321142 w 11321142"/>
                <a:gd name="connsiteY5" fmla="*/ 6117772 h 6117772"/>
                <a:gd name="connsiteX6" fmla="*/ 0 w 11321142"/>
                <a:gd name="connsiteY6" fmla="*/ 6117772 h 6117772"/>
                <a:gd name="connsiteX7" fmla="*/ 0 w 11321142"/>
                <a:gd name="connsiteY7" fmla="*/ 6117772 h 6117772"/>
                <a:gd name="connsiteX8" fmla="*/ 0 w 11321142"/>
                <a:gd name="connsiteY8" fmla="*/ 0 h 611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21142" h="6117772" fill="none" extrusionOk="0">
                  <a:moveTo>
                    <a:pt x="0" y="0"/>
                  </a:moveTo>
                  <a:lnTo>
                    <a:pt x="0" y="0"/>
                  </a:lnTo>
                  <a:cubicBezTo>
                    <a:pt x="2216514" y="-126796"/>
                    <a:pt x="5915482" y="-73671"/>
                    <a:pt x="11321142" y="0"/>
                  </a:cubicBezTo>
                  <a:lnTo>
                    <a:pt x="11321142" y="0"/>
                  </a:lnTo>
                  <a:cubicBezTo>
                    <a:pt x="11447114" y="636508"/>
                    <a:pt x="11184798" y="3634682"/>
                    <a:pt x="11321142" y="6117772"/>
                  </a:cubicBezTo>
                  <a:lnTo>
                    <a:pt x="11321142" y="6117772"/>
                  </a:lnTo>
                  <a:cubicBezTo>
                    <a:pt x="7831853" y="6092813"/>
                    <a:pt x="3852703" y="6190885"/>
                    <a:pt x="0" y="6117772"/>
                  </a:cubicBezTo>
                  <a:lnTo>
                    <a:pt x="0" y="6117772"/>
                  </a:lnTo>
                  <a:cubicBezTo>
                    <a:pt x="4539" y="3374267"/>
                    <a:pt x="65979" y="929325"/>
                    <a:pt x="0" y="0"/>
                  </a:cubicBezTo>
                  <a:close/>
                </a:path>
                <a:path w="11321142" h="6117772" stroke="0" extrusionOk="0">
                  <a:moveTo>
                    <a:pt x="0" y="0"/>
                  </a:moveTo>
                  <a:lnTo>
                    <a:pt x="0" y="0"/>
                  </a:lnTo>
                  <a:cubicBezTo>
                    <a:pt x="2045449" y="-159798"/>
                    <a:pt x="8682316" y="169519"/>
                    <a:pt x="11321142" y="0"/>
                  </a:cubicBezTo>
                  <a:lnTo>
                    <a:pt x="11321142" y="0"/>
                  </a:lnTo>
                  <a:cubicBezTo>
                    <a:pt x="11372939" y="2164741"/>
                    <a:pt x="11316300" y="4511909"/>
                    <a:pt x="11321142" y="6117772"/>
                  </a:cubicBezTo>
                  <a:lnTo>
                    <a:pt x="11321142" y="6117772"/>
                  </a:lnTo>
                  <a:cubicBezTo>
                    <a:pt x="6335346" y="6146268"/>
                    <a:pt x="4573023" y="6222196"/>
                    <a:pt x="0" y="6117772"/>
                  </a:cubicBezTo>
                  <a:lnTo>
                    <a:pt x="0" y="6117772"/>
                  </a:lnTo>
                  <a:cubicBezTo>
                    <a:pt x="-163603" y="3075327"/>
                    <a:pt x="76112" y="1260727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sd="703110851">
                    <a:prstGeom prst="roundRect">
                      <a:avLst>
                        <a:gd name="adj" fmla="val 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017"/>
            </a:p>
          </p:txBody>
        </p:sp>
        <p:pic>
          <p:nvPicPr>
            <p:cNvPr id="12" name="图片 11" descr="图片包含 游戏机, 花, 房间&#10;&#10;描述已自动生成">
              <a:extLst>
                <a:ext uri="{FF2B5EF4-FFF2-40B4-BE49-F238E27FC236}">
                  <a16:creationId xmlns:a16="http://schemas.microsoft.com/office/drawing/2014/main" id="{8198885A-13F3-4790-94BA-7352ED42B6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709" b="20770"/>
            <a:stretch/>
          </p:blipFill>
          <p:spPr>
            <a:xfrm>
              <a:off x="0" y="3547383"/>
              <a:ext cx="12192000" cy="3310617"/>
            </a:xfrm>
            <a:custGeom>
              <a:avLst/>
              <a:gdLst>
                <a:gd name="connsiteX0" fmla="*/ 0 w 12192000"/>
                <a:gd name="connsiteY0" fmla="*/ 0 h 3853542"/>
                <a:gd name="connsiteX1" fmla="*/ 12192000 w 12192000"/>
                <a:gd name="connsiteY1" fmla="*/ 0 h 3853542"/>
                <a:gd name="connsiteX2" fmla="*/ 12192000 w 12192000"/>
                <a:gd name="connsiteY2" fmla="*/ 3853542 h 3853542"/>
                <a:gd name="connsiteX3" fmla="*/ 0 w 12192000"/>
                <a:gd name="connsiteY3" fmla="*/ 3853542 h 3853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3853542">
                  <a:moveTo>
                    <a:pt x="0" y="0"/>
                  </a:moveTo>
                  <a:lnTo>
                    <a:pt x="12192000" y="0"/>
                  </a:lnTo>
                  <a:lnTo>
                    <a:pt x="12192000" y="3853542"/>
                  </a:lnTo>
                  <a:lnTo>
                    <a:pt x="0" y="3853542"/>
                  </a:lnTo>
                  <a:close/>
                </a:path>
              </a:pathLst>
            </a:cu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67576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1539153" y="-165805"/>
            <a:ext cx="1639685" cy="17380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212099" y="5843591"/>
            <a:ext cx="1368007" cy="15018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2286002" y="6823966"/>
            <a:ext cx="4671138" cy="5872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72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72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72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72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072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07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072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07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072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072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72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72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072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072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072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072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076260" y="7096922"/>
            <a:ext cx="1639685" cy="590550"/>
          </a:xfrm>
          <a:prstGeom prst="rect">
            <a:avLst/>
          </a:prstGeom>
        </p:spPr>
        <p:txBody>
          <a:bodyPr vert="horz" lIns="54423" tIns="27212" rIns="54423" bIns="2721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4428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5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05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82518" y="-19894172"/>
            <a:ext cx="1639685" cy="27883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8882" y="-19894172"/>
            <a:ext cx="1639685" cy="27883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47337" y="21882480"/>
            <a:ext cx="1639685" cy="27883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7004" y="21882480"/>
            <a:ext cx="1639685" cy="278831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427587" y="4552950"/>
            <a:ext cx="1639685" cy="590550"/>
          </a:xfrm>
          <a:prstGeom prst="rect">
            <a:avLst/>
          </a:prstGeom>
        </p:spPr>
        <p:txBody>
          <a:bodyPr vert="horz" lIns="54423" tIns="27212" rIns="54423" bIns="2721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4428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72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072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1539155" y="1268015"/>
            <a:ext cx="1639685" cy="590550"/>
          </a:xfrm>
          <a:prstGeom prst="rect">
            <a:avLst/>
          </a:prstGeom>
        </p:spPr>
        <p:txBody>
          <a:bodyPr vert="horz" lIns="54423" tIns="27212" rIns="54423" bIns="2721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4428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5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05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33383323" y="-14495067"/>
            <a:ext cx="2720648" cy="35712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33383323" y="17753865"/>
            <a:ext cx="2720648" cy="35712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39356847" y="-14495067"/>
            <a:ext cx="2720648" cy="35712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39554200" y="17753865"/>
            <a:ext cx="2720648" cy="357125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5" r:id="rId5"/>
    <p:sldLayoutId id="2147483698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03839" rtl="0" eaLnBrk="1" latinLnBrk="0" hangingPunct="1">
        <a:spcBef>
          <a:spcPct val="0"/>
        </a:spcBef>
        <a:buNone/>
        <a:defRPr sz="434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8941" indent="-338941" algn="l" defTabSz="903839" rtl="0" eaLnBrk="1" latinLnBrk="0" hangingPunct="1">
        <a:spcBef>
          <a:spcPct val="20000"/>
        </a:spcBef>
        <a:buFont typeface="Arial" pitchFamily="34" charset="0"/>
        <a:buChar char="•"/>
        <a:defRPr sz="3163" kern="1200">
          <a:solidFill>
            <a:schemeClr val="tx1"/>
          </a:solidFill>
          <a:latin typeface="+mn-lt"/>
          <a:ea typeface="+mn-ea"/>
          <a:cs typeface="+mn-cs"/>
        </a:defRPr>
      </a:lvl1pPr>
      <a:lvl2pPr marL="734370" indent="-282450" algn="l" defTabSz="903839" rtl="0" eaLnBrk="1" latinLnBrk="0" hangingPunct="1">
        <a:spcBef>
          <a:spcPct val="20000"/>
        </a:spcBef>
        <a:buFont typeface="Arial" pitchFamily="34" charset="0"/>
        <a:buChar char="–"/>
        <a:defRPr sz="2768" kern="1200">
          <a:solidFill>
            <a:schemeClr val="tx1"/>
          </a:solidFill>
          <a:latin typeface="+mn-lt"/>
          <a:ea typeface="+mn-ea"/>
          <a:cs typeface="+mn-cs"/>
        </a:defRPr>
      </a:lvl2pPr>
      <a:lvl3pPr marL="1129800" indent="-225959" algn="l" defTabSz="903839" rtl="0" eaLnBrk="1" latinLnBrk="0" hangingPunct="1">
        <a:spcBef>
          <a:spcPct val="20000"/>
        </a:spcBef>
        <a:buFont typeface="Arial" pitchFamily="34" charset="0"/>
        <a:buChar char="•"/>
        <a:defRPr sz="2372" kern="1200">
          <a:solidFill>
            <a:schemeClr val="tx1"/>
          </a:solidFill>
          <a:latin typeface="+mn-lt"/>
          <a:ea typeface="+mn-ea"/>
          <a:cs typeface="+mn-cs"/>
        </a:defRPr>
      </a:lvl3pPr>
      <a:lvl4pPr marL="1581719" indent="-225959" algn="l" defTabSz="903839" rtl="0" eaLnBrk="1" latinLnBrk="0" hangingPunct="1">
        <a:spcBef>
          <a:spcPct val="20000"/>
        </a:spcBef>
        <a:buFont typeface="Arial" pitchFamily="34" charset="0"/>
        <a:buChar char="–"/>
        <a:defRPr sz="1977" kern="1200">
          <a:solidFill>
            <a:schemeClr val="tx1"/>
          </a:solidFill>
          <a:latin typeface="+mn-lt"/>
          <a:ea typeface="+mn-ea"/>
          <a:cs typeface="+mn-cs"/>
        </a:defRPr>
      </a:lvl4pPr>
      <a:lvl5pPr marL="2033639" indent="-225959" algn="l" defTabSz="903839" rtl="0" eaLnBrk="1" latinLnBrk="0" hangingPunct="1">
        <a:spcBef>
          <a:spcPct val="20000"/>
        </a:spcBef>
        <a:buFont typeface="Arial" pitchFamily="34" charset="0"/>
        <a:buChar char="»"/>
        <a:defRPr sz="1977" kern="1200">
          <a:solidFill>
            <a:schemeClr val="tx1"/>
          </a:solidFill>
          <a:latin typeface="+mn-lt"/>
          <a:ea typeface="+mn-ea"/>
          <a:cs typeface="+mn-cs"/>
        </a:defRPr>
      </a:lvl5pPr>
      <a:lvl6pPr marL="2485559" indent="-225959" algn="l" defTabSz="903839" rtl="0" eaLnBrk="1" latinLnBrk="0" hangingPunct="1">
        <a:spcBef>
          <a:spcPct val="20000"/>
        </a:spcBef>
        <a:buFont typeface="Arial" pitchFamily="34" charset="0"/>
        <a:buChar char="•"/>
        <a:defRPr sz="1977" kern="1200">
          <a:solidFill>
            <a:schemeClr val="tx1"/>
          </a:solidFill>
          <a:latin typeface="+mn-lt"/>
          <a:ea typeface="+mn-ea"/>
          <a:cs typeface="+mn-cs"/>
        </a:defRPr>
      </a:lvl6pPr>
      <a:lvl7pPr marL="2937478" indent="-225959" algn="l" defTabSz="903839" rtl="0" eaLnBrk="1" latinLnBrk="0" hangingPunct="1">
        <a:spcBef>
          <a:spcPct val="20000"/>
        </a:spcBef>
        <a:buFont typeface="Arial" pitchFamily="34" charset="0"/>
        <a:buChar char="•"/>
        <a:defRPr sz="1977" kern="1200">
          <a:solidFill>
            <a:schemeClr val="tx1"/>
          </a:solidFill>
          <a:latin typeface="+mn-lt"/>
          <a:ea typeface="+mn-ea"/>
          <a:cs typeface="+mn-cs"/>
        </a:defRPr>
      </a:lvl7pPr>
      <a:lvl8pPr marL="3389397" indent="-225959" algn="l" defTabSz="903839" rtl="0" eaLnBrk="1" latinLnBrk="0" hangingPunct="1">
        <a:spcBef>
          <a:spcPct val="20000"/>
        </a:spcBef>
        <a:buFont typeface="Arial" pitchFamily="34" charset="0"/>
        <a:buChar char="•"/>
        <a:defRPr sz="1977" kern="1200">
          <a:solidFill>
            <a:schemeClr val="tx1"/>
          </a:solidFill>
          <a:latin typeface="+mn-lt"/>
          <a:ea typeface="+mn-ea"/>
          <a:cs typeface="+mn-cs"/>
        </a:defRPr>
      </a:lvl8pPr>
      <a:lvl9pPr marL="3841317" indent="-225959" algn="l" defTabSz="903839" rtl="0" eaLnBrk="1" latinLnBrk="0" hangingPunct="1">
        <a:spcBef>
          <a:spcPct val="20000"/>
        </a:spcBef>
        <a:buFont typeface="Arial" pitchFamily="34" charset="0"/>
        <a:buChar char="•"/>
        <a:defRPr sz="19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3839" rtl="0" eaLnBrk="1" latinLnBrk="0" hangingPunct="1">
        <a:defRPr sz="1779" kern="1200">
          <a:solidFill>
            <a:schemeClr val="tx1"/>
          </a:solidFill>
          <a:latin typeface="+mn-lt"/>
          <a:ea typeface="+mn-ea"/>
          <a:cs typeface="+mn-cs"/>
        </a:defRPr>
      </a:lvl1pPr>
      <a:lvl2pPr marL="451920" algn="l" defTabSz="903839" rtl="0" eaLnBrk="1" latinLnBrk="0" hangingPunct="1">
        <a:defRPr sz="1779" kern="1200">
          <a:solidFill>
            <a:schemeClr val="tx1"/>
          </a:solidFill>
          <a:latin typeface="+mn-lt"/>
          <a:ea typeface="+mn-ea"/>
          <a:cs typeface="+mn-cs"/>
        </a:defRPr>
      </a:lvl2pPr>
      <a:lvl3pPr marL="903839" algn="l" defTabSz="903839" rtl="0" eaLnBrk="1" latinLnBrk="0" hangingPunct="1">
        <a:defRPr sz="1779" kern="1200">
          <a:solidFill>
            <a:schemeClr val="tx1"/>
          </a:solidFill>
          <a:latin typeface="+mn-lt"/>
          <a:ea typeface="+mn-ea"/>
          <a:cs typeface="+mn-cs"/>
        </a:defRPr>
      </a:lvl3pPr>
      <a:lvl4pPr marL="1355759" algn="l" defTabSz="903839" rtl="0" eaLnBrk="1" latinLnBrk="0" hangingPunct="1">
        <a:defRPr sz="1779" kern="1200">
          <a:solidFill>
            <a:schemeClr val="tx1"/>
          </a:solidFill>
          <a:latin typeface="+mn-lt"/>
          <a:ea typeface="+mn-ea"/>
          <a:cs typeface="+mn-cs"/>
        </a:defRPr>
      </a:lvl4pPr>
      <a:lvl5pPr marL="1807679" algn="l" defTabSz="903839" rtl="0" eaLnBrk="1" latinLnBrk="0" hangingPunct="1">
        <a:defRPr sz="1779" kern="1200">
          <a:solidFill>
            <a:schemeClr val="tx1"/>
          </a:solidFill>
          <a:latin typeface="+mn-lt"/>
          <a:ea typeface="+mn-ea"/>
          <a:cs typeface="+mn-cs"/>
        </a:defRPr>
      </a:lvl5pPr>
      <a:lvl6pPr marL="2259598" algn="l" defTabSz="903839" rtl="0" eaLnBrk="1" latinLnBrk="0" hangingPunct="1">
        <a:defRPr sz="1779" kern="1200">
          <a:solidFill>
            <a:schemeClr val="tx1"/>
          </a:solidFill>
          <a:latin typeface="+mn-lt"/>
          <a:ea typeface="+mn-ea"/>
          <a:cs typeface="+mn-cs"/>
        </a:defRPr>
      </a:lvl6pPr>
      <a:lvl7pPr marL="2711519" algn="l" defTabSz="903839" rtl="0" eaLnBrk="1" latinLnBrk="0" hangingPunct="1">
        <a:defRPr sz="1779" kern="1200">
          <a:solidFill>
            <a:schemeClr val="tx1"/>
          </a:solidFill>
          <a:latin typeface="+mn-lt"/>
          <a:ea typeface="+mn-ea"/>
          <a:cs typeface="+mn-cs"/>
        </a:defRPr>
      </a:lvl7pPr>
      <a:lvl8pPr marL="3163437" algn="l" defTabSz="903839" rtl="0" eaLnBrk="1" latinLnBrk="0" hangingPunct="1">
        <a:defRPr sz="1779" kern="1200">
          <a:solidFill>
            <a:schemeClr val="tx1"/>
          </a:solidFill>
          <a:latin typeface="+mn-lt"/>
          <a:ea typeface="+mn-ea"/>
          <a:cs typeface="+mn-cs"/>
        </a:defRPr>
      </a:lvl8pPr>
      <a:lvl9pPr marL="3615358" algn="l" defTabSz="903839" rtl="0" eaLnBrk="1" latinLnBrk="0" hangingPunct="1">
        <a:defRPr sz="177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83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思源黑体 Medium" panose="020B0600000000000000" pitchFamily="34" charset="-122"/>
          <a:ea typeface="思源黑体 Medium" panose="020B0600000000000000" pitchFamily="34" charset="-122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9.png"/><Relationship Id="rId4" Type="http://schemas.openxmlformats.org/officeDocument/2006/relationships/image" Target="../media/image12.png"/><Relationship Id="rId9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9.png"/><Relationship Id="rId4" Type="http://schemas.openxmlformats.org/officeDocument/2006/relationships/image" Target="../media/image12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 descr="图片包含 游戏机, 飞机, 绿色, 体育&#10;&#10;描述已自动生成">
            <a:extLst>
              <a:ext uri="{FF2B5EF4-FFF2-40B4-BE49-F238E27FC236}">
                <a16:creationId xmlns:a16="http://schemas.microsoft.com/office/drawing/2014/main" id="{B43B0683-3D14-43BF-B3C6-4BFCF16C3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0" name="图片 29" descr="图片包含 游戏机, 食物, 桌子, 围栏&#10;&#10;描述已自动生成">
            <a:extLst>
              <a:ext uri="{FF2B5EF4-FFF2-40B4-BE49-F238E27FC236}">
                <a16:creationId xmlns:a16="http://schemas.microsoft.com/office/drawing/2014/main" id="{76090454-45C2-491E-800E-CA5329E25A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2A58A1DB-F59D-46D7-B80F-2F6FBF735CB1}"/>
              </a:ext>
            </a:extLst>
          </p:cNvPr>
          <p:cNvSpPr/>
          <p:nvPr/>
        </p:nvSpPr>
        <p:spPr>
          <a:xfrm>
            <a:off x="598715" y="449037"/>
            <a:ext cx="7946571" cy="4245428"/>
          </a:xfrm>
          <a:custGeom>
            <a:avLst/>
            <a:gdLst>
              <a:gd name="connsiteX0" fmla="*/ 0 w 7946571"/>
              <a:gd name="connsiteY0" fmla="*/ 0 h 4245428"/>
              <a:gd name="connsiteX1" fmla="*/ 0 w 7946571"/>
              <a:gd name="connsiteY1" fmla="*/ 0 h 4245428"/>
              <a:gd name="connsiteX2" fmla="*/ 7946571 w 7946571"/>
              <a:gd name="connsiteY2" fmla="*/ 0 h 4245428"/>
              <a:gd name="connsiteX3" fmla="*/ 7946571 w 7946571"/>
              <a:gd name="connsiteY3" fmla="*/ 0 h 4245428"/>
              <a:gd name="connsiteX4" fmla="*/ 7946571 w 7946571"/>
              <a:gd name="connsiteY4" fmla="*/ 4245428 h 4245428"/>
              <a:gd name="connsiteX5" fmla="*/ 7946571 w 7946571"/>
              <a:gd name="connsiteY5" fmla="*/ 4245428 h 4245428"/>
              <a:gd name="connsiteX6" fmla="*/ 0 w 7946571"/>
              <a:gd name="connsiteY6" fmla="*/ 4245428 h 4245428"/>
              <a:gd name="connsiteX7" fmla="*/ 0 w 7946571"/>
              <a:gd name="connsiteY7" fmla="*/ 4245428 h 4245428"/>
              <a:gd name="connsiteX8" fmla="*/ 0 w 7946571"/>
              <a:gd name="connsiteY8" fmla="*/ 0 h 4245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46571" h="4245428" fill="none" extrusionOk="0">
                <a:moveTo>
                  <a:pt x="0" y="0"/>
                </a:moveTo>
                <a:lnTo>
                  <a:pt x="0" y="0"/>
                </a:lnTo>
                <a:cubicBezTo>
                  <a:pt x="1181922" y="-126796"/>
                  <a:pt x="5055145" y="-73671"/>
                  <a:pt x="7946571" y="0"/>
                </a:cubicBezTo>
                <a:lnTo>
                  <a:pt x="7946571" y="0"/>
                </a:lnTo>
                <a:cubicBezTo>
                  <a:pt x="8072543" y="1180939"/>
                  <a:pt x="7810227" y="2419894"/>
                  <a:pt x="7946571" y="4245428"/>
                </a:cubicBezTo>
                <a:lnTo>
                  <a:pt x="7946571" y="4245428"/>
                </a:lnTo>
                <a:cubicBezTo>
                  <a:pt x="5448349" y="4220469"/>
                  <a:pt x="3907511" y="4318541"/>
                  <a:pt x="0" y="4245428"/>
                </a:cubicBezTo>
                <a:lnTo>
                  <a:pt x="0" y="4245428"/>
                </a:lnTo>
                <a:cubicBezTo>
                  <a:pt x="4539" y="3108532"/>
                  <a:pt x="65979" y="951001"/>
                  <a:pt x="0" y="0"/>
                </a:cubicBezTo>
                <a:close/>
              </a:path>
              <a:path w="7946571" h="4245428" stroke="0" extrusionOk="0">
                <a:moveTo>
                  <a:pt x="0" y="0"/>
                </a:moveTo>
                <a:lnTo>
                  <a:pt x="0" y="0"/>
                </a:lnTo>
                <a:cubicBezTo>
                  <a:pt x="1141930" y="-159798"/>
                  <a:pt x="5688269" y="169519"/>
                  <a:pt x="7946571" y="0"/>
                </a:cubicBezTo>
                <a:lnTo>
                  <a:pt x="7946571" y="0"/>
                </a:lnTo>
                <a:cubicBezTo>
                  <a:pt x="7998368" y="584338"/>
                  <a:pt x="7941729" y="3715102"/>
                  <a:pt x="7946571" y="4245428"/>
                </a:cubicBezTo>
                <a:lnTo>
                  <a:pt x="7946571" y="4245428"/>
                </a:lnTo>
                <a:cubicBezTo>
                  <a:pt x="4300047" y="4273924"/>
                  <a:pt x="1928098" y="4349852"/>
                  <a:pt x="0" y="4245428"/>
                </a:cubicBezTo>
                <a:lnTo>
                  <a:pt x="0" y="4245428"/>
                </a:lnTo>
                <a:cubicBezTo>
                  <a:pt x="-163603" y="2609272"/>
                  <a:pt x="76112" y="66403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703110851">
                  <a:prstGeom prst="roundRect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  <a:latin typeface="Arial"/>
              <a:ea typeface="思源黑体 CN Medium"/>
            </a:endParaRPr>
          </a:p>
        </p:txBody>
      </p:sp>
      <p:pic>
        <p:nvPicPr>
          <p:cNvPr id="14" name="图片 13" descr="图片包含 游戏机, 花, 房间&#10;&#10;描述已自动生成">
            <a:extLst>
              <a:ext uri="{FF2B5EF4-FFF2-40B4-BE49-F238E27FC236}">
                <a16:creationId xmlns:a16="http://schemas.microsoft.com/office/drawing/2014/main" id="{DF2804D5-E873-4B0A-A3E4-B5CD9B8B7E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09"/>
          <a:stretch/>
        </p:blipFill>
        <p:spPr>
          <a:xfrm>
            <a:off x="16933" y="1525512"/>
            <a:ext cx="9144000" cy="3641271"/>
          </a:xfrm>
          <a:prstGeom prst="rect">
            <a:avLst/>
          </a:prstGeom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D85A42-4BC2-4DDA-8F05-8DBC4C1DB2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529" y="16194"/>
            <a:ext cx="6084335" cy="26702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14B50E-2757-4DE4-915F-BCCA0A245F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8854" y="1616532"/>
            <a:ext cx="8004742" cy="21398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A54F67-4740-405B-9CED-90F0E55B385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3346147"/>
            <a:ext cx="1365976" cy="14084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3E48EC-3205-43C5-83AD-594AD348136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8548" t="7449" r="-20318" b="66699"/>
          <a:stretch/>
        </p:blipFill>
        <p:spPr>
          <a:xfrm>
            <a:off x="7303135" y="16194"/>
            <a:ext cx="3630929" cy="1431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08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 descr="图片包含 游戏机, 飞机, 绿色, 体育&#10;&#10;描述已自动生成">
            <a:extLst>
              <a:ext uri="{FF2B5EF4-FFF2-40B4-BE49-F238E27FC236}">
                <a16:creationId xmlns:a16="http://schemas.microsoft.com/office/drawing/2014/main" id="{B43B0683-3D14-43BF-B3C6-4BFCF16C3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8" name="图片 37" descr="图标&#10;&#10;中度可信度描述已自动生成">
            <a:extLst>
              <a:ext uri="{FF2B5EF4-FFF2-40B4-BE49-F238E27FC236}">
                <a16:creationId xmlns:a16="http://schemas.microsoft.com/office/drawing/2014/main" id="{F918E77F-BDD7-4782-AEC0-978D79C47F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02" y="932653"/>
            <a:ext cx="1061367" cy="1061367"/>
          </a:xfrm>
          <a:prstGeom prst="rect">
            <a:avLst/>
          </a:prstGeom>
        </p:spPr>
      </p:pic>
      <p:pic>
        <p:nvPicPr>
          <p:cNvPr id="30" name="图片 29" descr="图片包含 游戏机, 食物, 桌子, 围栏&#10;&#10;描述已自动生成">
            <a:extLst>
              <a:ext uri="{FF2B5EF4-FFF2-40B4-BE49-F238E27FC236}">
                <a16:creationId xmlns:a16="http://schemas.microsoft.com/office/drawing/2014/main" id="{76090454-45C2-491E-800E-CA5329E25A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1" name="图片 40" descr="卡通人物&#10;&#10;低可信度描述已自动生成">
            <a:extLst>
              <a:ext uri="{FF2B5EF4-FFF2-40B4-BE49-F238E27FC236}">
                <a16:creationId xmlns:a16="http://schemas.microsoft.com/office/drawing/2014/main" id="{13DCE1CB-3E54-4B90-B122-A70E17A4F2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3646" y="3118753"/>
            <a:ext cx="1349831" cy="1349831"/>
          </a:xfrm>
          <a:prstGeom prst="rect">
            <a:avLst/>
          </a:prstGeom>
        </p:spPr>
      </p:pic>
      <p:pic>
        <p:nvPicPr>
          <p:cNvPr id="32" name="图片 31" descr="图片包含 游戏机, 花, 房间&#10;&#10;描述已自动生成">
            <a:extLst>
              <a:ext uri="{FF2B5EF4-FFF2-40B4-BE49-F238E27FC236}">
                <a16:creationId xmlns:a16="http://schemas.microsoft.com/office/drawing/2014/main" id="{CFA79CF9-5560-4DE9-A2D8-778632054A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09"/>
          <a:stretch/>
        </p:blipFill>
        <p:spPr>
          <a:xfrm>
            <a:off x="0" y="1502229"/>
            <a:ext cx="9144000" cy="3641271"/>
          </a:xfrm>
          <a:prstGeom prst="rect">
            <a:avLst/>
          </a:prstGeom>
          <a:ln>
            <a:noFill/>
          </a:ln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DD52D9FE-729A-42F7-BEE9-0D7182C831D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49"/>
          <a:stretch>
            <a:fillRect/>
          </a:stretch>
        </p:blipFill>
        <p:spPr>
          <a:xfrm>
            <a:off x="5169931" y="2688774"/>
            <a:ext cx="3153096" cy="2454727"/>
          </a:xfrm>
          <a:custGeom>
            <a:avLst/>
            <a:gdLst>
              <a:gd name="connsiteX0" fmla="*/ 0 w 4204128"/>
              <a:gd name="connsiteY0" fmla="*/ 0 h 3272969"/>
              <a:gd name="connsiteX1" fmla="*/ 4204128 w 4204128"/>
              <a:gd name="connsiteY1" fmla="*/ 0 h 3272969"/>
              <a:gd name="connsiteX2" fmla="*/ 4204128 w 4204128"/>
              <a:gd name="connsiteY2" fmla="*/ 3272969 h 3272969"/>
              <a:gd name="connsiteX3" fmla="*/ 0 w 4204128"/>
              <a:gd name="connsiteY3" fmla="*/ 3272969 h 3272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4128" h="3272969">
                <a:moveTo>
                  <a:pt x="0" y="0"/>
                </a:moveTo>
                <a:lnTo>
                  <a:pt x="4204128" y="0"/>
                </a:lnTo>
                <a:lnTo>
                  <a:pt x="4204128" y="3272969"/>
                </a:lnTo>
                <a:lnTo>
                  <a:pt x="0" y="3272969"/>
                </a:lnTo>
                <a:close/>
              </a:path>
            </a:pathLst>
          </a:custGeom>
        </p:spPr>
      </p:pic>
      <p:pic>
        <p:nvPicPr>
          <p:cNvPr id="50" name="图片 49" descr="图片包含 室内, 规模, 摇摆, 木&#10;&#10;描述已自动生成">
            <a:extLst>
              <a:ext uri="{FF2B5EF4-FFF2-40B4-BE49-F238E27FC236}">
                <a16:creationId xmlns:a16="http://schemas.microsoft.com/office/drawing/2014/main" id="{AA9DF29C-AE14-4D72-8C7E-CE1882E611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66"/>
          <a:stretch>
            <a:fillRect/>
          </a:stretch>
        </p:blipFill>
        <p:spPr>
          <a:xfrm>
            <a:off x="1005185" y="268700"/>
            <a:ext cx="6699184" cy="4859186"/>
          </a:xfrm>
          <a:custGeom>
            <a:avLst/>
            <a:gdLst>
              <a:gd name="connsiteX0" fmla="*/ 0 w 8040914"/>
              <a:gd name="connsiteY0" fmla="*/ 0 h 5832397"/>
              <a:gd name="connsiteX1" fmla="*/ 8040914 w 8040914"/>
              <a:gd name="connsiteY1" fmla="*/ 0 h 5832397"/>
              <a:gd name="connsiteX2" fmla="*/ 8040914 w 8040914"/>
              <a:gd name="connsiteY2" fmla="*/ 5832397 h 5832397"/>
              <a:gd name="connsiteX3" fmla="*/ 0 w 8040914"/>
              <a:gd name="connsiteY3" fmla="*/ 5832397 h 5832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40914" h="5832397">
                <a:moveTo>
                  <a:pt x="0" y="0"/>
                </a:moveTo>
                <a:lnTo>
                  <a:pt x="8040914" y="0"/>
                </a:lnTo>
                <a:lnTo>
                  <a:pt x="8040914" y="5832397"/>
                </a:lnTo>
                <a:lnTo>
                  <a:pt x="0" y="5832397"/>
                </a:lnTo>
                <a:close/>
              </a:path>
            </a:pathLst>
          </a:cu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BD60AA0-A5E1-4E5C-822B-1A18D4C671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2894" y="907014"/>
            <a:ext cx="6580054" cy="276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2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304800" y="196359"/>
            <a:ext cx="8559800" cy="4705350"/>
          </a:xfrm>
          <a:prstGeom prst="roundRect">
            <a:avLst>
              <a:gd name="adj" fmla="val 8667"/>
            </a:avLst>
          </a:prstGeom>
          <a:solidFill>
            <a:schemeClr val="bg1">
              <a:alpha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301191-F260-4625-92D2-46E13E8B01F4}"/>
              </a:ext>
            </a:extLst>
          </p:cNvPr>
          <p:cNvSpPr txBox="1"/>
          <p:nvPr/>
        </p:nvSpPr>
        <p:spPr>
          <a:xfrm>
            <a:off x="474955" y="348431"/>
            <a:ext cx="4719851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SG" sz="35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SG" sz="35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SG" sz="35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SG" sz="35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SG" sz="35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SG" sz="35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SG" sz="35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SG" sz="35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SG" sz="35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liền</a:t>
            </a:r>
            <a:r>
              <a:rPr lang="en-SG" sz="35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SG" sz="35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Nam ở </a:t>
            </a:r>
            <a:r>
              <a:rPr lang="en-SG" sz="35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SG" sz="35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1, </a:t>
            </a:r>
            <a:r>
              <a:rPr lang="en-SG" sz="35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SG" sz="35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7 </a:t>
            </a:r>
            <a:r>
              <a:rPr lang="en-SG" sz="35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35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SG" sz="35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tin, </a:t>
            </a:r>
            <a:r>
              <a:rPr lang="en-SG" sz="35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SG" sz="35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SG" sz="35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SG" sz="35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SG" sz="35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SG" sz="35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SG" sz="35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SG" sz="35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SG" sz="35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SG" sz="35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SG" sz="35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SG" sz="35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SG" sz="35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SG" sz="35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SG" sz="3500" b="0" i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SG" sz="35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SG" sz="35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SG" sz="35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SG" sz="35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SG" sz="35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SG" sz="35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SG" sz="35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SG" sz="35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SG" sz="35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35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SG" sz="35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r>
              <a:rPr lang="en-SG" sz="35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C1386F2-3D27-4179-947F-562978252A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6451" y="196359"/>
            <a:ext cx="3687549" cy="494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56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ED0A9A7D-EE21-497A-B62C-C3B4205D8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625" y="133350"/>
            <a:ext cx="4800600" cy="544909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18">
            <a:extLst>
              <a:ext uri="{FF2B5EF4-FFF2-40B4-BE49-F238E27FC236}">
                <a16:creationId xmlns:a16="http://schemas.microsoft.com/office/drawing/2014/main" id="{5A4FE22B-7DBB-4FA6-91F9-0F970E2AD987}"/>
              </a:ext>
            </a:extLst>
          </p:cNvPr>
          <p:cNvSpPr/>
          <p:nvPr/>
        </p:nvSpPr>
        <p:spPr>
          <a:xfrm>
            <a:off x="3352800" y="1276350"/>
            <a:ext cx="2290752" cy="2231945"/>
          </a:xfrm>
          <a:custGeom>
            <a:avLst/>
            <a:gdLst>
              <a:gd name="connsiteX0" fmla="*/ 0 w 2647950"/>
              <a:gd name="connsiteY0" fmla="*/ 0 h 2628900"/>
              <a:gd name="connsiteX1" fmla="*/ 104775 w 2647950"/>
              <a:gd name="connsiteY1" fmla="*/ 266700 h 2628900"/>
              <a:gd name="connsiteX2" fmla="*/ 133350 w 2647950"/>
              <a:gd name="connsiteY2" fmla="*/ 295275 h 2628900"/>
              <a:gd name="connsiteX3" fmla="*/ 542925 w 2647950"/>
              <a:gd name="connsiteY3" fmla="*/ 361950 h 2628900"/>
              <a:gd name="connsiteX4" fmla="*/ 657225 w 2647950"/>
              <a:gd name="connsiteY4" fmla="*/ 523875 h 2628900"/>
              <a:gd name="connsiteX5" fmla="*/ 981075 w 2647950"/>
              <a:gd name="connsiteY5" fmla="*/ 523875 h 2628900"/>
              <a:gd name="connsiteX6" fmla="*/ 1181100 w 2647950"/>
              <a:gd name="connsiteY6" fmla="*/ 1228725 h 2628900"/>
              <a:gd name="connsiteX7" fmla="*/ 1352550 w 2647950"/>
              <a:gd name="connsiteY7" fmla="*/ 1543050 h 2628900"/>
              <a:gd name="connsiteX8" fmla="*/ 1533525 w 2647950"/>
              <a:gd name="connsiteY8" fmla="*/ 1743075 h 2628900"/>
              <a:gd name="connsiteX9" fmla="*/ 1609725 w 2647950"/>
              <a:gd name="connsiteY9" fmla="*/ 1704975 h 2628900"/>
              <a:gd name="connsiteX10" fmla="*/ 1676400 w 2647950"/>
              <a:gd name="connsiteY10" fmla="*/ 1895475 h 2628900"/>
              <a:gd name="connsiteX11" fmla="*/ 1838325 w 2647950"/>
              <a:gd name="connsiteY11" fmla="*/ 2124075 h 2628900"/>
              <a:gd name="connsiteX12" fmla="*/ 1952625 w 2647950"/>
              <a:gd name="connsiteY12" fmla="*/ 2343150 h 2628900"/>
              <a:gd name="connsiteX13" fmla="*/ 1905000 w 2647950"/>
              <a:gd name="connsiteY13" fmla="*/ 2428875 h 2628900"/>
              <a:gd name="connsiteX14" fmla="*/ 1952625 w 2647950"/>
              <a:gd name="connsiteY14" fmla="*/ 2457450 h 2628900"/>
              <a:gd name="connsiteX15" fmla="*/ 2209800 w 2647950"/>
              <a:gd name="connsiteY15" fmla="*/ 2362200 h 2628900"/>
              <a:gd name="connsiteX16" fmla="*/ 2362200 w 2647950"/>
              <a:gd name="connsiteY16" fmla="*/ 2533650 h 2628900"/>
              <a:gd name="connsiteX17" fmla="*/ 2571750 w 2647950"/>
              <a:gd name="connsiteY17" fmla="*/ 2476500 h 2628900"/>
              <a:gd name="connsiteX18" fmla="*/ 2647950 w 2647950"/>
              <a:gd name="connsiteY18" fmla="*/ 2628900 h 262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647950" h="2628900">
                <a:moveTo>
                  <a:pt x="0" y="0"/>
                </a:moveTo>
                <a:cubicBezTo>
                  <a:pt x="41275" y="108744"/>
                  <a:pt x="82550" y="217488"/>
                  <a:pt x="104775" y="266700"/>
                </a:cubicBezTo>
                <a:cubicBezTo>
                  <a:pt x="127000" y="315912"/>
                  <a:pt x="60325" y="279400"/>
                  <a:pt x="133350" y="295275"/>
                </a:cubicBezTo>
                <a:cubicBezTo>
                  <a:pt x="206375" y="311150"/>
                  <a:pt x="455613" y="323850"/>
                  <a:pt x="542925" y="361950"/>
                </a:cubicBezTo>
                <a:cubicBezTo>
                  <a:pt x="630238" y="400050"/>
                  <a:pt x="584200" y="496888"/>
                  <a:pt x="657225" y="523875"/>
                </a:cubicBezTo>
                <a:cubicBezTo>
                  <a:pt x="730250" y="550863"/>
                  <a:pt x="893763" y="406400"/>
                  <a:pt x="981075" y="523875"/>
                </a:cubicBezTo>
                <a:cubicBezTo>
                  <a:pt x="1068387" y="641350"/>
                  <a:pt x="1119188" y="1058863"/>
                  <a:pt x="1181100" y="1228725"/>
                </a:cubicBezTo>
                <a:cubicBezTo>
                  <a:pt x="1243013" y="1398588"/>
                  <a:pt x="1293813" y="1457325"/>
                  <a:pt x="1352550" y="1543050"/>
                </a:cubicBezTo>
                <a:cubicBezTo>
                  <a:pt x="1411287" y="1628775"/>
                  <a:pt x="1490663" y="1716088"/>
                  <a:pt x="1533525" y="1743075"/>
                </a:cubicBezTo>
                <a:cubicBezTo>
                  <a:pt x="1576387" y="1770062"/>
                  <a:pt x="1585913" y="1679575"/>
                  <a:pt x="1609725" y="1704975"/>
                </a:cubicBezTo>
                <a:cubicBezTo>
                  <a:pt x="1633538" y="1730375"/>
                  <a:pt x="1638300" y="1825625"/>
                  <a:pt x="1676400" y="1895475"/>
                </a:cubicBezTo>
                <a:cubicBezTo>
                  <a:pt x="1714500" y="1965325"/>
                  <a:pt x="1792288" y="2049463"/>
                  <a:pt x="1838325" y="2124075"/>
                </a:cubicBezTo>
                <a:cubicBezTo>
                  <a:pt x="1884362" y="2198687"/>
                  <a:pt x="1941513" y="2292350"/>
                  <a:pt x="1952625" y="2343150"/>
                </a:cubicBezTo>
                <a:cubicBezTo>
                  <a:pt x="1963738" y="2393950"/>
                  <a:pt x="1905000" y="2409825"/>
                  <a:pt x="1905000" y="2428875"/>
                </a:cubicBezTo>
                <a:cubicBezTo>
                  <a:pt x="1905000" y="2447925"/>
                  <a:pt x="1901825" y="2468563"/>
                  <a:pt x="1952625" y="2457450"/>
                </a:cubicBezTo>
                <a:cubicBezTo>
                  <a:pt x="2003425" y="2446338"/>
                  <a:pt x="2141537" y="2349500"/>
                  <a:pt x="2209800" y="2362200"/>
                </a:cubicBezTo>
                <a:cubicBezTo>
                  <a:pt x="2278063" y="2374900"/>
                  <a:pt x="2301875" y="2514600"/>
                  <a:pt x="2362200" y="2533650"/>
                </a:cubicBezTo>
                <a:cubicBezTo>
                  <a:pt x="2422525" y="2552700"/>
                  <a:pt x="2524125" y="2460625"/>
                  <a:pt x="2571750" y="2476500"/>
                </a:cubicBezTo>
                <a:cubicBezTo>
                  <a:pt x="2619375" y="2492375"/>
                  <a:pt x="2633662" y="2560637"/>
                  <a:pt x="2647950" y="2628900"/>
                </a:cubicBez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02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14">
            <a:extLst>
              <a:ext uri="{FF2B5EF4-FFF2-40B4-BE49-F238E27FC236}">
                <a16:creationId xmlns:a16="http://schemas.microsoft.com/office/drawing/2014/main" id="{BEF2A3DD-3C59-806D-6C08-2E6D801DD0D1}"/>
              </a:ext>
            </a:extLst>
          </p:cNvPr>
          <p:cNvSpPr txBox="1"/>
          <p:nvPr/>
        </p:nvSpPr>
        <p:spPr>
          <a:xfrm>
            <a:off x="2120383" y="73164"/>
            <a:ext cx="4903234" cy="7078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82486"/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Vị trí của sông Hồng</a:t>
            </a:r>
            <a:endParaRPr lang="en-US" sz="40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201" y="856709"/>
            <a:ext cx="7772400" cy="278537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255270" algn="l"/>
              </a:tabLst>
            </a:pPr>
            <a:r>
              <a:rPr lang="vi-VN" sz="3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Sông Hồng bắt nguồn từ Trung Quốc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vi-VN" sz="3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Phần chảy vào lãnh thổ Việt Nam dài khoảng 556km. Từ huyện Bát Xát (Lào Cai) đổ ra biển ở cửa Ba Lạt – ranh giới giữa tỉnh Thái Bình và tỉnh Nam Định.</a:t>
            </a:r>
            <a:endParaRPr lang="en-US" sz="3500" dirty="0"/>
          </a:p>
        </p:txBody>
      </p:sp>
      <p:sp>
        <p:nvSpPr>
          <p:cNvPr id="4" name="Freeform 2"/>
          <p:cNvSpPr/>
          <p:nvPr/>
        </p:nvSpPr>
        <p:spPr>
          <a:xfrm>
            <a:off x="7848600" y="-95250"/>
            <a:ext cx="1428307" cy="1562100"/>
          </a:xfrm>
          <a:custGeom>
            <a:avLst/>
            <a:gdLst/>
            <a:ahLst/>
            <a:cxnLst/>
            <a:rect l="l" t="t" r="r" b="b"/>
            <a:pathLst>
              <a:path w="517322" h="556260">
                <a:moveTo>
                  <a:pt x="0" y="0"/>
                </a:moveTo>
                <a:lnTo>
                  <a:pt x="517322" y="0"/>
                </a:lnTo>
                <a:lnTo>
                  <a:pt x="517322" y="556260"/>
                </a:lnTo>
                <a:lnTo>
                  <a:pt x="0" y="5562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文本框 14">
            <a:extLst>
              <a:ext uri="{FF2B5EF4-FFF2-40B4-BE49-F238E27FC236}">
                <a16:creationId xmlns:a16="http://schemas.microsoft.com/office/drawing/2014/main" id="{033E0258-EB5C-4118-A062-D952F9E0F200}"/>
              </a:ext>
            </a:extLst>
          </p:cNvPr>
          <p:cNvSpPr txBox="1"/>
          <p:nvPr/>
        </p:nvSpPr>
        <p:spPr>
          <a:xfrm>
            <a:off x="381000" y="3790950"/>
            <a:ext cx="8381999" cy="116955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82486"/>
            <a:r>
              <a:rPr lang="vi-VN" sz="35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Sông Hồng còn có tên gọi khác: </a:t>
            </a:r>
            <a:r>
              <a:rPr lang="en-SG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</a:t>
            </a:r>
            <a:r>
              <a:rPr lang="en-SG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SG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vi-VN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82486"/>
            <a:r>
              <a:rPr lang="en-SG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SG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SG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sông Cái,...</a:t>
            </a:r>
            <a:endParaRPr lang="en-US" sz="3500" b="1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93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 descr="图片包含 游戏机, 飞机, 绿色, 体育&#10;&#10;描述已自动生成">
            <a:extLst>
              <a:ext uri="{FF2B5EF4-FFF2-40B4-BE49-F238E27FC236}">
                <a16:creationId xmlns:a16="http://schemas.microsoft.com/office/drawing/2014/main" id="{B43B0683-3D14-43BF-B3C6-4BFCF16C3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8" name="图片 37" descr="图标&#10;&#10;中度可信度描述已自动生成">
            <a:extLst>
              <a:ext uri="{FF2B5EF4-FFF2-40B4-BE49-F238E27FC236}">
                <a16:creationId xmlns:a16="http://schemas.microsoft.com/office/drawing/2014/main" id="{F918E77F-BDD7-4782-AEC0-978D79C47F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02" y="932653"/>
            <a:ext cx="1061367" cy="1061367"/>
          </a:xfrm>
          <a:prstGeom prst="rect">
            <a:avLst/>
          </a:prstGeom>
        </p:spPr>
      </p:pic>
      <p:pic>
        <p:nvPicPr>
          <p:cNvPr id="30" name="图片 29" descr="图片包含 游戏机, 食物, 桌子, 围栏&#10;&#10;描述已自动生成">
            <a:extLst>
              <a:ext uri="{FF2B5EF4-FFF2-40B4-BE49-F238E27FC236}">
                <a16:creationId xmlns:a16="http://schemas.microsoft.com/office/drawing/2014/main" id="{76090454-45C2-491E-800E-CA5329E25A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1" name="图片 40" descr="卡通人物&#10;&#10;低可信度描述已自动生成">
            <a:extLst>
              <a:ext uri="{FF2B5EF4-FFF2-40B4-BE49-F238E27FC236}">
                <a16:creationId xmlns:a16="http://schemas.microsoft.com/office/drawing/2014/main" id="{13DCE1CB-3E54-4B90-B122-A70E17A4F2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3646" y="3118753"/>
            <a:ext cx="1349831" cy="1349831"/>
          </a:xfrm>
          <a:prstGeom prst="rect">
            <a:avLst/>
          </a:prstGeom>
        </p:spPr>
      </p:pic>
      <p:pic>
        <p:nvPicPr>
          <p:cNvPr id="32" name="图片 31" descr="图片包含 游戏机, 花, 房间&#10;&#10;描述已自动生成">
            <a:extLst>
              <a:ext uri="{FF2B5EF4-FFF2-40B4-BE49-F238E27FC236}">
                <a16:creationId xmlns:a16="http://schemas.microsoft.com/office/drawing/2014/main" id="{CFA79CF9-5560-4DE9-A2D8-778632054A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09"/>
          <a:stretch/>
        </p:blipFill>
        <p:spPr>
          <a:xfrm>
            <a:off x="0" y="1502229"/>
            <a:ext cx="9144000" cy="3641271"/>
          </a:xfrm>
          <a:prstGeom prst="rect">
            <a:avLst/>
          </a:prstGeom>
          <a:ln>
            <a:noFill/>
          </a:ln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DD52D9FE-729A-42F7-BEE9-0D7182C831D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49"/>
          <a:stretch>
            <a:fillRect/>
          </a:stretch>
        </p:blipFill>
        <p:spPr>
          <a:xfrm>
            <a:off x="5169931" y="2688774"/>
            <a:ext cx="3153096" cy="2454727"/>
          </a:xfrm>
          <a:custGeom>
            <a:avLst/>
            <a:gdLst>
              <a:gd name="connsiteX0" fmla="*/ 0 w 4204128"/>
              <a:gd name="connsiteY0" fmla="*/ 0 h 3272969"/>
              <a:gd name="connsiteX1" fmla="*/ 4204128 w 4204128"/>
              <a:gd name="connsiteY1" fmla="*/ 0 h 3272969"/>
              <a:gd name="connsiteX2" fmla="*/ 4204128 w 4204128"/>
              <a:gd name="connsiteY2" fmla="*/ 3272969 h 3272969"/>
              <a:gd name="connsiteX3" fmla="*/ 0 w 4204128"/>
              <a:gd name="connsiteY3" fmla="*/ 3272969 h 3272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4128" h="3272969">
                <a:moveTo>
                  <a:pt x="0" y="0"/>
                </a:moveTo>
                <a:lnTo>
                  <a:pt x="4204128" y="0"/>
                </a:lnTo>
                <a:lnTo>
                  <a:pt x="4204128" y="3272969"/>
                </a:lnTo>
                <a:lnTo>
                  <a:pt x="0" y="3272969"/>
                </a:lnTo>
                <a:close/>
              </a:path>
            </a:pathLst>
          </a:custGeom>
        </p:spPr>
      </p:pic>
      <p:pic>
        <p:nvPicPr>
          <p:cNvPr id="50" name="图片 49" descr="图片包含 室内, 规模, 摇摆, 木&#10;&#10;描述已自动生成">
            <a:extLst>
              <a:ext uri="{FF2B5EF4-FFF2-40B4-BE49-F238E27FC236}">
                <a16:creationId xmlns:a16="http://schemas.microsoft.com/office/drawing/2014/main" id="{AA9DF29C-AE14-4D72-8C7E-CE1882E611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66"/>
          <a:stretch>
            <a:fillRect/>
          </a:stretch>
        </p:blipFill>
        <p:spPr>
          <a:xfrm>
            <a:off x="1078797" y="361950"/>
            <a:ext cx="6540321" cy="5867400"/>
          </a:xfrm>
          <a:custGeom>
            <a:avLst/>
            <a:gdLst>
              <a:gd name="connsiteX0" fmla="*/ 0 w 8040914"/>
              <a:gd name="connsiteY0" fmla="*/ 0 h 5832397"/>
              <a:gd name="connsiteX1" fmla="*/ 8040914 w 8040914"/>
              <a:gd name="connsiteY1" fmla="*/ 0 h 5832397"/>
              <a:gd name="connsiteX2" fmla="*/ 8040914 w 8040914"/>
              <a:gd name="connsiteY2" fmla="*/ 5832397 h 5832397"/>
              <a:gd name="connsiteX3" fmla="*/ 0 w 8040914"/>
              <a:gd name="connsiteY3" fmla="*/ 5832397 h 5832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40914" h="5832397">
                <a:moveTo>
                  <a:pt x="0" y="0"/>
                </a:moveTo>
                <a:lnTo>
                  <a:pt x="8040914" y="0"/>
                </a:lnTo>
                <a:lnTo>
                  <a:pt x="8040914" y="5832397"/>
                </a:lnTo>
                <a:lnTo>
                  <a:pt x="0" y="5832397"/>
                </a:lnTo>
                <a:close/>
              </a:path>
            </a:pathLst>
          </a:cu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C39B707-DBBA-4E67-B7EC-0ADD7E5D9D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295400" y="361950"/>
            <a:ext cx="10942305" cy="460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91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792</TotalTime>
  <Words>116</Words>
  <Application>Microsoft Office PowerPoint</Application>
  <PresentationFormat>On-screen Show (16:9)</PresentationFormat>
  <Paragraphs>7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20" baseType="lpstr">
      <vt:lpstr>阿里巴巴普惠体</vt:lpstr>
      <vt:lpstr>思源黑体</vt:lpstr>
      <vt:lpstr>SVN-Newton</vt:lpstr>
      <vt:lpstr>Times New Roman</vt:lpstr>
      <vt:lpstr>思源黑体 Medium</vt:lpstr>
      <vt:lpstr>Calibri</vt:lpstr>
      <vt:lpstr>Arial</vt:lpstr>
      <vt:lpstr>Cambria</vt:lpstr>
      <vt:lpstr>SVN-Ready</vt:lpstr>
      <vt:lpstr>#9Slide07 HoneyCream</vt:lpstr>
      <vt:lpstr>思源黑体 CN Medium</vt:lpstr>
      <vt:lpstr>宋体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and Dark Blue Watercolor Solar System Science Class Schoology Course Card</dc:title>
  <dc:creator>MANG NON</dc:creator>
  <cp:keywords>Măngnon</cp:keywords>
  <cp:lastModifiedBy>Admin</cp:lastModifiedBy>
  <cp:revision>44</cp:revision>
  <dcterms:created xsi:type="dcterms:W3CDTF">2006-08-16T00:00:00Z</dcterms:created>
  <dcterms:modified xsi:type="dcterms:W3CDTF">2024-11-27T14:43:55Z</dcterms:modified>
  <dc:identifier>DAFuVWHYRwQ</dc:identifier>
</cp:coreProperties>
</file>