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61" r:id="rId3"/>
    <p:sldId id="262" r:id="rId4"/>
    <p:sldId id="265" r:id="rId5"/>
    <p:sldId id="270"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85" d="100"/>
          <a:sy n="85" d="100"/>
        </p:scale>
        <p:origin x="8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135DF-F507-4767-B414-1BBD1763DDBA}" type="datetimeFigureOut">
              <a:rPr lang="en-US" smtClean="0"/>
              <a:t>27/11/2024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6F7DE-D790-4653-AA72-16A087C5A769}" type="slidenum">
              <a:rPr lang="en-US" smtClean="0"/>
              <a:t>‹#›</a:t>
            </a:fld>
            <a:endParaRPr lang="en-US"/>
          </a:p>
        </p:txBody>
      </p:sp>
    </p:spTree>
    <p:extLst>
      <p:ext uri="{BB962C8B-B14F-4D97-AF65-F5344CB8AC3E}">
        <p14:creationId xmlns:p14="http://schemas.microsoft.com/office/powerpoint/2010/main" val="151403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66602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218941"/>
            <a:ext cx="11620500" cy="6334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cs typeface="+mn-cs"/>
            </a:endParaRPr>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85740" flipH="1">
            <a:off x="10029452" y="85305"/>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0835109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71414511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238924385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225280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1045296" y="482600"/>
            <a:ext cx="10350500" cy="6044380"/>
          </a:xfrm>
          <a:prstGeom prst="rect">
            <a:avLst/>
          </a:prstGeom>
        </p:spPr>
      </p:pic>
      <p:pic>
        <p:nvPicPr>
          <p:cNvPr id="51" name="图片 50">
            <a:extLst>
              <a:ext uri="{FF2B5EF4-FFF2-40B4-BE49-F238E27FC236}">
                <a16:creationId xmlns:a16="http://schemas.microsoft.com/office/drawing/2014/main" id="{068E6151-850B-ED2C-5D88-E1BB01669A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9322" y="266834"/>
            <a:ext cx="2882603" cy="2882603"/>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95" y="4074379"/>
            <a:ext cx="4059807" cy="4059807"/>
          </a:xfrm>
          <a:prstGeom prst="rect">
            <a:avLst/>
          </a:prstGeom>
        </p:spPr>
      </p:pic>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3340" y="2906698"/>
            <a:ext cx="3161336" cy="3161336"/>
          </a:xfrm>
          <a:prstGeom prst="rect">
            <a:avLst/>
          </a:prstGeom>
          <a:effectLst>
            <a:outerShdw blurRad="76200" dir="13500000" sy="23000" kx="1200000" algn="br" rotWithShape="0">
              <a:prstClr val="black">
                <a:alpha val="20000"/>
              </a:prstClr>
            </a:outerShdw>
          </a:effectLst>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210711" y="5452354"/>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236467" y="3278909"/>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12" name="Picture 11"/>
          <p:cNvPicPr>
            <a:picLocks noChangeAspect="1"/>
          </p:cNvPicPr>
          <p:nvPr/>
        </p:nvPicPr>
        <p:blipFill rotWithShape="1">
          <a:blip r:embed="rId13"/>
          <a:srcRect b="53723"/>
          <a:stretch/>
        </p:blipFill>
        <p:spPr>
          <a:xfrm rot="358301">
            <a:off x="2518750" y="1366959"/>
            <a:ext cx="7754784" cy="1847969"/>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4"/>
          <a:stretch>
            <a:fillRect/>
          </a:stretch>
        </p:blipFill>
        <p:spPr>
          <a:xfrm>
            <a:off x="10716964" y="-103742"/>
            <a:ext cx="1523956" cy="1508868"/>
          </a:xfrm>
          <a:prstGeom prst="rect">
            <a:avLst/>
          </a:prstGeom>
        </p:spPr>
      </p:pic>
      <p:sp>
        <p:nvSpPr>
          <p:cNvPr id="18"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pic>
        <p:nvPicPr>
          <p:cNvPr id="4" name="Picture 3"/>
          <p:cNvPicPr>
            <a:picLocks noChangeAspect="1"/>
          </p:cNvPicPr>
          <p:nvPr/>
        </p:nvPicPr>
        <p:blipFill>
          <a:blip r:embed="rId15"/>
          <a:stretch>
            <a:fillRect/>
          </a:stretch>
        </p:blipFill>
        <p:spPr>
          <a:xfrm>
            <a:off x="2723068" y="2629976"/>
            <a:ext cx="7169517" cy="2609314"/>
          </a:xfrm>
          <a:prstGeom prst="rect">
            <a:avLst/>
          </a:prstGeom>
        </p:spPr>
      </p:pic>
    </p:spTree>
    <p:extLst>
      <p:ext uri="{BB962C8B-B14F-4D97-AF65-F5344CB8AC3E}">
        <p14:creationId xmlns:p14="http://schemas.microsoft.com/office/powerpoint/2010/main" val="1092175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6"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5"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 name="图片 64">
              <a:extLst>
                <a:ext uri="{FF2B5EF4-FFF2-40B4-BE49-F238E27FC236}">
                  <a16:creationId xmlns:a16="http://schemas.microsoft.com/office/drawing/2014/main" id="{770CB4B2-3A9C-E7EB-E8E7-36A5EE93D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8" name="图片 5">
            <a:extLst>
              <a:ext uri="{FF2B5EF4-FFF2-40B4-BE49-F238E27FC236}">
                <a16:creationId xmlns:a16="http://schemas.microsoft.com/office/drawing/2014/main" id="{79FFEEAC-F5AF-9168-C72D-0D368C74B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sp>
        <p:nvSpPr>
          <p:cNvPr id="10"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pic>
        <p:nvPicPr>
          <p:cNvPr id="12" name="Picture 11"/>
          <p:cNvPicPr>
            <a:picLocks noChangeAspect="1"/>
          </p:cNvPicPr>
          <p:nvPr/>
        </p:nvPicPr>
        <p:blipFill>
          <a:blip r:embed="rId8"/>
          <a:stretch>
            <a:fillRect/>
          </a:stretch>
        </p:blipFill>
        <p:spPr>
          <a:xfrm>
            <a:off x="1437807" y="2074149"/>
            <a:ext cx="9390575" cy="1977987"/>
          </a:xfrm>
          <a:prstGeom prst="rect">
            <a:avLst/>
          </a:prstGeom>
        </p:spPr>
      </p:pic>
      <p:pic>
        <p:nvPicPr>
          <p:cNvPr id="13" name="图片 58"/>
          <p:cNvPicPr>
            <a:picLocks noChangeAspect="1"/>
          </p:cNvPicPr>
          <p:nvPr/>
        </p:nvPicPr>
        <p:blipFill rotWithShape="1">
          <a:blip r:embed="rId9" cstate="print">
            <a:extLst>
              <a:ext uri="{28A0092B-C50C-407E-A947-70E740481C1C}">
                <a14:useLocalDpi xmlns:a14="http://schemas.microsoft.com/office/drawing/2010/main" val="0"/>
              </a:ext>
            </a:extLst>
          </a:blip>
          <a:srcRect l="16408" t="3609" r="58123" b="62136"/>
          <a:stretch/>
        </p:blipFill>
        <p:spPr>
          <a:xfrm>
            <a:off x="9655041" y="590000"/>
            <a:ext cx="2619916" cy="1677980"/>
          </a:xfrm>
          <a:prstGeom prst="rect">
            <a:avLst/>
          </a:prstGeom>
        </p:spPr>
      </p:pic>
    </p:spTree>
    <p:extLst>
      <p:ext uri="{BB962C8B-B14F-4D97-AF65-F5344CB8AC3E}">
        <p14:creationId xmlns:p14="http://schemas.microsoft.com/office/powerpoint/2010/main" val="484818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5" name="组合 65">
            <a:extLst>
              <a:ext uri="{FF2B5EF4-FFF2-40B4-BE49-F238E27FC236}">
                <a16:creationId xmlns:a16="http://schemas.microsoft.com/office/drawing/2014/main" id="{B1EAD35E-A6A9-1409-C3E1-5FAE61B5ACF3}"/>
              </a:ext>
            </a:extLst>
          </p:cNvPr>
          <p:cNvGrpSpPr/>
          <p:nvPr/>
        </p:nvGrpSpPr>
        <p:grpSpPr>
          <a:xfrm>
            <a:off x="-436921" y="3092825"/>
            <a:ext cx="4049445" cy="3797458"/>
            <a:chOff x="8075634" y="3278909"/>
            <a:chExt cx="3556291" cy="3463837"/>
          </a:xfrm>
        </p:grpSpPr>
        <p:pic>
          <p:nvPicPr>
            <p:cNvPr id="6" name="图片 64">
              <a:extLst>
                <a:ext uri="{FF2B5EF4-FFF2-40B4-BE49-F238E27FC236}">
                  <a16:creationId xmlns:a16="http://schemas.microsoft.com/office/drawing/2014/main" id="{770CB4B2-3A9C-E7EB-E8E7-36A5EE93D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8" name="图片 5">
            <a:extLst>
              <a:ext uri="{FF2B5EF4-FFF2-40B4-BE49-F238E27FC236}">
                <a16:creationId xmlns:a16="http://schemas.microsoft.com/office/drawing/2014/main" id="{79FFEEAC-F5AF-9168-C72D-0D368C74B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9" name="Picture 8"/>
          <p:cNvPicPr>
            <a:picLocks noChangeAspect="1"/>
          </p:cNvPicPr>
          <p:nvPr/>
        </p:nvPicPr>
        <p:blipFill rotWithShape="1">
          <a:blip r:embed="rId8"/>
          <a:srcRect l="14324" t="8756" r="31490" b="43689"/>
          <a:stretch/>
        </p:blipFill>
        <p:spPr>
          <a:xfrm rot="651939">
            <a:off x="1537733" y="1358268"/>
            <a:ext cx="3500138" cy="2366505"/>
          </a:xfrm>
          <a:prstGeom prst="rect">
            <a:avLst/>
          </a:prstGeom>
        </p:spPr>
      </p:pic>
      <p:sp>
        <p:nvSpPr>
          <p:cNvPr id="10"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pic>
        <p:nvPicPr>
          <p:cNvPr id="13" name="Picture 12"/>
          <p:cNvPicPr>
            <a:picLocks noChangeAspect="1"/>
          </p:cNvPicPr>
          <p:nvPr/>
        </p:nvPicPr>
        <p:blipFill>
          <a:blip r:embed="rId9"/>
          <a:stretch>
            <a:fillRect/>
          </a:stretch>
        </p:blipFill>
        <p:spPr>
          <a:xfrm>
            <a:off x="2348171" y="2676529"/>
            <a:ext cx="7931838" cy="3618820"/>
          </a:xfrm>
          <a:prstGeom prst="rect">
            <a:avLst/>
          </a:prstGeom>
        </p:spPr>
      </p:pic>
      <p:pic>
        <p:nvPicPr>
          <p:cNvPr id="14" name="图片 58"/>
          <p:cNvPicPr>
            <a:picLocks noChangeAspect="1"/>
          </p:cNvPicPr>
          <p:nvPr/>
        </p:nvPicPr>
        <p:blipFill rotWithShape="1">
          <a:blip r:embed="rId10" cstate="print">
            <a:extLst>
              <a:ext uri="{28A0092B-C50C-407E-A947-70E740481C1C}">
                <a14:useLocalDpi xmlns:a14="http://schemas.microsoft.com/office/drawing/2010/main" val="0"/>
              </a:ext>
            </a:extLst>
          </a:blip>
          <a:srcRect l="16408" t="3609" r="58123" b="62136"/>
          <a:stretch/>
        </p:blipFill>
        <p:spPr>
          <a:xfrm>
            <a:off x="120173" y="48995"/>
            <a:ext cx="2714748" cy="1738717"/>
          </a:xfrm>
          <a:prstGeom prst="rect">
            <a:avLst/>
          </a:prstGeom>
        </p:spPr>
      </p:pic>
    </p:spTree>
    <p:extLst>
      <p:ext uri="{BB962C8B-B14F-4D97-AF65-F5344CB8AC3E}">
        <p14:creationId xmlns:p14="http://schemas.microsoft.com/office/powerpoint/2010/main" val="2091313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89ECAD52-5337-7F1F-A73B-4C736FA8A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08870" y="2923309"/>
            <a:ext cx="3934691" cy="3934691"/>
          </a:xfrm>
          <a:prstGeom prst="rect">
            <a:avLst/>
          </a:prstGeom>
        </p:spPr>
      </p:pic>
      <p:grpSp>
        <p:nvGrpSpPr>
          <p:cNvPr id="6" name="Group 5"/>
          <p:cNvGrpSpPr/>
          <p:nvPr/>
        </p:nvGrpSpPr>
        <p:grpSpPr>
          <a:xfrm>
            <a:off x="3283527" y="1784385"/>
            <a:ext cx="8465128" cy="4491724"/>
            <a:chOff x="612000" y="337056"/>
            <a:chExt cx="10687371" cy="1339344"/>
          </a:xfrm>
        </p:grpSpPr>
        <p:sp>
          <p:nvSpPr>
            <p:cNvPr id="7" name="Rounded Rectangle 6"/>
            <p:cNvSpPr/>
            <p:nvPr/>
          </p:nvSpPr>
          <p:spPr>
            <a:xfrm>
              <a:off x="612000" y="337056"/>
              <a:ext cx="10687371" cy="133934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TextBox 7"/>
            <p:cNvSpPr txBox="1"/>
            <p:nvPr/>
          </p:nvSpPr>
          <p:spPr>
            <a:xfrm>
              <a:off x="891866" y="399121"/>
              <a:ext cx="10162622" cy="1238935"/>
            </a:xfrm>
            <a:prstGeom prst="rect">
              <a:avLst/>
            </a:prstGeom>
            <a:noFill/>
          </p:spPr>
          <p:txBody>
            <a:bodyPr wrap="square" rtlCol="0">
              <a:spAutoFit/>
            </a:bodyPr>
            <a:lstStyle/>
            <a:p>
              <a:pPr algn="just"/>
              <a:r>
                <a:rPr lang="en-US" sz="4400" b="1">
                  <a:latin typeface="Cambria" panose="02040503050406030204" pitchFamily="18" charset="0"/>
                  <a:ea typeface="Cambria" panose="02040503050406030204" pitchFamily="18" charset="0"/>
                </a:rPr>
                <a:t>Những bạn cùng yêu thích một cuốn sách hoặc một nhân vật chung, ghép nhóm với nhau, cùng hô tên sách, tên nhân vật và nói: </a:t>
              </a:r>
              <a:r>
                <a:rPr lang="en-US" sz="4400" b="1" i="1">
                  <a:solidFill>
                    <a:srgbClr val="FF0066"/>
                  </a:solidFill>
                  <a:latin typeface="Cambria" panose="02040503050406030204" pitchFamily="18" charset="0"/>
                  <a:ea typeface="Cambria" panose="02040503050406030204" pitchFamily="18" charset="0"/>
                </a:rPr>
                <a:t>Hãy về với đội chúng tôi!</a:t>
              </a:r>
              <a:endParaRPr lang="en-US" sz="6600" b="1">
                <a:solidFill>
                  <a:srgbClr val="FF0066"/>
                </a:solidFill>
                <a:latin typeface="Cambria" panose="02040503050406030204" pitchFamily="18" charset="0"/>
                <a:ea typeface="Cambria" panose="02040503050406030204" pitchFamily="18" charset="0"/>
              </a:endParaRPr>
            </a:p>
          </p:txBody>
        </p:sp>
      </p:grpSp>
      <p:grpSp>
        <p:nvGrpSpPr>
          <p:cNvPr id="11" name="Group 10"/>
          <p:cNvGrpSpPr/>
          <p:nvPr/>
        </p:nvGrpSpPr>
        <p:grpSpPr>
          <a:xfrm>
            <a:off x="252583" y="146709"/>
            <a:ext cx="4995863" cy="1581150"/>
            <a:chOff x="252583" y="146709"/>
            <a:chExt cx="4995863" cy="1581150"/>
          </a:xfrm>
        </p:grpSpPr>
        <p:pic>
          <p:nvPicPr>
            <p:cNvPr id="9" name="图片 62"/>
            <p:cNvPicPr>
              <a:picLocks noChangeAspect="1"/>
            </p:cNvPicPr>
            <p:nvPr/>
          </p:nvPicPr>
          <p:blipFill rotWithShape="1">
            <a:blip r:embed="rId3"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10" name="TextBox 9"/>
            <p:cNvSpPr txBox="1"/>
            <p:nvPr/>
          </p:nvSpPr>
          <p:spPr>
            <a:xfrm>
              <a:off x="770575" y="791884"/>
              <a:ext cx="3707295" cy="707886"/>
            </a:xfrm>
            <a:prstGeom prst="rect">
              <a:avLst/>
            </a:prstGeom>
            <a:noFill/>
          </p:spPr>
          <p:txBody>
            <a:bodyPr wrap="square" rtlCol="0">
              <a:prstTxWarp prst="textArchUp">
                <a:avLst/>
              </a:prstTxWarp>
              <a:spAutoFit/>
            </a:bodyPr>
            <a:lstStyle/>
            <a:p>
              <a:pPr algn="ctr"/>
              <a:r>
                <a:rPr lang="en-US" sz="4000" b="1">
                  <a:solidFill>
                    <a:schemeClr val="accent3">
                      <a:lumMod val="50000"/>
                    </a:schemeClr>
                  </a:solidFill>
                  <a:latin typeface="Cambria" panose="02040503050406030204" pitchFamily="18" charset="0"/>
                  <a:ea typeface="Cambria" panose="02040503050406030204" pitchFamily="18" charset="0"/>
                </a:rPr>
                <a:t>TẠO NHÓM</a:t>
              </a:r>
            </a:p>
          </p:txBody>
        </p:sp>
      </p:grpSp>
    </p:spTree>
    <p:extLst>
      <p:ext uri="{BB962C8B-B14F-4D97-AF65-F5344CB8AC3E}">
        <p14:creationId xmlns:p14="http://schemas.microsoft.com/office/powerpoint/2010/main" val="4033083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5"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9" name="图片 5">
            <a:extLst>
              <a:ext uri="{FF2B5EF4-FFF2-40B4-BE49-F238E27FC236}">
                <a16:creationId xmlns:a16="http://schemas.microsoft.com/office/drawing/2014/main" id="{79FFEEAC-F5AF-9168-C72D-0D368C74B6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1173" y="3852681"/>
            <a:ext cx="3170827" cy="3170827"/>
          </a:xfrm>
          <a:prstGeom prst="rect">
            <a:avLst/>
          </a:prstGeom>
        </p:spPr>
      </p:pic>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pic>
        <p:nvPicPr>
          <p:cNvPr id="13" name="图片 3">
            <a:extLst>
              <a:ext uri="{FF2B5EF4-FFF2-40B4-BE49-F238E27FC236}">
                <a16:creationId xmlns:a16="http://schemas.microsoft.com/office/drawing/2014/main" id="{89ECAD52-5337-7F1F-A73B-4C736FA8A5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68208" y="2934991"/>
            <a:ext cx="3934691" cy="3934691"/>
          </a:xfrm>
          <a:prstGeom prst="rect">
            <a:avLst/>
          </a:prstGeom>
        </p:spPr>
      </p:pic>
      <p:grpSp>
        <p:nvGrpSpPr>
          <p:cNvPr id="14" name="Group 13"/>
          <p:cNvGrpSpPr/>
          <p:nvPr/>
        </p:nvGrpSpPr>
        <p:grpSpPr>
          <a:xfrm>
            <a:off x="2820313" y="1684587"/>
            <a:ext cx="7534649" cy="3814171"/>
            <a:chOff x="612000" y="337056"/>
            <a:chExt cx="10687371" cy="1137311"/>
          </a:xfrm>
        </p:grpSpPr>
        <p:sp>
          <p:nvSpPr>
            <p:cNvPr id="15" name="Rounded Rectangle 14"/>
            <p:cNvSpPr/>
            <p:nvPr/>
          </p:nvSpPr>
          <p:spPr>
            <a:xfrm>
              <a:off x="612000" y="337056"/>
              <a:ext cx="10687371" cy="1137311"/>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6" name="TextBox 15"/>
            <p:cNvSpPr txBox="1"/>
            <p:nvPr/>
          </p:nvSpPr>
          <p:spPr>
            <a:xfrm>
              <a:off x="891866" y="377013"/>
              <a:ext cx="10162621" cy="1018680"/>
            </a:xfrm>
            <a:prstGeom prst="rect">
              <a:avLst/>
            </a:prstGeom>
            <a:noFill/>
          </p:spPr>
          <p:txBody>
            <a:bodyPr wrap="square" rtlCol="0">
              <a:spAutoFit/>
            </a:bodyPr>
            <a:lstStyle/>
            <a:p>
              <a:pPr algn="just"/>
              <a:r>
                <a:rPr lang="en-US" sz="3600" b="1" i="1">
                  <a:solidFill>
                    <a:schemeClr val="accent4">
                      <a:lumMod val="50000"/>
                    </a:schemeClr>
                  </a:solidFill>
                  <a:latin typeface="Cambria" panose="02040503050406030204" pitchFamily="18" charset="0"/>
                  <a:ea typeface="Cambria" panose="02040503050406030204" pitchFamily="18" charset="0"/>
                </a:rPr>
                <a:t>    Mỗi cuốn sách đều có những nét thú vị riêng. Chúng mình sẽ cùng nhau tham gia hoạt động giới thiệu sách của nhà trường để chia sẻ với các bạn thêm nhiều cuốn sách hay nhé!</a:t>
              </a:r>
            </a:p>
          </p:txBody>
        </p:sp>
      </p:grpSp>
    </p:spTree>
    <p:extLst>
      <p:ext uri="{BB962C8B-B14F-4D97-AF65-F5344CB8AC3E}">
        <p14:creationId xmlns:p14="http://schemas.microsoft.com/office/powerpoint/2010/main" val="3029084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3"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3"/>
          <a:srcRect l="9484" t="11959" r="11818"/>
          <a:stretch/>
        </p:blipFill>
        <p:spPr>
          <a:xfrm>
            <a:off x="891409" y="482600"/>
            <a:ext cx="10350500" cy="6044380"/>
          </a:xfrm>
          <a:prstGeom prst="rect">
            <a:avLst/>
          </a:prstGeom>
        </p:spPr>
      </p:pic>
      <p:pic>
        <p:nvPicPr>
          <p:cNvPr id="4"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980"/>
          <a:stretch/>
        </p:blipFill>
        <p:spPr>
          <a:xfrm rot="585740" flipH="1">
            <a:off x="9066638" y="14469"/>
            <a:ext cx="3478671" cy="1705254"/>
          </a:xfrm>
          <a:prstGeom prst="rect">
            <a:avLst/>
          </a:prstGeom>
        </p:spPr>
      </p:pic>
      <p:pic>
        <p:nvPicPr>
          <p:cNvPr id="5" name="图片 3">
            <a:extLst>
              <a:ext uri="{FF2B5EF4-FFF2-40B4-BE49-F238E27FC236}">
                <a16:creationId xmlns:a16="http://schemas.microsoft.com/office/drawing/2014/main" id="{59661E9A-BB10-ADE2-16FE-57DCDFE879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681602" y="2842693"/>
            <a:ext cx="4510398" cy="4510398"/>
          </a:xfrm>
          <a:prstGeom prst="rect">
            <a:avLst/>
          </a:prstGeom>
        </p:spPr>
      </p:pic>
      <p:pic>
        <p:nvPicPr>
          <p:cNvPr id="6" name="Picture 5"/>
          <p:cNvPicPr>
            <a:picLocks noChangeAspect="1"/>
          </p:cNvPicPr>
          <p:nvPr/>
        </p:nvPicPr>
        <p:blipFill rotWithShape="1">
          <a:blip r:embed="rId6"/>
          <a:srcRect l="14469" r="14633" b="41954"/>
          <a:stretch/>
        </p:blipFill>
        <p:spPr>
          <a:xfrm>
            <a:off x="1364104" y="1362189"/>
            <a:ext cx="7901470" cy="3368361"/>
          </a:xfrm>
          <a:prstGeom prst="rect">
            <a:avLst/>
          </a:prstGeom>
        </p:spPr>
      </p:pic>
      <p:pic>
        <p:nvPicPr>
          <p:cNvPr id="7"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980"/>
          <a:stretch/>
        </p:blipFill>
        <p:spPr>
          <a:xfrm rot="21014260">
            <a:off x="-375232" y="69769"/>
            <a:ext cx="3478671" cy="1705254"/>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180495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64">
      <a:dk1>
        <a:sysClr val="windowText" lastClr="000000"/>
      </a:dk1>
      <a:lt1>
        <a:srgbClr val="FFFFFF"/>
      </a:lt1>
      <a:dk2>
        <a:srgbClr val="2D3847"/>
      </a:dk2>
      <a:lt2>
        <a:srgbClr val="EBF0F4"/>
      </a:lt2>
      <a:accent1>
        <a:srgbClr val="377ECD"/>
      </a:accent1>
      <a:accent2>
        <a:srgbClr val="5FC8A9"/>
      </a:accent2>
      <a:accent3>
        <a:srgbClr val="377ECD"/>
      </a:accent3>
      <a:accent4>
        <a:srgbClr val="5FC8A9"/>
      </a:accent4>
      <a:accent5>
        <a:srgbClr val="377ECD"/>
      </a:accent5>
      <a:accent6>
        <a:srgbClr val="5FC8A9"/>
      </a:accent6>
      <a:hlink>
        <a:srgbClr val="0563C1"/>
      </a:hlink>
      <a:folHlink>
        <a:srgbClr val="954F72"/>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TotalTime>
  <Words>93</Words>
  <Application>Microsoft Office PowerPoint</Application>
  <PresentationFormat>Widescreen</PresentationFormat>
  <Paragraphs>14</Paragraphs>
  <Slides>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宋体</vt:lpstr>
      <vt:lpstr>#9Slide07 HoneyCream</vt:lpstr>
      <vt:lpstr>Arial</vt:lpstr>
      <vt:lpstr>Calibri</vt:lpstr>
      <vt:lpstr>Cambria</vt:lpstr>
      <vt:lpstr>等线</vt:lpstr>
      <vt:lpstr>思源黑体 CN Bold</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Admin</cp:lastModifiedBy>
  <cp:revision>25</cp:revision>
  <dcterms:created xsi:type="dcterms:W3CDTF">2023-10-21T13:54:24Z</dcterms:created>
  <dcterms:modified xsi:type="dcterms:W3CDTF">2024-11-27T14:34:55Z</dcterms:modified>
</cp:coreProperties>
</file>