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7" r:id="rId4"/>
    <p:sldId id="268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6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6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8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7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2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4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4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286000" y="-144450"/>
            <a:ext cx="14961887" cy="9655019"/>
            <a:chOff x="-3429000" y="-216676"/>
            <a:chExt cx="22442830" cy="144825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0963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4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2845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499"/>
              <a:ext cx="10218420" cy="1523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10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8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2286000" y="-144450"/>
            <a:ext cx="14961887" cy="9655019"/>
            <a:chOff x="-3429000" y="-216676"/>
            <a:chExt cx="22442830" cy="144825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0963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4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2845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499"/>
              <a:ext cx="10218420" cy="1523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5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9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5.sv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800" y="0"/>
            <a:ext cx="12484403" cy="6858000"/>
          </a:xfrm>
          <a:custGeom>
            <a:avLst/>
            <a:gdLst/>
            <a:ahLst/>
            <a:cxnLst/>
            <a:rect l="l" t="t" r="r" b="b"/>
            <a:pathLst>
              <a:path w="18726604" h="18726604">
                <a:moveTo>
                  <a:pt x="0" y="0"/>
                </a:moveTo>
                <a:lnTo>
                  <a:pt x="18726604" y="0"/>
                </a:lnTo>
                <a:lnTo>
                  <a:pt x="18726604" y="18726604"/>
                </a:lnTo>
                <a:lnTo>
                  <a:pt x="0" y="18726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67459" y="3073401"/>
            <a:ext cx="4117943" cy="3685559"/>
          </a:xfrm>
          <a:custGeom>
            <a:avLst/>
            <a:gdLst/>
            <a:ahLst/>
            <a:cxnLst/>
            <a:rect l="l" t="t" r="r" b="b"/>
            <a:pathLst>
              <a:path w="8022174" h="7179846">
                <a:moveTo>
                  <a:pt x="0" y="0"/>
                </a:moveTo>
                <a:lnTo>
                  <a:pt x="8022175" y="0"/>
                </a:lnTo>
                <a:lnTo>
                  <a:pt x="8022175" y="7179846"/>
                </a:lnTo>
                <a:lnTo>
                  <a:pt x="0" y="71798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9159" y="1292624"/>
            <a:ext cx="12670317" cy="13950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61" y="2614663"/>
            <a:ext cx="8998476" cy="11095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5601" y="5461000"/>
            <a:ext cx="3267107" cy="12979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029" y="3551038"/>
            <a:ext cx="7482473" cy="20809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5257" y="326484"/>
            <a:ext cx="6112786" cy="1068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6" y="88719"/>
            <a:ext cx="1544454" cy="15444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397" y="5927143"/>
            <a:ext cx="806761" cy="8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6202" y="-71363"/>
            <a:ext cx="12484403" cy="6929363"/>
          </a:xfrm>
          <a:custGeom>
            <a:avLst/>
            <a:gdLst/>
            <a:ahLst/>
            <a:cxnLst/>
            <a:rect l="l" t="t" r="r" b="b"/>
            <a:pathLst>
              <a:path w="18726604" h="18726604">
                <a:moveTo>
                  <a:pt x="0" y="0"/>
                </a:moveTo>
                <a:lnTo>
                  <a:pt x="18726604" y="0"/>
                </a:lnTo>
                <a:lnTo>
                  <a:pt x="18726604" y="18726604"/>
                </a:lnTo>
                <a:lnTo>
                  <a:pt x="0" y="18726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2510" y="1270356"/>
            <a:ext cx="11646981" cy="5512677"/>
            <a:chOff x="0" y="0"/>
            <a:chExt cx="4601276" cy="21778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01277" cy="2177847"/>
            </a:xfrm>
            <a:custGeom>
              <a:avLst/>
              <a:gdLst/>
              <a:ahLst/>
              <a:cxnLst/>
              <a:rect l="l" t="t" r="r" b="b"/>
              <a:pathLst>
                <a:path w="4601277" h="2177847">
                  <a:moveTo>
                    <a:pt x="0" y="0"/>
                  </a:moveTo>
                  <a:lnTo>
                    <a:pt x="4601277" y="0"/>
                  </a:lnTo>
                  <a:lnTo>
                    <a:pt x="4601277" y="2177847"/>
                  </a:lnTo>
                  <a:lnTo>
                    <a:pt x="0" y="217784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01276" cy="22159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66575" y="46118"/>
            <a:ext cx="3858847" cy="1225005"/>
            <a:chOff x="0" y="-51684"/>
            <a:chExt cx="1524483" cy="4839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4483" cy="369652"/>
            </a:xfrm>
            <a:custGeom>
              <a:avLst/>
              <a:gdLst/>
              <a:ahLst/>
              <a:cxnLst/>
              <a:rect l="l" t="t" r="r" b="b"/>
              <a:pathLst>
                <a:path w="1524483" h="369652">
                  <a:moveTo>
                    <a:pt x="26750" y="0"/>
                  </a:moveTo>
                  <a:lnTo>
                    <a:pt x="1497732" y="0"/>
                  </a:lnTo>
                  <a:cubicBezTo>
                    <a:pt x="1504827" y="0"/>
                    <a:pt x="1511631" y="2818"/>
                    <a:pt x="1516648" y="7835"/>
                  </a:cubicBezTo>
                  <a:cubicBezTo>
                    <a:pt x="1521664" y="12852"/>
                    <a:pt x="1524483" y="19656"/>
                    <a:pt x="1524483" y="26750"/>
                  </a:cubicBezTo>
                  <a:lnTo>
                    <a:pt x="1524483" y="342902"/>
                  </a:lnTo>
                  <a:cubicBezTo>
                    <a:pt x="1524483" y="349997"/>
                    <a:pt x="1521664" y="356801"/>
                    <a:pt x="1516648" y="361817"/>
                  </a:cubicBezTo>
                  <a:cubicBezTo>
                    <a:pt x="1511631" y="366834"/>
                    <a:pt x="1504827" y="369652"/>
                    <a:pt x="1497732" y="369652"/>
                  </a:cubicBezTo>
                  <a:lnTo>
                    <a:pt x="26750" y="369652"/>
                  </a:lnTo>
                  <a:cubicBezTo>
                    <a:pt x="19656" y="369652"/>
                    <a:pt x="12852" y="366834"/>
                    <a:pt x="7835" y="361817"/>
                  </a:cubicBezTo>
                  <a:cubicBezTo>
                    <a:pt x="2818" y="356801"/>
                    <a:pt x="0" y="349997"/>
                    <a:pt x="0" y="342902"/>
                  </a:cubicBezTo>
                  <a:lnTo>
                    <a:pt x="0" y="26750"/>
                  </a:lnTo>
                  <a:cubicBezTo>
                    <a:pt x="0" y="19656"/>
                    <a:pt x="2818" y="12852"/>
                    <a:pt x="7835" y="7835"/>
                  </a:cubicBezTo>
                  <a:cubicBezTo>
                    <a:pt x="12852" y="2818"/>
                    <a:pt x="19656" y="0"/>
                    <a:pt x="267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1684"/>
              <a:ext cx="1524483" cy="483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5600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26 : 8 = ? (m)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786503" y="2143653"/>
            <a:ext cx="7108863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91" lvl="1" indent="-251895" defTabSz="609630">
              <a:lnSpc>
                <a:spcPts val="3266"/>
              </a:lnSpc>
              <a:buFont typeface="Arial"/>
              <a:buChar char="•"/>
            </a:pP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26 chia 8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được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3,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3.</a:t>
            </a:r>
          </a:p>
          <a:p>
            <a:pPr defTabSz="609630">
              <a:lnSpc>
                <a:spcPts val="3266"/>
              </a:lnSpc>
            </a:pP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3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nhân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8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bằng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24; 26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trừ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24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bằng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2,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86504" y="3031067"/>
            <a:ext cx="8025113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93" lvl="1" indent="-251896" defTabSz="609630">
              <a:lnSpc>
                <a:spcPts val="3267"/>
              </a:lnSpc>
              <a:buFont typeface="Arial"/>
              <a:buChar char="•"/>
            </a:pP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Để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chia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ta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thêm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dấu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phẩy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vào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bên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phải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86503" y="3517900"/>
            <a:ext cx="6824927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91" lvl="1" indent="-251895" defTabSz="609630">
              <a:lnSpc>
                <a:spcPts val="3266"/>
              </a:lnSpc>
              <a:buFont typeface="Arial"/>
              <a:buChar char="•"/>
            </a:pP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thêm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chữ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0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vào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bên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phải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được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20.</a:t>
            </a:r>
          </a:p>
          <a:p>
            <a:pPr defTabSz="609630">
              <a:lnSpc>
                <a:spcPts val="3266"/>
              </a:lnSpc>
            </a:pP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20 chia 8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được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2,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2.</a:t>
            </a:r>
          </a:p>
          <a:p>
            <a:pPr defTabSz="609630">
              <a:lnSpc>
                <a:spcPts val="3266"/>
              </a:lnSpc>
            </a:pP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2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nhân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8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bằng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16; 20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trừ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16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bằng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4,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86503" y="4823884"/>
            <a:ext cx="7108863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91" lvl="1" indent="-251895" defTabSz="609630">
              <a:lnSpc>
                <a:spcPts val="3266"/>
              </a:lnSpc>
              <a:buFont typeface="Arial"/>
              <a:buChar char="•"/>
            </a:pP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thêm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chữ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0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vào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bên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phải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được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40.</a:t>
            </a:r>
          </a:p>
          <a:p>
            <a:pPr defTabSz="609630">
              <a:lnSpc>
                <a:spcPts val="3266"/>
              </a:lnSpc>
            </a:pP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40 chia 8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được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5,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5.</a:t>
            </a:r>
          </a:p>
          <a:p>
            <a:pPr defTabSz="609630">
              <a:lnSpc>
                <a:spcPts val="3266"/>
              </a:lnSpc>
            </a:pP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5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nhân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8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bằng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40; 40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trừ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40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bằng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0,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77" y="1332412"/>
            <a:ext cx="6023370" cy="1219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4E19E7A-94B1-10BA-8A43-EB2BF68D521C}"/>
              </a:ext>
            </a:extLst>
          </p:cNvPr>
          <p:cNvGrpSpPr/>
          <p:nvPr/>
        </p:nvGrpSpPr>
        <p:grpSpPr>
          <a:xfrm>
            <a:off x="-1767247" y="2800266"/>
            <a:ext cx="6768939" cy="1852079"/>
            <a:chOff x="6183130" y="4587408"/>
            <a:chExt cx="6768939" cy="1852079"/>
          </a:xfrm>
        </p:grpSpPr>
        <p:sp>
          <p:nvSpPr>
            <p:cNvPr id="18" name="TextBox 27"/>
            <p:cNvSpPr txBox="1"/>
            <p:nvPr/>
          </p:nvSpPr>
          <p:spPr>
            <a:xfrm>
              <a:off x="6183130" y="5032007"/>
              <a:ext cx="6768939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26      8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E5C84B9-C7BD-EA0F-5FAA-242DC4EB978A}"/>
                </a:ext>
              </a:extLst>
            </p:cNvPr>
            <p:cNvCxnSpPr/>
            <p:nvPr/>
          </p:nvCxnSpPr>
          <p:spPr>
            <a:xfrm>
              <a:off x="9961710" y="4587408"/>
              <a:ext cx="0" cy="1852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EEC82F-CFB3-4FE3-42EE-79ABFE6564A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0887749" y="4616190"/>
              <a:ext cx="0" cy="1852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7">
            <a:extLst>
              <a:ext uri="{FF2B5EF4-FFF2-40B4-BE49-F238E27FC236}">
                <a16:creationId xmlns:a16="http://schemas.microsoft.com/office/drawing/2014/main" id="{30172A51-E7CA-4C4C-CBDD-23C2C1770F53}"/>
              </a:ext>
            </a:extLst>
          </p:cNvPr>
          <p:cNvSpPr txBox="1"/>
          <p:nvPr/>
        </p:nvSpPr>
        <p:spPr>
          <a:xfrm>
            <a:off x="2011330" y="4140769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3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ADC33C86-1944-0EA4-0D8B-C6A6C2FBC8D1}"/>
              </a:ext>
            </a:extLst>
          </p:cNvPr>
          <p:cNvSpPr txBox="1"/>
          <p:nvPr/>
        </p:nvSpPr>
        <p:spPr>
          <a:xfrm>
            <a:off x="613808" y="4139384"/>
            <a:ext cx="97967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2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43A25794-CF3C-2EBA-A52F-5D6587C7BA5E}"/>
              </a:ext>
            </a:extLst>
          </p:cNvPr>
          <p:cNvSpPr txBox="1"/>
          <p:nvPr/>
        </p:nvSpPr>
        <p:spPr>
          <a:xfrm>
            <a:off x="1031660" y="4139173"/>
            <a:ext cx="97967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id="{2055019E-6C00-11B3-9FDC-956E7555C197}"/>
              </a:ext>
            </a:extLst>
          </p:cNvPr>
          <p:cNvSpPr txBox="1"/>
          <p:nvPr/>
        </p:nvSpPr>
        <p:spPr>
          <a:xfrm>
            <a:off x="2248155" y="4120724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,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0947AA5F-F504-3ACC-9494-63118FBC2329}"/>
              </a:ext>
            </a:extLst>
          </p:cNvPr>
          <p:cNvSpPr txBox="1"/>
          <p:nvPr/>
        </p:nvSpPr>
        <p:spPr>
          <a:xfrm>
            <a:off x="1031660" y="4901546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4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2055019E-6C00-11B3-9FDC-956E7555C197}"/>
              </a:ext>
            </a:extLst>
          </p:cNvPr>
          <p:cNvSpPr txBox="1"/>
          <p:nvPr/>
        </p:nvSpPr>
        <p:spPr>
          <a:xfrm>
            <a:off x="2531731" y="4158207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2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43A25794-CF3C-2EBA-A52F-5D6587C7BA5E}"/>
              </a:ext>
            </a:extLst>
          </p:cNvPr>
          <p:cNvSpPr txBox="1"/>
          <p:nvPr/>
        </p:nvSpPr>
        <p:spPr>
          <a:xfrm>
            <a:off x="1448550" y="4900893"/>
            <a:ext cx="97967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55019E-6C00-11B3-9FDC-956E7555C197}"/>
              </a:ext>
            </a:extLst>
          </p:cNvPr>
          <p:cNvSpPr txBox="1"/>
          <p:nvPr/>
        </p:nvSpPr>
        <p:spPr>
          <a:xfrm>
            <a:off x="2960866" y="4169379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5</a:t>
            </a: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0947AA5F-F504-3ACC-9494-63118FBC2329}"/>
              </a:ext>
            </a:extLst>
          </p:cNvPr>
          <p:cNvSpPr txBox="1"/>
          <p:nvPr/>
        </p:nvSpPr>
        <p:spPr>
          <a:xfrm>
            <a:off x="1414497" y="5641141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315" y="5916280"/>
            <a:ext cx="552345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0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6202" y="-71363"/>
            <a:ext cx="12484403" cy="6929363"/>
          </a:xfrm>
          <a:custGeom>
            <a:avLst/>
            <a:gdLst/>
            <a:ahLst/>
            <a:cxnLst/>
            <a:rect l="l" t="t" r="r" b="b"/>
            <a:pathLst>
              <a:path w="18726604" h="18726604">
                <a:moveTo>
                  <a:pt x="0" y="0"/>
                </a:moveTo>
                <a:lnTo>
                  <a:pt x="18726604" y="0"/>
                </a:lnTo>
                <a:lnTo>
                  <a:pt x="18726604" y="18726604"/>
                </a:lnTo>
                <a:lnTo>
                  <a:pt x="0" y="18726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9688" y="1288308"/>
            <a:ext cx="11452625" cy="5195458"/>
            <a:chOff x="0" y="0"/>
            <a:chExt cx="4524494" cy="20525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24494" cy="2052526"/>
            </a:xfrm>
            <a:custGeom>
              <a:avLst/>
              <a:gdLst/>
              <a:ahLst/>
              <a:cxnLst/>
              <a:rect l="l" t="t" r="r" b="b"/>
              <a:pathLst>
                <a:path w="4524494" h="2052526">
                  <a:moveTo>
                    <a:pt x="0" y="0"/>
                  </a:moveTo>
                  <a:lnTo>
                    <a:pt x="4524494" y="0"/>
                  </a:lnTo>
                  <a:lnTo>
                    <a:pt x="4524494" y="2052526"/>
                  </a:lnTo>
                  <a:lnTo>
                    <a:pt x="0" y="20525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24494" cy="20906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66577" y="73298"/>
            <a:ext cx="3858847" cy="1225005"/>
            <a:chOff x="0" y="-57150"/>
            <a:chExt cx="1524483" cy="4839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4483" cy="369652"/>
            </a:xfrm>
            <a:custGeom>
              <a:avLst/>
              <a:gdLst/>
              <a:ahLst/>
              <a:cxnLst/>
              <a:rect l="l" t="t" r="r" b="b"/>
              <a:pathLst>
                <a:path w="1524483" h="369652">
                  <a:moveTo>
                    <a:pt x="26750" y="0"/>
                  </a:moveTo>
                  <a:lnTo>
                    <a:pt x="1497732" y="0"/>
                  </a:lnTo>
                  <a:cubicBezTo>
                    <a:pt x="1504827" y="0"/>
                    <a:pt x="1511631" y="2818"/>
                    <a:pt x="1516648" y="7835"/>
                  </a:cubicBezTo>
                  <a:cubicBezTo>
                    <a:pt x="1521664" y="12852"/>
                    <a:pt x="1524483" y="19656"/>
                    <a:pt x="1524483" y="26750"/>
                  </a:cubicBezTo>
                  <a:lnTo>
                    <a:pt x="1524483" y="342902"/>
                  </a:lnTo>
                  <a:cubicBezTo>
                    <a:pt x="1524483" y="349997"/>
                    <a:pt x="1521664" y="356801"/>
                    <a:pt x="1516648" y="361817"/>
                  </a:cubicBezTo>
                  <a:cubicBezTo>
                    <a:pt x="1511631" y="366834"/>
                    <a:pt x="1504827" y="369652"/>
                    <a:pt x="1497732" y="369652"/>
                  </a:cubicBezTo>
                  <a:lnTo>
                    <a:pt x="26750" y="369652"/>
                  </a:lnTo>
                  <a:cubicBezTo>
                    <a:pt x="19656" y="369652"/>
                    <a:pt x="12852" y="366834"/>
                    <a:pt x="7835" y="361817"/>
                  </a:cubicBezTo>
                  <a:cubicBezTo>
                    <a:pt x="2818" y="356801"/>
                    <a:pt x="0" y="349997"/>
                    <a:pt x="0" y="342902"/>
                  </a:cubicBezTo>
                  <a:lnTo>
                    <a:pt x="0" y="26750"/>
                  </a:lnTo>
                  <a:cubicBezTo>
                    <a:pt x="0" y="19656"/>
                    <a:pt x="2818" y="12852"/>
                    <a:pt x="7835" y="7835"/>
                  </a:cubicBezTo>
                  <a:cubicBezTo>
                    <a:pt x="12852" y="2818"/>
                    <a:pt x="19656" y="0"/>
                    <a:pt x="2675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524483" cy="483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5600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 : 25 = ?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518640" y="4479308"/>
            <a:ext cx="358268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91" lvl="1" indent="-251895" defTabSz="609630">
              <a:lnSpc>
                <a:spcPts val="3266"/>
              </a:lnSpc>
              <a:buFont typeface="Arial"/>
              <a:buChar char="•"/>
            </a:pP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Chuyển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thành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6,0.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18640" y="4928042"/>
            <a:ext cx="630367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3791" lvl="1" indent="-251895" defTabSz="609630">
              <a:lnSpc>
                <a:spcPts val="3266"/>
              </a:lnSpc>
              <a:buFont typeface="Arial"/>
              <a:buChar char="•"/>
            </a:pP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Đặt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rồi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tính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như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phép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chia </a:t>
            </a:r>
            <a:r>
              <a:rPr lang="en-US" sz="2333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6,0 : 25</a:t>
            </a:r>
          </a:p>
          <a:p>
            <a:pPr defTabSz="609630">
              <a:lnSpc>
                <a:spcPts val="3266"/>
              </a:lnSpc>
            </a:pP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(chia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thập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phân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cho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tự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33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nhiên</a:t>
            </a:r>
            <a:r>
              <a:rPr lang="en-US" sz="233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93" y="3009529"/>
            <a:ext cx="2085013" cy="378594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4E19E7A-94B1-10BA-8A43-EB2BF68D521C}"/>
              </a:ext>
            </a:extLst>
          </p:cNvPr>
          <p:cNvGrpSpPr/>
          <p:nvPr/>
        </p:nvGrpSpPr>
        <p:grpSpPr>
          <a:xfrm>
            <a:off x="1256485" y="2366417"/>
            <a:ext cx="6768939" cy="1852079"/>
            <a:chOff x="6657508" y="4587197"/>
            <a:chExt cx="6768939" cy="1852079"/>
          </a:xfrm>
        </p:grpSpPr>
        <p:sp>
          <p:nvSpPr>
            <p:cNvPr id="18" name="TextBox 27"/>
            <p:cNvSpPr txBox="1"/>
            <p:nvPr/>
          </p:nvSpPr>
          <p:spPr>
            <a:xfrm>
              <a:off x="6657508" y="5041699"/>
              <a:ext cx="6768939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6        25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E5C84B9-C7BD-EA0F-5FAA-242DC4EB978A}"/>
                </a:ext>
              </a:extLst>
            </p:cNvPr>
            <p:cNvCxnSpPr/>
            <p:nvPr/>
          </p:nvCxnSpPr>
          <p:spPr>
            <a:xfrm>
              <a:off x="10198532" y="4587197"/>
              <a:ext cx="0" cy="1852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EEC82F-CFB3-4FE3-42EE-79ABFE6564A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1124571" y="4615555"/>
              <a:ext cx="0" cy="1852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7">
            <a:extLst>
              <a:ext uri="{FF2B5EF4-FFF2-40B4-BE49-F238E27FC236}">
                <a16:creationId xmlns:a16="http://schemas.microsoft.com/office/drawing/2014/main" id="{ADC33C86-1944-0EA4-0D8B-C6A6C2FBC8D1}"/>
              </a:ext>
            </a:extLst>
          </p:cNvPr>
          <p:cNvSpPr txBox="1"/>
          <p:nvPr/>
        </p:nvSpPr>
        <p:spPr>
          <a:xfrm>
            <a:off x="3141067" y="376128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1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43A25794-CF3C-2EBA-A52F-5D6587C7BA5E}"/>
              </a:ext>
            </a:extLst>
          </p:cNvPr>
          <p:cNvSpPr txBox="1"/>
          <p:nvPr/>
        </p:nvSpPr>
        <p:spPr>
          <a:xfrm>
            <a:off x="3630902" y="3742853"/>
            <a:ext cx="97967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2055019E-6C00-11B3-9FDC-956E7555C197}"/>
              </a:ext>
            </a:extLst>
          </p:cNvPr>
          <p:cNvSpPr txBox="1"/>
          <p:nvPr/>
        </p:nvSpPr>
        <p:spPr>
          <a:xfrm>
            <a:off x="4941962" y="3701383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,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2055019E-6C00-11B3-9FDC-956E7555C197}"/>
              </a:ext>
            </a:extLst>
          </p:cNvPr>
          <p:cNvSpPr txBox="1"/>
          <p:nvPr/>
        </p:nvSpPr>
        <p:spPr>
          <a:xfrm>
            <a:off x="5251661" y="371059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2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43A25794-CF3C-2EBA-A52F-5D6587C7BA5E}"/>
              </a:ext>
            </a:extLst>
          </p:cNvPr>
          <p:cNvSpPr txBox="1"/>
          <p:nvPr/>
        </p:nvSpPr>
        <p:spPr>
          <a:xfrm>
            <a:off x="4034434" y="3742853"/>
            <a:ext cx="97967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55019E-6C00-11B3-9FDC-956E7555C197}"/>
              </a:ext>
            </a:extLst>
          </p:cNvPr>
          <p:cNvSpPr txBox="1"/>
          <p:nvPr/>
        </p:nvSpPr>
        <p:spPr>
          <a:xfrm>
            <a:off x="5637398" y="3719801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47AA5F-F504-3ACC-9494-63118FBC2329}"/>
              </a:ext>
            </a:extLst>
          </p:cNvPr>
          <p:cNvSpPr txBox="1"/>
          <p:nvPr/>
        </p:nvSpPr>
        <p:spPr>
          <a:xfrm>
            <a:off x="4056842" y="4584225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30172A51-E7CA-4C4C-CBDD-23C2C1770F53}"/>
              </a:ext>
            </a:extLst>
          </p:cNvPr>
          <p:cNvSpPr txBox="1"/>
          <p:nvPr/>
        </p:nvSpPr>
        <p:spPr>
          <a:xfrm>
            <a:off x="4689600" y="3719802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0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06" y="1524910"/>
            <a:ext cx="10912786" cy="969348"/>
          </a:xfrm>
          <a:prstGeom prst="rect">
            <a:avLst/>
          </a:prstGeom>
        </p:spPr>
      </p:pic>
      <p:sp>
        <p:nvSpPr>
          <p:cNvPr id="31" name="TextBox 27">
            <a:extLst>
              <a:ext uri="{FF2B5EF4-FFF2-40B4-BE49-F238E27FC236}">
                <a16:creationId xmlns:a16="http://schemas.microsoft.com/office/drawing/2014/main" id="{43A25794-CF3C-2EBA-A52F-5D6587C7BA5E}"/>
              </a:ext>
            </a:extLst>
          </p:cNvPr>
          <p:cNvSpPr txBox="1"/>
          <p:nvPr/>
        </p:nvSpPr>
        <p:spPr>
          <a:xfrm>
            <a:off x="3578686" y="2820919"/>
            <a:ext cx="979670" cy="55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5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niglet"/>
              </a:rPr>
              <a:t>,0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986" y="5647130"/>
            <a:ext cx="420660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6202" y="1"/>
            <a:ext cx="12484403" cy="6858000"/>
          </a:xfrm>
          <a:custGeom>
            <a:avLst/>
            <a:gdLst/>
            <a:ahLst/>
            <a:cxnLst/>
            <a:rect l="l" t="t" r="r" b="b"/>
            <a:pathLst>
              <a:path w="18726604" h="18726604">
                <a:moveTo>
                  <a:pt x="0" y="0"/>
                </a:moveTo>
                <a:lnTo>
                  <a:pt x="18726604" y="0"/>
                </a:lnTo>
                <a:lnTo>
                  <a:pt x="18726604" y="18726604"/>
                </a:lnTo>
                <a:lnTo>
                  <a:pt x="0" y="18726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9688" y="385940"/>
            <a:ext cx="11452625" cy="6097826"/>
            <a:chOff x="0" y="0"/>
            <a:chExt cx="4524494" cy="2409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24494" cy="2409018"/>
            </a:xfrm>
            <a:custGeom>
              <a:avLst/>
              <a:gdLst/>
              <a:ahLst/>
              <a:cxnLst/>
              <a:rect l="l" t="t" r="r" b="b"/>
              <a:pathLst>
                <a:path w="4524494" h="2409018">
                  <a:moveTo>
                    <a:pt x="0" y="0"/>
                  </a:moveTo>
                  <a:lnTo>
                    <a:pt x="4524494" y="0"/>
                  </a:lnTo>
                  <a:lnTo>
                    <a:pt x="4524494" y="2409018"/>
                  </a:lnTo>
                  <a:lnTo>
                    <a:pt x="0" y="24090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24494" cy="24471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58600" y="759005"/>
            <a:ext cx="8663713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480"/>
              </a:lnSpc>
            </a:pP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Khi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chia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một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tự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nhiên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cho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một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tự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nhiên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mà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còn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dư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ta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tục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chia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như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sau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marL="690909" lvl="1" indent="-345455" defTabSz="609630">
              <a:lnSpc>
                <a:spcPts val="4480"/>
              </a:lnSpc>
              <a:buFont typeface="Arial"/>
              <a:buChar char="•"/>
            </a:pP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dấu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phẩy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vào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bên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phải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thương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690909" lvl="1" indent="-345455" defTabSz="609630">
              <a:lnSpc>
                <a:spcPts val="4480"/>
              </a:lnSpc>
              <a:buFont typeface="Arial"/>
              <a:buChar char="•"/>
            </a:pP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thêm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vào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bên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phải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dư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một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chữ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0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rồi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chia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690909" lvl="1" indent="-345455" defTabSz="609630">
              <a:lnSpc>
                <a:spcPts val="4480"/>
              </a:lnSpc>
              <a:buFont typeface="Arial"/>
              <a:buChar char="•"/>
            </a:pP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Nếu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còn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dư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nữa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ta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lại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viết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thêm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vào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bên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phải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dư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một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chữ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số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0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rồi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tiếp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tục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chia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có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thể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cứ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làm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như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thế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mãi</a:t>
            </a:r>
            <a:r>
              <a:rPr lang="en-US" sz="3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8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6202" y="-1"/>
            <a:ext cx="12484403" cy="6858001"/>
          </a:xfrm>
          <a:custGeom>
            <a:avLst/>
            <a:gdLst/>
            <a:ahLst/>
            <a:cxnLst/>
            <a:rect l="l" t="t" r="r" b="b"/>
            <a:pathLst>
              <a:path w="18726604" h="18726604">
                <a:moveTo>
                  <a:pt x="0" y="0"/>
                </a:moveTo>
                <a:lnTo>
                  <a:pt x="18726604" y="0"/>
                </a:lnTo>
                <a:lnTo>
                  <a:pt x="18726604" y="18726604"/>
                </a:lnTo>
                <a:lnTo>
                  <a:pt x="0" y="18726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9688" y="385940"/>
            <a:ext cx="11452625" cy="6097826"/>
            <a:chOff x="0" y="0"/>
            <a:chExt cx="4524494" cy="2409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24494" cy="2409018"/>
            </a:xfrm>
            <a:custGeom>
              <a:avLst/>
              <a:gdLst/>
              <a:ahLst/>
              <a:cxnLst/>
              <a:rect l="l" t="t" r="r" b="b"/>
              <a:pathLst>
                <a:path w="4524494" h="2409018">
                  <a:moveTo>
                    <a:pt x="0" y="0"/>
                  </a:moveTo>
                  <a:lnTo>
                    <a:pt x="4524494" y="0"/>
                  </a:lnTo>
                  <a:lnTo>
                    <a:pt x="4524494" y="2409018"/>
                  </a:lnTo>
                  <a:lnTo>
                    <a:pt x="0" y="24090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24494" cy="24471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9"/>
          <p:cNvGrpSpPr/>
          <p:nvPr/>
        </p:nvGrpSpPr>
        <p:grpSpPr>
          <a:xfrm>
            <a:off x="928713" y="895319"/>
            <a:ext cx="2325307" cy="1225005"/>
            <a:chOff x="-1039" y="-63575"/>
            <a:chExt cx="918640" cy="483952"/>
          </a:xfrm>
        </p:grpSpPr>
        <p:sp>
          <p:nvSpPr>
            <p:cNvPr id="19" name="Freeform 10"/>
            <p:cNvSpPr/>
            <p:nvPr/>
          </p:nvSpPr>
          <p:spPr>
            <a:xfrm>
              <a:off x="0" y="0"/>
              <a:ext cx="917601" cy="369652"/>
            </a:xfrm>
            <a:custGeom>
              <a:avLst/>
              <a:gdLst/>
              <a:ahLst/>
              <a:cxnLst/>
              <a:rect l="l" t="t" r="r" b="b"/>
              <a:pathLst>
                <a:path w="917601" h="369652">
                  <a:moveTo>
                    <a:pt x="22221" y="0"/>
                  </a:moveTo>
                  <a:lnTo>
                    <a:pt x="895380" y="0"/>
                  </a:lnTo>
                  <a:cubicBezTo>
                    <a:pt x="901273" y="0"/>
                    <a:pt x="906925" y="2341"/>
                    <a:pt x="911092" y="6508"/>
                  </a:cubicBezTo>
                  <a:cubicBezTo>
                    <a:pt x="915260" y="10676"/>
                    <a:pt x="917601" y="16328"/>
                    <a:pt x="917601" y="22221"/>
                  </a:cubicBezTo>
                  <a:lnTo>
                    <a:pt x="917601" y="347431"/>
                  </a:lnTo>
                  <a:cubicBezTo>
                    <a:pt x="917601" y="359704"/>
                    <a:pt x="907652" y="369652"/>
                    <a:pt x="895380" y="369652"/>
                  </a:cubicBezTo>
                  <a:lnTo>
                    <a:pt x="22221" y="369652"/>
                  </a:lnTo>
                  <a:cubicBezTo>
                    <a:pt x="16328" y="369652"/>
                    <a:pt x="10676" y="367311"/>
                    <a:pt x="6508" y="363144"/>
                  </a:cubicBezTo>
                  <a:cubicBezTo>
                    <a:pt x="2341" y="358977"/>
                    <a:pt x="0" y="353325"/>
                    <a:pt x="0" y="347431"/>
                  </a:cubicBezTo>
                  <a:lnTo>
                    <a:pt x="0" y="22221"/>
                  </a:lnTo>
                  <a:cubicBezTo>
                    <a:pt x="0" y="16328"/>
                    <a:pt x="2341" y="10676"/>
                    <a:pt x="6508" y="6508"/>
                  </a:cubicBezTo>
                  <a:cubicBezTo>
                    <a:pt x="10676" y="2341"/>
                    <a:pt x="16328" y="0"/>
                    <a:pt x="22221" y="0"/>
                  </a:cubicBezTo>
                  <a:close/>
                </a:path>
              </a:pathLst>
            </a:custGeom>
            <a:solidFill>
              <a:srgbClr val="F1C40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11"/>
            <p:cNvSpPr txBox="1"/>
            <p:nvPr/>
          </p:nvSpPr>
          <p:spPr>
            <a:xfrm>
              <a:off x="-1039" y="-63575"/>
              <a:ext cx="917601" cy="483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5600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23 : 4</a:t>
              </a:r>
            </a:p>
          </p:txBody>
        </p:sp>
      </p:grpSp>
      <p:grpSp>
        <p:nvGrpSpPr>
          <p:cNvPr id="21" name="Group 12"/>
          <p:cNvGrpSpPr/>
          <p:nvPr/>
        </p:nvGrpSpPr>
        <p:grpSpPr>
          <a:xfrm>
            <a:off x="4425052" y="905085"/>
            <a:ext cx="2322677" cy="1225005"/>
            <a:chOff x="0" y="-55858"/>
            <a:chExt cx="917601" cy="483952"/>
          </a:xfrm>
        </p:grpSpPr>
        <p:sp>
          <p:nvSpPr>
            <p:cNvPr id="22" name="Freeform 13"/>
            <p:cNvSpPr/>
            <p:nvPr/>
          </p:nvSpPr>
          <p:spPr>
            <a:xfrm>
              <a:off x="0" y="0"/>
              <a:ext cx="917601" cy="369652"/>
            </a:xfrm>
            <a:custGeom>
              <a:avLst/>
              <a:gdLst/>
              <a:ahLst/>
              <a:cxnLst/>
              <a:rect l="l" t="t" r="r" b="b"/>
              <a:pathLst>
                <a:path w="917601" h="369652">
                  <a:moveTo>
                    <a:pt x="22221" y="0"/>
                  </a:moveTo>
                  <a:lnTo>
                    <a:pt x="895380" y="0"/>
                  </a:lnTo>
                  <a:cubicBezTo>
                    <a:pt x="901273" y="0"/>
                    <a:pt x="906925" y="2341"/>
                    <a:pt x="911092" y="6508"/>
                  </a:cubicBezTo>
                  <a:cubicBezTo>
                    <a:pt x="915260" y="10676"/>
                    <a:pt x="917601" y="16328"/>
                    <a:pt x="917601" y="22221"/>
                  </a:cubicBezTo>
                  <a:lnTo>
                    <a:pt x="917601" y="347431"/>
                  </a:lnTo>
                  <a:cubicBezTo>
                    <a:pt x="917601" y="359704"/>
                    <a:pt x="907652" y="369652"/>
                    <a:pt x="895380" y="369652"/>
                  </a:cubicBezTo>
                  <a:lnTo>
                    <a:pt x="22221" y="369652"/>
                  </a:lnTo>
                  <a:cubicBezTo>
                    <a:pt x="16328" y="369652"/>
                    <a:pt x="10676" y="367311"/>
                    <a:pt x="6508" y="363144"/>
                  </a:cubicBezTo>
                  <a:cubicBezTo>
                    <a:pt x="2341" y="358977"/>
                    <a:pt x="0" y="353325"/>
                    <a:pt x="0" y="347431"/>
                  </a:cubicBezTo>
                  <a:lnTo>
                    <a:pt x="0" y="22221"/>
                  </a:lnTo>
                  <a:cubicBezTo>
                    <a:pt x="0" y="16328"/>
                    <a:pt x="2341" y="10676"/>
                    <a:pt x="6508" y="6508"/>
                  </a:cubicBezTo>
                  <a:cubicBezTo>
                    <a:pt x="10676" y="2341"/>
                    <a:pt x="16328" y="0"/>
                    <a:pt x="22221" y="0"/>
                  </a:cubicBezTo>
                  <a:close/>
                </a:path>
              </a:pathLst>
            </a:custGeom>
            <a:solidFill>
              <a:srgbClr val="F1C40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14"/>
            <p:cNvSpPr txBox="1"/>
            <p:nvPr/>
          </p:nvSpPr>
          <p:spPr>
            <a:xfrm>
              <a:off x="0" y="-55858"/>
              <a:ext cx="917601" cy="483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5600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15 : 8</a:t>
              </a:r>
            </a:p>
          </p:txBody>
        </p:sp>
      </p:grpSp>
      <p:grpSp>
        <p:nvGrpSpPr>
          <p:cNvPr id="24" name="Group 15"/>
          <p:cNvGrpSpPr/>
          <p:nvPr/>
        </p:nvGrpSpPr>
        <p:grpSpPr>
          <a:xfrm>
            <a:off x="8064765" y="905085"/>
            <a:ext cx="2322677" cy="1225005"/>
            <a:chOff x="0" y="-55858"/>
            <a:chExt cx="917601" cy="483952"/>
          </a:xfrm>
        </p:grpSpPr>
        <p:sp>
          <p:nvSpPr>
            <p:cNvPr id="25" name="Freeform 16"/>
            <p:cNvSpPr/>
            <p:nvPr/>
          </p:nvSpPr>
          <p:spPr>
            <a:xfrm>
              <a:off x="0" y="0"/>
              <a:ext cx="917601" cy="369652"/>
            </a:xfrm>
            <a:custGeom>
              <a:avLst/>
              <a:gdLst/>
              <a:ahLst/>
              <a:cxnLst/>
              <a:rect l="l" t="t" r="r" b="b"/>
              <a:pathLst>
                <a:path w="917601" h="369652">
                  <a:moveTo>
                    <a:pt x="22221" y="0"/>
                  </a:moveTo>
                  <a:lnTo>
                    <a:pt x="895380" y="0"/>
                  </a:lnTo>
                  <a:cubicBezTo>
                    <a:pt x="901273" y="0"/>
                    <a:pt x="906925" y="2341"/>
                    <a:pt x="911092" y="6508"/>
                  </a:cubicBezTo>
                  <a:cubicBezTo>
                    <a:pt x="915260" y="10676"/>
                    <a:pt x="917601" y="16328"/>
                    <a:pt x="917601" y="22221"/>
                  </a:cubicBezTo>
                  <a:lnTo>
                    <a:pt x="917601" y="347431"/>
                  </a:lnTo>
                  <a:cubicBezTo>
                    <a:pt x="917601" y="359704"/>
                    <a:pt x="907652" y="369652"/>
                    <a:pt x="895380" y="369652"/>
                  </a:cubicBezTo>
                  <a:lnTo>
                    <a:pt x="22221" y="369652"/>
                  </a:lnTo>
                  <a:cubicBezTo>
                    <a:pt x="16328" y="369652"/>
                    <a:pt x="10676" y="367311"/>
                    <a:pt x="6508" y="363144"/>
                  </a:cubicBezTo>
                  <a:cubicBezTo>
                    <a:pt x="2341" y="358977"/>
                    <a:pt x="0" y="353325"/>
                    <a:pt x="0" y="347431"/>
                  </a:cubicBezTo>
                  <a:lnTo>
                    <a:pt x="0" y="22221"/>
                  </a:lnTo>
                  <a:cubicBezTo>
                    <a:pt x="0" y="16328"/>
                    <a:pt x="2341" y="10676"/>
                    <a:pt x="6508" y="6508"/>
                  </a:cubicBezTo>
                  <a:cubicBezTo>
                    <a:pt x="10676" y="2341"/>
                    <a:pt x="16328" y="0"/>
                    <a:pt x="22221" y="0"/>
                  </a:cubicBezTo>
                  <a:close/>
                </a:path>
              </a:pathLst>
            </a:custGeom>
            <a:solidFill>
              <a:srgbClr val="F1C40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6" name="TextBox 17"/>
            <p:cNvSpPr txBox="1"/>
            <p:nvPr/>
          </p:nvSpPr>
          <p:spPr>
            <a:xfrm>
              <a:off x="0" y="-55858"/>
              <a:ext cx="917601" cy="483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5600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882 : 36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171" y="2739997"/>
            <a:ext cx="2597121" cy="395664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-896590" y="2829288"/>
            <a:ext cx="5348647" cy="2946555"/>
            <a:chOff x="-1581520" y="3244865"/>
            <a:chExt cx="6768939" cy="294655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E19E7A-94B1-10BA-8A43-EB2BF68D521C}"/>
                </a:ext>
              </a:extLst>
            </p:cNvPr>
            <p:cNvGrpSpPr/>
            <p:nvPr/>
          </p:nvGrpSpPr>
          <p:grpSpPr>
            <a:xfrm>
              <a:off x="-1581520" y="3244865"/>
              <a:ext cx="6768939" cy="1407480"/>
              <a:chOff x="6368857" y="5032007"/>
              <a:chExt cx="6768939" cy="1407480"/>
            </a:xfrm>
          </p:grpSpPr>
          <p:sp>
            <p:nvSpPr>
              <p:cNvPr id="54" name="TextBox 27"/>
              <p:cNvSpPr txBox="1"/>
              <p:nvPr/>
            </p:nvSpPr>
            <p:spPr>
              <a:xfrm>
                <a:off x="6368857" y="5135319"/>
                <a:ext cx="6768939" cy="550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99"/>
                  </a:lnSpc>
                </a:pPr>
                <a:r>
                  <a:rPr lang="en-US" sz="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23      4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E5C84B9-C7BD-EA0F-5FAA-242DC4EB978A}"/>
                  </a:ext>
                </a:extLst>
              </p:cNvPr>
              <p:cNvCxnSpPr/>
              <p:nvPr/>
            </p:nvCxnSpPr>
            <p:spPr>
              <a:xfrm>
                <a:off x="9961710" y="5032007"/>
                <a:ext cx="0" cy="14074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9EEC82F-CFB3-4FE3-42EE-79ABFE6564A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0912907" y="4732349"/>
                <a:ext cx="0" cy="18520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27">
              <a:extLst>
                <a:ext uri="{FF2B5EF4-FFF2-40B4-BE49-F238E27FC236}">
                  <a16:creationId xmlns:a16="http://schemas.microsoft.com/office/drawing/2014/main" id="{30172A51-E7CA-4C4C-CBDD-23C2C1770F53}"/>
                </a:ext>
              </a:extLst>
            </p:cNvPr>
            <p:cNvSpPr txBox="1"/>
            <p:nvPr/>
          </p:nvSpPr>
          <p:spPr>
            <a:xfrm>
              <a:off x="1943642" y="4140280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5</a:t>
              </a:r>
            </a:p>
          </p:txBody>
        </p:sp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ADC33C86-1944-0EA4-0D8B-C6A6C2FBC8D1}"/>
                </a:ext>
              </a:extLst>
            </p:cNvPr>
            <p:cNvSpPr txBox="1"/>
            <p:nvPr/>
          </p:nvSpPr>
          <p:spPr>
            <a:xfrm>
              <a:off x="625495" y="4153970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3</a:t>
              </a: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43A25794-CF3C-2EBA-A52F-5D6587C7BA5E}"/>
                </a:ext>
              </a:extLst>
            </p:cNvPr>
            <p:cNvSpPr txBox="1"/>
            <p:nvPr/>
          </p:nvSpPr>
          <p:spPr>
            <a:xfrm>
              <a:off x="1126499" y="4165044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solidFill>
                    <a:srgbClr val="0070C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0</a:t>
              </a:r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2055019E-6C00-11B3-9FDC-956E7555C197}"/>
                </a:ext>
              </a:extLst>
            </p:cNvPr>
            <p:cNvSpPr txBox="1"/>
            <p:nvPr/>
          </p:nvSpPr>
          <p:spPr>
            <a:xfrm>
              <a:off x="2275407" y="4135261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,</a:t>
              </a:r>
            </a:p>
          </p:txBody>
        </p:sp>
        <p:sp>
          <p:nvSpPr>
            <p:cNvPr id="49" name="TextBox 27">
              <a:extLst>
                <a:ext uri="{FF2B5EF4-FFF2-40B4-BE49-F238E27FC236}">
                  <a16:creationId xmlns:a16="http://schemas.microsoft.com/office/drawing/2014/main" id="{0947AA5F-F504-3ACC-9494-63118FBC2329}"/>
                </a:ext>
              </a:extLst>
            </p:cNvPr>
            <p:cNvSpPr txBox="1"/>
            <p:nvPr/>
          </p:nvSpPr>
          <p:spPr>
            <a:xfrm>
              <a:off x="1031660" y="4901546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2</a:t>
              </a:r>
            </a:p>
          </p:txBody>
        </p:sp>
        <p:sp>
          <p:nvSpPr>
            <p:cNvPr id="50" name="TextBox 27">
              <a:extLst>
                <a:ext uri="{FF2B5EF4-FFF2-40B4-BE49-F238E27FC236}">
                  <a16:creationId xmlns:a16="http://schemas.microsoft.com/office/drawing/2014/main" id="{2055019E-6C00-11B3-9FDC-956E7555C197}"/>
                </a:ext>
              </a:extLst>
            </p:cNvPr>
            <p:cNvSpPr txBox="1"/>
            <p:nvPr/>
          </p:nvSpPr>
          <p:spPr>
            <a:xfrm>
              <a:off x="2567602" y="4145299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7</a:t>
              </a:r>
            </a:p>
          </p:txBody>
        </p:sp>
        <p:sp>
          <p:nvSpPr>
            <p:cNvPr id="51" name="TextBox 27">
              <a:extLst>
                <a:ext uri="{FF2B5EF4-FFF2-40B4-BE49-F238E27FC236}">
                  <a16:creationId xmlns:a16="http://schemas.microsoft.com/office/drawing/2014/main" id="{43A25794-CF3C-2EBA-A52F-5D6587C7BA5E}"/>
                </a:ext>
              </a:extLst>
            </p:cNvPr>
            <p:cNvSpPr txBox="1"/>
            <p:nvPr/>
          </p:nvSpPr>
          <p:spPr>
            <a:xfrm>
              <a:off x="1448550" y="4900893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solidFill>
                    <a:srgbClr val="0070C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055019E-6C00-11B3-9FDC-956E7555C197}"/>
                </a:ext>
              </a:extLst>
            </p:cNvPr>
            <p:cNvSpPr txBox="1"/>
            <p:nvPr/>
          </p:nvSpPr>
          <p:spPr>
            <a:xfrm>
              <a:off x="3122520" y="4135261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5</a:t>
              </a:r>
            </a:p>
          </p:txBody>
        </p:sp>
        <p:sp>
          <p:nvSpPr>
            <p:cNvPr id="53" name="TextBox 27">
              <a:extLst>
                <a:ext uri="{FF2B5EF4-FFF2-40B4-BE49-F238E27FC236}">
                  <a16:creationId xmlns:a16="http://schemas.microsoft.com/office/drawing/2014/main" id="{0947AA5F-F504-3ACC-9494-63118FBC2329}"/>
                </a:ext>
              </a:extLst>
            </p:cNvPr>
            <p:cNvSpPr txBox="1"/>
            <p:nvPr/>
          </p:nvSpPr>
          <p:spPr>
            <a:xfrm>
              <a:off x="1414497" y="5641141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0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61468" y="2863691"/>
            <a:ext cx="5348647" cy="3620075"/>
            <a:chOff x="2538227" y="2883903"/>
            <a:chExt cx="5348647" cy="3620075"/>
          </a:xfrm>
        </p:grpSpPr>
        <p:grpSp>
          <p:nvGrpSpPr>
            <p:cNvPr id="41" name="Group 40"/>
            <p:cNvGrpSpPr/>
            <p:nvPr/>
          </p:nvGrpSpPr>
          <p:grpSpPr>
            <a:xfrm>
              <a:off x="2538227" y="2883903"/>
              <a:ext cx="5348647" cy="2973355"/>
              <a:chOff x="-1581520" y="3225042"/>
              <a:chExt cx="6768939" cy="2973355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4E19E7A-94B1-10BA-8A43-EB2BF68D521C}"/>
                  </a:ext>
                </a:extLst>
              </p:cNvPr>
              <p:cNvGrpSpPr/>
              <p:nvPr/>
            </p:nvGrpSpPr>
            <p:grpSpPr>
              <a:xfrm>
                <a:off x="-1581520" y="3225042"/>
                <a:ext cx="6768939" cy="1407480"/>
                <a:chOff x="6368857" y="5012184"/>
                <a:chExt cx="6768939" cy="1407480"/>
              </a:xfrm>
            </p:grpSpPr>
            <p:sp>
              <p:nvSpPr>
                <p:cNvPr id="29" name="TextBox 27"/>
                <p:cNvSpPr txBox="1"/>
                <p:nvPr/>
              </p:nvSpPr>
              <p:spPr>
                <a:xfrm>
                  <a:off x="6368857" y="5135319"/>
                  <a:ext cx="6768939" cy="55027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3999"/>
                    </a:lnSpc>
                  </a:pPr>
                  <a:r>
                    <a:rPr lang="en-US" sz="50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  <a:sym typeface="Sniglet"/>
                    </a:rPr>
                    <a:t>15      8</a:t>
                  </a: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E5C84B9-C7BD-EA0F-5FAA-242DC4EB978A}"/>
                    </a:ext>
                  </a:extLst>
                </p:cNvPr>
                <p:cNvCxnSpPr/>
                <p:nvPr/>
              </p:nvCxnSpPr>
              <p:spPr>
                <a:xfrm>
                  <a:off x="10417209" y="5012184"/>
                  <a:ext cx="0" cy="140748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9EEC82F-CFB3-4FE3-42EE-79ABFE6564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11378463" y="4735269"/>
                  <a:ext cx="0" cy="18520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27">
                <a:extLst>
                  <a:ext uri="{FF2B5EF4-FFF2-40B4-BE49-F238E27FC236}">
                    <a16:creationId xmlns:a16="http://schemas.microsoft.com/office/drawing/2014/main" id="{30172A51-E7CA-4C4C-CBDD-23C2C1770F53}"/>
                  </a:ext>
                </a:extLst>
              </p:cNvPr>
              <p:cNvSpPr txBox="1"/>
              <p:nvPr/>
            </p:nvSpPr>
            <p:spPr>
              <a:xfrm>
                <a:off x="2311156" y="4140926"/>
                <a:ext cx="979670" cy="550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99"/>
                  </a:lnSpc>
                </a:pPr>
                <a:r>
                  <a:rPr lang="en-US" sz="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1</a:t>
                </a:r>
              </a:p>
            </p:txBody>
          </p:sp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ADC33C86-1944-0EA4-0D8B-C6A6C2FBC8D1}"/>
                  </a:ext>
                </a:extLst>
              </p:cNvPr>
              <p:cNvSpPr txBox="1"/>
              <p:nvPr/>
            </p:nvSpPr>
            <p:spPr>
              <a:xfrm>
                <a:off x="625495" y="4153970"/>
                <a:ext cx="979670" cy="550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99"/>
                  </a:lnSpc>
                </a:pPr>
                <a:r>
                  <a:rPr lang="en-US" sz="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7</a:t>
                </a:r>
              </a:p>
            </p:txBody>
          </p:sp>
          <p:sp>
            <p:nvSpPr>
              <p:cNvPr id="34" name="TextBox 27">
                <a:extLst>
                  <a:ext uri="{FF2B5EF4-FFF2-40B4-BE49-F238E27FC236}">
                    <a16:creationId xmlns:a16="http://schemas.microsoft.com/office/drawing/2014/main" id="{43A25794-CF3C-2EBA-A52F-5D6587C7BA5E}"/>
                  </a:ext>
                </a:extLst>
              </p:cNvPr>
              <p:cNvSpPr txBox="1"/>
              <p:nvPr/>
            </p:nvSpPr>
            <p:spPr>
              <a:xfrm>
                <a:off x="1126499" y="4165044"/>
                <a:ext cx="979670" cy="550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99"/>
                  </a:lnSpc>
                </a:pPr>
                <a:r>
                  <a:rPr lang="en-US" sz="5000" dirty="0"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0</a:t>
                </a:r>
              </a:p>
            </p:txBody>
          </p:sp>
          <p:sp>
            <p:nvSpPr>
              <p:cNvPr id="35" name="TextBox 27">
                <a:extLst>
                  <a:ext uri="{FF2B5EF4-FFF2-40B4-BE49-F238E27FC236}">
                    <a16:creationId xmlns:a16="http://schemas.microsoft.com/office/drawing/2014/main" id="{2055019E-6C00-11B3-9FDC-956E7555C197}"/>
                  </a:ext>
                </a:extLst>
              </p:cNvPr>
              <p:cNvSpPr txBox="1"/>
              <p:nvPr/>
            </p:nvSpPr>
            <p:spPr>
              <a:xfrm>
                <a:off x="2578056" y="4135907"/>
                <a:ext cx="979670" cy="550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99"/>
                  </a:lnSpc>
                </a:pPr>
                <a:r>
                  <a:rPr lang="en-US" sz="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,</a:t>
                </a:r>
              </a:p>
            </p:txBody>
          </p:sp>
          <p:sp>
            <p:nvSpPr>
              <p:cNvPr id="36" name="TextBox 27">
                <a:extLst>
                  <a:ext uri="{FF2B5EF4-FFF2-40B4-BE49-F238E27FC236}">
                    <a16:creationId xmlns:a16="http://schemas.microsoft.com/office/drawing/2014/main" id="{0947AA5F-F504-3ACC-9494-63118FBC2329}"/>
                  </a:ext>
                </a:extLst>
              </p:cNvPr>
              <p:cNvSpPr txBox="1"/>
              <p:nvPr/>
            </p:nvSpPr>
            <p:spPr>
              <a:xfrm>
                <a:off x="1105486" y="4901818"/>
                <a:ext cx="979670" cy="550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99"/>
                  </a:lnSpc>
                </a:pPr>
                <a:r>
                  <a:rPr lang="en-US" sz="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6</a:t>
                </a:r>
              </a:p>
            </p:txBody>
          </p:sp>
          <p:sp>
            <p:nvSpPr>
              <p:cNvPr id="37" name="TextBox 27">
                <a:extLst>
                  <a:ext uri="{FF2B5EF4-FFF2-40B4-BE49-F238E27FC236}">
                    <a16:creationId xmlns:a16="http://schemas.microsoft.com/office/drawing/2014/main" id="{2055019E-6C00-11B3-9FDC-956E7555C197}"/>
                  </a:ext>
                </a:extLst>
              </p:cNvPr>
              <p:cNvSpPr txBox="1"/>
              <p:nvPr/>
            </p:nvSpPr>
            <p:spPr>
              <a:xfrm>
                <a:off x="2904495" y="4156801"/>
                <a:ext cx="979670" cy="550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99"/>
                  </a:lnSpc>
                </a:pPr>
                <a:r>
                  <a:rPr lang="en-US" sz="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8</a:t>
                </a:r>
              </a:p>
            </p:txBody>
          </p:sp>
          <p:sp>
            <p:nvSpPr>
              <p:cNvPr id="38" name="TextBox 27">
                <a:extLst>
                  <a:ext uri="{FF2B5EF4-FFF2-40B4-BE49-F238E27FC236}">
                    <a16:creationId xmlns:a16="http://schemas.microsoft.com/office/drawing/2014/main" id="{43A25794-CF3C-2EBA-A52F-5D6587C7BA5E}"/>
                  </a:ext>
                </a:extLst>
              </p:cNvPr>
              <p:cNvSpPr txBox="1"/>
              <p:nvPr/>
            </p:nvSpPr>
            <p:spPr>
              <a:xfrm>
                <a:off x="1600592" y="4901037"/>
                <a:ext cx="979670" cy="550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99"/>
                  </a:lnSpc>
                </a:pPr>
                <a:r>
                  <a:rPr lang="en-US" sz="5000" dirty="0"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55019E-6C00-11B3-9FDC-956E7555C197}"/>
                  </a:ext>
                </a:extLst>
              </p:cNvPr>
              <p:cNvSpPr txBox="1"/>
              <p:nvPr/>
            </p:nvSpPr>
            <p:spPr>
              <a:xfrm>
                <a:off x="3361444" y="4161393"/>
                <a:ext cx="979670" cy="550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99"/>
                  </a:lnSpc>
                </a:pPr>
                <a:r>
                  <a:rPr lang="en-US" sz="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7</a:t>
                </a:r>
              </a:p>
            </p:txBody>
          </p:sp>
          <p:sp>
            <p:nvSpPr>
              <p:cNvPr id="40" name="TextBox 27">
                <a:extLst>
                  <a:ext uri="{FF2B5EF4-FFF2-40B4-BE49-F238E27FC236}">
                    <a16:creationId xmlns:a16="http://schemas.microsoft.com/office/drawing/2014/main" id="{0947AA5F-F504-3ACC-9494-63118FBC2329}"/>
                  </a:ext>
                </a:extLst>
              </p:cNvPr>
              <p:cNvSpPr txBox="1"/>
              <p:nvPr/>
            </p:nvSpPr>
            <p:spPr>
              <a:xfrm>
                <a:off x="1770404" y="5648118"/>
                <a:ext cx="979670" cy="550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99"/>
                  </a:lnSpc>
                </a:pPr>
                <a:r>
                  <a:rPr lang="en-US" sz="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4</a:t>
                </a:r>
                <a:r>
                  <a:rPr lang="en-US" sz="5000" dirty="0">
                    <a:solidFill>
                      <a:srgbClr val="0070C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0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55019E-6C00-11B3-9FDC-956E7555C197}"/>
                </a:ext>
              </a:extLst>
            </p:cNvPr>
            <p:cNvSpPr txBox="1"/>
            <p:nvPr/>
          </p:nvSpPr>
          <p:spPr>
            <a:xfrm>
              <a:off x="6820634" y="3831710"/>
              <a:ext cx="774111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5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55019E-6C00-11B3-9FDC-956E7555C197}"/>
                </a:ext>
              </a:extLst>
            </p:cNvPr>
            <p:cNvSpPr txBox="1"/>
            <p:nvPr/>
          </p:nvSpPr>
          <p:spPr>
            <a:xfrm>
              <a:off x="5415959" y="5953699"/>
              <a:ext cx="774111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0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631075" y="2802065"/>
            <a:ext cx="5348647" cy="2971460"/>
            <a:chOff x="-1581520" y="3244865"/>
            <a:chExt cx="6768939" cy="297146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4E19E7A-94B1-10BA-8A43-EB2BF68D521C}"/>
                </a:ext>
              </a:extLst>
            </p:cNvPr>
            <p:cNvGrpSpPr/>
            <p:nvPr/>
          </p:nvGrpSpPr>
          <p:grpSpPr>
            <a:xfrm>
              <a:off x="-1581520" y="3244865"/>
              <a:ext cx="6768939" cy="1407480"/>
              <a:chOff x="6368857" y="5032007"/>
              <a:chExt cx="6768939" cy="1407480"/>
            </a:xfrm>
          </p:grpSpPr>
          <p:sp>
            <p:nvSpPr>
              <p:cNvPr id="71" name="TextBox 27"/>
              <p:cNvSpPr txBox="1"/>
              <p:nvPr/>
            </p:nvSpPr>
            <p:spPr>
              <a:xfrm>
                <a:off x="6368857" y="5135319"/>
                <a:ext cx="6768939" cy="550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999"/>
                  </a:lnSpc>
                </a:pPr>
                <a:r>
                  <a:rPr lang="en-US" sz="50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Sniglet"/>
                  </a:rPr>
                  <a:t>882      36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5C84B9-C7BD-EA0F-5FAA-242DC4EB978A}"/>
                  </a:ext>
                </a:extLst>
              </p:cNvPr>
              <p:cNvCxnSpPr/>
              <p:nvPr/>
            </p:nvCxnSpPr>
            <p:spPr>
              <a:xfrm>
                <a:off x="9961710" y="5032007"/>
                <a:ext cx="0" cy="14074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9EEC82F-CFB3-4FE3-42EE-79ABFE6564A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0912907" y="4732349"/>
                <a:ext cx="0" cy="18520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30172A51-E7CA-4C4C-CBDD-23C2C1770F53}"/>
                </a:ext>
              </a:extLst>
            </p:cNvPr>
            <p:cNvSpPr txBox="1"/>
            <p:nvPr/>
          </p:nvSpPr>
          <p:spPr>
            <a:xfrm>
              <a:off x="2007946" y="4128253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2</a:t>
              </a:r>
            </a:p>
          </p:txBody>
        </p:sp>
        <p:sp>
          <p:nvSpPr>
            <p:cNvPr id="63" name="TextBox 27">
              <a:extLst>
                <a:ext uri="{FF2B5EF4-FFF2-40B4-BE49-F238E27FC236}">
                  <a16:creationId xmlns:a16="http://schemas.microsoft.com/office/drawing/2014/main" id="{ADC33C86-1944-0EA4-0D8B-C6A6C2FBC8D1}"/>
                </a:ext>
              </a:extLst>
            </p:cNvPr>
            <p:cNvSpPr txBox="1"/>
            <p:nvPr/>
          </p:nvSpPr>
          <p:spPr>
            <a:xfrm>
              <a:off x="-893" y="4142204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16</a:t>
              </a:r>
            </a:p>
          </p:txBody>
        </p:sp>
        <p:sp>
          <p:nvSpPr>
            <p:cNvPr id="64" name="TextBox 27">
              <a:extLst>
                <a:ext uri="{FF2B5EF4-FFF2-40B4-BE49-F238E27FC236}">
                  <a16:creationId xmlns:a16="http://schemas.microsoft.com/office/drawing/2014/main" id="{43A25794-CF3C-2EBA-A52F-5D6587C7BA5E}"/>
                </a:ext>
              </a:extLst>
            </p:cNvPr>
            <p:cNvSpPr txBox="1"/>
            <p:nvPr/>
          </p:nvSpPr>
          <p:spPr>
            <a:xfrm>
              <a:off x="819288" y="4135261"/>
              <a:ext cx="853906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2</a:t>
              </a:r>
            </a:p>
          </p:txBody>
        </p:sp>
        <p:sp>
          <p:nvSpPr>
            <p:cNvPr id="65" name="TextBox 27">
              <a:extLst>
                <a:ext uri="{FF2B5EF4-FFF2-40B4-BE49-F238E27FC236}">
                  <a16:creationId xmlns:a16="http://schemas.microsoft.com/office/drawing/2014/main" id="{2055019E-6C00-11B3-9FDC-956E7555C197}"/>
                </a:ext>
              </a:extLst>
            </p:cNvPr>
            <p:cNvSpPr txBox="1"/>
            <p:nvPr/>
          </p:nvSpPr>
          <p:spPr>
            <a:xfrm>
              <a:off x="2757992" y="4121246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,</a:t>
              </a:r>
            </a:p>
          </p:txBody>
        </p:sp>
        <p:sp>
          <p:nvSpPr>
            <p:cNvPr id="66" name="TextBox 27">
              <a:extLst>
                <a:ext uri="{FF2B5EF4-FFF2-40B4-BE49-F238E27FC236}">
                  <a16:creationId xmlns:a16="http://schemas.microsoft.com/office/drawing/2014/main" id="{0947AA5F-F504-3ACC-9494-63118FBC2329}"/>
                </a:ext>
              </a:extLst>
            </p:cNvPr>
            <p:cNvSpPr txBox="1"/>
            <p:nvPr/>
          </p:nvSpPr>
          <p:spPr>
            <a:xfrm>
              <a:off x="447327" y="4898897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18</a:t>
              </a:r>
            </a:p>
          </p:txBody>
        </p:sp>
        <p:sp>
          <p:nvSpPr>
            <p:cNvPr id="67" name="TextBox 27">
              <a:extLst>
                <a:ext uri="{FF2B5EF4-FFF2-40B4-BE49-F238E27FC236}">
                  <a16:creationId xmlns:a16="http://schemas.microsoft.com/office/drawing/2014/main" id="{2055019E-6C00-11B3-9FDC-956E7555C197}"/>
                </a:ext>
              </a:extLst>
            </p:cNvPr>
            <p:cNvSpPr txBox="1"/>
            <p:nvPr/>
          </p:nvSpPr>
          <p:spPr>
            <a:xfrm>
              <a:off x="2452437" y="4119176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4</a:t>
              </a:r>
            </a:p>
          </p:txBody>
        </p:sp>
        <p:sp>
          <p:nvSpPr>
            <p:cNvPr id="68" name="TextBox 27">
              <a:extLst>
                <a:ext uri="{FF2B5EF4-FFF2-40B4-BE49-F238E27FC236}">
                  <a16:creationId xmlns:a16="http://schemas.microsoft.com/office/drawing/2014/main" id="{43A25794-CF3C-2EBA-A52F-5D6587C7BA5E}"/>
                </a:ext>
              </a:extLst>
            </p:cNvPr>
            <p:cNvSpPr txBox="1"/>
            <p:nvPr/>
          </p:nvSpPr>
          <p:spPr>
            <a:xfrm>
              <a:off x="1177789" y="4888803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solidFill>
                    <a:srgbClr val="0070C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055019E-6C00-11B3-9FDC-956E7555C197}"/>
                </a:ext>
              </a:extLst>
            </p:cNvPr>
            <p:cNvSpPr txBox="1"/>
            <p:nvPr/>
          </p:nvSpPr>
          <p:spPr>
            <a:xfrm>
              <a:off x="3122520" y="4135261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5</a:t>
              </a:r>
            </a:p>
          </p:txBody>
        </p:sp>
        <p:sp>
          <p:nvSpPr>
            <p:cNvPr id="70" name="TextBox 27">
              <a:extLst>
                <a:ext uri="{FF2B5EF4-FFF2-40B4-BE49-F238E27FC236}">
                  <a16:creationId xmlns:a16="http://schemas.microsoft.com/office/drawing/2014/main" id="{0947AA5F-F504-3ACC-9494-63118FBC2329}"/>
                </a:ext>
              </a:extLst>
            </p:cNvPr>
            <p:cNvSpPr txBox="1"/>
            <p:nvPr/>
          </p:nvSpPr>
          <p:spPr>
            <a:xfrm>
              <a:off x="1200179" y="5666046"/>
              <a:ext cx="979670" cy="55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nigle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90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6202" y="-1"/>
            <a:ext cx="12484403" cy="6858001"/>
          </a:xfrm>
          <a:custGeom>
            <a:avLst/>
            <a:gdLst/>
            <a:ahLst/>
            <a:cxnLst/>
            <a:rect l="l" t="t" r="r" b="b"/>
            <a:pathLst>
              <a:path w="18726604" h="18726604">
                <a:moveTo>
                  <a:pt x="0" y="0"/>
                </a:moveTo>
                <a:lnTo>
                  <a:pt x="18726604" y="0"/>
                </a:lnTo>
                <a:lnTo>
                  <a:pt x="18726604" y="18726604"/>
                </a:lnTo>
                <a:lnTo>
                  <a:pt x="0" y="18726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9688" y="385940"/>
            <a:ext cx="11452625" cy="6097826"/>
            <a:chOff x="0" y="0"/>
            <a:chExt cx="4524494" cy="24090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24494" cy="2409018"/>
            </a:xfrm>
            <a:custGeom>
              <a:avLst/>
              <a:gdLst/>
              <a:ahLst/>
              <a:cxnLst/>
              <a:rect l="l" t="t" r="r" b="b"/>
              <a:pathLst>
                <a:path w="4524494" h="2409018">
                  <a:moveTo>
                    <a:pt x="0" y="0"/>
                  </a:moveTo>
                  <a:lnTo>
                    <a:pt x="4524494" y="0"/>
                  </a:lnTo>
                  <a:lnTo>
                    <a:pt x="4524494" y="2409018"/>
                  </a:lnTo>
                  <a:lnTo>
                    <a:pt x="0" y="24090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24494" cy="24471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560857" y="1472947"/>
            <a:ext cx="3685003" cy="4904719"/>
          </a:xfrm>
          <a:custGeom>
            <a:avLst/>
            <a:gdLst/>
            <a:ahLst/>
            <a:cxnLst/>
            <a:rect l="l" t="t" r="r" b="b"/>
            <a:pathLst>
              <a:path w="5527504" h="7357079">
                <a:moveTo>
                  <a:pt x="0" y="0"/>
                </a:moveTo>
                <a:lnTo>
                  <a:pt x="5527504" y="0"/>
                </a:lnTo>
                <a:lnTo>
                  <a:pt x="5527504" y="7357079"/>
                </a:lnTo>
                <a:lnTo>
                  <a:pt x="0" y="73570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048" t="-14148" r="-148844" b="-3162"/>
            </a:stretch>
          </a:blipFill>
        </p:spPr>
      </p:sp>
      <p:sp>
        <p:nvSpPr>
          <p:cNvPr id="7" name="Freeform 7"/>
          <p:cNvSpPr/>
          <p:nvPr/>
        </p:nvSpPr>
        <p:spPr>
          <a:xfrm rot="338014">
            <a:off x="131177" y="101346"/>
            <a:ext cx="1435961" cy="2743200"/>
          </a:xfrm>
          <a:custGeom>
            <a:avLst/>
            <a:gdLst/>
            <a:ahLst/>
            <a:cxnLst/>
            <a:rect l="l" t="t" r="r" b="b"/>
            <a:pathLst>
              <a:path w="2153941" h="4114800">
                <a:moveTo>
                  <a:pt x="0" y="0"/>
                </a:moveTo>
                <a:lnTo>
                  <a:pt x="2153941" y="0"/>
                </a:lnTo>
                <a:lnTo>
                  <a:pt x="21539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14319" y="725078"/>
            <a:ext cx="641769" cy="641769"/>
          </a:xfrm>
          <a:custGeom>
            <a:avLst/>
            <a:gdLst/>
            <a:ahLst/>
            <a:cxnLst/>
            <a:rect l="l" t="t" r="r" b="b"/>
            <a:pathLst>
              <a:path w="1630510" h="1630510">
                <a:moveTo>
                  <a:pt x="0" y="0"/>
                </a:moveTo>
                <a:lnTo>
                  <a:pt x="1630510" y="0"/>
                </a:lnTo>
                <a:lnTo>
                  <a:pt x="1630510" y="1630510"/>
                </a:lnTo>
                <a:lnTo>
                  <a:pt x="0" y="16305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36009" y="1472946"/>
            <a:ext cx="1670191" cy="4981074"/>
          </a:xfrm>
          <a:custGeom>
            <a:avLst/>
            <a:gdLst/>
            <a:ahLst/>
            <a:cxnLst/>
            <a:rect l="l" t="t" r="r" b="b"/>
            <a:pathLst>
              <a:path w="2505286" h="7471611">
                <a:moveTo>
                  <a:pt x="0" y="0"/>
                </a:moveTo>
                <a:lnTo>
                  <a:pt x="2505286" y="0"/>
                </a:lnTo>
                <a:lnTo>
                  <a:pt x="2505286" y="7471611"/>
                </a:lnTo>
                <a:lnTo>
                  <a:pt x="0" y="74716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73436" t="-13714" r="-43174"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6750" y="577704"/>
            <a:ext cx="10656732" cy="12436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5548" y="1943521"/>
            <a:ext cx="3840813" cy="482845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933700" y="2109601"/>
            <a:ext cx="7141696" cy="2248145"/>
          </a:xfrm>
          <a:prstGeom prst="straightConnector1">
            <a:avLst/>
          </a:prstGeom>
          <a:ln w="57150">
            <a:solidFill>
              <a:srgbClr val="6119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69085" y="4144394"/>
            <a:ext cx="6079815" cy="2002406"/>
          </a:xfrm>
          <a:prstGeom prst="straightConnector1">
            <a:avLst/>
          </a:prstGeom>
          <a:ln w="57150">
            <a:solidFill>
              <a:srgbClr val="6119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40306" y="2716639"/>
            <a:ext cx="6835090" cy="2781949"/>
          </a:xfrm>
          <a:prstGeom prst="straightConnector1">
            <a:avLst/>
          </a:prstGeom>
          <a:ln w="57150">
            <a:solidFill>
              <a:srgbClr val="6119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6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296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#9Slide07 HoneyCream</vt:lpstr>
      <vt:lpstr>Arial</vt:lpstr>
      <vt:lpstr>Calibri</vt:lpstr>
      <vt:lpstr>Open Sans</vt:lpstr>
      <vt:lpstr>Open Sans Bold</vt:lpstr>
      <vt:lpstr>SVN-Newton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Administrator</cp:lastModifiedBy>
  <cp:revision>43</cp:revision>
  <dcterms:created xsi:type="dcterms:W3CDTF">2024-09-29T17:23:31Z</dcterms:created>
  <dcterms:modified xsi:type="dcterms:W3CDTF">2024-11-12T05:40:32Z</dcterms:modified>
</cp:coreProperties>
</file>