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9"/>
  </p:notesMasterIdLst>
  <p:sldIdLst>
    <p:sldId id="386" r:id="rId2"/>
    <p:sldId id="400" r:id="rId3"/>
    <p:sldId id="398" r:id="rId4"/>
    <p:sldId id="344" r:id="rId5"/>
    <p:sldId id="401" r:id="rId6"/>
    <p:sldId id="389" r:id="rId7"/>
    <p:sldId id="402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7D1"/>
    <a:srgbClr val="FDA959"/>
    <a:srgbClr val="99E2F1"/>
    <a:srgbClr val="248ED6"/>
    <a:srgbClr val="DE5566"/>
    <a:srgbClr val="ED9B1C"/>
    <a:srgbClr val="BD3B25"/>
    <a:srgbClr val="FE7142"/>
    <a:srgbClr val="309BE3"/>
    <a:srgbClr val="157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5033" autoAdjust="0"/>
  </p:normalViewPr>
  <p:slideViewPr>
    <p:cSldViewPr snapToGrid="0">
      <p:cViewPr varScale="1">
        <p:scale>
          <a:sx n="64" d="100"/>
          <a:sy n="64" d="100"/>
        </p:scale>
        <p:origin x="96" y="-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323-EE56-4998-8376-A0B0EFCBE370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A9532-D02F-464A-BA78-08F4380BA1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77B1B205-A04B-E22F-3A1D-A43EA90F9124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8CCF7D-57D3-1FFE-30F6-361950C84C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  <p:pic>
        <p:nvPicPr>
          <p:cNvPr id="4" name="Hình ảnh 31">
            <a:extLst>
              <a:ext uri="{FF2B5EF4-FFF2-40B4-BE49-F238E27FC236}">
                <a16:creationId xmlns:a16="http://schemas.microsoft.com/office/drawing/2014/main" id="{2DBCF09B-EA43-2C4E-E15C-B47B8ACE5B4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554458" y="-541097"/>
            <a:ext cx="1804572" cy="2542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66175E-1898-CF6C-E7E0-AABB4E458A3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115551" y="0"/>
            <a:ext cx="1249788" cy="499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1F04E-CD79-2124-1AAB-EDA3614117E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3255" y="6464109"/>
            <a:ext cx="1450974" cy="4999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127443"/>
            <a:ext cx="10321290" cy="460311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762C2B-B8B3-2BB0-FC98-44BDC8BE4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77" y="0"/>
            <a:ext cx="11202407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500157" y="515031"/>
            <a:ext cx="4202472" cy="824786"/>
            <a:chOff x="1717452" y="3451271"/>
            <a:chExt cx="4202472" cy="824786"/>
          </a:xfrm>
        </p:grpSpPr>
        <p:grpSp>
          <p:nvGrpSpPr>
            <p:cNvPr id="55" name="组合 54"/>
            <p:cNvGrpSpPr/>
            <p:nvPr/>
          </p:nvGrpSpPr>
          <p:grpSpPr>
            <a:xfrm>
              <a:off x="1717452" y="3451271"/>
              <a:ext cx="4202472" cy="676897"/>
              <a:chOff x="4579665" y="2117487"/>
              <a:chExt cx="4202472" cy="676897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5239606" y="2209609"/>
                <a:ext cx="3542531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>
                  <a:defRPr sz="8000">
                    <a:solidFill>
                      <a:schemeClr val="bg1"/>
                    </a:solidFill>
                    <a:effectLst>
                      <a:outerShdw blurRad="101600" dist="165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宋体" panose="02010600040101010101" pitchFamily="2" charset="-122"/>
                    <a:ea typeface="华文宋体" panose="02010600040101010101" pitchFamily="2" charset="-122"/>
                  </a:defRPr>
                </a:lvl1pPr>
              </a:lstStyle>
              <a:p>
                <a:pPr algn="just"/>
                <a:r>
                  <a:rPr lang="vi-VN" altLang="zh-CN" sz="32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字魂179号-正酷波波体" charset="-122"/>
                    <a:cs typeface="+mn-ea"/>
                    <a:sym typeface="+mn-lt"/>
                  </a:rPr>
                  <a:t>Đặt tính rồi tính:</a:t>
                </a:r>
                <a:endParaRPr lang="zh-CN" altLang="en-US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579665" y="2117487"/>
                <a:ext cx="639632" cy="639632"/>
              </a:xfrm>
              <a:prstGeom prst="ellipse">
                <a:avLst/>
              </a:prstGeom>
              <a:solidFill>
                <a:srgbClr val="1D87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altLang="zh-CN" sz="3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字魂179号-正酷波波体" charset="-122"/>
                  </a:rPr>
                  <a:t>1</a:t>
                </a:r>
                <a:endParaRPr lang="zh-CN" altLang="en-US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字魂179号-正酷波波体" charset="-122"/>
                </a:endParaRPr>
              </a:p>
            </p:txBody>
          </p:sp>
        </p:grpSp>
        <p:sp>
          <p:nvSpPr>
            <p:cNvPr id="4" name="zigzag-lines-in-side-view-position_31924"/>
            <p:cNvSpPr>
              <a:spLocks noChangeAspect="1"/>
            </p:cNvSpPr>
            <p:nvPr/>
          </p:nvSpPr>
          <p:spPr bwMode="auto">
            <a:xfrm rot="5400000">
              <a:off x="3620851" y="2390341"/>
              <a:ext cx="91440" cy="3679991"/>
            </a:xfrm>
            <a:custGeom>
              <a:avLst/>
              <a:gdLst>
                <a:gd name="connsiteX0" fmla="*/ 243276 w 323214"/>
                <a:gd name="connsiteY0" fmla="*/ 1272 h 607074"/>
                <a:gd name="connsiteX1" fmla="*/ 249275 w 323214"/>
                <a:gd name="connsiteY1" fmla="*/ 1272 h 607074"/>
                <a:gd name="connsiteX2" fmla="*/ 321941 w 323214"/>
                <a:gd name="connsiteY2" fmla="*/ 73833 h 607074"/>
                <a:gd name="connsiteX3" fmla="*/ 321941 w 323214"/>
                <a:gd name="connsiteY3" fmla="*/ 79823 h 607074"/>
                <a:gd name="connsiteX4" fmla="*/ 248369 w 323214"/>
                <a:gd name="connsiteY4" fmla="*/ 153288 h 607074"/>
                <a:gd name="connsiteX5" fmla="*/ 318885 w 323214"/>
                <a:gd name="connsiteY5" fmla="*/ 223701 h 607074"/>
                <a:gd name="connsiteX6" fmla="*/ 318885 w 323214"/>
                <a:gd name="connsiteY6" fmla="*/ 229691 h 607074"/>
                <a:gd name="connsiteX7" fmla="*/ 244973 w 323214"/>
                <a:gd name="connsiteY7" fmla="*/ 303495 h 607074"/>
                <a:gd name="connsiteX8" fmla="*/ 315150 w 323214"/>
                <a:gd name="connsiteY8" fmla="*/ 373569 h 607074"/>
                <a:gd name="connsiteX9" fmla="*/ 315150 w 323214"/>
                <a:gd name="connsiteY9" fmla="*/ 379559 h 607074"/>
                <a:gd name="connsiteX10" fmla="*/ 241578 w 323214"/>
                <a:gd name="connsiteY10" fmla="*/ 453024 h 607074"/>
                <a:gd name="connsiteX11" fmla="*/ 312094 w 323214"/>
                <a:gd name="connsiteY11" fmla="*/ 523437 h 607074"/>
                <a:gd name="connsiteX12" fmla="*/ 312094 w 323214"/>
                <a:gd name="connsiteY12" fmla="*/ 529427 h 607074"/>
                <a:gd name="connsiteX13" fmla="*/ 235579 w 323214"/>
                <a:gd name="connsiteY13" fmla="*/ 605831 h 607074"/>
                <a:gd name="connsiteX14" fmla="*/ 232523 w 323214"/>
                <a:gd name="connsiteY14" fmla="*/ 607074 h 607074"/>
                <a:gd name="connsiteX15" fmla="*/ 229580 w 323214"/>
                <a:gd name="connsiteY15" fmla="*/ 605831 h 607074"/>
                <a:gd name="connsiteX16" fmla="*/ 229580 w 323214"/>
                <a:gd name="connsiteY16" fmla="*/ 599841 h 607074"/>
                <a:gd name="connsiteX17" fmla="*/ 303152 w 323214"/>
                <a:gd name="connsiteY17" fmla="*/ 526376 h 607074"/>
                <a:gd name="connsiteX18" fmla="*/ 233428 w 323214"/>
                <a:gd name="connsiteY18" fmla="*/ 456867 h 607074"/>
                <a:gd name="connsiteX19" fmla="*/ 232975 w 323214"/>
                <a:gd name="connsiteY19" fmla="*/ 456302 h 607074"/>
                <a:gd name="connsiteX20" fmla="*/ 232636 w 323214"/>
                <a:gd name="connsiteY20" fmla="*/ 455963 h 607074"/>
                <a:gd name="connsiteX21" fmla="*/ 232636 w 323214"/>
                <a:gd name="connsiteY21" fmla="*/ 450085 h 607074"/>
                <a:gd name="connsiteX22" fmla="*/ 306208 w 323214"/>
                <a:gd name="connsiteY22" fmla="*/ 376621 h 607074"/>
                <a:gd name="connsiteX23" fmla="*/ 236484 w 323214"/>
                <a:gd name="connsiteY23" fmla="*/ 306999 h 607074"/>
                <a:gd name="connsiteX24" fmla="*/ 235239 w 323214"/>
                <a:gd name="connsiteY24" fmla="*/ 303947 h 607074"/>
                <a:gd name="connsiteX25" fmla="*/ 236371 w 323214"/>
                <a:gd name="connsiteY25" fmla="*/ 300104 h 607074"/>
                <a:gd name="connsiteX26" fmla="*/ 309943 w 323214"/>
                <a:gd name="connsiteY26" fmla="*/ 226640 h 607074"/>
                <a:gd name="connsiteX27" fmla="*/ 240219 w 323214"/>
                <a:gd name="connsiteY27" fmla="*/ 157131 h 607074"/>
                <a:gd name="connsiteX28" fmla="*/ 239880 w 323214"/>
                <a:gd name="connsiteY28" fmla="*/ 156453 h 607074"/>
                <a:gd name="connsiteX29" fmla="*/ 239427 w 323214"/>
                <a:gd name="connsiteY29" fmla="*/ 156226 h 607074"/>
                <a:gd name="connsiteX30" fmla="*/ 239427 w 323214"/>
                <a:gd name="connsiteY30" fmla="*/ 150236 h 607074"/>
                <a:gd name="connsiteX31" fmla="*/ 312999 w 323214"/>
                <a:gd name="connsiteY31" fmla="*/ 76771 h 607074"/>
                <a:gd name="connsiteX32" fmla="*/ 243276 w 323214"/>
                <a:gd name="connsiteY32" fmla="*/ 7263 h 607074"/>
                <a:gd name="connsiteX33" fmla="*/ 243276 w 323214"/>
                <a:gd name="connsiteY33" fmla="*/ 1272 h 607074"/>
                <a:gd name="connsiteX34" fmla="*/ 15004 w 323214"/>
                <a:gd name="connsiteY34" fmla="*/ 1272 h 607074"/>
                <a:gd name="connsiteX35" fmla="*/ 21005 w 323214"/>
                <a:gd name="connsiteY35" fmla="*/ 1272 h 607074"/>
                <a:gd name="connsiteX36" fmla="*/ 93705 w 323214"/>
                <a:gd name="connsiteY36" fmla="*/ 73833 h 607074"/>
                <a:gd name="connsiteX37" fmla="*/ 93705 w 323214"/>
                <a:gd name="connsiteY37" fmla="*/ 79823 h 607074"/>
                <a:gd name="connsiteX38" fmla="*/ 19986 w 323214"/>
                <a:gd name="connsiteY38" fmla="*/ 153288 h 607074"/>
                <a:gd name="connsiteX39" fmla="*/ 90534 w 323214"/>
                <a:gd name="connsiteY39" fmla="*/ 223701 h 607074"/>
                <a:gd name="connsiteX40" fmla="*/ 90534 w 323214"/>
                <a:gd name="connsiteY40" fmla="*/ 229691 h 607074"/>
                <a:gd name="connsiteX41" fmla="*/ 16589 w 323214"/>
                <a:gd name="connsiteY41" fmla="*/ 303495 h 607074"/>
                <a:gd name="connsiteX42" fmla="*/ 86797 w 323214"/>
                <a:gd name="connsiteY42" fmla="*/ 373569 h 607074"/>
                <a:gd name="connsiteX43" fmla="*/ 86797 w 323214"/>
                <a:gd name="connsiteY43" fmla="*/ 379559 h 607074"/>
                <a:gd name="connsiteX44" fmla="*/ 13192 w 323214"/>
                <a:gd name="connsiteY44" fmla="*/ 453024 h 607074"/>
                <a:gd name="connsiteX45" fmla="*/ 83740 w 323214"/>
                <a:gd name="connsiteY45" fmla="*/ 523437 h 607074"/>
                <a:gd name="connsiteX46" fmla="*/ 83740 w 323214"/>
                <a:gd name="connsiteY46" fmla="*/ 529427 h 607074"/>
                <a:gd name="connsiteX47" fmla="*/ 7190 w 323214"/>
                <a:gd name="connsiteY47" fmla="*/ 605831 h 607074"/>
                <a:gd name="connsiteX48" fmla="*/ 4133 w 323214"/>
                <a:gd name="connsiteY48" fmla="*/ 607074 h 607074"/>
                <a:gd name="connsiteX49" fmla="*/ 1188 w 323214"/>
                <a:gd name="connsiteY49" fmla="*/ 605831 h 607074"/>
                <a:gd name="connsiteX50" fmla="*/ 1188 w 323214"/>
                <a:gd name="connsiteY50" fmla="*/ 599841 h 607074"/>
                <a:gd name="connsiteX51" fmla="*/ 74794 w 323214"/>
                <a:gd name="connsiteY51" fmla="*/ 526376 h 607074"/>
                <a:gd name="connsiteX52" fmla="*/ 5038 w 323214"/>
                <a:gd name="connsiteY52" fmla="*/ 456867 h 607074"/>
                <a:gd name="connsiteX53" fmla="*/ 4699 w 323214"/>
                <a:gd name="connsiteY53" fmla="*/ 456302 h 607074"/>
                <a:gd name="connsiteX54" fmla="*/ 4246 w 323214"/>
                <a:gd name="connsiteY54" fmla="*/ 455963 h 607074"/>
                <a:gd name="connsiteX55" fmla="*/ 4246 w 323214"/>
                <a:gd name="connsiteY55" fmla="*/ 450085 h 607074"/>
                <a:gd name="connsiteX56" fmla="*/ 77851 w 323214"/>
                <a:gd name="connsiteY56" fmla="*/ 376621 h 607074"/>
                <a:gd name="connsiteX57" fmla="*/ 8209 w 323214"/>
                <a:gd name="connsiteY57" fmla="*/ 306999 h 607074"/>
                <a:gd name="connsiteX58" fmla="*/ 6964 w 323214"/>
                <a:gd name="connsiteY58" fmla="*/ 303947 h 607074"/>
                <a:gd name="connsiteX59" fmla="*/ 7983 w 323214"/>
                <a:gd name="connsiteY59" fmla="*/ 300104 h 607074"/>
                <a:gd name="connsiteX60" fmla="*/ 81588 w 323214"/>
                <a:gd name="connsiteY60" fmla="*/ 226640 h 607074"/>
                <a:gd name="connsiteX61" fmla="*/ 11946 w 323214"/>
                <a:gd name="connsiteY61" fmla="*/ 157131 h 607074"/>
                <a:gd name="connsiteX62" fmla="*/ 11493 w 323214"/>
                <a:gd name="connsiteY62" fmla="*/ 156453 h 607074"/>
                <a:gd name="connsiteX63" fmla="*/ 11153 w 323214"/>
                <a:gd name="connsiteY63" fmla="*/ 156226 h 607074"/>
                <a:gd name="connsiteX64" fmla="*/ 11153 w 323214"/>
                <a:gd name="connsiteY64" fmla="*/ 150236 h 607074"/>
                <a:gd name="connsiteX65" fmla="*/ 84646 w 323214"/>
                <a:gd name="connsiteY65" fmla="*/ 76771 h 607074"/>
                <a:gd name="connsiteX66" fmla="*/ 15004 w 323214"/>
                <a:gd name="connsiteY66" fmla="*/ 7263 h 607074"/>
                <a:gd name="connsiteX67" fmla="*/ 15004 w 323214"/>
                <a:gd name="connsiteY67" fmla="*/ 1272 h 607074"/>
                <a:gd name="connsiteX68" fmla="*/ 129172 w 323214"/>
                <a:gd name="connsiteY68" fmla="*/ 1230 h 607074"/>
                <a:gd name="connsiteX69" fmla="*/ 135171 w 323214"/>
                <a:gd name="connsiteY69" fmla="*/ 1230 h 607074"/>
                <a:gd name="connsiteX70" fmla="*/ 207837 w 323214"/>
                <a:gd name="connsiteY70" fmla="*/ 73796 h 607074"/>
                <a:gd name="connsiteX71" fmla="*/ 207837 w 323214"/>
                <a:gd name="connsiteY71" fmla="*/ 79787 h 607074"/>
                <a:gd name="connsiteX72" fmla="*/ 134265 w 323214"/>
                <a:gd name="connsiteY72" fmla="*/ 153256 h 607074"/>
                <a:gd name="connsiteX73" fmla="*/ 204781 w 323214"/>
                <a:gd name="connsiteY73" fmla="*/ 223674 h 607074"/>
                <a:gd name="connsiteX74" fmla="*/ 204781 w 323214"/>
                <a:gd name="connsiteY74" fmla="*/ 229665 h 607074"/>
                <a:gd name="connsiteX75" fmla="*/ 130756 w 323214"/>
                <a:gd name="connsiteY75" fmla="*/ 303474 h 607074"/>
                <a:gd name="connsiteX76" fmla="*/ 201046 w 323214"/>
                <a:gd name="connsiteY76" fmla="*/ 373553 h 607074"/>
                <a:gd name="connsiteX77" fmla="*/ 201046 w 323214"/>
                <a:gd name="connsiteY77" fmla="*/ 379544 h 607074"/>
                <a:gd name="connsiteX78" fmla="*/ 127474 w 323214"/>
                <a:gd name="connsiteY78" fmla="*/ 453013 h 607074"/>
                <a:gd name="connsiteX79" fmla="*/ 197877 w 323214"/>
                <a:gd name="connsiteY79" fmla="*/ 523431 h 607074"/>
                <a:gd name="connsiteX80" fmla="*/ 197877 w 323214"/>
                <a:gd name="connsiteY80" fmla="*/ 529422 h 607074"/>
                <a:gd name="connsiteX81" fmla="*/ 121362 w 323214"/>
                <a:gd name="connsiteY81" fmla="*/ 605831 h 607074"/>
                <a:gd name="connsiteX82" fmla="*/ 118419 w 323214"/>
                <a:gd name="connsiteY82" fmla="*/ 607074 h 607074"/>
                <a:gd name="connsiteX83" fmla="*/ 115363 w 323214"/>
                <a:gd name="connsiteY83" fmla="*/ 605831 h 607074"/>
                <a:gd name="connsiteX84" fmla="*/ 115363 w 323214"/>
                <a:gd name="connsiteY84" fmla="*/ 599840 h 607074"/>
                <a:gd name="connsiteX85" fmla="*/ 188935 w 323214"/>
                <a:gd name="connsiteY85" fmla="*/ 526483 h 607074"/>
                <a:gd name="connsiteX86" fmla="*/ 119324 w 323214"/>
                <a:gd name="connsiteY86" fmla="*/ 456856 h 607074"/>
                <a:gd name="connsiteX87" fmla="*/ 118871 w 323214"/>
                <a:gd name="connsiteY87" fmla="*/ 456291 h 607074"/>
                <a:gd name="connsiteX88" fmla="*/ 118532 w 323214"/>
                <a:gd name="connsiteY88" fmla="*/ 456065 h 607074"/>
                <a:gd name="connsiteX89" fmla="*/ 118532 w 323214"/>
                <a:gd name="connsiteY89" fmla="*/ 450075 h 607074"/>
                <a:gd name="connsiteX90" fmla="*/ 192104 w 323214"/>
                <a:gd name="connsiteY90" fmla="*/ 376605 h 607074"/>
                <a:gd name="connsiteX91" fmla="*/ 122380 w 323214"/>
                <a:gd name="connsiteY91" fmla="*/ 306978 h 607074"/>
                <a:gd name="connsiteX92" fmla="*/ 121135 w 323214"/>
                <a:gd name="connsiteY92" fmla="*/ 303926 h 607074"/>
                <a:gd name="connsiteX93" fmla="*/ 122267 w 323214"/>
                <a:gd name="connsiteY93" fmla="*/ 300083 h 607074"/>
                <a:gd name="connsiteX94" fmla="*/ 195839 w 323214"/>
                <a:gd name="connsiteY94" fmla="*/ 226613 h 607074"/>
                <a:gd name="connsiteX95" fmla="*/ 126115 w 323214"/>
                <a:gd name="connsiteY95" fmla="*/ 157100 h 607074"/>
                <a:gd name="connsiteX96" fmla="*/ 125663 w 323214"/>
                <a:gd name="connsiteY96" fmla="*/ 156421 h 607074"/>
                <a:gd name="connsiteX97" fmla="*/ 125323 w 323214"/>
                <a:gd name="connsiteY97" fmla="*/ 156195 h 607074"/>
                <a:gd name="connsiteX98" fmla="*/ 125323 w 323214"/>
                <a:gd name="connsiteY98" fmla="*/ 150205 h 607074"/>
                <a:gd name="connsiteX99" fmla="*/ 198895 w 323214"/>
                <a:gd name="connsiteY99" fmla="*/ 76735 h 607074"/>
                <a:gd name="connsiteX100" fmla="*/ 129172 w 323214"/>
                <a:gd name="connsiteY100" fmla="*/ 7221 h 607074"/>
                <a:gd name="connsiteX101" fmla="*/ 129172 w 323214"/>
                <a:gd name="connsiteY101" fmla="*/ 1230 h 6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214" h="607074">
                  <a:moveTo>
                    <a:pt x="243276" y="1272"/>
                  </a:moveTo>
                  <a:cubicBezTo>
                    <a:pt x="244973" y="-423"/>
                    <a:pt x="247690" y="-423"/>
                    <a:pt x="249275" y="1272"/>
                  </a:cubicBezTo>
                  <a:lnTo>
                    <a:pt x="321941" y="73833"/>
                  </a:lnTo>
                  <a:cubicBezTo>
                    <a:pt x="323639" y="75415"/>
                    <a:pt x="323639" y="78128"/>
                    <a:pt x="321941" y="79823"/>
                  </a:cubicBezTo>
                  <a:lnTo>
                    <a:pt x="248369" y="153288"/>
                  </a:lnTo>
                  <a:lnTo>
                    <a:pt x="318885" y="223701"/>
                  </a:lnTo>
                  <a:cubicBezTo>
                    <a:pt x="320470" y="225283"/>
                    <a:pt x="320470" y="227996"/>
                    <a:pt x="318885" y="229691"/>
                  </a:cubicBezTo>
                  <a:lnTo>
                    <a:pt x="244973" y="303495"/>
                  </a:lnTo>
                  <a:lnTo>
                    <a:pt x="315150" y="373569"/>
                  </a:lnTo>
                  <a:cubicBezTo>
                    <a:pt x="316848" y="375264"/>
                    <a:pt x="316848" y="377977"/>
                    <a:pt x="315150" y="379559"/>
                  </a:cubicBezTo>
                  <a:lnTo>
                    <a:pt x="241578" y="453024"/>
                  </a:lnTo>
                  <a:lnTo>
                    <a:pt x="312094" y="523437"/>
                  </a:lnTo>
                  <a:cubicBezTo>
                    <a:pt x="313678" y="525133"/>
                    <a:pt x="313678" y="527845"/>
                    <a:pt x="312094" y="529427"/>
                  </a:cubicBezTo>
                  <a:lnTo>
                    <a:pt x="235579" y="605831"/>
                  </a:lnTo>
                  <a:cubicBezTo>
                    <a:pt x="234673" y="606735"/>
                    <a:pt x="233655" y="607074"/>
                    <a:pt x="232523" y="607074"/>
                  </a:cubicBezTo>
                  <a:cubicBezTo>
                    <a:pt x="231504" y="607074"/>
                    <a:pt x="230372" y="606735"/>
                    <a:pt x="229580" y="605831"/>
                  </a:cubicBezTo>
                  <a:cubicBezTo>
                    <a:pt x="227882" y="604248"/>
                    <a:pt x="227882" y="601536"/>
                    <a:pt x="229580" y="599841"/>
                  </a:cubicBezTo>
                  <a:lnTo>
                    <a:pt x="303152" y="526376"/>
                  </a:lnTo>
                  <a:lnTo>
                    <a:pt x="233428" y="456867"/>
                  </a:lnTo>
                  <a:cubicBezTo>
                    <a:pt x="233202" y="456641"/>
                    <a:pt x="233202" y="456415"/>
                    <a:pt x="232975" y="456302"/>
                  </a:cubicBezTo>
                  <a:cubicBezTo>
                    <a:pt x="232862" y="456189"/>
                    <a:pt x="232749" y="456189"/>
                    <a:pt x="232636" y="455963"/>
                  </a:cubicBezTo>
                  <a:cubicBezTo>
                    <a:pt x="231051" y="454380"/>
                    <a:pt x="231051" y="451668"/>
                    <a:pt x="232636" y="450085"/>
                  </a:cubicBezTo>
                  <a:lnTo>
                    <a:pt x="306208" y="376621"/>
                  </a:lnTo>
                  <a:lnTo>
                    <a:pt x="236484" y="306999"/>
                  </a:lnTo>
                  <a:cubicBezTo>
                    <a:pt x="235692" y="306208"/>
                    <a:pt x="235239" y="305077"/>
                    <a:pt x="235239" y="303947"/>
                  </a:cubicBezTo>
                  <a:cubicBezTo>
                    <a:pt x="235013" y="302591"/>
                    <a:pt x="235352" y="301122"/>
                    <a:pt x="236371" y="300104"/>
                  </a:cubicBezTo>
                  <a:lnTo>
                    <a:pt x="309943" y="226640"/>
                  </a:lnTo>
                  <a:lnTo>
                    <a:pt x="240219" y="157131"/>
                  </a:lnTo>
                  <a:cubicBezTo>
                    <a:pt x="239993" y="156905"/>
                    <a:pt x="239993" y="156679"/>
                    <a:pt x="239880" y="156453"/>
                  </a:cubicBezTo>
                  <a:cubicBezTo>
                    <a:pt x="239654" y="156339"/>
                    <a:pt x="239540" y="156339"/>
                    <a:pt x="239427" y="156226"/>
                  </a:cubicBezTo>
                  <a:cubicBezTo>
                    <a:pt x="237843" y="154531"/>
                    <a:pt x="237843" y="151932"/>
                    <a:pt x="239427" y="150236"/>
                  </a:cubicBezTo>
                  <a:lnTo>
                    <a:pt x="312999" y="76771"/>
                  </a:lnTo>
                  <a:lnTo>
                    <a:pt x="243276" y="7263"/>
                  </a:lnTo>
                  <a:cubicBezTo>
                    <a:pt x="241691" y="5567"/>
                    <a:pt x="241691" y="2855"/>
                    <a:pt x="243276" y="1272"/>
                  </a:cubicBezTo>
                  <a:close/>
                  <a:moveTo>
                    <a:pt x="15004" y="1272"/>
                  </a:moveTo>
                  <a:cubicBezTo>
                    <a:pt x="16589" y="-423"/>
                    <a:pt x="19307" y="-423"/>
                    <a:pt x="21005" y="1272"/>
                  </a:cubicBezTo>
                  <a:lnTo>
                    <a:pt x="93705" y="73833"/>
                  </a:lnTo>
                  <a:cubicBezTo>
                    <a:pt x="95290" y="75415"/>
                    <a:pt x="95290" y="78128"/>
                    <a:pt x="93705" y="79823"/>
                  </a:cubicBezTo>
                  <a:lnTo>
                    <a:pt x="19986" y="153288"/>
                  </a:lnTo>
                  <a:lnTo>
                    <a:pt x="90534" y="223701"/>
                  </a:lnTo>
                  <a:cubicBezTo>
                    <a:pt x="92233" y="225283"/>
                    <a:pt x="92233" y="227996"/>
                    <a:pt x="90534" y="229691"/>
                  </a:cubicBezTo>
                  <a:lnTo>
                    <a:pt x="16589" y="303495"/>
                  </a:lnTo>
                  <a:lnTo>
                    <a:pt x="86797" y="373569"/>
                  </a:lnTo>
                  <a:cubicBezTo>
                    <a:pt x="88496" y="375264"/>
                    <a:pt x="88496" y="377977"/>
                    <a:pt x="86797" y="379559"/>
                  </a:cubicBezTo>
                  <a:lnTo>
                    <a:pt x="13192" y="453024"/>
                  </a:lnTo>
                  <a:lnTo>
                    <a:pt x="83740" y="523437"/>
                  </a:lnTo>
                  <a:cubicBezTo>
                    <a:pt x="85438" y="525133"/>
                    <a:pt x="85438" y="527845"/>
                    <a:pt x="83740" y="529427"/>
                  </a:cubicBezTo>
                  <a:lnTo>
                    <a:pt x="7190" y="605831"/>
                  </a:lnTo>
                  <a:cubicBezTo>
                    <a:pt x="6397" y="606735"/>
                    <a:pt x="5265" y="607074"/>
                    <a:pt x="4133" y="607074"/>
                  </a:cubicBezTo>
                  <a:cubicBezTo>
                    <a:pt x="3113" y="607074"/>
                    <a:pt x="1981" y="606735"/>
                    <a:pt x="1188" y="605831"/>
                  </a:cubicBezTo>
                  <a:cubicBezTo>
                    <a:pt x="-397" y="604248"/>
                    <a:pt x="-397" y="601536"/>
                    <a:pt x="1188" y="599841"/>
                  </a:cubicBezTo>
                  <a:lnTo>
                    <a:pt x="74794" y="526376"/>
                  </a:lnTo>
                  <a:lnTo>
                    <a:pt x="5038" y="456867"/>
                  </a:lnTo>
                  <a:cubicBezTo>
                    <a:pt x="4925" y="456641"/>
                    <a:pt x="4812" y="456415"/>
                    <a:pt x="4699" y="456302"/>
                  </a:cubicBezTo>
                  <a:cubicBezTo>
                    <a:pt x="4586" y="456189"/>
                    <a:pt x="4359" y="456189"/>
                    <a:pt x="4246" y="455963"/>
                  </a:cubicBezTo>
                  <a:cubicBezTo>
                    <a:pt x="2660" y="454380"/>
                    <a:pt x="2660" y="451668"/>
                    <a:pt x="4246" y="450085"/>
                  </a:cubicBezTo>
                  <a:lnTo>
                    <a:pt x="77851" y="376621"/>
                  </a:lnTo>
                  <a:lnTo>
                    <a:pt x="8209" y="306999"/>
                  </a:lnTo>
                  <a:cubicBezTo>
                    <a:pt x="7303" y="306208"/>
                    <a:pt x="6964" y="305077"/>
                    <a:pt x="6964" y="303947"/>
                  </a:cubicBezTo>
                  <a:cubicBezTo>
                    <a:pt x="6624" y="302591"/>
                    <a:pt x="6964" y="301122"/>
                    <a:pt x="7983" y="300104"/>
                  </a:cubicBezTo>
                  <a:lnTo>
                    <a:pt x="81588" y="226640"/>
                  </a:lnTo>
                  <a:lnTo>
                    <a:pt x="11946" y="157131"/>
                  </a:lnTo>
                  <a:cubicBezTo>
                    <a:pt x="11720" y="156905"/>
                    <a:pt x="11606" y="156679"/>
                    <a:pt x="11493" y="156453"/>
                  </a:cubicBezTo>
                  <a:cubicBezTo>
                    <a:pt x="11380" y="156339"/>
                    <a:pt x="11267" y="156339"/>
                    <a:pt x="11153" y="156226"/>
                  </a:cubicBezTo>
                  <a:cubicBezTo>
                    <a:pt x="9455" y="154531"/>
                    <a:pt x="9455" y="151932"/>
                    <a:pt x="11153" y="150236"/>
                  </a:cubicBezTo>
                  <a:lnTo>
                    <a:pt x="84646" y="76771"/>
                  </a:lnTo>
                  <a:lnTo>
                    <a:pt x="15004" y="7263"/>
                  </a:lnTo>
                  <a:cubicBezTo>
                    <a:pt x="13305" y="5567"/>
                    <a:pt x="13305" y="2855"/>
                    <a:pt x="15004" y="1272"/>
                  </a:cubicBezTo>
                  <a:close/>
                  <a:moveTo>
                    <a:pt x="129172" y="1230"/>
                  </a:moveTo>
                  <a:cubicBezTo>
                    <a:pt x="130869" y="-352"/>
                    <a:pt x="133586" y="-352"/>
                    <a:pt x="135171" y="1230"/>
                  </a:cubicBezTo>
                  <a:lnTo>
                    <a:pt x="207837" y="73796"/>
                  </a:lnTo>
                  <a:cubicBezTo>
                    <a:pt x="209535" y="75491"/>
                    <a:pt x="209535" y="78091"/>
                    <a:pt x="207837" y="79787"/>
                  </a:cubicBezTo>
                  <a:lnTo>
                    <a:pt x="134265" y="153256"/>
                  </a:lnTo>
                  <a:lnTo>
                    <a:pt x="204781" y="223674"/>
                  </a:lnTo>
                  <a:cubicBezTo>
                    <a:pt x="206366" y="225257"/>
                    <a:pt x="206366" y="227970"/>
                    <a:pt x="204781" y="229665"/>
                  </a:cubicBezTo>
                  <a:lnTo>
                    <a:pt x="130756" y="303474"/>
                  </a:lnTo>
                  <a:lnTo>
                    <a:pt x="201046" y="373553"/>
                  </a:lnTo>
                  <a:cubicBezTo>
                    <a:pt x="202631" y="375248"/>
                    <a:pt x="202631" y="377961"/>
                    <a:pt x="201046" y="379544"/>
                  </a:cubicBezTo>
                  <a:lnTo>
                    <a:pt x="127474" y="453013"/>
                  </a:lnTo>
                  <a:lnTo>
                    <a:pt x="197877" y="523431"/>
                  </a:lnTo>
                  <a:cubicBezTo>
                    <a:pt x="199574" y="525127"/>
                    <a:pt x="199574" y="527840"/>
                    <a:pt x="197877" y="529422"/>
                  </a:cubicBezTo>
                  <a:lnTo>
                    <a:pt x="121362" y="605831"/>
                  </a:lnTo>
                  <a:cubicBezTo>
                    <a:pt x="120569" y="606735"/>
                    <a:pt x="119437" y="607074"/>
                    <a:pt x="118419" y="607074"/>
                  </a:cubicBezTo>
                  <a:cubicBezTo>
                    <a:pt x="117287" y="607074"/>
                    <a:pt x="116268" y="606735"/>
                    <a:pt x="115363" y="605831"/>
                  </a:cubicBezTo>
                  <a:cubicBezTo>
                    <a:pt x="113778" y="604248"/>
                    <a:pt x="113778" y="601535"/>
                    <a:pt x="115363" y="599840"/>
                  </a:cubicBezTo>
                  <a:lnTo>
                    <a:pt x="188935" y="526483"/>
                  </a:lnTo>
                  <a:lnTo>
                    <a:pt x="119324" y="456856"/>
                  </a:lnTo>
                  <a:cubicBezTo>
                    <a:pt x="119098" y="456743"/>
                    <a:pt x="118985" y="456404"/>
                    <a:pt x="118871" y="456291"/>
                  </a:cubicBezTo>
                  <a:cubicBezTo>
                    <a:pt x="118758" y="456178"/>
                    <a:pt x="118645" y="456178"/>
                    <a:pt x="118532" y="456065"/>
                  </a:cubicBezTo>
                  <a:cubicBezTo>
                    <a:pt x="116834" y="454370"/>
                    <a:pt x="116834" y="451657"/>
                    <a:pt x="118532" y="450075"/>
                  </a:cubicBezTo>
                  <a:lnTo>
                    <a:pt x="192104" y="376605"/>
                  </a:lnTo>
                  <a:lnTo>
                    <a:pt x="122380" y="306978"/>
                  </a:lnTo>
                  <a:cubicBezTo>
                    <a:pt x="121588" y="306187"/>
                    <a:pt x="121135" y="305056"/>
                    <a:pt x="121135" y="303926"/>
                  </a:cubicBezTo>
                  <a:cubicBezTo>
                    <a:pt x="120909" y="302570"/>
                    <a:pt x="121248" y="301100"/>
                    <a:pt x="122267" y="300083"/>
                  </a:cubicBezTo>
                  <a:lnTo>
                    <a:pt x="195839" y="226613"/>
                  </a:lnTo>
                  <a:lnTo>
                    <a:pt x="126115" y="157100"/>
                  </a:lnTo>
                  <a:cubicBezTo>
                    <a:pt x="125889" y="156873"/>
                    <a:pt x="125889" y="156647"/>
                    <a:pt x="125663" y="156421"/>
                  </a:cubicBezTo>
                  <a:cubicBezTo>
                    <a:pt x="125550" y="156308"/>
                    <a:pt x="125436" y="156308"/>
                    <a:pt x="125323" y="156195"/>
                  </a:cubicBezTo>
                  <a:cubicBezTo>
                    <a:pt x="123739" y="154613"/>
                    <a:pt x="123739" y="151900"/>
                    <a:pt x="125323" y="150205"/>
                  </a:cubicBezTo>
                  <a:lnTo>
                    <a:pt x="198895" y="76735"/>
                  </a:lnTo>
                  <a:lnTo>
                    <a:pt x="129172" y="7221"/>
                  </a:lnTo>
                  <a:cubicBezTo>
                    <a:pt x="127587" y="5526"/>
                    <a:pt x="127587" y="2926"/>
                    <a:pt x="129172" y="1230"/>
                  </a:cubicBezTo>
                  <a:close/>
                </a:path>
              </a:pathLst>
            </a:custGeom>
            <a:noFill/>
            <a:ln>
              <a:solidFill>
                <a:srgbClr val="1D87D1"/>
              </a:solidFill>
            </a:ln>
          </p:spPr>
          <p:txBody>
            <a:bodyPr/>
            <a:lstStyle/>
            <a:p>
              <a:endParaRPr lang="en-US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001636-AD8D-F63F-C234-D3C32627DE72}"/>
              </a:ext>
            </a:extLst>
          </p:cNvPr>
          <p:cNvGrpSpPr/>
          <p:nvPr/>
        </p:nvGrpSpPr>
        <p:grpSpPr>
          <a:xfrm>
            <a:off x="609281" y="1728530"/>
            <a:ext cx="3020328" cy="769441"/>
            <a:chOff x="609281" y="1728530"/>
            <a:chExt cx="3020328" cy="769441"/>
          </a:xfrm>
        </p:grpSpPr>
        <p:sp>
          <p:nvSpPr>
            <p:cNvPr id="10" name="圆角矩形 7">
              <a:extLst>
                <a:ext uri="{FF2B5EF4-FFF2-40B4-BE49-F238E27FC236}">
                  <a16:creationId xmlns:a16="http://schemas.microsoft.com/office/drawing/2014/main" id="{9465668A-AD4D-6D54-D1A3-895095CF8821}"/>
                </a:ext>
              </a:extLst>
            </p:cNvPr>
            <p:cNvSpPr/>
            <p:nvPr/>
          </p:nvSpPr>
          <p:spPr>
            <a:xfrm>
              <a:off x="609281" y="1749941"/>
              <a:ext cx="3020328" cy="748030"/>
            </a:xfrm>
            <a:prstGeom prst="roundRect">
              <a:avLst>
                <a:gd name="adj" fmla="val 50000"/>
              </a:avLst>
            </a:prstGeom>
            <a:solidFill>
              <a:srgbClr val="DE5566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7F5B20-4A92-5CBF-04B3-E259E2B3A2A6}"/>
                </a:ext>
              </a:extLst>
            </p:cNvPr>
            <p:cNvSpPr txBox="1"/>
            <p:nvPr/>
          </p:nvSpPr>
          <p:spPr>
            <a:xfrm>
              <a:off x="819973" y="1728530"/>
              <a:ext cx="25472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0,36 : 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4979E1-5AE1-7470-292D-3EEA66F395E9}"/>
              </a:ext>
            </a:extLst>
          </p:cNvPr>
          <p:cNvGrpSpPr/>
          <p:nvPr/>
        </p:nvGrpSpPr>
        <p:grpSpPr>
          <a:xfrm>
            <a:off x="4330251" y="1752273"/>
            <a:ext cx="3192145" cy="769441"/>
            <a:chOff x="4330251" y="1817590"/>
            <a:chExt cx="3192145" cy="769441"/>
          </a:xfrm>
        </p:grpSpPr>
        <p:sp>
          <p:nvSpPr>
            <p:cNvPr id="15" name="圆角矩形 14"/>
            <p:cNvSpPr/>
            <p:nvPr/>
          </p:nvSpPr>
          <p:spPr>
            <a:xfrm>
              <a:off x="4330251" y="1817590"/>
              <a:ext cx="3192145" cy="748030"/>
            </a:xfrm>
            <a:prstGeom prst="roundRect">
              <a:avLst>
                <a:gd name="adj" fmla="val 50000"/>
              </a:avLst>
            </a:prstGeom>
            <a:solidFill>
              <a:srgbClr val="1D87D1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98A242-A891-872B-A420-E287EC862F9B}"/>
                </a:ext>
              </a:extLst>
            </p:cNvPr>
            <p:cNvSpPr txBox="1"/>
            <p:nvPr/>
          </p:nvSpPr>
          <p:spPr>
            <a:xfrm>
              <a:off x="4592630" y="1817590"/>
              <a:ext cx="25472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95,2</a:t>
              </a:r>
              <a:r>
                <a:rPr lang="vi-VN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r>
                <a:rPr lang="vi-VN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75950F-C08E-5A9B-2489-E9D49C2127C7}"/>
              </a:ext>
            </a:extLst>
          </p:cNvPr>
          <p:cNvGrpSpPr/>
          <p:nvPr/>
        </p:nvGrpSpPr>
        <p:grpSpPr>
          <a:xfrm>
            <a:off x="8232370" y="1741567"/>
            <a:ext cx="3192145" cy="769441"/>
            <a:chOff x="8223039" y="1806884"/>
            <a:chExt cx="3192145" cy="769441"/>
          </a:xfrm>
        </p:grpSpPr>
        <p:sp>
          <p:nvSpPr>
            <p:cNvPr id="11" name="圆角矩形 7">
              <a:extLst>
                <a:ext uri="{FF2B5EF4-FFF2-40B4-BE49-F238E27FC236}">
                  <a16:creationId xmlns:a16="http://schemas.microsoft.com/office/drawing/2014/main" id="{6C7F3840-412D-E9C7-E6AF-BB7474C635E6}"/>
                </a:ext>
              </a:extLst>
            </p:cNvPr>
            <p:cNvSpPr/>
            <p:nvPr/>
          </p:nvSpPr>
          <p:spPr>
            <a:xfrm>
              <a:off x="8223039" y="1817590"/>
              <a:ext cx="3192145" cy="748030"/>
            </a:xfrm>
            <a:prstGeom prst="roundRect">
              <a:avLst>
                <a:gd name="adj" fmla="val 50000"/>
              </a:avLst>
            </a:prstGeom>
            <a:solidFill>
              <a:srgbClr val="FE7142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FD0566-0CE2-83C1-00C9-5228009D80E6}"/>
                </a:ext>
              </a:extLst>
            </p:cNvPr>
            <p:cNvSpPr txBox="1"/>
            <p:nvPr/>
          </p:nvSpPr>
          <p:spPr>
            <a:xfrm>
              <a:off x="8542049" y="1806884"/>
              <a:ext cx="25472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5,28 : 4</a:t>
              </a:r>
            </a:p>
          </p:txBody>
        </p:sp>
      </p:grpSp>
      <p:pic>
        <p:nvPicPr>
          <p:cNvPr id="50" name="Hình ảnh 1">
            <a:extLst>
              <a:ext uri="{FF2B5EF4-FFF2-40B4-BE49-F238E27FC236}">
                <a16:creationId xmlns:a16="http://schemas.microsoft.com/office/drawing/2014/main" id="{D53832D3-5EE6-4373-9D08-839AE0540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660" y="3311150"/>
            <a:ext cx="2796612" cy="3026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D5AB5C-E71E-E618-9C74-A5AF59C77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258" y="3311150"/>
            <a:ext cx="5096698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42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500157" y="515031"/>
            <a:ext cx="4202472" cy="824786"/>
            <a:chOff x="1717452" y="3451271"/>
            <a:chExt cx="4202472" cy="824786"/>
          </a:xfrm>
        </p:grpSpPr>
        <p:grpSp>
          <p:nvGrpSpPr>
            <p:cNvPr id="55" name="组合 54"/>
            <p:cNvGrpSpPr/>
            <p:nvPr/>
          </p:nvGrpSpPr>
          <p:grpSpPr>
            <a:xfrm>
              <a:off x="1717452" y="3451271"/>
              <a:ext cx="4202472" cy="676897"/>
              <a:chOff x="4579665" y="2117487"/>
              <a:chExt cx="4202472" cy="676897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5239606" y="2209609"/>
                <a:ext cx="3542531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>
                  <a:defRPr sz="8000">
                    <a:solidFill>
                      <a:schemeClr val="bg1"/>
                    </a:solidFill>
                    <a:effectLst>
                      <a:outerShdw blurRad="101600" dist="165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宋体" panose="02010600040101010101" pitchFamily="2" charset="-122"/>
                    <a:ea typeface="华文宋体" panose="02010600040101010101" pitchFamily="2" charset="-122"/>
                  </a:defRPr>
                </a:lvl1pPr>
              </a:lstStyle>
              <a:p>
                <a:pPr algn="just"/>
                <a:r>
                  <a:rPr lang="vi-VN" altLang="zh-CN" sz="32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字魂179号-正酷波波体" charset="-122"/>
                    <a:cs typeface="+mn-ea"/>
                    <a:sym typeface="+mn-lt"/>
                  </a:rPr>
                  <a:t>Đặt tính rồi tính:</a:t>
                </a:r>
                <a:endParaRPr lang="zh-CN" altLang="en-US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579665" y="2117487"/>
                <a:ext cx="639632" cy="639632"/>
              </a:xfrm>
              <a:prstGeom prst="ellipse">
                <a:avLst/>
              </a:prstGeom>
              <a:solidFill>
                <a:srgbClr val="1D87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altLang="zh-CN" sz="3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字魂179号-正酷波波体" charset="-122"/>
                  </a:rPr>
                  <a:t>1</a:t>
                </a:r>
                <a:endParaRPr lang="zh-CN" altLang="en-US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字魂179号-正酷波波体" charset="-122"/>
                </a:endParaRPr>
              </a:p>
            </p:txBody>
          </p:sp>
        </p:grpSp>
        <p:sp>
          <p:nvSpPr>
            <p:cNvPr id="4" name="zigzag-lines-in-side-view-position_31924"/>
            <p:cNvSpPr>
              <a:spLocks noChangeAspect="1"/>
            </p:cNvSpPr>
            <p:nvPr/>
          </p:nvSpPr>
          <p:spPr bwMode="auto">
            <a:xfrm rot="5400000">
              <a:off x="3620851" y="2390341"/>
              <a:ext cx="91440" cy="3679991"/>
            </a:xfrm>
            <a:custGeom>
              <a:avLst/>
              <a:gdLst>
                <a:gd name="connsiteX0" fmla="*/ 243276 w 323214"/>
                <a:gd name="connsiteY0" fmla="*/ 1272 h 607074"/>
                <a:gd name="connsiteX1" fmla="*/ 249275 w 323214"/>
                <a:gd name="connsiteY1" fmla="*/ 1272 h 607074"/>
                <a:gd name="connsiteX2" fmla="*/ 321941 w 323214"/>
                <a:gd name="connsiteY2" fmla="*/ 73833 h 607074"/>
                <a:gd name="connsiteX3" fmla="*/ 321941 w 323214"/>
                <a:gd name="connsiteY3" fmla="*/ 79823 h 607074"/>
                <a:gd name="connsiteX4" fmla="*/ 248369 w 323214"/>
                <a:gd name="connsiteY4" fmla="*/ 153288 h 607074"/>
                <a:gd name="connsiteX5" fmla="*/ 318885 w 323214"/>
                <a:gd name="connsiteY5" fmla="*/ 223701 h 607074"/>
                <a:gd name="connsiteX6" fmla="*/ 318885 w 323214"/>
                <a:gd name="connsiteY6" fmla="*/ 229691 h 607074"/>
                <a:gd name="connsiteX7" fmla="*/ 244973 w 323214"/>
                <a:gd name="connsiteY7" fmla="*/ 303495 h 607074"/>
                <a:gd name="connsiteX8" fmla="*/ 315150 w 323214"/>
                <a:gd name="connsiteY8" fmla="*/ 373569 h 607074"/>
                <a:gd name="connsiteX9" fmla="*/ 315150 w 323214"/>
                <a:gd name="connsiteY9" fmla="*/ 379559 h 607074"/>
                <a:gd name="connsiteX10" fmla="*/ 241578 w 323214"/>
                <a:gd name="connsiteY10" fmla="*/ 453024 h 607074"/>
                <a:gd name="connsiteX11" fmla="*/ 312094 w 323214"/>
                <a:gd name="connsiteY11" fmla="*/ 523437 h 607074"/>
                <a:gd name="connsiteX12" fmla="*/ 312094 w 323214"/>
                <a:gd name="connsiteY12" fmla="*/ 529427 h 607074"/>
                <a:gd name="connsiteX13" fmla="*/ 235579 w 323214"/>
                <a:gd name="connsiteY13" fmla="*/ 605831 h 607074"/>
                <a:gd name="connsiteX14" fmla="*/ 232523 w 323214"/>
                <a:gd name="connsiteY14" fmla="*/ 607074 h 607074"/>
                <a:gd name="connsiteX15" fmla="*/ 229580 w 323214"/>
                <a:gd name="connsiteY15" fmla="*/ 605831 h 607074"/>
                <a:gd name="connsiteX16" fmla="*/ 229580 w 323214"/>
                <a:gd name="connsiteY16" fmla="*/ 599841 h 607074"/>
                <a:gd name="connsiteX17" fmla="*/ 303152 w 323214"/>
                <a:gd name="connsiteY17" fmla="*/ 526376 h 607074"/>
                <a:gd name="connsiteX18" fmla="*/ 233428 w 323214"/>
                <a:gd name="connsiteY18" fmla="*/ 456867 h 607074"/>
                <a:gd name="connsiteX19" fmla="*/ 232975 w 323214"/>
                <a:gd name="connsiteY19" fmla="*/ 456302 h 607074"/>
                <a:gd name="connsiteX20" fmla="*/ 232636 w 323214"/>
                <a:gd name="connsiteY20" fmla="*/ 455963 h 607074"/>
                <a:gd name="connsiteX21" fmla="*/ 232636 w 323214"/>
                <a:gd name="connsiteY21" fmla="*/ 450085 h 607074"/>
                <a:gd name="connsiteX22" fmla="*/ 306208 w 323214"/>
                <a:gd name="connsiteY22" fmla="*/ 376621 h 607074"/>
                <a:gd name="connsiteX23" fmla="*/ 236484 w 323214"/>
                <a:gd name="connsiteY23" fmla="*/ 306999 h 607074"/>
                <a:gd name="connsiteX24" fmla="*/ 235239 w 323214"/>
                <a:gd name="connsiteY24" fmla="*/ 303947 h 607074"/>
                <a:gd name="connsiteX25" fmla="*/ 236371 w 323214"/>
                <a:gd name="connsiteY25" fmla="*/ 300104 h 607074"/>
                <a:gd name="connsiteX26" fmla="*/ 309943 w 323214"/>
                <a:gd name="connsiteY26" fmla="*/ 226640 h 607074"/>
                <a:gd name="connsiteX27" fmla="*/ 240219 w 323214"/>
                <a:gd name="connsiteY27" fmla="*/ 157131 h 607074"/>
                <a:gd name="connsiteX28" fmla="*/ 239880 w 323214"/>
                <a:gd name="connsiteY28" fmla="*/ 156453 h 607074"/>
                <a:gd name="connsiteX29" fmla="*/ 239427 w 323214"/>
                <a:gd name="connsiteY29" fmla="*/ 156226 h 607074"/>
                <a:gd name="connsiteX30" fmla="*/ 239427 w 323214"/>
                <a:gd name="connsiteY30" fmla="*/ 150236 h 607074"/>
                <a:gd name="connsiteX31" fmla="*/ 312999 w 323214"/>
                <a:gd name="connsiteY31" fmla="*/ 76771 h 607074"/>
                <a:gd name="connsiteX32" fmla="*/ 243276 w 323214"/>
                <a:gd name="connsiteY32" fmla="*/ 7263 h 607074"/>
                <a:gd name="connsiteX33" fmla="*/ 243276 w 323214"/>
                <a:gd name="connsiteY33" fmla="*/ 1272 h 607074"/>
                <a:gd name="connsiteX34" fmla="*/ 15004 w 323214"/>
                <a:gd name="connsiteY34" fmla="*/ 1272 h 607074"/>
                <a:gd name="connsiteX35" fmla="*/ 21005 w 323214"/>
                <a:gd name="connsiteY35" fmla="*/ 1272 h 607074"/>
                <a:gd name="connsiteX36" fmla="*/ 93705 w 323214"/>
                <a:gd name="connsiteY36" fmla="*/ 73833 h 607074"/>
                <a:gd name="connsiteX37" fmla="*/ 93705 w 323214"/>
                <a:gd name="connsiteY37" fmla="*/ 79823 h 607074"/>
                <a:gd name="connsiteX38" fmla="*/ 19986 w 323214"/>
                <a:gd name="connsiteY38" fmla="*/ 153288 h 607074"/>
                <a:gd name="connsiteX39" fmla="*/ 90534 w 323214"/>
                <a:gd name="connsiteY39" fmla="*/ 223701 h 607074"/>
                <a:gd name="connsiteX40" fmla="*/ 90534 w 323214"/>
                <a:gd name="connsiteY40" fmla="*/ 229691 h 607074"/>
                <a:gd name="connsiteX41" fmla="*/ 16589 w 323214"/>
                <a:gd name="connsiteY41" fmla="*/ 303495 h 607074"/>
                <a:gd name="connsiteX42" fmla="*/ 86797 w 323214"/>
                <a:gd name="connsiteY42" fmla="*/ 373569 h 607074"/>
                <a:gd name="connsiteX43" fmla="*/ 86797 w 323214"/>
                <a:gd name="connsiteY43" fmla="*/ 379559 h 607074"/>
                <a:gd name="connsiteX44" fmla="*/ 13192 w 323214"/>
                <a:gd name="connsiteY44" fmla="*/ 453024 h 607074"/>
                <a:gd name="connsiteX45" fmla="*/ 83740 w 323214"/>
                <a:gd name="connsiteY45" fmla="*/ 523437 h 607074"/>
                <a:gd name="connsiteX46" fmla="*/ 83740 w 323214"/>
                <a:gd name="connsiteY46" fmla="*/ 529427 h 607074"/>
                <a:gd name="connsiteX47" fmla="*/ 7190 w 323214"/>
                <a:gd name="connsiteY47" fmla="*/ 605831 h 607074"/>
                <a:gd name="connsiteX48" fmla="*/ 4133 w 323214"/>
                <a:gd name="connsiteY48" fmla="*/ 607074 h 607074"/>
                <a:gd name="connsiteX49" fmla="*/ 1188 w 323214"/>
                <a:gd name="connsiteY49" fmla="*/ 605831 h 607074"/>
                <a:gd name="connsiteX50" fmla="*/ 1188 w 323214"/>
                <a:gd name="connsiteY50" fmla="*/ 599841 h 607074"/>
                <a:gd name="connsiteX51" fmla="*/ 74794 w 323214"/>
                <a:gd name="connsiteY51" fmla="*/ 526376 h 607074"/>
                <a:gd name="connsiteX52" fmla="*/ 5038 w 323214"/>
                <a:gd name="connsiteY52" fmla="*/ 456867 h 607074"/>
                <a:gd name="connsiteX53" fmla="*/ 4699 w 323214"/>
                <a:gd name="connsiteY53" fmla="*/ 456302 h 607074"/>
                <a:gd name="connsiteX54" fmla="*/ 4246 w 323214"/>
                <a:gd name="connsiteY54" fmla="*/ 455963 h 607074"/>
                <a:gd name="connsiteX55" fmla="*/ 4246 w 323214"/>
                <a:gd name="connsiteY55" fmla="*/ 450085 h 607074"/>
                <a:gd name="connsiteX56" fmla="*/ 77851 w 323214"/>
                <a:gd name="connsiteY56" fmla="*/ 376621 h 607074"/>
                <a:gd name="connsiteX57" fmla="*/ 8209 w 323214"/>
                <a:gd name="connsiteY57" fmla="*/ 306999 h 607074"/>
                <a:gd name="connsiteX58" fmla="*/ 6964 w 323214"/>
                <a:gd name="connsiteY58" fmla="*/ 303947 h 607074"/>
                <a:gd name="connsiteX59" fmla="*/ 7983 w 323214"/>
                <a:gd name="connsiteY59" fmla="*/ 300104 h 607074"/>
                <a:gd name="connsiteX60" fmla="*/ 81588 w 323214"/>
                <a:gd name="connsiteY60" fmla="*/ 226640 h 607074"/>
                <a:gd name="connsiteX61" fmla="*/ 11946 w 323214"/>
                <a:gd name="connsiteY61" fmla="*/ 157131 h 607074"/>
                <a:gd name="connsiteX62" fmla="*/ 11493 w 323214"/>
                <a:gd name="connsiteY62" fmla="*/ 156453 h 607074"/>
                <a:gd name="connsiteX63" fmla="*/ 11153 w 323214"/>
                <a:gd name="connsiteY63" fmla="*/ 156226 h 607074"/>
                <a:gd name="connsiteX64" fmla="*/ 11153 w 323214"/>
                <a:gd name="connsiteY64" fmla="*/ 150236 h 607074"/>
                <a:gd name="connsiteX65" fmla="*/ 84646 w 323214"/>
                <a:gd name="connsiteY65" fmla="*/ 76771 h 607074"/>
                <a:gd name="connsiteX66" fmla="*/ 15004 w 323214"/>
                <a:gd name="connsiteY66" fmla="*/ 7263 h 607074"/>
                <a:gd name="connsiteX67" fmla="*/ 15004 w 323214"/>
                <a:gd name="connsiteY67" fmla="*/ 1272 h 607074"/>
                <a:gd name="connsiteX68" fmla="*/ 129172 w 323214"/>
                <a:gd name="connsiteY68" fmla="*/ 1230 h 607074"/>
                <a:gd name="connsiteX69" fmla="*/ 135171 w 323214"/>
                <a:gd name="connsiteY69" fmla="*/ 1230 h 607074"/>
                <a:gd name="connsiteX70" fmla="*/ 207837 w 323214"/>
                <a:gd name="connsiteY70" fmla="*/ 73796 h 607074"/>
                <a:gd name="connsiteX71" fmla="*/ 207837 w 323214"/>
                <a:gd name="connsiteY71" fmla="*/ 79787 h 607074"/>
                <a:gd name="connsiteX72" fmla="*/ 134265 w 323214"/>
                <a:gd name="connsiteY72" fmla="*/ 153256 h 607074"/>
                <a:gd name="connsiteX73" fmla="*/ 204781 w 323214"/>
                <a:gd name="connsiteY73" fmla="*/ 223674 h 607074"/>
                <a:gd name="connsiteX74" fmla="*/ 204781 w 323214"/>
                <a:gd name="connsiteY74" fmla="*/ 229665 h 607074"/>
                <a:gd name="connsiteX75" fmla="*/ 130756 w 323214"/>
                <a:gd name="connsiteY75" fmla="*/ 303474 h 607074"/>
                <a:gd name="connsiteX76" fmla="*/ 201046 w 323214"/>
                <a:gd name="connsiteY76" fmla="*/ 373553 h 607074"/>
                <a:gd name="connsiteX77" fmla="*/ 201046 w 323214"/>
                <a:gd name="connsiteY77" fmla="*/ 379544 h 607074"/>
                <a:gd name="connsiteX78" fmla="*/ 127474 w 323214"/>
                <a:gd name="connsiteY78" fmla="*/ 453013 h 607074"/>
                <a:gd name="connsiteX79" fmla="*/ 197877 w 323214"/>
                <a:gd name="connsiteY79" fmla="*/ 523431 h 607074"/>
                <a:gd name="connsiteX80" fmla="*/ 197877 w 323214"/>
                <a:gd name="connsiteY80" fmla="*/ 529422 h 607074"/>
                <a:gd name="connsiteX81" fmla="*/ 121362 w 323214"/>
                <a:gd name="connsiteY81" fmla="*/ 605831 h 607074"/>
                <a:gd name="connsiteX82" fmla="*/ 118419 w 323214"/>
                <a:gd name="connsiteY82" fmla="*/ 607074 h 607074"/>
                <a:gd name="connsiteX83" fmla="*/ 115363 w 323214"/>
                <a:gd name="connsiteY83" fmla="*/ 605831 h 607074"/>
                <a:gd name="connsiteX84" fmla="*/ 115363 w 323214"/>
                <a:gd name="connsiteY84" fmla="*/ 599840 h 607074"/>
                <a:gd name="connsiteX85" fmla="*/ 188935 w 323214"/>
                <a:gd name="connsiteY85" fmla="*/ 526483 h 607074"/>
                <a:gd name="connsiteX86" fmla="*/ 119324 w 323214"/>
                <a:gd name="connsiteY86" fmla="*/ 456856 h 607074"/>
                <a:gd name="connsiteX87" fmla="*/ 118871 w 323214"/>
                <a:gd name="connsiteY87" fmla="*/ 456291 h 607074"/>
                <a:gd name="connsiteX88" fmla="*/ 118532 w 323214"/>
                <a:gd name="connsiteY88" fmla="*/ 456065 h 607074"/>
                <a:gd name="connsiteX89" fmla="*/ 118532 w 323214"/>
                <a:gd name="connsiteY89" fmla="*/ 450075 h 607074"/>
                <a:gd name="connsiteX90" fmla="*/ 192104 w 323214"/>
                <a:gd name="connsiteY90" fmla="*/ 376605 h 607074"/>
                <a:gd name="connsiteX91" fmla="*/ 122380 w 323214"/>
                <a:gd name="connsiteY91" fmla="*/ 306978 h 607074"/>
                <a:gd name="connsiteX92" fmla="*/ 121135 w 323214"/>
                <a:gd name="connsiteY92" fmla="*/ 303926 h 607074"/>
                <a:gd name="connsiteX93" fmla="*/ 122267 w 323214"/>
                <a:gd name="connsiteY93" fmla="*/ 300083 h 607074"/>
                <a:gd name="connsiteX94" fmla="*/ 195839 w 323214"/>
                <a:gd name="connsiteY94" fmla="*/ 226613 h 607074"/>
                <a:gd name="connsiteX95" fmla="*/ 126115 w 323214"/>
                <a:gd name="connsiteY95" fmla="*/ 157100 h 607074"/>
                <a:gd name="connsiteX96" fmla="*/ 125663 w 323214"/>
                <a:gd name="connsiteY96" fmla="*/ 156421 h 607074"/>
                <a:gd name="connsiteX97" fmla="*/ 125323 w 323214"/>
                <a:gd name="connsiteY97" fmla="*/ 156195 h 607074"/>
                <a:gd name="connsiteX98" fmla="*/ 125323 w 323214"/>
                <a:gd name="connsiteY98" fmla="*/ 150205 h 607074"/>
                <a:gd name="connsiteX99" fmla="*/ 198895 w 323214"/>
                <a:gd name="connsiteY99" fmla="*/ 76735 h 607074"/>
                <a:gd name="connsiteX100" fmla="*/ 129172 w 323214"/>
                <a:gd name="connsiteY100" fmla="*/ 7221 h 607074"/>
                <a:gd name="connsiteX101" fmla="*/ 129172 w 323214"/>
                <a:gd name="connsiteY101" fmla="*/ 1230 h 6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214" h="607074">
                  <a:moveTo>
                    <a:pt x="243276" y="1272"/>
                  </a:moveTo>
                  <a:cubicBezTo>
                    <a:pt x="244973" y="-423"/>
                    <a:pt x="247690" y="-423"/>
                    <a:pt x="249275" y="1272"/>
                  </a:cubicBezTo>
                  <a:lnTo>
                    <a:pt x="321941" y="73833"/>
                  </a:lnTo>
                  <a:cubicBezTo>
                    <a:pt x="323639" y="75415"/>
                    <a:pt x="323639" y="78128"/>
                    <a:pt x="321941" y="79823"/>
                  </a:cubicBezTo>
                  <a:lnTo>
                    <a:pt x="248369" y="153288"/>
                  </a:lnTo>
                  <a:lnTo>
                    <a:pt x="318885" y="223701"/>
                  </a:lnTo>
                  <a:cubicBezTo>
                    <a:pt x="320470" y="225283"/>
                    <a:pt x="320470" y="227996"/>
                    <a:pt x="318885" y="229691"/>
                  </a:cubicBezTo>
                  <a:lnTo>
                    <a:pt x="244973" y="303495"/>
                  </a:lnTo>
                  <a:lnTo>
                    <a:pt x="315150" y="373569"/>
                  </a:lnTo>
                  <a:cubicBezTo>
                    <a:pt x="316848" y="375264"/>
                    <a:pt x="316848" y="377977"/>
                    <a:pt x="315150" y="379559"/>
                  </a:cubicBezTo>
                  <a:lnTo>
                    <a:pt x="241578" y="453024"/>
                  </a:lnTo>
                  <a:lnTo>
                    <a:pt x="312094" y="523437"/>
                  </a:lnTo>
                  <a:cubicBezTo>
                    <a:pt x="313678" y="525133"/>
                    <a:pt x="313678" y="527845"/>
                    <a:pt x="312094" y="529427"/>
                  </a:cubicBezTo>
                  <a:lnTo>
                    <a:pt x="235579" y="605831"/>
                  </a:lnTo>
                  <a:cubicBezTo>
                    <a:pt x="234673" y="606735"/>
                    <a:pt x="233655" y="607074"/>
                    <a:pt x="232523" y="607074"/>
                  </a:cubicBezTo>
                  <a:cubicBezTo>
                    <a:pt x="231504" y="607074"/>
                    <a:pt x="230372" y="606735"/>
                    <a:pt x="229580" y="605831"/>
                  </a:cubicBezTo>
                  <a:cubicBezTo>
                    <a:pt x="227882" y="604248"/>
                    <a:pt x="227882" y="601536"/>
                    <a:pt x="229580" y="599841"/>
                  </a:cubicBezTo>
                  <a:lnTo>
                    <a:pt x="303152" y="526376"/>
                  </a:lnTo>
                  <a:lnTo>
                    <a:pt x="233428" y="456867"/>
                  </a:lnTo>
                  <a:cubicBezTo>
                    <a:pt x="233202" y="456641"/>
                    <a:pt x="233202" y="456415"/>
                    <a:pt x="232975" y="456302"/>
                  </a:cubicBezTo>
                  <a:cubicBezTo>
                    <a:pt x="232862" y="456189"/>
                    <a:pt x="232749" y="456189"/>
                    <a:pt x="232636" y="455963"/>
                  </a:cubicBezTo>
                  <a:cubicBezTo>
                    <a:pt x="231051" y="454380"/>
                    <a:pt x="231051" y="451668"/>
                    <a:pt x="232636" y="450085"/>
                  </a:cubicBezTo>
                  <a:lnTo>
                    <a:pt x="306208" y="376621"/>
                  </a:lnTo>
                  <a:lnTo>
                    <a:pt x="236484" y="306999"/>
                  </a:lnTo>
                  <a:cubicBezTo>
                    <a:pt x="235692" y="306208"/>
                    <a:pt x="235239" y="305077"/>
                    <a:pt x="235239" y="303947"/>
                  </a:cubicBezTo>
                  <a:cubicBezTo>
                    <a:pt x="235013" y="302591"/>
                    <a:pt x="235352" y="301122"/>
                    <a:pt x="236371" y="300104"/>
                  </a:cubicBezTo>
                  <a:lnTo>
                    <a:pt x="309943" y="226640"/>
                  </a:lnTo>
                  <a:lnTo>
                    <a:pt x="240219" y="157131"/>
                  </a:lnTo>
                  <a:cubicBezTo>
                    <a:pt x="239993" y="156905"/>
                    <a:pt x="239993" y="156679"/>
                    <a:pt x="239880" y="156453"/>
                  </a:cubicBezTo>
                  <a:cubicBezTo>
                    <a:pt x="239654" y="156339"/>
                    <a:pt x="239540" y="156339"/>
                    <a:pt x="239427" y="156226"/>
                  </a:cubicBezTo>
                  <a:cubicBezTo>
                    <a:pt x="237843" y="154531"/>
                    <a:pt x="237843" y="151932"/>
                    <a:pt x="239427" y="150236"/>
                  </a:cubicBezTo>
                  <a:lnTo>
                    <a:pt x="312999" y="76771"/>
                  </a:lnTo>
                  <a:lnTo>
                    <a:pt x="243276" y="7263"/>
                  </a:lnTo>
                  <a:cubicBezTo>
                    <a:pt x="241691" y="5567"/>
                    <a:pt x="241691" y="2855"/>
                    <a:pt x="243276" y="1272"/>
                  </a:cubicBezTo>
                  <a:close/>
                  <a:moveTo>
                    <a:pt x="15004" y="1272"/>
                  </a:moveTo>
                  <a:cubicBezTo>
                    <a:pt x="16589" y="-423"/>
                    <a:pt x="19307" y="-423"/>
                    <a:pt x="21005" y="1272"/>
                  </a:cubicBezTo>
                  <a:lnTo>
                    <a:pt x="93705" y="73833"/>
                  </a:lnTo>
                  <a:cubicBezTo>
                    <a:pt x="95290" y="75415"/>
                    <a:pt x="95290" y="78128"/>
                    <a:pt x="93705" y="79823"/>
                  </a:cubicBezTo>
                  <a:lnTo>
                    <a:pt x="19986" y="153288"/>
                  </a:lnTo>
                  <a:lnTo>
                    <a:pt x="90534" y="223701"/>
                  </a:lnTo>
                  <a:cubicBezTo>
                    <a:pt x="92233" y="225283"/>
                    <a:pt x="92233" y="227996"/>
                    <a:pt x="90534" y="229691"/>
                  </a:cubicBezTo>
                  <a:lnTo>
                    <a:pt x="16589" y="303495"/>
                  </a:lnTo>
                  <a:lnTo>
                    <a:pt x="86797" y="373569"/>
                  </a:lnTo>
                  <a:cubicBezTo>
                    <a:pt x="88496" y="375264"/>
                    <a:pt x="88496" y="377977"/>
                    <a:pt x="86797" y="379559"/>
                  </a:cubicBezTo>
                  <a:lnTo>
                    <a:pt x="13192" y="453024"/>
                  </a:lnTo>
                  <a:lnTo>
                    <a:pt x="83740" y="523437"/>
                  </a:lnTo>
                  <a:cubicBezTo>
                    <a:pt x="85438" y="525133"/>
                    <a:pt x="85438" y="527845"/>
                    <a:pt x="83740" y="529427"/>
                  </a:cubicBezTo>
                  <a:lnTo>
                    <a:pt x="7190" y="605831"/>
                  </a:lnTo>
                  <a:cubicBezTo>
                    <a:pt x="6397" y="606735"/>
                    <a:pt x="5265" y="607074"/>
                    <a:pt x="4133" y="607074"/>
                  </a:cubicBezTo>
                  <a:cubicBezTo>
                    <a:pt x="3113" y="607074"/>
                    <a:pt x="1981" y="606735"/>
                    <a:pt x="1188" y="605831"/>
                  </a:cubicBezTo>
                  <a:cubicBezTo>
                    <a:pt x="-397" y="604248"/>
                    <a:pt x="-397" y="601536"/>
                    <a:pt x="1188" y="599841"/>
                  </a:cubicBezTo>
                  <a:lnTo>
                    <a:pt x="74794" y="526376"/>
                  </a:lnTo>
                  <a:lnTo>
                    <a:pt x="5038" y="456867"/>
                  </a:lnTo>
                  <a:cubicBezTo>
                    <a:pt x="4925" y="456641"/>
                    <a:pt x="4812" y="456415"/>
                    <a:pt x="4699" y="456302"/>
                  </a:cubicBezTo>
                  <a:cubicBezTo>
                    <a:pt x="4586" y="456189"/>
                    <a:pt x="4359" y="456189"/>
                    <a:pt x="4246" y="455963"/>
                  </a:cubicBezTo>
                  <a:cubicBezTo>
                    <a:pt x="2660" y="454380"/>
                    <a:pt x="2660" y="451668"/>
                    <a:pt x="4246" y="450085"/>
                  </a:cubicBezTo>
                  <a:lnTo>
                    <a:pt x="77851" y="376621"/>
                  </a:lnTo>
                  <a:lnTo>
                    <a:pt x="8209" y="306999"/>
                  </a:lnTo>
                  <a:cubicBezTo>
                    <a:pt x="7303" y="306208"/>
                    <a:pt x="6964" y="305077"/>
                    <a:pt x="6964" y="303947"/>
                  </a:cubicBezTo>
                  <a:cubicBezTo>
                    <a:pt x="6624" y="302591"/>
                    <a:pt x="6964" y="301122"/>
                    <a:pt x="7983" y="300104"/>
                  </a:cubicBezTo>
                  <a:lnTo>
                    <a:pt x="81588" y="226640"/>
                  </a:lnTo>
                  <a:lnTo>
                    <a:pt x="11946" y="157131"/>
                  </a:lnTo>
                  <a:cubicBezTo>
                    <a:pt x="11720" y="156905"/>
                    <a:pt x="11606" y="156679"/>
                    <a:pt x="11493" y="156453"/>
                  </a:cubicBezTo>
                  <a:cubicBezTo>
                    <a:pt x="11380" y="156339"/>
                    <a:pt x="11267" y="156339"/>
                    <a:pt x="11153" y="156226"/>
                  </a:cubicBezTo>
                  <a:cubicBezTo>
                    <a:pt x="9455" y="154531"/>
                    <a:pt x="9455" y="151932"/>
                    <a:pt x="11153" y="150236"/>
                  </a:cubicBezTo>
                  <a:lnTo>
                    <a:pt x="84646" y="76771"/>
                  </a:lnTo>
                  <a:lnTo>
                    <a:pt x="15004" y="7263"/>
                  </a:lnTo>
                  <a:cubicBezTo>
                    <a:pt x="13305" y="5567"/>
                    <a:pt x="13305" y="2855"/>
                    <a:pt x="15004" y="1272"/>
                  </a:cubicBezTo>
                  <a:close/>
                  <a:moveTo>
                    <a:pt x="129172" y="1230"/>
                  </a:moveTo>
                  <a:cubicBezTo>
                    <a:pt x="130869" y="-352"/>
                    <a:pt x="133586" y="-352"/>
                    <a:pt x="135171" y="1230"/>
                  </a:cubicBezTo>
                  <a:lnTo>
                    <a:pt x="207837" y="73796"/>
                  </a:lnTo>
                  <a:cubicBezTo>
                    <a:pt x="209535" y="75491"/>
                    <a:pt x="209535" y="78091"/>
                    <a:pt x="207837" y="79787"/>
                  </a:cubicBezTo>
                  <a:lnTo>
                    <a:pt x="134265" y="153256"/>
                  </a:lnTo>
                  <a:lnTo>
                    <a:pt x="204781" y="223674"/>
                  </a:lnTo>
                  <a:cubicBezTo>
                    <a:pt x="206366" y="225257"/>
                    <a:pt x="206366" y="227970"/>
                    <a:pt x="204781" y="229665"/>
                  </a:cubicBezTo>
                  <a:lnTo>
                    <a:pt x="130756" y="303474"/>
                  </a:lnTo>
                  <a:lnTo>
                    <a:pt x="201046" y="373553"/>
                  </a:lnTo>
                  <a:cubicBezTo>
                    <a:pt x="202631" y="375248"/>
                    <a:pt x="202631" y="377961"/>
                    <a:pt x="201046" y="379544"/>
                  </a:cubicBezTo>
                  <a:lnTo>
                    <a:pt x="127474" y="453013"/>
                  </a:lnTo>
                  <a:lnTo>
                    <a:pt x="197877" y="523431"/>
                  </a:lnTo>
                  <a:cubicBezTo>
                    <a:pt x="199574" y="525127"/>
                    <a:pt x="199574" y="527840"/>
                    <a:pt x="197877" y="529422"/>
                  </a:cubicBezTo>
                  <a:lnTo>
                    <a:pt x="121362" y="605831"/>
                  </a:lnTo>
                  <a:cubicBezTo>
                    <a:pt x="120569" y="606735"/>
                    <a:pt x="119437" y="607074"/>
                    <a:pt x="118419" y="607074"/>
                  </a:cubicBezTo>
                  <a:cubicBezTo>
                    <a:pt x="117287" y="607074"/>
                    <a:pt x="116268" y="606735"/>
                    <a:pt x="115363" y="605831"/>
                  </a:cubicBezTo>
                  <a:cubicBezTo>
                    <a:pt x="113778" y="604248"/>
                    <a:pt x="113778" y="601535"/>
                    <a:pt x="115363" y="599840"/>
                  </a:cubicBezTo>
                  <a:lnTo>
                    <a:pt x="188935" y="526483"/>
                  </a:lnTo>
                  <a:lnTo>
                    <a:pt x="119324" y="456856"/>
                  </a:lnTo>
                  <a:cubicBezTo>
                    <a:pt x="119098" y="456743"/>
                    <a:pt x="118985" y="456404"/>
                    <a:pt x="118871" y="456291"/>
                  </a:cubicBezTo>
                  <a:cubicBezTo>
                    <a:pt x="118758" y="456178"/>
                    <a:pt x="118645" y="456178"/>
                    <a:pt x="118532" y="456065"/>
                  </a:cubicBezTo>
                  <a:cubicBezTo>
                    <a:pt x="116834" y="454370"/>
                    <a:pt x="116834" y="451657"/>
                    <a:pt x="118532" y="450075"/>
                  </a:cubicBezTo>
                  <a:lnTo>
                    <a:pt x="192104" y="376605"/>
                  </a:lnTo>
                  <a:lnTo>
                    <a:pt x="122380" y="306978"/>
                  </a:lnTo>
                  <a:cubicBezTo>
                    <a:pt x="121588" y="306187"/>
                    <a:pt x="121135" y="305056"/>
                    <a:pt x="121135" y="303926"/>
                  </a:cubicBezTo>
                  <a:cubicBezTo>
                    <a:pt x="120909" y="302570"/>
                    <a:pt x="121248" y="301100"/>
                    <a:pt x="122267" y="300083"/>
                  </a:cubicBezTo>
                  <a:lnTo>
                    <a:pt x="195839" y="226613"/>
                  </a:lnTo>
                  <a:lnTo>
                    <a:pt x="126115" y="157100"/>
                  </a:lnTo>
                  <a:cubicBezTo>
                    <a:pt x="125889" y="156873"/>
                    <a:pt x="125889" y="156647"/>
                    <a:pt x="125663" y="156421"/>
                  </a:cubicBezTo>
                  <a:cubicBezTo>
                    <a:pt x="125550" y="156308"/>
                    <a:pt x="125436" y="156308"/>
                    <a:pt x="125323" y="156195"/>
                  </a:cubicBezTo>
                  <a:cubicBezTo>
                    <a:pt x="123739" y="154613"/>
                    <a:pt x="123739" y="151900"/>
                    <a:pt x="125323" y="150205"/>
                  </a:cubicBezTo>
                  <a:lnTo>
                    <a:pt x="198895" y="76735"/>
                  </a:lnTo>
                  <a:lnTo>
                    <a:pt x="129172" y="7221"/>
                  </a:lnTo>
                  <a:cubicBezTo>
                    <a:pt x="127587" y="5526"/>
                    <a:pt x="127587" y="2926"/>
                    <a:pt x="129172" y="1230"/>
                  </a:cubicBezTo>
                  <a:close/>
                </a:path>
              </a:pathLst>
            </a:custGeom>
            <a:noFill/>
            <a:ln>
              <a:solidFill>
                <a:srgbClr val="1D87D1"/>
              </a:solidFill>
            </a:ln>
          </p:spPr>
          <p:txBody>
            <a:bodyPr/>
            <a:lstStyle/>
            <a:p>
              <a:endParaRPr lang="en-US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001636-AD8D-F63F-C234-D3C32627DE72}"/>
              </a:ext>
            </a:extLst>
          </p:cNvPr>
          <p:cNvGrpSpPr/>
          <p:nvPr/>
        </p:nvGrpSpPr>
        <p:grpSpPr>
          <a:xfrm>
            <a:off x="609281" y="1728530"/>
            <a:ext cx="3020328" cy="769441"/>
            <a:chOff x="609281" y="1728530"/>
            <a:chExt cx="3020328" cy="769441"/>
          </a:xfrm>
        </p:grpSpPr>
        <p:sp>
          <p:nvSpPr>
            <p:cNvPr id="10" name="圆角矩形 7">
              <a:extLst>
                <a:ext uri="{FF2B5EF4-FFF2-40B4-BE49-F238E27FC236}">
                  <a16:creationId xmlns:a16="http://schemas.microsoft.com/office/drawing/2014/main" id="{9465668A-AD4D-6D54-D1A3-895095CF8821}"/>
                </a:ext>
              </a:extLst>
            </p:cNvPr>
            <p:cNvSpPr/>
            <p:nvPr/>
          </p:nvSpPr>
          <p:spPr>
            <a:xfrm>
              <a:off x="609281" y="1749941"/>
              <a:ext cx="3020328" cy="748030"/>
            </a:xfrm>
            <a:prstGeom prst="roundRect">
              <a:avLst>
                <a:gd name="adj" fmla="val 50000"/>
              </a:avLst>
            </a:prstGeom>
            <a:solidFill>
              <a:srgbClr val="DE5566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7F5B20-4A92-5CBF-04B3-E259E2B3A2A6}"/>
                </a:ext>
              </a:extLst>
            </p:cNvPr>
            <p:cNvSpPr txBox="1"/>
            <p:nvPr/>
          </p:nvSpPr>
          <p:spPr>
            <a:xfrm>
              <a:off x="819973" y="1728530"/>
              <a:ext cx="25472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0,36 : 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4979E1-5AE1-7470-292D-3EEA66F395E9}"/>
              </a:ext>
            </a:extLst>
          </p:cNvPr>
          <p:cNvGrpSpPr/>
          <p:nvPr/>
        </p:nvGrpSpPr>
        <p:grpSpPr>
          <a:xfrm>
            <a:off x="4330251" y="1752273"/>
            <a:ext cx="3192145" cy="769441"/>
            <a:chOff x="4330251" y="1817590"/>
            <a:chExt cx="3192145" cy="769441"/>
          </a:xfrm>
        </p:grpSpPr>
        <p:sp>
          <p:nvSpPr>
            <p:cNvPr id="15" name="圆角矩形 14"/>
            <p:cNvSpPr/>
            <p:nvPr/>
          </p:nvSpPr>
          <p:spPr>
            <a:xfrm>
              <a:off x="4330251" y="1817590"/>
              <a:ext cx="3192145" cy="748030"/>
            </a:xfrm>
            <a:prstGeom prst="roundRect">
              <a:avLst>
                <a:gd name="adj" fmla="val 50000"/>
              </a:avLst>
            </a:prstGeom>
            <a:solidFill>
              <a:srgbClr val="1D87D1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98A242-A891-872B-A420-E287EC862F9B}"/>
                </a:ext>
              </a:extLst>
            </p:cNvPr>
            <p:cNvSpPr txBox="1"/>
            <p:nvPr/>
          </p:nvSpPr>
          <p:spPr>
            <a:xfrm>
              <a:off x="4592630" y="1817590"/>
              <a:ext cx="25472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95,2</a:t>
              </a:r>
              <a:r>
                <a:rPr lang="vi-VN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r>
                <a:rPr lang="vi-VN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75950F-C08E-5A9B-2489-E9D49C2127C7}"/>
              </a:ext>
            </a:extLst>
          </p:cNvPr>
          <p:cNvGrpSpPr/>
          <p:nvPr/>
        </p:nvGrpSpPr>
        <p:grpSpPr>
          <a:xfrm>
            <a:off x="8232370" y="1741567"/>
            <a:ext cx="3192145" cy="769441"/>
            <a:chOff x="8223039" y="1806884"/>
            <a:chExt cx="3192145" cy="769441"/>
          </a:xfrm>
        </p:grpSpPr>
        <p:sp>
          <p:nvSpPr>
            <p:cNvPr id="11" name="圆角矩形 7">
              <a:extLst>
                <a:ext uri="{FF2B5EF4-FFF2-40B4-BE49-F238E27FC236}">
                  <a16:creationId xmlns:a16="http://schemas.microsoft.com/office/drawing/2014/main" id="{6C7F3840-412D-E9C7-E6AF-BB7474C635E6}"/>
                </a:ext>
              </a:extLst>
            </p:cNvPr>
            <p:cNvSpPr/>
            <p:nvPr/>
          </p:nvSpPr>
          <p:spPr>
            <a:xfrm>
              <a:off x="8223039" y="1817590"/>
              <a:ext cx="3192145" cy="748030"/>
            </a:xfrm>
            <a:prstGeom prst="roundRect">
              <a:avLst>
                <a:gd name="adj" fmla="val 50000"/>
              </a:avLst>
            </a:prstGeom>
            <a:solidFill>
              <a:srgbClr val="FE7142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FD0566-0CE2-83C1-00C9-5228009D80E6}"/>
                </a:ext>
              </a:extLst>
            </p:cNvPr>
            <p:cNvSpPr txBox="1"/>
            <p:nvPr/>
          </p:nvSpPr>
          <p:spPr>
            <a:xfrm>
              <a:off x="8542049" y="1806884"/>
              <a:ext cx="25472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5,28 : 4</a:t>
              </a:r>
            </a:p>
          </p:txBody>
        </p: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E1CC3F1-D2F7-F3B2-B986-763B3DE429E4}"/>
              </a:ext>
            </a:extLst>
          </p:cNvPr>
          <p:cNvGraphicFramePr/>
          <p:nvPr/>
        </p:nvGraphicFramePr>
        <p:xfrm>
          <a:off x="429208" y="2832545"/>
          <a:ext cx="3489185" cy="1957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3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4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charset="0"/>
                          <a:sym typeface="+mn-ea"/>
                        </a:rPr>
                        <a:t>   0,36</a:t>
                      </a:r>
                      <a:endParaRPr lang="en-US" sz="4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48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charset="0"/>
                        </a:rPr>
                        <a:t>   9</a:t>
                      </a:r>
                      <a:endParaRPr lang="en-US" sz="4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48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endParaRPr lang="en-US" sz="4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D165F88-FAFB-76B8-5527-2F2BCBB40927}"/>
              </a:ext>
            </a:extLst>
          </p:cNvPr>
          <p:cNvSpPr txBox="1"/>
          <p:nvPr/>
        </p:nvSpPr>
        <p:spPr>
          <a:xfrm>
            <a:off x="2478867" y="3624107"/>
            <a:ext cx="66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F2A63F-5300-1308-1873-D68BF6E9C45C}"/>
              </a:ext>
            </a:extLst>
          </p:cNvPr>
          <p:cNvSpPr txBox="1"/>
          <p:nvPr/>
        </p:nvSpPr>
        <p:spPr>
          <a:xfrm>
            <a:off x="862397" y="3618478"/>
            <a:ext cx="66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77DA60-83DE-924C-3611-A0E5C2909000}"/>
              </a:ext>
            </a:extLst>
          </p:cNvPr>
          <p:cNvSpPr txBox="1"/>
          <p:nvPr/>
        </p:nvSpPr>
        <p:spPr>
          <a:xfrm>
            <a:off x="1366105" y="3618478"/>
            <a:ext cx="66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8A52FD-8530-1EC1-2B7B-295774DB38EE}"/>
              </a:ext>
            </a:extLst>
          </p:cNvPr>
          <p:cNvSpPr txBox="1"/>
          <p:nvPr/>
        </p:nvSpPr>
        <p:spPr>
          <a:xfrm>
            <a:off x="2839881" y="3619606"/>
            <a:ext cx="66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7A7E3A-BB2E-E3B7-9FA0-B16BB4745245}"/>
              </a:ext>
            </a:extLst>
          </p:cNvPr>
          <p:cNvSpPr txBox="1"/>
          <p:nvPr/>
        </p:nvSpPr>
        <p:spPr>
          <a:xfrm>
            <a:off x="3022572" y="3642470"/>
            <a:ext cx="599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CEC714-3B6E-7707-AFFA-A4FC818B5B63}"/>
              </a:ext>
            </a:extLst>
          </p:cNvPr>
          <p:cNvSpPr txBox="1"/>
          <p:nvPr/>
        </p:nvSpPr>
        <p:spPr>
          <a:xfrm>
            <a:off x="1734835" y="4255192"/>
            <a:ext cx="66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CD9AD2-F67E-61A7-A77C-8B945DCA7F78}"/>
              </a:ext>
            </a:extLst>
          </p:cNvPr>
          <p:cNvSpPr txBox="1"/>
          <p:nvPr/>
        </p:nvSpPr>
        <p:spPr>
          <a:xfrm>
            <a:off x="3381971" y="3649217"/>
            <a:ext cx="66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E64B94-A0B5-B1D9-9E4C-4C94A3F91744}"/>
              </a:ext>
            </a:extLst>
          </p:cNvPr>
          <p:cNvSpPr txBox="1"/>
          <p:nvPr/>
        </p:nvSpPr>
        <p:spPr>
          <a:xfrm>
            <a:off x="1723062" y="3626048"/>
            <a:ext cx="66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544BEF1-01B6-0244-0713-A99FC658EFD1}"/>
              </a:ext>
            </a:extLst>
          </p:cNvPr>
          <p:cNvGraphicFramePr/>
          <p:nvPr/>
        </p:nvGraphicFramePr>
        <p:xfrm>
          <a:off x="4017751" y="2832545"/>
          <a:ext cx="3489185" cy="1957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3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4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charset="0"/>
                          <a:sym typeface="+mn-ea"/>
                        </a:rPr>
                        <a:t>   95,2</a:t>
                      </a:r>
                      <a:endParaRPr lang="en-US" sz="4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48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charset="0"/>
                        </a:rPr>
                        <a:t>  68</a:t>
                      </a:r>
                      <a:endParaRPr lang="en-US" sz="4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48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endParaRPr lang="en-US" sz="4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1EF44D49-B0EA-FCC3-9D85-D9BBB9A0A0C1}"/>
              </a:ext>
            </a:extLst>
          </p:cNvPr>
          <p:cNvSpPr txBox="1"/>
          <p:nvPr/>
        </p:nvSpPr>
        <p:spPr>
          <a:xfrm>
            <a:off x="6067410" y="3624107"/>
            <a:ext cx="66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35D663-ABF5-72B5-F955-C6C8F7A8ED00}"/>
              </a:ext>
            </a:extLst>
          </p:cNvPr>
          <p:cNvSpPr txBox="1"/>
          <p:nvPr/>
        </p:nvSpPr>
        <p:spPr>
          <a:xfrm>
            <a:off x="4418560" y="3618478"/>
            <a:ext cx="950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F25837-4AE1-E17F-67BA-4482F6FD524B}"/>
              </a:ext>
            </a:extLst>
          </p:cNvPr>
          <p:cNvSpPr txBox="1"/>
          <p:nvPr/>
        </p:nvSpPr>
        <p:spPr>
          <a:xfrm>
            <a:off x="5255946" y="3618478"/>
            <a:ext cx="66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FF3EF0-961D-7D37-C847-FE483E011870}"/>
              </a:ext>
            </a:extLst>
          </p:cNvPr>
          <p:cNvSpPr txBox="1"/>
          <p:nvPr/>
        </p:nvSpPr>
        <p:spPr>
          <a:xfrm>
            <a:off x="6428424" y="3619606"/>
            <a:ext cx="66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BAA491-7863-AE61-07E9-C6C14AEF9BC3}"/>
              </a:ext>
            </a:extLst>
          </p:cNvPr>
          <p:cNvSpPr txBox="1"/>
          <p:nvPr/>
        </p:nvSpPr>
        <p:spPr>
          <a:xfrm>
            <a:off x="6611115" y="3642470"/>
            <a:ext cx="599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BA13C1-43BA-8EC2-0F18-D4812D3C15C9}"/>
              </a:ext>
            </a:extLst>
          </p:cNvPr>
          <p:cNvSpPr txBox="1"/>
          <p:nvPr/>
        </p:nvSpPr>
        <p:spPr>
          <a:xfrm>
            <a:off x="5248229" y="4299772"/>
            <a:ext cx="66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BE5EAB91-AB8C-6A16-273E-516C30F192C9}"/>
              </a:ext>
            </a:extLst>
          </p:cNvPr>
          <p:cNvGraphicFramePr/>
          <p:nvPr/>
        </p:nvGraphicFramePr>
        <p:xfrm>
          <a:off x="7968540" y="2852333"/>
          <a:ext cx="3489185" cy="1957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3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4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charset="0"/>
                          <a:sym typeface="+mn-ea"/>
                        </a:rPr>
                        <a:t>   5,28</a:t>
                      </a:r>
                      <a:endParaRPr lang="en-US" sz="4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48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charset="0"/>
                        </a:rPr>
                        <a:t>  4</a:t>
                      </a:r>
                      <a:endParaRPr lang="en-US" sz="4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48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endParaRPr lang="en-US" sz="4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AEB5DD32-2BEF-56CF-CFC4-E05F0594BB8E}"/>
              </a:ext>
            </a:extLst>
          </p:cNvPr>
          <p:cNvSpPr txBox="1"/>
          <p:nvPr/>
        </p:nvSpPr>
        <p:spPr>
          <a:xfrm>
            <a:off x="10018199" y="3643895"/>
            <a:ext cx="66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72D842-36C3-2A02-9AA3-48CDFE76B40E}"/>
              </a:ext>
            </a:extLst>
          </p:cNvPr>
          <p:cNvSpPr txBox="1"/>
          <p:nvPr/>
        </p:nvSpPr>
        <p:spPr>
          <a:xfrm>
            <a:off x="8401729" y="3638266"/>
            <a:ext cx="66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973CBC-01B6-F867-E0A0-F77C41B3A47D}"/>
              </a:ext>
            </a:extLst>
          </p:cNvPr>
          <p:cNvSpPr txBox="1"/>
          <p:nvPr/>
        </p:nvSpPr>
        <p:spPr>
          <a:xfrm>
            <a:off x="8905437" y="3638266"/>
            <a:ext cx="66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D319C4-81D5-A592-9882-4366925682B9}"/>
              </a:ext>
            </a:extLst>
          </p:cNvPr>
          <p:cNvSpPr txBox="1"/>
          <p:nvPr/>
        </p:nvSpPr>
        <p:spPr>
          <a:xfrm>
            <a:off x="10379213" y="3639394"/>
            <a:ext cx="66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ACC27E-25C9-B0B9-3449-DD012E64ADAF}"/>
              </a:ext>
            </a:extLst>
          </p:cNvPr>
          <p:cNvSpPr txBox="1"/>
          <p:nvPr/>
        </p:nvSpPr>
        <p:spPr>
          <a:xfrm>
            <a:off x="10561904" y="3662258"/>
            <a:ext cx="599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DC0D3B3-1BEB-6FAE-26FD-6E5ABCF6AA5F}"/>
              </a:ext>
            </a:extLst>
          </p:cNvPr>
          <p:cNvSpPr txBox="1"/>
          <p:nvPr/>
        </p:nvSpPr>
        <p:spPr>
          <a:xfrm>
            <a:off x="9355526" y="4347643"/>
            <a:ext cx="66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A42D9F-530D-8B0B-FEF6-4286F60EDB0D}"/>
              </a:ext>
            </a:extLst>
          </p:cNvPr>
          <p:cNvSpPr txBox="1"/>
          <p:nvPr/>
        </p:nvSpPr>
        <p:spPr>
          <a:xfrm>
            <a:off x="8935517" y="4343442"/>
            <a:ext cx="66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C1E5071-CC4C-F1D3-E8C9-E551A9ADF050}"/>
              </a:ext>
            </a:extLst>
          </p:cNvPr>
          <p:cNvSpPr txBox="1"/>
          <p:nvPr/>
        </p:nvSpPr>
        <p:spPr>
          <a:xfrm>
            <a:off x="10921303" y="3641012"/>
            <a:ext cx="66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0EA900-8185-DDD4-CD5A-6644B51E478B}"/>
              </a:ext>
            </a:extLst>
          </p:cNvPr>
          <p:cNvSpPr txBox="1"/>
          <p:nvPr/>
        </p:nvSpPr>
        <p:spPr>
          <a:xfrm>
            <a:off x="9388925" y="5043580"/>
            <a:ext cx="66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39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500157" y="429872"/>
            <a:ext cx="10965518" cy="1200329"/>
            <a:chOff x="4579665" y="2032328"/>
            <a:chExt cx="10965518" cy="1200329"/>
          </a:xfrm>
        </p:grpSpPr>
        <p:sp>
          <p:nvSpPr>
            <p:cNvPr id="2" name="文本框 1"/>
            <p:cNvSpPr txBox="1"/>
            <p:nvPr/>
          </p:nvSpPr>
          <p:spPr>
            <a:xfrm>
              <a:off x="5219297" y="2032328"/>
              <a:ext cx="1032588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algn="just"/>
              <a:r>
                <a:rPr lang="vi-VN" altLang="zh-CN" sz="36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Cho biết </a:t>
              </a:r>
              <a:r>
                <a:rPr lang="vi-VN" altLang="zh-CN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7 657 : 31 = 247</a:t>
              </a:r>
              <a:r>
                <a:rPr lang="vi-VN" altLang="zh-CN" sz="36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. Không thực hiện phép tính, hãy tìm kết quả các phép tính sau.</a:t>
              </a:r>
              <a:endParaRPr lang="zh-CN" altLang="en-US" sz="36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579665" y="211748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字魂179号-正酷波波体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字魂179号-正酷波波体" charset="-122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001636-AD8D-F63F-C234-D3C32627DE72}"/>
              </a:ext>
            </a:extLst>
          </p:cNvPr>
          <p:cNvGrpSpPr/>
          <p:nvPr/>
        </p:nvGrpSpPr>
        <p:grpSpPr>
          <a:xfrm>
            <a:off x="819973" y="1908701"/>
            <a:ext cx="4173470" cy="961661"/>
            <a:chOff x="609281" y="1749941"/>
            <a:chExt cx="3502676" cy="748030"/>
          </a:xfrm>
        </p:grpSpPr>
        <p:sp>
          <p:nvSpPr>
            <p:cNvPr id="10" name="圆角矩形 7">
              <a:extLst>
                <a:ext uri="{FF2B5EF4-FFF2-40B4-BE49-F238E27FC236}">
                  <a16:creationId xmlns:a16="http://schemas.microsoft.com/office/drawing/2014/main" id="{9465668A-AD4D-6D54-D1A3-895095CF8821}"/>
                </a:ext>
              </a:extLst>
            </p:cNvPr>
            <p:cNvSpPr/>
            <p:nvPr/>
          </p:nvSpPr>
          <p:spPr>
            <a:xfrm>
              <a:off x="609281" y="1749941"/>
              <a:ext cx="3502676" cy="748030"/>
            </a:xfrm>
            <a:prstGeom prst="roundRect">
              <a:avLst>
                <a:gd name="adj" fmla="val 50000"/>
              </a:avLst>
            </a:prstGeom>
            <a:solidFill>
              <a:srgbClr val="DE5566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7F5B20-4A92-5CBF-04B3-E259E2B3A2A6}"/>
                </a:ext>
              </a:extLst>
            </p:cNvPr>
            <p:cNvSpPr txBox="1"/>
            <p:nvPr/>
          </p:nvSpPr>
          <p:spPr>
            <a:xfrm>
              <a:off x="630429" y="1837397"/>
              <a:ext cx="3373944" cy="598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 765,7: 31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4979E1-5AE1-7470-292D-3EEA66F395E9}"/>
              </a:ext>
            </a:extLst>
          </p:cNvPr>
          <p:cNvGrpSpPr/>
          <p:nvPr/>
        </p:nvGrpSpPr>
        <p:grpSpPr>
          <a:xfrm>
            <a:off x="789077" y="3429732"/>
            <a:ext cx="4312780" cy="1157493"/>
            <a:chOff x="4330251" y="1817590"/>
            <a:chExt cx="3192145" cy="852222"/>
          </a:xfrm>
        </p:grpSpPr>
        <p:sp>
          <p:nvSpPr>
            <p:cNvPr id="15" name="圆角矩形 14"/>
            <p:cNvSpPr/>
            <p:nvPr/>
          </p:nvSpPr>
          <p:spPr>
            <a:xfrm>
              <a:off x="4330251" y="1817590"/>
              <a:ext cx="3192145" cy="748030"/>
            </a:xfrm>
            <a:prstGeom prst="roundRect">
              <a:avLst>
                <a:gd name="adj" fmla="val 50000"/>
              </a:avLst>
            </a:prstGeom>
            <a:solidFill>
              <a:srgbClr val="1D87D1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98A242-A891-872B-A420-E287EC862F9B}"/>
                </a:ext>
              </a:extLst>
            </p:cNvPr>
            <p:cNvSpPr txBox="1"/>
            <p:nvPr/>
          </p:nvSpPr>
          <p:spPr>
            <a:xfrm>
              <a:off x="4589205" y="1900371"/>
              <a:ext cx="26742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 76,57 : 31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75950F-C08E-5A9B-2489-E9D49C2127C7}"/>
              </a:ext>
            </a:extLst>
          </p:cNvPr>
          <p:cNvGrpSpPr/>
          <p:nvPr/>
        </p:nvGrpSpPr>
        <p:grpSpPr>
          <a:xfrm>
            <a:off x="690836" y="4969172"/>
            <a:ext cx="4411021" cy="1034905"/>
            <a:chOff x="8223039" y="1817590"/>
            <a:chExt cx="3192145" cy="828046"/>
          </a:xfrm>
        </p:grpSpPr>
        <p:sp>
          <p:nvSpPr>
            <p:cNvPr id="11" name="圆角矩形 7">
              <a:extLst>
                <a:ext uri="{FF2B5EF4-FFF2-40B4-BE49-F238E27FC236}">
                  <a16:creationId xmlns:a16="http://schemas.microsoft.com/office/drawing/2014/main" id="{6C7F3840-412D-E9C7-E6AF-BB7474C635E6}"/>
                </a:ext>
              </a:extLst>
            </p:cNvPr>
            <p:cNvSpPr/>
            <p:nvPr/>
          </p:nvSpPr>
          <p:spPr>
            <a:xfrm>
              <a:off x="8223039" y="1817590"/>
              <a:ext cx="3192145" cy="748030"/>
            </a:xfrm>
            <a:prstGeom prst="roundRect">
              <a:avLst>
                <a:gd name="adj" fmla="val 50000"/>
              </a:avLst>
            </a:prstGeom>
            <a:solidFill>
              <a:srgbClr val="FE7142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FD0566-0CE2-83C1-00C9-5228009D80E6}"/>
                </a:ext>
              </a:extLst>
            </p:cNvPr>
            <p:cNvSpPr txBox="1"/>
            <p:nvPr/>
          </p:nvSpPr>
          <p:spPr>
            <a:xfrm>
              <a:off x="8302751" y="1876195"/>
              <a:ext cx="29590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c) 76,57 : 247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BF02C9-4CC1-B680-BE74-F61B3B6401E1}"/>
              </a:ext>
            </a:extLst>
          </p:cNvPr>
          <p:cNvGrpSpPr/>
          <p:nvPr/>
        </p:nvGrpSpPr>
        <p:grpSpPr>
          <a:xfrm>
            <a:off x="8800998" y="1832370"/>
            <a:ext cx="1873223" cy="1128915"/>
            <a:chOff x="8800998" y="1832370"/>
            <a:chExt cx="1873223" cy="1128915"/>
          </a:xfrm>
        </p:grpSpPr>
        <p:sp>
          <p:nvSpPr>
            <p:cNvPr id="5" name="卷形: 垂直 15">
              <a:extLst>
                <a:ext uri="{FF2B5EF4-FFF2-40B4-BE49-F238E27FC236}">
                  <a16:creationId xmlns:a16="http://schemas.microsoft.com/office/drawing/2014/main" id="{94B31EE2-8894-2E24-BF07-590091638415}"/>
                </a:ext>
              </a:extLst>
            </p:cNvPr>
            <p:cNvSpPr/>
            <p:nvPr/>
          </p:nvSpPr>
          <p:spPr>
            <a:xfrm>
              <a:off x="8800998" y="1832370"/>
              <a:ext cx="1873223" cy="1128915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D87D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812FF0-E31D-D477-2D61-D2B0DE36971B}"/>
                </a:ext>
              </a:extLst>
            </p:cNvPr>
            <p:cNvSpPr txBox="1"/>
            <p:nvPr/>
          </p:nvSpPr>
          <p:spPr>
            <a:xfrm>
              <a:off x="9078678" y="2010993"/>
              <a:ext cx="14649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D87D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0,31</a:t>
              </a:r>
              <a:endParaRPr lang="en-US" sz="4800" b="1" dirty="0">
                <a:solidFill>
                  <a:srgbClr val="1D87D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727BF3-0600-5B90-EB99-1388E6702D4C}"/>
              </a:ext>
            </a:extLst>
          </p:cNvPr>
          <p:cNvGrpSpPr/>
          <p:nvPr/>
        </p:nvGrpSpPr>
        <p:grpSpPr>
          <a:xfrm>
            <a:off x="8800998" y="3337711"/>
            <a:ext cx="1873223" cy="1128915"/>
            <a:chOff x="8800998" y="3337711"/>
            <a:chExt cx="1873223" cy="1128915"/>
          </a:xfrm>
        </p:grpSpPr>
        <p:sp>
          <p:nvSpPr>
            <p:cNvPr id="6" name="卷形: 垂直 15">
              <a:extLst>
                <a:ext uri="{FF2B5EF4-FFF2-40B4-BE49-F238E27FC236}">
                  <a16:creationId xmlns:a16="http://schemas.microsoft.com/office/drawing/2014/main" id="{EFB2869F-D7A2-A69A-EF82-21091A916072}"/>
                </a:ext>
              </a:extLst>
            </p:cNvPr>
            <p:cNvSpPr/>
            <p:nvPr/>
          </p:nvSpPr>
          <p:spPr>
            <a:xfrm>
              <a:off x="8800998" y="3337711"/>
              <a:ext cx="1873223" cy="1128915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D87D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803FF3-2684-D7C5-02FB-5427D7766D0F}"/>
                </a:ext>
              </a:extLst>
            </p:cNvPr>
            <p:cNvSpPr txBox="1"/>
            <p:nvPr/>
          </p:nvSpPr>
          <p:spPr>
            <a:xfrm>
              <a:off x="9097341" y="3485692"/>
              <a:ext cx="15115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D87D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2,47</a:t>
              </a:r>
              <a:endParaRPr lang="en-US" sz="4800" b="1" dirty="0">
                <a:solidFill>
                  <a:srgbClr val="1D87D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BC69BD-5BA9-2B65-E693-83831714041B}"/>
              </a:ext>
            </a:extLst>
          </p:cNvPr>
          <p:cNvGrpSpPr/>
          <p:nvPr/>
        </p:nvGrpSpPr>
        <p:grpSpPr>
          <a:xfrm>
            <a:off x="8800997" y="4866080"/>
            <a:ext cx="1882551" cy="1128915"/>
            <a:chOff x="8800997" y="4866080"/>
            <a:chExt cx="1882551" cy="1128915"/>
          </a:xfrm>
        </p:grpSpPr>
        <p:sp>
          <p:nvSpPr>
            <p:cNvPr id="7" name="卷形: 垂直 15">
              <a:extLst>
                <a:ext uri="{FF2B5EF4-FFF2-40B4-BE49-F238E27FC236}">
                  <a16:creationId xmlns:a16="http://schemas.microsoft.com/office/drawing/2014/main" id="{D41E14C4-D61F-C43A-AE08-8D1FE4C313AA}"/>
                </a:ext>
              </a:extLst>
            </p:cNvPr>
            <p:cNvSpPr/>
            <p:nvPr/>
          </p:nvSpPr>
          <p:spPr>
            <a:xfrm>
              <a:off x="8800997" y="4866080"/>
              <a:ext cx="1873223" cy="1128915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D87D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193685-D587-83E4-E81C-617F5F64C878}"/>
                </a:ext>
              </a:extLst>
            </p:cNvPr>
            <p:cNvSpPr txBox="1"/>
            <p:nvPr/>
          </p:nvSpPr>
          <p:spPr>
            <a:xfrm>
              <a:off x="9078679" y="4995399"/>
              <a:ext cx="16048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D87D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24,7</a:t>
              </a:r>
              <a:endParaRPr lang="en-US" sz="4800" b="1" dirty="0">
                <a:solidFill>
                  <a:srgbClr val="1D87D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30195 -0.443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1.48148E-6 L -0.29662 -0.000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29636 0.448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18877" y="515031"/>
            <a:ext cx="10950174" cy="1323439"/>
            <a:chOff x="4498385" y="2117487"/>
            <a:chExt cx="10950174" cy="1323439"/>
          </a:xfrm>
        </p:grpSpPr>
        <p:sp>
          <p:nvSpPr>
            <p:cNvPr id="2" name="文本框 1"/>
            <p:cNvSpPr txBox="1"/>
            <p:nvPr/>
          </p:nvSpPr>
          <p:spPr>
            <a:xfrm>
              <a:off x="5219297" y="2117487"/>
              <a:ext cx="10229262" cy="132343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Rô-bốt chia đều 9,68 yến cá vào 8 khay. Hỏi mỗi khay đựng bao nhiêu yến cá?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498385" y="2397835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cs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932A039-0AAE-2A88-C01D-521B3F6CE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050" y="3718560"/>
            <a:ext cx="6675561" cy="2830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94A6AFF2-CAAA-AB5C-E77F-0CC6795F3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8397" y="2698499"/>
            <a:ext cx="3293253" cy="4281230"/>
          </a:xfrm>
          <a:prstGeom prst="rect">
            <a:avLst/>
          </a:prstGeom>
        </p:spPr>
      </p:pic>
      <p:sp>
        <p:nvSpPr>
          <p:cNvPr id="9" name="Speech Bubble: Oval 38">
            <a:extLst>
              <a:ext uri="{FF2B5EF4-FFF2-40B4-BE49-F238E27FC236}">
                <a16:creationId xmlns:a16="http://schemas.microsoft.com/office/drawing/2014/main" id="{CB86ACDE-1D1C-77BC-297A-F74EABFD3D19}"/>
              </a:ext>
            </a:extLst>
          </p:cNvPr>
          <p:cNvSpPr/>
          <p:nvPr/>
        </p:nvSpPr>
        <p:spPr>
          <a:xfrm>
            <a:off x="6694095" y="2338268"/>
            <a:ext cx="3039318" cy="2348302"/>
          </a:xfrm>
          <a:custGeom>
            <a:avLst/>
            <a:gdLst>
              <a:gd name="connsiteX0" fmla="*/ 3263498 w 3039318"/>
              <a:gd name="connsiteY0" fmla="*/ 1758784 h 2348302"/>
              <a:gd name="connsiteX1" fmla="*/ 2772703 w 3039318"/>
              <a:gd name="connsiteY1" fmla="*/ 1838462 h 2348302"/>
              <a:gd name="connsiteX2" fmla="*/ 1038415 w 3039318"/>
              <a:gd name="connsiteY2" fmla="*/ 2287871 h 2348302"/>
              <a:gd name="connsiteX3" fmla="*/ 129107 w 3039318"/>
              <a:gd name="connsiteY3" fmla="*/ 700547 h 2348302"/>
              <a:gd name="connsiteX4" fmla="*/ 1812211 w 3039318"/>
              <a:gd name="connsiteY4" fmla="*/ 21962 h 2348302"/>
              <a:gd name="connsiteX5" fmla="*/ 3003546 w 3039318"/>
              <a:gd name="connsiteY5" fmla="*/ 1427413 h 2348302"/>
              <a:gd name="connsiteX6" fmla="*/ 3263498 w 3039318"/>
              <a:gd name="connsiteY6" fmla="*/ 1758784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9318" h="2348302" fill="none" extrusionOk="0">
                <a:moveTo>
                  <a:pt x="3263498" y="1758784"/>
                </a:moveTo>
                <a:cubicBezTo>
                  <a:pt x="3055558" y="1780357"/>
                  <a:pt x="2896149" y="1776007"/>
                  <a:pt x="2772703" y="1838462"/>
                </a:cubicBezTo>
                <a:cubicBezTo>
                  <a:pt x="2373394" y="2254989"/>
                  <a:pt x="1716608" y="2494282"/>
                  <a:pt x="1038415" y="2287871"/>
                </a:cubicBezTo>
                <a:cubicBezTo>
                  <a:pt x="258742" y="1982717"/>
                  <a:pt x="-294534" y="1328613"/>
                  <a:pt x="129107" y="700547"/>
                </a:cubicBezTo>
                <a:cubicBezTo>
                  <a:pt x="415353" y="174545"/>
                  <a:pt x="1092988" y="-90597"/>
                  <a:pt x="1812211" y="21962"/>
                </a:cubicBezTo>
                <a:cubicBezTo>
                  <a:pt x="2566433" y="104411"/>
                  <a:pt x="3206843" y="772758"/>
                  <a:pt x="3003546" y="1427413"/>
                </a:cubicBezTo>
                <a:cubicBezTo>
                  <a:pt x="3139843" y="1546513"/>
                  <a:pt x="3244736" y="1682214"/>
                  <a:pt x="3263498" y="1758784"/>
                </a:cubicBezTo>
                <a:close/>
              </a:path>
              <a:path w="3039318" h="2348302" stroke="0" extrusionOk="0">
                <a:moveTo>
                  <a:pt x="3263498" y="1758784"/>
                </a:moveTo>
                <a:cubicBezTo>
                  <a:pt x="3183615" y="1727354"/>
                  <a:pt x="2851427" y="1869554"/>
                  <a:pt x="2772703" y="1838462"/>
                </a:cubicBezTo>
                <a:cubicBezTo>
                  <a:pt x="2368738" y="2272558"/>
                  <a:pt x="1652321" y="2563132"/>
                  <a:pt x="1038415" y="2287871"/>
                </a:cubicBezTo>
                <a:cubicBezTo>
                  <a:pt x="142103" y="2206204"/>
                  <a:pt x="-189959" y="1361797"/>
                  <a:pt x="129107" y="700547"/>
                </a:cubicBezTo>
                <a:cubicBezTo>
                  <a:pt x="412013" y="214876"/>
                  <a:pt x="1055354" y="-73830"/>
                  <a:pt x="1812211" y="21962"/>
                </a:cubicBezTo>
                <a:cubicBezTo>
                  <a:pt x="2598873" y="128467"/>
                  <a:pt x="3196430" y="785593"/>
                  <a:pt x="3003546" y="1427413"/>
                </a:cubicBezTo>
                <a:cubicBezTo>
                  <a:pt x="3122227" y="1591629"/>
                  <a:pt x="3151374" y="1635848"/>
                  <a:pt x="3263498" y="175878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 toán cho biết gì?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3D15EE-0C35-0D08-8A97-E326DBF6F527}"/>
              </a:ext>
            </a:extLst>
          </p:cNvPr>
          <p:cNvCxnSpPr/>
          <p:nvPr/>
        </p:nvCxnSpPr>
        <p:spPr>
          <a:xfrm>
            <a:off x="1257070" y="1105645"/>
            <a:ext cx="9052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peech Bubble: Oval 38">
            <a:extLst>
              <a:ext uri="{FF2B5EF4-FFF2-40B4-BE49-F238E27FC236}">
                <a16:creationId xmlns:a16="http://schemas.microsoft.com/office/drawing/2014/main" id="{747ADA8E-8903-FC73-428C-9C00B6F1A229}"/>
              </a:ext>
            </a:extLst>
          </p:cNvPr>
          <p:cNvSpPr/>
          <p:nvPr/>
        </p:nvSpPr>
        <p:spPr>
          <a:xfrm>
            <a:off x="6694095" y="2320045"/>
            <a:ext cx="3039318" cy="2348302"/>
          </a:xfrm>
          <a:custGeom>
            <a:avLst/>
            <a:gdLst>
              <a:gd name="connsiteX0" fmla="*/ 3263498 w 3039318"/>
              <a:gd name="connsiteY0" fmla="*/ 1758784 h 2348302"/>
              <a:gd name="connsiteX1" fmla="*/ 2772703 w 3039318"/>
              <a:gd name="connsiteY1" fmla="*/ 1838462 h 2348302"/>
              <a:gd name="connsiteX2" fmla="*/ 1038415 w 3039318"/>
              <a:gd name="connsiteY2" fmla="*/ 2287871 h 2348302"/>
              <a:gd name="connsiteX3" fmla="*/ 129107 w 3039318"/>
              <a:gd name="connsiteY3" fmla="*/ 700547 h 2348302"/>
              <a:gd name="connsiteX4" fmla="*/ 1812211 w 3039318"/>
              <a:gd name="connsiteY4" fmla="*/ 21962 h 2348302"/>
              <a:gd name="connsiteX5" fmla="*/ 3003546 w 3039318"/>
              <a:gd name="connsiteY5" fmla="*/ 1427413 h 2348302"/>
              <a:gd name="connsiteX6" fmla="*/ 3263498 w 3039318"/>
              <a:gd name="connsiteY6" fmla="*/ 1758784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9318" h="2348302" fill="none" extrusionOk="0">
                <a:moveTo>
                  <a:pt x="3263498" y="1758784"/>
                </a:moveTo>
                <a:cubicBezTo>
                  <a:pt x="3055558" y="1780357"/>
                  <a:pt x="2896149" y="1776007"/>
                  <a:pt x="2772703" y="1838462"/>
                </a:cubicBezTo>
                <a:cubicBezTo>
                  <a:pt x="2373394" y="2254989"/>
                  <a:pt x="1716608" y="2494282"/>
                  <a:pt x="1038415" y="2287871"/>
                </a:cubicBezTo>
                <a:cubicBezTo>
                  <a:pt x="258742" y="1982717"/>
                  <a:pt x="-294534" y="1328613"/>
                  <a:pt x="129107" y="700547"/>
                </a:cubicBezTo>
                <a:cubicBezTo>
                  <a:pt x="415353" y="174545"/>
                  <a:pt x="1092988" y="-90597"/>
                  <a:pt x="1812211" y="21962"/>
                </a:cubicBezTo>
                <a:cubicBezTo>
                  <a:pt x="2566433" y="104411"/>
                  <a:pt x="3206843" y="772758"/>
                  <a:pt x="3003546" y="1427413"/>
                </a:cubicBezTo>
                <a:cubicBezTo>
                  <a:pt x="3139843" y="1546513"/>
                  <a:pt x="3244736" y="1682214"/>
                  <a:pt x="3263498" y="1758784"/>
                </a:cubicBezTo>
                <a:close/>
              </a:path>
              <a:path w="3039318" h="2348302" stroke="0" extrusionOk="0">
                <a:moveTo>
                  <a:pt x="3263498" y="1758784"/>
                </a:moveTo>
                <a:cubicBezTo>
                  <a:pt x="3183615" y="1727354"/>
                  <a:pt x="2851427" y="1869554"/>
                  <a:pt x="2772703" y="1838462"/>
                </a:cubicBezTo>
                <a:cubicBezTo>
                  <a:pt x="2368738" y="2272558"/>
                  <a:pt x="1652321" y="2563132"/>
                  <a:pt x="1038415" y="2287871"/>
                </a:cubicBezTo>
                <a:cubicBezTo>
                  <a:pt x="142103" y="2206204"/>
                  <a:pt x="-189959" y="1361797"/>
                  <a:pt x="129107" y="700547"/>
                </a:cubicBezTo>
                <a:cubicBezTo>
                  <a:pt x="412013" y="214876"/>
                  <a:pt x="1055354" y="-73830"/>
                  <a:pt x="1812211" y="21962"/>
                </a:cubicBezTo>
                <a:cubicBezTo>
                  <a:pt x="2598873" y="128467"/>
                  <a:pt x="3196430" y="785593"/>
                  <a:pt x="3003546" y="1427413"/>
                </a:cubicBezTo>
                <a:cubicBezTo>
                  <a:pt x="3122227" y="1591629"/>
                  <a:pt x="3151374" y="1635848"/>
                  <a:pt x="3263498" y="175878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 toán hỏi gì?</a:t>
            </a:r>
            <a:endParaRPr lang="en-US" sz="3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54AE19-C12E-5DFB-37BA-4199712AED39}"/>
              </a:ext>
            </a:extLst>
          </p:cNvPr>
          <p:cNvCxnSpPr/>
          <p:nvPr/>
        </p:nvCxnSpPr>
        <p:spPr>
          <a:xfrm>
            <a:off x="10461538" y="1117274"/>
            <a:ext cx="8229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191E03-8CED-8C96-90DE-43FEEBA76569}"/>
              </a:ext>
            </a:extLst>
          </p:cNvPr>
          <p:cNvCxnSpPr/>
          <p:nvPr/>
        </p:nvCxnSpPr>
        <p:spPr>
          <a:xfrm>
            <a:off x="1257070" y="1729279"/>
            <a:ext cx="758952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7EC74C9-69EA-D4B1-1756-1C16AABC8337}"/>
              </a:ext>
            </a:extLst>
          </p:cNvPr>
          <p:cNvSpPr txBox="1"/>
          <p:nvPr/>
        </p:nvSpPr>
        <p:spPr>
          <a:xfrm>
            <a:off x="1503992" y="2338268"/>
            <a:ext cx="245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Tóm tắt: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9D4C87-BB94-E82D-457A-9549082DE34F}"/>
              </a:ext>
            </a:extLst>
          </p:cNvPr>
          <p:cNvSpPr txBox="1"/>
          <p:nvPr/>
        </p:nvSpPr>
        <p:spPr>
          <a:xfrm>
            <a:off x="738692" y="3005432"/>
            <a:ext cx="3989321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8 khay: 9,68 yến cá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1 khay: .?. yến cá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84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0" grpId="0" animBg="1"/>
      <p:bldP spid="20" grpId="1" animBg="1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42BB44-3972-B906-E000-97CB66B28569}"/>
              </a:ext>
            </a:extLst>
          </p:cNvPr>
          <p:cNvGrpSpPr/>
          <p:nvPr/>
        </p:nvGrpSpPr>
        <p:grpSpPr>
          <a:xfrm>
            <a:off x="3392488" y="502284"/>
            <a:ext cx="5202872" cy="1052195"/>
            <a:chOff x="3392488" y="502284"/>
            <a:chExt cx="5202872" cy="1052195"/>
          </a:xfrm>
        </p:grpSpPr>
        <p:sp>
          <p:nvSpPr>
            <p:cNvPr id="8" name="圆角矩形 7"/>
            <p:cNvSpPr/>
            <p:nvPr/>
          </p:nvSpPr>
          <p:spPr>
            <a:xfrm>
              <a:off x="3392488" y="502284"/>
              <a:ext cx="5202872" cy="1052195"/>
            </a:xfrm>
            <a:prstGeom prst="roundRect">
              <a:avLst>
                <a:gd name="adj" fmla="val 50000"/>
              </a:avLst>
            </a:prstGeom>
            <a:solidFill>
              <a:srgbClr val="DE5566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27F457F-7CC8-BEB3-4221-A00198A359B6}"/>
                </a:ext>
              </a:extLst>
            </p:cNvPr>
            <p:cNvSpPr txBox="1"/>
            <p:nvPr/>
          </p:nvSpPr>
          <p:spPr>
            <a:xfrm>
              <a:off x="3906676" y="705215"/>
              <a:ext cx="4378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Phương pháp giải:</a:t>
              </a:r>
              <a:endPara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55339F7-0703-A8C6-BAE9-D6A69FC07894}"/>
              </a:ext>
            </a:extLst>
          </p:cNvPr>
          <p:cNvSpPr txBox="1"/>
          <p:nvPr/>
        </p:nvSpPr>
        <p:spPr>
          <a:xfrm>
            <a:off x="528320" y="1930080"/>
            <a:ext cx="1113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Số yến cá ở mỗi khay = tổng số yến cá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số khay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 descr="A cartoon of kids at desks&#10;&#10;Description automatically generated">
            <a:extLst>
              <a:ext uri="{FF2B5EF4-FFF2-40B4-BE49-F238E27FC236}">
                <a16:creationId xmlns:a16="http://schemas.microsoft.com/office/drawing/2014/main" id="{9C546259-4572-8B81-1F73-96117F12B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64" y="3429000"/>
            <a:ext cx="5169096" cy="29058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 descr="Cartoon girls standing next to a blackboard&#10;&#10;Description automatically generated">
            <a:extLst>
              <a:ext uri="{FF2B5EF4-FFF2-40B4-BE49-F238E27FC236}">
                <a16:creationId xmlns:a16="http://schemas.microsoft.com/office/drawing/2014/main" id="{A53F58D2-E933-9945-46B0-91C67828F7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8" y="4783672"/>
            <a:ext cx="2977301" cy="1681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533CD4-F481-F796-5B1C-1C641AD8BF48}"/>
              </a:ext>
            </a:extLst>
          </p:cNvPr>
          <p:cNvSpPr txBox="1"/>
          <p:nvPr/>
        </p:nvSpPr>
        <p:spPr>
          <a:xfrm>
            <a:off x="1590332" y="728580"/>
            <a:ext cx="4031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4000" b="1" i="1" u="sng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BA2DD-DF8C-F1AE-5D63-42391D58BE90}"/>
              </a:ext>
            </a:extLst>
          </p:cNvPr>
          <p:cNvSpPr txBox="1"/>
          <p:nvPr/>
        </p:nvSpPr>
        <p:spPr>
          <a:xfrm>
            <a:off x="590978" y="1436466"/>
            <a:ext cx="6846142" cy="2455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Số yến cá ở mỗi khay là:</a:t>
            </a:r>
          </a:p>
          <a:p>
            <a:pPr algn="ctr">
              <a:lnSpc>
                <a:spcPct val="120000"/>
              </a:lnSpc>
            </a:pP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9,68 : 8 = 1,21 (yến)</a:t>
            </a:r>
          </a:p>
          <a:p>
            <a:pPr algn="ctr">
              <a:lnSpc>
                <a:spcPct val="120000"/>
              </a:lnSpc>
            </a:pP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    Đáp số: 1,21 yến cá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9E72B2-F42F-701A-1235-E4DF8C33A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050" y="3718560"/>
            <a:ext cx="6675561" cy="2830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5446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  <p:tag name="COMMONDATA" val="eyJoZGlkIjoiNTM2NjQwMTVmNDUxODBmMDc5ODRiMDk0MjUwMjIxZjIifQ=="/>
</p:tagLst>
</file>

<file path=ppt/theme/theme1.xml><?xml version="1.0" encoding="utf-8"?>
<a:theme xmlns:a="http://schemas.openxmlformats.org/drawingml/2006/main" name="office">
  <a:themeElements>
    <a:clrScheme name="自定义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69083"/>
      </a:hlink>
      <a:folHlink>
        <a:srgbClr val="954F72"/>
      </a:folHlink>
    </a:clrScheme>
    <a:fontScheme name="y4d0rfts">
      <a:majorFont>
        <a:latin typeface="Adobe Arabic"/>
        <a:ea typeface="微软雅黑"/>
        <a:cs typeface=""/>
      </a:majorFont>
      <a:minorFont>
        <a:latin typeface="Adobe Arab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等线</vt:lpstr>
      <vt:lpstr>Adobe Arabic</vt:lpstr>
      <vt:lpstr>Arial</vt:lpstr>
      <vt:lpstr>Cambria</vt:lpstr>
      <vt:lpstr>SVN-Newton</vt:lpstr>
      <vt:lpstr>Times New Roman</vt:lpstr>
      <vt:lpstr>UTM Avo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蓝色卡通风小暑来节气节日科普班会PPT模板</dc:title>
  <dc:creator/>
  <cp:lastModifiedBy/>
  <cp:revision>15</cp:revision>
  <dcterms:created xsi:type="dcterms:W3CDTF">2022-05-30T07:41:00Z</dcterms:created>
  <dcterms:modified xsi:type="dcterms:W3CDTF">2024-11-12T05:39:34Z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FD174836E49148FF876E4DBA5ACBCBCD</vt:lpwstr>
  </property>
  <property fmtid="{D5CDD505-2E9C-101B-9397-08002B2CF9AE}" pid="3" name="KSOProductBuildVer">
    <vt:lpwstr>2052-11.1.0.11691</vt:lpwstr>
  </property>
</Properties>
</file>