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11"/>
  </p:notesMasterIdLst>
  <p:sldIdLst>
    <p:sldId id="607" r:id="rId4"/>
    <p:sldId id="610" r:id="rId5"/>
    <p:sldId id="632" r:id="rId6"/>
    <p:sldId id="643" r:id="rId7"/>
    <p:sldId id="650" r:id="rId8"/>
    <p:sldId id="651" r:id="rId9"/>
    <p:sldId id="655" r:id="rId10"/>
  </p:sldIdLst>
  <p:sldSz cx="12192000" cy="6858000"/>
  <p:notesSz cx="6858000" cy="9144000"/>
  <p:embeddedFontLs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9Slide07 HoneyCream"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a:srgbClr val="EDE2F6"/>
    <a:srgbClr val="AA7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7" autoAdjust="0"/>
  </p:normalViewPr>
  <p:slideViewPr>
    <p:cSldViewPr snapToGrid="0">
      <p:cViewPr varScale="1">
        <p:scale>
          <a:sx n="83" d="100"/>
          <a:sy n="83" d="100"/>
        </p:scale>
        <p:origin x="6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F5004-EF6E-4517-BA49-9ED1AB22C94B}" type="datetimeFigureOut">
              <a:rPr lang="en-US" smtClean="0"/>
              <a:t>27/11/2024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9AC07-7DB8-41D7-9385-61B87896604C}" type="slidenum">
              <a:rPr lang="en-US" smtClean="0"/>
              <a:t>‹#›</a:t>
            </a:fld>
            <a:endParaRPr lang="en-US"/>
          </a:p>
        </p:txBody>
      </p:sp>
    </p:spTree>
    <p:extLst>
      <p:ext uri="{BB962C8B-B14F-4D97-AF65-F5344CB8AC3E}">
        <p14:creationId xmlns:p14="http://schemas.microsoft.com/office/powerpoint/2010/main" val="391487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460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777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9AC07-7DB8-41D7-9385-61B87896604C}" type="slidenum">
              <a:rPr lang="en-US" smtClean="0"/>
              <a:t>5</a:t>
            </a:fld>
            <a:endParaRPr lang="en-US"/>
          </a:p>
        </p:txBody>
      </p:sp>
    </p:spTree>
    <p:extLst>
      <p:ext uri="{BB962C8B-B14F-4D97-AF65-F5344CB8AC3E}">
        <p14:creationId xmlns:p14="http://schemas.microsoft.com/office/powerpoint/2010/main" val="356420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48FD-6D98-ACE9-0B66-CD7DDE76E7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1009E-B636-C8B5-B330-7F711B295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5633C2-34FD-AFF0-3995-F348AF80AC27}"/>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5" name="Footer Placeholder 4">
            <a:extLst>
              <a:ext uri="{FF2B5EF4-FFF2-40B4-BE49-F238E27FC236}">
                <a16:creationId xmlns:a16="http://schemas.microsoft.com/office/drawing/2014/main" id="{0A22D6A0-3257-CA2B-0E0C-56D6C97E6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E2CE9-764D-5E0C-8F9B-489AD01BC4CF}"/>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142569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CD59-40AB-BB06-E695-21EB5DC686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3FAB8B-2177-2D33-7027-3DFEA537E5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7C526-66CF-BDFD-AB26-ACF20025C281}"/>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5" name="Footer Placeholder 4">
            <a:extLst>
              <a:ext uri="{FF2B5EF4-FFF2-40B4-BE49-F238E27FC236}">
                <a16:creationId xmlns:a16="http://schemas.microsoft.com/office/drawing/2014/main" id="{8678F3D3-90BB-9310-37D2-E55E360B2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B51D0-A161-6358-3FE5-2C3E98DF2A38}"/>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146805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CA42FB-E034-2218-2BCE-19984AE066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93104C-0D00-8AD6-BAF3-2672295980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DEA2E-47EE-D361-3AE0-90295912D3D6}"/>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5" name="Footer Placeholder 4">
            <a:extLst>
              <a:ext uri="{FF2B5EF4-FFF2-40B4-BE49-F238E27FC236}">
                <a16:creationId xmlns:a16="http://schemas.microsoft.com/office/drawing/2014/main" id="{D90CF2AB-7113-6B27-29B8-F0AEC9959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7286A-CC66-4E5D-3C06-9F6772B88198}"/>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124192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308540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15272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784381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80634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126312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19295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788379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60179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9106-28F3-C618-8661-ED898BF9E8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0C2C8F-9B52-4E78-696F-074135156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DBFFF-3DCE-F169-1242-693C5991D6CE}"/>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5" name="Footer Placeholder 4">
            <a:extLst>
              <a:ext uri="{FF2B5EF4-FFF2-40B4-BE49-F238E27FC236}">
                <a16:creationId xmlns:a16="http://schemas.microsoft.com/office/drawing/2014/main" id="{3933600A-5427-C0A2-A1DA-EF3A6E861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951B4-5506-AC0D-DA29-F51BA8D415D7}"/>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777610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113448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19823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p:txBody>
          <a:bodyPr/>
          <a:lstStyle/>
          <a:p>
            <a:fld id="{04A455A1-AF7A-482D-85EF-54495235788E}"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679102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2F07-821F-7FEC-4CC9-22494F4018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EC36C3-4AC4-8762-EC3E-7F4F8C107F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88C02D-6524-1B27-5719-3C2C6016516B}"/>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5" name="Footer Placeholder 4">
            <a:extLst>
              <a:ext uri="{FF2B5EF4-FFF2-40B4-BE49-F238E27FC236}">
                <a16:creationId xmlns:a16="http://schemas.microsoft.com/office/drawing/2014/main" id="{4ACC502F-C66F-102B-41AD-B74023E70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3F46B-B231-2C02-771D-4B0E9C69F631}"/>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213053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3208-6CC5-E49D-7D60-356AF3165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3347F-0803-A5D1-7B4D-3389FC7919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B2A53-F66D-AA42-6BB9-4A4BA79AAD64}"/>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5" name="Footer Placeholder 4">
            <a:extLst>
              <a:ext uri="{FF2B5EF4-FFF2-40B4-BE49-F238E27FC236}">
                <a16:creationId xmlns:a16="http://schemas.microsoft.com/office/drawing/2014/main" id="{1986EF33-0271-844A-75B2-979BB3165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FB958-DFE4-85A7-D113-74DE3EB78AE1}"/>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221071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AF14-5A67-6739-AE17-91C89E7FF9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5E455-D59D-EB54-48DF-394D00F2DE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4115AA-D3E9-8C7E-F906-B3D1DBC3CA40}"/>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5" name="Footer Placeholder 4">
            <a:extLst>
              <a:ext uri="{FF2B5EF4-FFF2-40B4-BE49-F238E27FC236}">
                <a16:creationId xmlns:a16="http://schemas.microsoft.com/office/drawing/2014/main" id="{A5DEA974-097C-95CB-2B62-FADFDAE64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6544C-0873-77BF-5FAC-1FF512C8EBA5}"/>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859952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1C11-7257-12CE-D2B8-24F408280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69ED44-7816-5089-3BF7-16DA97256D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2FE3D4-549A-98DA-E97F-252DAC7028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D342CD-00DF-403F-5C16-3019AAB77F96}"/>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6" name="Footer Placeholder 5">
            <a:extLst>
              <a:ext uri="{FF2B5EF4-FFF2-40B4-BE49-F238E27FC236}">
                <a16:creationId xmlns:a16="http://schemas.microsoft.com/office/drawing/2014/main" id="{EA90EE0E-1419-0711-F1E2-852421E14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9FDDB-FCAE-F445-8C31-69B2C57E224F}"/>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592180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F5D5-03EC-74D6-3E18-4D5DAFCAC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7DCDF2-BB1B-87A6-AABC-F66EAEE34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956176-BBC0-330D-453A-5B58D2421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1FF39-D611-4B26-579A-279F7BFD0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5ACC3-33F2-108D-7597-1BDBF9EE60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A709A2-C8A5-5920-7198-9CE1D6813C48}"/>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8" name="Footer Placeholder 7">
            <a:extLst>
              <a:ext uri="{FF2B5EF4-FFF2-40B4-BE49-F238E27FC236}">
                <a16:creationId xmlns:a16="http://schemas.microsoft.com/office/drawing/2014/main" id="{3D5D3532-4E00-E69E-AE63-30DA863595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92BC35-5C74-18A6-D245-F98A16267FD9}"/>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301281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087A-796B-39C6-E060-68F40264D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6A220F-6F34-B0D7-8F36-8C37052BAD6A}"/>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4" name="Footer Placeholder 3">
            <a:extLst>
              <a:ext uri="{FF2B5EF4-FFF2-40B4-BE49-F238E27FC236}">
                <a16:creationId xmlns:a16="http://schemas.microsoft.com/office/drawing/2014/main" id="{A87A0293-38B7-90E3-5EC2-0F0F269DD3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A22AA4-C8AC-B80A-79A0-F46E3BF7E594}"/>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368777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13206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769-4460-DD5C-E4BF-EDE8A809B5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63819C-BFAC-B703-5736-1E942F078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9A3C65-5AF0-27B9-CF5F-129CF6C6F443}"/>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5" name="Footer Placeholder 4">
            <a:extLst>
              <a:ext uri="{FF2B5EF4-FFF2-40B4-BE49-F238E27FC236}">
                <a16:creationId xmlns:a16="http://schemas.microsoft.com/office/drawing/2014/main" id="{F1A88B34-5668-03F4-3387-3AE170EC3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850F5-5023-715B-5EF0-20CC568A7266}"/>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3620042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47E1-6C2D-7EA1-49E2-503D0D14C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55047E-E386-7480-962C-8694724DEB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AA001-DEBC-D1D6-032D-294749AC6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9B2F3-D452-4161-FDBD-33433283ADCC}"/>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6" name="Footer Placeholder 5">
            <a:extLst>
              <a:ext uri="{FF2B5EF4-FFF2-40B4-BE49-F238E27FC236}">
                <a16:creationId xmlns:a16="http://schemas.microsoft.com/office/drawing/2014/main" id="{037F380A-F58C-FC2C-E3AF-ED9EEFFBA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178CB-DC5D-9084-F10A-04F53CF46484}"/>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71169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C931-B2AE-D134-896E-72139DDCB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4D9D03-27CF-9DF6-78D3-C1894642DC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00EF62-86A3-17DB-7D38-C44A0B6DB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68CEF-F7BB-1633-533D-3BC74278B7F4}"/>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6" name="Footer Placeholder 5">
            <a:extLst>
              <a:ext uri="{FF2B5EF4-FFF2-40B4-BE49-F238E27FC236}">
                <a16:creationId xmlns:a16="http://schemas.microsoft.com/office/drawing/2014/main" id="{B5581801-D49B-8B2B-67BD-BB9F6E6D3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2BC7E-EF2D-F10F-9496-05CE3EAA3BF7}"/>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806314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01BD-444A-EA61-879A-BEABB56DBE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0DF7B-CD04-E551-6E51-BD511D2D31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E4286-4D42-171C-506A-825AFF4740F4}"/>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5" name="Footer Placeholder 4">
            <a:extLst>
              <a:ext uri="{FF2B5EF4-FFF2-40B4-BE49-F238E27FC236}">
                <a16:creationId xmlns:a16="http://schemas.microsoft.com/office/drawing/2014/main" id="{C7D01517-0C22-00C7-977A-1CA15A7C4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104FB-86B2-473B-18E6-21AC1B4CE1F3}"/>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760862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EB552-5A07-3553-201B-A496A4DDE4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5CFC4C-6FC8-5D96-FC5C-2B7681825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EBBC5-51A3-4ED1-E196-8C33F9865EFE}"/>
              </a:ext>
            </a:extLst>
          </p:cNvPr>
          <p:cNvSpPr>
            <a:spLocks noGrp="1"/>
          </p:cNvSpPr>
          <p:nvPr>
            <p:ph type="dt" sz="half" idx="10"/>
          </p:nvPr>
        </p:nvSpPr>
        <p:spPr/>
        <p:txBody>
          <a:bodyPr/>
          <a:lstStyle/>
          <a:p>
            <a:fld id="{C0959A5F-D637-4AE8-8D86-C699C936EB9A}" type="datetimeFigureOut">
              <a:rPr lang="en-US" smtClean="0"/>
              <a:t>27/11/2024</a:t>
            </a:fld>
            <a:endParaRPr lang="en-US"/>
          </a:p>
        </p:txBody>
      </p:sp>
      <p:sp>
        <p:nvSpPr>
          <p:cNvPr id="5" name="Footer Placeholder 4">
            <a:extLst>
              <a:ext uri="{FF2B5EF4-FFF2-40B4-BE49-F238E27FC236}">
                <a16:creationId xmlns:a16="http://schemas.microsoft.com/office/drawing/2014/main" id="{6A6E4582-5A94-664F-2722-04DA82829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AC7C2-C2C6-608C-E518-8345FAA5CA30}"/>
              </a:ext>
            </a:extLst>
          </p:cNvPr>
          <p:cNvSpPr>
            <a:spLocks noGrp="1"/>
          </p:cNvSpPr>
          <p:nvPr>
            <p:ph type="sldNum" sz="quarter" idx="12"/>
          </p:nvPr>
        </p:nvSpPr>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8159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2F4C-7DBE-7055-2B22-2F449E0AE0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1E878-B690-376B-0445-0DF74D6CE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920D8-3E1A-E5DC-056F-66DE160B83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F09E7B-9277-AC4D-D9C4-014E85FEF5ED}"/>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6" name="Footer Placeholder 5">
            <a:extLst>
              <a:ext uri="{FF2B5EF4-FFF2-40B4-BE49-F238E27FC236}">
                <a16:creationId xmlns:a16="http://schemas.microsoft.com/office/drawing/2014/main" id="{AA517AE5-69E2-1262-379B-E244D2E2A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E21F0-A2B2-F987-F59F-0C2544C81C4F}"/>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76634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C289-4D44-F055-F8A6-051705CA65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87B23D-6B9F-4681-636F-9CE64C4F6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C2AE8D-0927-FB63-6C6F-8FC1C705E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B4285B-CF3C-FC77-63D7-B5E8C17F1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EB84B-449C-8E0D-72D3-7FA5245755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879F89-E577-4DB0-2EF8-AF08818E5873}"/>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8" name="Footer Placeholder 7">
            <a:extLst>
              <a:ext uri="{FF2B5EF4-FFF2-40B4-BE49-F238E27FC236}">
                <a16:creationId xmlns:a16="http://schemas.microsoft.com/office/drawing/2014/main" id="{D29D8E6C-EA1A-E4BC-6754-7E81396EA6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C022AC-2AD8-E7DC-2FB6-6BFE1EA5CB09}"/>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264823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F0FE-C970-5303-D69D-6839BF66AB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F289CE-9A47-6208-E4CE-0B3834072E5C}"/>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4" name="Footer Placeholder 3">
            <a:extLst>
              <a:ext uri="{FF2B5EF4-FFF2-40B4-BE49-F238E27FC236}">
                <a16:creationId xmlns:a16="http://schemas.microsoft.com/office/drawing/2014/main" id="{06B9DEF2-12F4-8B13-B3FC-0B75395192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5801F1-7D71-859F-8E1B-3F65CC69AC3D}"/>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204104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BA361-F71A-8C5F-7120-A4B361452672}"/>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3" name="Footer Placeholder 2">
            <a:extLst>
              <a:ext uri="{FF2B5EF4-FFF2-40B4-BE49-F238E27FC236}">
                <a16:creationId xmlns:a16="http://schemas.microsoft.com/office/drawing/2014/main" id="{388722FB-E4E2-AFB8-A024-1C37513ED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36D22B-F278-7EB9-B4F6-189D5A9B675C}"/>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146442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469D-C156-2F38-67D6-72966F34B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582408-4409-B712-6A95-D35F348FE1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36E8A-029B-D9B1-7AD2-DEEC6BB52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24863-BE60-6F6F-18D1-D4F6CADDBD8B}"/>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6" name="Footer Placeholder 5">
            <a:extLst>
              <a:ext uri="{FF2B5EF4-FFF2-40B4-BE49-F238E27FC236}">
                <a16:creationId xmlns:a16="http://schemas.microsoft.com/office/drawing/2014/main" id="{B1C4AFEB-BE77-C15F-D248-057061C86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6A554-D874-BFBE-7AAC-DEB2ECF209D8}"/>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118117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AB05-F7FF-1983-893F-14FF891A4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588B04-F6EA-5A98-6013-F14591A70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74A03C-53E8-56AE-D165-189ED0AC5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22569-6F5C-A51D-DFB2-345D4498FC3D}"/>
              </a:ext>
            </a:extLst>
          </p:cNvPr>
          <p:cNvSpPr>
            <a:spLocks noGrp="1"/>
          </p:cNvSpPr>
          <p:nvPr>
            <p:ph type="dt" sz="half" idx="10"/>
          </p:nvPr>
        </p:nvSpPr>
        <p:spPr/>
        <p:txBody>
          <a:bodyPr/>
          <a:lstStyle/>
          <a:p>
            <a:fld id="{AA8D1215-6FA5-4010-A1C2-F0AB3B22FD67}" type="datetimeFigureOut">
              <a:rPr lang="en-US" smtClean="0"/>
              <a:t>27/11/2024</a:t>
            </a:fld>
            <a:endParaRPr lang="en-US"/>
          </a:p>
        </p:txBody>
      </p:sp>
      <p:sp>
        <p:nvSpPr>
          <p:cNvPr id="6" name="Footer Placeholder 5">
            <a:extLst>
              <a:ext uri="{FF2B5EF4-FFF2-40B4-BE49-F238E27FC236}">
                <a16:creationId xmlns:a16="http://schemas.microsoft.com/office/drawing/2014/main" id="{C139D436-4EDE-FC3F-6412-ADCD7ADC9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E49F1-2BC0-9C03-FB2E-57ECDC1A5CEB}"/>
              </a:ext>
            </a:extLst>
          </p:cNvPr>
          <p:cNvSpPr>
            <a:spLocks noGrp="1"/>
          </p:cNvSpPr>
          <p:nvPr>
            <p:ph type="sldNum" sz="quarter" idx="12"/>
          </p:nvPr>
        </p:nvSpPr>
        <p:spPr/>
        <p:txBody>
          <a:bodyPr/>
          <a:lstStyle/>
          <a:p>
            <a:fld id="{10CC003F-0CE1-4C06-951F-E9B737B6B92F}" type="slidenum">
              <a:rPr lang="en-US" smtClean="0"/>
              <a:t>‹#›</a:t>
            </a:fld>
            <a:endParaRPr lang="en-US"/>
          </a:p>
        </p:txBody>
      </p:sp>
    </p:spTree>
    <p:extLst>
      <p:ext uri="{BB962C8B-B14F-4D97-AF65-F5344CB8AC3E}">
        <p14:creationId xmlns:p14="http://schemas.microsoft.com/office/powerpoint/2010/main" val="185240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facebook.com/groups/629898828017053"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6402E8-2D0B-2D61-7F35-38E32B9BE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8C3AA4-C0DC-F2EC-C444-66D26EE13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2FE99-8DB6-01CD-F101-0E671F7C4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D1215-6FA5-4010-A1C2-F0AB3B22FD67}" type="datetimeFigureOut">
              <a:rPr lang="en-US" smtClean="0"/>
              <a:t>27/11/2024</a:t>
            </a:fld>
            <a:endParaRPr lang="en-US"/>
          </a:p>
        </p:txBody>
      </p:sp>
      <p:sp>
        <p:nvSpPr>
          <p:cNvPr id="5" name="Footer Placeholder 4">
            <a:extLst>
              <a:ext uri="{FF2B5EF4-FFF2-40B4-BE49-F238E27FC236}">
                <a16:creationId xmlns:a16="http://schemas.microsoft.com/office/drawing/2014/main" id="{AF4CAEDD-DAEA-649C-97CF-0478C92CAB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27D87C-1A7E-600C-6F81-1847B27CD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C003F-0CE1-4C06-951F-E9B737B6B92F}" type="slidenum">
              <a:rPr lang="en-US" smtClean="0"/>
              <a:t>‹#›</a:t>
            </a:fld>
            <a:endParaRPr lang="en-US"/>
          </a:p>
        </p:txBody>
      </p:sp>
      <p:sp>
        <p:nvSpPr>
          <p:cNvPr id="7" name="TextBox 3">
            <a:extLst>
              <a:ext uri="{FF2B5EF4-FFF2-40B4-BE49-F238E27FC236}">
                <a16:creationId xmlns:a16="http://schemas.microsoft.com/office/drawing/2014/main" id="{09E6A428-F8B8-EF5F-03F5-A369B955920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BF29865-9892-EBB1-8AC5-E6FF8159C530}"/>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9" name="Picture 8">
            <a:extLst>
              <a:ext uri="{FF2B5EF4-FFF2-40B4-BE49-F238E27FC236}">
                <a16:creationId xmlns:a16="http://schemas.microsoft.com/office/drawing/2014/main" id="{29558D0A-B7E7-B10C-D9C8-FE151710E92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545D8F37-7A25-5EA4-28E5-C6427E09D5B2}"/>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1" name="Picture 10">
            <a:extLst>
              <a:ext uri="{FF2B5EF4-FFF2-40B4-BE49-F238E27FC236}">
                <a16:creationId xmlns:a16="http://schemas.microsoft.com/office/drawing/2014/main" id="{88CAA90E-1FF4-983F-31FE-FC86F4CDB43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2" name="Picture 11">
            <a:extLst>
              <a:ext uri="{FF2B5EF4-FFF2-40B4-BE49-F238E27FC236}">
                <a16:creationId xmlns:a16="http://schemas.microsoft.com/office/drawing/2014/main" id="{1373807F-6887-4045-2A30-CE0AE131C89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3F7E7E9D-4E8D-3A0C-F2A7-3F5B99EEA4E1}"/>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id="{E8343FA1-256E-FF9B-D095-2EB2D6649B63}"/>
              </a:ext>
            </a:extLst>
          </p:cNvPr>
          <p:cNvPicPr>
            <a:picLocks noChangeAspect="1"/>
          </p:cNvPicPr>
          <p:nvPr userDrawn="1"/>
        </p:nvPicPr>
        <p:blipFill>
          <a:blip r:embed="rId15"/>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91BDBB3E-7181-E60D-C4AC-E8F80252FB11}"/>
              </a:ext>
            </a:extLst>
          </p:cNvPr>
          <p:cNvPicPr>
            <a:picLocks noChangeAspect="1"/>
          </p:cNvPicPr>
          <p:nvPr userDrawn="1"/>
        </p:nvPicPr>
        <p:blipFill>
          <a:blip r:embed="rId15"/>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25946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E87B177-A0C2-4770-940A-A8017BA92F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0F8E297-E77B-42C2-B29D-B1D2859F1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80548C-5260-4B30-95EE-DBEB03EC9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455A1-AF7A-482D-85EF-54495235788E}"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81048385-AA54-4F71-AAC5-25D0C8A03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59BE133-6A01-47F4-9800-788194155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B83D-CB63-4497-85F8-B6EA67391231}" type="slidenum">
              <a:rPr lang="zh-CN" altLang="en-US" smtClean="0"/>
              <a:t>‹#›</a:t>
            </a:fld>
            <a:endParaRPr lang="zh-CN" altLang="en-US"/>
          </a:p>
        </p:txBody>
      </p:sp>
      <p:pic>
        <p:nvPicPr>
          <p:cNvPr id="8" name="图片 10">
            <a:extLst>
              <a:ext uri="{FF2B5EF4-FFF2-40B4-BE49-F238E27FC236}">
                <a16:creationId xmlns:a16="http://schemas.microsoft.com/office/drawing/2014/main" id="{5DCC7CDB-88E8-F109-8E93-73AB3C748AC7}"/>
              </a:ext>
            </a:extLst>
          </p:cNvPr>
          <p:cNvPicPr>
            <a:picLocks noChangeAspect="1"/>
          </p:cNvPicPr>
          <p:nvPr userDrawn="1"/>
        </p:nvPicPr>
        <p:blipFill>
          <a:blip r:embed="rId13"/>
          <a:stretch>
            <a:fillRect/>
          </a:stretch>
        </p:blipFill>
        <p:spPr>
          <a:xfrm>
            <a:off x="0" y="0"/>
            <a:ext cx="12192000" cy="6857999"/>
          </a:xfrm>
          <a:prstGeom prst="rect">
            <a:avLst/>
          </a:prstGeom>
        </p:spPr>
      </p:pic>
      <p:sp>
        <p:nvSpPr>
          <p:cNvPr id="7" name="TextBox 3">
            <a:extLst>
              <a:ext uri="{FF2B5EF4-FFF2-40B4-BE49-F238E27FC236}">
                <a16:creationId xmlns:a16="http://schemas.microsoft.com/office/drawing/2014/main" id="{F447CC90-A4D2-A26F-3545-C4BCD2815AD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5704C23-75DF-C18A-E87C-F155F5144EBD}"/>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10" name="Picture 9">
            <a:extLst>
              <a:ext uri="{FF2B5EF4-FFF2-40B4-BE49-F238E27FC236}">
                <a16:creationId xmlns:a16="http://schemas.microsoft.com/office/drawing/2014/main" id="{0C91D969-B17B-AD24-0E2B-A0A084FD681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1" name="Picture 10">
            <a:extLst>
              <a:ext uri="{FF2B5EF4-FFF2-40B4-BE49-F238E27FC236}">
                <a16:creationId xmlns:a16="http://schemas.microsoft.com/office/drawing/2014/main" id="{981172F6-7BFC-5CF6-2441-2501A7E75F9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2" name="Picture 11">
            <a:extLst>
              <a:ext uri="{FF2B5EF4-FFF2-40B4-BE49-F238E27FC236}">
                <a16:creationId xmlns:a16="http://schemas.microsoft.com/office/drawing/2014/main" id="{B46AA2BE-129D-8491-BC4B-FA4DCB721C7D}"/>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47C06B19-CE11-FF4A-AB5B-DFA40525013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2A42A3AC-018E-6610-FC76-D04F925261AF}"/>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6" name="Picture 15">
            <a:extLst>
              <a:ext uri="{FF2B5EF4-FFF2-40B4-BE49-F238E27FC236}">
                <a16:creationId xmlns:a16="http://schemas.microsoft.com/office/drawing/2014/main" id="{6EA42C62-2183-1ADD-52D2-3B8406FD2547}"/>
              </a:ext>
            </a:extLst>
          </p:cNvPr>
          <p:cNvPicPr>
            <a:picLocks noChangeAspect="1"/>
          </p:cNvPicPr>
          <p:nvPr userDrawn="1"/>
        </p:nvPicPr>
        <p:blipFill>
          <a:blip r:embed="rId16"/>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AB310453-B521-1285-050D-C04D0089E43D}"/>
              </a:ext>
            </a:extLst>
          </p:cNvPr>
          <p:cNvPicPr>
            <a:picLocks noChangeAspect="1"/>
          </p:cNvPicPr>
          <p:nvPr userDrawn="1"/>
        </p:nvPicPr>
        <p:blipFill>
          <a:blip r:embed="rId16"/>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907161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1A2E92-4E40-81B1-021A-D01D8D1B5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59620A-EA21-EA92-2904-C54D78000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A5185-DF79-E231-5D67-376A4FDE3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59A5F-D637-4AE8-8D86-C699C936EB9A}" type="datetimeFigureOut">
              <a:rPr lang="en-US" smtClean="0"/>
              <a:t>27/11/2024</a:t>
            </a:fld>
            <a:endParaRPr lang="en-US"/>
          </a:p>
        </p:txBody>
      </p:sp>
      <p:sp>
        <p:nvSpPr>
          <p:cNvPr id="5" name="Footer Placeholder 4">
            <a:extLst>
              <a:ext uri="{FF2B5EF4-FFF2-40B4-BE49-F238E27FC236}">
                <a16:creationId xmlns:a16="http://schemas.microsoft.com/office/drawing/2014/main" id="{022E9E55-C96D-E8CC-4C0C-7ED4766F6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E9C3E8-B28C-CF72-F0BB-7551752A98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B230F-89DB-40A4-9D70-AD0C987B139B}" type="slidenum">
              <a:rPr lang="en-US" smtClean="0"/>
              <a:t>‹#›</a:t>
            </a:fld>
            <a:endParaRPr lang="en-US"/>
          </a:p>
        </p:txBody>
      </p:sp>
      <p:grpSp>
        <p:nvGrpSpPr>
          <p:cNvPr id="7" name="Group 6">
            <a:extLst>
              <a:ext uri="{FF2B5EF4-FFF2-40B4-BE49-F238E27FC236}">
                <a16:creationId xmlns:a16="http://schemas.microsoft.com/office/drawing/2014/main" id="{A6BF026F-DAE0-9CCE-37F1-F4A7CBA97A7C}"/>
              </a:ext>
            </a:extLst>
          </p:cNvPr>
          <p:cNvGrpSpPr/>
          <p:nvPr userDrawn="1"/>
        </p:nvGrpSpPr>
        <p:grpSpPr>
          <a:xfrm>
            <a:off x="0" y="0"/>
            <a:ext cx="12192000" cy="6857999"/>
            <a:chOff x="0" y="0"/>
            <a:chExt cx="12192000" cy="6857999"/>
          </a:xfrm>
        </p:grpSpPr>
        <p:pic>
          <p:nvPicPr>
            <p:cNvPr id="8" name="图片 10">
              <a:extLst>
                <a:ext uri="{FF2B5EF4-FFF2-40B4-BE49-F238E27FC236}">
                  <a16:creationId xmlns:a16="http://schemas.microsoft.com/office/drawing/2014/main" id="{780D7AE8-991A-54ED-77D1-91A41A8D8295}"/>
                </a:ext>
              </a:extLst>
            </p:cNvPr>
            <p:cNvPicPr>
              <a:picLocks noChangeAspect="1"/>
            </p:cNvPicPr>
            <p:nvPr/>
          </p:nvPicPr>
          <p:blipFill>
            <a:blip r:embed="rId13"/>
            <a:stretch>
              <a:fillRect/>
            </a:stretch>
          </p:blipFill>
          <p:spPr>
            <a:xfrm>
              <a:off x="0" y="0"/>
              <a:ext cx="12192000" cy="6857999"/>
            </a:xfrm>
            <a:prstGeom prst="rect">
              <a:avLst/>
            </a:prstGeom>
          </p:spPr>
        </p:pic>
        <p:sp>
          <p:nvSpPr>
            <p:cNvPr id="9" name="矩形 1">
              <a:extLst>
                <a:ext uri="{FF2B5EF4-FFF2-40B4-BE49-F238E27FC236}">
                  <a16:creationId xmlns:a16="http://schemas.microsoft.com/office/drawing/2014/main" id="{34526B2E-AD58-64CC-6F23-B7C8BB73945F}"/>
                </a:ext>
              </a:extLst>
            </p:cNvPr>
            <p:cNvSpPr/>
            <p:nvPr/>
          </p:nvSpPr>
          <p:spPr>
            <a:xfrm>
              <a:off x="424815" y="402336"/>
              <a:ext cx="11342370" cy="594360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301653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62774" y="219262"/>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6" name="Picture 5">
            <a:extLst>
              <a:ext uri="{FF2B5EF4-FFF2-40B4-BE49-F238E27FC236}">
                <a16:creationId xmlns:a16="http://schemas.microsoft.com/office/drawing/2014/main" id="{2CE7BD0C-FCFD-D9C3-7B4B-B39F41D8C3B6}"/>
              </a:ext>
            </a:extLst>
          </p:cNvPr>
          <p:cNvPicPr>
            <a:picLocks noChangeAspect="1"/>
          </p:cNvPicPr>
          <p:nvPr/>
        </p:nvPicPr>
        <p:blipFill>
          <a:blip r:embed="rId4"/>
          <a:stretch>
            <a:fillRect/>
          </a:stretch>
        </p:blipFill>
        <p:spPr>
          <a:xfrm>
            <a:off x="672631" y="1852031"/>
            <a:ext cx="7852329" cy="2566638"/>
          </a:xfrm>
          <a:prstGeom prst="rect">
            <a:avLst/>
          </a:prstGeom>
        </p:spPr>
      </p:pic>
      <p:pic>
        <p:nvPicPr>
          <p:cNvPr id="8" name="Picture 7">
            <a:extLst>
              <a:ext uri="{FF2B5EF4-FFF2-40B4-BE49-F238E27FC236}">
                <a16:creationId xmlns:a16="http://schemas.microsoft.com/office/drawing/2014/main" id="{8297A24D-ED35-33EB-449A-18B9D75EA589}"/>
              </a:ext>
            </a:extLst>
          </p:cNvPr>
          <p:cNvPicPr>
            <a:picLocks noChangeAspect="1"/>
          </p:cNvPicPr>
          <p:nvPr/>
        </p:nvPicPr>
        <p:blipFill rotWithShape="1">
          <a:blip r:embed="rId5"/>
          <a:srcRect l="1" r="31559"/>
          <a:stretch/>
        </p:blipFill>
        <p:spPr>
          <a:xfrm>
            <a:off x="3551496" y="1028099"/>
            <a:ext cx="2094597" cy="1871634"/>
          </a:xfrm>
          <a:prstGeom prst="rect">
            <a:avLst/>
          </a:prstGeom>
        </p:spPr>
      </p:pic>
      <p:pic>
        <p:nvPicPr>
          <p:cNvPr id="3" name="Picture 2">
            <a:extLst>
              <a:ext uri="{FF2B5EF4-FFF2-40B4-BE49-F238E27FC236}">
                <a16:creationId xmlns:a16="http://schemas.microsoft.com/office/drawing/2014/main" id="{BA1F8AE6-AAED-156B-4A5D-13FD34F576FB}"/>
              </a:ext>
            </a:extLst>
          </p:cNvPr>
          <p:cNvPicPr>
            <a:picLocks noChangeAspect="1"/>
          </p:cNvPicPr>
          <p:nvPr/>
        </p:nvPicPr>
        <p:blipFill>
          <a:blip r:embed="rId6"/>
          <a:stretch>
            <a:fillRect/>
          </a:stretch>
        </p:blipFill>
        <p:spPr>
          <a:xfrm>
            <a:off x="4082841" y="3958267"/>
            <a:ext cx="3842402" cy="2899733"/>
          </a:xfrm>
          <a:prstGeom prst="rect">
            <a:avLst/>
          </a:prstGeom>
        </p:spPr>
      </p:pic>
    </p:spTree>
    <p:extLst>
      <p:ext uri="{BB962C8B-B14F-4D97-AF65-F5344CB8AC3E}">
        <p14:creationId xmlns:p14="http://schemas.microsoft.com/office/powerpoint/2010/main" val="2886477362"/>
      </p:ext>
    </p:extLst>
  </p:cSld>
  <p:clrMapOvr>
    <a:masterClrMapping/>
  </p:clrMapOvr>
  <p:transition spd="slow" advClick="0" advTm="3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2" name="Picture 1">
            <a:extLst>
              <a:ext uri="{FF2B5EF4-FFF2-40B4-BE49-F238E27FC236}">
                <a16:creationId xmlns:a16="http://schemas.microsoft.com/office/drawing/2014/main" id="{D78D4F12-194A-F616-BB95-BB0247E5A769}"/>
              </a:ext>
            </a:extLst>
          </p:cNvPr>
          <p:cNvPicPr>
            <a:picLocks noChangeAspect="1"/>
          </p:cNvPicPr>
          <p:nvPr/>
        </p:nvPicPr>
        <p:blipFill>
          <a:blip r:embed="rId6"/>
          <a:stretch>
            <a:fillRect/>
          </a:stretch>
        </p:blipFill>
        <p:spPr>
          <a:xfrm>
            <a:off x="1568821" y="1422779"/>
            <a:ext cx="6059949" cy="5041829"/>
          </a:xfrm>
          <a:prstGeom prst="rect">
            <a:avLst/>
          </a:prstGeom>
        </p:spPr>
      </p:pic>
    </p:spTree>
    <p:extLst>
      <p:ext uri="{BB962C8B-B14F-4D97-AF65-F5344CB8AC3E}">
        <p14:creationId xmlns:p14="http://schemas.microsoft.com/office/powerpoint/2010/main" val="437408372"/>
      </p:ext>
    </p:extLst>
  </p:cSld>
  <p:clrMapOvr>
    <a:masterClrMapping/>
  </p:clrMapOvr>
  <mc:AlternateContent xmlns:mc="http://schemas.openxmlformats.org/markup-compatibility/2006" xmlns:p14="http://schemas.microsoft.com/office/powerpoint/2010/main">
    <mc:Choice Requires="p14">
      <p:transition spd="slow" p14:dur="150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2" name="Picture 1">
            <a:extLst>
              <a:ext uri="{FF2B5EF4-FFF2-40B4-BE49-F238E27FC236}">
                <a16:creationId xmlns:a16="http://schemas.microsoft.com/office/drawing/2014/main" id="{8DBC7036-274A-E94A-4403-F6F68DA14B2A}"/>
              </a:ext>
            </a:extLst>
          </p:cNvPr>
          <p:cNvPicPr>
            <a:picLocks noChangeAspect="1"/>
          </p:cNvPicPr>
          <p:nvPr/>
        </p:nvPicPr>
        <p:blipFill>
          <a:blip r:embed="rId6"/>
          <a:stretch>
            <a:fillRect/>
          </a:stretch>
        </p:blipFill>
        <p:spPr>
          <a:xfrm>
            <a:off x="1356005" y="1434972"/>
            <a:ext cx="6754953" cy="5029636"/>
          </a:xfrm>
          <a:prstGeom prst="rect">
            <a:avLst/>
          </a:prstGeom>
        </p:spPr>
      </p:pic>
    </p:spTree>
    <p:extLst>
      <p:ext uri="{BB962C8B-B14F-4D97-AF65-F5344CB8AC3E}">
        <p14:creationId xmlns:p14="http://schemas.microsoft.com/office/powerpoint/2010/main" val="238668843"/>
      </p:ext>
    </p:extLst>
  </p:cSld>
  <p:clrMapOvr>
    <a:masterClrMapping/>
  </p:clrMapOvr>
  <mc:AlternateContent xmlns:mc="http://schemas.openxmlformats.org/markup-compatibility/2006" xmlns:p14="http://schemas.microsoft.com/office/powerpoint/2010/main">
    <mc:Choice Requires="p14">
      <p:transition spd="slow" p14:dur="150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547A9A8-CD34-3627-A391-6F992EE353FC}"/>
              </a:ext>
            </a:extLst>
          </p:cNvPr>
          <p:cNvGrpSpPr/>
          <p:nvPr/>
        </p:nvGrpSpPr>
        <p:grpSpPr>
          <a:xfrm>
            <a:off x="1706548" y="548738"/>
            <a:ext cx="858232" cy="844221"/>
            <a:chOff x="2486530" y="908289"/>
            <a:chExt cx="4683095" cy="3615901"/>
          </a:xfrm>
        </p:grpSpPr>
        <p:sp>
          <p:nvSpPr>
            <p:cNvPr id="12" name="Rectangle: Rounded Corners 11">
              <a:extLst>
                <a:ext uri="{FF2B5EF4-FFF2-40B4-BE49-F238E27FC236}">
                  <a16:creationId xmlns:a16="http://schemas.microsoft.com/office/drawing/2014/main" id="{6E55EC8E-3761-84A6-6298-DCC9B075D898}"/>
                </a:ext>
              </a:extLst>
            </p:cNvPr>
            <p:cNvSpPr/>
            <p:nvPr/>
          </p:nvSpPr>
          <p:spPr>
            <a:xfrm>
              <a:off x="2486530" y="908289"/>
              <a:ext cx="4683095" cy="3615901"/>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D4BDD96-B7E4-268E-FA62-7F00FDBC1993}"/>
                </a:ext>
              </a:extLst>
            </p:cNvPr>
            <p:cNvSpPr txBox="1"/>
            <p:nvPr/>
          </p:nvSpPr>
          <p:spPr>
            <a:xfrm>
              <a:off x="2577537" y="1345125"/>
              <a:ext cx="4592088" cy="250466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Số</a:t>
              </a:r>
            </a:p>
          </p:txBody>
        </p:sp>
      </p:grpSp>
      <p:pic>
        <p:nvPicPr>
          <p:cNvPr id="2" name="Picture 1">
            <a:extLst>
              <a:ext uri="{FF2B5EF4-FFF2-40B4-BE49-F238E27FC236}">
                <a16:creationId xmlns:a16="http://schemas.microsoft.com/office/drawing/2014/main" id="{2D6831D7-B75D-06AC-C900-7668F2566DE0}"/>
              </a:ext>
            </a:extLst>
          </p:cNvPr>
          <p:cNvPicPr>
            <a:picLocks noChangeAspect="1"/>
          </p:cNvPicPr>
          <p:nvPr/>
        </p:nvPicPr>
        <p:blipFill>
          <a:blip r:embed="rId2"/>
          <a:stretch>
            <a:fillRect/>
          </a:stretch>
        </p:blipFill>
        <p:spPr>
          <a:xfrm>
            <a:off x="353646" y="293040"/>
            <a:ext cx="1347333" cy="1609483"/>
          </a:xfrm>
          <a:prstGeom prst="rect">
            <a:avLst/>
          </a:prstGeom>
        </p:spPr>
      </p:pic>
      <p:graphicFrame>
        <p:nvGraphicFramePr>
          <p:cNvPr id="3" name="Table 3">
            <a:extLst>
              <a:ext uri="{FF2B5EF4-FFF2-40B4-BE49-F238E27FC236}">
                <a16:creationId xmlns:a16="http://schemas.microsoft.com/office/drawing/2014/main" id="{DEC7F02A-39D2-0592-B1A6-BADD0FEE265D}"/>
              </a:ext>
            </a:extLst>
          </p:cNvPr>
          <p:cNvGraphicFramePr>
            <a:graphicFrameLocks noGrp="1"/>
          </p:cNvGraphicFramePr>
          <p:nvPr>
            <p:extLst>
              <p:ext uri="{D42A27DB-BD31-4B8C-83A1-F6EECF244321}">
                <p14:modId xmlns:p14="http://schemas.microsoft.com/office/powerpoint/2010/main" val="3726594562"/>
              </p:ext>
            </p:extLst>
          </p:nvPr>
        </p:nvGraphicFramePr>
        <p:xfrm>
          <a:off x="850590" y="1494949"/>
          <a:ext cx="10813586" cy="2569944"/>
        </p:xfrm>
        <a:graphic>
          <a:graphicData uri="http://schemas.openxmlformats.org/drawingml/2006/table">
            <a:tbl>
              <a:tblPr firstRow="1" bandRow="1">
                <a:tableStyleId>{7DF18680-E054-41AD-8BC1-D1AEF772440D}</a:tableStyleId>
              </a:tblPr>
              <a:tblGrid>
                <a:gridCol w="2594664">
                  <a:extLst>
                    <a:ext uri="{9D8B030D-6E8A-4147-A177-3AD203B41FA5}">
                      <a16:colId xmlns:a16="http://schemas.microsoft.com/office/drawing/2014/main" val="3458190801"/>
                    </a:ext>
                  </a:extLst>
                </a:gridCol>
                <a:gridCol w="2310211">
                  <a:extLst>
                    <a:ext uri="{9D8B030D-6E8A-4147-A177-3AD203B41FA5}">
                      <a16:colId xmlns:a16="http://schemas.microsoft.com/office/drawing/2014/main" val="2146862132"/>
                    </a:ext>
                  </a:extLst>
                </a:gridCol>
                <a:gridCol w="1860220">
                  <a:extLst>
                    <a:ext uri="{9D8B030D-6E8A-4147-A177-3AD203B41FA5}">
                      <a16:colId xmlns:a16="http://schemas.microsoft.com/office/drawing/2014/main" val="4191329439"/>
                    </a:ext>
                  </a:extLst>
                </a:gridCol>
                <a:gridCol w="2139798">
                  <a:extLst>
                    <a:ext uri="{9D8B030D-6E8A-4147-A177-3AD203B41FA5}">
                      <a16:colId xmlns:a16="http://schemas.microsoft.com/office/drawing/2014/main" val="3502412200"/>
                    </a:ext>
                  </a:extLst>
                </a:gridCol>
                <a:gridCol w="1908693">
                  <a:extLst>
                    <a:ext uri="{9D8B030D-6E8A-4147-A177-3AD203B41FA5}">
                      <a16:colId xmlns:a16="http://schemas.microsoft.com/office/drawing/2014/main" val="719753047"/>
                    </a:ext>
                  </a:extLst>
                </a:gridCol>
              </a:tblGrid>
              <a:tr h="856648">
                <a:tc>
                  <a:txBody>
                    <a:bodyPr/>
                    <a:lstStyle/>
                    <a:p>
                      <a:pPr algn="ctr"/>
                      <a:r>
                        <a:rPr lang="en-US" sz="3600" dirty="0">
                          <a:solidFill>
                            <a:schemeClr val="tx1"/>
                          </a:solidFill>
                          <a:latin typeface="Cambria" panose="02040503050406030204" pitchFamily="18" charset="0"/>
                          <a:ea typeface="Cambria" panose="02040503050406030204" pitchFamily="18" charset="0"/>
                        </a:rPr>
                        <a:t>Số bị trừ</a:t>
                      </a:r>
                      <a:endParaRPr lang="vi-VN" sz="360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b="0" dirty="0">
                          <a:solidFill>
                            <a:schemeClr val="tx1"/>
                          </a:solidFill>
                          <a:latin typeface="Cambria" panose="02040503050406030204" pitchFamily="18" charset="0"/>
                          <a:ea typeface="Cambria" panose="02040503050406030204" pitchFamily="18" charset="0"/>
                        </a:rPr>
                        <a:t>538 239 </a:t>
                      </a:r>
                      <a:endParaRPr lang="vi-VN" sz="3600" b="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b="0" dirty="0">
                          <a:solidFill>
                            <a:schemeClr val="tx1"/>
                          </a:solidFill>
                          <a:latin typeface="Cambria" panose="02040503050406030204" pitchFamily="18" charset="0"/>
                          <a:ea typeface="Cambria" panose="02040503050406030204" pitchFamily="18" charset="0"/>
                        </a:rPr>
                        <a:t>347 287</a:t>
                      </a:r>
                      <a:endParaRPr lang="vi-VN" sz="3600" b="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b="0" dirty="0">
                          <a:solidFill>
                            <a:schemeClr val="tx1"/>
                          </a:solidFill>
                          <a:latin typeface="Cambria" panose="02040503050406030204" pitchFamily="18" charset="0"/>
                          <a:ea typeface="Cambria" panose="02040503050406030204" pitchFamily="18" charset="0"/>
                        </a:rPr>
                        <a:t>432 000</a:t>
                      </a:r>
                      <a:endParaRPr lang="vi-VN" sz="3600" b="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b="0" dirty="0">
                          <a:solidFill>
                            <a:schemeClr val="tx1"/>
                          </a:solidFill>
                          <a:latin typeface="Cambria" panose="02040503050406030204" pitchFamily="18" charset="0"/>
                          <a:ea typeface="Cambria" panose="02040503050406030204" pitchFamily="18" charset="0"/>
                        </a:rPr>
                        <a:t>?</a:t>
                      </a:r>
                      <a:endParaRPr lang="vi-VN" sz="3600" b="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34767596"/>
                  </a:ext>
                </a:extLst>
              </a:tr>
              <a:tr h="856648">
                <a:tc>
                  <a:txBody>
                    <a:bodyPr/>
                    <a:lstStyle/>
                    <a:p>
                      <a:pPr algn="ctr"/>
                      <a:r>
                        <a:rPr lang="en-US" sz="3600" b="1" dirty="0">
                          <a:solidFill>
                            <a:schemeClr val="tx1"/>
                          </a:solidFill>
                          <a:latin typeface="Cambria" panose="02040503050406030204" pitchFamily="18" charset="0"/>
                          <a:ea typeface="Cambria" panose="02040503050406030204" pitchFamily="18" charset="0"/>
                        </a:rPr>
                        <a:t>Số trừ </a:t>
                      </a:r>
                      <a:endParaRPr lang="vi-VN" sz="3600" b="1"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dirty="0">
                          <a:solidFill>
                            <a:schemeClr val="tx1"/>
                          </a:solidFill>
                          <a:latin typeface="Cambria" panose="02040503050406030204" pitchFamily="18" charset="0"/>
                          <a:ea typeface="Cambria" panose="02040503050406030204" pitchFamily="18" charset="0"/>
                        </a:rPr>
                        <a:t>27 018</a:t>
                      </a:r>
                      <a:endParaRPr lang="vi-VN" sz="360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dirty="0">
                          <a:solidFill>
                            <a:schemeClr val="tx1"/>
                          </a:solidFill>
                          <a:latin typeface="Cambria" panose="02040503050406030204" pitchFamily="18" charset="0"/>
                          <a:ea typeface="Cambria" panose="02040503050406030204" pitchFamily="18" charset="0"/>
                        </a:rPr>
                        <a:t>20 026</a:t>
                      </a:r>
                      <a:endParaRPr lang="vi-VN" sz="360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dirty="0">
                          <a:solidFill>
                            <a:schemeClr val="tx1"/>
                          </a:solidFill>
                          <a:latin typeface="Cambria" panose="02040503050406030204" pitchFamily="18" charset="0"/>
                          <a:ea typeface="Cambria" panose="02040503050406030204" pitchFamily="18" charset="0"/>
                        </a:rPr>
                        <a:t>?</a:t>
                      </a:r>
                      <a:endParaRPr lang="vi-VN" sz="360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dirty="0">
                          <a:solidFill>
                            <a:schemeClr val="tx1"/>
                          </a:solidFill>
                          <a:latin typeface="Cambria" panose="02040503050406030204" pitchFamily="18" charset="0"/>
                          <a:ea typeface="Cambria" panose="02040503050406030204" pitchFamily="18" charset="0"/>
                        </a:rPr>
                        <a:t>227 000</a:t>
                      </a:r>
                      <a:endParaRPr lang="vi-VN" sz="360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4207300"/>
                  </a:ext>
                </a:extLst>
              </a:tr>
              <a:tr h="856648">
                <a:tc>
                  <a:txBody>
                    <a:bodyPr/>
                    <a:lstStyle/>
                    <a:p>
                      <a:pPr algn="ctr"/>
                      <a:r>
                        <a:rPr lang="en-US" sz="3600" b="1" dirty="0">
                          <a:solidFill>
                            <a:schemeClr val="tx1"/>
                          </a:solidFill>
                          <a:latin typeface="Cambria" panose="02040503050406030204" pitchFamily="18" charset="0"/>
                          <a:ea typeface="Cambria" panose="02040503050406030204" pitchFamily="18" charset="0"/>
                        </a:rPr>
                        <a:t>Hiệu</a:t>
                      </a:r>
                      <a:endParaRPr lang="vi-VN" sz="3600" b="1"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dirty="0">
                          <a:solidFill>
                            <a:schemeClr val="tx1"/>
                          </a:solidFill>
                          <a:latin typeface="Cambria" panose="02040503050406030204" pitchFamily="18" charset="0"/>
                          <a:ea typeface="Cambria" panose="02040503050406030204" pitchFamily="18" charset="0"/>
                        </a:rPr>
                        <a:t>?</a:t>
                      </a:r>
                      <a:endParaRPr lang="vi-VN" sz="360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dirty="0">
                          <a:solidFill>
                            <a:schemeClr val="tx1"/>
                          </a:solidFill>
                          <a:latin typeface="Cambria" panose="02040503050406030204" pitchFamily="18" charset="0"/>
                          <a:ea typeface="Cambria" panose="02040503050406030204" pitchFamily="18" charset="0"/>
                        </a:rPr>
                        <a:t>?</a:t>
                      </a:r>
                      <a:endParaRPr lang="vi-VN" sz="360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dirty="0">
                          <a:solidFill>
                            <a:schemeClr val="tx1"/>
                          </a:solidFill>
                          <a:latin typeface="Cambria" panose="02040503050406030204" pitchFamily="18" charset="0"/>
                          <a:ea typeface="Cambria" panose="02040503050406030204" pitchFamily="18" charset="0"/>
                        </a:rPr>
                        <a:t>231 000</a:t>
                      </a:r>
                      <a:endParaRPr lang="vi-VN" sz="360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US" sz="3600" dirty="0">
                          <a:solidFill>
                            <a:schemeClr val="tx1"/>
                          </a:solidFill>
                          <a:latin typeface="Cambria" panose="02040503050406030204" pitchFamily="18" charset="0"/>
                          <a:ea typeface="Cambria" panose="02040503050406030204" pitchFamily="18" charset="0"/>
                        </a:rPr>
                        <a:t>452 000</a:t>
                      </a:r>
                      <a:endParaRPr lang="vi-VN" sz="360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756506955"/>
                  </a:ext>
                </a:extLst>
              </a:tr>
            </a:tbl>
          </a:graphicData>
        </a:graphic>
      </p:graphicFrame>
      <p:pic>
        <p:nvPicPr>
          <p:cNvPr id="4" name="图片 27">
            <a:extLst>
              <a:ext uri="{FF2B5EF4-FFF2-40B4-BE49-F238E27FC236}">
                <a16:creationId xmlns:a16="http://schemas.microsoft.com/office/drawing/2014/main" id="{4F4E2C45-8540-C8D0-B586-37AB02810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987" y="4613818"/>
            <a:ext cx="4200925" cy="1776977"/>
          </a:xfrm>
          <a:prstGeom prst="rect">
            <a:avLst/>
          </a:prstGeom>
        </p:spPr>
      </p:pic>
      <p:sp>
        <p:nvSpPr>
          <p:cNvPr id="5" name="Rectangle 4">
            <a:extLst>
              <a:ext uri="{FF2B5EF4-FFF2-40B4-BE49-F238E27FC236}">
                <a16:creationId xmlns:a16="http://schemas.microsoft.com/office/drawing/2014/main" id="{4ABEAAEE-9DD1-94FD-5DDB-17E0C7392227}"/>
              </a:ext>
            </a:extLst>
          </p:cNvPr>
          <p:cNvSpPr/>
          <p:nvPr/>
        </p:nvSpPr>
        <p:spPr>
          <a:xfrm>
            <a:off x="3702205" y="3210295"/>
            <a:ext cx="2051825" cy="752707"/>
          </a:xfrm>
          <a:prstGeom prst="rect">
            <a:avLst/>
          </a:prstGeom>
          <a:solidFill>
            <a:srgbClr val="EAEF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FF0000"/>
                </a:solidFill>
                <a:latin typeface="Cambria" panose="02040503050406030204" pitchFamily="18" charset="0"/>
                <a:ea typeface="Cambria" panose="02040503050406030204" pitchFamily="18" charset="0"/>
              </a:rPr>
              <a:t>511 221</a:t>
            </a:r>
            <a:endParaRPr lang="vi-VN" sz="3400" b="1" dirty="0">
              <a:solidFill>
                <a:srgbClr val="FF0000"/>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71073973-15EF-A2C3-2249-932D3D2589BB}"/>
              </a:ext>
            </a:extLst>
          </p:cNvPr>
          <p:cNvSpPr/>
          <p:nvPr/>
        </p:nvSpPr>
        <p:spPr>
          <a:xfrm>
            <a:off x="5754030" y="3242492"/>
            <a:ext cx="2051825" cy="752707"/>
          </a:xfrm>
          <a:prstGeom prst="rect">
            <a:avLst/>
          </a:prstGeom>
          <a:solidFill>
            <a:srgbClr val="EAEF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FF0000"/>
                </a:solidFill>
                <a:latin typeface="Cambria" panose="02040503050406030204" pitchFamily="18" charset="0"/>
                <a:ea typeface="Cambria" panose="02040503050406030204" pitchFamily="18" charset="0"/>
              </a:rPr>
              <a:t>327 261</a:t>
            </a:r>
            <a:endParaRPr lang="vi-VN" sz="3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75218BDA-07FB-4F84-CE19-935FFF457777}"/>
              </a:ext>
            </a:extLst>
          </p:cNvPr>
          <p:cNvSpPr/>
          <p:nvPr/>
        </p:nvSpPr>
        <p:spPr>
          <a:xfrm>
            <a:off x="7657791" y="2381541"/>
            <a:ext cx="2051825" cy="752707"/>
          </a:xfrm>
          <a:prstGeom prst="rect">
            <a:avLst/>
          </a:prstGeom>
          <a:solidFill>
            <a:srgbClr val="EAEF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FF0000"/>
                </a:solidFill>
                <a:latin typeface="Cambria" panose="02040503050406030204" pitchFamily="18" charset="0"/>
                <a:ea typeface="Cambria" panose="02040503050406030204" pitchFamily="18" charset="0"/>
              </a:rPr>
              <a:t>201 000</a:t>
            </a:r>
            <a:endParaRPr lang="vi-VN" sz="3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5928BF7B-D430-D6E3-692F-702D120A8E50}"/>
              </a:ext>
            </a:extLst>
          </p:cNvPr>
          <p:cNvSpPr/>
          <p:nvPr/>
        </p:nvSpPr>
        <p:spPr>
          <a:xfrm>
            <a:off x="9786529" y="1494949"/>
            <a:ext cx="1877647" cy="752707"/>
          </a:xfrm>
          <a:prstGeom prst="rect">
            <a:avLst/>
          </a:prstGeom>
          <a:solidFill>
            <a:srgbClr val="EAEF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FF0000"/>
                </a:solidFill>
                <a:latin typeface="Cambria" panose="02040503050406030204" pitchFamily="18" charset="0"/>
                <a:ea typeface="Cambria" panose="02040503050406030204" pitchFamily="18" charset="0"/>
              </a:rPr>
              <a:t>679 000</a:t>
            </a:r>
            <a:endParaRPr lang="vi-VN" sz="3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56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F0963E-205C-AD66-C322-D96C6FE8B232}"/>
              </a:ext>
            </a:extLst>
          </p:cNvPr>
          <p:cNvGrpSpPr/>
          <p:nvPr/>
        </p:nvGrpSpPr>
        <p:grpSpPr>
          <a:xfrm>
            <a:off x="1628488" y="571041"/>
            <a:ext cx="5005509" cy="844221"/>
            <a:chOff x="2486529" y="908289"/>
            <a:chExt cx="5912039" cy="3615901"/>
          </a:xfrm>
        </p:grpSpPr>
        <p:sp>
          <p:nvSpPr>
            <p:cNvPr id="6" name="Rectangle: Rounded Corners 5">
              <a:extLst>
                <a:ext uri="{FF2B5EF4-FFF2-40B4-BE49-F238E27FC236}">
                  <a16:creationId xmlns:a16="http://schemas.microsoft.com/office/drawing/2014/main" id="{51B0C8F2-CBFC-D62C-F486-F8C1F3AED49B}"/>
                </a:ext>
              </a:extLst>
            </p:cNvPr>
            <p:cNvSpPr/>
            <p:nvPr/>
          </p:nvSpPr>
          <p:spPr>
            <a:xfrm>
              <a:off x="2486529" y="908289"/>
              <a:ext cx="5912039" cy="3615901"/>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031FEF7-5992-4DCA-3852-6987970FCCD4}"/>
                </a:ext>
              </a:extLst>
            </p:cNvPr>
            <p:cNvSpPr txBox="1"/>
            <p:nvPr/>
          </p:nvSpPr>
          <p:spPr>
            <a:xfrm>
              <a:off x="2577536" y="1345125"/>
              <a:ext cx="5207577" cy="250466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Tìm chữ số thích hợp:</a:t>
              </a:r>
            </a:p>
          </p:txBody>
        </p:sp>
      </p:grpSp>
      <p:pic>
        <p:nvPicPr>
          <p:cNvPr id="8" name="Picture 7">
            <a:extLst>
              <a:ext uri="{FF2B5EF4-FFF2-40B4-BE49-F238E27FC236}">
                <a16:creationId xmlns:a16="http://schemas.microsoft.com/office/drawing/2014/main" id="{67B0D5E9-F731-72B8-BED3-1934F5E701C3}"/>
              </a:ext>
            </a:extLst>
          </p:cNvPr>
          <p:cNvPicPr>
            <a:picLocks noChangeAspect="1"/>
          </p:cNvPicPr>
          <p:nvPr/>
        </p:nvPicPr>
        <p:blipFill>
          <a:blip r:embed="rId3"/>
          <a:stretch>
            <a:fillRect/>
          </a:stretch>
        </p:blipFill>
        <p:spPr>
          <a:xfrm>
            <a:off x="444759" y="304121"/>
            <a:ext cx="1347333" cy="1609483"/>
          </a:xfrm>
          <a:prstGeom prst="rect">
            <a:avLst/>
          </a:prstGeom>
        </p:spPr>
      </p:pic>
      <p:sp>
        <p:nvSpPr>
          <p:cNvPr id="2" name="TextBox 1">
            <a:extLst>
              <a:ext uri="{FF2B5EF4-FFF2-40B4-BE49-F238E27FC236}">
                <a16:creationId xmlns:a16="http://schemas.microsoft.com/office/drawing/2014/main" id="{7B98B028-351E-0D9C-529F-9B925632278D}"/>
              </a:ext>
            </a:extLst>
          </p:cNvPr>
          <p:cNvSpPr txBox="1"/>
          <p:nvPr/>
        </p:nvSpPr>
        <p:spPr>
          <a:xfrm>
            <a:off x="1705540" y="1806498"/>
            <a:ext cx="3568987" cy="1631216"/>
          </a:xfrm>
          <a:prstGeom prst="rect">
            <a:avLst/>
          </a:prstGeom>
          <a:noFill/>
        </p:spPr>
        <p:txBody>
          <a:bodyPr wrap="square" rtlCol="0">
            <a:spAutoFit/>
          </a:bodyPr>
          <a:lstStyle/>
          <a:p>
            <a:r>
              <a:rPr lang="en-US" sz="5000" dirty="0">
                <a:latin typeface="Cambria" panose="02040503050406030204" pitchFamily="18" charset="0"/>
                <a:ea typeface="Cambria" panose="02040503050406030204" pitchFamily="18" charset="0"/>
              </a:rPr>
              <a:t>6 ?  2 9 1 4</a:t>
            </a:r>
          </a:p>
          <a:p>
            <a:r>
              <a:rPr lang="en-US" sz="5000" dirty="0">
                <a:latin typeface="Cambria" panose="02040503050406030204" pitchFamily="18" charset="0"/>
                <a:ea typeface="Cambria" panose="02040503050406030204" pitchFamily="18" charset="0"/>
              </a:rPr>
              <a:t>1 2 3 7 ?  6 </a:t>
            </a:r>
            <a:endParaRPr lang="vi-VN" sz="50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83E25BE8-5D81-01FD-0875-88FB41614246}"/>
              </a:ext>
            </a:extLst>
          </p:cNvPr>
          <p:cNvSpPr txBox="1"/>
          <p:nvPr/>
        </p:nvSpPr>
        <p:spPr>
          <a:xfrm>
            <a:off x="1282390" y="2215011"/>
            <a:ext cx="1951463" cy="861774"/>
          </a:xfrm>
          <a:prstGeom prst="rect">
            <a:avLst/>
          </a:prstGeom>
          <a:noFill/>
        </p:spPr>
        <p:txBody>
          <a:bodyPr wrap="square" rtlCol="0">
            <a:spAutoFit/>
          </a:bodyPr>
          <a:lstStyle/>
          <a:p>
            <a:r>
              <a:rPr lang="en-US" sz="5000" dirty="0">
                <a:latin typeface="Cambria" panose="02040503050406030204" pitchFamily="18" charset="0"/>
                <a:ea typeface="Cambria" panose="02040503050406030204" pitchFamily="18" charset="0"/>
              </a:rPr>
              <a:t>-</a:t>
            </a:r>
            <a:endParaRPr lang="vi-VN" sz="50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711FDAAC-D2E8-64BE-A592-20917CAA04DE}"/>
              </a:ext>
            </a:extLst>
          </p:cNvPr>
          <p:cNvCxnSpPr/>
          <p:nvPr/>
        </p:nvCxnSpPr>
        <p:spPr>
          <a:xfrm>
            <a:off x="1705540" y="3378192"/>
            <a:ext cx="3568987"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BFA1DBE2-3AE9-E770-03AB-3A89508723EF}"/>
              </a:ext>
            </a:extLst>
          </p:cNvPr>
          <p:cNvSpPr txBox="1"/>
          <p:nvPr/>
        </p:nvSpPr>
        <p:spPr>
          <a:xfrm>
            <a:off x="1744569" y="3350329"/>
            <a:ext cx="3568987" cy="861774"/>
          </a:xfrm>
          <a:prstGeom prst="rect">
            <a:avLst/>
          </a:prstGeom>
          <a:noFill/>
        </p:spPr>
        <p:txBody>
          <a:bodyPr wrap="square" rtlCol="0">
            <a:spAutoFit/>
          </a:bodyPr>
          <a:lstStyle/>
          <a:p>
            <a:r>
              <a:rPr lang="en-US" sz="5000" dirty="0">
                <a:latin typeface="Cambria" panose="02040503050406030204" pitchFamily="18" charset="0"/>
                <a:ea typeface="Cambria" panose="02040503050406030204" pitchFamily="18" charset="0"/>
              </a:rPr>
              <a:t>5 1 ? 2 0  ?</a:t>
            </a:r>
            <a:endParaRPr lang="vi-VN" sz="5000"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904BDF19-8B5F-4C86-C54B-9E7EF07F1167}"/>
              </a:ext>
            </a:extLst>
          </p:cNvPr>
          <p:cNvSpPr/>
          <p:nvPr/>
        </p:nvSpPr>
        <p:spPr>
          <a:xfrm>
            <a:off x="4131242" y="3529146"/>
            <a:ext cx="652632" cy="512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FF0000"/>
                </a:solidFill>
                <a:latin typeface="Cambria" panose="02040503050406030204" pitchFamily="18" charset="0"/>
                <a:ea typeface="Cambria" panose="02040503050406030204" pitchFamily="18" charset="0"/>
              </a:rPr>
              <a:t>8</a:t>
            </a:r>
            <a:endParaRPr lang="vi-VN" sz="5000" dirty="0">
              <a:solidFill>
                <a:srgbClr val="FF000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AF612954-8D5C-9508-E628-65882A7C739B}"/>
              </a:ext>
            </a:extLst>
          </p:cNvPr>
          <p:cNvSpPr/>
          <p:nvPr/>
        </p:nvSpPr>
        <p:spPr>
          <a:xfrm>
            <a:off x="2611590" y="3502364"/>
            <a:ext cx="652632" cy="512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FF0000"/>
                </a:solidFill>
                <a:latin typeface="Cambria" panose="02040503050406030204" pitchFamily="18" charset="0"/>
                <a:ea typeface="Cambria" panose="02040503050406030204" pitchFamily="18" charset="0"/>
              </a:rPr>
              <a:t>9</a:t>
            </a:r>
            <a:endParaRPr lang="vi-VN" sz="5000" dirty="0">
              <a:solidFill>
                <a:srgbClr val="FF0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8564A870-D92C-C962-A1B2-412DDFCD7E26}"/>
              </a:ext>
            </a:extLst>
          </p:cNvPr>
          <p:cNvSpPr/>
          <p:nvPr/>
        </p:nvSpPr>
        <p:spPr>
          <a:xfrm>
            <a:off x="2134875" y="1958533"/>
            <a:ext cx="652632" cy="512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FF0000"/>
                </a:solidFill>
                <a:latin typeface="Cambria" panose="02040503050406030204" pitchFamily="18" charset="0"/>
                <a:ea typeface="Cambria" panose="02040503050406030204" pitchFamily="18" charset="0"/>
              </a:rPr>
              <a:t>4</a:t>
            </a:r>
            <a:endParaRPr lang="vi-VN" sz="5000" dirty="0">
              <a:solidFill>
                <a:srgbClr val="FF0000"/>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C1C33BBC-64FC-1500-FC8D-6CF42F6FC38B}"/>
              </a:ext>
            </a:extLst>
          </p:cNvPr>
          <p:cNvSpPr/>
          <p:nvPr/>
        </p:nvSpPr>
        <p:spPr>
          <a:xfrm>
            <a:off x="3601558" y="2750349"/>
            <a:ext cx="652632" cy="512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FF0000"/>
                </a:solidFill>
                <a:latin typeface="Cambria" panose="02040503050406030204" pitchFamily="18" charset="0"/>
                <a:ea typeface="Cambria" panose="02040503050406030204" pitchFamily="18" charset="0"/>
              </a:rPr>
              <a:t>0</a:t>
            </a:r>
            <a:endParaRPr lang="vi-VN" sz="50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0EAC4C93-F4A7-6C4E-21EB-5509049D447D}"/>
              </a:ext>
            </a:extLst>
          </p:cNvPr>
          <p:cNvSpPr txBox="1"/>
          <p:nvPr/>
        </p:nvSpPr>
        <p:spPr>
          <a:xfrm>
            <a:off x="6586462" y="2219094"/>
            <a:ext cx="1951463" cy="861774"/>
          </a:xfrm>
          <a:prstGeom prst="rect">
            <a:avLst/>
          </a:prstGeom>
          <a:noFill/>
        </p:spPr>
        <p:txBody>
          <a:bodyPr wrap="square" rtlCol="0">
            <a:spAutoFit/>
          </a:bodyPr>
          <a:lstStyle/>
          <a:p>
            <a:r>
              <a:rPr lang="en-US" sz="5000" dirty="0">
                <a:latin typeface="Cambria" panose="02040503050406030204" pitchFamily="18" charset="0"/>
                <a:ea typeface="Cambria" panose="02040503050406030204" pitchFamily="18" charset="0"/>
              </a:rPr>
              <a:t>-</a:t>
            </a:r>
            <a:endParaRPr lang="vi-VN" sz="5000" dirty="0">
              <a:latin typeface="Cambria" panose="02040503050406030204" pitchFamily="18" charset="0"/>
              <a:ea typeface="Cambria" panose="02040503050406030204" pitchFamily="18" charset="0"/>
            </a:endParaRPr>
          </a:p>
        </p:txBody>
      </p:sp>
      <p:cxnSp>
        <p:nvCxnSpPr>
          <p:cNvPr id="17" name="Straight Connector 16">
            <a:extLst>
              <a:ext uri="{FF2B5EF4-FFF2-40B4-BE49-F238E27FC236}">
                <a16:creationId xmlns:a16="http://schemas.microsoft.com/office/drawing/2014/main" id="{B8FABB05-B2FD-1836-6E09-ABBB9EE47A1F}"/>
              </a:ext>
            </a:extLst>
          </p:cNvPr>
          <p:cNvCxnSpPr/>
          <p:nvPr/>
        </p:nvCxnSpPr>
        <p:spPr>
          <a:xfrm>
            <a:off x="7009612" y="3382275"/>
            <a:ext cx="3568987" cy="0"/>
          </a:xfrm>
          <a:prstGeom prst="line">
            <a:avLst/>
          </a:prstGeom>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7EACDDB4-C17A-E895-65F6-660B8E76F573}"/>
              </a:ext>
            </a:extLst>
          </p:cNvPr>
          <p:cNvSpPr txBox="1"/>
          <p:nvPr/>
        </p:nvSpPr>
        <p:spPr>
          <a:xfrm>
            <a:off x="7048641" y="3354412"/>
            <a:ext cx="3568987" cy="861774"/>
          </a:xfrm>
          <a:prstGeom prst="rect">
            <a:avLst/>
          </a:prstGeom>
          <a:noFill/>
        </p:spPr>
        <p:txBody>
          <a:bodyPr wrap="square" rtlCol="0">
            <a:spAutoFit/>
          </a:bodyPr>
          <a:lstStyle/>
          <a:p>
            <a:r>
              <a:rPr lang="en-US" sz="5000" dirty="0">
                <a:latin typeface="Cambria" panose="02040503050406030204" pitchFamily="18" charset="0"/>
                <a:ea typeface="Cambria" panose="02040503050406030204" pitchFamily="18" charset="0"/>
              </a:rPr>
              <a:t>1 8 ? 0 8 8</a:t>
            </a:r>
            <a:endParaRPr lang="vi-VN" sz="5000" dirty="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73C06869-C4D3-0B52-8951-6C9D8B035F4A}"/>
              </a:ext>
            </a:extLst>
          </p:cNvPr>
          <p:cNvSpPr txBox="1"/>
          <p:nvPr/>
        </p:nvSpPr>
        <p:spPr>
          <a:xfrm>
            <a:off x="7048641" y="1757484"/>
            <a:ext cx="3568987" cy="1631216"/>
          </a:xfrm>
          <a:prstGeom prst="rect">
            <a:avLst/>
          </a:prstGeom>
          <a:noFill/>
        </p:spPr>
        <p:txBody>
          <a:bodyPr wrap="square" rtlCol="0">
            <a:spAutoFit/>
          </a:bodyPr>
          <a:lstStyle/>
          <a:p>
            <a:r>
              <a:rPr lang="en-US" sz="5000" dirty="0">
                <a:latin typeface="Cambria" panose="02040503050406030204" pitchFamily="18" charset="0"/>
                <a:ea typeface="Cambria" panose="02040503050406030204" pitchFamily="18" charset="0"/>
              </a:rPr>
              <a:t>5 0 7 5 1 ?</a:t>
            </a:r>
          </a:p>
          <a:p>
            <a:r>
              <a:rPr lang="en-US" sz="5000" dirty="0">
                <a:latin typeface="Cambria" panose="02040503050406030204" pitchFamily="18" charset="0"/>
                <a:ea typeface="Cambria" panose="02040503050406030204" pitchFamily="18" charset="0"/>
              </a:rPr>
              <a:t>? 2 7 ?  3 0 </a:t>
            </a:r>
            <a:endParaRPr lang="vi-VN" sz="5000" dirty="0">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A2AEB8FE-5F00-586E-9F52-942B9682D185}"/>
              </a:ext>
            </a:extLst>
          </p:cNvPr>
          <p:cNvSpPr/>
          <p:nvPr/>
        </p:nvSpPr>
        <p:spPr>
          <a:xfrm>
            <a:off x="9578423" y="1913604"/>
            <a:ext cx="366609" cy="512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FF0000"/>
                </a:solidFill>
                <a:latin typeface="Cambria" panose="02040503050406030204" pitchFamily="18" charset="0"/>
                <a:ea typeface="Cambria" panose="02040503050406030204" pitchFamily="18" charset="0"/>
              </a:rPr>
              <a:t>8</a:t>
            </a:r>
            <a:endParaRPr lang="vi-VN" sz="5000" dirty="0">
              <a:solidFill>
                <a:srgbClr val="FF0000"/>
              </a:solidFill>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id="{BA192193-6A84-3247-BF75-3B3B89961F88}"/>
              </a:ext>
            </a:extLst>
          </p:cNvPr>
          <p:cNvSpPr/>
          <p:nvPr/>
        </p:nvSpPr>
        <p:spPr>
          <a:xfrm>
            <a:off x="8514456" y="2690753"/>
            <a:ext cx="366609" cy="512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FF0000"/>
                </a:solidFill>
                <a:latin typeface="Cambria" panose="02040503050406030204" pitchFamily="18" charset="0"/>
                <a:ea typeface="Cambria" panose="02040503050406030204" pitchFamily="18" charset="0"/>
              </a:rPr>
              <a:t>4</a:t>
            </a:r>
            <a:endParaRPr lang="vi-VN" sz="5000" dirty="0">
              <a:solidFill>
                <a:srgbClr val="FF0000"/>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D87F1FFC-9869-28FA-34FD-72E9AFC35C07}"/>
              </a:ext>
            </a:extLst>
          </p:cNvPr>
          <p:cNvSpPr/>
          <p:nvPr/>
        </p:nvSpPr>
        <p:spPr>
          <a:xfrm>
            <a:off x="8059112" y="3502364"/>
            <a:ext cx="366609" cy="512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FF0000"/>
                </a:solidFill>
                <a:latin typeface="Cambria" panose="02040503050406030204" pitchFamily="18" charset="0"/>
                <a:ea typeface="Cambria" panose="02040503050406030204" pitchFamily="18" charset="0"/>
              </a:rPr>
              <a:t>0</a:t>
            </a:r>
            <a:endParaRPr lang="vi-VN" sz="5000" dirty="0">
              <a:solidFill>
                <a:srgbClr val="FF0000"/>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C795A2A4-3CD7-C332-C581-F41D5C0AC7CE}"/>
              </a:ext>
            </a:extLst>
          </p:cNvPr>
          <p:cNvSpPr/>
          <p:nvPr/>
        </p:nvSpPr>
        <p:spPr>
          <a:xfrm>
            <a:off x="7097000" y="2704684"/>
            <a:ext cx="366609" cy="512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FF0000"/>
                </a:solidFill>
                <a:latin typeface="Cambria" panose="02040503050406030204" pitchFamily="18" charset="0"/>
                <a:ea typeface="Cambria" panose="02040503050406030204" pitchFamily="18" charset="0"/>
              </a:rPr>
              <a:t>3</a:t>
            </a:r>
            <a:endParaRPr lang="vi-VN" sz="5000" dirty="0">
              <a:solidFill>
                <a:srgbClr val="FF0000"/>
              </a:solidFill>
              <a:latin typeface="Cambria" panose="02040503050406030204" pitchFamily="18" charset="0"/>
              <a:ea typeface="Cambria" panose="02040503050406030204" pitchFamily="18" charset="0"/>
            </a:endParaRPr>
          </a:p>
        </p:txBody>
      </p:sp>
      <p:pic>
        <p:nvPicPr>
          <p:cNvPr id="27" name="图片 29">
            <a:extLst>
              <a:ext uri="{FF2B5EF4-FFF2-40B4-BE49-F238E27FC236}">
                <a16:creationId xmlns:a16="http://schemas.microsoft.com/office/drawing/2014/main" id="{97D1A3FA-E130-0EF9-3374-B25CF41E2933}"/>
              </a:ext>
            </a:extLst>
          </p:cNvPr>
          <p:cNvPicPr>
            <a:picLocks noChangeAspect="1"/>
          </p:cNvPicPr>
          <p:nvPr/>
        </p:nvPicPr>
        <p:blipFill>
          <a:blip r:embed="rId4"/>
          <a:stretch>
            <a:fillRect/>
          </a:stretch>
        </p:blipFill>
        <p:spPr>
          <a:xfrm>
            <a:off x="-230620" y="4807136"/>
            <a:ext cx="4158494" cy="2302024"/>
          </a:xfrm>
          <a:prstGeom prst="rect">
            <a:avLst/>
          </a:prstGeom>
          <a:effectLst>
            <a:outerShdw blurRad="12700" dist="12700" dir="18900000" algn="bl" rotWithShape="0">
              <a:prstClr val="black">
                <a:alpha val="40000"/>
              </a:prstClr>
            </a:outerShdw>
          </a:effectLst>
        </p:spPr>
      </p:pic>
    </p:spTree>
    <p:extLst>
      <p:ext uri="{BB962C8B-B14F-4D97-AF65-F5344CB8AC3E}">
        <p14:creationId xmlns:p14="http://schemas.microsoft.com/office/powerpoint/2010/main" val="1474661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0"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3B4E562-3D60-6268-A70C-F13BFDD4E862}"/>
              </a:ext>
            </a:extLst>
          </p:cNvPr>
          <p:cNvGrpSpPr/>
          <p:nvPr/>
        </p:nvGrpSpPr>
        <p:grpSpPr>
          <a:xfrm>
            <a:off x="1735023" y="553460"/>
            <a:ext cx="9894201" cy="2246771"/>
            <a:chOff x="2486528" y="908289"/>
            <a:chExt cx="5094536" cy="4690497"/>
          </a:xfrm>
        </p:grpSpPr>
        <p:sp>
          <p:nvSpPr>
            <p:cNvPr id="8" name="Rectangle: Rounded Corners 7">
              <a:extLst>
                <a:ext uri="{FF2B5EF4-FFF2-40B4-BE49-F238E27FC236}">
                  <a16:creationId xmlns:a16="http://schemas.microsoft.com/office/drawing/2014/main" id="{CBF3BF54-3158-44DB-DC54-AD8A92A7EBFC}"/>
                </a:ext>
              </a:extLst>
            </p:cNvPr>
            <p:cNvSpPr/>
            <p:nvPr/>
          </p:nvSpPr>
          <p:spPr>
            <a:xfrm>
              <a:off x="2486528" y="908289"/>
              <a:ext cx="5094535" cy="4613861"/>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05BB371-4D14-DA3C-582C-26DF7634A994}"/>
                </a:ext>
              </a:extLst>
            </p:cNvPr>
            <p:cNvSpPr txBox="1"/>
            <p:nvPr/>
          </p:nvSpPr>
          <p:spPr>
            <a:xfrm>
              <a:off x="2577536" y="908293"/>
              <a:ext cx="5003528" cy="469049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Rô bốt mời Việt, Nam, Mai và Mi đi xem phim. Biết tiền vé của cả bốn bạn Mai, Nam, Việt và Rô bốt là 320 000 đồng, tiền vé của Mi là 50 000 đồng. Rô – bốt đưa tờ tiền 500 000 đồng cho người bán vé. Hỏi người bán vé phải trả lại Rô bốt bao nhiêu tiền?</a:t>
              </a:r>
            </a:p>
          </p:txBody>
        </p:sp>
      </p:grpSp>
      <p:pic>
        <p:nvPicPr>
          <p:cNvPr id="15" name="Picture 14">
            <a:extLst>
              <a:ext uri="{FF2B5EF4-FFF2-40B4-BE49-F238E27FC236}">
                <a16:creationId xmlns:a16="http://schemas.microsoft.com/office/drawing/2014/main" id="{00C5B7BB-FBFC-6FC8-A866-7FC07DB129C2}"/>
              </a:ext>
            </a:extLst>
          </p:cNvPr>
          <p:cNvPicPr>
            <a:picLocks noChangeAspect="1"/>
          </p:cNvPicPr>
          <p:nvPr/>
        </p:nvPicPr>
        <p:blipFill>
          <a:blip r:embed="rId2"/>
          <a:stretch>
            <a:fillRect/>
          </a:stretch>
        </p:blipFill>
        <p:spPr>
          <a:xfrm>
            <a:off x="387690" y="265025"/>
            <a:ext cx="1347333" cy="1609483"/>
          </a:xfrm>
          <a:prstGeom prst="rect">
            <a:avLst/>
          </a:prstGeom>
        </p:spPr>
      </p:pic>
      <p:sp>
        <p:nvSpPr>
          <p:cNvPr id="6" name="Speech Bubble: Rectangle with Corners Rounded 5">
            <a:extLst>
              <a:ext uri="{FF2B5EF4-FFF2-40B4-BE49-F238E27FC236}">
                <a16:creationId xmlns:a16="http://schemas.microsoft.com/office/drawing/2014/main" id="{ED242579-EE9E-32BE-7318-FEF165F2628B}"/>
              </a:ext>
            </a:extLst>
          </p:cNvPr>
          <p:cNvSpPr/>
          <p:nvPr/>
        </p:nvSpPr>
        <p:spPr>
          <a:xfrm>
            <a:off x="2241395" y="2927100"/>
            <a:ext cx="8898673" cy="3025504"/>
          </a:xfrm>
          <a:prstGeom prst="wedgeRoundRectCallout">
            <a:avLst>
              <a:gd name="adj1" fmla="val 47609"/>
              <a:gd name="adj2" fmla="val 33208"/>
              <a:gd name="adj3" fmla="val 16667"/>
            </a:avLst>
          </a:prstGeom>
          <a:solidFill>
            <a:srgbClr val="E7F9FF"/>
          </a:solidFill>
          <a:ln w="28575">
            <a:solidFill>
              <a:srgbClr val="1E62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CB657D1-DAF9-4918-E436-84D35655BA5F}"/>
              </a:ext>
            </a:extLst>
          </p:cNvPr>
          <p:cNvSpPr>
            <a:spLocks noChangeArrowheads="1"/>
          </p:cNvSpPr>
          <p:nvPr/>
        </p:nvSpPr>
        <p:spPr bwMode="auto">
          <a:xfrm>
            <a:off x="3083161" y="3429000"/>
            <a:ext cx="793424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Số tiền vé của cả bốn bạn là:</a:t>
            </a:r>
            <a:endParaRPr kumimoji="0" lang="vi-VN" altLang="vi-VN" sz="3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320 000 + 50 000 = 370 000 (đồng)</a:t>
            </a:r>
            <a:endParaRPr kumimoji="0" lang="vi-VN" altLang="vi-VN" sz="3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Người bán vé phải trả lại Rô-bốt số tiền là:</a:t>
            </a:r>
            <a:endParaRPr kumimoji="0" lang="vi-VN" altLang="vi-VN" sz="3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500 000 – 370 000 = 130 000 (đồng)</a:t>
            </a:r>
            <a:endParaRPr kumimoji="0" lang="vi-VN" altLang="vi-VN" sz="3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Đáp số: 130 000 đồng.</a:t>
            </a:r>
            <a:endParaRPr kumimoji="0" lang="vi-VN" altLang="vi-VN" sz="3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3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7A268589-FEF0-19CB-CA5E-CCC5BD81FED9}"/>
              </a:ext>
            </a:extLst>
          </p:cNvPr>
          <p:cNvSpPr>
            <a:spLocks noChangeArrowheads="1"/>
          </p:cNvSpPr>
          <p:nvPr/>
        </p:nvSpPr>
        <p:spPr bwMode="auto">
          <a:xfrm>
            <a:off x="5424917" y="2890391"/>
            <a:ext cx="79342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Bài giải</a:t>
            </a:r>
            <a:endParaRPr kumimoji="0" lang="vi-VN" altLang="vi-VN" sz="32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32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738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D76F3FE-6E55-FC0E-8380-D0EB9AB31322}"/>
              </a:ext>
            </a:extLst>
          </p:cNvPr>
          <p:cNvGrpSpPr/>
          <p:nvPr/>
        </p:nvGrpSpPr>
        <p:grpSpPr>
          <a:xfrm>
            <a:off x="1483871" y="545122"/>
            <a:ext cx="10102245" cy="2883878"/>
            <a:chOff x="2655722" y="908289"/>
            <a:chExt cx="4432255" cy="3022209"/>
          </a:xfrm>
        </p:grpSpPr>
        <p:sp>
          <p:nvSpPr>
            <p:cNvPr id="6" name="Rectangle: Rounded Corners 5">
              <a:extLst>
                <a:ext uri="{FF2B5EF4-FFF2-40B4-BE49-F238E27FC236}">
                  <a16:creationId xmlns:a16="http://schemas.microsoft.com/office/drawing/2014/main" id="{9CDFD573-A243-C3CE-3C5F-D0254B155B08}"/>
                </a:ext>
              </a:extLst>
            </p:cNvPr>
            <p:cNvSpPr/>
            <p:nvPr/>
          </p:nvSpPr>
          <p:spPr>
            <a:xfrm>
              <a:off x="2655722" y="908289"/>
              <a:ext cx="4432255" cy="3022209"/>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8E6FBDF-BB4A-CA6C-B9A3-4AEE8CED1C80}"/>
                </a:ext>
              </a:extLst>
            </p:cNvPr>
            <p:cNvSpPr txBox="1"/>
            <p:nvPr/>
          </p:nvSpPr>
          <p:spPr>
            <a:xfrm>
              <a:off x="2693294" y="1059214"/>
              <a:ext cx="4394683" cy="25296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Rô-bốt viết số 2 130 574 lên bảng. Xóa đi một chữ số bất kì để thu được số có sáu chữ số. </a:t>
              </a:r>
            </a:p>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r>
                <a:rPr lang="en-US" sz="3000" b="1" dirty="0">
                  <a:solidFill>
                    <a:prstClr val="black"/>
                  </a:solidFill>
                  <a:latin typeface="Cambria" panose="02040503050406030204" pitchFamily="18" charset="0"/>
                  <a:cs typeface="Arial" panose="020B0604020202020204" pitchFamily="34" charset="0"/>
                </a:rPr>
                <a:t>Tìm số lớn nhất, số bé nhất có thể nhận được sau khi xóa. </a:t>
              </a:r>
            </a:p>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Tính hiệu của số lớn nhất và số bé nhất tìm được ở câu a.  </a:t>
              </a:r>
            </a:p>
          </p:txBody>
        </p:sp>
      </p:grpSp>
      <p:sp>
        <p:nvSpPr>
          <p:cNvPr id="47" name="Speech Bubble: Rectangle with Corners Rounded 46">
            <a:extLst>
              <a:ext uri="{FF2B5EF4-FFF2-40B4-BE49-F238E27FC236}">
                <a16:creationId xmlns:a16="http://schemas.microsoft.com/office/drawing/2014/main" id="{E195FC37-5DAE-CD56-13CE-72493E573A84}"/>
              </a:ext>
            </a:extLst>
          </p:cNvPr>
          <p:cNvSpPr/>
          <p:nvPr/>
        </p:nvSpPr>
        <p:spPr>
          <a:xfrm>
            <a:off x="1000796" y="3641632"/>
            <a:ext cx="10406899" cy="2569090"/>
          </a:xfrm>
          <a:prstGeom prst="wedgeRoundRectCallout">
            <a:avLst>
              <a:gd name="adj1" fmla="val 47609"/>
              <a:gd name="adj2" fmla="val 33208"/>
              <a:gd name="adj3" fmla="val 16667"/>
            </a:avLst>
          </a:prstGeom>
          <a:solidFill>
            <a:srgbClr val="E7F9FF"/>
          </a:solidFill>
          <a:ln w="28575">
            <a:solidFill>
              <a:srgbClr val="1E62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Số lớn nhất có thể nhận được sau khi xoá là: 230 574</a:t>
            </a:r>
          </a:p>
          <a:p>
            <a:pPr algn="just"/>
            <a:r>
              <a:rPr lang="vi-VN" sz="3200" b="0" i="0" dirty="0">
                <a:solidFill>
                  <a:srgbClr val="000000"/>
                </a:solidFill>
                <a:effectLst/>
                <a:latin typeface="Cambria" panose="02040503050406030204" pitchFamily="18" charset="0"/>
                <a:ea typeface="Cambria" panose="02040503050406030204" pitchFamily="18" charset="0"/>
              </a:rPr>
              <a:t>     Số bé nhất có thể nhận được sau khi xoá là: 130 574</a:t>
            </a:r>
          </a:p>
          <a:p>
            <a:pPr algn="just"/>
            <a:r>
              <a:rPr lang="vi-VN" sz="3200" b="0" i="0" dirty="0">
                <a:solidFill>
                  <a:srgbClr val="000000"/>
                </a:solidFill>
                <a:effectLst/>
                <a:latin typeface="Cambria" panose="02040503050406030204" pitchFamily="18" charset="0"/>
                <a:ea typeface="Cambria" panose="02040503050406030204" pitchFamily="18" charset="0"/>
              </a:rPr>
              <a:t>b) Hiệu của số lớn nhất và số bé nhất là:</a:t>
            </a:r>
          </a:p>
          <a:p>
            <a:pPr algn="just"/>
            <a:r>
              <a:rPr lang="vi-VN" sz="3200" b="0" i="0" dirty="0">
                <a:solidFill>
                  <a:srgbClr val="000000"/>
                </a:solidFill>
                <a:effectLst/>
                <a:latin typeface="Cambria" panose="02040503050406030204" pitchFamily="18" charset="0"/>
                <a:ea typeface="Cambria" panose="02040503050406030204" pitchFamily="18" charset="0"/>
              </a:rPr>
              <a:t>            230 574 – 130 574 = 100 000</a:t>
            </a:r>
          </a:p>
          <a:p>
            <a:pPr algn="just"/>
            <a:r>
              <a:rPr lang="vi-VN" sz="3200" b="0" i="0" dirty="0">
                <a:solidFill>
                  <a:srgbClr val="000000"/>
                </a:solidFill>
                <a:effectLst/>
                <a:latin typeface="Cambria" panose="02040503050406030204" pitchFamily="18" charset="0"/>
                <a:ea typeface="Cambria" panose="02040503050406030204" pitchFamily="18" charset="0"/>
              </a:rPr>
              <a:t>                                                            Đáp số: 100 000</a:t>
            </a:r>
          </a:p>
        </p:txBody>
      </p:sp>
      <p:pic>
        <p:nvPicPr>
          <p:cNvPr id="56" name="Picture 55">
            <a:extLst>
              <a:ext uri="{FF2B5EF4-FFF2-40B4-BE49-F238E27FC236}">
                <a16:creationId xmlns:a16="http://schemas.microsoft.com/office/drawing/2014/main" id="{CD83E92B-0D59-229F-FA74-A5AFB7BA89D1}"/>
              </a:ext>
            </a:extLst>
          </p:cNvPr>
          <p:cNvPicPr>
            <a:picLocks noChangeAspect="1"/>
          </p:cNvPicPr>
          <p:nvPr/>
        </p:nvPicPr>
        <p:blipFill>
          <a:blip r:embed="rId2"/>
          <a:stretch>
            <a:fillRect/>
          </a:stretch>
        </p:blipFill>
        <p:spPr>
          <a:xfrm>
            <a:off x="441016" y="285812"/>
            <a:ext cx="1347333" cy="1609483"/>
          </a:xfrm>
          <a:prstGeom prst="rect">
            <a:avLst/>
          </a:prstGeom>
        </p:spPr>
      </p:pic>
    </p:spTree>
    <p:extLst>
      <p:ext uri="{BB962C8B-B14F-4D97-AF65-F5344CB8AC3E}">
        <p14:creationId xmlns:p14="http://schemas.microsoft.com/office/powerpoint/2010/main" val="10246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260</Words>
  <Application>Microsoft Office PowerPoint</Application>
  <PresentationFormat>Widescreen</PresentationFormat>
  <Paragraphs>55</Paragraphs>
  <Slides>7</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等线</vt:lpstr>
      <vt:lpstr>SVN-Newton</vt:lpstr>
      <vt:lpstr>Arial</vt:lpstr>
      <vt:lpstr>Times New Roman</vt:lpstr>
      <vt:lpstr>Calibri Light</vt:lpstr>
      <vt:lpstr>Calibri</vt:lpstr>
      <vt:lpstr>等线 Light</vt:lpstr>
      <vt:lpstr>Cambria</vt:lpstr>
      <vt:lpstr>#9Slide07 HoneyCream</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lastModifiedBy>Admin</cp:lastModifiedBy>
  <cp:revision>16</cp:revision>
  <dcterms:created xsi:type="dcterms:W3CDTF">2022-12-07T09:17:08Z</dcterms:created>
  <dcterms:modified xsi:type="dcterms:W3CDTF">2024-11-27T14:02:15Z</dcterms:modified>
</cp:coreProperties>
</file>