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#9Slide07 HoneyCream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ambria Bold" panose="02040803050406030204" pitchFamily="18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158"/>
    <a:srgbClr val="FFA1AC"/>
    <a:srgbClr val="80B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27.png"/><Relationship Id="rId5" Type="http://schemas.openxmlformats.org/officeDocument/2006/relationships/image" Target="../media/image10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2.sv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1126" cy="10309080"/>
            <a:chOff x="0" y="0"/>
            <a:chExt cx="329515" cy="2715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15" cy="2715149"/>
            </a:xfrm>
            <a:custGeom>
              <a:avLst/>
              <a:gdLst/>
              <a:ahLst/>
              <a:cxnLst/>
              <a:rect l="l" t="t" r="r" b="b"/>
              <a:pathLst>
                <a:path w="329515" h="2715149">
                  <a:moveTo>
                    <a:pt x="0" y="0"/>
                  </a:moveTo>
                  <a:lnTo>
                    <a:pt x="329515" y="0"/>
                  </a:lnTo>
                  <a:lnTo>
                    <a:pt x="329515" y="2715149"/>
                  </a:lnTo>
                  <a:lnTo>
                    <a:pt x="0" y="2715149"/>
                  </a:lnTo>
                  <a:close/>
                </a:path>
              </a:pathLst>
            </a:custGeom>
            <a:solidFill>
              <a:srgbClr val="F7B0C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29515" cy="27437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54875" y="0"/>
            <a:ext cx="1296091" cy="10331161"/>
          </a:xfrm>
          <a:custGeom>
            <a:avLst/>
            <a:gdLst/>
            <a:ahLst/>
            <a:cxnLst/>
            <a:rect l="l" t="t" r="r" b="b"/>
            <a:pathLst>
              <a:path w="1296091" h="10331161">
                <a:moveTo>
                  <a:pt x="0" y="0"/>
                </a:moveTo>
                <a:lnTo>
                  <a:pt x="1296091" y="0"/>
                </a:lnTo>
                <a:lnTo>
                  <a:pt x="1296091" y="10331161"/>
                </a:lnTo>
                <a:lnTo>
                  <a:pt x="0" y="10331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9298">
            <a:off x="3563006" y="1931040"/>
            <a:ext cx="14243103" cy="3941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07455">
            <a:off x="1914856" y="447345"/>
            <a:ext cx="6724471" cy="1926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0" y="4838700"/>
            <a:ext cx="4865030" cy="2566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61666" y="9029700"/>
            <a:ext cx="2926334" cy="1487553"/>
          </a:xfrm>
          <a:prstGeom prst="rect">
            <a:avLst/>
          </a:prstGeom>
        </p:spPr>
      </p:pic>
      <p:sp>
        <p:nvSpPr>
          <p:cNvPr id="17" name="Freeform 9"/>
          <p:cNvSpPr/>
          <p:nvPr/>
        </p:nvSpPr>
        <p:spPr>
          <a:xfrm>
            <a:off x="2386103" y="4063755"/>
            <a:ext cx="7289306" cy="6223245"/>
          </a:xfrm>
          <a:custGeom>
            <a:avLst/>
            <a:gdLst/>
            <a:ahLst/>
            <a:cxnLst/>
            <a:rect l="l" t="t" r="r" b="b"/>
            <a:pathLst>
              <a:path w="7289306" h="6223245">
                <a:moveTo>
                  <a:pt x="0" y="0"/>
                </a:moveTo>
                <a:lnTo>
                  <a:pt x="7289306" y="0"/>
                </a:lnTo>
                <a:lnTo>
                  <a:pt x="7289306" y="6223245"/>
                </a:lnTo>
                <a:lnTo>
                  <a:pt x="0" y="62232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492" y="-22860"/>
            <a:ext cx="2316681" cy="2316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1126" cy="10309080"/>
            <a:chOff x="0" y="0"/>
            <a:chExt cx="329515" cy="2715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15" cy="2715149"/>
            </a:xfrm>
            <a:custGeom>
              <a:avLst/>
              <a:gdLst/>
              <a:ahLst/>
              <a:cxnLst/>
              <a:rect l="l" t="t" r="r" b="b"/>
              <a:pathLst>
                <a:path w="329515" h="2715149">
                  <a:moveTo>
                    <a:pt x="0" y="0"/>
                  </a:moveTo>
                  <a:lnTo>
                    <a:pt x="329515" y="0"/>
                  </a:lnTo>
                  <a:lnTo>
                    <a:pt x="329515" y="2715149"/>
                  </a:lnTo>
                  <a:lnTo>
                    <a:pt x="0" y="2715149"/>
                  </a:lnTo>
                  <a:close/>
                </a:path>
              </a:pathLst>
            </a:custGeom>
            <a:solidFill>
              <a:srgbClr val="F7B0C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29515" cy="27437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54875" y="0"/>
            <a:ext cx="1296091" cy="10331161"/>
          </a:xfrm>
          <a:custGeom>
            <a:avLst/>
            <a:gdLst/>
            <a:ahLst/>
            <a:cxnLst/>
            <a:rect l="l" t="t" r="r" b="b"/>
            <a:pathLst>
              <a:path w="1296091" h="10331161">
                <a:moveTo>
                  <a:pt x="0" y="0"/>
                </a:moveTo>
                <a:lnTo>
                  <a:pt x="1296091" y="0"/>
                </a:lnTo>
                <a:lnTo>
                  <a:pt x="1296091" y="10331161"/>
                </a:lnTo>
                <a:lnTo>
                  <a:pt x="0" y="10331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85323" y="1057275"/>
            <a:ext cx="13849433" cy="261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Đọc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câu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chuyện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kể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về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tấm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gương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học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tập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hoặc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những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đóng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góp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của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một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nhà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khoa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60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học</a:t>
            </a:r>
            <a:r>
              <a:rPr lang="en-US" sz="6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  <p:sp>
        <p:nvSpPr>
          <p:cNvPr id="10" name="Freeform 10"/>
          <p:cNvSpPr/>
          <p:nvPr/>
        </p:nvSpPr>
        <p:spPr>
          <a:xfrm>
            <a:off x="2024097" y="1110186"/>
            <a:ext cx="1288094" cy="2483074"/>
          </a:xfrm>
          <a:custGeom>
            <a:avLst/>
            <a:gdLst/>
            <a:ahLst/>
            <a:cxnLst/>
            <a:rect l="l" t="t" r="r" b="b"/>
            <a:pathLst>
              <a:path w="1288094" h="2483074">
                <a:moveTo>
                  <a:pt x="0" y="0"/>
                </a:moveTo>
                <a:lnTo>
                  <a:pt x="1288095" y="0"/>
                </a:lnTo>
                <a:lnTo>
                  <a:pt x="1288095" y="2483073"/>
                </a:lnTo>
                <a:lnTo>
                  <a:pt x="0" y="2483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1"/>
          <p:cNvGrpSpPr/>
          <p:nvPr/>
        </p:nvGrpSpPr>
        <p:grpSpPr>
          <a:xfrm>
            <a:off x="2132513" y="3616120"/>
            <a:ext cx="15126787" cy="6387455"/>
            <a:chOff x="2132513" y="3616120"/>
            <a:chExt cx="15126787" cy="6387455"/>
          </a:xfrm>
        </p:grpSpPr>
        <p:sp>
          <p:nvSpPr>
            <p:cNvPr id="6" name="Freeform 6"/>
            <p:cNvSpPr/>
            <p:nvPr/>
          </p:nvSpPr>
          <p:spPr>
            <a:xfrm>
              <a:off x="2973383" y="3776964"/>
              <a:ext cx="13684860" cy="6226611"/>
            </a:xfrm>
            <a:custGeom>
              <a:avLst/>
              <a:gdLst/>
              <a:ahLst/>
              <a:cxnLst/>
              <a:rect l="l" t="t" r="r" b="b"/>
              <a:pathLst>
                <a:path w="13684860" h="6226611">
                  <a:moveTo>
                    <a:pt x="0" y="0"/>
                  </a:moveTo>
                  <a:lnTo>
                    <a:pt x="13684860" y="0"/>
                  </a:lnTo>
                  <a:lnTo>
                    <a:pt x="13684860" y="6226611"/>
                  </a:lnTo>
                  <a:lnTo>
                    <a:pt x="0" y="6226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7000"/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4203590" y="5564906"/>
              <a:ext cx="13055710" cy="3484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839"/>
                </a:lnSpc>
              </a:pPr>
              <a:r>
                <a:rPr lang="en-US" sz="6000" b="1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-  Gương sáng học đường</a:t>
              </a:r>
            </a:p>
            <a:p>
              <a:pPr algn="just">
                <a:lnSpc>
                  <a:spcPts val="6839"/>
                </a:lnSpc>
              </a:pPr>
              <a:r>
                <a:rPr lang="en-US" sz="6000" b="1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- Kể chuyện gương hiếu học</a:t>
              </a:r>
            </a:p>
            <a:p>
              <a:pPr algn="just">
                <a:lnSpc>
                  <a:spcPts val="6839"/>
                </a:lnSpc>
              </a:pPr>
              <a:r>
                <a:rPr lang="en-US" sz="6000" b="1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- Truyện kể về gương hiếu học</a:t>
              </a:r>
            </a:p>
            <a:p>
              <a:pPr algn="just">
                <a:lnSpc>
                  <a:spcPts val="6839"/>
                </a:lnSpc>
              </a:pPr>
              <a:r>
                <a:rPr lang="en-US" sz="6000" b="1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- Đác-uyn và các nhà khoa học khác.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32513" y="3616120"/>
              <a:ext cx="2359356" cy="224352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1126" cy="10309080"/>
            <a:chOff x="0" y="0"/>
            <a:chExt cx="329515" cy="2715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15" cy="2715149"/>
            </a:xfrm>
            <a:custGeom>
              <a:avLst/>
              <a:gdLst/>
              <a:ahLst/>
              <a:cxnLst/>
              <a:rect l="l" t="t" r="r" b="b"/>
              <a:pathLst>
                <a:path w="329515" h="2715149">
                  <a:moveTo>
                    <a:pt x="0" y="0"/>
                  </a:moveTo>
                  <a:lnTo>
                    <a:pt x="329515" y="0"/>
                  </a:lnTo>
                  <a:lnTo>
                    <a:pt x="329515" y="2715149"/>
                  </a:lnTo>
                  <a:lnTo>
                    <a:pt x="0" y="2715149"/>
                  </a:lnTo>
                  <a:close/>
                </a:path>
              </a:pathLst>
            </a:custGeom>
            <a:solidFill>
              <a:srgbClr val="F7B0C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29515" cy="27437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54875" y="0"/>
            <a:ext cx="1296091" cy="10331161"/>
          </a:xfrm>
          <a:custGeom>
            <a:avLst/>
            <a:gdLst/>
            <a:ahLst/>
            <a:cxnLst/>
            <a:rect l="l" t="t" r="r" b="b"/>
            <a:pathLst>
              <a:path w="1296091" h="10331161">
                <a:moveTo>
                  <a:pt x="0" y="0"/>
                </a:moveTo>
                <a:lnTo>
                  <a:pt x="1296091" y="0"/>
                </a:lnTo>
                <a:lnTo>
                  <a:pt x="1296091" y="10331161"/>
                </a:lnTo>
                <a:lnTo>
                  <a:pt x="0" y="10331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50966" y="189390"/>
            <a:ext cx="1589817" cy="2251068"/>
          </a:xfrm>
          <a:custGeom>
            <a:avLst/>
            <a:gdLst/>
            <a:ahLst/>
            <a:cxnLst/>
            <a:rect l="l" t="t" r="r" b="b"/>
            <a:pathLst>
              <a:path w="1589817" h="2251068">
                <a:moveTo>
                  <a:pt x="0" y="0"/>
                </a:moveTo>
                <a:lnTo>
                  <a:pt x="1589816" y="0"/>
                </a:lnTo>
                <a:lnTo>
                  <a:pt x="1589816" y="2251068"/>
                </a:lnTo>
                <a:lnTo>
                  <a:pt x="0" y="2251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45321" y="2676741"/>
            <a:ext cx="15796590" cy="4582497"/>
          </a:xfrm>
          <a:custGeom>
            <a:avLst/>
            <a:gdLst/>
            <a:ahLst/>
            <a:cxnLst/>
            <a:rect l="l" t="t" r="r" b="b"/>
            <a:pathLst>
              <a:path w="15796590" h="4582497">
                <a:moveTo>
                  <a:pt x="0" y="0"/>
                </a:moveTo>
                <a:lnTo>
                  <a:pt x="15796590" y="0"/>
                </a:lnTo>
                <a:lnTo>
                  <a:pt x="15796590" y="4582497"/>
                </a:lnTo>
                <a:lnTo>
                  <a:pt x="0" y="45824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0" r="-15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06886" y="6755267"/>
            <a:ext cx="4136730" cy="3531733"/>
          </a:xfrm>
          <a:custGeom>
            <a:avLst/>
            <a:gdLst/>
            <a:ahLst/>
            <a:cxnLst/>
            <a:rect l="l" t="t" r="r" b="b"/>
            <a:pathLst>
              <a:path w="4136730" h="3531733">
                <a:moveTo>
                  <a:pt x="0" y="0"/>
                </a:moveTo>
                <a:lnTo>
                  <a:pt x="4136730" y="0"/>
                </a:lnTo>
                <a:lnTo>
                  <a:pt x="4136730" y="3531733"/>
                </a:lnTo>
                <a:lnTo>
                  <a:pt x="0" y="35317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56438" y="1057275"/>
            <a:ext cx="10775124" cy="88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9"/>
              </a:lnSpc>
            </a:pPr>
            <a:r>
              <a:rPr lang="en-US" sz="6000" b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Viết phiếu đọc sách theo mẫu.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55431" y="7714616"/>
            <a:ext cx="7116729" cy="154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7"/>
              </a:lnSpc>
            </a:pPr>
            <a:r>
              <a:rPr lang="en-US" sz="5269" b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Bạn có thể trang trí phiếu đọc theo ý thích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695" y="94943"/>
            <a:ext cx="15402839" cy="10137748"/>
            <a:chOff x="0" y="0"/>
            <a:chExt cx="5210343" cy="34293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10343" cy="3429313"/>
            </a:xfrm>
            <a:custGeom>
              <a:avLst/>
              <a:gdLst/>
              <a:ahLst/>
              <a:cxnLst/>
              <a:rect l="l" t="t" r="r" b="b"/>
              <a:pathLst>
                <a:path w="5210343" h="3429313">
                  <a:moveTo>
                    <a:pt x="5085883" y="3429312"/>
                  </a:moveTo>
                  <a:lnTo>
                    <a:pt x="124460" y="3429312"/>
                  </a:lnTo>
                  <a:cubicBezTo>
                    <a:pt x="55880" y="3429312"/>
                    <a:pt x="0" y="3373432"/>
                    <a:pt x="0" y="33048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85883" y="0"/>
                  </a:lnTo>
                  <a:cubicBezTo>
                    <a:pt x="5154463" y="0"/>
                    <a:pt x="5210343" y="55880"/>
                    <a:pt x="5210343" y="124460"/>
                  </a:cubicBezTo>
                  <a:lnTo>
                    <a:pt x="5210343" y="3304853"/>
                  </a:lnTo>
                  <a:cubicBezTo>
                    <a:pt x="5210343" y="3373432"/>
                    <a:pt x="5154463" y="3429313"/>
                    <a:pt x="5085883" y="3429313"/>
                  </a:cubicBezTo>
                  <a:close/>
                </a:path>
              </a:pathLst>
            </a:custGeom>
            <a:solidFill>
              <a:srgbClr val="E86A9C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903820" y="502568"/>
            <a:ext cx="1931929" cy="1853162"/>
            <a:chOff x="0" y="0"/>
            <a:chExt cx="6323330" cy="6065520"/>
          </a:xfrm>
        </p:grpSpPr>
        <p:sp>
          <p:nvSpPr>
            <p:cNvPr id="5" name="Freeform 5"/>
            <p:cNvSpPr/>
            <p:nvPr/>
          </p:nvSpPr>
          <p:spPr>
            <a:xfrm>
              <a:off x="-50800" y="0"/>
              <a:ext cx="6424930" cy="6066790"/>
            </a:xfrm>
            <a:custGeom>
              <a:avLst/>
              <a:gdLst/>
              <a:ahLst/>
              <a:cxnLst/>
              <a:rect l="l" t="t" r="r" b="b"/>
              <a:pathLst>
                <a:path w="6424930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4668520" y="6066790"/>
                  </a:lnTo>
                  <a:lnTo>
                    <a:pt x="4668520" y="0"/>
                  </a:lnTo>
                  <a:lnTo>
                    <a:pt x="1692910" y="0"/>
                  </a:lnTo>
                  <a:close/>
                  <a:moveTo>
                    <a:pt x="5125720" y="0"/>
                  </a:moveTo>
                  <a:lnTo>
                    <a:pt x="4668520" y="0"/>
                  </a:lnTo>
                  <a:lnTo>
                    <a:pt x="4668520" y="6065520"/>
                  </a:lnTo>
                  <a:lnTo>
                    <a:pt x="4678680" y="6065520"/>
                  </a:lnTo>
                  <a:cubicBezTo>
                    <a:pt x="5417820" y="6065520"/>
                    <a:pt x="6066790" y="5462270"/>
                    <a:pt x="6120130" y="4725670"/>
                  </a:cubicBezTo>
                  <a:lnTo>
                    <a:pt x="6370320" y="1338580"/>
                  </a:lnTo>
                  <a:cubicBezTo>
                    <a:pt x="6424930" y="603250"/>
                    <a:pt x="5864860" y="0"/>
                    <a:pt x="5125720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7B0C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903820" y="2423658"/>
            <a:ext cx="1931929" cy="1853162"/>
            <a:chOff x="0" y="0"/>
            <a:chExt cx="6323330" cy="6065520"/>
          </a:xfrm>
        </p:grpSpPr>
        <p:sp>
          <p:nvSpPr>
            <p:cNvPr id="7" name="Freeform 7"/>
            <p:cNvSpPr/>
            <p:nvPr/>
          </p:nvSpPr>
          <p:spPr>
            <a:xfrm>
              <a:off x="-50800" y="0"/>
              <a:ext cx="6424930" cy="6066790"/>
            </a:xfrm>
            <a:custGeom>
              <a:avLst/>
              <a:gdLst/>
              <a:ahLst/>
              <a:cxnLst/>
              <a:rect l="l" t="t" r="r" b="b"/>
              <a:pathLst>
                <a:path w="6424930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4668520" y="6066790"/>
                  </a:lnTo>
                  <a:lnTo>
                    <a:pt x="4668520" y="0"/>
                  </a:lnTo>
                  <a:lnTo>
                    <a:pt x="1692910" y="0"/>
                  </a:lnTo>
                  <a:close/>
                  <a:moveTo>
                    <a:pt x="5125720" y="0"/>
                  </a:moveTo>
                  <a:lnTo>
                    <a:pt x="4668520" y="0"/>
                  </a:lnTo>
                  <a:lnTo>
                    <a:pt x="4668520" y="6065520"/>
                  </a:lnTo>
                  <a:lnTo>
                    <a:pt x="4678680" y="6065520"/>
                  </a:lnTo>
                  <a:cubicBezTo>
                    <a:pt x="5417820" y="6065520"/>
                    <a:pt x="6066790" y="5462270"/>
                    <a:pt x="6120130" y="4725670"/>
                  </a:cubicBezTo>
                  <a:lnTo>
                    <a:pt x="6370320" y="1338580"/>
                  </a:lnTo>
                  <a:cubicBezTo>
                    <a:pt x="6424930" y="603250"/>
                    <a:pt x="5864860" y="0"/>
                    <a:pt x="5125720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7B0CD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903820" y="4330312"/>
            <a:ext cx="1931929" cy="1853162"/>
            <a:chOff x="0" y="0"/>
            <a:chExt cx="6323330" cy="6065520"/>
          </a:xfrm>
        </p:grpSpPr>
        <p:sp>
          <p:nvSpPr>
            <p:cNvPr id="9" name="Freeform 9"/>
            <p:cNvSpPr/>
            <p:nvPr/>
          </p:nvSpPr>
          <p:spPr>
            <a:xfrm>
              <a:off x="-50800" y="0"/>
              <a:ext cx="6424930" cy="6066790"/>
            </a:xfrm>
            <a:custGeom>
              <a:avLst/>
              <a:gdLst/>
              <a:ahLst/>
              <a:cxnLst/>
              <a:rect l="l" t="t" r="r" b="b"/>
              <a:pathLst>
                <a:path w="6424930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4668520" y="6066790"/>
                  </a:lnTo>
                  <a:lnTo>
                    <a:pt x="4668520" y="0"/>
                  </a:lnTo>
                  <a:lnTo>
                    <a:pt x="1692910" y="0"/>
                  </a:lnTo>
                  <a:close/>
                  <a:moveTo>
                    <a:pt x="5125720" y="0"/>
                  </a:moveTo>
                  <a:lnTo>
                    <a:pt x="4668520" y="0"/>
                  </a:lnTo>
                  <a:lnTo>
                    <a:pt x="4668520" y="6065520"/>
                  </a:lnTo>
                  <a:lnTo>
                    <a:pt x="4678680" y="6065520"/>
                  </a:lnTo>
                  <a:cubicBezTo>
                    <a:pt x="5417820" y="6065520"/>
                    <a:pt x="6066790" y="5462270"/>
                    <a:pt x="6120130" y="4725670"/>
                  </a:cubicBezTo>
                  <a:lnTo>
                    <a:pt x="6370320" y="1338580"/>
                  </a:lnTo>
                  <a:cubicBezTo>
                    <a:pt x="6424930" y="603250"/>
                    <a:pt x="5864860" y="0"/>
                    <a:pt x="5125720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7B0C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903820" y="6287189"/>
            <a:ext cx="1931929" cy="1853162"/>
            <a:chOff x="0" y="0"/>
            <a:chExt cx="6323330" cy="6065520"/>
          </a:xfrm>
        </p:grpSpPr>
        <p:sp>
          <p:nvSpPr>
            <p:cNvPr id="11" name="Freeform 11"/>
            <p:cNvSpPr/>
            <p:nvPr/>
          </p:nvSpPr>
          <p:spPr>
            <a:xfrm>
              <a:off x="-50800" y="0"/>
              <a:ext cx="6424930" cy="6066790"/>
            </a:xfrm>
            <a:custGeom>
              <a:avLst/>
              <a:gdLst/>
              <a:ahLst/>
              <a:cxnLst/>
              <a:rect l="l" t="t" r="r" b="b"/>
              <a:pathLst>
                <a:path w="6424930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4668520" y="6066790"/>
                  </a:lnTo>
                  <a:lnTo>
                    <a:pt x="4668520" y="0"/>
                  </a:lnTo>
                  <a:lnTo>
                    <a:pt x="1692910" y="0"/>
                  </a:lnTo>
                  <a:close/>
                  <a:moveTo>
                    <a:pt x="5125720" y="0"/>
                  </a:moveTo>
                  <a:lnTo>
                    <a:pt x="4668520" y="0"/>
                  </a:lnTo>
                  <a:lnTo>
                    <a:pt x="4668520" y="6065520"/>
                  </a:lnTo>
                  <a:lnTo>
                    <a:pt x="4678680" y="6065520"/>
                  </a:lnTo>
                  <a:cubicBezTo>
                    <a:pt x="5417820" y="6065520"/>
                    <a:pt x="6066790" y="5462270"/>
                    <a:pt x="6120130" y="4725670"/>
                  </a:cubicBezTo>
                  <a:lnTo>
                    <a:pt x="6370320" y="1338580"/>
                  </a:lnTo>
                  <a:cubicBezTo>
                    <a:pt x="6424930" y="603250"/>
                    <a:pt x="5864860" y="0"/>
                    <a:pt x="5125720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7B0C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903820" y="8143904"/>
            <a:ext cx="1931929" cy="1853162"/>
            <a:chOff x="0" y="0"/>
            <a:chExt cx="6323330" cy="6065520"/>
          </a:xfrm>
        </p:grpSpPr>
        <p:sp>
          <p:nvSpPr>
            <p:cNvPr id="13" name="Freeform 13"/>
            <p:cNvSpPr/>
            <p:nvPr/>
          </p:nvSpPr>
          <p:spPr>
            <a:xfrm>
              <a:off x="-50800" y="0"/>
              <a:ext cx="6424930" cy="6066790"/>
            </a:xfrm>
            <a:custGeom>
              <a:avLst/>
              <a:gdLst/>
              <a:ahLst/>
              <a:cxnLst/>
              <a:rect l="l" t="t" r="r" b="b"/>
              <a:pathLst>
                <a:path w="6424930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4668520" y="6066790"/>
                  </a:lnTo>
                  <a:lnTo>
                    <a:pt x="4668520" y="0"/>
                  </a:lnTo>
                  <a:lnTo>
                    <a:pt x="1692910" y="0"/>
                  </a:lnTo>
                  <a:close/>
                  <a:moveTo>
                    <a:pt x="5125720" y="0"/>
                  </a:moveTo>
                  <a:lnTo>
                    <a:pt x="4668520" y="0"/>
                  </a:lnTo>
                  <a:lnTo>
                    <a:pt x="4668520" y="6065520"/>
                  </a:lnTo>
                  <a:lnTo>
                    <a:pt x="4678680" y="6065520"/>
                  </a:lnTo>
                  <a:cubicBezTo>
                    <a:pt x="5417820" y="6065520"/>
                    <a:pt x="6066790" y="5462270"/>
                    <a:pt x="6120130" y="4725670"/>
                  </a:cubicBezTo>
                  <a:lnTo>
                    <a:pt x="6370320" y="1338580"/>
                  </a:lnTo>
                  <a:cubicBezTo>
                    <a:pt x="6424930" y="603250"/>
                    <a:pt x="5864860" y="0"/>
                    <a:pt x="5125720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7B0CD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525854" y="409742"/>
            <a:ext cx="7392261" cy="9626707"/>
          </a:xfrm>
          <a:custGeom>
            <a:avLst/>
            <a:gdLst/>
            <a:ahLst/>
            <a:cxnLst/>
            <a:rect l="l" t="t" r="r" b="b"/>
            <a:pathLst>
              <a:path w="7392261" h="9626707">
                <a:moveTo>
                  <a:pt x="0" y="0"/>
                </a:moveTo>
                <a:lnTo>
                  <a:pt x="7392260" y="0"/>
                </a:lnTo>
                <a:lnTo>
                  <a:pt x="7392260" y="9626708"/>
                </a:lnTo>
                <a:lnTo>
                  <a:pt x="0" y="962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565" t="-14216" r="-120245" b="-15109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9487793" y="520688"/>
            <a:ext cx="6500403" cy="9245624"/>
            <a:chOff x="0" y="0"/>
            <a:chExt cx="5251452" cy="74692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251452" cy="7469222"/>
            </a:xfrm>
            <a:custGeom>
              <a:avLst/>
              <a:gdLst/>
              <a:ahLst/>
              <a:cxnLst/>
              <a:rect l="l" t="t" r="r" b="b"/>
              <a:pathLst>
                <a:path w="5251452" h="7469222">
                  <a:moveTo>
                    <a:pt x="4382772" y="0"/>
                  </a:moveTo>
                  <a:lnTo>
                    <a:pt x="4348481" y="0"/>
                  </a:lnTo>
                  <a:lnTo>
                    <a:pt x="900430" y="0"/>
                  </a:lnTo>
                  <a:lnTo>
                    <a:pt x="868680" y="0"/>
                  </a:lnTo>
                  <a:lnTo>
                    <a:pt x="0" y="868680"/>
                  </a:lnTo>
                  <a:lnTo>
                    <a:pt x="0" y="6599272"/>
                  </a:lnTo>
                  <a:lnTo>
                    <a:pt x="868680" y="7469222"/>
                  </a:lnTo>
                  <a:lnTo>
                    <a:pt x="900430" y="7469222"/>
                  </a:lnTo>
                  <a:lnTo>
                    <a:pt x="4348482" y="7469222"/>
                  </a:lnTo>
                  <a:lnTo>
                    <a:pt x="4382772" y="7469222"/>
                  </a:lnTo>
                  <a:lnTo>
                    <a:pt x="5251452" y="6599272"/>
                  </a:lnTo>
                  <a:lnTo>
                    <a:pt x="5251452" y="868680"/>
                  </a:lnTo>
                  <a:lnTo>
                    <a:pt x="438277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31044" y="1300901"/>
            <a:ext cx="6382633" cy="8465411"/>
            <a:chOff x="0" y="0"/>
            <a:chExt cx="8180758" cy="108503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80758" cy="10850301"/>
            </a:xfrm>
            <a:custGeom>
              <a:avLst/>
              <a:gdLst/>
              <a:ahLst/>
              <a:cxnLst/>
              <a:rect l="l" t="t" r="r" b="b"/>
              <a:pathLst>
                <a:path w="8180758" h="10850301">
                  <a:moveTo>
                    <a:pt x="8180758" y="279400"/>
                  </a:moveTo>
                  <a:lnTo>
                    <a:pt x="8180758" y="0"/>
                  </a:lnTo>
                  <a:lnTo>
                    <a:pt x="0" y="0"/>
                  </a:lnTo>
                  <a:lnTo>
                    <a:pt x="0" y="10850301"/>
                  </a:lnTo>
                  <a:lnTo>
                    <a:pt x="8180758" y="10850301"/>
                  </a:lnTo>
                  <a:lnTo>
                    <a:pt x="8180758" y="279400"/>
                  </a:lnTo>
                  <a:close/>
                  <a:moveTo>
                    <a:pt x="8102018" y="279400"/>
                  </a:moveTo>
                  <a:lnTo>
                    <a:pt x="8102018" y="10771560"/>
                  </a:lnTo>
                  <a:lnTo>
                    <a:pt x="78740" y="10771560"/>
                  </a:lnTo>
                  <a:lnTo>
                    <a:pt x="78740" y="78740"/>
                  </a:lnTo>
                  <a:lnTo>
                    <a:pt x="8102019" y="78740"/>
                  </a:lnTo>
                  <a:lnTo>
                    <a:pt x="8102019" y="279400"/>
                  </a:lnTo>
                  <a:close/>
                </a:path>
              </a:pathLst>
            </a:custGeom>
            <a:solidFill>
              <a:srgbClr val="D50057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6504007" y="481325"/>
            <a:ext cx="1542243" cy="532775"/>
          </a:xfrm>
          <a:custGeom>
            <a:avLst/>
            <a:gdLst/>
            <a:ahLst/>
            <a:cxnLst/>
            <a:rect l="l" t="t" r="r" b="b"/>
            <a:pathLst>
              <a:path w="1542243" h="532775">
                <a:moveTo>
                  <a:pt x="0" y="0"/>
                </a:moveTo>
                <a:lnTo>
                  <a:pt x="1542243" y="0"/>
                </a:lnTo>
                <a:lnTo>
                  <a:pt x="1542243" y="532775"/>
                </a:lnTo>
                <a:lnTo>
                  <a:pt x="0" y="532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73641" y="6755267"/>
            <a:ext cx="4136730" cy="3531733"/>
          </a:xfrm>
          <a:custGeom>
            <a:avLst/>
            <a:gdLst/>
            <a:ahLst/>
            <a:cxnLst/>
            <a:rect l="l" t="t" r="r" b="b"/>
            <a:pathLst>
              <a:path w="4136730" h="3531733">
                <a:moveTo>
                  <a:pt x="0" y="0"/>
                </a:moveTo>
                <a:lnTo>
                  <a:pt x="4136729" y="0"/>
                </a:lnTo>
                <a:lnTo>
                  <a:pt x="4136729" y="3531733"/>
                </a:lnTo>
                <a:lnTo>
                  <a:pt x="0" y="35317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0512779" y="8709309"/>
            <a:ext cx="4346169" cy="722352"/>
            <a:chOff x="0" y="0"/>
            <a:chExt cx="5794892" cy="96313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11166" cy="963136"/>
            </a:xfrm>
            <a:custGeom>
              <a:avLst/>
              <a:gdLst/>
              <a:ahLst/>
              <a:cxnLst/>
              <a:rect l="l" t="t" r="r" b="b"/>
              <a:pathLst>
                <a:path w="1011166" h="963136">
                  <a:moveTo>
                    <a:pt x="0" y="0"/>
                  </a:moveTo>
                  <a:lnTo>
                    <a:pt x="1011166" y="0"/>
                  </a:lnTo>
                  <a:lnTo>
                    <a:pt x="1011166" y="963136"/>
                  </a:lnTo>
                  <a:lnTo>
                    <a:pt x="0" y="963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196660" y="0"/>
              <a:ext cx="1011166" cy="963136"/>
            </a:xfrm>
            <a:custGeom>
              <a:avLst/>
              <a:gdLst/>
              <a:ahLst/>
              <a:cxnLst/>
              <a:rect l="l" t="t" r="r" b="b"/>
              <a:pathLst>
                <a:path w="1011166" h="963136">
                  <a:moveTo>
                    <a:pt x="0" y="0"/>
                  </a:moveTo>
                  <a:lnTo>
                    <a:pt x="1011166" y="0"/>
                  </a:lnTo>
                  <a:lnTo>
                    <a:pt x="1011166" y="963136"/>
                  </a:lnTo>
                  <a:lnTo>
                    <a:pt x="0" y="963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2393320" y="0"/>
              <a:ext cx="1011166" cy="963136"/>
            </a:xfrm>
            <a:custGeom>
              <a:avLst/>
              <a:gdLst/>
              <a:ahLst/>
              <a:cxnLst/>
              <a:rect l="l" t="t" r="r" b="b"/>
              <a:pathLst>
                <a:path w="1011166" h="963136">
                  <a:moveTo>
                    <a:pt x="0" y="0"/>
                  </a:moveTo>
                  <a:lnTo>
                    <a:pt x="1011166" y="0"/>
                  </a:lnTo>
                  <a:lnTo>
                    <a:pt x="1011166" y="963136"/>
                  </a:lnTo>
                  <a:lnTo>
                    <a:pt x="0" y="963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3587065" y="0"/>
              <a:ext cx="1011166" cy="963136"/>
            </a:xfrm>
            <a:custGeom>
              <a:avLst/>
              <a:gdLst/>
              <a:ahLst/>
              <a:cxnLst/>
              <a:rect l="l" t="t" r="r" b="b"/>
              <a:pathLst>
                <a:path w="1011166" h="963136">
                  <a:moveTo>
                    <a:pt x="0" y="0"/>
                  </a:moveTo>
                  <a:lnTo>
                    <a:pt x="1011167" y="0"/>
                  </a:lnTo>
                  <a:lnTo>
                    <a:pt x="1011167" y="963136"/>
                  </a:lnTo>
                  <a:lnTo>
                    <a:pt x="0" y="963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4783725" y="0"/>
              <a:ext cx="1011166" cy="963136"/>
            </a:xfrm>
            <a:custGeom>
              <a:avLst/>
              <a:gdLst/>
              <a:ahLst/>
              <a:cxnLst/>
              <a:rect l="l" t="t" r="r" b="b"/>
              <a:pathLst>
                <a:path w="1011166" h="963136">
                  <a:moveTo>
                    <a:pt x="0" y="0"/>
                  </a:moveTo>
                  <a:lnTo>
                    <a:pt x="1011167" y="0"/>
                  </a:lnTo>
                  <a:lnTo>
                    <a:pt x="1011167" y="963136"/>
                  </a:lnTo>
                  <a:lnTo>
                    <a:pt x="0" y="963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Freeform 27"/>
          <p:cNvSpPr/>
          <p:nvPr/>
        </p:nvSpPr>
        <p:spPr>
          <a:xfrm>
            <a:off x="7084415" y="647798"/>
            <a:ext cx="1505383" cy="1401888"/>
          </a:xfrm>
          <a:custGeom>
            <a:avLst/>
            <a:gdLst/>
            <a:ahLst/>
            <a:cxnLst/>
            <a:rect l="l" t="t" r="r" b="b"/>
            <a:pathLst>
              <a:path w="1505383" h="1401888">
                <a:moveTo>
                  <a:pt x="0" y="0"/>
                </a:moveTo>
                <a:lnTo>
                  <a:pt x="1505383" y="0"/>
                </a:lnTo>
                <a:lnTo>
                  <a:pt x="1505383" y="1401888"/>
                </a:lnTo>
                <a:lnTo>
                  <a:pt x="0" y="14018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5198623" y="7802896"/>
            <a:ext cx="1302576" cy="1490788"/>
          </a:xfrm>
          <a:custGeom>
            <a:avLst/>
            <a:gdLst/>
            <a:ahLst/>
            <a:cxnLst/>
            <a:rect l="l" t="t" r="r" b="b"/>
            <a:pathLst>
              <a:path w="1302576" h="1490788">
                <a:moveTo>
                  <a:pt x="0" y="0"/>
                </a:moveTo>
                <a:lnTo>
                  <a:pt x="1302576" y="0"/>
                </a:lnTo>
                <a:lnTo>
                  <a:pt x="1302576" y="1490788"/>
                </a:lnTo>
                <a:lnTo>
                  <a:pt x="0" y="14907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206285" y="378773"/>
            <a:ext cx="1287253" cy="1844256"/>
          </a:xfrm>
          <a:custGeom>
            <a:avLst/>
            <a:gdLst/>
            <a:ahLst/>
            <a:cxnLst/>
            <a:rect l="l" t="t" r="r" b="b"/>
            <a:pathLst>
              <a:path w="1287253" h="1844256">
                <a:moveTo>
                  <a:pt x="0" y="0"/>
                </a:moveTo>
                <a:lnTo>
                  <a:pt x="1287252" y="0"/>
                </a:lnTo>
                <a:lnTo>
                  <a:pt x="1287252" y="1844256"/>
                </a:lnTo>
                <a:lnTo>
                  <a:pt x="0" y="18442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345663" y="7421896"/>
            <a:ext cx="2759924" cy="2252788"/>
          </a:xfrm>
          <a:custGeom>
            <a:avLst/>
            <a:gdLst/>
            <a:ahLst/>
            <a:cxnLst/>
            <a:rect l="l" t="t" r="r" b="b"/>
            <a:pathLst>
              <a:path w="2759924" h="2252788">
                <a:moveTo>
                  <a:pt x="0" y="0"/>
                </a:moveTo>
                <a:lnTo>
                  <a:pt x="2759925" y="0"/>
                </a:lnTo>
                <a:lnTo>
                  <a:pt x="2759925" y="2252788"/>
                </a:lnTo>
                <a:lnTo>
                  <a:pt x="0" y="225278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994724" y="1521796"/>
            <a:ext cx="4663475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Tên câu chuyện: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994724" y="2125046"/>
            <a:ext cx="605152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_ _ _ _ _ _ _ _ _ _ _ _ _ _ _ _ _ _ _ _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062150" y="3195763"/>
            <a:ext cx="4663475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Tác giả: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062150" y="3799013"/>
            <a:ext cx="605152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_ _ _ _ _ _ _ _ _ _ _ _ _ _ _ _ _ _ _ _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062150" y="4844631"/>
            <a:ext cx="577495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Ngày đọc: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062150" y="5447881"/>
            <a:ext cx="605152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_ _ _ _ _ _ _ _ _ _ _ _ _ _ _ _ _ _ _ _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936670" y="842453"/>
            <a:ext cx="577495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Những sự việc đáng nhớ: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798385" y="1656416"/>
            <a:ext cx="6051526" cy="173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_ _ _ _ _ _ _ _ _ _ _ _ _ _ _ _ _ _ _ _</a:t>
            </a:r>
          </a:p>
          <a:p>
            <a:pPr algn="l">
              <a:lnSpc>
                <a:spcPts val="452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_ _ _ _ _ _ _ _ _ _ _ _ _ _ _ _ _ _ _ _</a:t>
            </a:r>
          </a:p>
          <a:p>
            <a:pPr algn="l">
              <a:lnSpc>
                <a:spcPts val="452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_ _ _ _ _ _ _ _ _ _ _ _ _ _ _ _ _ _ _ _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798385" y="3769993"/>
            <a:ext cx="5774956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Nội dung chính hoặc chủ đề của câu chuyện: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660100" y="5287643"/>
            <a:ext cx="6051526" cy="230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_ _ _ _ _ _ _ _ _ _ _ _ _ _ _ _ _ _ _ _</a:t>
            </a:r>
          </a:p>
          <a:p>
            <a:pPr algn="l">
              <a:lnSpc>
                <a:spcPts val="452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_ _ _ _ _ _ _ _ _ _ _ _ _ _ _ _ _ _ _ _</a:t>
            </a:r>
          </a:p>
          <a:p>
            <a:pPr algn="l">
              <a:lnSpc>
                <a:spcPts val="452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_ _ _ _ _ _ _ _ _ _ _ _ _ _ _ _ _ _ _ _</a:t>
            </a:r>
          </a:p>
          <a:p>
            <a:pPr algn="l">
              <a:lnSpc>
                <a:spcPts val="452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_ _ _ _ _ _ _ _ _ _ _ _ _ _ _ _ _ _ _ _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866588" y="6812296"/>
            <a:ext cx="4663475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Tên nhân vật: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866588" y="7415546"/>
            <a:ext cx="4970518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_ _ _ _ _ _ _ _ _ _ _ _ _ _ _ _ _ _ _ _ _ _ _ _ _ _ _ _ _ _ _ _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660100" y="7717171"/>
            <a:ext cx="577495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Mức độ yêu thích: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6643" y="563005"/>
            <a:ext cx="4474852" cy="83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51126" cy="10309080"/>
            <a:chOff x="0" y="0"/>
            <a:chExt cx="329515" cy="27151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515" cy="2715149"/>
            </a:xfrm>
            <a:custGeom>
              <a:avLst/>
              <a:gdLst/>
              <a:ahLst/>
              <a:cxnLst/>
              <a:rect l="l" t="t" r="r" b="b"/>
              <a:pathLst>
                <a:path w="329515" h="2715149">
                  <a:moveTo>
                    <a:pt x="0" y="0"/>
                  </a:moveTo>
                  <a:lnTo>
                    <a:pt x="329515" y="0"/>
                  </a:lnTo>
                  <a:lnTo>
                    <a:pt x="329515" y="2715149"/>
                  </a:lnTo>
                  <a:lnTo>
                    <a:pt x="0" y="2715149"/>
                  </a:lnTo>
                  <a:close/>
                </a:path>
              </a:pathLst>
            </a:custGeom>
            <a:solidFill>
              <a:srgbClr val="F7B0C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29515" cy="27437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54875" y="0"/>
            <a:ext cx="1296091" cy="10331161"/>
          </a:xfrm>
          <a:custGeom>
            <a:avLst/>
            <a:gdLst/>
            <a:ahLst/>
            <a:cxnLst/>
            <a:rect l="l" t="t" r="r" b="b"/>
            <a:pathLst>
              <a:path w="1296091" h="10331161">
                <a:moveTo>
                  <a:pt x="0" y="0"/>
                </a:moveTo>
                <a:lnTo>
                  <a:pt x="1296091" y="0"/>
                </a:lnTo>
                <a:lnTo>
                  <a:pt x="1296091" y="10331161"/>
                </a:lnTo>
                <a:lnTo>
                  <a:pt x="0" y="10331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386103" y="4063755"/>
            <a:ext cx="7289306" cy="6223245"/>
          </a:xfrm>
          <a:custGeom>
            <a:avLst/>
            <a:gdLst/>
            <a:ahLst/>
            <a:cxnLst/>
            <a:rect l="l" t="t" r="r" b="b"/>
            <a:pathLst>
              <a:path w="7289306" h="6223245">
                <a:moveTo>
                  <a:pt x="0" y="0"/>
                </a:moveTo>
                <a:lnTo>
                  <a:pt x="7289306" y="0"/>
                </a:lnTo>
                <a:lnTo>
                  <a:pt x="7289306" y="6223245"/>
                </a:lnTo>
                <a:lnTo>
                  <a:pt x="0" y="62232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8954812" y="1756892"/>
            <a:ext cx="7178165" cy="6063760"/>
            <a:chOff x="8954812" y="1756892"/>
            <a:chExt cx="7178165" cy="6063760"/>
          </a:xfrm>
        </p:grpSpPr>
        <p:grpSp>
          <p:nvGrpSpPr>
            <p:cNvPr id="2" name="Group 2"/>
            <p:cNvGrpSpPr/>
            <p:nvPr/>
          </p:nvGrpSpPr>
          <p:grpSpPr>
            <a:xfrm>
              <a:off x="8954812" y="1756892"/>
              <a:ext cx="7178165" cy="6063760"/>
              <a:chOff x="0" y="0"/>
              <a:chExt cx="1686581" cy="142474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686581" cy="1424741"/>
              </a:xfrm>
              <a:custGeom>
                <a:avLst/>
                <a:gdLst/>
                <a:ahLst/>
                <a:cxnLst/>
                <a:rect l="l" t="t" r="r" b="b"/>
                <a:pathLst>
                  <a:path w="1686581" h="1424741">
                    <a:moveTo>
                      <a:pt x="55005" y="0"/>
                    </a:moveTo>
                    <a:lnTo>
                      <a:pt x="1631576" y="0"/>
                    </a:lnTo>
                    <a:cubicBezTo>
                      <a:pt x="1646164" y="0"/>
                      <a:pt x="1660155" y="5795"/>
                      <a:pt x="1670471" y="16111"/>
                    </a:cubicBezTo>
                    <a:cubicBezTo>
                      <a:pt x="1680786" y="26426"/>
                      <a:pt x="1686581" y="40417"/>
                      <a:pt x="1686581" y="55005"/>
                    </a:cubicBezTo>
                    <a:lnTo>
                      <a:pt x="1686581" y="1369735"/>
                    </a:lnTo>
                    <a:cubicBezTo>
                      <a:pt x="1686581" y="1400114"/>
                      <a:pt x="1661955" y="1424741"/>
                      <a:pt x="1631576" y="1424741"/>
                    </a:cubicBezTo>
                    <a:lnTo>
                      <a:pt x="55005" y="1424741"/>
                    </a:lnTo>
                    <a:cubicBezTo>
                      <a:pt x="40417" y="1424741"/>
                      <a:pt x="26426" y="1418946"/>
                      <a:pt x="16111" y="1408630"/>
                    </a:cubicBezTo>
                    <a:cubicBezTo>
                      <a:pt x="5795" y="1398315"/>
                      <a:pt x="0" y="1384324"/>
                      <a:pt x="0" y="1369735"/>
                    </a:cubicBezTo>
                    <a:lnTo>
                      <a:pt x="0" y="55005"/>
                    </a:lnTo>
                    <a:cubicBezTo>
                      <a:pt x="0" y="40417"/>
                      <a:pt x="5795" y="26426"/>
                      <a:pt x="16111" y="16111"/>
                    </a:cubicBezTo>
                    <a:cubicBezTo>
                      <a:pt x="26426" y="5795"/>
                      <a:pt x="40417" y="0"/>
                      <a:pt x="55005" y="0"/>
                    </a:cubicBezTo>
                    <a:close/>
                  </a:path>
                </a:pathLst>
              </a:custGeom>
              <a:solidFill>
                <a:srgbClr val="F7B0CD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1686581" cy="1453316"/>
              </a:xfrm>
              <a:prstGeom prst="rect">
                <a:avLst/>
              </a:prstGeom>
            </p:spPr>
            <p:txBody>
              <a:bodyPr lIns="56943" tIns="56943" rIns="56943" bIns="5694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72600" y="2095500"/>
              <a:ext cx="6413370" cy="526599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76396" y="2690704"/>
            <a:ext cx="14622241" cy="706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Em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có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thể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chọn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một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trong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các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hoạt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động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sau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:</a:t>
            </a:r>
          </a:p>
          <a:p>
            <a:pPr algn="l">
              <a:lnSpc>
                <a:spcPts val="7000"/>
              </a:lnSpc>
            </a:pP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-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Kể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tóm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tắt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câu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chuyện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và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giới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thiệu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về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nhân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vật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khiến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em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cảm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phục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  <a:p>
            <a:pPr algn="l">
              <a:lnSpc>
                <a:spcPts val="7000"/>
              </a:lnSpc>
            </a:pP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-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Nêu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điều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thú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vị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về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tấm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gương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học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tập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hoặc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những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đóng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góp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của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nhà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khoa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học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được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nêu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trong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câu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chuyện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  <a:p>
            <a:pPr algn="l">
              <a:lnSpc>
                <a:spcPts val="7000"/>
              </a:lnSpc>
            </a:pP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-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Những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thông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tin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bổ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ích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hoặc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những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điều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em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muốn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học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tập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sau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khi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đọc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câu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chuyện</a:t>
            </a:r>
            <a:r>
              <a:rPr lang="en-US" sz="50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51126" cy="10309080"/>
            <a:chOff x="0" y="0"/>
            <a:chExt cx="329515" cy="27151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9515" cy="2715149"/>
            </a:xfrm>
            <a:custGeom>
              <a:avLst/>
              <a:gdLst/>
              <a:ahLst/>
              <a:cxnLst/>
              <a:rect l="l" t="t" r="r" b="b"/>
              <a:pathLst>
                <a:path w="329515" h="2715149">
                  <a:moveTo>
                    <a:pt x="0" y="0"/>
                  </a:moveTo>
                  <a:lnTo>
                    <a:pt x="329515" y="0"/>
                  </a:lnTo>
                  <a:lnTo>
                    <a:pt x="329515" y="2715149"/>
                  </a:lnTo>
                  <a:lnTo>
                    <a:pt x="0" y="2715149"/>
                  </a:lnTo>
                  <a:close/>
                </a:path>
              </a:pathLst>
            </a:custGeom>
            <a:solidFill>
              <a:srgbClr val="F7B0C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29515" cy="27437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54875" y="0"/>
            <a:ext cx="1296091" cy="10331161"/>
          </a:xfrm>
          <a:custGeom>
            <a:avLst/>
            <a:gdLst/>
            <a:ahLst/>
            <a:cxnLst/>
            <a:rect l="l" t="t" r="r" b="b"/>
            <a:pathLst>
              <a:path w="1296091" h="10331161">
                <a:moveTo>
                  <a:pt x="0" y="0"/>
                </a:moveTo>
                <a:lnTo>
                  <a:pt x="1296091" y="0"/>
                </a:lnTo>
                <a:lnTo>
                  <a:pt x="1296091" y="10331161"/>
                </a:lnTo>
                <a:lnTo>
                  <a:pt x="0" y="10331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36847" y="0"/>
            <a:ext cx="1647000" cy="2629939"/>
          </a:xfrm>
          <a:custGeom>
            <a:avLst/>
            <a:gdLst/>
            <a:ahLst/>
            <a:cxnLst/>
            <a:rect l="l" t="t" r="r" b="b"/>
            <a:pathLst>
              <a:path w="1647000" h="2629939">
                <a:moveTo>
                  <a:pt x="0" y="0"/>
                </a:moveTo>
                <a:lnTo>
                  <a:pt x="1646999" y="0"/>
                </a:lnTo>
                <a:lnTo>
                  <a:pt x="1646999" y="2629939"/>
                </a:lnTo>
                <a:lnTo>
                  <a:pt x="0" y="26299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69596" y="1057275"/>
            <a:ext cx="13778487" cy="88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9"/>
              </a:lnSpc>
            </a:pPr>
            <a:r>
              <a:rPr lang="en-US" sz="6000" b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Trao đổi với bạn về câu chuyện đã đọc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483" y="2257687"/>
            <a:ext cx="2359356" cy="2243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410</Words>
  <Application>Microsoft Office PowerPoint</Application>
  <PresentationFormat>Custom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Cambria</vt:lpstr>
      <vt:lpstr>Cambria Bold</vt:lpstr>
      <vt:lpstr>Calibri</vt:lpstr>
      <vt:lpstr>Times New Roman</vt:lpstr>
      <vt:lpstr>#9Slide07 HoneyCream</vt:lpstr>
      <vt:lpstr>Arial</vt:lpstr>
      <vt:lpstr>SVN-Newton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T12_DocMoRong_MNT</dc:title>
  <cp:lastModifiedBy>Administrator</cp:lastModifiedBy>
  <cp:revision>13</cp:revision>
  <dcterms:created xsi:type="dcterms:W3CDTF">2006-08-16T00:00:00Z</dcterms:created>
  <dcterms:modified xsi:type="dcterms:W3CDTF">2024-11-27T02:34:02Z</dcterms:modified>
  <dc:identifier>DAGTJanTw_4</dc:identifier>
</cp:coreProperties>
</file>