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325" r:id="rId3"/>
    <p:sldId id="330" r:id="rId4"/>
    <p:sldId id="333" r:id="rId5"/>
    <p:sldId id="334" r:id="rId6"/>
    <p:sldId id="335" r:id="rId7"/>
    <p:sldId id="337" r:id="rId8"/>
    <p:sldId id="338" r:id="rId9"/>
    <p:sldId id="340" r:id="rId10"/>
    <p:sldId id="341"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FBF8F3"/>
    <a:srgbClr val="FFFFCC"/>
    <a:srgbClr val="FFC000"/>
    <a:srgbClr val="935B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F938C82-5C35-4659-8106-AD71B324C9BA}" v="758" dt="2024-10-05T16:03:46.45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5" d="100"/>
          <a:sy n="65" d="100"/>
        </p:scale>
        <p:origin x="6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ần Thị Bích" userId="9d8effc8-766d-4e1d-b902-18f00c0dc3e8" providerId="ADAL" clId="{FF938C82-5C35-4659-8106-AD71B324C9BA}"/>
    <pc:docChg chg="undo custSel addSld delSld modSld sldOrd modMainMaster">
      <pc:chgData name="Trần Thị Bích" userId="9d8effc8-766d-4e1d-b902-18f00c0dc3e8" providerId="ADAL" clId="{FF938C82-5C35-4659-8106-AD71B324C9BA}" dt="2024-10-05T16:03:49.152" v="3645" actId="1076"/>
      <pc:docMkLst>
        <pc:docMk/>
      </pc:docMkLst>
      <pc:sldChg chg="addSp delSp modSp mod">
        <pc:chgData name="Trần Thị Bích" userId="9d8effc8-766d-4e1d-b902-18f00c0dc3e8" providerId="ADAL" clId="{FF938C82-5C35-4659-8106-AD71B324C9BA}" dt="2024-10-05T16:03:49.152" v="3645" actId="1076"/>
        <pc:sldMkLst>
          <pc:docMk/>
          <pc:sldMk cId="2098309254" sldId="256"/>
        </pc:sldMkLst>
        <pc:spChg chg="mod">
          <ac:chgData name="Trần Thị Bích" userId="9d8effc8-766d-4e1d-b902-18f00c0dc3e8" providerId="ADAL" clId="{FF938C82-5C35-4659-8106-AD71B324C9BA}" dt="2024-10-05T13:27:15.249" v="0" actId="164"/>
          <ac:spMkLst>
            <pc:docMk/>
            <pc:sldMk cId="2098309254" sldId="256"/>
            <ac:spMk id="6" creationId="{A50632E9-14AA-9424-7351-16CDB6D33453}"/>
          </ac:spMkLst>
        </pc:spChg>
        <pc:spChg chg="add del">
          <ac:chgData name="Trần Thị Bích" userId="9d8effc8-766d-4e1d-b902-18f00c0dc3e8" providerId="ADAL" clId="{FF938C82-5C35-4659-8106-AD71B324C9BA}" dt="2024-10-05T13:29:53.454" v="24" actId="26606"/>
          <ac:spMkLst>
            <pc:docMk/>
            <pc:sldMk cId="2098309254" sldId="256"/>
            <ac:spMk id="10" creationId="{42A4FC2C-047E-45A5-965D-8E1E3BF09BC6}"/>
          </ac:spMkLst>
        </pc:spChg>
        <pc:spChg chg="add del mod">
          <ac:chgData name="Trần Thị Bích" userId="9d8effc8-766d-4e1d-b902-18f00c0dc3e8" providerId="ADAL" clId="{FF938C82-5C35-4659-8106-AD71B324C9BA}" dt="2024-10-05T13:40:05.950" v="64" actId="478"/>
          <ac:spMkLst>
            <pc:docMk/>
            <pc:sldMk cId="2098309254" sldId="256"/>
            <ac:spMk id="12" creationId="{E49B6F07-65B6-D7B0-F769-FA3721C980E6}"/>
          </ac:spMkLst>
        </pc:spChg>
        <pc:spChg chg="mod">
          <ac:chgData name="Trần Thị Bích" userId="9d8effc8-766d-4e1d-b902-18f00c0dc3e8" providerId="ADAL" clId="{FF938C82-5C35-4659-8106-AD71B324C9BA}" dt="2024-10-05T13:47:17.079" v="460" actId="20577"/>
          <ac:spMkLst>
            <pc:docMk/>
            <pc:sldMk cId="2098309254" sldId="256"/>
            <ac:spMk id="14" creationId="{EACCAE40-2680-F6E9-7257-90FDD88591EB}"/>
          </ac:spMkLst>
        </pc:spChg>
        <pc:spChg chg="add del">
          <ac:chgData name="Trần Thị Bích" userId="9d8effc8-766d-4e1d-b902-18f00c0dc3e8" providerId="ADAL" clId="{FF938C82-5C35-4659-8106-AD71B324C9BA}" dt="2024-10-05T13:29:53.454" v="24" actId="26606"/>
          <ac:spMkLst>
            <pc:docMk/>
            <pc:sldMk cId="2098309254" sldId="256"/>
            <ac:spMk id="15" creationId="{AB8C311F-7253-4AED-9701-7FC0708C41C7}"/>
          </ac:spMkLst>
        </pc:spChg>
        <pc:spChg chg="mod">
          <ac:chgData name="Trần Thị Bích" userId="9d8effc8-766d-4e1d-b902-18f00c0dc3e8" providerId="ADAL" clId="{FF938C82-5C35-4659-8106-AD71B324C9BA}" dt="2024-10-05T13:47:23.629" v="461" actId="1076"/>
          <ac:spMkLst>
            <pc:docMk/>
            <pc:sldMk cId="2098309254" sldId="256"/>
            <ac:spMk id="16" creationId="{984F766A-80A1-E5E7-94F7-5DB2F395CCFA}"/>
          </ac:spMkLst>
        </pc:spChg>
        <pc:spChg chg="add del">
          <ac:chgData name="Trần Thị Bích" userId="9d8effc8-766d-4e1d-b902-18f00c0dc3e8" providerId="ADAL" clId="{FF938C82-5C35-4659-8106-AD71B324C9BA}" dt="2024-10-05T13:29:53.454" v="24" actId="26606"/>
          <ac:spMkLst>
            <pc:docMk/>
            <pc:sldMk cId="2098309254" sldId="256"/>
            <ac:spMk id="17" creationId="{E2384209-CB15-4CDF-9D31-C44FD9A3F20D}"/>
          </ac:spMkLst>
        </pc:spChg>
        <pc:spChg chg="add del mod">
          <ac:chgData name="Trần Thị Bích" userId="9d8effc8-766d-4e1d-b902-18f00c0dc3e8" providerId="ADAL" clId="{FF938C82-5C35-4659-8106-AD71B324C9BA}" dt="2024-10-05T13:41:10.975" v="157" actId="478"/>
          <ac:spMkLst>
            <pc:docMk/>
            <pc:sldMk cId="2098309254" sldId="256"/>
            <ac:spMk id="18" creationId="{8C1D6566-09B8-481B-EEEF-1C7BFF0DEFD9}"/>
          </ac:spMkLst>
        </pc:spChg>
        <pc:spChg chg="add del">
          <ac:chgData name="Trần Thị Bích" userId="9d8effc8-766d-4e1d-b902-18f00c0dc3e8" providerId="ADAL" clId="{FF938C82-5C35-4659-8106-AD71B324C9BA}" dt="2024-10-05T13:29:53.454" v="24" actId="26606"/>
          <ac:spMkLst>
            <pc:docMk/>
            <pc:sldMk cId="2098309254" sldId="256"/>
            <ac:spMk id="19" creationId="{2633B3B5-CC90-43F0-8714-D31D1F3F0209}"/>
          </ac:spMkLst>
        </pc:spChg>
        <pc:spChg chg="add mod">
          <ac:chgData name="Trần Thị Bích" userId="9d8effc8-766d-4e1d-b902-18f00c0dc3e8" providerId="ADAL" clId="{FF938C82-5C35-4659-8106-AD71B324C9BA}" dt="2024-10-05T13:45:19.583" v="344" actId="164"/>
          <ac:spMkLst>
            <pc:docMk/>
            <pc:sldMk cId="2098309254" sldId="256"/>
            <ac:spMk id="20" creationId="{D4ED2ADD-1DD5-17EA-4430-1DCF76F46FDF}"/>
          </ac:spMkLst>
        </pc:spChg>
        <pc:spChg chg="add del">
          <ac:chgData name="Trần Thị Bích" userId="9d8effc8-766d-4e1d-b902-18f00c0dc3e8" providerId="ADAL" clId="{FF938C82-5C35-4659-8106-AD71B324C9BA}" dt="2024-10-05T13:29:53.454" v="24" actId="26606"/>
          <ac:spMkLst>
            <pc:docMk/>
            <pc:sldMk cId="2098309254" sldId="256"/>
            <ac:spMk id="21" creationId="{A8D57A06-A426-446D-B02C-A2DC6B62E45E}"/>
          </ac:spMkLst>
        </pc:spChg>
        <pc:spChg chg="add mod">
          <ac:chgData name="Trần Thị Bích" userId="9d8effc8-766d-4e1d-b902-18f00c0dc3e8" providerId="ADAL" clId="{FF938C82-5C35-4659-8106-AD71B324C9BA}" dt="2024-10-05T13:45:19.583" v="344" actId="164"/>
          <ac:spMkLst>
            <pc:docMk/>
            <pc:sldMk cId="2098309254" sldId="256"/>
            <ac:spMk id="22" creationId="{E4051A7C-71DF-DEF6-4FB7-8E10094892D6}"/>
          </ac:spMkLst>
        </pc:spChg>
        <pc:spChg chg="add mod">
          <ac:chgData name="Trần Thị Bích" userId="9d8effc8-766d-4e1d-b902-18f00c0dc3e8" providerId="ADAL" clId="{FF938C82-5C35-4659-8106-AD71B324C9BA}" dt="2024-10-05T13:45:19.583" v="344" actId="164"/>
          <ac:spMkLst>
            <pc:docMk/>
            <pc:sldMk cId="2098309254" sldId="256"/>
            <ac:spMk id="23" creationId="{A4288D4B-32A4-97B2-AB9F-AC1BE62F0ACA}"/>
          </ac:spMkLst>
        </pc:spChg>
        <pc:spChg chg="add del mod">
          <ac:chgData name="Trần Thị Bích" userId="9d8effc8-766d-4e1d-b902-18f00c0dc3e8" providerId="ADAL" clId="{FF938C82-5C35-4659-8106-AD71B324C9BA}" dt="2024-10-05T13:48:54.970" v="512" actId="478"/>
          <ac:spMkLst>
            <pc:docMk/>
            <pc:sldMk cId="2098309254" sldId="256"/>
            <ac:spMk id="25" creationId="{10E8CE4B-7FBD-CC56-D074-62C17CD9EA71}"/>
          </ac:spMkLst>
        </pc:spChg>
        <pc:spChg chg="add mod">
          <ac:chgData name="Trần Thị Bích" userId="9d8effc8-766d-4e1d-b902-18f00c0dc3e8" providerId="ADAL" clId="{FF938C82-5C35-4659-8106-AD71B324C9BA}" dt="2024-10-05T13:50:46.324" v="591" actId="164"/>
          <ac:spMkLst>
            <pc:docMk/>
            <pc:sldMk cId="2098309254" sldId="256"/>
            <ac:spMk id="26" creationId="{F026268A-7DF8-D9A4-706F-20579CF0333A}"/>
          </ac:spMkLst>
        </pc:spChg>
        <pc:spChg chg="add mod">
          <ac:chgData name="Trần Thị Bích" userId="9d8effc8-766d-4e1d-b902-18f00c0dc3e8" providerId="ADAL" clId="{FF938C82-5C35-4659-8106-AD71B324C9BA}" dt="2024-10-05T13:50:55.563" v="593" actId="208"/>
          <ac:spMkLst>
            <pc:docMk/>
            <pc:sldMk cId="2098309254" sldId="256"/>
            <ac:spMk id="27" creationId="{087BCC58-9BC0-594D-D325-169A805E9C41}"/>
          </ac:spMkLst>
        </pc:spChg>
        <pc:spChg chg="add del mod">
          <ac:chgData name="Trần Thị Bích" userId="9d8effc8-766d-4e1d-b902-18f00c0dc3e8" providerId="ADAL" clId="{FF938C82-5C35-4659-8106-AD71B324C9BA}" dt="2024-10-05T16:03:45.098" v="3643" actId="21"/>
          <ac:spMkLst>
            <pc:docMk/>
            <pc:sldMk cId="2098309254" sldId="256"/>
            <ac:spMk id="29" creationId="{A9AC059C-66C6-E385-F872-DA1CAF1EAC4E}"/>
          </ac:spMkLst>
        </pc:spChg>
        <pc:grpChg chg="add del mod">
          <ac:chgData name="Trần Thị Bích" userId="9d8effc8-766d-4e1d-b902-18f00c0dc3e8" providerId="ADAL" clId="{FF938C82-5C35-4659-8106-AD71B324C9BA}" dt="2024-10-05T13:29:42.147" v="19" actId="478"/>
          <ac:grpSpMkLst>
            <pc:docMk/>
            <pc:sldMk cId="2098309254" sldId="256"/>
            <ac:grpSpMk id="2" creationId="{7144A3FB-36B9-75CC-EBFB-06BDE34A5810}"/>
          </ac:grpSpMkLst>
        </pc:grpChg>
        <pc:grpChg chg="add del mod">
          <ac:chgData name="Trần Thị Bích" userId="9d8effc8-766d-4e1d-b902-18f00c0dc3e8" providerId="ADAL" clId="{FF938C82-5C35-4659-8106-AD71B324C9BA}" dt="2024-10-05T13:48:10.771" v="493" actId="478"/>
          <ac:grpSpMkLst>
            <pc:docMk/>
            <pc:sldMk cId="2098309254" sldId="256"/>
            <ac:grpSpMk id="13" creationId="{07D7963D-2ED9-6FA7-93F8-E3F56711BA95}"/>
          </ac:grpSpMkLst>
        </pc:grpChg>
        <pc:grpChg chg="add del mod">
          <ac:chgData name="Trần Thị Bích" userId="9d8effc8-766d-4e1d-b902-18f00c0dc3e8" providerId="ADAL" clId="{FF938C82-5C35-4659-8106-AD71B324C9BA}" dt="2024-10-05T16:03:45.098" v="3643" actId="21"/>
          <ac:grpSpMkLst>
            <pc:docMk/>
            <pc:sldMk cId="2098309254" sldId="256"/>
            <ac:grpSpMk id="24" creationId="{90E8B4D0-2D39-3E41-C53B-C58850AADE12}"/>
          </ac:grpSpMkLst>
        </pc:grpChg>
        <pc:grpChg chg="add del mod">
          <ac:chgData name="Trần Thị Bích" userId="9d8effc8-766d-4e1d-b902-18f00c0dc3e8" providerId="ADAL" clId="{FF938C82-5C35-4659-8106-AD71B324C9BA}" dt="2024-10-05T16:03:45.098" v="3643" actId="21"/>
          <ac:grpSpMkLst>
            <pc:docMk/>
            <pc:sldMk cId="2098309254" sldId="256"/>
            <ac:grpSpMk id="28" creationId="{2063A0FC-2C5B-C9F5-F8E2-2A8CFB98772D}"/>
          </ac:grpSpMkLst>
        </pc:grpChg>
        <pc:picChg chg="add del mod">
          <ac:chgData name="Trần Thị Bích" userId="9d8effc8-766d-4e1d-b902-18f00c0dc3e8" providerId="ADAL" clId="{FF938C82-5C35-4659-8106-AD71B324C9BA}" dt="2024-10-05T13:30:21.778" v="26" actId="21"/>
          <ac:picMkLst>
            <pc:docMk/>
            <pc:sldMk cId="2098309254" sldId="256"/>
            <ac:picMk id="4" creationId="{1A8C87D5-5228-D41F-1657-930C2AD98160}"/>
          </ac:picMkLst>
        </pc:picChg>
        <pc:picChg chg="mod">
          <ac:chgData name="Trần Thị Bích" userId="9d8effc8-766d-4e1d-b902-18f00c0dc3e8" providerId="ADAL" clId="{FF938C82-5C35-4659-8106-AD71B324C9BA}" dt="2024-10-05T13:27:15.249" v="0" actId="164"/>
          <ac:picMkLst>
            <pc:docMk/>
            <pc:sldMk cId="2098309254" sldId="256"/>
            <ac:picMk id="5" creationId="{F16C9FE9-A8D6-D0B6-9613-74F1719F9E64}"/>
          </ac:picMkLst>
        </pc:picChg>
        <pc:picChg chg="add del mod">
          <ac:chgData name="Trần Thị Bích" userId="9d8effc8-766d-4e1d-b902-18f00c0dc3e8" providerId="ADAL" clId="{FF938C82-5C35-4659-8106-AD71B324C9BA}" dt="2024-10-05T16:03:45.098" v="3643" actId="21"/>
          <ac:picMkLst>
            <pc:docMk/>
            <pc:sldMk cId="2098309254" sldId="256"/>
            <ac:picMk id="7" creationId="{7E3288BF-1174-0F06-E2A8-CFD250F95ACB}"/>
          </ac:picMkLst>
        </pc:picChg>
        <pc:picChg chg="mod">
          <ac:chgData name="Trần Thị Bích" userId="9d8effc8-766d-4e1d-b902-18f00c0dc3e8" providerId="ADAL" clId="{FF938C82-5C35-4659-8106-AD71B324C9BA}" dt="2024-10-05T13:27:15.249" v="0" actId="164"/>
          <ac:picMkLst>
            <pc:docMk/>
            <pc:sldMk cId="2098309254" sldId="256"/>
            <ac:picMk id="8" creationId="{40221C4B-EA78-4BEC-5D85-BB6BAFBEFB84}"/>
          </ac:picMkLst>
        </pc:picChg>
        <pc:picChg chg="mod">
          <ac:chgData name="Trần Thị Bích" userId="9d8effc8-766d-4e1d-b902-18f00c0dc3e8" providerId="ADAL" clId="{FF938C82-5C35-4659-8106-AD71B324C9BA}" dt="2024-10-05T13:27:15.249" v="0" actId="164"/>
          <ac:picMkLst>
            <pc:docMk/>
            <pc:sldMk cId="2098309254" sldId="256"/>
            <ac:picMk id="9" creationId="{A99618DE-029F-09AE-4052-32605C8829FF}"/>
          </ac:picMkLst>
        </pc:picChg>
        <pc:picChg chg="add del mod">
          <ac:chgData name="Trần Thị Bích" userId="9d8effc8-766d-4e1d-b902-18f00c0dc3e8" providerId="ADAL" clId="{FF938C82-5C35-4659-8106-AD71B324C9BA}" dt="2024-10-05T16:03:45.098" v="3643" actId="21"/>
          <ac:picMkLst>
            <pc:docMk/>
            <pc:sldMk cId="2098309254" sldId="256"/>
            <ac:picMk id="11" creationId="{9503CC79-5FD2-ECD0-965D-C9E6852740F8}"/>
          </ac:picMkLst>
        </pc:picChg>
        <pc:picChg chg="add mod">
          <ac:chgData name="Trần Thị Bích" userId="9d8effc8-766d-4e1d-b902-18f00c0dc3e8" providerId="ADAL" clId="{FF938C82-5C35-4659-8106-AD71B324C9BA}" dt="2024-10-05T16:03:49.152" v="3645" actId="1076"/>
          <ac:picMkLst>
            <pc:docMk/>
            <pc:sldMk cId="2098309254" sldId="256"/>
            <ac:picMk id="30" creationId="{ABF10CAF-9180-D563-2F34-4E5955BA1AAF}"/>
          </ac:picMkLst>
        </pc:picChg>
      </pc:sldChg>
      <pc:sldChg chg="addSp delSp modSp new mod delAnim modAnim">
        <pc:chgData name="Trần Thị Bích" userId="9d8effc8-766d-4e1d-b902-18f00c0dc3e8" providerId="ADAL" clId="{FF938C82-5C35-4659-8106-AD71B324C9BA}" dt="2024-10-05T14:03:43.452" v="979"/>
        <pc:sldMkLst>
          <pc:docMk/>
          <pc:sldMk cId="3794218826" sldId="257"/>
        </pc:sldMkLst>
        <pc:spChg chg="del mod topLvl">
          <ac:chgData name="Trần Thị Bích" userId="9d8effc8-766d-4e1d-b902-18f00c0dc3e8" providerId="ADAL" clId="{FF938C82-5C35-4659-8106-AD71B324C9BA}" dt="2024-10-05T13:58:27.039" v="637" actId="478"/>
          <ac:spMkLst>
            <pc:docMk/>
            <pc:sldMk cId="3794218826" sldId="257"/>
            <ac:spMk id="7" creationId="{BBF9A354-BF3B-D8A9-53A8-99D92A92DCE2}"/>
          </ac:spMkLst>
        </pc:spChg>
        <pc:spChg chg="mod topLvl">
          <ac:chgData name="Trần Thị Bích" userId="9d8effc8-766d-4e1d-b902-18f00c0dc3e8" providerId="ADAL" clId="{FF938C82-5C35-4659-8106-AD71B324C9BA}" dt="2024-10-05T14:03:39.288" v="978" actId="164"/>
          <ac:spMkLst>
            <pc:docMk/>
            <pc:sldMk cId="3794218826" sldId="257"/>
            <ac:spMk id="8" creationId="{A89231CD-08AA-F4C4-91AC-768E30817FBE}"/>
          </ac:spMkLst>
        </pc:spChg>
        <pc:spChg chg="mod">
          <ac:chgData name="Trần Thị Bích" userId="9d8effc8-766d-4e1d-b902-18f00c0dc3e8" providerId="ADAL" clId="{FF938C82-5C35-4659-8106-AD71B324C9BA}" dt="2024-10-05T14:00:43.669" v="778" actId="255"/>
          <ac:spMkLst>
            <pc:docMk/>
            <pc:sldMk cId="3794218826" sldId="257"/>
            <ac:spMk id="10" creationId="{DEC15172-F4EB-6695-6633-15FF0A3DEBFD}"/>
          </ac:spMkLst>
        </pc:spChg>
        <pc:spChg chg="mod">
          <ac:chgData name="Trần Thị Bích" userId="9d8effc8-766d-4e1d-b902-18f00c0dc3e8" providerId="ADAL" clId="{FF938C82-5C35-4659-8106-AD71B324C9BA}" dt="2024-10-05T14:00:43.669" v="778" actId="255"/>
          <ac:spMkLst>
            <pc:docMk/>
            <pc:sldMk cId="3794218826" sldId="257"/>
            <ac:spMk id="11" creationId="{8803B4D2-6B57-2129-DC34-FAD891BE3455}"/>
          </ac:spMkLst>
        </pc:spChg>
        <pc:spChg chg="mod">
          <ac:chgData name="Trần Thị Bích" userId="9d8effc8-766d-4e1d-b902-18f00c0dc3e8" providerId="ADAL" clId="{FF938C82-5C35-4659-8106-AD71B324C9BA}" dt="2024-10-05T14:00:56.684" v="784" actId="1036"/>
          <ac:spMkLst>
            <pc:docMk/>
            <pc:sldMk cId="3794218826" sldId="257"/>
            <ac:spMk id="12" creationId="{A97E93E9-F62D-B2A3-AD4E-3FA754304705}"/>
          </ac:spMkLst>
        </pc:spChg>
        <pc:grpChg chg="add del mod">
          <ac:chgData name="Trần Thị Bích" userId="9d8effc8-766d-4e1d-b902-18f00c0dc3e8" providerId="ADAL" clId="{FF938C82-5C35-4659-8106-AD71B324C9BA}" dt="2024-10-05T13:58:27.039" v="637" actId="478"/>
          <ac:grpSpMkLst>
            <pc:docMk/>
            <pc:sldMk cId="3794218826" sldId="257"/>
            <ac:grpSpMk id="6" creationId="{F7337D30-3920-E1B4-645F-46249B1BCE0B}"/>
          </ac:grpSpMkLst>
        </pc:grpChg>
        <pc:grpChg chg="add del mod">
          <ac:chgData name="Trần Thị Bích" userId="9d8effc8-766d-4e1d-b902-18f00c0dc3e8" providerId="ADAL" clId="{FF938C82-5C35-4659-8106-AD71B324C9BA}" dt="2024-10-05T14:03:22.204" v="975" actId="21"/>
          <ac:grpSpMkLst>
            <pc:docMk/>
            <pc:sldMk cId="3794218826" sldId="257"/>
            <ac:grpSpMk id="9" creationId="{C285B999-1651-8192-00C1-72B5D1AAF2D8}"/>
          </ac:grpSpMkLst>
        </pc:grpChg>
        <pc:grpChg chg="add mod">
          <ac:chgData name="Trần Thị Bích" userId="9d8effc8-766d-4e1d-b902-18f00c0dc3e8" providerId="ADAL" clId="{FF938C82-5C35-4659-8106-AD71B324C9BA}" dt="2024-10-05T14:03:39.288" v="978" actId="164"/>
          <ac:grpSpMkLst>
            <pc:docMk/>
            <pc:sldMk cId="3794218826" sldId="257"/>
            <ac:grpSpMk id="14" creationId="{A46A6F9A-2B91-3182-3D98-235EB64E4A38}"/>
          </ac:grpSpMkLst>
        </pc:grpChg>
        <pc:picChg chg="add del mod">
          <ac:chgData name="Trần Thị Bích" userId="9d8effc8-766d-4e1d-b902-18f00c0dc3e8" providerId="ADAL" clId="{FF938C82-5C35-4659-8106-AD71B324C9BA}" dt="2024-10-05T13:29:07.921" v="18" actId="478"/>
          <ac:picMkLst>
            <pc:docMk/>
            <pc:sldMk cId="3794218826" sldId="257"/>
            <ac:picMk id="3" creationId="{BB3B9647-3135-6759-C346-AC3E29EC7880}"/>
          </ac:picMkLst>
        </pc:picChg>
        <pc:picChg chg="add del mod">
          <ac:chgData name="Trần Thị Bích" userId="9d8effc8-766d-4e1d-b902-18f00c0dc3e8" providerId="ADAL" clId="{FF938C82-5C35-4659-8106-AD71B324C9BA}" dt="2024-10-05T13:56:35.619" v="619" actId="478"/>
          <ac:picMkLst>
            <pc:docMk/>
            <pc:sldMk cId="3794218826" sldId="257"/>
            <ac:picMk id="4" creationId="{46619937-D560-9F75-A682-E6F8B0926681}"/>
          </ac:picMkLst>
        </pc:picChg>
        <pc:picChg chg="add del mod">
          <ac:chgData name="Trần Thị Bích" userId="9d8effc8-766d-4e1d-b902-18f00c0dc3e8" providerId="ADAL" clId="{FF938C82-5C35-4659-8106-AD71B324C9BA}" dt="2024-10-05T13:57:27.174" v="626" actId="478"/>
          <ac:picMkLst>
            <pc:docMk/>
            <pc:sldMk cId="3794218826" sldId="257"/>
            <ac:picMk id="5" creationId="{A5D19BF0-8FF5-D056-825A-9ABABE6E94D3}"/>
          </ac:picMkLst>
        </pc:picChg>
        <pc:picChg chg="add mod">
          <ac:chgData name="Trần Thị Bích" userId="9d8effc8-766d-4e1d-b902-18f00c0dc3e8" providerId="ADAL" clId="{FF938C82-5C35-4659-8106-AD71B324C9BA}" dt="2024-10-05T14:03:39.288" v="978" actId="164"/>
          <ac:picMkLst>
            <pc:docMk/>
            <pc:sldMk cId="3794218826" sldId="257"/>
            <ac:picMk id="13" creationId="{DD7F1164-553E-5484-B6F4-8930883A970F}"/>
          </ac:picMkLst>
        </pc:picChg>
      </pc:sldChg>
      <pc:sldChg chg="add">
        <pc:chgData name="Trần Thị Bích" userId="9d8effc8-766d-4e1d-b902-18f00c0dc3e8" providerId="ADAL" clId="{FF938C82-5C35-4659-8106-AD71B324C9BA}" dt="2024-10-05T13:32:03.073" v="29"/>
        <pc:sldMkLst>
          <pc:docMk/>
          <pc:sldMk cId="0" sldId="317"/>
        </pc:sldMkLst>
      </pc:sldChg>
      <pc:sldChg chg="addSp delSp modSp add mod modAnim">
        <pc:chgData name="Trần Thị Bích" userId="9d8effc8-766d-4e1d-b902-18f00c0dc3e8" providerId="ADAL" clId="{FF938C82-5C35-4659-8106-AD71B324C9BA}" dt="2024-10-05T14:03:59.058" v="983"/>
        <pc:sldMkLst>
          <pc:docMk/>
          <pc:sldMk cId="1132139336" sldId="318"/>
        </pc:sldMkLst>
        <pc:spChg chg="del">
          <ac:chgData name="Trần Thị Bích" userId="9d8effc8-766d-4e1d-b902-18f00c0dc3e8" providerId="ADAL" clId="{FF938C82-5C35-4659-8106-AD71B324C9BA}" dt="2024-10-05T14:03:51.428" v="980" actId="21"/>
          <ac:spMkLst>
            <pc:docMk/>
            <pc:sldMk cId="1132139336" sldId="318"/>
            <ac:spMk id="8" creationId="{A89231CD-08AA-F4C4-91AC-768E30817FBE}"/>
          </ac:spMkLst>
        </pc:spChg>
        <pc:spChg chg="mod">
          <ac:chgData name="Trần Thị Bích" userId="9d8effc8-766d-4e1d-b902-18f00c0dc3e8" providerId="ADAL" clId="{FF938C82-5C35-4659-8106-AD71B324C9BA}" dt="2024-10-05T14:01:27.808" v="876" actId="20577"/>
          <ac:spMkLst>
            <pc:docMk/>
            <pc:sldMk cId="1132139336" sldId="318"/>
            <ac:spMk id="10" creationId="{DEC15172-F4EB-6695-6633-15FF0A3DEBFD}"/>
          </ac:spMkLst>
        </pc:spChg>
        <pc:spChg chg="mod">
          <ac:chgData name="Trần Thị Bích" userId="9d8effc8-766d-4e1d-b902-18f00c0dc3e8" providerId="ADAL" clId="{FF938C82-5C35-4659-8106-AD71B324C9BA}" dt="2024-10-05T14:01:34.148" v="878" actId="1076"/>
          <ac:spMkLst>
            <pc:docMk/>
            <pc:sldMk cId="1132139336" sldId="318"/>
            <ac:spMk id="11" creationId="{8803B4D2-6B57-2129-DC34-FAD891BE3455}"/>
          </ac:spMkLst>
        </pc:spChg>
        <pc:spChg chg="mod">
          <ac:chgData name="Trần Thị Bích" userId="9d8effc8-766d-4e1d-b902-18f00c0dc3e8" providerId="ADAL" clId="{FF938C82-5C35-4659-8106-AD71B324C9BA}" dt="2024-10-05T14:01:41.779" v="883" actId="1036"/>
          <ac:spMkLst>
            <pc:docMk/>
            <pc:sldMk cId="1132139336" sldId="318"/>
            <ac:spMk id="12" creationId="{A97E93E9-F62D-B2A3-AD4E-3FA754304705}"/>
          </ac:spMkLst>
        </pc:spChg>
        <pc:grpChg chg="del">
          <ac:chgData name="Trần Thị Bích" userId="9d8effc8-766d-4e1d-b902-18f00c0dc3e8" providerId="ADAL" clId="{FF938C82-5C35-4659-8106-AD71B324C9BA}" dt="2024-10-05T14:03:51.428" v="980" actId="21"/>
          <ac:grpSpMkLst>
            <pc:docMk/>
            <pc:sldMk cId="1132139336" sldId="318"/>
            <ac:grpSpMk id="9" creationId="{C285B999-1651-8192-00C1-72B5D1AAF2D8}"/>
          </ac:grpSpMkLst>
        </pc:grpChg>
        <pc:picChg chg="add mod">
          <ac:chgData name="Trần Thị Bích" userId="9d8effc8-766d-4e1d-b902-18f00c0dc3e8" providerId="ADAL" clId="{FF938C82-5C35-4659-8106-AD71B324C9BA}" dt="2024-10-05T14:03:55.428" v="982" actId="1076"/>
          <ac:picMkLst>
            <pc:docMk/>
            <pc:sldMk cId="1132139336" sldId="318"/>
            <ac:picMk id="2" creationId="{7849E7F6-3C7B-AA1B-AEFA-11345702949C}"/>
          </ac:picMkLst>
        </pc:picChg>
      </pc:sldChg>
      <pc:sldChg chg="addSp delSp modSp add mod ord modAnim">
        <pc:chgData name="Trần Thị Bích" userId="9d8effc8-766d-4e1d-b902-18f00c0dc3e8" providerId="ADAL" clId="{FF938C82-5C35-4659-8106-AD71B324C9BA}" dt="2024-10-05T15:05:20.602" v="2547"/>
        <pc:sldMkLst>
          <pc:docMk/>
          <pc:sldMk cId="3964826266" sldId="319"/>
        </pc:sldMkLst>
        <pc:spChg chg="mod">
          <ac:chgData name="Trần Thị Bích" userId="9d8effc8-766d-4e1d-b902-18f00c0dc3e8" providerId="ADAL" clId="{FF938C82-5C35-4659-8106-AD71B324C9BA}" dt="2024-10-05T14:03:13.899" v="974" actId="1076"/>
          <ac:spMkLst>
            <pc:docMk/>
            <pc:sldMk cId="3964826266" sldId="319"/>
            <ac:spMk id="8" creationId="{A89231CD-08AA-F4C4-91AC-768E30817FBE}"/>
          </ac:spMkLst>
        </pc:spChg>
        <pc:spChg chg="mod">
          <ac:chgData name="Trần Thị Bích" userId="9d8effc8-766d-4e1d-b902-18f00c0dc3e8" providerId="ADAL" clId="{FF938C82-5C35-4659-8106-AD71B324C9BA}" dt="2024-10-05T14:03:05.969" v="973" actId="255"/>
          <ac:spMkLst>
            <pc:docMk/>
            <pc:sldMk cId="3964826266" sldId="319"/>
            <ac:spMk id="10" creationId="{DEC15172-F4EB-6695-6633-15FF0A3DEBFD}"/>
          </ac:spMkLst>
        </pc:spChg>
        <pc:spChg chg="mod">
          <ac:chgData name="Trần Thị Bích" userId="9d8effc8-766d-4e1d-b902-18f00c0dc3e8" providerId="ADAL" clId="{FF938C82-5C35-4659-8106-AD71B324C9BA}" dt="2024-10-05T14:03:05.969" v="973" actId="255"/>
          <ac:spMkLst>
            <pc:docMk/>
            <pc:sldMk cId="3964826266" sldId="319"/>
            <ac:spMk id="11" creationId="{8803B4D2-6B57-2129-DC34-FAD891BE3455}"/>
          </ac:spMkLst>
        </pc:spChg>
        <pc:spChg chg="mod">
          <ac:chgData name="Trần Thị Bích" userId="9d8effc8-766d-4e1d-b902-18f00c0dc3e8" providerId="ADAL" clId="{FF938C82-5C35-4659-8106-AD71B324C9BA}" dt="2024-10-05T14:03:05.969" v="973" actId="255"/>
          <ac:spMkLst>
            <pc:docMk/>
            <pc:sldMk cId="3964826266" sldId="319"/>
            <ac:spMk id="12" creationId="{A97E93E9-F62D-B2A3-AD4E-3FA754304705}"/>
          </ac:spMkLst>
        </pc:spChg>
        <pc:grpChg chg="del mod">
          <ac:chgData name="Trần Thị Bích" userId="9d8effc8-766d-4e1d-b902-18f00c0dc3e8" providerId="ADAL" clId="{FF938C82-5C35-4659-8106-AD71B324C9BA}" dt="2024-10-05T15:05:10.791" v="2544" actId="21"/>
          <ac:grpSpMkLst>
            <pc:docMk/>
            <pc:sldMk cId="3964826266" sldId="319"/>
            <ac:grpSpMk id="9" creationId="{C285B999-1651-8192-00C1-72B5D1AAF2D8}"/>
          </ac:grpSpMkLst>
        </pc:grpChg>
        <pc:picChg chg="add mod">
          <ac:chgData name="Trần Thị Bích" userId="9d8effc8-766d-4e1d-b902-18f00c0dc3e8" providerId="ADAL" clId="{FF938C82-5C35-4659-8106-AD71B324C9BA}" dt="2024-10-05T15:05:15.277" v="2546" actId="1076"/>
          <ac:picMkLst>
            <pc:docMk/>
            <pc:sldMk cId="3964826266" sldId="319"/>
            <ac:picMk id="2" creationId="{7576C1EF-360A-8102-050A-A1BAAE423186}"/>
          </ac:picMkLst>
        </pc:picChg>
      </pc:sldChg>
      <pc:sldChg chg="addSp delSp modSp new mod setBg modAnim">
        <pc:chgData name="Trần Thị Bích" userId="9d8effc8-766d-4e1d-b902-18f00c0dc3e8" providerId="ADAL" clId="{FF938C82-5C35-4659-8106-AD71B324C9BA}" dt="2024-10-05T14:13:22.040" v="1116" actId="207"/>
        <pc:sldMkLst>
          <pc:docMk/>
          <pc:sldMk cId="3117863255" sldId="320"/>
        </pc:sldMkLst>
        <pc:spChg chg="add mod ord">
          <ac:chgData name="Trần Thị Bích" userId="9d8effc8-766d-4e1d-b902-18f00c0dc3e8" providerId="ADAL" clId="{FF938C82-5C35-4659-8106-AD71B324C9BA}" dt="2024-10-05T14:08:14.372" v="1016" actId="1076"/>
          <ac:spMkLst>
            <pc:docMk/>
            <pc:sldMk cId="3117863255" sldId="320"/>
            <ac:spMk id="2" creationId="{8AA25734-773E-8BF2-6518-2408FDF8DA83}"/>
          </ac:spMkLst>
        </pc:spChg>
        <pc:spChg chg="mod">
          <ac:chgData name="Trần Thị Bích" userId="9d8effc8-766d-4e1d-b902-18f00c0dc3e8" providerId="ADAL" clId="{FF938C82-5C35-4659-8106-AD71B324C9BA}" dt="2024-10-05T14:13:22.040" v="1116" actId="207"/>
          <ac:spMkLst>
            <pc:docMk/>
            <pc:sldMk cId="3117863255" sldId="320"/>
            <ac:spMk id="5" creationId="{D56F3B35-BC61-B359-89D7-8E6AA2FDE5A4}"/>
          </ac:spMkLst>
        </pc:spChg>
        <pc:spChg chg="mod">
          <ac:chgData name="Trần Thị Bích" userId="9d8effc8-766d-4e1d-b902-18f00c0dc3e8" providerId="ADAL" clId="{FF938C82-5C35-4659-8106-AD71B324C9BA}" dt="2024-10-05T14:12:36.200" v="1033" actId="14100"/>
          <ac:spMkLst>
            <pc:docMk/>
            <pc:sldMk cId="3117863255" sldId="320"/>
            <ac:spMk id="6" creationId="{036D1B7A-07DE-84C7-C4B9-170F6CD6D583}"/>
          </ac:spMkLst>
        </pc:spChg>
        <pc:spChg chg="add del">
          <ac:chgData name="Trần Thị Bích" userId="9d8effc8-766d-4e1d-b902-18f00c0dc3e8" providerId="ADAL" clId="{FF938C82-5C35-4659-8106-AD71B324C9BA}" dt="2024-10-05T14:08:01.468" v="1014" actId="26606"/>
          <ac:spMkLst>
            <pc:docMk/>
            <pc:sldMk cId="3117863255" sldId="320"/>
            <ac:spMk id="8" creationId="{37C89E4B-3C9F-44B9-8B86-D9E3D112D8EC}"/>
          </ac:spMkLst>
        </pc:spChg>
        <pc:grpChg chg="add mod">
          <ac:chgData name="Trần Thị Bích" userId="9d8effc8-766d-4e1d-b902-18f00c0dc3e8" providerId="ADAL" clId="{FF938C82-5C35-4659-8106-AD71B324C9BA}" dt="2024-10-05T14:12:47.688" v="1035" actId="1076"/>
          <ac:grpSpMkLst>
            <pc:docMk/>
            <pc:sldMk cId="3117863255" sldId="320"/>
            <ac:grpSpMk id="4" creationId="{35E02D64-59B1-FE7F-312F-A515C456A365}"/>
          </ac:grpSpMkLst>
        </pc:grpChg>
        <pc:picChg chg="add mod">
          <ac:chgData name="Trần Thị Bích" userId="9d8effc8-766d-4e1d-b902-18f00c0dc3e8" providerId="ADAL" clId="{FF938C82-5C35-4659-8106-AD71B324C9BA}" dt="2024-10-05T14:08:05.738" v="1015" actId="14100"/>
          <ac:picMkLst>
            <pc:docMk/>
            <pc:sldMk cId="3117863255" sldId="320"/>
            <ac:picMk id="3" creationId="{F12A40D6-774B-9317-0BDA-B1B2D0903FB1}"/>
          </ac:picMkLst>
        </pc:picChg>
        <pc:cxnChg chg="add del">
          <ac:chgData name="Trần Thị Bích" userId="9d8effc8-766d-4e1d-b902-18f00c0dc3e8" providerId="ADAL" clId="{FF938C82-5C35-4659-8106-AD71B324C9BA}" dt="2024-10-05T14:08:01.468" v="1014" actId="26606"/>
          <ac:cxnSpMkLst>
            <pc:docMk/>
            <pc:sldMk cId="3117863255" sldId="320"/>
            <ac:cxnSpMk id="10" creationId="{AA2EAA10-076F-46BD-8F0F-B9A2FB77A85C}"/>
          </ac:cxnSpMkLst>
        </pc:cxnChg>
        <pc:cxnChg chg="add del">
          <ac:chgData name="Trần Thị Bích" userId="9d8effc8-766d-4e1d-b902-18f00c0dc3e8" providerId="ADAL" clId="{FF938C82-5C35-4659-8106-AD71B324C9BA}" dt="2024-10-05T14:08:01.468" v="1014" actId="26606"/>
          <ac:cxnSpMkLst>
            <pc:docMk/>
            <pc:sldMk cId="3117863255" sldId="320"/>
            <ac:cxnSpMk id="12" creationId="{D891E407-403B-4764-86C9-33A56D3BCAA3}"/>
          </ac:cxnSpMkLst>
        </pc:cxnChg>
      </pc:sldChg>
      <pc:sldChg chg="addSp modSp new mod modAnim">
        <pc:chgData name="Trần Thị Bích" userId="9d8effc8-766d-4e1d-b902-18f00c0dc3e8" providerId="ADAL" clId="{FF938C82-5C35-4659-8106-AD71B324C9BA}" dt="2024-10-05T14:20:28.128" v="1187" actId="20577"/>
        <pc:sldMkLst>
          <pc:docMk/>
          <pc:sldMk cId="41216270" sldId="321"/>
        </pc:sldMkLst>
        <pc:spChg chg="add mod">
          <ac:chgData name="Trần Thị Bích" userId="9d8effc8-766d-4e1d-b902-18f00c0dc3e8" providerId="ADAL" clId="{FF938C82-5C35-4659-8106-AD71B324C9BA}" dt="2024-10-05T14:19:50.918" v="1150" actId="1076"/>
          <ac:spMkLst>
            <pc:docMk/>
            <pc:sldMk cId="41216270" sldId="321"/>
            <ac:spMk id="3" creationId="{980D317B-BE08-05ED-75F8-1A07055237BB}"/>
          </ac:spMkLst>
        </pc:spChg>
        <pc:spChg chg="add mod">
          <ac:chgData name="Trần Thị Bích" userId="9d8effc8-766d-4e1d-b902-18f00c0dc3e8" providerId="ADAL" clId="{FF938C82-5C35-4659-8106-AD71B324C9BA}" dt="2024-10-05T14:20:28.128" v="1187" actId="20577"/>
          <ac:spMkLst>
            <pc:docMk/>
            <pc:sldMk cId="41216270" sldId="321"/>
            <ac:spMk id="4" creationId="{5DD994F6-E44C-522C-CEBB-81AF5E2B36A9}"/>
          </ac:spMkLst>
        </pc:spChg>
        <pc:picChg chg="add mod">
          <ac:chgData name="Trần Thị Bích" userId="9d8effc8-766d-4e1d-b902-18f00c0dc3e8" providerId="ADAL" clId="{FF938C82-5C35-4659-8106-AD71B324C9BA}" dt="2024-10-05T14:19:48.718" v="1149" actId="14100"/>
          <ac:picMkLst>
            <pc:docMk/>
            <pc:sldMk cId="41216270" sldId="321"/>
            <ac:picMk id="2" creationId="{1183B691-11D7-4103-1D71-AE533634A628}"/>
          </ac:picMkLst>
        </pc:picChg>
      </pc:sldChg>
      <pc:sldChg chg="addSp modSp new mod modAnim">
        <pc:chgData name="Trần Thị Bích" userId="9d8effc8-766d-4e1d-b902-18f00c0dc3e8" providerId="ADAL" clId="{FF938C82-5C35-4659-8106-AD71B324C9BA}" dt="2024-10-05T14:24:32.058" v="1414" actId="1076"/>
        <pc:sldMkLst>
          <pc:docMk/>
          <pc:sldMk cId="570226052" sldId="322"/>
        </pc:sldMkLst>
        <pc:spChg chg="add mod">
          <ac:chgData name="Trần Thị Bích" userId="9d8effc8-766d-4e1d-b902-18f00c0dc3e8" providerId="ADAL" clId="{FF938C82-5C35-4659-8106-AD71B324C9BA}" dt="2024-10-05T14:21:18.457" v="1292" actId="1076"/>
          <ac:spMkLst>
            <pc:docMk/>
            <pc:sldMk cId="570226052" sldId="322"/>
            <ac:spMk id="2" creationId="{0B6D4A67-4F85-B5E6-FC41-AA933238E0E1}"/>
          </ac:spMkLst>
        </pc:spChg>
        <pc:spChg chg="add mod">
          <ac:chgData name="Trần Thị Bích" userId="9d8effc8-766d-4e1d-b902-18f00c0dc3e8" providerId="ADAL" clId="{FF938C82-5C35-4659-8106-AD71B324C9BA}" dt="2024-10-05T14:24:00.647" v="1405" actId="164"/>
          <ac:spMkLst>
            <pc:docMk/>
            <pc:sldMk cId="570226052" sldId="322"/>
            <ac:spMk id="4" creationId="{3B718177-6C6F-B0C1-1FF1-A2CD6CC919C9}"/>
          </ac:spMkLst>
        </pc:spChg>
        <pc:spChg chg="add mod">
          <ac:chgData name="Trần Thị Bích" userId="9d8effc8-766d-4e1d-b902-18f00c0dc3e8" providerId="ADAL" clId="{FF938C82-5C35-4659-8106-AD71B324C9BA}" dt="2024-10-05T14:24:07.928" v="1407" actId="164"/>
          <ac:spMkLst>
            <pc:docMk/>
            <pc:sldMk cId="570226052" sldId="322"/>
            <ac:spMk id="6" creationId="{0B56F8F2-5FBA-5675-937F-CF38B7AE278E}"/>
          </ac:spMkLst>
        </pc:spChg>
        <pc:grpChg chg="add mod">
          <ac:chgData name="Trần Thị Bích" userId="9d8effc8-766d-4e1d-b902-18f00c0dc3e8" providerId="ADAL" clId="{FF938C82-5C35-4659-8106-AD71B324C9BA}" dt="2024-10-05T14:24:32.058" v="1414" actId="1076"/>
          <ac:grpSpMkLst>
            <pc:docMk/>
            <pc:sldMk cId="570226052" sldId="322"/>
            <ac:grpSpMk id="7" creationId="{0A98545C-BA15-7DC2-4F68-2ADE0E9D526A}"/>
          </ac:grpSpMkLst>
        </pc:grpChg>
        <pc:grpChg chg="add mod">
          <ac:chgData name="Trần Thị Bích" userId="9d8effc8-766d-4e1d-b902-18f00c0dc3e8" providerId="ADAL" clId="{FF938C82-5C35-4659-8106-AD71B324C9BA}" dt="2024-10-05T14:24:19.041" v="1413" actId="1037"/>
          <ac:grpSpMkLst>
            <pc:docMk/>
            <pc:sldMk cId="570226052" sldId="322"/>
            <ac:grpSpMk id="8" creationId="{1FB94500-2E07-D599-499A-70DDCDC46ABB}"/>
          </ac:grpSpMkLst>
        </pc:grpChg>
        <pc:picChg chg="add mod">
          <ac:chgData name="Trần Thị Bích" userId="9d8effc8-766d-4e1d-b902-18f00c0dc3e8" providerId="ADAL" clId="{FF938C82-5C35-4659-8106-AD71B324C9BA}" dt="2024-10-05T14:24:00.647" v="1405" actId="164"/>
          <ac:picMkLst>
            <pc:docMk/>
            <pc:sldMk cId="570226052" sldId="322"/>
            <ac:picMk id="3" creationId="{951AC477-07B2-F207-3A69-E04F220900AC}"/>
          </ac:picMkLst>
        </pc:picChg>
        <pc:picChg chg="add mod">
          <ac:chgData name="Trần Thị Bích" userId="9d8effc8-766d-4e1d-b902-18f00c0dc3e8" providerId="ADAL" clId="{FF938C82-5C35-4659-8106-AD71B324C9BA}" dt="2024-10-05T14:24:07.928" v="1407" actId="164"/>
          <ac:picMkLst>
            <pc:docMk/>
            <pc:sldMk cId="570226052" sldId="322"/>
            <ac:picMk id="5" creationId="{0A839923-2960-2500-4575-1F3981FCD1E6}"/>
          </ac:picMkLst>
        </pc:picChg>
      </pc:sldChg>
      <pc:sldChg chg="addSp delSp modSp new add del mod delAnim modAnim">
        <pc:chgData name="Trần Thị Bích" userId="9d8effc8-766d-4e1d-b902-18f00c0dc3e8" providerId="ADAL" clId="{FF938C82-5C35-4659-8106-AD71B324C9BA}" dt="2024-10-05T14:31:47.450" v="1562" actId="2696"/>
        <pc:sldMkLst>
          <pc:docMk/>
          <pc:sldMk cId="4013535282" sldId="323"/>
        </pc:sldMkLst>
        <pc:spChg chg="add del mod">
          <ac:chgData name="Trần Thị Bích" userId="9d8effc8-766d-4e1d-b902-18f00c0dc3e8" providerId="ADAL" clId="{FF938C82-5C35-4659-8106-AD71B324C9BA}" dt="2024-10-05T14:26:13.407" v="1463" actId="21"/>
          <ac:spMkLst>
            <pc:docMk/>
            <pc:sldMk cId="4013535282" sldId="323"/>
            <ac:spMk id="2" creationId="{978C4F41-CF04-72E3-FF95-6A2F25E3E092}"/>
          </ac:spMkLst>
        </pc:spChg>
        <pc:spChg chg="add mod">
          <ac:chgData name="Trần Thị Bích" userId="9d8effc8-766d-4e1d-b902-18f00c0dc3e8" providerId="ADAL" clId="{FF938C82-5C35-4659-8106-AD71B324C9BA}" dt="2024-10-05T14:31:33.378" v="1560" actId="20577"/>
          <ac:spMkLst>
            <pc:docMk/>
            <pc:sldMk cId="4013535282" sldId="323"/>
            <ac:spMk id="4" creationId="{E5A8E729-BC50-8B0C-6965-06CE5E77EEA9}"/>
          </ac:spMkLst>
        </pc:spChg>
        <pc:picChg chg="add mod">
          <ac:chgData name="Trần Thị Bích" userId="9d8effc8-766d-4e1d-b902-18f00c0dc3e8" providerId="ADAL" clId="{FF938C82-5C35-4659-8106-AD71B324C9BA}" dt="2024-10-05T14:30:23.512" v="1538" actId="1076"/>
          <ac:picMkLst>
            <pc:docMk/>
            <pc:sldMk cId="4013535282" sldId="323"/>
            <ac:picMk id="3" creationId="{88D0FAD4-4ABF-5BB7-4893-8BCE0A9FEA41}"/>
          </ac:picMkLst>
        </pc:picChg>
      </pc:sldChg>
      <pc:sldChg chg="delSp modSp add mod delAnim">
        <pc:chgData name="Trần Thị Bích" userId="9d8effc8-766d-4e1d-b902-18f00c0dc3e8" providerId="ADAL" clId="{FF938C82-5C35-4659-8106-AD71B324C9BA}" dt="2024-10-05T14:35:07.952" v="1668" actId="1036"/>
        <pc:sldMkLst>
          <pc:docMk/>
          <pc:sldMk cId="1495777398" sldId="324"/>
        </pc:sldMkLst>
        <pc:spChg chg="mod">
          <ac:chgData name="Trần Thị Bích" userId="9d8effc8-766d-4e1d-b902-18f00c0dc3e8" providerId="ADAL" clId="{FF938C82-5C35-4659-8106-AD71B324C9BA}" dt="2024-10-05T14:35:07.952" v="1668" actId="1036"/>
          <ac:spMkLst>
            <pc:docMk/>
            <pc:sldMk cId="1495777398" sldId="324"/>
            <ac:spMk id="4" creationId="{E5A8E729-BC50-8B0C-6965-06CE5E77EEA9}"/>
          </ac:spMkLst>
        </pc:spChg>
        <pc:picChg chg="del">
          <ac:chgData name="Trần Thị Bích" userId="9d8effc8-766d-4e1d-b902-18f00c0dc3e8" providerId="ADAL" clId="{FF938C82-5C35-4659-8106-AD71B324C9BA}" dt="2024-10-05T14:31:51.417" v="1564" actId="478"/>
          <ac:picMkLst>
            <pc:docMk/>
            <pc:sldMk cId="1495777398" sldId="324"/>
            <ac:picMk id="3" creationId="{88D0FAD4-4ABF-5BB7-4893-8BCE0A9FEA41}"/>
          </ac:picMkLst>
        </pc:picChg>
      </pc:sldChg>
      <pc:sldChg chg="addSp delSp modSp new mod delAnim modAnim">
        <pc:chgData name="Trần Thị Bích" userId="9d8effc8-766d-4e1d-b902-18f00c0dc3e8" providerId="ADAL" clId="{FF938C82-5C35-4659-8106-AD71B324C9BA}" dt="2024-10-05T14:57:42.025" v="2406" actId="1076"/>
        <pc:sldMkLst>
          <pc:docMk/>
          <pc:sldMk cId="847028023" sldId="325"/>
        </pc:sldMkLst>
        <pc:spChg chg="add mod">
          <ac:chgData name="Trần Thị Bích" userId="9d8effc8-766d-4e1d-b902-18f00c0dc3e8" providerId="ADAL" clId="{FF938C82-5C35-4659-8106-AD71B324C9BA}" dt="2024-10-05T14:35:47.046" v="1670"/>
          <ac:spMkLst>
            <pc:docMk/>
            <pc:sldMk cId="847028023" sldId="325"/>
            <ac:spMk id="3" creationId="{4A96F66E-B8B8-EC46-ECCA-0C54A56DF43E}"/>
          </ac:spMkLst>
        </pc:spChg>
        <pc:spChg chg="add mod">
          <ac:chgData name="Trần Thị Bích" userId="9d8effc8-766d-4e1d-b902-18f00c0dc3e8" providerId="ADAL" clId="{FF938C82-5C35-4659-8106-AD71B324C9BA}" dt="2024-10-05T14:35:47.046" v="1670"/>
          <ac:spMkLst>
            <pc:docMk/>
            <pc:sldMk cId="847028023" sldId="325"/>
            <ac:spMk id="4" creationId="{9BA997AD-9902-D780-7D04-DA921A695423}"/>
          </ac:spMkLst>
        </pc:spChg>
        <pc:spChg chg="mod">
          <ac:chgData name="Trần Thị Bích" userId="9d8effc8-766d-4e1d-b902-18f00c0dc3e8" providerId="ADAL" clId="{FF938C82-5C35-4659-8106-AD71B324C9BA}" dt="2024-10-05T14:38:18.544" v="1716" actId="20577"/>
          <ac:spMkLst>
            <pc:docMk/>
            <pc:sldMk cId="847028023" sldId="325"/>
            <ac:spMk id="9" creationId="{8C15274F-B490-605A-A37E-73EC4BEEB2FC}"/>
          </ac:spMkLst>
        </pc:spChg>
        <pc:spChg chg="mod">
          <ac:chgData name="Trần Thị Bích" userId="9d8effc8-766d-4e1d-b902-18f00c0dc3e8" providerId="ADAL" clId="{FF938C82-5C35-4659-8106-AD71B324C9BA}" dt="2024-10-05T14:37:04.676" v="1677"/>
          <ac:spMkLst>
            <pc:docMk/>
            <pc:sldMk cId="847028023" sldId="325"/>
            <ac:spMk id="10" creationId="{F66F93FB-5C52-BF06-2ACD-B0DA1523A5D3}"/>
          </ac:spMkLst>
        </pc:spChg>
        <pc:spChg chg="mod">
          <ac:chgData name="Trần Thị Bích" userId="9d8effc8-766d-4e1d-b902-18f00c0dc3e8" providerId="ADAL" clId="{FF938C82-5C35-4659-8106-AD71B324C9BA}" dt="2024-10-05T14:37:04.676" v="1677"/>
          <ac:spMkLst>
            <pc:docMk/>
            <pc:sldMk cId="847028023" sldId="325"/>
            <ac:spMk id="11" creationId="{B63CEC7A-654D-FF12-2237-E2BA4AC8C981}"/>
          </ac:spMkLst>
        </pc:spChg>
        <pc:spChg chg="mod">
          <ac:chgData name="Trần Thị Bích" userId="9d8effc8-766d-4e1d-b902-18f00c0dc3e8" providerId="ADAL" clId="{FF938C82-5C35-4659-8106-AD71B324C9BA}" dt="2024-10-05T14:37:04.676" v="1677"/>
          <ac:spMkLst>
            <pc:docMk/>
            <pc:sldMk cId="847028023" sldId="325"/>
            <ac:spMk id="13" creationId="{ED2CDC0C-F9F4-F1E0-ED3E-D12C2817C623}"/>
          </ac:spMkLst>
        </pc:spChg>
        <pc:spChg chg="mod">
          <ac:chgData name="Trần Thị Bích" userId="9d8effc8-766d-4e1d-b902-18f00c0dc3e8" providerId="ADAL" clId="{FF938C82-5C35-4659-8106-AD71B324C9BA}" dt="2024-10-05T14:37:36.276" v="1684" actId="14100"/>
          <ac:spMkLst>
            <pc:docMk/>
            <pc:sldMk cId="847028023" sldId="325"/>
            <ac:spMk id="14" creationId="{559F34FA-B5F6-1388-2396-5DE25EA3C625}"/>
          </ac:spMkLst>
        </pc:spChg>
        <pc:spChg chg="mod">
          <ac:chgData name="Trần Thị Bích" userId="9d8effc8-766d-4e1d-b902-18f00c0dc3e8" providerId="ADAL" clId="{FF938C82-5C35-4659-8106-AD71B324C9BA}" dt="2024-10-05T14:37:04.676" v="1677"/>
          <ac:spMkLst>
            <pc:docMk/>
            <pc:sldMk cId="847028023" sldId="325"/>
            <ac:spMk id="15" creationId="{40E57927-51E6-32C8-AD83-8B2DD5A99506}"/>
          </ac:spMkLst>
        </pc:spChg>
        <pc:spChg chg="mod">
          <ac:chgData name="Trần Thị Bích" userId="9d8effc8-766d-4e1d-b902-18f00c0dc3e8" providerId="ADAL" clId="{FF938C82-5C35-4659-8106-AD71B324C9BA}" dt="2024-10-05T14:37:52.272" v="1691" actId="1036"/>
          <ac:spMkLst>
            <pc:docMk/>
            <pc:sldMk cId="847028023" sldId="325"/>
            <ac:spMk id="17" creationId="{5157CDA6-0BF7-C418-2AE5-36B61DE0A6FB}"/>
          </ac:spMkLst>
        </pc:spChg>
        <pc:spChg chg="mod">
          <ac:chgData name="Trần Thị Bích" userId="9d8effc8-766d-4e1d-b902-18f00c0dc3e8" providerId="ADAL" clId="{FF938C82-5C35-4659-8106-AD71B324C9BA}" dt="2024-10-05T14:37:57.844" v="1693" actId="1036"/>
          <ac:spMkLst>
            <pc:docMk/>
            <pc:sldMk cId="847028023" sldId="325"/>
            <ac:spMk id="18" creationId="{FEDF2D8E-7EA9-1D01-6FAC-EA06511AF0BC}"/>
          </ac:spMkLst>
        </pc:spChg>
        <pc:spChg chg="mod">
          <ac:chgData name="Trần Thị Bích" userId="9d8effc8-766d-4e1d-b902-18f00c0dc3e8" providerId="ADAL" clId="{FF938C82-5C35-4659-8106-AD71B324C9BA}" dt="2024-10-05T14:37:04.676" v="1677"/>
          <ac:spMkLst>
            <pc:docMk/>
            <pc:sldMk cId="847028023" sldId="325"/>
            <ac:spMk id="19" creationId="{AE603B3E-1A27-782D-F923-F65F3A1DF88B}"/>
          </ac:spMkLst>
        </pc:spChg>
        <pc:spChg chg="mod">
          <ac:chgData name="Trần Thị Bích" userId="9d8effc8-766d-4e1d-b902-18f00c0dc3e8" providerId="ADAL" clId="{FF938C82-5C35-4659-8106-AD71B324C9BA}" dt="2024-10-05T14:38:21.139" v="1717"/>
          <ac:spMkLst>
            <pc:docMk/>
            <pc:sldMk cId="847028023" sldId="325"/>
            <ac:spMk id="21" creationId="{C90D334C-7056-B4DE-1900-07E4D074C85E}"/>
          </ac:spMkLst>
        </pc:spChg>
        <pc:spChg chg="mod">
          <ac:chgData name="Trần Thị Bích" userId="9d8effc8-766d-4e1d-b902-18f00c0dc3e8" providerId="ADAL" clId="{FF938C82-5C35-4659-8106-AD71B324C9BA}" dt="2024-10-05T14:38:21.139" v="1717"/>
          <ac:spMkLst>
            <pc:docMk/>
            <pc:sldMk cId="847028023" sldId="325"/>
            <ac:spMk id="22" creationId="{6674543D-9CDB-50E3-EF8A-AAF2863C4D6D}"/>
          </ac:spMkLst>
        </pc:spChg>
        <pc:spChg chg="mod">
          <ac:chgData name="Trần Thị Bích" userId="9d8effc8-766d-4e1d-b902-18f00c0dc3e8" providerId="ADAL" clId="{FF938C82-5C35-4659-8106-AD71B324C9BA}" dt="2024-10-05T14:38:21.139" v="1717"/>
          <ac:spMkLst>
            <pc:docMk/>
            <pc:sldMk cId="847028023" sldId="325"/>
            <ac:spMk id="23" creationId="{B04E6544-8B66-8719-0676-4224890A9CD1}"/>
          </ac:spMkLst>
        </pc:spChg>
        <pc:spChg chg="mod">
          <ac:chgData name="Trần Thị Bích" userId="9d8effc8-766d-4e1d-b902-18f00c0dc3e8" providerId="ADAL" clId="{FF938C82-5C35-4659-8106-AD71B324C9BA}" dt="2024-10-05T14:38:29.686" v="1719"/>
          <ac:spMkLst>
            <pc:docMk/>
            <pc:sldMk cId="847028023" sldId="325"/>
            <ac:spMk id="25" creationId="{B2F1C8DA-9F7C-29F2-12D2-614494AB8263}"/>
          </ac:spMkLst>
        </pc:spChg>
        <pc:spChg chg="mod">
          <ac:chgData name="Trần Thị Bích" userId="9d8effc8-766d-4e1d-b902-18f00c0dc3e8" providerId="ADAL" clId="{FF938C82-5C35-4659-8106-AD71B324C9BA}" dt="2024-10-05T14:38:29.686" v="1719"/>
          <ac:spMkLst>
            <pc:docMk/>
            <pc:sldMk cId="847028023" sldId="325"/>
            <ac:spMk id="26" creationId="{1B7809C7-BC9E-0F98-81BB-82E020ABC432}"/>
          </ac:spMkLst>
        </pc:spChg>
        <pc:spChg chg="mod">
          <ac:chgData name="Trần Thị Bích" userId="9d8effc8-766d-4e1d-b902-18f00c0dc3e8" providerId="ADAL" clId="{FF938C82-5C35-4659-8106-AD71B324C9BA}" dt="2024-10-05T14:38:29.686" v="1719"/>
          <ac:spMkLst>
            <pc:docMk/>
            <pc:sldMk cId="847028023" sldId="325"/>
            <ac:spMk id="27" creationId="{4CA833CE-9507-49E9-8EFD-9CFF116262EB}"/>
          </ac:spMkLst>
        </pc:spChg>
        <pc:spChg chg="add mod">
          <ac:chgData name="Trần Thị Bích" userId="9d8effc8-766d-4e1d-b902-18f00c0dc3e8" providerId="ADAL" clId="{FF938C82-5C35-4659-8106-AD71B324C9BA}" dt="2024-10-05T14:40:42.540" v="1758" actId="164"/>
          <ac:spMkLst>
            <pc:docMk/>
            <pc:sldMk cId="847028023" sldId="325"/>
            <ac:spMk id="28" creationId="{B3610029-2F6B-E789-9792-44C460972B95}"/>
          </ac:spMkLst>
        </pc:spChg>
        <pc:spChg chg="add mod">
          <ac:chgData name="Trần Thị Bích" userId="9d8effc8-766d-4e1d-b902-18f00c0dc3e8" providerId="ADAL" clId="{FF938C82-5C35-4659-8106-AD71B324C9BA}" dt="2024-10-05T14:41:50.878" v="1789" actId="207"/>
          <ac:spMkLst>
            <pc:docMk/>
            <pc:sldMk cId="847028023" sldId="325"/>
            <ac:spMk id="29" creationId="{1CAA8C87-4097-E569-A960-A20B102584DA}"/>
          </ac:spMkLst>
        </pc:spChg>
        <pc:spChg chg="mod">
          <ac:chgData name="Trần Thị Bích" userId="9d8effc8-766d-4e1d-b902-18f00c0dc3e8" providerId="ADAL" clId="{FF938C82-5C35-4659-8106-AD71B324C9BA}" dt="2024-10-05T14:40:43.817" v="1759"/>
          <ac:spMkLst>
            <pc:docMk/>
            <pc:sldMk cId="847028023" sldId="325"/>
            <ac:spMk id="32" creationId="{0A08C93B-1897-A30D-667E-2DD883745E7D}"/>
          </ac:spMkLst>
        </pc:spChg>
        <pc:spChg chg="mod">
          <ac:chgData name="Trần Thị Bích" userId="9d8effc8-766d-4e1d-b902-18f00c0dc3e8" providerId="ADAL" clId="{FF938C82-5C35-4659-8106-AD71B324C9BA}" dt="2024-10-05T14:41:55.946" v="1790" actId="207"/>
          <ac:spMkLst>
            <pc:docMk/>
            <pc:sldMk cId="847028023" sldId="325"/>
            <ac:spMk id="33" creationId="{8E3FBA76-D156-0A3D-B0D2-0C5056695B44}"/>
          </ac:spMkLst>
        </pc:spChg>
        <pc:spChg chg="mod">
          <ac:chgData name="Trần Thị Bích" userId="9d8effc8-766d-4e1d-b902-18f00c0dc3e8" providerId="ADAL" clId="{FF938C82-5C35-4659-8106-AD71B324C9BA}" dt="2024-10-05T14:40:46.516" v="1761"/>
          <ac:spMkLst>
            <pc:docMk/>
            <pc:sldMk cId="847028023" sldId="325"/>
            <ac:spMk id="35" creationId="{08D38E42-FFC2-F543-944A-FD93F9CA5F96}"/>
          </ac:spMkLst>
        </pc:spChg>
        <pc:spChg chg="mod">
          <ac:chgData name="Trần Thị Bích" userId="9d8effc8-766d-4e1d-b902-18f00c0dc3e8" providerId="ADAL" clId="{FF938C82-5C35-4659-8106-AD71B324C9BA}" dt="2024-10-05T14:42:00.190" v="1791" actId="207"/>
          <ac:spMkLst>
            <pc:docMk/>
            <pc:sldMk cId="847028023" sldId="325"/>
            <ac:spMk id="36" creationId="{79E56A8F-2252-2D05-3D9C-6B0378ED5993}"/>
          </ac:spMkLst>
        </pc:spChg>
        <pc:spChg chg="mod">
          <ac:chgData name="Trần Thị Bích" userId="9d8effc8-766d-4e1d-b902-18f00c0dc3e8" providerId="ADAL" clId="{FF938C82-5C35-4659-8106-AD71B324C9BA}" dt="2024-10-05T14:47:44.586" v="2115" actId="165"/>
          <ac:spMkLst>
            <pc:docMk/>
            <pc:sldMk cId="847028023" sldId="325"/>
            <ac:spMk id="38" creationId="{74E8E57B-567F-1D6A-3033-DA94489C5787}"/>
          </ac:spMkLst>
        </pc:spChg>
        <pc:spChg chg="mod">
          <ac:chgData name="Trần Thị Bích" userId="9d8effc8-766d-4e1d-b902-18f00c0dc3e8" providerId="ADAL" clId="{FF938C82-5C35-4659-8106-AD71B324C9BA}" dt="2024-10-05T14:47:44.586" v="2115" actId="165"/>
          <ac:spMkLst>
            <pc:docMk/>
            <pc:sldMk cId="847028023" sldId="325"/>
            <ac:spMk id="39" creationId="{8C2C8809-7765-29C1-7A2C-2F0DC33FD06B}"/>
          </ac:spMkLst>
        </pc:spChg>
        <pc:spChg chg="mod">
          <ac:chgData name="Trần Thị Bích" userId="9d8effc8-766d-4e1d-b902-18f00c0dc3e8" providerId="ADAL" clId="{FF938C82-5C35-4659-8106-AD71B324C9BA}" dt="2024-10-05T14:47:44.586" v="2115" actId="165"/>
          <ac:spMkLst>
            <pc:docMk/>
            <pc:sldMk cId="847028023" sldId="325"/>
            <ac:spMk id="41" creationId="{0BEB24B0-6B5F-27C0-C72A-57F14FD20A26}"/>
          </ac:spMkLst>
        </pc:spChg>
        <pc:spChg chg="mod">
          <ac:chgData name="Trần Thị Bích" userId="9d8effc8-766d-4e1d-b902-18f00c0dc3e8" providerId="ADAL" clId="{FF938C82-5C35-4659-8106-AD71B324C9BA}" dt="2024-10-05T14:47:44.586" v="2115" actId="165"/>
          <ac:spMkLst>
            <pc:docMk/>
            <pc:sldMk cId="847028023" sldId="325"/>
            <ac:spMk id="42" creationId="{99E850E8-2E95-423C-8292-02B51952896B}"/>
          </ac:spMkLst>
        </pc:spChg>
        <pc:spChg chg="add mod">
          <ac:chgData name="Trần Thị Bích" userId="9d8effc8-766d-4e1d-b902-18f00c0dc3e8" providerId="ADAL" clId="{FF938C82-5C35-4659-8106-AD71B324C9BA}" dt="2024-10-05T14:54:19.095" v="2279" actId="255"/>
          <ac:spMkLst>
            <pc:docMk/>
            <pc:sldMk cId="847028023" sldId="325"/>
            <ac:spMk id="43" creationId="{6DA081A8-17EE-2127-1F94-F40C004ADBD7}"/>
          </ac:spMkLst>
        </pc:spChg>
        <pc:spChg chg="add mod">
          <ac:chgData name="Trần Thị Bích" userId="9d8effc8-766d-4e1d-b902-18f00c0dc3e8" providerId="ADAL" clId="{FF938C82-5C35-4659-8106-AD71B324C9BA}" dt="2024-10-05T14:57:21.740" v="2399" actId="1035"/>
          <ac:spMkLst>
            <pc:docMk/>
            <pc:sldMk cId="847028023" sldId="325"/>
            <ac:spMk id="44" creationId="{244F0D93-D05A-94FF-FD27-AAB5A31A920B}"/>
          </ac:spMkLst>
        </pc:spChg>
        <pc:spChg chg="add mod">
          <ac:chgData name="Trần Thị Bích" userId="9d8effc8-766d-4e1d-b902-18f00c0dc3e8" providerId="ADAL" clId="{FF938C82-5C35-4659-8106-AD71B324C9BA}" dt="2024-10-05T14:57:09.965" v="2389" actId="1036"/>
          <ac:spMkLst>
            <pc:docMk/>
            <pc:sldMk cId="847028023" sldId="325"/>
            <ac:spMk id="46" creationId="{D23B7331-AEC9-F1AB-2DFF-17CDFC0B889B}"/>
          </ac:spMkLst>
        </pc:spChg>
        <pc:spChg chg="add mod topLvl">
          <ac:chgData name="Trần Thị Bích" userId="9d8effc8-766d-4e1d-b902-18f00c0dc3e8" providerId="ADAL" clId="{FF938C82-5C35-4659-8106-AD71B324C9BA}" dt="2024-10-05T14:56:56.747" v="2366" actId="1076"/>
          <ac:spMkLst>
            <pc:docMk/>
            <pc:sldMk cId="847028023" sldId="325"/>
            <ac:spMk id="47" creationId="{BD62366A-498D-68C2-F04F-532C61072FE3}"/>
          </ac:spMkLst>
        </pc:spChg>
        <pc:spChg chg="add mod">
          <ac:chgData name="Trần Thị Bích" userId="9d8effc8-766d-4e1d-b902-18f00c0dc3e8" providerId="ADAL" clId="{FF938C82-5C35-4659-8106-AD71B324C9BA}" dt="2024-10-05T14:56:30.875" v="2360" actId="1037"/>
          <ac:spMkLst>
            <pc:docMk/>
            <pc:sldMk cId="847028023" sldId="325"/>
            <ac:spMk id="48" creationId="{DEBFB1BE-B936-B642-A422-D8E6994EB1C1}"/>
          </ac:spMkLst>
        </pc:spChg>
        <pc:spChg chg="mod">
          <ac:chgData name="Trần Thị Bích" userId="9d8effc8-766d-4e1d-b902-18f00c0dc3e8" providerId="ADAL" clId="{FF938C82-5C35-4659-8106-AD71B324C9BA}" dt="2024-10-05T14:54:38.138" v="2286"/>
          <ac:spMkLst>
            <pc:docMk/>
            <pc:sldMk cId="847028023" sldId="325"/>
            <ac:spMk id="56" creationId="{3A56BA57-89D2-31E5-1307-32EFBAE1A7A9}"/>
          </ac:spMkLst>
        </pc:spChg>
        <pc:spChg chg="mod">
          <ac:chgData name="Trần Thị Bích" userId="9d8effc8-766d-4e1d-b902-18f00c0dc3e8" providerId="ADAL" clId="{FF938C82-5C35-4659-8106-AD71B324C9BA}" dt="2024-10-05T14:54:38.138" v="2286"/>
          <ac:spMkLst>
            <pc:docMk/>
            <pc:sldMk cId="847028023" sldId="325"/>
            <ac:spMk id="57" creationId="{34E067A4-BF91-A811-8F55-0425F8B72376}"/>
          </ac:spMkLst>
        </pc:spChg>
        <pc:spChg chg="mod">
          <ac:chgData name="Trần Thị Bích" userId="9d8effc8-766d-4e1d-b902-18f00c0dc3e8" providerId="ADAL" clId="{FF938C82-5C35-4659-8106-AD71B324C9BA}" dt="2024-10-05T14:54:51.937" v="2291" actId="207"/>
          <ac:spMkLst>
            <pc:docMk/>
            <pc:sldMk cId="847028023" sldId="325"/>
            <ac:spMk id="58" creationId="{B0054231-E6D9-D048-2EED-3CB2497C92ED}"/>
          </ac:spMkLst>
        </pc:spChg>
        <pc:grpChg chg="add del mod">
          <ac:chgData name="Trần Thị Bích" userId="9d8effc8-766d-4e1d-b902-18f00c0dc3e8" providerId="ADAL" clId="{FF938C82-5C35-4659-8106-AD71B324C9BA}" dt="2024-10-05T14:38:44.601" v="1721" actId="478"/>
          <ac:grpSpMkLst>
            <pc:docMk/>
            <pc:sldMk cId="847028023" sldId="325"/>
            <ac:grpSpMk id="7" creationId="{74EF5D39-3E79-9549-E8B2-44D61B0092D8}"/>
          </ac:grpSpMkLst>
        </pc:grpChg>
        <pc:grpChg chg="mod">
          <ac:chgData name="Trần Thị Bích" userId="9d8effc8-766d-4e1d-b902-18f00c0dc3e8" providerId="ADAL" clId="{FF938C82-5C35-4659-8106-AD71B324C9BA}" dt="2024-10-05T14:37:04.676" v="1677"/>
          <ac:grpSpMkLst>
            <pc:docMk/>
            <pc:sldMk cId="847028023" sldId="325"/>
            <ac:grpSpMk id="8" creationId="{E51120A0-EB3B-1D75-4C2F-F1DC4075C469}"/>
          </ac:grpSpMkLst>
        </pc:grpChg>
        <pc:grpChg chg="add del mod">
          <ac:chgData name="Trần Thị Bích" userId="9d8effc8-766d-4e1d-b902-18f00c0dc3e8" providerId="ADAL" clId="{FF938C82-5C35-4659-8106-AD71B324C9BA}" dt="2024-10-05T14:38:44.601" v="1721" actId="478"/>
          <ac:grpSpMkLst>
            <pc:docMk/>
            <pc:sldMk cId="847028023" sldId="325"/>
            <ac:grpSpMk id="12" creationId="{D0B55F2C-5330-BDCF-A198-B0D19B55784A}"/>
          </ac:grpSpMkLst>
        </pc:grpChg>
        <pc:grpChg chg="add del mod">
          <ac:chgData name="Trần Thị Bích" userId="9d8effc8-766d-4e1d-b902-18f00c0dc3e8" providerId="ADAL" clId="{FF938C82-5C35-4659-8106-AD71B324C9BA}" dt="2024-10-05T14:38:44.601" v="1721" actId="478"/>
          <ac:grpSpMkLst>
            <pc:docMk/>
            <pc:sldMk cId="847028023" sldId="325"/>
            <ac:grpSpMk id="16" creationId="{4BB42344-85BC-EB86-FBEE-2731FA298EF5}"/>
          </ac:grpSpMkLst>
        </pc:grpChg>
        <pc:grpChg chg="add del mod">
          <ac:chgData name="Trần Thị Bích" userId="9d8effc8-766d-4e1d-b902-18f00c0dc3e8" providerId="ADAL" clId="{FF938C82-5C35-4659-8106-AD71B324C9BA}" dt="2024-10-05T14:38:44.601" v="1721" actId="478"/>
          <ac:grpSpMkLst>
            <pc:docMk/>
            <pc:sldMk cId="847028023" sldId="325"/>
            <ac:grpSpMk id="20" creationId="{85EB503B-4DF2-8B80-D5A1-F5163D756E43}"/>
          </ac:grpSpMkLst>
        </pc:grpChg>
        <pc:grpChg chg="add del mod">
          <ac:chgData name="Trần Thị Bích" userId="9d8effc8-766d-4e1d-b902-18f00c0dc3e8" providerId="ADAL" clId="{FF938C82-5C35-4659-8106-AD71B324C9BA}" dt="2024-10-05T14:38:44.601" v="1721" actId="478"/>
          <ac:grpSpMkLst>
            <pc:docMk/>
            <pc:sldMk cId="847028023" sldId="325"/>
            <ac:grpSpMk id="24" creationId="{0C0B331C-BAA8-DD04-E14D-1FB18BE27B4F}"/>
          </ac:grpSpMkLst>
        </pc:grpChg>
        <pc:grpChg chg="add mod">
          <ac:chgData name="Trần Thị Bích" userId="9d8effc8-766d-4e1d-b902-18f00c0dc3e8" providerId="ADAL" clId="{FF938C82-5C35-4659-8106-AD71B324C9BA}" dt="2024-10-05T14:43:52.666" v="1885" actId="164"/>
          <ac:grpSpMkLst>
            <pc:docMk/>
            <pc:sldMk cId="847028023" sldId="325"/>
            <ac:grpSpMk id="30" creationId="{8B4CA5AD-05E3-D366-FF6C-E3CEEFBD74AF}"/>
          </ac:grpSpMkLst>
        </pc:grpChg>
        <pc:grpChg chg="add mod">
          <ac:chgData name="Trần Thị Bích" userId="9d8effc8-766d-4e1d-b902-18f00c0dc3e8" providerId="ADAL" clId="{FF938C82-5C35-4659-8106-AD71B324C9BA}" dt="2024-10-05T14:46:49.896" v="2086" actId="164"/>
          <ac:grpSpMkLst>
            <pc:docMk/>
            <pc:sldMk cId="847028023" sldId="325"/>
            <ac:grpSpMk id="31" creationId="{FC94DCBA-B6E5-DA70-8CC2-8AFB53041AA7}"/>
          </ac:grpSpMkLst>
        </pc:grpChg>
        <pc:grpChg chg="add mod">
          <ac:chgData name="Trần Thị Bích" userId="9d8effc8-766d-4e1d-b902-18f00c0dc3e8" providerId="ADAL" clId="{FF938C82-5C35-4659-8106-AD71B324C9BA}" dt="2024-10-05T14:46:45.666" v="2085" actId="164"/>
          <ac:grpSpMkLst>
            <pc:docMk/>
            <pc:sldMk cId="847028023" sldId="325"/>
            <ac:grpSpMk id="34" creationId="{08882ECF-6D8B-2EB8-0492-AC8A97A0784A}"/>
          </ac:grpSpMkLst>
        </pc:grpChg>
        <pc:grpChg chg="add mod topLvl">
          <ac:chgData name="Trần Thị Bích" userId="9d8effc8-766d-4e1d-b902-18f00c0dc3e8" providerId="ADAL" clId="{FF938C82-5C35-4659-8106-AD71B324C9BA}" dt="2024-10-05T14:47:50.976" v="2116" actId="164"/>
          <ac:grpSpMkLst>
            <pc:docMk/>
            <pc:sldMk cId="847028023" sldId="325"/>
            <ac:grpSpMk id="37" creationId="{D1CA7BEB-A5E6-EB26-144A-6F04F33187FB}"/>
          </ac:grpSpMkLst>
        </pc:grpChg>
        <pc:grpChg chg="add mod">
          <ac:chgData name="Trần Thị Bích" userId="9d8effc8-766d-4e1d-b902-18f00c0dc3e8" providerId="ADAL" clId="{FF938C82-5C35-4659-8106-AD71B324C9BA}" dt="2024-10-05T14:47:44.586" v="2115" actId="165"/>
          <ac:grpSpMkLst>
            <pc:docMk/>
            <pc:sldMk cId="847028023" sldId="325"/>
            <ac:grpSpMk id="40" creationId="{84401D36-B83D-FF74-B840-6D31BBC2F4CB}"/>
          </ac:grpSpMkLst>
        </pc:grpChg>
        <pc:grpChg chg="add mod">
          <ac:chgData name="Trần Thị Bích" userId="9d8effc8-766d-4e1d-b902-18f00c0dc3e8" providerId="ADAL" clId="{FF938C82-5C35-4659-8106-AD71B324C9BA}" dt="2024-10-05T14:57:30.041" v="2401" actId="1076"/>
          <ac:grpSpMkLst>
            <pc:docMk/>
            <pc:sldMk cId="847028023" sldId="325"/>
            <ac:grpSpMk id="45" creationId="{37CC83C0-AA93-8234-87CB-63665F941AA7}"/>
          </ac:grpSpMkLst>
        </pc:grpChg>
        <pc:grpChg chg="add mod topLvl">
          <ac:chgData name="Trần Thị Bích" userId="9d8effc8-766d-4e1d-b902-18f00c0dc3e8" providerId="ADAL" clId="{FF938C82-5C35-4659-8106-AD71B324C9BA}" dt="2024-10-05T14:57:39.230" v="2405" actId="1076"/>
          <ac:grpSpMkLst>
            <pc:docMk/>
            <pc:sldMk cId="847028023" sldId="325"/>
            <ac:grpSpMk id="49" creationId="{02C58168-021E-069F-0894-C4530B44941A}"/>
          </ac:grpSpMkLst>
        </pc:grpChg>
        <pc:grpChg chg="add del mod">
          <ac:chgData name="Trần Thị Bích" userId="9d8effc8-766d-4e1d-b902-18f00c0dc3e8" providerId="ADAL" clId="{FF938C82-5C35-4659-8106-AD71B324C9BA}" dt="2024-10-05T14:47:44.586" v="2115" actId="165"/>
          <ac:grpSpMkLst>
            <pc:docMk/>
            <pc:sldMk cId="847028023" sldId="325"/>
            <ac:grpSpMk id="50" creationId="{1628EBE4-8044-E912-8882-651D91AAA923}"/>
          </ac:grpSpMkLst>
        </pc:grpChg>
        <pc:grpChg chg="add mod">
          <ac:chgData name="Trần Thị Bích" userId="9d8effc8-766d-4e1d-b902-18f00c0dc3e8" providerId="ADAL" clId="{FF938C82-5C35-4659-8106-AD71B324C9BA}" dt="2024-10-05T14:57:32.356" v="2402" actId="1076"/>
          <ac:grpSpMkLst>
            <pc:docMk/>
            <pc:sldMk cId="847028023" sldId="325"/>
            <ac:grpSpMk id="51" creationId="{783DF4F3-0C3C-4168-E4E2-AF7EE6EBD6F4}"/>
          </ac:grpSpMkLst>
        </pc:grpChg>
        <pc:grpChg chg="add mod">
          <ac:chgData name="Trần Thị Bích" userId="9d8effc8-766d-4e1d-b902-18f00c0dc3e8" providerId="ADAL" clId="{FF938C82-5C35-4659-8106-AD71B324C9BA}" dt="2024-10-05T14:57:27.168" v="2400" actId="1076"/>
          <ac:grpSpMkLst>
            <pc:docMk/>
            <pc:sldMk cId="847028023" sldId="325"/>
            <ac:grpSpMk id="52" creationId="{A8214EA7-7C1D-A48D-DCC2-A26D0F9181D6}"/>
          </ac:grpSpMkLst>
        </pc:grpChg>
        <pc:grpChg chg="add mod">
          <ac:chgData name="Trần Thị Bích" userId="9d8effc8-766d-4e1d-b902-18f00c0dc3e8" providerId="ADAL" clId="{FF938C82-5C35-4659-8106-AD71B324C9BA}" dt="2024-10-05T14:57:37.106" v="2404" actId="1076"/>
          <ac:grpSpMkLst>
            <pc:docMk/>
            <pc:sldMk cId="847028023" sldId="325"/>
            <ac:grpSpMk id="53" creationId="{393CAB17-D0D2-D38F-9C92-D41B61D386E6}"/>
          </ac:grpSpMkLst>
        </pc:grpChg>
        <pc:grpChg chg="add mod">
          <ac:chgData name="Trần Thị Bích" userId="9d8effc8-766d-4e1d-b902-18f00c0dc3e8" providerId="ADAL" clId="{FF938C82-5C35-4659-8106-AD71B324C9BA}" dt="2024-10-05T14:57:42.025" v="2406" actId="1076"/>
          <ac:grpSpMkLst>
            <pc:docMk/>
            <pc:sldMk cId="847028023" sldId="325"/>
            <ac:grpSpMk id="54" creationId="{52913352-77C4-EDC3-BE2B-9860B03B8FE9}"/>
          </ac:grpSpMkLst>
        </pc:grpChg>
        <pc:grpChg chg="mod">
          <ac:chgData name="Trần Thị Bích" userId="9d8effc8-766d-4e1d-b902-18f00c0dc3e8" providerId="ADAL" clId="{FF938C82-5C35-4659-8106-AD71B324C9BA}" dt="2024-10-05T14:54:38.138" v="2286"/>
          <ac:grpSpMkLst>
            <pc:docMk/>
            <pc:sldMk cId="847028023" sldId="325"/>
            <ac:grpSpMk id="55" creationId="{6E1E9327-1433-D942-72E9-EDFEB372ABF8}"/>
          </ac:grpSpMkLst>
        </pc:grpChg>
        <pc:picChg chg="add mod">
          <ac:chgData name="Trần Thị Bích" userId="9d8effc8-766d-4e1d-b902-18f00c0dc3e8" providerId="ADAL" clId="{FF938C82-5C35-4659-8106-AD71B324C9BA}" dt="2024-10-05T14:35:47.046" v="1670"/>
          <ac:picMkLst>
            <pc:docMk/>
            <pc:sldMk cId="847028023" sldId="325"/>
            <ac:picMk id="2" creationId="{1866E6D3-DCEA-BBBA-2797-C7E1FB433489}"/>
          </ac:picMkLst>
        </pc:picChg>
        <pc:picChg chg="add mod">
          <ac:chgData name="Trần Thị Bích" userId="9d8effc8-766d-4e1d-b902-18f00c0dc3e8" providerId="ADAL" clId="{FF938C82-5C35-4659-8106-AD71B324C9BA}" dt="2024-10-05T14:35:47.046" v="1670"/>
          <ac:picMkLst>
            <pc:docMk/>
            <pc:sldMk cId="847028023" sldId="325"/>
            <ac:picMk id="5" creationId="{66055FFA-3B04-06C4-3E18-A7CE73F0F165}"/>
          </ac:picMkLst>
        </pc:picChg>
        <pc:picChg chg="add mod">
          <ac:chgData name="Trần Thị Bích" userId="9d8effc8-766d-4e1d-b902-18f00c0dc3e8" providerId="ADAL" clId="{FF938C82-5C35-4659-8106-AD71B324C9BA}" dt="2024-10-05T14:47:37.966" v="2113" actId="1076"/>
          <ac:picMkLst>
            <pc:docMk/>
            <pc:sldMk cId="847028023" sldId="325"/>
            <ac:picMk id="6" creationId="{D33A83AE-1A11-5B51-FF0C-168EAB52669E}"/>
          </ac:picMkLst>
        </pc:picChg>
      </pc:sldChg>
      <pc:sldChg chg="addSp modSp new ord modAnim">
        <pc:chgData name="Trần Thị Bích" userId="9d8effc8-766d-4e1d-b902-18f00c0dc3e8" providerId="ADAL" clId="{FF938C82-5C35-4659-8106-AD71B324C9BA}" dt="2024-10-05T14:53:57.506" v="2273" actId="20577"/>
        <pc:sldMkLst>
          <pc:docMk/>
          <pc:sldMk cId="1037119111" sldId="326"/>
        </pc:sldMkLst>
        <pc:spChg chg="add mod">
          <ac:chgData name="Trần Thị Bích" userId="9d8effc8-766d-4e1d-b902-18f00c0dc3e8" providerId="ADAL" clId="{FF938C82-5C35-4659-8106-AD71B324C9BA}" dt="2024-10-05T14:35:54.577" v="1673"/>
          <ac:spMkLst>
            <pc:docMk/>
            <pc:sldMk cId="1037119111" sldId="326"/>
            <ac:spMk id="3" creationId="{EBE10056-84F3-48F2-8231-61D3CBF6290D}"/>
          </ac:spMkLst>
        </pc:spChg>
        <pc:spChg chg="add mod">
          <ac:chgData name="Trần Thị Bích" userId="9d8effc8-766d-4e1d-b902-18f00c0dc3e8" providerId="ADAL" clId="{FF938C82-5C35-4659-8106-AD71B324C9BA}" dt="2024-10-05T14:53:57.506" v="2273" actId="20577"/>
          <ac:spMkLst>
            <pc:docMk/>
            <pc:sldMk cId="1037119111" sldId="326"/>
            <ac:spMk id="4" creationId="{775658C5-8C71-C476-4D68-9E059D65BB78}"/>
          </ac:spMkLst>
        </pc:spChg>
        <pc:picChg chg="add mod">
          <ac:chgData name="Trần Thị Bích" userId="9d8effc8-766d-4e1d-b902-18f00c0dc3e8" providerId="ADAL" clId="{FF938C82-5C35-4659-8106-AD71B324C9BA}" dt="2024-10-05T14:35:54.577" v="1673"/>
          <ac:picMkLst>
            <pc:docMk/>
            <pc:sldMk cId="1037119111" sldId="326"/>
            <ac:picMk id="2" creationId="{D40F85EE-0583-A416-B797-08FDBB5BA8C8}"/>
          </ac:picMkLst>
        </pc:picChg>
        <pc:picChg chg="add mod">
          <ac:chgData name="Trần Thị Bích" userId="9d8effc8-766d-4e1d-b902-18f00c0dc3e8" providerId="ADAL" clId="{FF938C82-5C35-4659-8106-AD71B324C9BA}" dt="2024-10-05T14:35:54.577" v="1673"/>
          <ac:picMkLst>
            <pc:docMk/>
            <pc:sldMk cId="1037119111" sldId="326"/>
            <ac:picMk id="5" creationId="{6EE05FC0-5488-63E8-671B-97E988E269C6}"/>
          </ac:picMkLst>
        </pc:picChg>
      </pc:sldChg>
      <pc:sldChg chg="modSp add ord">
        <pc:chgData name="Trần Thị Bích" userId="9d8effc8-766d-4e1d-b902-18f00c0dc3e8" providerId="ADAL" clId="{FF938C82-5C35-4659-8106-AD71B324C9BA}" dt="2024-10-05T14:48:46.485" v="2128" actId="207"/>
        <pc:sldMkLst>
          <pc:docMk/>
          <pc:sldMk cId="341808904" sldId="327"/>
        </pc:sldMkLst>
        <pc:spChg chg="mod">
          <ac:chgData name="Trần Thị Bích" userId="9d8effc8-766d-4e1d-b902-18f00c0dc3e8" providerId="ADAL" clId="{FF938C82-5C35-4659-8106-AD71B324C9BA}" dt="2024-10-05T14:48:46.485" v="2128" actId="207"/>
          <ac:spMkLst>
            <pc:docMk/>
            <pc:sldMk cId="341808904" sldId="327"/>
            <ac:spMk id="4" creationId="{E5A8E729-BC50-8B0C-6965-06CE5E77EEA9}"/>
          </ac:spMkLst>
        </pc:spChg>
      </pc:sldChg>
      <pc:sldChg chg="modSp add ord">
        <pc:chgData name="Trần Thị Bích" userId="9d8effc8-766d-4e1d-b902-18f00c0dc3e8" providerId="ADAL" clId="{FF938C82-5C35-4659-8106-AD71B324C9BA}" dt="2024-10-05T14:53:38.336" v="2272" actId="207"/>
        <pc:sldMkLst>
          <pc:docMk/>
          <pc:sldMk cId="1666371820" sldId="328"/>
        </pc:sldMkLst>
        <pc:spChg chg="mod">
          <ac:chgData name="Trần Thị Bích" userId="9d8effc8-766d-4e1d-b902-18f00c0dc3e8" providerId="ADAL" clId="{FF938C82-5C35-4659-8106-AD71B324C9BA}" dt="2024-10-05T14:53:38.336" v="2272" actId="207"/>
          <ac:spMkLst>
            <pc:docMk/>
            <pc:sldMk cId="1666371820" sldId="328"/>
            <ac:spMk id="4" creationId="{E5A8E729-BC50-8B0C-6965-06CE5E77EEA9}"/>
          </ac:spMkLst>
        </pc:spChg>
      </pc:sldChg>
      <pc:sldChg chg="addSp delSp modSp new mod modAnim">
        <pc:chgData name="Trần Thị Bích" userId="9d8effc8-766d-4e1d-b902-18f00c0dc3e8" providerId="ADAL" clId="{FF938C82-5C35-4659-8106-AD71B324C9BA}" dt="2024-10-05T16:03:31.876" v="3642"/>
        <pc:sldMkLst>
          <pc:docMk/>
          <pc:sldMk cId="2820238373" sldId="329"/>
        </pc:sldMkLst>
        <pc:spChg chg="del mod">
          <ac:chgData name="Trần Thị Bích" userId="9d8effc8-766d-4e1d-b902-18f00c0dc3e8" providerId="ADAL" clId="{FF938C82-5C35-4659-8106-AD71B324C9BA}" dt="2024-10-05T14:50:40.306" v="2208" actId="478"/>
          <ac:spMkLst>
            <pc:docMk/>
            <pc:sldMk cId="2820238373" sldId="329"/>
            <ac:spMk id="5" creationId="{4E5A1163-13E6-4202-B705-1D57E757E494}"/>
          </ac:spMkLst>
        </pc:spChg>
        <pc:spChg chg="mod">
          <ac:chgData name="Trần Thị Bích" userId="9d8effc8-766d-4e1d-b902-18f00c0dc3e8" providerId="ADAL" clId="{FF938C82-5C35-4659-8106-AD71B324C9BA}" dt="2024-10-05T14:50:51.486" v="2265" actId="20577"/>
          <ac:spMkLst>
            <pc:docMk/>
            <pc:sldMk cId="2820238373" sldId="329"/>
            <ac:spMk id="6" creationId="{28A227B5-6B60-F827-ADF8-775A21B97F0C}"/>
          </ac:spMkLst>
        </pc:spChg>
        <pc:spChg chg="mod">
          <ac:chgData name="Trần Thị Bích" userId="9d8effc8-766d-4e1d-b902-18f00c0dc3e8" providerId="ADAL" clId="{FF938C82-5C35-4659-8106-AD71B324C9BA}" dt="2024-10-05T14:50:55.066" v="2266" actId="1076"/>
          <ac:spMkLst>
            <pc:docMk/>
            <pc:sldMk cId="2820238373" sldId="329"/>
            <ac:spMk id="7" creationId="{423BBD5E-6CD4-0E3C-E06A-7A2287EB40A0}"/>
          </ac:spMkLst>
        </pc:spChg>
        <pc:grpChg chg="add del mod">
          <ac:chgData name="Trần Thị Bích" userId="9d8effc8-766d-4e1d-b902-18f00c0dc3e8" providerId="ADAL" clId="{FF938C82-5C35-4659-8106-AD71B324C9BA}" dt="2024-10-05T16:03:17.800" v="3636" actId="21"/>
          <ac:grpSpMkLst>
            <pc:docMk/>
            <pc:sldMk cId="2820238373" sldId="329"/>
            <ac:grpSpMk id="4" creationId="{C10D6FC4-8993-2F62-DDB9-BCCAF7AF6EAD}"/>
          </ac:grpSpMkLst>
        </pc:grpChg>
        <pc:picChg chg="add mod">
          <ac:chgData name="Trần Thị Bích" userId="9d8effc8-766d-4e1d-b902-18f00c0dc3e8" providerId="ADAL" clId="{FF938C82-5C35-4659-8106-AD71B324C9BA}" dt="2024-10-05T14:49:59.656" v="2140" actId="1440"/>
          <ac:picMkLst>
            <pc:docMk/>
            <pc:sldMk cId="2820238373" sldId="329"/>
            <ac:picMk id="3" creationId="{0D5A2244-4295-2B91-74C4-CDD073B975EC}"/>
          </ac:picMkLst>
        </pc:picChg>
        <pc:picChg chg="add mod">
          <ac:chgData name="Trần Thị Bích" userId="9d8effc8-766d-4e1d-b902-18f00c0dc3e8" providerId="ADAL" clId="{FF938C82-5C35-4659-8106-AD71B324C9BA}" dt="2024-10-05T16:03:21.185" v="3638" actId="1076"/>
          <ac:picMkLst>
            <pc:docMk/>
            <pc:sldMk cId="2820238373" sldId="329"/>
            <ac:picMk id="8" creationId="{10030062-2A21-B187-94DA-B2033870EE46}"/>
          </ac:picMkLst>
        </pc:picChg>
      </pc:sldChg>
      <pc:sldChg chg="addSp delSp modSp new mod delAnim modAnim">
        <pc:chgData name="Trần Thị Bích" userId="9d8effc8-766d-4e1d-b902-18f00c0dc3e8" providerId="ADAL" clId="{FF938C82-5C35-4659-8106-AD71B324C9BA}" dt="2024-10-05T15:01:25.585" v="2537" actId="1076"/>
        <pc:sldMkLst>
          <pc:docMk/>
          <pc:sldMk cId="3268470606" sldId="330"/>
        </pc:sldMkLst>
        <pc:spChg chg="mod">
          <ac:chgData name="Trần Thị Bích" userId="9d8effc8-766d-4e1d-b902-18f00c0dc3e8" providerId="ADAL" clId="{FF938C82-5C35-4659-8106-AD71B324C9BA}" dt="2024-10-05T14:58:21.265" v="2443" actId="404"/>
          <ac:spMkLst>
            <pc:docMk/>
            <pc:sldMk cId="3268470606" sldId="330"/>
            <ac:spMk id="4" creationId="{3844F17B-ACE3-5180-C087-61E020CD5DCA}"/>
          </ac:spMkLst>
        </pc:spChg>
        <pc:spChg chg="mod">
          <ac:chgData name="Trần Thị Bích" userId="9d8effc8-766d-4e1d-b902-18f00c0dc3e8" providerId="ADAL" clId="{FF938C82-5C35-4659-8106-AD71B324C9BA}" dt="2024-10-05T14:58:21.265" v="2443" actId="404"/>
          <ac:spMkLst>
            <pc:docMk/>
            <pc:sldMk cId="3268470606" sldId="330"/>
            <ac:spMk id="5" creationId="{73324688-2CDA-8192-061A-9AACC6D464A1}"/>
          </ac:spMkLst>
        </pc:spChg>
        <pc:spChg chg="add mod">
          <ac:chgData name="Trần Thị Bích" userId="9d8effc8-766d-4e1d-b902-18f00c0dc3e8" providerId="ADAL" clId="{FF938C82-5C35-4659-8106-AD71B324C9BA}" dt="2024-10-05T15:00:59.735" v="2529" actId="1076"/>
          <ac:spMkLst>
            <pc:docMk/>
            <pc:sldMk cId="3268470606" sldId="330"/>
            <ac:spMk id="7" creationId="{3B4099FE-5751-4402-AD20-2A709B20F829}"/>
          </ac:spMkLst>
        </pc:spChg>
        <pc:spChg chg="add mod">
          <ac:chgData name="Trần Thị Bích" userId="9d8effc8-766d-4e1d-b902-18f00c0dc3e8" providerId="ADAL" clId="{FF938C82-5C35-4659-8106-AD71B324C9BA}" dt="2024-10-05T15:01:03.025" v="2531" actId="1076"/>
          <ac:spMkLst>
            <pc:docMk/>
            <pc:sldMk cId="3268470606" sldId="330"/>
            <ac:spMk id="8" creationId="{8F5CF4E1-E59A-0D31-B2C9-9F84A74F25A1}"/>
          </ac:spMkLst>
        </pc:spChg>
        <pc:spChg chg="add mod">
          <ac:chgData name="Trần Thị Bích" userId="9d8effc8-766d-4e1d-b902-18f00c0dc3e8" providerId="ADAL" clId="{FF938C82-5C35-4659-8106-AD71B324C9BA}" dt="2024-10-05T15:01:01.015" v="2530" actId="1076"/>
          <ac:spMkLst>
            <pc:docMk/>
            <pc:sldMk cId="3268470606" sldId="330"/>
            <ac:spMk id="9" creationId="{3DD48E21-8FE0-A15A-DE3C-CC677E0292E7}"/>
          </ac:spMkLst>
        </pc:spChg>
        <pc:spChg chg="add mod">
          <ac:chgData name="Trần Thị Bích" userId="9d8effc8-766d-4e1d-b902-18f00c0dc3e8" providerId="ADAL" clId="{FF938C82-5C35-4659-8106-AD71B324C9BA}" dt="2024-10-05T15:01:04.535" v="2532" actId="1076"/>
          <ac:spMkLst>
            <pc:docMk/>
            <pc:sldMk cId="3268470606" sldId="330"/>
            <ac:spMk id="10" creationId="{7370B6B4-9429-371D-2708-9D62F33DAD42}"/>
          </ac:spMkLst>
        </pc:spChg>
        <pc:grpChg chg="add del mod">
          <ac:chgData name="Trần Thị Bích" userId="9d8effc8-766d-4e1d-b902-18f00c0dc3e8" providerId="ADAL" clId="{FF938C82-5C35-4659-8106-AD71B324C9BA}" dt="2024-10-05T14:58:26.075" v="2446" actId="21"/>
          <ac:grpSpMkLst>
            <pc:docMk/>
            <pc:sldMk cId="3268470606" sldId="330"/>
            <ac:grpSpMk id="3" creationId="{2A61FF0B-259C-9BEC-ECEC-B8E96A4705B0}"/>
          </ac:grpSpMkLst>
        </pc:grpChg>
        <pc:picChg chg="add del mod">
          <ac:chgData name="Trần Thị Bích" userId="9d8effc8-766d-4e1d-b902-18f00c0dc3e8" providerId="ADAL" clId="{FF938C82-5C35-4659-8106-AD71B324C9BA}" dt="2024-10-05T14:57:50.875" v="2407" actId="478"/>
          <ac:picMkLst>
            <pc:docMk/>
            <pc:sldMk cId="3268470606" sldId="330"/>
            <ac:picMk id="2" creationId="{4A10D722-2F73-AA12-DBF0-031632B98A65}"/>
          </ac:picMkLst>
        </pc:picChg>
        <pc:picChg chg="add mod">
          <ac:chgData name="Trần Thị Bích" userId="9d8effc8-766d-4e1d-b902-18f00c0dc3e8" providerId="ADAL" clId="{FF938C82-5C35-4659-8106-AD71B324C9BA}" dt="2024-10-05T14:58:30.325" v="2448" actId="1076"/>
          <ac:picMkLst>
            <pc:docMk/>
            <pc:sldMk cId="3268470606" sldId="330"/>
            <ac:picMk id="6" creationId="{914A9867-8C7C-2803-57FB-205E0E912CCD}"/>
          </ac:picMkLst>
        </pc:picChg>
        <pc:picChg chg="add mod">
          <ac:chgData name="Trần Thị Bích" userId="9d8effc8-766d-4e1d-b902-18f00c0dc3e8" providerId="ADAL" clId="{FF938C82-5C35-4659-8106-AD71B324C9BA}" dt="2024-10-05T15:01:25.585" v="2537" actId="1076"/>
          <ac:picMkLst>
            <pc:docMk/>
            <pc:sldMk cId="3268470606" sldId="330"/>
            <ac:picMk id="11" creationId="{441B28E4-6FB7-0990-1F6F-3F69417E8943}"/>
          </ac:picMkLst>
        </pc:picChg>
      </pc:sldChg>
      <pc:sldChg chg="addSp modSp new modAnim">
        <pc:chgData name="Trần Thị Bích" userId="9d8effc8-766d-4e1d-b902-18f00c0dc3e8" providerId="ADAL" clId="{FF938C82-5C35-4659-8106-AD71B324C9BA}" dt="2024-10-05T15:04:38.587" v="2539"/>
        <pc:sldMkLst>
          <pc:docMk/>
          <pc:sldMk cId="404561966" sldId="331"/>
        </pc:sldMkLst>
        <pc:spChg chg="add mod">
          <ac:chgData name="Trần Thị Bích" userId="9d8effc8-766d-4e1d-b902-18f00c0dc3e8" providerId="ADAL" clId="{FF938C82-5C35-4659-8106-AD71B324C9BA}" dt="2024-10-05T15:04:38.587" v="2539"/>
          <ac:spMkLst>
            <pc:docMk/>
            <pc:sldMk cId="404561966" sldId="331"/>
            <ac:spMk id="2" creationId="{88DCB79C-9EB1-76F5-7782-6EFC3ED5D2E9}"/>
          </ac:spMkLst>
        </pc:spChg>
        <pc:spChg chg="add mod">
          <ac:chgData name="Trần Thị Bích" userId="9d8effc8-766d-4e1d-b902-18f00c0dc3e8" providerId="ADAL" clId="{FF938C82-5C35-4659-8106-AD71B324C9BA}" dt="2024-10-05T15:04:38.587" v="2539"/>
          <ac:spMkLst>
            <pc:docMk/>
            <pc:sldMk cId="404561966" sldId="331"/>
            <ac:spMk id="4" creationId="{6973AE89-8DE8-5FAE-CEE3-8F67D894F323}"/>
          </ac:spMkLst>
        </pc:spChg>
        <pc:spChg chg="add mod">
          <ac:chgData name="Trần Thị Bích" userId="9d8effc8-766d-4e1d-b902-18f00c0dc3e8" providerId="ADAL" clId="{FF938C82-5C35-4659-8106-AD71B324C9BA}" dt="2024-10-05T15:04:38.587" v="2539"/>
          <ac:spMkLst>
            <pc:docMk/>
            <pc:sldMk cId="404561966" sldId="331"/>
            <ac:spMk id="6" creationId="{F38967B9-26B7-AD57-043F-99E3F3ADEDF9}"/>
          </ac:spMkLst>
        </pc:spChg>
        <pc:spChg chg="add mod">
          <ac:chgData name="Trần Thị Bích" userId="9d8effc8-766d-4e1d-b902-18f00c0dc3e8" providerId="ADAL" clId="{FF938C82-5C35-4659-8106-AD71B324C9BA}" dt="2024-10-05T15:04:38.587" v="2539"/>
          <ac:spMkLst>
            <pc:docMk/>
            <pc:sldMk cId="404561966" sldId="331"/>
            <ac:spMk id="8" creationId="{D683BA7F-0BB2-87E8-6539-3BF57B0FDED1}"/>
          </ac:spMkLst>
        </pc:spChg>
        <pc:spChg chg="add mod">
          <ac:chgData name="Trần Thị Bích" userId="9d8effc8-766d-4e1d-b902-18f00c0dc3e8" providerId="ADAL" clId="{FF938C82-5C35-4659-8106-AD71B324C9BA}" dt="2024-10-05T15:04:38.587" v="2539"/>
          <ac:spMkLst>
            <pc:docMk/>
            <pc:sldMk cId="404561966" sldId="331"/>
            <ac:spMk id="10" creationId="{54B8DF3B-F3F5-370D-E220-DD206E82A145}"/>
          </ac:spMkLst>
        </pc:spChg>
        <pc:picChg chg="add mod">
          <ac:chgData name="Trần Thị Bích" userId="9d8effc8-766d-4e1d-b902-18f00c0dc3e8" providerId="ADAL" clId="{FF938C82-5C35-4659-8106-AD71B324C9BA}" dt="2024-10-05T15:04:38.587" v="2539"/>
          <ac:picMkLst>
            <pc:docMk/>
            <pc:sldMk cId="404561966" sldId="331"/>
            <ac:picMk id="3" creationId="{712DF3E5-5BEB-B1E7-60DB-44E92D5EA5E1}"/>
          </ac:picMkLst>
        </pc:picChg>
        <pc:picChg chg="add mod">
          <ac:chgData name="Trần Thị Bích" userId="9d8effc8-766d-4e1d-b902-18f00c0dc3e8" providerId="ADAL" clId="{FF938C82-5C35-4659-8106-AD71B324C9BA}" dt="2024-10-05T15:04:38.587" v="2539"/>
          <ac:picMkLst>
            <pc:docMk/>
            <pc:sldMk cId="404561966" sldId="331"/>
            <ac:picMk id="5" creationId="{ED3A8FFA-2E97-BBD6-675F-BFCD41BA833B}"/>
          </ac:picMkLst>
        </pc:picChg>
        <pc:picChg chg="add mod">
          <ac:chgData name="Trần Thị Bích" userId="9d8effc8-766d-4e1d-b902-18f00c0dc3e8" providerId="ADAL" clId="{FF938C82-5C35-4659-8106-AD71B324C9BA}" dt="2024-10-05T15:04:38.587" v="2539"/>
          <ac:picMkLst>
            <pc:docMk/>
            <pc:sldMk cId="404561966" sldId="331"/>
            <ac:picMk id="7" creationId="{1495A563-BC11-9B5B-9928-C177DC86CDCE}"/>
          </ac:picMkLst>
        </pc:picChg>
        <pc:picChg chg="add mod">
          <ac:chgData name="Trần Thị Bích" userId="9d8effc8-766d-4e1d-b902-18f00c0dc3e8" providerId="ADAL" clId="{FF938C82-5C35-4659-8106-AD71B324C9BA}" dt="2024-10-05T15:04:38.587" v="2539"/>
          <ac:picMkLst>
            <pc:docMk/>
            <pc:sldMk cId="404561966" sldId="331"/>
            <ac:picMk id="9" creationId="{8B619FAD-6614-B916-EE5C-62338485A496}"/>
          </ac:picMkLst>
        </pc:picChg>
      </pc:sldChg>
      <pc:sldChg chg="addSp modSp new modAnim">
        <pc:chgData name="Trần Thị Bích" userId="9d8effc8-766d-4e1d-b902-18f00c0dc3e8" providerId="ADAL" clId="{FF938C82-5C35-4659-8106-AD71B324C9BA}" dt="2024-10-05T15:05:01.917" v="2541"/>
        <pc:sldMkLst>
          <pc:docMk/>
          <pc:sldMk cId="414380137" sldId="332"/>
        </pc:sldMkLst>
        <pc:spChg chg="mod">
          <ac:chgData name="Trần Thị Bích" userId="9d8effc8-766d-4e1d-b902-18f00c0dc3e8" providerId="ADAL" clId="{FF938C82-5C35-4659-8106-AD71B324C9BA}" dt="2024-10-05T15:05:01.917" v="2541"/>
          <ac:spMkLst>
            <pc:docMk/>
            <pc:sldMk cId="414380137" sldId="332"/>
            <ac:spMk id="5" creationId="{437D48F2-1C0B-490E-A7FD-0738DF099913}"/>
          </ac:spMkLst>
        </pc:spChg>
        <pc:spChg chg="mod">
          <ac:chgData name="Trần Thị Bích" userId="9d8effc8-766d-4e1d-b902-18f00c0dc3e8" providerId="ADAL" clId="{FF938C82-5C35-4659-8106-AD71B324C9BA}" dt="2024-10-05T15:05:01.917" v="2541"/>
          <ac:spMkLst>
            <pc:docMk/>
            <pc:sldMk cId="414380137" sldId="332"/>
            <ac:spMk id="8" creationId="{3E46E076-4D6A-2D54-35CE-022E3AE22F90}"/>
          </ac:spMkLst>
        </pc:spChg>
        <pc:spChg chg="mod">
          <ac:chgData name="Trần Thị Bích" userId="9d8effc8-766d-4e1d-b902-18f00c0dc3e8" providerId="ADAL" clId="{FF938C82-5C35-4659-8106-AD71B324C9BA}" dt="2024-10-05T15:05:01.917" v="2541"/>
          <ac:spMkLst>
            <pc:docMk/>
            <pc:sldMk cId="414380137" sldId="332"/>
            <ac:spMk id="11" creationId="{74C7419D-6FD7-3317-E622-D369409C3AD6}"/>
          </ac:spMkLst>
        </pc:spChg>
        <pc:grpChg chg="add mod">
          <ac:chgData name="Trần Thị Bích" userId="9d8effc8-766d-4e1d-b902-18f00c0dc3e8" providerId="ADAL" clId="{FF938C82-5C35-4659-8106-AD71B324C9BA}" dt="2024-10-05T15:05:01.917" v="2541"/>
          <ac:grpSpMkLst>
            <pc:docMk/>
            <pc:sldMk cId="414380137" sldId="332"/>
            <ac:grpSpMk id="3" creationId="{7437CBB3-2A2C-EED1-E666-9E949436754F}"/>
          </ac:grpSpMkLst>
        </pc:grpChg>
        <pc:grpChg chg="add mod">
          <ac:chgData name="Trần Thị Bích" userId="9d8effc8-766d-4e1d-b902-18f00c0dc3e8" providerId="ADAL" clId="{FF938C82-5C35-4659-8106-AD71B324C9BA}" dt="2024-10-05T15:05:01.917" v="2541"/>
          <ac:grpSpMkLst>
            <pc:docMk/>
            <pc:sldMk cId="414380137" sldId="332"/>
            <ac:grpSpMk id="6" creationId="{F5EA9BDA-FAF4-24BB-B76A-07D44C24CBE4}"/>
          </ac:grpSpMkLst>
        </pc:grpChg>
        <pc:grpChg chg="add mod">
          <ac:chgData name="Trần Thị Bích" userId="9d8effc8-766d-4e1d-b902-18f00c0dc3e8" providerId="ADAL" clId="{FF938C82-5C35-4659-8106-AD71B324C9BA}" dt="2024-10-05T15:05:01.917" v="2541"/>
          <ac:grpSpMkLst>
            <pc:docMk/>
            <pc:sldMk cId="414380137" sldId="332"/>
            <ac:grpSpMk id="9" creationId="{1CA54FB9-4F88-B1E8-E325-BDF355DF3386}"/>
          </ac:grpSpMkLst>
        </pc:grpChg>
        <pc:picChg chg="add mod">
          <ac:chgData name="Trần Thị Bích" userId="9d8effc8-766d-4e1d-b902-18f00c0dc3e8" providerId="ADAL" clId="{FF938C82-5C35-4659-8106-AD71B324C9BA}" dt="2024-10-05T15:05:01.917" v="2541"/>
          <ac:picMkLst>
            <pc:docMk/>
            <pc:sldMk cId="414380137" sldId="332"/>
            <ac:picMk id="2" creationId="{E2FAAC90-F9DD-05C1-1929-B3F7AAC428D9}"/>
          </ac:picMkLst>
        </pc:picChg>
        <pc:picChg chg="mod">
          <ac:chgData name="Trần Thị Bích" userId="9d8effc8-766d-4e1d-b902-18f00c0dc3e8" providerId="ADAL" clId="{FF938C82-5C35-4659-8106-AD71B324C9BA}" dt="2024-10-05T15:05:01.917" v="2541"/>
          <ac:picMkLst>
            <pc:docMk/>
            <pc:sldMk cId="414380137" sldId="332"/>
            <ac:picMk id="4" creationId="{AD71803B-8583-0870-299F-483C07BC5D6B}"/>
          </ac:picMkLst>
        </pc:picChg>
        <pc:picChg chg="mod">
          <ac:chgData name="Trần Thị Bích" userId="9d8effc8-766d-4e1d-b902-18f00c0dc3e8" providerId="ADAL" clId="{FF938C82-5C35-4659-8106-AD71B324C9BA}" dt="2024-10-05T15:05:01.917" v="2541"/>
          <ac:picMkLst>
            <pc:docMk/>
            <pc:sldMk cId="414380137" sldId="332"/>
            <ac:picMk id="7" creationId="{4E5AF681-94C1-9C24-A251-5FE56390D45E}"/>
          </ac:picMkLst>
        </pc:picChg>
        <pc:picChg chg="mod">
          <ac:chgData name="Trần Thị Bích" userId="9d8effc8-766d-4e1d-b902-18f00c0dc3e8" providerId="ADAL" clId="{FF938C82-5C35-4659-8106-AD71B324C9BA}" dt="2024-10-05T15:05:01.917" v="2541"/>
          <ac:picMkLst>
            <pc:docMk/>
            <pc:sldMk cId="414380137" sldId="332"/>
            <ac:picMk id="10" creationId="{9F74E5A1-5F8C-7858-5E58-0EE0404A7CB9}"/>
          </ac:picMkLst>
        </pc:picChg>
        <pc:picChg chg="add mod">
          <ac:chgData name="Trần Thị Bích" userId="9d8effc8-766d-4e1d-b902-18f00c0dc3e8" providerId="ADAL" clId="{FF938C82-5C35-4659-8106-AD71B324C9BA}" dt="2024-10-05T15:05:01.917" v="2541"/>
          <ac:picMkLst>
            <pc:docMk/>
            <pc:sldMk cId="414380137" sldId="332"/>
            <ac:picMk id="12" creationId="{DA6DCAA3-A391-B50F-D48B-FBE8394054BF}"/>
          </ac:picMkLst>
        </pc:picChg>
      </pc:sldChg>
      <pc:sldChg chg="addSp delSp modSp new mod delAnim modAnim">
        <pc:chgData name="Trần Thị Bích" userId="9d8effc8-766d-4e1d-b902-18f00c0dc3e8" providerId="ADAL" clId="{FF938C82-5C35-4659-8106-AD71B324C9BA}" dt="2024-10-05T15:28:48.612" v="2722"/>
        <pc:sldMkLst>
          <pc:docMk/>
          <pc:sldMk cId="1375418032" sldId="333"/>
        </pc:sldMkLst>
        <pc:spChg chg="mod">
          <ac:chgData name="Trần Thị Bích" userId="9d8effc8-766d-4e1d-b902-18f00c0dc3e8" providerId="ADAL" clId="{FF938C82-5C35-4659-8106-AD71B324C9BA}" dt="2024-10-05T15:10:50.115" v="2591" actId="14100"/>
          <ac:spMkLst>
            <pc:docMk/>
            <pc:sldMk cId="1375418032" sldId="333"/>
            <ac:spMk id="5" creationId="{06788955-6223-43AB-5D62-119BA567D6F7}"/>
          </ac:spMkLst>
        </pc:spChg>
        <pc:spChg chg="mod">
          <ac:chgData name="Trần Thị Bích" userId="9d8effc8-766d-4e1d-b902-18f00c0dc3e8" providerId="ADAL" clId="{FF938C82-5C35-4659-8106-AD71B324C9BA}" dt="2024-10-05T15:11:51.535" v="2600" actId="1076"/>
          <ac:spMkLst>
            <pc:docMk/>
            <pc:sldMk cId="1375418032" sldId="333"/>
            <ac:spMk id="6" creationId="{2A2DABAD-0A59-72AE-3E01-13D0DA210EB2}"/>
          </ac:spMkLst>
        </pc:spChg>
        <pc:spChg chg="mod">
          <ac:chgData name="Trần Thị Bích" userId="9d8effc8-766d-4e1d-b902-18f00c0dc3e8" providerId="ADAL" clId="{FF938C82-5C35-4659-8106-AD71B324C9BA}" dt="2024-10-05T15:15:59.319" v="2608"/>
          <ac:spMkLst>
            <pc:docMk/>
            <pc:sldMk cId="1375418032" sldId="333"/>
            <ac:spMk id="14" creationId="{794C6C96-B932-A559-A158-CCD951D4F4AA}"/>
          </ac:spMkLst>
        </pc:spChg>
        <pc:spChg chg="mod">
          <ac:chgData name="Trần Thị Bích" userId="9d8effc8-766d-4e1d-b902-18f00c0dc3e8" providerId="ADAL" clId="{FF938C82-5C35-4659-8106-AD71B324C9BA}" dt="2024-10-05T15:16:39.954" v="2625" actId="20577"/>
          <ac:spMkLst>
            <pc:docMk/>
            <pc:sldMk cId="1375418032" sldId="333"/>
            <ac:spMk id="15" creationId="{674C9668-12AB-AFED-C33B-C9D55911BA24}"/>
          </ac:spMkLst>
        </pc:spChg>
        <pc:grpChg chg="add del mod">
          <ac:chgData name="Trần Thị Bích" userId="9d8effc8-766d-4e1d-b902-18f00c0dc3e8" providerId="ADAL" clId="{FF938C82-5C35-4659-8106-AD71B324C9BA}" dt="2024-10-05T15:08:35.299" v="2552" actId="478"/>
          <ac:grpSpMkLst>
            <pc:docMk/>
            <pc:sldMk cId="1375418032" sldId="333"/>
            <ac:grpSpMk id="2" creationId="{A16F9967-BE29-0098-6462-CEB5EE65ECDC}"/>
          </ac:grpSpMkLst>
        </pc:grpChg>
        <pc:grpChg chg="mod topLvl">
          <ac:chgData name="Trần Thị Bích" userId="9d8effc8-766d-4e1d-b902-18f00c0dc3e8" providerId="ADAL" clId="{FF938C82-5C35-4659-8106-AD71B324C9BA}" dt="2024-10-05T15:10:24.340" v="2579" actId="164"/>
          <ac:grpSpMkLst>
            <pc:docMk/>
            <pc:sldMk cId="1375418032" sldId="333"/>
            <ac:grpSpMk id="3" creationId="{F0F64549-E108-4B40-B602-99A174200886}"/>
          </ac:grpSpMkLst>
        </pc:grpChg>
        <pc:grpChg chg="add mod">
          <ac:chgData name="Trần Thị Bích" userId="9d8effc8-766d-4e1d-b902-18f00c0dc3e8" providerId="ADAL" clId="{FF938C82-5C35-4659-8106-AD71B324C9BA}" dt="2024-10-05T15:10:26.415" v="2580" actId="1076"/>
          <ac:grpSpMkLst>
            <pc:docMk/>
            <pc:sldMk cId="1375418032" sldId="333"/>
            <ac:grpSpMk id="10" creationId="{33BE3856-56E9-55FD-F929-10B2C0CAA606}"/>
          </ac:grpSpMkLst>
        </pc:grpChg>
        <pc:grpChg chg="add mod">
          <ac:chgData name="Trần Thị Bích" userId="9d8effc8-766d-4e1d-b902-18f00c0dc3e8" providerId="ADAL" clId="{FF938C82-5C35-4659-8106-AD71B324C9BA}" dt="2024-10-05T15:16:51.749" v="2627" actId="1076"/>
          <ac:grpSpMkLst>
            <pc:docMk/>
            <pc:sldMk cId="1375418032" sldId="333"/>
            <ac:grpSpMk id="13" creationId="{1F2506E8-716F-BED2-0BCA-49E666AE3B09}"/>
          </ac:grpSpMkLst>
        </pc:grpChg>
        <pc:grpChg chg="add mod">
          <ac:chgData name="Trần Thị Bích" userId="9d8effc8-766d-4e1d-b902-18f00c0dc3e8" providerId="ADAL" clId="{FF938C82-5C35-4659-8106-AD71B324C9BA}" dt="2024-10-05T15:28:43.216" v="2720" actId="164"/>
          <ac:grpSpMkLst>
            <pc:docMk/>
            <pc:sldMk cId="1375418032" sldId="333"/>
            <ac:grpSpMk id="20" creationId="{BBAD0746-7070-06AF-F3BB-52B6B9498351}"/>
          </ac:grpSpMkLst>
        </pc:grpChg>
        <pc:picChg chg="del mod topLvl">
          <ac:chgData name="Trần Thị Bích" userId="9d8effc8-766d-4e1d-b902-18f00c0dc3e8" providerId="ADAL" clId="{FF938C82-5C35-4659-8106-AD71B324C9BA}" dt="2024-10-05T15:08:35.299" v="2552" actId="478"/>
          <ac:picMkLst>
            <pc:docMk/>
            <pc:sldMk cId="1375418032" sldId="333"/>
            <ac:picMk id="4" creationId="{9D76AE24-8A23-8F1D-D2AD-20A3E27943D0}"/>
          </ac:picMkLst>
        </pc:picChg>
        <pc:picChg chg="add del mod modCrop">
          <ac:chgData name="Trần Thị Bích" userId="9d8effc8-766d-4e1d-b902-18f00c0dc3e8" providerId="ADAL" clId="{FF938C82-5C35-4659-8106-AD71B324C9BA}" dt="2024-10-05T15:09:12.955" v="2563" actId="21"/>
          <ac:picMkLst>
            <pc:docMk/>
            <pc:sldMk cId="1375418032" sldId="333"/>
            <ac:picMk id="8" creationId="{DF0B2DE8-FA24-495A-FD9B-0C9038605985}"/>
          </ac:picMkLst>
        </pc:picChg>
        <pc:picChg chg="add mod">
          <ac:chgData name="Trần Thị Bích" userId="9d8effc8-766d-4e1d-b902-18f00c0dc3e8" providerId="ADAL" clId="{FF938C82-5C35-4659-8106-AD71B324C9BA}" dt="2024-10-05T15:10:24.340" v="2579" actId="164"/>
          <ac:picMkLst>
            <pc:docMk/>
            <pc:sldMk cId="1375418032" sldId="333"/>
            <ac:picMk id="9" creationId="{BFBBB85F-0061-AFE7-23F3-E7DC958D5F37}"/>
          </ac:picMkLst>
        </pc:picChg>
        <pc:picChg chg="add del mod">
          <ac:chgData name="Trần Thị Bích" userId="9d8effc8-766d-4e1d-b902-18f00c0dc3e8" providerId="ADAL" clId="{FF938C82-5C35-4659-8106-AD71B324C9BA}" dt="2024-10-05T15:27:34.939" v="2695" actId="478"/>
          <ac:picMkLst>
            <pc:docMk/>
            <pc:sldMk cId="1375418032" sldId="333"/>
            <ac:picMk id="12" creationId="{7BDB2909-D014-4911-0D88-850D32CCE943}"/>
          </ac:picMkLst>
        </pc:picChg>
        <pc:picChg chg="add mod">
          <ac:chgData name="Trần Thị Bích" userId="9d8effc8-766d-4e1d-b902-18f00c0dc3e8" providerId="ADAL" clId="{FF938C82-5C35-4659-8106-AD71B324C9BA}" dt="2024-10-05T15:28:43.216" v="2720" actId="164"/>
          <ac:picMkLst>
            <pc:docMk/>
            <pc:sldMk cId="1375418032" sldId="333"/>
            <ac:picMk id="17" creationId="{4AE66671-EEA6-FA42-0727-A7CAC476081C}"/>
          </ac:picMkLst>
        </pc:picChg>
        <pc:picChg chg="add mod">
          <ac:chgData name="Trần Thị Bích" userId="9d8effc8-766d-4e1d-b902-18f00c0dc3e8" providerId="ADAL" clId="{FF938C82-5C35-4659-8106-AD71B324C9BA}" dt="2024-10-05T15:28:43.216" v="2720" actId="164"/>
          <ac:picMkLst>
            <pc:docMk/>
            <pc:sldMk cId="1375418032" sldId="333"/>
            <ac:picMk id="19" creationId="{93527217-1D7C-11FC-F81C-1064CE2177D4}"/>
          </ac:picMkLst>
        </pc:picChg>
      </pc:sldChg>
      <pc:sldChg chg="addSp delSp modSp new mod modAnim">
        <pc:chgData name="Trần Thị Bích" userId="9d8effc8-766d-4e1d-b902-18f00c0dc3e8" providerId="ADAL" clId="{FF938C82-5C35-4659-8106-AD71B324C9BA}" dt="2024-10-05T15:24:35.720" v="2685"/>
        <pc:sldMkLst>
          <pc:docMk/>
          <pc:sldMk cId="1775028344" sldId="334"/>
        </pc:sldMkLst>
        <pc:spChg chg="mod">
          <ac:chgData name="Trần Thị Bích" userId="9d8effc8-766d-4e1d-b902-18f00c0dc3e8" providerId="ADAL" clId="{FF938C82-5C35-4659-8106-AD71B324C9BA}" dt="2024-10-05T15:17:15.586" v="2632"/>
          <ac:spMkLst>
            <pc:docMk/>
            <pc:sldMk cId="1775028344" sldId="334"/>
            <ac:spMk id="5" creationId="{D68B2FF0-9CB5-92FE-6460-918231F7DC7C}"/>
          </ac:spMkLst>
        </pc:spChg>
        <pc:spChg chg="mod">
          <ac:chgData name="Trần Thị Bích" userId="9d8effc8-766d-4e1d-b902-18f00c0dc3e8" providerId="ADAL" clId="{FF938C82-5C35-4659-8106-AD71B324C9BA}" dt="2024-10-05T15:17:34.897" v="2635" actId="20577"/>
          <ac:spMkLst>
            <pc:docMk/>
            <pc:sldMk cId="1775028344" sldId="334"/>
            <ac:spMk id="6" creationId="{33885B7F-B56C-C2B2-51A2-AD1BD813BBAE}"/>
          </ac:spMkLst>
        </pc:spChg>
        <pc:spChg chg="add mod">
          <ac:chgData name="Trần Thị Bích" userId="9d8effc8-766d-4e1d-b902-18f00c0dc3e8" providerId="ADAL" clId="{FF938C82-5C35-4659-8106-AD71B324C9BA}" dt="2024-10-05T15:21:31.945" v="2656" actId="14100"/>
          <ac:spMkLst>
            <pc:docMk/>
            <pc:sldMk cId="1775028344" sldId="334"/>
            <ac:spMk id="7" creationId="{82DA6783-2DE8-C382-5072-EF66175B2C69}"/>
          </ac:spMkLst>
        </pc:spChg>
        <pc:spChg chg="add mod">
          <ac:chgData name="Trần Thị Bích" userId="9d8effc8-766d-4e1d-b902-18f00c0dc3e8" providerId="ADAL" clId="{FF938C82-5C35-4659-8106-AD71B324C9BA}" dt="2024-10-05T15:24:07.139" v="2680" actId="164"/>
          <ac:spMkLst>
            <pc:docMk/>
            <pc:sldMk cId="1775028344" sldId="334"/>
            <ac:spMk id="10" creationId="{407102B3-1970-8751-B2FC-91A4B5884E36}"/>
          </ac:spMkLst>
        </pc:spChg>
        <pc:grpChg chg="add mod">
          <ac:chgData name="Trần Thị Bích" userId="9d8effc8-766d-4e1d-b902-18f00c0dc3e8" providerId="ADAL" clId="{FF938C82-5C35-4659-8106-AD71B324C9BA}" dt="2024-10-05T15:17:15.586" v="2632"/>
          <ac:grpSpMkLst>
            <pc:docMk/>
            <pc:sldMk cId="1775028344" sldId="334"/>
            <ac:grpSpMk id="2" creationId="{F9F5A416-7CF0-616C-7274-59AD73ABA3FB}"/>
          </ac:grpSpMkLst>
        </pc:grpChg>
        <pc:grpChg chg="mod">
          <ac:chgData name="Trần Thị Bích" userId="9d8effc8-766d-4e1d-b902-18f00c0dc3e8" providerId="ADAL" clId="{FF938C82-5C35-4659-8106-AD71B324C9BA}" dt="2024-10-05T15:17:15.586" v="2632"/>
          <ac:grpSpMkLst>
            <pc:docMk/>
            <pc:sldMk cId="1775028344" sldId="334"/>
            <ac:grpSpMk id="3" creationId="{DC90FA18-F405-5622-2C90-EA0328D039D4}"/>
          </ac:grpSpMkLst>
        </pc:grpChg>
        <pc:grpChg chg="add del mod">
          <ac:chgData name="Trần Thị Bích" userId="9d8effc8-766d-4e1d-b902-18f00c0dc3e8" providerId="ADAL" clId="{FF938C82-5C35-4659-8106-AD71B324C9BA}" dt="2024-10-05T15:24:09.550" v="2681" actId="21"/>
          <ac:grpSpMkLst>
            <pc:docMk/>
            <pc:sldMk cId="1775028344" sldId="334"/>
            <ac:grpSpMk id="13" creationId="{737F56D2-2EE8-3693-898E-41E179E5D740}"/>
          </ac:grpSpMkLst>
        </pc:grpChg>
        <pc:picChg chg="mod">
          <ac:chgData name="Trần Thị Bích" userId="9d8effc8-766d-4e1d-b902-18f00c0dc3e8" providerId="ADAL" clId="{FF938C82-5C35-4659-8106-AD71B324C9BA}" dt="2024-10-05T15:17:15.586" v="2632"/>
          <ac:picMkLst>
            <pc:docMk/>
            <pc:sldMk cId="1775028344" sldId="334"/>
            <ac:picMk id="4" creationId="{B6C93A7C-1FD0-3806-72E5-03CDC37282AA}"/>
          </ac:picMkLst>
        </pc:picChg>
        <pc:picChg chg="add mod">
          <ac:chgData name="Trần Thị Bích" userId="9d8effc8-766d-4e1d-b902-18f00c0dc3e8" providerId="ADAL" clId="{FF938C82-5C35-4659-8106-AD71B324C9BA}" dt="2024-10-05T15:24:07.139" v="2680" actId="164"/>
          <ac:picMkLst>
            <pc:docMk/>
            <pc:sldMk cId="1775028344" sldId="334"/>
            <ac:picMk id="9" creationId="{97B3492C-7A79-5AD2-39E6-DC47AEDC0318}"/>
          </ac:picMkLst>
        </pc:picChg>
        <pc:picChg chg="add mod">
          <ac:chgData name="Trần Thị Bích" userId="9d8effc8-766d-4e1d-b902-18f00c0dc3e8" providerId="ADAL" clId="{FF938C82-5C35-4659-8106-AD71B324C9BA}" dt="2024-10-05T15:24:07.139" v="2680" actId="164"/>
          <ac:picMkLst>
            <pc:docMk/>
            <pc:sldMk cId="1775028344" sldId="334"/>
            <ac:picMk id="12" creationId="{FFAE4F65-4E1E-9412-7D55-DFAC1717C0CC}"/>
          </ac:picMkLst>
        </pc:picChg>
        <pc:picChg chg="add mod">
          <ac:chgData name="Trần Thị Bích" userId="9d8effc8-766d-4e1d-b902-18f00c0dc3e8" providerId="ADAL" clId="{FF938C82-5C35-4659-8106-AD71B324C9BA}" dt="2024-10-05T15:24:15.351" v="2683" actId="1076"/>
          <ac:picMkLst>
            <pc:docMk/>
            <pc:sldMk cId="1775028344" sldId="334"/>
            <ac:picMk id="14" creationId="{E07C3D0F-2F93-EF86-7C67-4B39F35F5750}"/>
          </ac:picMkLst>
        </pc:picChg>
      </pc:sldChg>
      <pc:sldChg chg="addSp modSp new mod modAnim">
        <pc:chgData name="Trần Thị Bích" userId="9d8effc8-766d-4e1d-b902-18f00c0dc3e8" providerId="ADAL" clId="{FF938C82-5C35-4659-8106-AD71B324C9BA}" dt="2024-10-05T15:38:06.865" v="3093" actId="20577"/>
        <pc:sldMkLst>
          <pc:docMk/>
          <pc:sldMk cId="2670806551" sldId="335"/>
        </pc:sldMkLst>
        <pc:spChg chg="mod">
          <ac:chgData name="Trần Thị Bích" userId="9d8effc8-766d-4e1d-b902-18f00c0dc3e8" providerId="ADAL" clId="{FF938C82-5C35-4659-8106-AD71B324C9BA}" dt="2024-10-05T15:24:52.552" v="2687"/>
          <ac:spMkLst>
            <pc:docMk/>
            <pc:sldMk cId="2670806551" sldId="335"/>
            <ac:spMk id="5" creationId="{F90DA8CB-1F56-66BE-AF78-0188B4A27B1E}"/>
          </ac:spMkLst>
        </pc:spChg>
        <pc:spChg chg="mod">
          <ac:chgData name="Trần Thị Bích" userId="9d8effc8-766d-4e1d-b902-18f00c0dc3e8" providerId="ADAL" clId="{FF938C82-5C35-4659-8106-AD71B324C9BA}" dt="2024-10-05T15:25:13.059" v="2690" actId="20577"/>
          <ac:spMkLst>
            <pc:docMk/>
            <pc:sldMk cId="2670806551" sldId="335"/>
            <ac:spMk id="6" creationId="{B74E1101-2E27-E5A6-0A6A-E3E88F5B44E5}"/>
          </ac:spMkLst>
        </pc:spChg>
        <pc:spChg chg="mod">
          <ac:chgData name="Trần Thị Bích" userId="9d8effc8-766d-4e1d-b902-18f00c0dc3e8" providerId="ADAL" clId="{FF938C82-5C35-4659-8106-AD71B324C9BA}" dt="2024-10-05T15:38:00.358" v="3091" actId="14100"/>
          <ac:spMkLst>
            <pc:docMk/>
            <pc:sldMk cId="2670806551" sldId="335"/>
            <ac:spMk id="10" creationId="{F2058C88-B842-8A0B-5E2E-069D231EDD08}"/>
          </ac:spMkLst>
        </pc:spChg>
        <pc:spChg chg="mod">
          <ac:chgData name="Trần Thị Bích" userId="9d8effc8-766d-4e1d-b902-18f00c0dc3e8" providerId="ADAL" clId="{FF938C82-5C35-4659-8106-AD71B324C9BA}" dt="2024-10-05T15:38:06.865" v="3093" actId="20577"/>
          <ac:spMkLst>
            <pc:docMk/>
            <pc:sldMk cId="2670806551" sldId="335"/>
            <ac:spMk id="11" creationId="{8B733EF8-09EC-C1AC-461C-440A0F985A1A}"/>
          </ac:spMkLst>
        </pc:spChg>
        <pc:grpChg chg="add mod">
          <ac:chgData name="Trần Thị Bích" userId="9d8effc8-766d-4e1d-b902-18f00c0dc3e8" providerId="ADAL" clId="{FF938C82-5C35-4659-8106-AD71B324C9BA}" dt="2024-10-05T15:24:52.552" v="2687"/>
          <ac:grpSpMkLst>
            <pc:docMk/>
            <pc:sldMk cId="2670806551" sldId="335"/>
            <ac:grpSpMk id="2" creationId="{225274E1-C6B6-787F-AC24-4DBC69F9B45C}"/>
          </ac:grpSpMkLst>
        </pc:grpChg>
        <pc:grpChg chg="mod">
          <ac:chgData name="Trần Thị Bích" userId="9d8effc8-766d-4e1d-b902-18f00c0dc3e8" providerId="ADAL" clId="{FF938C82-5C35-4659-8106-AD71B324C9BA}" dt="2024-10-05T15:24:52.552" v="2687"/>
          <ac:grpSpMkLst>
            <pc:docMk/>
            <pc:sldMk cId="2670806551" sldId="335"/>
            <ac:grpSpMk id="3" creationId="{AF358487-9062-AE01-A5EF-5BB5F22556E2}"/>
          </ac:grpSpMkLst>
        </pc:grpChg>
        <pc:grpChg chg="add mod">
          <ac:chgData name="Trần Thị Bích" userId="9d8effc8-766d-4e1d-b902-18f00c0dc3e8" providerId="ADAL" clId="{FF938C82-5C35-4659-8106-AD71B324C9BA}" dt="2024-10-05T15:30:36.108" v="2742" actId="1076"/>
          <ac:grpSpMkLst>
            <pc:docMk/>
            <pc:sldMk cId="2670806551" sldId="335"/>
            <ac:grpSpMk id="9" creationId="{C472CC7B-C2DE-C81B-31EF-0895CF34C41D}"/>
          </ac:grpSpMkLst>
        </pc:grpChg>
        <pc:picChg chg="mod">
          <ac:chgData name="Trần Thị Bích" userId="9d8effc8-766d-4e1d-b902-18f00c0dc3e8" providerId="ADAL" clId="{FF938C82-5C35-4659-8106-AD71B324C9BA}" dt="2024-10-05T15:24:52.552" v="2687"/>
          <ac:picMkLst>
            <pc:docMk/>
            <pc:sldMk cId="2670806551" sldId="335"/>
            <ac:picMk id="4" creationId="{75E07394-C998-2A77-D989-4D7F179E5A94}"/>
          </ac:picMkLst>
        </pc:picChg>
        <pc:picChg chg="add mod">
          <ac:chgData name="Trần Thị Bích" userId="9d8effc8-766d-4e1d-b902-18f00c0dc3e8" providerId="ADAL" clId="{FF938C82-5C35-4659-8106-AD71B324C9BA}" dt="2024-10-05T15:29:49.669" v="2731" actId="14100"/>
          <ac:picMkLst>
            <pc:docMk/>
            <pc:sldMk cId="2670806551" sldId="335"/>
            <ac:picMk id="8" creationId="{8F7AB973-7804-AA73-268B-E7DB8703C8DA}"/>
          </ac:picMkLst>
        </pc:picChg>
      </pc:sldChg>
      <pc:sldChg chg="addSp modSp new mod modAnim">
        <pc:chgData name="Trần Thị Bích" userId="9d8effc8-766d-4e1d-b902-18f00c0dc3e8" providerId="ADAL" clId="{FF938C82-5C35-4659-8106-AD71B324C9BA}" dt="2024-10-05T15:35:22.016" v="3080" actId="20577"/>
        <pc:sldMkLst>
          <pc:docMk/>
          <pc:sldMk cId="24142451" sldId="336"/>
        </pc:sldMkLst>
        <pc:spChg chg="mod">
          <ac:chgData name="Trần Thị Bích" userId="9d8effc8-766d-4e1d-b902-18f00c0dc3e8" providerId="ADAL" clId="{FF938C82-5C35-4659-8106-AD71B324C9BA}" dt="2024-10-05T15:30:49.790" v="2744"/>
          <ac:spMkLst>
            <pc:docMk/>
            <pc:sldMk cId="24142451" sldId="336"/>
            <ac:spMk id="5" creationId="{32CFEF03-50BB-A39B-084F-47C9393F206C}"/>
          </ac:spMkLst>
        </pc:spChg>
        <pc:spChg chg="mod">
          <ac:chgData name="Trần Thị Bích" userId="9d8effc8-766d-4e1d-b902-18f00c0dc3e8" providerId="ADAL" clId="{FF938C82-5C35-4659-8106-AD71B324C9BA}" dt="2024-10-05T15:35:22.016" v="3080" actId="20577"/>
          <ac:spMkLst>
            <pc:docMk/>
            <pc:sldMk cId="24142451" sldId="336"/>
            <ac:spMk id="6" creationId="{00BA777E-C12E-B6BD-1A16-92CA4333EACC}"/>
          </ac:spMkLst>
        </pc:spChg>
        <pc:spChg chg="mod">
          <ac:chgData name="Trần Thị Bích" userId="9d8effc8-766d-4e1d-b902-18f00c0dc3e8" providerId="ADAL" clId="{FF938C82-5C35-4659-8106-AD71B324C9BA}" dt="2024-10-05T15:32:42.228" v="2888" actId="20577"/>
          <ac:spMkLst>
            <pc:docMk/>
            <pc:sldMk cId="24142451" sldId="336"/>
            <ac:spMk id="9" creationId="{9A3DD591-7271-BE2F-01B1-C989036E7885}"/>
          </ac:spMkLst>
        </pc:spChg>
        <pc:spChg chg="mod">
          <ac:chgData name="Trần Thị Bích" userId="9d8effc8-766d-4e1d-b902-18f00c0dc3e8" providerId="ADAL" clId="{FF938C82-5C35-4659-8106-AD71B324C9BA}" dt="2024-10-05T15:31:54.578" v="2749"/>
          <ac:spMkLst>
            <pc:docMk/>
            <pc:sldMk cId="24142451" sldId="336"/>
            <ac:spMk id="10" creationId="{58C0EE33-7FD9-EB65-3D16-25B36105E944}"/>
          </ac:spMkLst>
        </pc:spChg>
        <pc:spChg chg="mod">
          <ac:chgData name="Trần Thị Bích" userId="9d8effc8-766d-4e1d-b902-18f00c0dc3e8" providerId="ADAL" clId="{FF938C82-5C35-4659-8106-AD71B324C9BA}" dt="2024-10-05T15:32:08.298" v="2753" actId="20577"/>
          <ac:spMkLst>
            <pc:docMk/>
            <pc:sldMk cId="24142451" sldId="336"/>
            <ac:spMk id="11" creationId="{001DBDC7-E70D-C259-BC52-C2D0A2D540D8}"/>
          </ac:spMkLst>
        </pc:spChg>
        <pc:spChg chg="mod">
          <ac:chgData name="Trần Thị Bích" userId="9d8effc8-766d-4e1d-b902-18f00c0dc3e8" providerId="ADAL" clId="{FF938C82-5C35-4659-8106-AD71B324C9BA}" dt="2024-10-05T15:31:54.578" v="2749"/>
          <ac:spMkLst>
            <pc:docMk/>
            <pc:sldMk cId="24142451" sldId="336"/>
            <ac:spMk id="13" creationId="{0D8EE8C5-7A48-57AC-A4A1-53509F78B0BB}"/>
          </ac:spMkLst>
        </pc:spChg>
        <pc:spChg chg="mod">
          <ac:chgData name="Trần Thị Bích" userId="9d8effc8-766d-4e1d-b902-18f00c0dc3e8" providerId="ADAL" clId="{FF938C82-5C35-4659-8106-AD71B324C9BA}" dt="2024-10-05T15:32:10.501" v="2754" actId="20577"/>
          <ac:spMkLst>
            <pc:docMk/>
            <pc:sldMk cId="24142451" sldId="336"/>
            <ac:spMk id="14" creationId="{35A04D43-955F-7E47-B1FF-43CDCD790155}"/>
          </ac:spMkLst>
        </pc:spChg>
        <pc:spChg chg="mod">
          <ac:chgData name="Trần Thị Bích" userId="9d8effc8-766d-4e1d-b902-18f00c0dc3e8" providerId="ADAL" clId="{FF938C82-5C35-4659-8106-AD71B324C9BA}" dt="2024-10-05T15:33:01.063" v="2966" actId="20577"/>
          <ac:spMkLst>
            <pc:docMk/>
            <pc:sldMk cId="24142451" sldId="336"/>
            <ac:spMk id="15" creationId="{DE19ADB7-D8C0-A6C4-80A2-388B57420668}"/>
          </ac:spMkLst>
        </pc:spChg>
        <pc:spChg chg="mod">
          <ac:chgData name="Trần Thị Bích" userId="9d8effc8-766d-4e1d-b902-18f00c0dc3e8" providerId="ADAL" clId="{FF938C82-5C35-4659-8106-AD71B324C9BA}" dt="2024-10-05T15:31:54.578" v="2749"/>
          <ac:spMkLst>
            <pc:docMk/>
            <pc:sldMk cId="24142451" sldId="336"/>
            <ac:spMk id="17" creationId="{FAC2A78D-658D-2593-D453-215DDF8F9C23}"/>
          </ac:spMkLst>
        </pc:spChg>
        <pc:spChg chg="mod">
          <ac:chgData name="Trần Thị Bích" userId="9d8effc8-766d-4e1d-b902-18f00c0dc3e8" providerId="ADAL" clId="{FF938C82-5C35-4659-8106-AD71B324C9BA}" dt="2024-10-05T15:32:12.343" v="2755" actId="20577"/>
          <ac:spMkLst>
            <pc:docMk/>
            <pc:sldMk cId="24142451" sldId="336"/>
            <ac:spMk id="18" creationId="{AB826141-9005-586F-ACEC-595184406147}"/>
          </ac:spMkLst>
        </pc:spChg>
        <pc:spChg chg="mod">
          <ac:chgData name="Trần Thị Bích" userId="9d8effc8-766d-4e1d-b902-18f00c0dc3e8" providerId="ADAL" clId="{FF938C82-5C35-4659-8106-AD71B324C9BA}" dt="2024-10-05T15:33:11.770" v="3009" actId="20577"/>
          <ac:spMkLst>
            <pc:docMk/>
            <pc:sldMk cId="24142451" sldId="336"/>
            <ac:spMk id="19" creationId="{96A2129B-45EB-4265-A4AD-9FDFC1ED3B64}"/>
          </ac:spMkLst>
        </pc:spChg>
        <pc:spChg chg="mod">
          <ac:chgData name="Trần Thị Bích" userId="9d8effc8-766d-4e1d-b902-18f00c0dc3e8" providerId="ADAL" clId="{FF938C82-5C35-4659-8106-AD71B324C9BA}" dt="2024-10-05T15:32:00.332" v="2751"/>
          <ac:spMkLst>
            <pc:docMk/>
            <pc:sldMk cId="24142451" sldId="336"/>
            <ac:spMk id="21" creationId="{31A3B693-4BDA-BA10-03BD-7BC8F4A048C9}"/>
          </ac:spMkLst>
        </pc:spChg>
        <pc:spChg chg="mod">
          <ac:chgData name="Trần Thị Bích" userId="9d8effc8-766d-4e1d-b902-18f00c0dc3e8" providerId="ADAL" clId="{FF938C82-5C35-4659-8106-AD71B324C9BA}" dt="2024-10-05T15:32:21.538" v="2757" actId="207"/>
          <ac:spMkLst>
            <pc:docMk/>
            <pc:sldMk cId="24142451" sldId="336"/>
            <ac:spMk id="22" creationId="{35629F03-5836-9D1A-EC5F-2E55E326C9F4}"/>
          </ac:spMkLst>
        </pc:spChg>
        <pc:spChg chg="mod">
          <ac:chgData name="Trần Thị Bích" userId="9d8effc8-766d-4e1d-b902-18f00c0dc3e8" providerId="ADAL" clId="{FF938C82-5C35-4659-8106-AD71B324C9BA}" dt="2024-10-05T15:33:29.820" v="3070" actId="20577"/>
          <ac:spMkLst>
            <pc:docMk/>
            <pc:sldMk cId="24142451" sldId="336"/>
            <ac:spMk id="23" creationId="{D265ABDA-D486-3EBF-BCD7-1A08F44FC44E}"/>
          </ac:spMkLst>
        </pc:spChg>
        <pc:grpChg chg="add mod">
          <ac:chgData name="Trần Thị Bích" userId="9d8effc8-766d-4e1d-b902-18f00c0dc3e8" providerId="ADAL" clId="{FF938C82-5C35-4659-8106-AD71B324C9BA}" dt="2024-10-05T15:30:49.790" v="2744"/>
          <ac:grpSpMkLst>
            <pc:docMk/>
            <pc:sldMk cId="24142451" sldId="336"/>
            <ac:grpSpMk id="2" creationId="{F343330D-A2E2-8C1F-1228-ABF8AD4FE828}"/>
          </ac:grpSpMkLst>
        </pc:grpChg>
        <pc:grpChg chg="mod">
          <ac:chgData name="Trần Thị Bích" userId="9d8effc8-766d-4e1d-b902-18f00c0dc3e8" providerId="ADAL" clId="{FF938C82-5C35-4659-8106-AD71B324C9BA}" dt="2024-10-05T15:30:49.790" v="2744"/>
          <ac:grpSpMkLst>
            <pc:docMk/>
            <pc:sldMk cId="24142451" sldId="336"/>
            <ac:grpSpMk id="3" creationId="{32BBFE3E-151D-1935-062F-DC8FB3CF48D6}"/>
          </ac:grpSpMkLst>
        </pc:grpChg>
        <pc:grpChg chg="add mod">
          <ac:chgData name="Trần Thị Bích" userId="9d8effc8-766d-4e1d-b902-18f00c0dc3e8" providerId="ADAL" clId="{FF938C82-5C35-4659-8106-AD71B324C9BA}" dt="2024-10-05T15:31:57.528" v="2750" actId="1076"/>
          <ac:grpSpMkLst>
            <pc:docMk/>
            <pc:sldMk cId="24142451" sldId="336"/>
            <ac:grpSpMk id="7" creationId="{B1FD741D-6881-6599-824B-B59F26967E2D}"/>
          </ac:grpSpMkLst>
        </pc:grpChg>
        <pc:grpChg chg="mod">
          <ac:chgData name="Trần Thị Bích" userId="9d8effc8-766d-4e1d-b902-18f00c0dc3e8" providerId="ADAL" clId="{FF938C82-5C35-4659-8106-AD71B324C9BA}" dt="2024-10-05T15:31:54.578" v="2749"/>
          <ac:grpSpMkLst>
            <pc:docMk/>
            <pc:sldMk cId="24142451" sldId="336"/>
            <ac:grpSpMk id="8" creationId="{8B547C4F-CF7D-C517-E778-9DA1136BAAD5}"/>
          </ac:grpSpMkLst>
        </pc:grpChg>
        <pc:grpChg chg="add mod">
          <ac:chgData name="Trần Thị Bích" userId="9d8effc8-766d-4e1d-b902-18f00c0dc3e8" providerId="ADAL" clId="{FF938C82-5C35-4659-8106-AD71B324C9BA}" dt="2024-10-05T15:31:57.528" v="2750" actId="1076"/>
          <ac:grpSpMkLst>
            <pc:docMk/>
            <pc:sldMk cId="24142451" sldId="336"/>
            <ac:grpSpMk id="12" creationId="{66652E1E-B0D4-9221-6645-46E8FFC4E6D4}"/>
          </ac:grpSpMkLst>
        </pc:grpChg>
        <pc:grpChg chg="add mod">
          <ac:chgData name="Trần Thị Bích" userId="9d8effc8-766d-4e1d-b902-18f00c0dc3e8" providerId="ADAL" clId="{FF938C82-5C35-4659-8106-AD71B324C9BA}" dt="2024-10-05T15:31:57.528" v="2750" actId="1076"/>
          <ac:grpSpMkLst>
            <pc:docMk/>
            <pc:sldMk cId="24142451" sldId="336"/>
            <ac:grpSpMk id="16" creationId="{9E6E68E8-A723-193B-B007-3B9263013192}"/>
          </ac:grpSpMkLst>
        </pc:grpChg>
        <pc:grpChg chg="add mod">
          <ac:chgData name="Trần Thị Bích" userId="9d8effc8-766d-4e1d-b902-18f00c0dc3e8" providerId="ADAL" clId="{FF938C82-5C35-4659-8106-AD71B324C9BA}" dt="2024-10-05T15:32:05.129" v="2752" actId="1076"/>
          <ac:grpSpMkLst>
            <pc:docMk/>
            <pc:sldMk cId="24142451" sldId="336"/>
            <ac:grpSpMk id="20" creationId="{453E4314-5DF7-963D-0CB2-41DD1319724B}"/>
          </ac:grpSpMkLst>
        </pc:grpChg>
        <pc:picChg chg="mod">
          <ac:chgData name="Trần Thị Bích" userId="9d8effc8-766d-4e1d-b902-18f00c0dc3e8" providerId="ADAL" clId="{FF938C82-5C35-4659-8106-AD71B324C9BA}" dt="2024-10-05T15:30:49.790" v="2744"/>
          <ac:picMkLst>
            <pc:docMk/>
            <pc:sldMk cId="24142451" sldId="336"/>
            <ac:picMk id="4" creationId="{7516355A-78D8-A207-20D4-C9DFDB72BD8D}"/>
          </ac:picMkLst>
        </pc:picChg>
      </pc:sldChg>
      <pc:sldChg chg="addSp delSp modSp add mod ord modAnim">
        <pc:chgData name="Trần Thị Bích" userId="9d8effc8-766d-4e1d-b902-18f00c0dc3e8" providerId="ADAL" clId="{FF938C82-5C35-4659-8106-AD71B324C9BA}" dt="2024-10-05T15:39:29.678" v="3107" actId="113"/>
        <pc:sldMkLst>
          <pc:docMk/>
          <pc:sldMk cId="1138382175" sldId="337"/>
        </pc:sldMkLst>
        <pc:spChg chg="mod">
          <ac:chgData name="Trần Thị Bích" userId="9d8effc8-766d-4e1d-b902-18f00c0dc3e8" providerId="ADAL" clId="{FF938C82-5C35-4659-8106-AD71B324C9BA}" dt="2024-10-05T15:35:44.200" v="3083" actId="20577"/>
          <ac:spMkLst>
            <pc:docMk/>
            <pc:sldMk cId="1138382175" sldId="337"/>
            <ac:spMk id="6" creationId="{B74E1101-2E27-E5A6-0A6A-E3E88F5B44E5}"/>
          </ac:spMkLst>
        </pc:spChg>
        <pc:spChg chg="mod">
          <ac:chgData name="Trần Thị Bích" userId="9d8effc8-766d-4e1d-b902-18f00c0dc3e8" providerId="ADAL" clId="{FF938C82-5C35-4659-8106-AD71B324C9BA}" dt="2024-10-05T15:39:07.618" v="3103" actId="1076"/>
          <ac:spMkLst>
            <pc:docMk/>
            <pc:sldMk cId="1138382175" sldId="337"/>
            <ac:spMk id="10" creationId="{F2058C88-B842-8A0B-5E2E-069D231EDD08}"/>
          </ac:spMkLst>
        </pc:spChg>
        <pc:spChg chg="mod">
          <ac:chgData name="Trần Thị Bích" userId="9d8effc8-766d-4e1d-b902-18f00c0dc3e8" providerId="ADAL" clId="{FF938C82-5C35-4659-8106-AD71B324C9BA}" dt="2024-10-05T15:39:29.678" v="3107" actId="113"/>
          <ac:spMkLst>
            <pc:docMk/>
            <pc:sldMk cId="1138382175" sldId="337"/>
            <ac:spMk id="11" creationId="{8B733EF8-09EC-C1AC-461C-440A0F985A1A}"/>
          </ac:spMkLst>
        </pc:spChg>
        <pc:grpChg chg="mod">
          <ac:chgData name="Trần Thị Bích" userId="9d8effc8-766d-4e1d-b902-18f00c0dc3e8" providerId="ADAL" clId="{FF938C82-5C35-4659-8106-AD71B324C9BA}" dt="2024-10-05T15:39:22.148" v="3106" actId="14100"/>
          <ac:grpSpMkLst>
            <pc:docMk/>
            <pc:sldMk cId="1138382175" sldId="337"/>
            <ac:grpSpMk id="9" creationId="{C472CC7B-C2DE-C81B-31EF-0895CF34C41D}"/>
          </ac:grpSpMkLst>
        </pc:grpChg>
        <pc:picChg chg="add mod">
          <ac:chgData name="Trần Thị Bích" userId="9d8effc8-766d-4e1d-b902-18f00c0dc3e8" providerId="ADAL" clId="{FF938C82-5C35-4659-8106-AD71B324C9BA}" dt="2024-10-05T15:36:26.788" v="3089" actId="1076"/>
          <ac:picMkLst>
            <pc:docMk/>
            <pc:sldMk cId="1138382175" sldId="337"/>
            <ac:picMk id="7" creationId="{8C58E10F-9FAC-2FD2-67F5-DC9AD1E57486}"/>
          </ac:picMkLst>
        </pc:picChg>
        <pc:picChg chg="del">
          <ac:chgData name="Trần Thị Bích" userId="9d8effc8-766d-4e1d-b902-18f00c0dc3e8" providerId="ADAL" clId="{FF938C82-5C35-4659-8106-AD71B324C9BA}" dt="2024-10-05T15:35:56.448" v="3084" actId="478"/>
          <ac:picMkLst>
            <pc:docMk/>
            <pc:sldMk cId="1138382175" sldId="337"/>
            <ac:picMk id="8" creationId="{8F7AB973-7804-AA73-268B-E7DB8703C8DA}"/>
          </ac:picMkLst>
        </pc:picChg>
      </pc:sldChg>
      <pc:sldChg chg="addSp modSp new mod modAnim">
        <pc:chgData name="Trần Thị Bích" userId="9d8effc8-766d-4e1d-b902-18f00c0dc3e8" providerId="ADAL" clId="{FF938C82-5C35-4659-8106-AD71B324C9BA}" dt="2024-10-05T15:41:41.798" v="3124" actId="1076"/>
        <pc:sldMkLst>
          <pc:docMk/>
          <pc:sldMk cId="3122938965" sldId="338"/>
        </pc:sldMkLst>
        <pc:spChg chg="mod">
          <ac:chgData name="Trần Thị Bích" userId="9d8effc8-766d-4e1d-b902-18f00c0dc3e8" providerId="ADAL" clId="{FF938C82-5C35-4659-8106-AD71B324C9BA}" dt="2024-10-05T15:40:07.655" v="3109"/>
          <ac:spMkLst>
            <pc:docMk/>
            <pc:sldMk cId="3122938965" sldId="338"/>
            <ac:spMk id="4" creationId="{BCADCA0C-8D93-33ED-2066-A8B144F74E32}"/>
          </ac:spMkLst>
        </pc:spChg>
        <pc:spChg chg="mod">
          <ac:chgData name="Trần Thị Bích" userId="9d8effc8-766d-4e1d-b902-18f00c0dc3e8" providerId="ADAL" clId="{FF938C82-5C35-4659-8106-AD71B324C9BA}" dt="2024-10-05T15:41:28.685" v="3120" actId="113"/>
          <ac:spMkLst>
            <pc:docMk/>
            <pc:sldMk cId="3122938965" sldId="338"/>
            <ac:spMk id="5" creationId="{910AB978-2911-302A-DA9F-3790B0A12710}"/>
          </ac:spMkLst>
        </pc:spChg>
        <pc:grpChg chg="add mod">
          <ac:chgData name="Trần Thị Bích" userId="9d8effc8-766d-4e1d-b902-18f00c0dc3e8" providerId="ADAL" clId="{FF938C82-5C35-4659-8106-AD71B324C9BA}" dt="2024-10-05T15:41:39.974" v="3123" actId="1076"/>
          <ac:grpSpMkLst>
            <pc:docMk/>
            <pc:sldMk cId="3122938965" sldId="338"/>
            <ac:grpSpMk id="3" creationId="{893243E5-BC63-E803-108A-9EBEE2681804}"/>
          </ac:grpSpMkLst>
        </pc:grpChg>
        <pc:picChg chg="add mod">
          <ac:chgData name="Trần Thị Bích" userId="9d8effc8-766d-4e1d-b902-18f00c0dc3e8" providerId="ADAL" clId="{FF938C82-5C35-4659-8106-AD71B324C9BA}" dt="2024-10-05T15:41:41.798" v="3124" actId="1076"/>
          <ac:picMkLst>
            <pc:docMk/>
            <pc:sldMk cId="3122938965" sldId="338"/>
            <ac:picMk id="2" creationId="{F9977F38-0CD4-A16D-5982-01E38433FEDE}"/>
          </ac:picMkLst>
        </pc:picChg>
      </pc:sldChg>
      <pc:sldChg chg="addSp delSp modSp add mod ord delAnim modAnim">
        <pc:chgData name="Trần Thị Bích" userId="9d8effc8-766d-4e1d-b902-18f00c0dc3e8" providerId="ADAL" clId="{FF938C82-5C35-4659-8106-AD71B324C9BA}" dt="2024-10-05T15:44:41.078" v="3318"/>
        <pc:sldMkLst>
          <pc:docMk/>
          <pc:sldMk cId="1692107650" sldId="339"/>
        </pc:sldMkLst>
        <pc:spChg chg="mod">
          <ac:chgData name="Trần Thị Bích" userId="9d8effc8-766d-4e1d-b902-18f00c0dc3e8" providerId="ADAL" clId="{FF938C82-5C35-4659-8106-AD71B324C9BA}" dt="2024-10-05T15:42:19.583" v="3129"/>
          <ac:spMkLst>
            <pc:docMk/>
            <pc:sldMk cId="1692107650" sldId="339"/>
            <ac:spMk id="4" creationId="{B48C6ECD-89B3-83AD-9F45-EEE816CF08A4}"/>
          </ac:spMkLst>
        </pc:spChg>
        <pc:spChg chg="mod">
          <ac:chgData name="Trần Thị Bích" userId="9d8effc8-766d-4e1d-b902-18f00c0dc3e8" providerId="ADAL" clId="{FF938C82-5C35-4659-8106-AD71B324C9BA}" dt="2024-10-05T15:42:19.583" v="3129"/>
          <ac:spMkLst>
            <pc:docMk/>
            <pc:sldMk cId="1692107650" sldId="339"/>
            <ac:spMk id="5" creationId="{1E7B84E6-A59F-BFF7-5A65-9F984ABB1684}"/>
          </ac:spMkLst>
        </pc:spChg>
        <pc:spChg chg="mod">
          <ac:chgData name="Trần Thị Bích" userId="9d8effc8-766d-4e1d-b902-18f00c0dc3e8" providerId="ADAL" clId="{FF938C82-5C35-4659-8106-AD71B324C9BA}" dt="2024-10-05T15:44:23.207" v="3313" actId="255"/>
          <ac:spMkLst>
            <pc:docMk/>
            <pc:sldMk cId="1692107650" sldId="339"/>
            <ac:spMk id="7" creationId="{53866E81-38E2-3133-FA33-D963E5C1F73B}"/>
          </ac:spMkLst>
        </pc:spChg>
        <pc:spChg chg="mod">
          <ac:chgData name="Trần Thị Bích" userId="9d8effc8-766d-4e1d-b902-18f00c0dc3e8" providerId="ADAL" clId="{FF938C82-5C35-4659-8106-AD71B324C9BA}" dt="2024-10-05T15:44:23.207" v="3313" actId="255"/>
          <ac:spMkLst>
            <pc:docMk/>
            <pc:sldMk cId="1692107650" sldId="339"/>
            <ac:spMk id="9" creationId="{E0894211-CF25-B433-7F3C-75A0DFB2DDF1}"/>
          </ac:spMkLst>
        </pc:spChg>
        <pc:spChg chg="mod">
          <ac:chgData name="Trần Thị Bích" userId="9d8effc8-766d-4e1d-b902-18f00c0dc3e8" providerId="ADAL" clId="{FF938C82-5C35-4659-8106-AD71B324C9BA}" dt="2024-10-05T15:44:23.207" v="3313" actId="255"/>
          <ac:spMkLst>
            <pc:docMk/>
            <pc:sldMk cId="1692107650" sldId="339"/>
            <ac:spMk id="10" creationId="{0D11F214-D2A4-F656-FE60-6600BCD37345}"/>
          </ac:spMkLst>
        </pc:spChg>
        <pc:grpChg chg="add del mod">
          <ac:chgData name="Trần Thị Bích" userId="9d8effc8-766d-4e1d-b902-18f00c0dc3e8" providerId="ADAL" clId="{FF938C82-5C35-4659-8106-AD71B324C9BA}" dt="2024-10-05T15:42:39.658" v="3130" actId="478"/>
          <ac:grpSpMkLst>
            <pc:docMk/>
            <pc:sldMk cId="1692107650" sldId="339"/>
            <ac:grpSpMk id="3" creationId="{D47C1476-0EF0-1D48-4A3A-1B00521E71F1}"/>
          </ac:grpSpMkLst>
        </pc:grpChg>
        <pc:grpChg chg="add del mod">
          <ac:chgData name="Trần Thị Bích" userId="9d8effc8-766d-4e1d-b902-18f00c0dc3e8" providerId="ADAL" clId="{FF938C82-5C35-4659-8106-AD71B324C9BA}" dt="2024-10-05T15:44:29.810" v="3315" actId="21"/>
          <ac:grpSpMkLst>
            <pc:docMk/>
            <pc:sldMk cId="1692107650" sldId="339"/>
            <ac:grpSpMk id="6" creationId="{7E736997-2E0E-543A-1358-89F28EF45719}"/>
          </ac:grpSpMkLst>
        </pc:grpChg>
        <pc:picChg chg="del">
          <ac:chgData name="Trần Thị Bích" userId="9d8effc8-766d-4e1d-b902-18f00c0dc3e8" providerId="ADAL" clId="{FF938C82-5C35-4659-8106-AD71B324C9BA}" dt="2024-10-05T15:42:06.588" v="3128" actId="478"/>
          <ac:picMkLst>
            <pc:docMk/>
            <pc:sldMk cId="1692107650" sldId="339"/>
            <ac:picMk id="2" creationId="{7576C1EF-360A-8102-050A-A1BAAE423186}"/>
          </ac:picMkLst>
        </pc:picChg>
        <pc:picChg chg="add mod">
          <ac:chgData name="Trần Thị Bích" userId="9d8effc8-766d-4e1d-b902-18f00c0dc3e8" providerId="ADAL" clId="{FF938C82-5C35-4659-8106-AD71B324C9BA}" dt="2024-10-05T15:44:35.117" v="3317" actId="1076"/>
          <ac:picMkLst>
            <pc:docMk/>
            <pc:sldMk cId="1692107650" sldId="339"/>
            <ac:picMk id="11" creationId="{7266BC2A-3789-9010-2575-103A0FFDEA72}"/>
          </ac:picMkLst>
        </pc:picChg>
      </pc:sldChg>
      <pc:sldChg chg="addSp delSp modSp new mod delAnim modAnim">
        <pc:chgData name="Trần Thị Bích" userId="9d8effc8-766d-4e1d-b902-18f00c0dc3e8" providerId="ADAL" clId="{FF938C82-5C35-4659-8106-AD71B324C9BA}" dt="2024-10-05T15:50:06.026" v="3393" actId="20577"/>
        <pc:sldMkLst>
          <pc:docMk/>
          <pc:sldMk cId="2839650252" sldId="340"/>
        </pc:sldMkLst>
        <pc:spChg chg="mod">
          <ac:chgData name="Trần Thị Bích" userId="9d8effc8-766d-4e1d-b902-18f00c0dc3e8" providerId="ADAL" clId="{FF938C82-5C35-4659-8106-AD71B324C9BA}" dt="2024-10-05T15:46:19.777" v="3323" actId="14100"/>
          <ac:spMkLst>
            <pc:docMk/>
            <pc:sldMk cId="2839650252" sldId="340"/>
            <ac:spMk id="5" creationId="{187E06AC-61C2-948D-437C-CE32C3D93F0B}"/>
          </ac:spMkLst>
        </pc:spChg>
        <pc:spChg chg="mod">
          <ac:chgData name="Trần Thị Bích" userId="9d8effc8-766d-4e1d-b902-18f00c0dc3e8" providerId="ADAL" clId="{FF938C82-5C35-4659-8106-AD71B324C9BA}" dt="2024-10-05T15:50:06.026" v="3393" actId="20577"/>
          <ac:spMkLst>
            <pc:docMk/>
            <pc:sldMk cId="2839650252" sldId="340"/>
            <ac:spMk id="6" creationId="{F88A6247-6794-82F6-59E2-888B968A313A}"/>
          </ac:spMkLst>
        </pc:spChg>
        <pc:spChg chg="add mod">
          <ac:chgData name="Trần Thị Bích" userId="9d8effc8-766d-4e1d-b902-18f00c0dc3e8" providerId="ADAL" clId="{FF938C82-5C35-4659-8106-AD71B324C9BA}" dt="2024-10-05T15:47:39.457" v="3377" actId="114"/>
          <ac:spMkLst>
            <pc:docMk/>
            <pc:sldMk cId="2839650252" sldId="340"/>
            <ac:spMk id="7" creationId="{5CA9F262-162C-0DD7-DBD4-5D58A75E766B}"/>
          </ac:spMkLst>
        </pc:spChg>
        <pc:spChg chg="add mod">
          <ac:chgData name="Trần Thị Bích" userId="9d8effc8-766d-4e1d-b902-18f00c0dc3e8" providerId="ADAL" clId="{FF938C82-5C35-4659-8106-AD71B324C9BA}" dt="2024-10-05T15:49:34.287" v="3389" actId="1076"/>
          <ac:spMkLst>
            <pc:docMk/>
            <pc:sldMk cId="2839650252" sldId="340"/>
            <ac:spMk id="8" creationId="{644651EA-56FF-E5D7-5173-0B83EB7B6A7E}"/>
          </ac:spMkLst>
        </pc:spChg>
        <pc:grpChg chg="add del mod">
          <ac:chgData name="Trần Thị Bích" userId="9d8effc8-766d-4e1d-b902-18f00c0dc3e8" providerId="ADAL" clId="{FF938C82-5C35-4659-8106-AD71B324C9BA}" dt="2024-10-05T15:46:23.047" v="3325" actId="478"/>
          <ac:grpSpMkLst>
            <pc:docMk/>
            <pc:sldMk cId="2839650252" sldId="340"/>
            <ac:grpSpMk id="2" creationId="{E896D14B-57DD-EA14-34CC-41C79F367ADD}"/>
          </ac:grpSpMkLst>
        </pc:grpChg>
        <pc:grpChg chg="mod topLvl">
          <ac:chgData name="Trần Thị Bích" userId="9d8effc8-766d-4e1d-b902-18f00c0dc3e8" providerId="ADAL" clId="{FF938C82-5C35-4659-8106-AD71B324C9BA}" dt="2024-10-05T15:46:23.047" v="3325" actId="478"/>
          <ac:grpSpMkLst>
            <pc:docMk/>
            <pc:sldMk cId="2839650252" sldId="340"/>
            <ac:grpSpMk id="3" creationId="{67E334D4-8B51-B301-99F2-A95CB9649E16}"/>
          </ac:grpSpMkLst>
        </pc:grpChg>
        <pc:picChg chg="del mod topLvl">
          <ac:chgData name="Trần Thị Bích" userId="9d8effc8-766d-4e1d-b902-18f00c0dc3e8" providerId="ADAL" clId="{FF938C82-5C35-4659-8106-AD71B324C9BA}" dt="2024-10-05T15:46:23.047" v="3325" actId="478"/>
          <ac:picMkLst>
            <pc:docMk/>
            <pc:sldMk cId="2839650252" sldId="340"/>
            <ac:picMk id="4" creationId="{1C4F4476-3E3B-2526-2962-B0BC2E919178}"/>
          </ac:picMkLst>
        </pc:picChg>
      </pc:sldChg>
      <pc:sldChg chg="addSp delSp modSp add mod delAnim modAnim">
        <pc:chgData name="Trần Thị Bích" userId="9d8effc8-766d-4e1d-b902-18f00c0dc3e8" providerId="ADAL" clId="{FF938C82-5C35-4659-8106-AD71B324C9BA}" dt="2024-10-05T15:55:27.717" v="3505"/>
        <pc:sldMkLst>
          <pc:docMk/>
          <pc:sldMk cId="536315174" sldId="341"/>
        </pc:sldMkLst>
        <pc:spChg chg="mod">
          <ac:chgData name="Trần Thị Bích" userId="9d8effc8-766d-4e1d-b902-18f00c0dc3e8" providerId="ADAL" clId="{FF938C82-5C35-4659-8106-AD71B324C9BA}" dt="2024-10-05T15:50:30.877" v="3399" actId="14100"/>
          <ac:spMkLst>
            <pc:docMk/>
            <pc:sldMk cId="536315174" sldId="341"/>
            <ac:spMk id="5" creationId="{187E06AC-61C2-948D-437C-CE32C3D93F0B}"/>
          </ac:spMkLst>
        </pc:spChg>
        <pc:spChg chg="mod">
          <ac:chgData name="Trần Thị Bích" userId="9d8effc8-766d-4e1d-b902-18f00c0dc3e8" providerId="ADAL" clId="{FF938C82-5C35-4659-8106-AD71B324C9BA}" dt="2024-10-05T15:50:27.038" v="3398" actId="20577"/>
          <ac:spMkLst>
            <pc:docMk/>
            <pc:sldMk cId="536315174" sldId="341"/>
            <ac:spMk id="6" creationId="{F88A6247-6794-82F6-59E2-888B968A313A}"/>
          </ac:spMkLst>
        </pc:spChg>
        <pc:spChg chg="del">
          <ac:chgData name="Trần Thị Bích" userId="9d8effc8-766d-4e1d-b902-18f00c0dc3e8" providerId="ADAL" clId="{FF938C82-5C35-4659-8106-AD71B324C9BA}" dt="2024-10-05T15:50:41.193" v="3400" actId="478"/>
          <ac:spMkLst>
            <pc:docMk/>
            <pc:sldMk cId="536315174" sldId="341"/>
            <ac:spMk id="7" creationId="{5CA9F262-162C-0DD7-DBD4-5D58A75E766B}"/>
          </ac:spMkLst>
        </pc:spChg>
        <pc:spChg chg="mod topLvl">
          <ac:chgData name="Trần Thị Bích" userId="9d8effc8-766d-4e1d-b902-18f00c0dc3e8" providerId="ADAL" clId="{FF938C82-5C35-4659-8106-AD71B324C9BA}" dt="2024-10-05T15:55:01.897" v="3501" actId="20577"/>
          <ac:spMkLst>
            <pc:docMk/>
            <pc:sldMk cId="536315174" sldId="341"/>
            <ac:spMk id="8" creationId="{644651EA-56FF-E5D7-5173-0B83EB7B6A7E}"/>
          </ac:spMkLst>
        </pc:spChg>
        <pc:spChg chg="add mod">
          <ac:chgData name="Trần Thị Bích" userId="9d8effc8-766d-4e1d-b902-18f00c0dc3e8" providerId="ADAL" clId="{FF938C82-5C35-4659-8106-AD71B324C9BA}" dt="2024-10-05T15:54:49.226" v="3489" actId="164"/>
          <ac:spMkLst>
            <pc:docMk/>
            <pc:sldMk cId="536315174" sldId="341"/>
            <ac:spMk id="10" creationId="{F0A07C24-F471-EEA7-F01E-F2295B4F2E59}"/>
          </ac:spMkLst>
        </pc:spChg>
        <pc:spChg chg="add mod">
          <ac:chgData name="Trần Thị Bích" userId="9d8effc8-766d-4e1d-b902-18f00c0dc3e8" providerId="ADAL" clId="{FF938C82-5C35-4659-8106-AD71B324C9BA}" dt="2024-10-05T15:54:45.419" v="3488" actId="164"/>
          <ac:spMkLst>
            <pc:docMk/>
            <pc:sldMk cId="536315174" sldId="341"/>
            <ac:spMk id="12" creationId="{9B709523-A2B3-FC0A-E981-C69B505CCFD0}"/>
          </ac:spMkLst>
        </pc:spChg>
        <pc:grpChg chg="add del mod">
          <ac:chgData name="Trần Thị Bích" userId="9d8effc8-766d-4e1d-b902-18f00c0dc3e8" providerId="ADAL" clId="{FF938C82-5C35-4659-8106-AD71B324C9BA}" dt="2024-10-05T15:53:21.883" v="3433" actId="165"/>
          <ac:grpSpMkLst>
            <pc:docMk/>
            <pc:sldMk cId="536315174" sldId="341"/>
            <ac:grpSpMk id="9" creationId="{04B36584-5F2D-AE4F-7F32-600897BD7F22}"/>
          </ac:grpSpMkLst>
        </pc:grpChg>
        <pc:grpChg chg="add mod">
          <ac:chgData name="Trần Thị Bích" userId="9d8effc8-766d-4e1d-b902-18f00c0dc3e8" providerId="ADAL" clId="{FF938C82-5C35-4659-8106-AD71B324C9BA}" dt="2024-10-05T15:55:09.807" v="3503" actId="1076"/>
          <ac:grpSpMkLst>
            <pc:docMk/>
            <pc:sldMk cId="536315174" sldId="341"/>
            <ac:grpSpMk id="14" creationId="{F02F42F3-C03C-A9EA-069A-BA49F258F316}"/>
          </ac:grpSpMkLst>
        </pc:grpChg>
        <pc:grpChg chg="add mod">
          <ac:chgData name="Trần Thị Bích" userId="9d8effc8-766d-4e1d-b902-18f00c0dc3e8" providerId="ADAL" clId="{FF938C82-5C35-4659-8106-AD71B324C9BA}" dt="2024-10-05T15:55:06.292" v="3502" actId="1076"/>
          <ac:grpSpMkLst>
            <pc:docMk/>
            <pc:sldMk cId="536315174" sldId="341"/>
            <ac:grpSpMk id="15" creationId="{EC243BEB-02F1-A35D-94F9-20361AF1693A}"/>
          </ac:grpSpMkLst>
        </pc:grpChg>
        <pc:picChg chg="add del mod topLvl">
          <ac:chgData name="Trần Thị Bích" userId="9d8effc8-766d-4e1d-b902-18f00c0dc3e8" providerId="ADAL" clId="{FF938C82-5C35-4659-8106-AD71B324C9BA}" dt="2024-10-05T15:54:19.791" v="3479" actId="21"/>
          <ac:picMkLst>
            <pc:docMk/>
            <pc:sldMk cId="536315174" sldId="341"/>
            <ac:picMk id="2" creationId="{1699EB73-449C-F59A-0E26-B96BAAA47691}"/>
          </ac:picMkLst>
        </pc:picChg>
        <pc:picChg chg="add del mod topLvl">
          <ac:chgData name="Trần Thị Bích" userId="9d8effc8-766d-4e1d-b902-18f00c0dc3e8" providerId="ADAL" clId="{FF938C82-5C35-4659-8106-AD71B324C9BA}" dt="2024-10-05T15:54:36.887" v="3485" actId="21"/>
          <ac:picMkLst>
            <pc:docMk/>
            <pc:sldMk cId="536315174" sldId="341"/>
            <ac:picMk id="4" creationId="{07741622-17C5-C081-4A4E-5073A6DC3DE9}"/>
          </ac:picMkLst>
        </pc:picChg>
        <pc:picChg chg="add mod">
          <ac:chgData name="Trần Thị Bích" userId="9d8effc8-766d-4e1d-b902-18f00c0dc3e8" providerId="ADAL" clId="{FF938C82-5C35-4659-8106-AD71B324C9BA}" dt="2024-10-05T15:54:53.940" v="3499" actId="1036"/>
          <ac:picMkLst>
            <pc:docMk/>
            <pc:sldMk cId="536315174" sldId="341"/>
            <ac:picMk id="11" creationId="{1699EB73-449C-F59A-0E26-B96BAAA47691}"/>
          </ac:picMkLst>
        </pc:picChg>
        <pc:picChg chg="add mod">
          <ac:chgData name="Trần Thị Bích" userId="9d8effc8-766d-4e1d-b902-18f00c0dc3e8" providerId="ADAL" clId="{FF938C82-5C35-4659-8106-AD71B324C9BA}" dt="2024-10-05T15:54:45.419" v="3488" actId="164"/>
          <ac:picMkLst>
            <pc:docMk/>
            <pc:sldMk cId="536315174" sldId="341"/>
            <ac:picMk id="13" creationId="{07741622-17C5-C081-4A4E-5073A6DC3DE9}"/>
          </ac:picMkLst>
        </pc:picChg>
      </pc:sldChg>
      <pc:sldChg chg="addSp delSp modSp new mod modAnim">
        <pc:chgData name="Trần Thị Bích" userId="9d8effc8-766d-4e1d-b902-18f00c0dc3e8" providerId="ADAL" clId="{FF938C82-5C35-4659-8106-AD71B324C9BA}" dt="2024-10-05T16:00:26.176" v="3542" actId="1076"/>
        <pc:sldMkLst>
          <pc:docMk/>
          <pc:sldMk cId="31668813" sldId="342"/>
        </pc:sldMkLst>
        <pc:spChg chg="mod">
          <ac:chgData name="Trần Thị Bích" userId="9d8effc8-766d-4e1d-b902-18f00c0dc3e8" providerId="ADAL" clId="{FF938C82-5C35-4659-8106-AD71B324C9BA}" dt="2024-10-05T15:59:15.117" v="3526" actId="404"/>
          <ac:spMkLst>
            <pc:docMk/>
            <pc:sldMk cId="31668813" sldId="342"/>
            <ac:spMk id="3" creationId="{3D43913B-633C-D202-9F45-AE5E44697081}"/>
          </ac:spMkLst>
        </pc:spChg>
        <pc:spChg chg="mod">
          <ac:chgData name="Trần Thị Bích" userId="9d8effc8-766d-4e1d-b902-18f00c0dc3e8" providerId="ADAL" clId="{FF938C82-5C35-4659-8106-AD71B324C9BA}" dt="2024-10-05T15:59:15.117" v="3526" actId="404"/>
          <ac:spMkLst>
            <pc:docMk/>
            <pc:sldMk cId="31668813" sldId="342"/>
            <ac:spMk id="4" creationId="{4D938CC9-6D21-4A65-7CDA-DB55379354C2}"/>
          </ac:spMkLst>
        </pc:spChg>
        <pc:grpChg chg="add del mod">
          <ac:chgData name="Trần Thị Bích" userId="9d8effc8-766d-4e1d-b902-18f00c0dc3e8" providerId="ADAL" clId="{FF938C82-5C35-4659-8106-AD71B324C9BA}" dt="2024-10-05T15:59:19.637" v="3529" actId="21"/>
          <ac:grpSpMkLst>
            <pc:docMk/>
            <pc:sldMk cId="31668813" sldId="342"/>
            <ac:grpSpMk id="2" creationId="{C44F3522-5EC9-A433-9BEC-B51A32C1295D}"/>
          </ac:grpSpMkLst>
        </pc:grpChg>
        <pc:picChg chg="add mod">
          <ac:chgData name="Trần Thị Bích" userId="9d8effc8-766d-4e1d-b902-18f00c0dc3e8" providerId="ADAL" clId="{FF938C82-5C35-4659-8106-AD71B324C9BA}" dt="2024-10-05T15:59:28.301" v="3533" actId="1076"/>
          <ac:picMkLst>
            <pc:docMk/>
            <pc:sldMk cId="31668813" sldId="342"/>
            <ac:picMk id="5" creationId="{1340177F-71AE-F6E8-966A-740F721FC60D}"/>
          </ac:picMkLst>
        </pc:picChg>
        <pc:picChg chg="add mod">
          <ac:chgData name="Trần Thị Bích" userId="9d8effc8-766d-4e1d-b902-18f00c0dc3e8" providerId="ADAL" clId="{FF938C82-5C35-4659-8106-AD71B324C9BA}" dt="2024-10-05T16:00:26.176" v="3542" actId="1076"/>
          <ac:picMkLst>
            <pc:docMk/>
            <pc:sldMk cId="31668813" sldId="342"/>
            <ac:picMk id="7" creationId="{71CD8D47-B30C-F075-6C65-862FC53B3CAA}"/>
          </ac:picMkLst>
        </pc:picChg>
      </pc:sldChg>
      <pc:sldChg chg="addSp modSp new mod">
        <pc:chgData name="Trần Thị Bích" userId="9d8effc8-766d-4e1d-b902-18f00c0dc3e8" providerId="ADAL" clId="{FF938C82-5C35-4659-8106-AD71B324C9BA}" dt="2024-10-05T16:01:01.397" v="3545" actId="1076"/>
        <pc:sldMkLst>
          <pc:docMk/>
          <pc:sldMk cId="3880172680" sldId="343"/>
        </pc:sldMkLst>
        <pc:picChg chg="add mod">
          <ac:chgData name="Trần Thị Bích" userId="9d8effc8-766d-4e1d-b902-18f00c0dc3e8" providerId="ADAL" clId="{FF938C82-5C35-4659-8106-AD71B324C9BA}" dt="2024-10-05T16:01:01.397" v="3545" actId="1076"/>
          <ac:picMkLst>
            <pc:docMk/>
            <pc:sldMk cId="3880172680" sldId="343"/>
            <ac:picMk id="2" creationId="{9A4BFD75-65D8-2E10-7C7F-67ECCAEA0C75}"/>
          </ac:picMkLst>
        </pc:picChg>
      </pc:sldChg>
      <pc:sldChg chg="addSp modSp new mod modAnim">
        <pc:chgData name="Trần Thị Bích" userId="9d8effc8-766d-4e1d-b902-18f00c0dc3e8" providerId="ADAL" clId="{FF938C82-5C35-4659-8106-AD71B324C9BA}" dt="2024-10-05T16:01:41.971" v="3630" actId="20577"/>
        <pc:sldMkLst>
          <pc:docMk/>
          <pc:sldMk cId="2261640461" sldId="344"/>
        </pc:sldMkLst>
        <pc:spChg chg="mod">
          <ac:chgData name="Trần Thị Bích" userId="9d8effc8-766d-4e1d-b902-18f00c0dc3e8" providerId="ADAL" clId="{FF938C82-5C35-4659-8106-AD71B324C9BA}" dt="2024-10-05T16:01:15.359" v="3547"/>
          <ac:spMkLst>
            <pc:docMk/>
            <pc:sldMk cId="2261640461" sldId="344"/>
            <ac:spMk id="4" creationId="{7CD82B86-2C37-BF90-F56D-169D9706F61E}"/>
          </ac:spMkLst>
        </pc:spChg>
        <pc:spChg chg="mod">
          <ac:chgData name="Trần Thị Bích" userId="9d8effc8-766d-4e1d-b902-18f00c0dc3e8" providerId="ADAL" clId="{FF938C82-5C35-4659-8106-AD71B324C9BA}" dt="2024-10-05T16:01:41.971" v="3630" actId="20577"/>
          <ac:spMkLst>
            <pc:docMk/>
            <pc:sldMk cId="2261640461" sldId="344"/>
            <ac:spMk id="5" creationId="{4B6D3984-C4A2-A8DC-B24A-41B88D231B30}"/>
          </ac:spMkLst>
        </pc:spChg>
        <pc:grpChg chg="add mod">
          <ac:chgData name="Trần Thị Bích" userId="9d8effc8-766d-4e1d-b902-18f00c0dc3e8" providerId="ADAL" clId="{FF938C82-5C35-4659-8106-AD71B324C9BA}" dt="2024-10-05T16:01:18.837" v="3548" actId="1076"/>
          <ac:grpSpMkLst>
            <pc:docMk/>
            <pc:sldMk cId="2261640461" sldId="344"/>
            <ac:grpSpMk id="3" creationId="{29EE9FDF-8011-4BC1-6047-39E0BCC16B20}"/>
          </ac:grpSpMkLst>
        </pc:grpChg>
        <pc:picChg chg="add mod">
          <ac:chgData name="Trần Thị Bích" userId="9d8effc8-766d-4e1d-b902-18f00c0dc3e8" providerId="ADAL" clId="{FF938C82-5C35-4659-8106-AD71B324C9BA}" dt="2024-10-05T16:01:18.837" v="3548" actId="1076"/>
          <ac:picMkLst>
            <pc:docMk/>
            <pc:sldMk cId="2261640461" sldId="344"/>
            <ac:picMk id="2" creationId="{0189E84F-09A9-12DB-DBDD-16B89D7AA453}"/>
          </ac:picMkLst>
        </pc:picChg>
      </pc:sldChg>
      <pc:sldChg chg="addSp modSp new modAnim">
        <pc:chgData name="Trần Thị Bích" userId="9d8effc8-766d-4e1d-b902-18f00c0dc3e8" providerId="ADAL" clId="{FF938C82-5C35-4659-8106-AD71B324C9BA}" dt="2024-10-05T16:02:38.627" v="3634"/>
        <pc:sldMkLst>
          <pc:docMk/>
          <pc:sldMk cId="2427476514" sldId="345"/>
        </pc:sldMkLst>
        <pc:picChg chg="add mod">
          <ac:chgData name="Trần Thị Bích" userId="9d8effc8-766d-4e1d-b902-18f00c0dc3e8" providerId="ADAL" clId="{FF938C82-5C35-4659-8106-AD71B324C9BA}" dt="2024-10-05T16:02:18.302" v="3632"/>
          <ac:picMkLst>
            <pc:docMk/>
            <pc:sldMk cId="2427476514" sldId="345"/>
            <ac:picMk id="2" creationId="{53BFC95B-56B6-F0B9-545B-91CC9C8E9180}"/>
          </ac:picMkLst>
        </pc:picChg>
        <pc:picChg chg="add mod">
          <ac:chgData name="Trần Thị Bích" userId="9d8effc8-766d-4e1d-b902-18f00c0dc3e8" providerId="ADAL" clId="{FF938C82-5C35-4659-8106-AD71B324C9BA}" dt="2024-10-05T16:02:18.302" v="3632"/>
          <ac:picMkLst>
            <pc:docMk/>
            <pc:sldMk cId="2427476514" sldId="345"/>
            <ac:picMk id="3" creationId="{F3BE7A81-7647-2864-0E5B-07C0C5870E57}"/>
          </ac:picMkLst>
        </pc:picChg>
      </pc:sldChg>
      <pc:sldMasterChg chg="addSp delSp modSp mod modSldLayout">
        <pc:chgData name="Trần Thị Bích" userId="9d8effc8-766d-4e1d-b902-18f00c0dc3e8" providerId="ADAL" clId="{FF938C82-5C35-4659-8106-AD71B324C9BA}" dt="2024-10-05T16:02:57.292" v="3635"/>
        <pc:sldMasterMkLst>
          <pc:docMk/>
          <pc:sldMasterMk cId="1514305905" sldId="2147483648"/>
        </pc:sldMasterMkLst>
        <pc:spChg chg="del">
          <ac:chgData name="Trần Thị Bích" userId="9d8effc8-766d-4e1d-b902-18f00c0dc3e8" providerId="ADAL" clId="{FF938C82-5C35-4659-8106-AD71B324C9BA}" dt="2024-10-05T13:30:26.643" v="27" actId="478"/>
          <ac:spMkLst>
            <pc:docMk/>
            <pc:sldMasterMk cId="1514305905" sldId="2147483648"/>
            <ac:spMk id="2" creationId="{6DA523C0-9258-E0FF-1F43-8DC64F90F98C}"/>
          </ac:spMkLst>
        </pc:spChg>
        <pc:spChg chg="del">
          <ac:chgData name="Trần Thị Bích" userId="9d8effc8-766d-4e1d-b902-18f00c0dc3e8" providerId="ADAL" clId="{FF938C82-5C35-4659-8106-AD71B324C9BA}" dt="2024-10-05T13:30:26.643" v="27" actId="478"/>
          <ac:spMkLst>
            <pc:docMk/>
            <pc:sldMasterMk cId="1514305905" sldId="2147483648"/>
            <ac:spMk id="3" creationId="{F06C240E-07CA-AF8C-5B1F-3E75DD7961F5}"/>
          </ac:spMkLst>
        </pc:spChg>
        <pc:spChg chg="del">
          <ac:chgData name="Trần Thị Bích" userId="9d8effc8-766d-4e1d-b902-18f00c0dc3e8" providerId="ADAL" clId="{FF938C82-5C35-4659-8106-AD71B324C9BA}" dt="2024-10-05T13:30:26.643" v="27" actId="478"/>
          <ac:spMkLst>
            <pc:docMk/>
            <pc:sldMasterMk cId="1514305905" sldId="2147483648"/>
            <ac:spMk id="4" creationId="{E2403524-CF24-D397-7630-B6C54E80BCE9}"/>
          </ac:spMkLst>
        </pc:spChg>
        <pc:spChg chg="del">
          <ac:chgData name="Trần Thị Bích" userId="9d8effc8-766d-4e1d-b902-18f00c0dc3e8" providerId="ADAL" clId="{FF938C82-5C35-4659-8106-AD71B324C9BA}" dt="2024-10-05T13:30:26.643" v="27" actId="478"/>
          <ac:spMkLst>
            <pc:docMk/>
            <pc:sldMasterMk cId="1514305905" sldId="2147483648"/>
            <ac:spMk id="5" creationId="{FC5BE3C6-D549-DCE7-5A50-E9C1F71437F0}"/>
          </ac:spMkLst>
        </pc:spChg>
        <pc:spChg chg="del">
          <ac:chgData name="Trần Thị Bích" userId="9d8effc8-766d-4e1d-b902-18f00c0dc3e8" providerId="ADAL" clId="{FF938C82-5C35-4659-8106-AD71B324C9BA}" dt="2024-10-05T13:30:26.643" v="27" actId="478"/>
          <ac:spMkLst>
            <pc:docMk/>
            <pc:sldMasterMk cId="1514305905" sldId="2147483648"/>
            <ac:spMk id="6" creationId="{78076E05-8FDB-1A91-6EA0-077CCAFAFD20}"/>
          </ac:spMkLst>
        </pc:spChg>
        <pc:spChg chg="add mod">
          <ac:chgData name="Trần Thị Bích" userId="9d8effc8-766d-4e1d-b902-18f00c0dc3e8" providerId="ADAL" clId="{FF938C82-5C35-4659-8106-AD71B324C9BA}" dt="2024-10-05T13:34:15.340" v="57" actId="164"/>
          <ac:spMkLst>
            <pc:docMk/>
            <pc:sldMasterMk cId="1514305905" sldId="2147483648"/>
            <ac:spMk id="9" creationId="{BDD212B8-08B7-7C0A-A9CE-0E09496664F0}"/>
          </ac:spMkLst>
        </pc:spChg>
        <pc:spChg chg="add mod">
          <ac:chgData name="Trần Thị Bích" userId="9d8effc8-766d-4e1d-b902-18f00c0dc3e8" providerId="ADAL" clId="{FF938C82-5C35-4659-8106-AD71B324C9BA}" dt="2024-10-05T16:02:57.292" v="3635"/>
          <ac:spMkLst>
            <pc:docMk/>
            <pc:sldMasterMk cId="1514305905" sldId="2147483648"/>
            <ac:spMk id="12" creationId="{945F56F4-77B9-88AB-F477-4E2CE59D1C0F}"/>
          </ac:spMkLst>
        </pc:spChg>
        <pc:grpChg chg="add del mod">
          <ac:chgData name="Trần Thị Bích" userId="9d8effc8-766d-4e1d-b902-18f00c0dc3e8" providerId="ADAL" clId="{FF938C82-5C35-4659-8106-AD71B324C9BA}" dt="2024-10-05T13:34:19.034" v="58" actId="21"/>
          <ac:grpSpMkLst>
            <pc:docMk/>
            <pc:sldMasterMk cId="1514305905" sldId="2147483648"/>
            <ac:grpSpMk id="10" creationId="{619AF074-44B6-1C46-96E6-E8D8926D00B2}"/>
          </ac:grpSpMkLst>
        </pc:grpChg>
        <pc:picChg chg="add mod">
          <ac:chgData name="Trần Thị Bích" userId="9d8effc8-766d-4e1d-b902-18f00c0dc3e8" providerId="ADAL" clId="{FF938C82-5C35-4659-8106-AD71B324C9BA}" dt="2024-10-05T13:34:15.340" v="57" actId="164"/>
          <ac:picMkLst>
            <pc:docMk/>
            <pc:sldMasterMk cId="1514305905" sldId="2147483648"/>
            <ac:picMk id="7" creationId="{1A8C87D5-5228-D41F-1657-930C2AD98160}"/>
          </ac:picMkLst>
        </pc:picChg>
        <pc:picChg chg="add mod">
          <ac:chgData name="Trần Thị Bích" userId="9d8effc8-766d-4e1d-b902-18f00c0dc3e8" providerId="ADAL" clId="{FF938C82-5C35-4659-8106-AD71B324C9BA}" dt="2024-10-05T13:34:15.340" v="57" actId="164"/>
          <ac:picMkLst>
            <pc:docMk/>
            <pc:sldMasterMk cId="1514305905" sldId="2147483648"/>
            <ac:picMk id="8" creationId="{53B6779F-7AA8-C0FC-6C74-5DF80CD5114B}"/>
          </ac:picMkLst>
        </pc:picChg>
        <pc:picChg chg="add">
          <ac:chgData name="Trần Thị Bích" userId="9d8effc8-766d-4e1d-b902-18f00c0dc3e8" providerId="ADAL" clId="{FF938C82-5C35-4659-8106-AD71B324C9BA}" dt="2024-10-05T13:34:20.553" v="59"/>
          <ac:picMkLst>
            <pc:docMk/>
            <pc:sldMasterMk cId="1514305905" sldId="2147483648"/>
            <ac:picMk id="11" creationId="{0E96C900-5667-CE1E-075C-5010FA6567DC}"/>
          </ac:picMkLst>
        </pc:picChg>
        <pc:picChg chg="add mod">
          <ac:chgData name="Trần Thị Bích" userId="9d8effc8-766d-4e1d-b902-18f00c0dc3e8" providerId="ADAL" clId="{FF938C82-5C35-4659-8106-AD71B324C9BA}" dt="2024-10-05T16:02:57.292" v="3635"/>
          <ac:picMkLst>
            <pc:docMk/>
            <pc:sldMasterMk cId="1514305905" sldId="2147483648"/>
            <ac:picMk id="13" creationId="{D560BBB7-5B57-20C1-6441-81B0C5696532}"/>
          </ac:picMkLst>
        </pc:picChg>
        <pc:picChg chg="add mod">
          <ac:chgData name="Trần Thị Bích" userId="9d8effc8-766d-4e1d-b902-18f00c0dc3e8" providerId="ADAL" clId="{FF938C82-5C35-4659-8106-AD71B324C9BA}" dt="2024-10-05T16:02:57.292" v="3635"/>
          <ac:picMkLst>
            <pc:docMk/>
            <pc:sldMasterMk cId="1514305905" sldId="2147483648"/>
            <ac:picMk id="14" creationId="{BFB3BF36-BC7D-A745-5230-AA88D94D2ED8}"/>
          </ac:picMkLst>
        </pc:picChg>
        <pc:picChg chg="add mod">
          <ac:chgData name="Trần Thị Bích" userId="9d8effc8-766d-4e1d-b902-18f00c0dc3e8" providerId="ADAL" clId="{FF938C82-5C35-4659-8106-AD71B324C9BA}" dt="2024-10-05T16:02:57.292" v="3635"/>
          <ac:picMkLst>
            <pc:docMk/>
            <pc:sldMasterMk cId="1514305905" sldId="2147483648"/>
            <ac:picMk id="15" creationId="{CAA33C2A-054F-58FF-4F61-695A9B6874ED}"/>
          </ac:picMkLst>
        </pc:picChg>
        <pc:picChg chg="add mod">
          <ac:chgData name="Trần Thị Bích" userId="9d8effc8-766d-4e1d-b902-18f00c0dc3e8" providerId="ADAL" clId="{FF938C82-5C35-4659-8106-AD71B324C9BA}" dt="2024-10-05T16:02:57.292" v="3635"/>
          <ac:picMkLst>
            <pc:docMk/>
            <pc:sldMasterMk cId="1514305905" sldId="2147483648"/>
            <ac:picMk id="16" creationId="{505FE8CA-59F0-0801-D891-F17D1F122F09}"/>
          </ac:picMkLst>
        </pc:picChg>
        <pc:sldLayoutChg chg="addSp delSp modSp mod">
          <pc:chgData name="Trần Thị Bích" userId="9d8effc8-766d-4e1d-b902-18f00c0dc3e8" providerId="ADAL" clId="{FF938C82-5C35-4659-8106-AD71B324C9BA}" dt="2024-10-05T14:05:34.068" v="987"/>
          <pc:sldLayoutMkLst>
            <pc:docMk/>
            <pc:sldMasterMk cId="1514305905" sldId="2147483648"/>
            <pc:sldLayoutMk cId="1931398502" sldId="2147483650"/>
          </pc:sldLayoutMkLst>
          <pc:spChg chg="del">
            <ac:chgData name="Trần Thị Bích" userId="9d8effc8-766d-4e1d-b902-18f00c0dc3e8" providerId="ADAL" clId="{FF938C82-5C35-4659-8106-AD71B324C9BA}" dt="2024-10-05T14:05:33.369" v="986" actId="478"/>
            <ac:spMkLst>
              <pc:docMk/>
              <pc:sldMasterMk cId="1514305905" sldId="2147483648"/>
              <pc:sldLayoutMk cId="1931398502" sldId="2147483650"/>
              <ac:spMk id="2" creationId="{E57C63AC-1BFF-D4E5-B949-55308B2CE005}"/>
            </ac:spMkLst>
          </pc:spChg>
          <pc:spChg chg="del">
            <ac:chgData name="Trần Thị Bích" userId="9d8effc8-766d-4e1d-b902-18f00c0dc3e8" providerId="ADAL" clId="{FF938C82-5C35-4659-8106-AD71B324C9BA}" dt="2024-10-05T14:05:33.369" v="986" actId="478"/>
            <ac:spMkLst>
              <pc:docMk/>
              <pc:sldMasterMk cId="1514305905" sldId="2147483648"/>
              <pc:sldLayoutMk cId="1931398502" sldId="2147483650"/>
              <ac:spMk id="3" creationId="{8A278D40-62C2-12A2-6EA7-ADBAD0F98277}"/>
            </ac:spMkLst>
          </pc:spChg>
          <pc:spChg chg="del">
            <ac:chgData name="Trần Thị Bích" userId="9d8effc8-766d-4e1d-b902-18f00c0dc3e8" providerId="ADAL" clId="{FF938C82-5C35-4659-8106-AD71B324C9BA}" dt="2024-10-05T14:05:33.369" v="986" actId="478"/>
            <ac:spMkLst>
              <pc:docMk/>
              <pc:sldMasterMk cId="1514305905" sldId="2147483648"/>
              <pc:sldLayoutMk cId="1931398502" sldId="2147483650"/>
              <ac:spMk id="4" creationId="{2B607D9D-756F-3047-6CCF-2A5F4B64C6FE}"/>
            </ac:spMkLst>
          </pc:spChg>
          <pc:spChg chg="del">
            <ac:chgData name="Trần Thị Bích" userId="9d8effc8-766d-4e1d-b902-18f00c0dc3e8" providerId="ADAL" clId="{FF938C82-5C35-4659-8106-AD71B324C9BA}" dt="2024-10-05T14:05:33.369" v="986" actId="478"/>
            <ac:spMkLst>
              <pc:docMk/>
              <pc:sldMasterMk cId="1514305905" sldId="2147483648"/>
              <pc:sldLayoutMk cId="1931398502" sldId="2147483650"/>
              <ac:spMk id="5" creationId="{74432808-0F41-2A6C-3075-52F04AC1DE46}"/>
            </ac:spMkLst>
          </pc:spChg>
          <pc:spChg chg="del">
            <ac:chgData name="Trần Thị Bích" userId="9d8effc8-766d-4e1d-b902-18f00c0dc3e8" providerId="ADAL" clId="{FF938C82-5C35-4659-8106-AD71B324C9BA}" dt="2024-10-05T14:05:33.369" v="986" actId="478"/>
            <ac:spMkLst>
              <pc:docMk/>
              <pc:sldMasterMk cId="1514305905" sldId="2147483648"/>
              <pc:sldLayoutMk cId="1931398502" sldId="2147483650"/>
              <ac:spMk id="6" creationId="{274A9394-E7A7-7DF9-4843-04B1BA9D523C}"/>
            </ac:spMkLst>
          </pc:spChg>
          <pc:spChg chg="add mod">
            <ac:chgData name="Trần Thị Bích" userId="9d8effc8-766d-4e1d-b902-18f00c0dc3e8" providerId="ADAL" clId="{FF938C82-5C35-4659-8106-AD71B324C9BA}" dt="2024-10-05T14:05:34.068" v="987"/>
            <ac:spMkLst>
              <pc:docMk/>
              <pc:sldMasterMk cId="1514305905" sldId="2147483648"/>
              <pc:sldLayoutMk cId="1931398502" sldId="2147483650"/>
              <ac:spMk id="7" creationId="{900644AF-0327-8D9D-E9CE-403E55A34DF8}"/>
            </ac:spMkLst>
          </pc:spChg>
          <pc:spChg chg="add mod">
            <ac:chgData name="Trần Thị Bích" userId="9d8effc8-766d-4e1d-b902-18f00c0dc3e8" providerId="ADAL" clId="{FF938C82-5C35-4659-8106-AD71B324C9BA}" dt="2024-10-05T14:05:34.068" v="987"/>
            <ac:spMkLst>
              <pc:docMk/>
              <pc:sldMasterMk cId="1514305905" sldId="2147483648"/>
              <pc:sldLayoutMk cId="1931398502" sldId="2147483650"/>
              <ac:spMk id="8" creationId="{8F5F8623-BCEE-C999-60F7-F68CD99E7E18}"/>
            </ac:spMkLst>
          </pc:spChg>
          <pc:picChg chg="add mod">
            <ac:chgData name="Trần Thị Bích" userId="9d8effc8-766d-4e1d-b902-18f00c0dc3e8" providerId="ADAL" clId="{FF938C82-5C35-4659-8106-AD71B324C9BA}" dt="2024-10-05T14:05:34.068" v="987"/>
            <ac:picMkLst>
              <pc:docMk/>
              <pc:sldMasterMk cId="1514305905" sldId="2147483648"/>
              <pc:sldLayoutMk cId="1931398502" sldId="2147483650"/>
              <ac:picMk id="9" creationId="{81305492-90A9-8C43-525D-26404C88BB36}"/>
            </ac:picMkLst>
          </pc:picChg>
          <pc:picChg chg="add mod">
            <ac:chgData name="Trần Thị Bích" userId="9d8effc8-766d-4e1d-b902-18f00c0dc3e8" providerId="ADAL" clId="{FF938C82-5C35-4659-8106-AD71B324C9BA}" dt="2024-10-05T14:05:34.068" v="987"/>
            <ac:picMkLst>
              <pc:docMk/>
              <pc:sldMasterMk cId="1514305905" sldId="2147483648"/>
              <pc:sldLayoutMk cId="1931398502" sldId="2147483650"/>
              <ac:picMk id="10" creationId="{8B4DBD70-2BA1-3B1C-7387-569DED8A0EB9}"/>
            </ac:picMkLst>
          </pc:picChg>
        </pc:sldLayoutChg>
        <pc:sldLayoutChg chg="addSp delSp modSp mod">
          <pc:chgData name="Trần Thị Bích" userId="9d8effc8-766d-4e1d-b902-18f00c0dc3e8" providerId="ADAL" clId="{FF938C82-5C35-4659-8106-AD71B324C9BA}" dt="2024-10-05T14:05:17.809" v="985"/>
          <pc:sldLayoutMkLst>
            <pc:docMk/>
            <pc:sldMasterMk cId="1514305905" sldId="2147483648"/>
            <pc:sldLayoutMk cId="1401427170" sldId="2147483655"/>
          </pc:sldLayoutMkLst>
          <pc:spChg chg="del">
            <ac:chgData name="Trần Thị Bích" userId="9d8effc8-766d-4e1d-b902-18f00c0dc3e8" providerId="ADAL" clId="{FF938C82-5C35-4659-8106-AD71B324C9BA}" dt="2024-10-05T14:05:15.839" v="984" actId="478"/>
            <ac:spMkLst>
              <pc:docMk/>
              <pc:sldMasterMk cId="1514305905" sldId="2147483648"/>
              <pc:sldLayoutMk cId="1401427170" sldId="2147483655"/>
              <ac:spMk id="2" creationId="{507EF338-D509-AE0F-ACA6-1B9C91DF346D}"/>
            </ac:spMkLst>
          </pc:spChg>
          <pc:spChg chg="del">
            <ac:chgData name="Trần Thị Bích" userId="9d8effc8-766d-4e1d-b902-18f00c0dc3e8" providerId="ADAL" clId="{FF938C82-5C35-4659-8106-AD71B324C9BA}" dt="2024-10-05T14:05:15.839" v="984" actId="478"/>
            <ac:spMkLst>
              <pc:docMk/>
              <pc:sldMasterMk cId="1514305905" sldId="2147483648"/>
              <pc:sldLayoutMk cId="1401427170" sldId="2147483655"/>
              <ac:spMk id="3" creationId="{A31B1A07-EF47-DAF2-DA70-3BCB24AB1524}"/>
            </ac:spMkLst>
          </pc:spChg>
          <pc:spChg chg="del">
            <ac:chgData name="Trần Thị Bích" userId="9d8effc8-766d-4e1d-b902-18f00c0dc3e8" providerId="ADAL" clId="{FF938C82-5C35-4659-8106-AD71B324C9BA}" dt="2024-10-05T14:05:15.839" v="984" actId="478"/>
            <ac:spMkLst>
              <pc:docMk/>
              <pc:sldMasterMk cId="1514305905" sldId="2147483648"/>
              <pc:sldLayoutMk cId="1401427170" sldId="2147483655"/>
              <ac:spMk id="4" creationId="{69D2D7B4-D7DB-F8C7-A38A-AA033E83075E}"/>
            </ac:spMkLst>
          </pc:spChg>
          <pc:spChg chg="add mod">
            <ac:chgData name="Trần Thị Bích" userId="9d8effc8-766d-4e1d-b902-18f00c0dc3e8" providerId="ADAL" clId="{FF938C82-5C35-4659-8106-AD71B324C9BA}" dt="2024-10-05T14:05:17.809" v="985"/>
            <ac:spMkLst>
              <pc:docMk/>
              <pc:sldMasterMk cId="1514305905" sldId="2147483648"/>
              <pc:sldLayoutMk cId="1401427170" sldId="2147483655"/>
              <ac:spMk id="5" creationId="{4D7678CA-3700-A7E3-DD57-0399A77E77B5}"/>
            </ac:spMkLst>
          </pc:spChg>
          <pc:spChg chg="add mod">
            <ac:chgData name="Trần Thị Bích" userId="9d8effc8-766d-4e1d-b902-18f00c0dc3e8" providerId="ADAL" clId="{FF938C82-5C35-4659-8106-AD71B324C9BA}" dt="2024-10-05T14:05:17.809" v="985"/>
            <ac:spMkLst>
              <pc:docMk/>
              <pc:sldMasterMk cId="1514305905" sldId="2147483648"/>
              <pc:sldLayoutMk cId="1401427170" sldId="2147483655"/>
              <ac:spMk id="6" creationId="{CFA6050F-F295-C0AC-AD30-724896EB7FD5}"/>
            </ac:spMkLst>
          </pc:spChg>
          <pc:picChg chg="add mod">
            <ac:chgData name="Trần Thị Bích" userId="9d8effc8-766d-4e1d-b902-18f00c0dc3e8" providerId="ADAL" clId="{FF938C82-5C35-4659-8106-AD71B324C9BA}" dt="2024-10-05T14:05:17.809" v="985"/>
            <ac:picMkLst>
              <pc:docMk/>
              <pc:sldMasterMk cId="1514305905" sldId="2147483648"/>
              <pc:sldLayoutMk cId="1401427170" sldId="2147483655"/>
              <ac:picMk id="7" creationId="{A11062EA-46EF-1E11-2FAF-2747E504742A}"/>
            </ac:picMkLst>
          </pc:picChg>
          <pc:picChg chg="add mod">
            <ac:chgData name="Trần Thị Bích" userId="9d8effc8-766d-4e1d-b902-18f00c0dc3e8" providerId="ADAL" clId="{FF938C82-5C35-4659-8106-AD71B324C9BA}" dt="2024-10-05T14:05:17.809" v="985"/>
            <ac:picMkLst>
              <pc:docMk/>
              <pc:sldMasterMk cId="1514305905" sldId="2147483648"/>
              <pc:sldLayoutMk cId="1401427170" sldId="2147483655"/>
              <ac:picMk id="8" creationId="{7017F387-83D3-4943-C78C-F3ED45B7629D}"/>
            </ac:picMkLst>
          </pc:pic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9F3A72-7E9B-4B0C-8C37-00544F7DD5F0}" type="datetimeFigureOut">
              <a:rPr lang="en-US" smtClean="0"/>
              <a:t>11/12/2024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209BF9-25E7-4E28-9376-94DEA3F92AD6}" type="slidenum">
              <a:rPr lang="en-US" smtClean="0"/>
              <a:t>‹#›</a:t>
            </a:fld>
            <a:endParaRPr lang="en-US"/>
          </a:p>
        </p:txBody>
      </p:sp>
    </p:spTree>
    <p:extLst>
      <p:ext uri="{BB962C8B-B14F-4D97-AF65-F5344CB8AC3E}">
        <p14:creationId xmlns:p14="http://schemas.microsoft.com/office/powerpoint/2010/main" val="26295135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209BF9-25E7-4E28-9376-94DEA3F92AD6}" type="slidenum">
              <a:rPr lang="en-US" smtClean="0"/>
              <a:t>2</a:t>
            </a:fld>
            <a:endParaRPr lang="en-US"/>
          </a:p>
        </p:txBody>
      </p:sp>
    </p:spTree>
    <p:extLst>
      <p:ext uri="{BB962C8B-B14F-4D97-AF65-F5344CB8AC3E}">
        <p14:creationId xmlns:p14="http://schemas.microsoft.com/office/powerpoint/2010/main" val="20049054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C103D-5D81-8295-3469-221F91D1E322}"/>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5C0AD0F-0514-438D-BF37-F6B1734DBFD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3E49ADE-4556-A9B7-4C0B-430DC65EF628}"/>
              </a:ext>
            </a:extLst>
          </p:cNvPr>
          <p:cNvSpPr>
            <a:spLocks noGrp="1"/>
          </p:cNvSpPr>
          <p:nvPr>
            <p:ph type="dt" sz="half" idx="10"/>
          </p:nvPr>
        </p:nvSpPr>
        <p:spPr>
          <a:xfrm>
            <a:off x="838200" y="6356350"/>
            <a:ext cx="2743200" cy="365125"/>
          </a:xfrm>
          <a:prstGeom prst="rect">
            <a:avLst/>
          </a:prstGeom>
        </p:spPr>
        <p:txBody>
          <a:bodyPr/>
          <a:lstStyle/>
          <a:p>
            <a:fld id="{B5AAD2B4-C82F-41AD-B4DD-F5654CE01999}" type="datetimeFigureOut">
              <a:rPr lang="en-US" smtClean="0"/>
              <a:t>11/12/2024</a:t>
            </a:fld>
            <a:endParaRPr lang="en-US"/>
          </a:p>
        </p:txBody>
      </p:sp>
      <p:sp>
        <p:nvSpPr>
          <p:cNvPr id="5" name="Footer Placeholder 4">
            <a:extLst>
              <a:ext uri="{FF2B5EF4-FFF2-40B4-BE49-F238E27FC236}">
                <a16:creationId xmlns:a16="http://schemas.microsoft.com/office/drawing/2014/main" id="{D95A3A2C-FCE9-E024-81F7-27A80E091CA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995399C-E686-2868-4643-5CA7333ED7AF}"/>
              </a:ext>
            </a:extLst>
          </p:cNvPr>
          <p:cNvSpPr>
            <a:spLocks noGrp="1"/>
          </p:cNvSpPr>
          <p:nvPr>
            <p:ph type="sldNum" sz="quarter" idx="12"/>
          </p:nvPr>
        </p:nvSpPr>
        <p:spPr>
          <a:xfrm>
            <a:off x="8610600" y="6356350"/>
            <a:ext cx="2743200" cy="365125"/>
          </a:xfrm>
          <a:prstGeom prst="rect">
            <a:avLst/>
          </a:prstGeom>
        </p:spPr>
        <p:txBody>
          <a:bodyPr/>
          <a:lstStyle/>
          <a:p>
            <a:fld id="{6BE84B38-881A-4EBF-898B-99140D59844F}" type="slidenum">
              <a:rPr lang="en-US" smtClean="0"/>
              <a:t>‹#›</a:t>
            </a:fld>
            <a:endParaRPr lang="en-US"/>
          </a:p>
        </p:txBody>
      </p:sp>
    </p:spTree>
    <p:extLst>
      <p:ext uri="{BB962C8B-B14F-4D97-AF65-F5344CB8AC3E}">
        <p14:creationId xmlns:p14="http://schemas.microsoft.com/office/powerpoint/2010/main" val="42855525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C0E3B6-C82A-38EC-5EEB-143C7E5CB36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E1EB59C-3DC7-50FD-62DA-F46564C2D3DB}"/>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78B231-D64D-7E85-8E77-ABB5D2B61E4D}"/>
              </a:ext>
            </a:extLst>
          </p:cNvPr>
          <p:cNvSpPr>
            <a:spLocks noGrp="1"/>
          </p:cNvSpPr>
          <p:nvPr>
            <p:ph type="dt" sz="half" idx="10"/>
          </p:nvPr>
        </p:nvSpPr>
        <p:spPr>
          <a:xfrm>
            <a:off x="838200" y="6356350"/>
            <a:ext cx="2743200" cy="365125"/>
          </a:xfrm>
          <a:prstGeom prst="rect">
            <a:avLst/>
          </a:prstGeom>
        </p:spPr>
        <p:txBody>
          <a:bodyPr/>
          <a:lstStyle/>
          <a:p>
            <a:fld id="{B5AAD2B4-C82F-41AD-B4DD-F5654CE01999}" type="datetimeFigureOut">
              <a:rPr lang="en-US" smtClean="0"/>
              <a:t>11/12/2024</a:t>
            </a:fld>
            <a:endParaRPr lang="en-US"/>
          </a:p>
        </p:txBody>
      </p:sp>
      <p:sp>
        <p:nvSpPr>
          <p:cNvPr id="5" name="Footer Placeholder 4">
            <a:extLst>
              <a:ext uri="{FF2B5EF4-FFF2-40B4-BE49-F238E27FC236}">
                <a16:creationId xmlns:a16="http://schemas.microsoft.com/office/drawing/2014/main" id="{3F4CB967-FA02-3D86-CA94-14BD3E14738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341EA08-2EB5-875F-A473-11F477CA51A2}"/>
              </a:ext>
            </a:extLst>
          </p:cNvPr>
          <p:cNvSpPr>
            <a:spLocks noGrp="1"/>
          </p:cNvSpPr>
          <p:nvPr>
            <p:ph type="sldNum" sz="quarter" idx="12"/>
          </p:nvPr>
        </p:nvSpPr>
        <p:spPr>
          <a:xfrm>
            <a:off x="8610600" y="6356350"/>
            <a:ext cx="2743200" cy="365125"/>
          </a:xfrm>
          <a:prstGeom prst="rect">
            <a:avLst/>
          </a:prstGeom>
        </p:spPr>
        <p:txBody>
          <a:bodyPr/>
          <a:lstStyle/>
          <a:p>
            <a:fld id="{6BE84B38-881A-4EBF-898B-99140D59844F}" type="slidenum">
              <a:rPr lang="en-US" smtClean="0"/>
              <a:t>‹#›</a:t>
            </a:fld>
            <a:endParaRPr lang="en-US"/>
          </a:p>
        </p:txBody>
      </p:sp>
    </p:spTree>
    <p:extLst>
      <p:ext uri="{BB962C8B-B14F-4D97-AF65-F5344CB8AC3E}">
        <p14:creationId xmlns:p14="http://schemas.microsoft.com/office/powerpoint/2010/main" val="1436135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967C546-8047-344D-8C7A-305062B49097}"/>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D2BC37B-2D60-E650-BBEF-09BA7ACFA7F9}"/>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A947F0-A889-2586-7E40-7B99046EC1D7}"/>
              </a:ext>
            </a:extLst>
          </p:cNvPr>
          <p:cNvSpPr>
            <a:spLocks noGrp="1"/>
          </p:cNvSpPr>
          <p:nvPr>
            <p:ph type="dt" sz="half" idx="10"/>
          </p:nvPr>
        </p:nvSpPr>
        <p:spPr>
          <a:xfrm>
            <a:off x="838200" y="6356350"/>
            <a:ext cx="2743200" cy="365125"/>
          </a:xfrm>
          <a:prstGeom prst="rect">
            <a:avLst/>
          </a:prstGeom>
        </p:spPr>
        <p:txBody>
          <a:bodyPr/>
          <a:lstStyle/>
          <a:p>
            <a:fld id="{B5AAD2B4-C82F-41AD-B4DD-F5654CE01999}" type="datetimeFigureOut">
              <a:rPr lang="en-US" smtClean="0"/>
              <a:t>11/12/2024</a:t>
            </a:fld>
            <a:endParaRPr lang="en-US"/>
          </a:p>
        </p:txBody>
      </p:sp>
      <p:sp>
        <p:nvSpPr>
          <p:cNvPr id="5" name="Footer Placeholder 4">
            <a:extLst>
              <a:ext uri="{FF2B5EF4-FFF2-40B4-BE49-F238E27FC236}">
                <a16:creationId xmlns:a16="http://schemas.microsoft.com/office/drawing/2014/main" id="{02A672A2-F5B5-B39F-9A00-70CCBE91523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1ACB8B8-44F4-7A0F-4437-AD9DCA4ED40C}"/>
              </a:ext>
            </a:extLst>
          </p:cNvPr>
          <p:cNvSpPr>
            <a:spLocks noGrp="1"/>
          </p:cNvSpPr>
          <p:nvPr>
            <p:ph type="sldNum" sz="quarter" idx="12"/>
          </p:nvPr>
        </p:nvSpPr>
        <p:spPr>
          <a:xfrm>
            <a:off x="8610600" y="6356350"/>
            <a:ext cx="2743200" cy="365125"/>
          </a:xfrm>
          <a:prstGeom prst="rect">
            <a:avLst/>
          </a:prstGeom>
        </p:spPr>
        <p:txBody>
          <a:bodyPr/>
          <a:lstStyle/>
          <a:p>
            <a:fld id="{6BE84B38-881A-4EBF-898B-99140D59844F}" type="slidenum">
              <a:rPr lang="en-US" smtClean="0"/>
              <a:t>‹#›</a:t>
            </a:fld>
            <a:endParaRPr lang="en-US"/>
          </a:p>
        </p:txBody>
      </p:sp>
    </p:spTree>
    <p:extLst>
      <p:ext uri="{BB962C8B-B14F-4D97-AF65-F5344CB8AC3E}">
        <p14:creationId xmlns:p14="http://schemas.microsoft.com/office/powerpoint/2010/main" val="25286930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00644AF-0327-8D9D-E9CE-403E55A34DF8}"/>
              </a:ext>
            </a:extLst>
          </p:cNvPr>
          <p:cNvSpPr/>
          <p:nvPr userDrawn="1"/>
        </p:nvSpPr>
        <p:spPr>
          <a:xfrm>
            <a:off x="264160" y="233680"/>
            <a:ext cx="11653520" cy="6441440"/>
          </a:xfrm>
          <a:prstGeom prst="rect">
            <a:avLst/>
          </a:prstGeom>
          <a:solidFill>
            <a:schemeClr val="bg1">
              <a:alpha val="97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8F5F8623-BCEE-C999-60F7-F68CD99E7E18}"/>
              </a:ext>
            </a:extLst>
          </p:cNvPr>
          <p:cNvSpPr/>
          <p:nvPr userDrawn="1"/>
        </p:nvSpPr>
        <p:spPr>
          <a:xfrm>
            <a:off x="345440" y="314960"/>
            <a:ext cx="11470640" cy="6289040"/>
          </a:xfrm>
          <a:prstGeom prst="rect">
            <a:avLst/>
          </a:prstGeom>
          <a:noFill/>
          <a:ln>
            <a:solidFill>
              <a:schemeClr val="accent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81305492-90A9-8C43-525D-26404C88BB36}"/>
              </a:ext>
            </a:extLst>
          </p:cNvPr>
          <p:cNvPicPr>
            <a:picLocks noChangeAspect="1"/>
          </p:cNvPicPr>
          <p:nvPr userDrawn="1"/>
        </p:nvPicPr>
        <p:blipFill>
          <a:blip r:embed="rId2"/>
          <a:stretch>
            <a:fillRect/>
          </a:stretch>
        </p:blipFill>
        <p:spPr>
          <a:xfrm>
            <a:off x="11115551" y="0"/>
            <a:ext cx="1249788" cy="499915"/>
          </a:xfrm>
          <a:prstGeom prst="rect">
            <a:avLst/>
          </a:prstGeom>
        </p:spPr>
      </p:pic>
      <p:pic>
        <p:nvPicPr>
          <p:cNvPr id="10" name="Picture 9">
            <a:extLst>
              <a:ext uri="{FF2B5EF4-FFF2-40B4-BE49-F238E27FC236}">
                <a16:creationId xmlns:a16="http://schemas.microsoft.com/office/drawing/2014/main" id="{8B4DBD70-2BA1-3B1C-7387-569DED8A0EB9}"/>
              </a:ext>
            </a:extLst>
          </p:cNvPr>
          <p:cNvPicPr>
            <a:picLocks noChangeAspect="1"/>
          </p:cNvPicPr>
          <p:nvPr userDrawn="1"/>
        </p:nvPicPr>
        <p:blipFill>
          <a:blip r:embed="rId3"/>
          <a:stretch>
            <a:fillRect/>
          </a:stretch>
        </p:blipFill>
        <p:spPr>
          <a:xfrm>
            <a:off x="-23255" y="6464109"/>
            <a:ext cx="1450974" cy="499915"/>
          </a:xfrm>
          <a:prstGeom prst="rect">
            <a:avLst/>
          </a:prstGeom>
        </p:spPr>
      </p:pic>
    </p:spTree>
    <p:extLst>
      <p:ext uri="{BB962C8B-B14F-4D97-AF65-F5344CB8AC3E}">
        <p14:creationId xmlns:p14="http://schemas.microsoft.com/office/powerpoint/2010/main" val="19313985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CB185-6561-3BE3-6A12-4CBDF104D151}"/>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F46B244-8DFD-F3A8-22B7-D5B74859BCE8}"/>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0498625-6FD0-20E1-9EDC-E73F62722882}"/>
              </a:ext>
            </a:extLst>
          </p:cNvPr>
          <p:cNvSpPr>
            <a:spLocks noGrp="1"/>
          </p:cNvSpPr>
          <p:nvPr>
            <p:ph type="dt" sz="half" idx="10"/>
          </p:nvPr>
        </p:nvSpPr>
        <p:spPr>
          <a:xfrm>
            <a:off x="838200" y="6356350"/>
            <a:ext cx="2743200" cy="365125"/>
          </a:xfrm>
          <a:prstGeom prst="rect">
            <a:avLst/>
          </a:prstGeom>
        </p:spPr>
        <p:txBody>
          <a:bodyPr/>
          <a:lstStyle/>
          <a:p>
            <a:fld id="{B5AAD2B4-C82F-41AD-B4DD-F5654CE01999}" type="datetimeFigureOut">
              <a:rPr lang="en-US" smtClean="0"/>
              <a:t>11/12/2024</a:t>
            </a:fld>
            <a:endParaRPr lang="en-US"/>
          </a:p>
        </p:txBody>
      </p:sp>
      <p:sp>
        <p:nvSpPr>
          <p:cNvPr id="5" name="Footer Placeholder 4">
            <a:extLst>
              <a:ext uri="{FF2B5EF4-FFF2-40B4-BE49-F238E27FC236}">
                <a16:creationId xmlns:a16="http://schemas.microsoft.com/office/drawing/2014/main" id="{C88B998F-B807-A33F-5182-6356617DA35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3B5C651-C54F-54AF-75F5-736203ECF6A5}"/>
              </a:ext>
            </a:extLst>
          </p:cNvPr>
          <p:cNvSpPr>
            <a:spLocks noGrp="1"/>
          </p:cNvSpPr>
          <p:nvPr>
            <p:ph type="sldNum" sz="quarter" idx="12"/>
          </p:nvPr>
        </p:nvSpPr>
        <p:spPr>
          <a:xfrm>
            <a:off x="8610600" y="6356350"/>
            <a:ext cx="2743200" cy="365125"/>
          </a:xfrm>
          <a:prstGeom prst="rect">
            <a:avLst/>
          </a:prstGeom>
        </p:spPr>
        <p:txBody>
          <a:bodyPr/>
          <a:lstStyle/>
          <a:p>
            <a:fld id="{6BE84B38-881A-4EBF-898B-99140D59844F}" type="slidenum">
              <a:rPr lang="en-US" smtClean="0"/>
              <a:t>‹#›</a:t>
            </a:fld>
            <a:endParaRPr lang="en-US"/>
          </a:p>
        </p:txBody>
      </p:sp>
    </p:spTree>
    <p:extLst>
      <p:ext uri="{BB962C8B-B14F-4D97-AF65-F5344CB8AC3E}">
        <p14:creationId xmlns:p14="http://schemas.microsoft.com/office/powerpoint/2010/main" val="20516017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A3547-DA81-9ADE-253E-9EED5C95828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095D182-540D-271A-2B8C-997EA161944F}"/>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996A057-9D57-D461-8C15-5C0EE522FE98}"/>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1C7F991-931D-2F0F-8F75-300B4B60162C}"/>
              </a:ext>
            </a:extLst>
          </p:cNvPr>
          <p:cNvSpPr>
            <a:spLocks noGrp="1"/>
          </p:cNvSpPr>
          <p:nvPr>
            <p:ph type="dt" sz="half" idx="10"/>
          </p:nvPr>
        </p:nvSpPr>
        <p:spPr>
          <a:xfrm>
            <a:off x="838200" y="6356350"/>
            <a:ext cx="2743200" cy="365125"/>
          </a:xfrm>
          <a:prstGeom prst="rect">
            <a:avLst/>
          </a:prstGeom>
        </p:spPr>
        <p:txBody>
          <a:bodyPr/>
          <a:lstStyle/>
          <a:p>
            <a:fld id="{B5AAD2B4-C82F-41AD-B4DD-F5654CE01999}" type="datetimeFigureOut">
              <a:rPr lang="en-US" smtClean="0"/>
              <a:t>11/12/2024</a:t>
            </a:fld>
            <a:endParaRPr lang="en-US"/>
          </a:p>
        </p:txBody>
      </p:sp>
      <p:sp>
        <p:nvSpPr>
          <p:cNvPr id="6" name="Footer Placeholder 5">
            <a:extLst>
              <a:ext uri="{FF2B5EF4-FFF2-40B4-BE49-F238E27FC236}">
                <a16:creationId xmlns:a16="http://schemas.microsoft.com/office/drawing/2014/main" id="{2F6D7F66-A148-DD3D-44BC-C71ECC3B6A7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D311C2DE-677A-07F5-8FF9-B741B97FFE28}"/>
              </a:ext>
            </a:extLst>
          </p:cNvPr>
          <p:cNvSpPr>
            <a:spLocks noGrp="1"/>
          </p:cNvSpPr>
          <p:nvPr>
            <p:ph type="sldNum" sz="quarter" idx="12"/>
          </p:nvPr>
        </p:nvSpPr>
        <p:spPr>
          <a:xfrm>
            <a:off x="8610600" y="6356350"/>
            <a:ext cx="2743200" cy="365125"/>
          </a:xfrm>
          <a:prstGeom prst="rect">
            <a:avLst/>
          </a:prstGeom>
        </p:spPr>
        <p:txBody>
          <a:bodyPr/>
          <a:lstStyle/>
          <a:p>
            <a:fld id="{6BE84B38-881A-4EBF-898B-99140D59844F}" type="slidenum">
              <a:rPr lang="en-US" smtClean="0"/>
              <a:t>‹#›</a:t>
            </a:fld>
            <a:endParaRPr lang="en-US"/>
          </a:p>
        </p:txBody>
      </p:sp>
    </p:spTree>
    <p:extLst>
      <p:ext uri="{BB962C8B-B14F-4D97-AF65-F5344CB8AC3E}">
        <p14:creationId xmlns:p14="http://schemas.microsoft.com/office/powerpoint/2010/main" val="17671132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DDBA2-1976-06B3-CBDA-00EA1D629097}"/>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3A8B273F-1E9E-58A4-598A-046EF1693FE9}"/>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EA058BF-0902-AE6D-1263-A596525029AA}"/>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2CE217D-23DA-3173-80C6-1D9A7DB109EA}"/>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7F5E55D-416C-FCB0-0A73-FE9063EA3118}"/>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B543D1E-5EF8-CF76-35F3-23C03D8065F8}"/>
              </a:ext>
            </a:extLst>
          </p:cNvPr>
          <p:cNvSpPr>
            <a:spLocks noGrp="1"/>
          </p:cNvSpPr>
          <p:nvPr>
            <p:ph type="dt" sz="half" idx="10"/>
          </p:nvPr>
        </p:nvSpPr>
        <p:spPr>
          <a:xfrm>
            <a:off x="838200" y="6356350"/>
            <a:ext cx="2743200" cy="365125"/>
          </a:xfrm>
          <a:prstGeom prst="rect">
            <a:avLst/>
          </a:prstGeom>
        </p:spPr>
        <p:txBody>
          <a:bodyPr/>
          <a:lstStyle/>
          <a:p>
            <a:fld id="{B5AAD2B4-C82F-41AD-B4DD-F5654CE01999}" type="datetimeFigureOut">
              <a:rPr lang="en-US" smtClean="0"/>
              <a:t>11/12/2024</a:t>
            </a:fld>
            <a:endParaRPr lang="en-US"/>
          </a:p>
        </p:txBody>
      </p:sp>
      <p:sp>
        <p:nvSpPr>
          <p:cNvPr id="8" name="Footer Placeholder 7">
            <a:extLst>
              <a:ext uri="{FF2B5EF4-FFF2-40B4-BE49-F238E27FC236}">
                <a16:creationId xmlns:a16="http://schemas.microsoft.com/office/drawing/2014/main" id="{475FDD8C-DF9E-FB33-E339-AF62E49B22C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527B03B3-A07B-6CCD-88DE-B3BBE60CA312}"/>
              </a:ext>
            </a:extLst>
          </p:cNvPr>
          <p:cNvSpPr>
            <a:spLocks noGrp="1"/>
          </p:cNvSpPr>
          <p:nvPr>
            <p:ph type="sldNum" sz="quarter" idx="12"/>
          </p:nvPr>
        </p:nvSpPr>
        <p:spPr>
          <a:xfrm>
            <a:off x="8610600" y="6356350"/>
            <a:ext cx="2743200" cy="365125"/>
          </a:xfrm>
          <a:prstGeom prst="rect">
            <a:avLst/>
          </a:prstGeom>
        </p:spPr>
        <p:txBody>
          <a:bodyPr/>
          <a:lstStyle/>
          <a:p>
            <a:fld id="{6BE84B38-881A-4EBF-898B-99140D59844F}" type="slidenum">
              <a:rPr lang="en-US" smtClean="0"/>
              <a:t>‹#›</a:t>
            </a:fld>
            <a:endParaRPr lang="en-US"/>
          </a:p>
        </p:txBody>
      </p:sp>
    </p:spTree>
    <p:extLst>
      <p:ext uri="{BB962C8B-B14F-4D97-AF65-F5344CB8AC3E}">
        <p14:creationId xmlns:p14="http://schemas.microsoft.com/office/powerpoint/2010/main" val="3781882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C72AB-D7BA-E319-68B9-70AB877F8B5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56FE441E-DC2B-1547-E1B7-18B75E079605}"/>
              </a:ext>
            </a:extLst>
          </p:cNvPr>
          <p:cNvSpPr>
            <a:spLocks noGrp="1"/>
          </p:cNvSpPr>
          <p:nvPr>
            <p:ph type="dt" sz="half" idx="10"/>
          </p:nvPr>
        </p:nvSpPr>
        <p:spPr>
          <a:xfrm>
            <a:off x="838200" y="6356350"/>
            <a:ext cx="2743200" cy="365125"/>
          </a:xfrm>
          <a:prstGeom prst="rect">
            <a:avLst/>
          </a:prstGeom>
        </p:spPr>
        <p:txBody>
          <a:bodyPr/>
          <a:lstStyle/>
          <a:p>
            <a:fld id="{B5AAD2B4-C82F-41AD-B4DD-F5654CE01999}" type="datetimeFigureOut">
              <a:rPr lang="en-US" smtClean="0"/>
              <a:t>11/12/2024</a:t>
            </a:fld>
            <a:endParaRPr lang="en-US"/>
          </a:p>
        </p:txBody>
      </p:sp>
      <p:sp>
        <p:nvSpPr>
          <p:cNvPr id="4" name="Footer Placeholder 3">
            <a:extLst>
              <a:ext uri="{FF2B5EF4-FFF2-40B4-BE49-F238E27FC236}">
                <a16:creationId xmlns:a16="http://schemas.microsoft.com/office/drawing/2014/main" id="{320FC756-909C-EF6C-E789-95936ED49F7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AC267425-0913-4155-4906-C81AB8ECD1B3}"/>
              </a:ext>
            </a:extLst>
          </p:cNvPr>
          <p:cNvSpPr>
            <a:spLocks noGrp="1"/>
          </p:cNvSpPr>
          <p:nvPr>
            <p:ph type="sldNum" sz="quarter" idx="12"/>
          </p:nvPr>
        </p:nvSpPr>
        <p:spPr>
          <a:xfrm>
            <a:off x="8610600" y="6356350"/>
            <a:ext cx="2743200" cy="365125"/>
          </a:xfrm>
          <a:prstGeom prst="rect">
            <a:avLst/>
          </a:prstGeom>
        </p:spPr>
        <p:txBody>
          <a:bodyPr/>
          <a:lstStyle/>
          <a:p>
            <a:fld id="{6BE84B38-881A-4EBF-898B-99140D59844F}" type="slidenum">
              <a:rPr lang="en-US" smtClean="0"/>
              <a:t>‹#›</a:t>
            </a:fld>
            <a:endParaRPr lang="en-US"/>
          </a:p>
        </p:txBody>
      </p:sp>
    </p:spTree>
    <p:extLst>
      <p:ext uri="{BB962C8B-B14F-4D97-AF65-F5344CB8AC3E}">
        <p14:creationId xmlns:p14="http://schemas.microsoft.com/office/powerpoint/2010/main" val="3729510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14271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9184F8-7BCB-685D-70C3-7082C130EEE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2BFB0DF-80B1-F4C4-A9B4-BA4081554BD3}"/>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E991214-391A-1A21-A4F0-2E18FFD23780}"/>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9AA106E-086B-EADA-3DB3-78A8DCC2873C}"/>
              </a:ext>
            </a:extLst>
          </p:cNvPr>
          <p:cNvSpPr>
            <a:spLocks noGrp="1"/>
          </p:cNvSpPr>
          <p:nvPr>
            <p:ph type="dt" sz="half" idx="10"/>
          </p:nvPr>
        </p:nvSpPr>
        <p:spPr>
          <a:xfrm>
            <a:off x="838200" y="6356350"/>
            <a:ext cx="2743200" cy="365125"/>
          </a:xfrm>
          <a:prstGeom prst="rect">
            <a:avLst/>
          </a:prstGeom>
        </p:spPr>
        <p:txBody>
          <a:bodyPr/>
          <a:lstStyle/>
          <a:p>
            <a:fld id="{B5AAD2B4-C82F-41AD-B4DD-F5654CE01999}" type="datetimeFigureOut">
              <a:rPr lang="en-US" smtClean="0"/>
              <a:t>11/12/2024</a:t>
            </a:fld>
            <a:endParaRPr lang="en-US"/>
          </a:p>
        </p:txBody>
      </p:sp>
      <p:sp>
        <p:nvSpPr>
          <p:cNvPr id="6" name="Footer Placeholder 5">
            <a:extLst>
              <a:ext uri="{FF2B5EF4-FFF2-40B4-BE49-F238E27FC236}">
                <a16:creationId xmlns:a16="http://schemas.microsoft.com/office/drawing/2014/main" id="{9EA9F728-64F0-AB40-7179-660F1DC0B6F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D738E5B9-F817-8907-2D33-561B2311E3A6}"/>
              </a:ext>
            </a:extLst>
          </p:cNvPr>
          <p:cNvSpPr>
            <a:spLocks noGrp="1"/>
          </p:cNvSpPr>
          <p:nvPr>
            <p:ph type="sldNum" sz="quarter" idx="12"/>
          </p:nvPr>
        </p:nvSpPr>
        <p:spPr>
          <a:xfrm>
            <a:off x="8610600" y="6356350"/>
            <a:ext cx="2743200" cy="365125"/>
          </a:xfrm>
          <a:prstGeom prst="rect">
            <a:avLst/>
          </a:prstGeom>
        </p:spPr>
        <p:txBody>
          <a:bodyPr/>
          <a:lstStyle/>
          <a:p>
            <a:fld id="{6BE84B38-881A-4EBF-898B-99140D59844F}" type="slidenum">
              <a:rPr lang="en-US" smtClean="0"/>
              <a:t>‹#›</a:t>
            </a:fld>
            <a:endParaRPr lang="en-US"/>
          </a:p>
        </p:txBody>
      </p:sp>
    </p:spTree>
    <p:extLst>
      <p:ext uri="{BB962C8B-B14F-4D97-AF65-F5344CB8AC3E}">
        <p14:creationId xmlns:p14="http://schemas.microsoft.com/office/powerpoint/2010/main" val="37504466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92C86-61C0-FDAC-FB0E-C52BB11E01B4}"/>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F192646-A731-5125-4001-B07AD519B175}"/>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106802A-C587-532E-3235-009D0054804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11C743-D159-5343-43B4-D09C46C8C96E}"/>
              </a:ext>
            </a:extLst>
          </p:cNvPr>
          <p:cNvSpPr>
            <a:spLocks noGrp="1"/>
          </p:cNvSpPr>
          <p:nvPr>
            <p:ph type="dt" sz="half" idx="10"/>
          </p:nvPr>
        </p:nvSpPr>
        <p:spPr>
          <a:xfrm>
            <a:off x="838200" y="6356350"/>
            <a:ext cx="2743200" cy="365125"/>
          </a:xfrm>
          <a:prstGeom prst="rect">
            <a:avLst/>
          </a:prstGeom>
        </p:spPr>
        <p:txBody>
          <a:bodyPr/>
          <a:lstStyle/>
          <a:p>
            <a:fld id="{B5AAD2B4-C82F-41AD-B4DD-F5654CE01999}" type="datetimeFigureOut">
              <a:rPr lang="en-US" smtClean="0"/>
              <a:t>11/12/2024</a:t>
            </a:fld>
            <a:endParaRPr lang="en-US"/>
          </a:p>
        </p:txBody>
      </p:sp>
      <p:sp>
        <p:nvSpPr>
          <p:cNvPr id="6" name="Footer Placeholder 5">
            <a:extLst>
              <a:ext uri="{FF2B5EF4-FFF2-40B4-BE49-F238E27FC236}">
                <a16:creationId xmlns:a16="http://schemas.microsoft.com/office/drawing/2014/main" id="{BEAC9F5A-7818-CCC3-9903-3013B4F2182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9799379-F50E-5FFA-F20C-20413A4286AB}"/>
              </a:ext>
            </a:extLst>
          </p:cNvPr>
          <p:cNvSpPr>
            <a:spLocks noGrp="1"/>
          </p:cNvSpPr>
          <p:nvPr>
            <p:ph type="sldNum" sz="quarter" idx="12"/>
          </p:nvPr>
        </p:nvSpPr>
        <p:spPr>
          <a:xfrm>
            <a:off x="8610600" y="6356350"/>
            <a:ext cx="2743200" cy="365125"/>
          </a:xfrm>
          <a:prstGeom prst="rect">
            <a:avLst/>
          </a:prstGeom>
        </p:spPr>
        <p:txBody>
          <a:bodyPr/>
          <a:lstStyle/>
          <a:p>
            <a:fld id="{6BE84B38-881A-4EBF-898B-99140D59844F}" type="slidenum">
              <a:rPr lang="en-US" smtClean="0"/>
              <a:t>‹#›</a:t>
            </a:fld>
            <a:endParaRPr lang="en-US"/>
          </a:p>
        </p:txBody>
      </p:sp>
    </p:spTree>
    <p:extLst>
      <p:ext uri="{BB962C8B-B14F-4D97-AF65-F5344CB8AC3E}">
        <p14:creationId xmlns:p14="http://schemas.microsoft.com/office/powerpoint/2010/main" val="4167412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18" Type="http://schemas.openxmlformats.org/officeDocument/2006/relationships/image" Target="../media/image5.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hyperlink" Target="https://www.facebook.com/groups/629898828017053"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E96C900-5667-CE1E-075C-5010FA6567DC}"/>
              </a:ext>
            </a:extLst>
          </p:cNvPr>
          <p:cNvPicPr>
            <a:picLocks noChangeAspect="1"/>
          </p:cNvPicPr>
          <p:nvPr userDrawn="1"/>
        </p:nvPicPr>
        <p:blipFill>
          <a:blip r:embed="rId13"/>
          <a:stretch>
            <a:fillRect/>
          </a:stretch>
        </p:blipFill>
        <p:spPr>
          <a:xfrm>
            <a:off x="0" y="0"/>
            <a:ext cx="12192000" cy="6857999"/>
          </a:xfrm>
          <a:prstGeom prst="rect">
            <a:avLst/>
          </a:prstGeom>
        </p:spPr>
      </p:pic>
      <p:sp>
        <p:nvSpPr>
          <p:cNvPr id="12" name="TextBox 3">
            <a:extLst>
              <a:ext uri="{FF2B5EF4-FFF2-40B4-BE49-F238E27FC236}">
                <a16:creationId xmlns:a16="http://schemas.microsoft.com/office/drawing/2014/main" id="{945F56F4-77B9-88AB-F477-4E2CE59D1C0F}"/>
              </a:ext>
            </a:extLst>
          </p:cNvPr>
          <p:cNvSpPr txBox="1"/>
          <p:nvPr userDrawn="1"/>
        </p:nvSpPr>
        <p:spPr>
          <a:xfrm>
            <a:off x="3169920" y="8783763"/>
            <a:ext cx="6812280" cy="1015663"/>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199588"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199588"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Mời</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14">
                  <a:extLst>
                    <a:ext uri="{A12FA001-AC4F-418D-AE19-62706E023703}">
                      <ahyp:hlinkClr xmlns:ahyp="http://schemas.microsoft.com/office/drawing/2018/hyperlinkcolor" val="tx"/>
                    </a:ext>
                  </a:extLst>
                </a:hlinkClick>
              </a:rPr>
              <a:t>MĂNG NON- TÀI LIỆU TIỂU HỌC | Facebook</a:t>
            </a:r>
            <a:endParaRPr kumimoji="0" lang="en-US" sz="20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199588"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2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 (</a:t>
            </a:r>
            <a:r>
              <a:rPr kumimoji="0" lang="en-US" sz="2000" b="1" i="0" u="sng" strike="noStrike" kern="1200" cap="none" spc="0" normalizeH="0" baseline="0" noProof="0" dirty="0" err="1">
                <a:ln>
                  <a:noFill/>
                </a:ln>
                <a:solidFill>
                  <a:srgbClr val="0D4370"/>
                </a:solidFill>
                <a:effectLst/>
                <a:uLnTx/>
                <a:uFillTx/>
                <a:latin typeface="SVN-Newton" panose="02040603050506020204" pitchFamily="18" charset="0"/>
                <a:ea typeface="+mn-ea"/>
                <a:cs typeface="+mn-cs"/>
              </a:rPr>
              <a:t>Cảm</a:t>
            </a:r>
            <a:r>
              <a:rPr kumimoji="0" lang="en-US" sz="2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 </a:t>
            </a:r>
            <a:r>
              <a:rPr kumimoji="0" lang="en-US" sz="20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2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0905919065  (Linh)</a:t>
            </a:r>
            <a:endParaRPr kumimoji="0" lang="en-US" sz="20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pic>
        <p:nvPicPr>
          <p:cNvPr id="13" name="Picture 12">
            <a:extLst>
              <a:ext uri="{FF2B5EF4-FFF2-40B4-BE49-F238E27FC236}">
                <a16:creationId xmlns:a16="http://schemas.microsoft.com/office/drawing/2014/main" id="{D560BBB7-5B57-20C1-6441-81B0C5696532}"/>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511478" y="8204200"/>
            <a:ext cx="1658442" cy="1701800"/>
          </a:xfrm>
          <a:prstGeom prst="rect">
            <a:avLst/>
          </a:prstGeom>
        </p:spPr>
      </p:pic>
      <p:pic>
        <p:nvPicPr>
          <p:cNvPr id="14" name="Hình ảnh 31">
            <a:extLst>
              <a:ext uri="{FF2B5EF4-FFF2-40B4-BE49-F238E27FC236}">
                <a16:creationId xmlns:a16="http://schemas.microsoft.com/office/drawing/2014/main" id="{BFB3BF36-BC7D-A745-5230-AA88D94D2ED8}"/>
              </a:ext>
            </a:extLst>
          </p:cNvPr>
          <p:cNvPicPr>
            <a:picLocks noChangeAspect="1"/>
          </p:cNvPicPr>
          <p:nvPr userDrawn="1"/>
        </p:nvPicPr>
        <p:blipFill>
          <a:blip r:embed="rId16"/>
          <a:stretch>
            <a:fillRect/>
          </a:stretch>
        </p:blipFill>
        <p:spPr>
          <a:xfrm>
            <a:off x="-2554458" y="-541097"/>
            <a:ext cx="1804572" cy="2542252"/>
          </a:xfrm>
          <a:prstGeom prst="rect">
            <a:avLst/>
          </a:prstGeom>
        </p:spPr>
      </p:pic>
      <p:pic>
        <p:nvPicPr>
          <p:cNvPr id="15" name="Picture 14">
            <a:extLst>
              <a:ext uri="{FF2B5EF4-FFF2-40B4-BE49-F238E27FC236}">
                <a16:creationId xmlns:a16="http://schemas.microsoft.com/office/drawing/2014/main" id="{CAA33C2A-054F-58FF-4F61-695A9B6874ED}"/>
              </a:ext>
            </a:extLst>
          </p:cNvPr>
          <p:cNvPicPr>
            <a:picLocks noChangeAspect="1"/>
          </p:cNvPicPr>
          <p:nvPr userDrawn="1"/>
        </p:nvPicPr>
        <p:blipFill>
          <a:blip r:embed="rId17"/>
          <a:stretch>
            <a:fillRect/>
          </a:stretch>
        </p:blipFill>
        <p:spPr>
          <a:xfrm>
            <a:off x="11115551" y="1"/>
            <a:ext cx="1249788" cy="499915"/>
          </a:xfrm>
          <a:prstGeom prst="rect">
            <a:avLst/>
          </a:prstGeom>
        </p:spPr>
      </p:pic>
      <p:pic>
        <p:nvPicPr>
          <p:cNvPr id="16" name="Picture 15">
            <a:extLst>
              <a:ext uri="{FF2B5EF4-FFF2-40B4-BE49-F238E27FC236}">
                <a16:creationId xmlns:a16="http://schemas.microsoft.com/office/drawing/2014/main" id="{505FE8CA-59F0-0801-D891-F17D1F122F09}"/>
              </a:ext>
            </a:extLst>
          </p:cNvPr>
          <p:cNvPicPr>
            <a:picLocks noChangeAspect="1"/>
          </p:cNvPicPr>
          <p:nvPr userDrawn="1"/>
        </p:nvPicPr>
        <p:blipFill>
          <a:blip r:embed="rId18"/>
          <a:stretch>
            <a:fillRect/>
          </a:stretch>
        </p:blipFill>
        <p:spPr>
          <a:xfrm>
            <a:off x="-23255" y="6464110"/>
            <a:ext cx="1450974" cy="499915"/>
          </a:xfrm>
          <a:prstGeom prst="rect">
            <a:avLst/>
          </a:prstGeom>
        </p:spPr>
      </p:pic>
    </p:spTree>
    <p:extLst>
      <p:ext uri="{BB962C8B-B14F-4D97-AF65-F5344CB8AC3E}">
        <p14:creationId xmlns:p14="http://schemas.microsoft.com/office/powerpoint/2010/main" val="15143059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0" name="Picture 29">
            <a:extLst>
              <a:ext uri="{FF2B5EF4-FFF2-40B4-BE49-F238E27FC236}">
                <a16:creationId xmlns:a16="http://schemas.microsoft.com/office/drawing/2014/main" id="{ABF10CAF-9180-D563-2F34-4E5955BA1AAF}"/>
              </a:ext>
            </a:extLst>
          </p:cNvPr>
          <p:cNvPicPr>
            <a:picLocks noChangeAspect="1"/>
          </p:cNvPicPr>
          <p:nvPr/>
        </p:nvPicPr>
        <p:blipFill>
          <a:blip r:embed="rId2"/>
          <a:stretch>
            <a:fillRect/>
          </a:stretch>
        </p:blipFill>
        <p:spPr>
          <a:xfrm>
            <a:off x="218946" y="0"/>
            <a:ext cx="11754107" cy="6230652"/>
          </a:xfrm>
          <a:prstGeom prst="rect">
            <a:avLst/>
          </a:prstGeom>
        </p:spPr>
      </p:pic>
    </p:spTree>
    <p:extLst>
      <p:ext uri="{BB962C8B-B14F-4D97-AF65-F5344CB8AC3E}">
        <p14:creationId xmlns:p14="http://schemas.microsoft.com/office/powerpoint/2010/main" val="20983092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67E334D4-8B51-B301-99F2-A95CB9649E16}"/>
              </a:ext>
            </a:extLst>
          </p:cNvPr>
          <p:cNvGrpSpPr/>
          <p:nvPr/>
        </p:nvGrpSpPr>
        <p:grpSpPr>
          <a:xfrm>
            <a:off x="597667" y="465028"/>
            <a:ext cx="11078518" cy="1504449"/>
            <a:chOff x="197374" y="173694"/>
            <a:chExt cx="11517950" cy="1504449"/>
          </a:xfrm>
        </p:grpSpPr>
        <p:sp>
          <p:nvSpPr>
            <p:cNvPr id="5" name="Rounded Rectangle 4">
              <a:extLst>
                <a:ext uri="{FF2B5EF4-FFF2-40B4-BE49-F238E27FC236}">
                  <a16:creationId xmlns:a16="http://schemas.microsoft.com/office/drawing/2014/main" id="{187E06AC-61C2-948D-437C-CE32C3D93F0B}"/>
                </a:ext>
              </a:extLst>
            </p:cNvPr>
            <p:cNvSpPr/>
            <p:nvPr/>
          </p:nvSpPr>
          <p:spPr>
            <a:xfrm>
              <a:off x="197374" y="173694"/>
              <a:ext cx="11517950" cy="1504449"/>
            </a:xfrm>
            <a:prstGeom prst="roundRect">
              <a:avLst/>
            </a:prstGeom>
            <a:solidFill>
              <a:srgbClr val="FFFFCC">
                <a:alpha val="80784"/>
              </a:srgbClr>
            </a:solidFill>
            <a:ln w="19050">
              <a:solidFill>
                <a:schemeClr val="accent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F88A6247-6794-82F6-59E2-888B968A313A}"/>
                </a:ext>
              </a:extLst>
            </p:cNvPr>
            <p:cNvSpPr txBox="1"/>
            <p:nvPr/>
          </p:nvSpPr>
          <p:spPr>
            <a:xfrm>
              <a:off x="380413" y="203838"/>
              <a:ext cx="11115525" cy="1323439"/>
            </a:xfrm>
            <a:prstGeom prst="rect">
              <a:avLst/>
            </a:prstGeom>
            <a:noFill/>
          </p:spPr>
          <p:txBody>
            <a:bodyPr wrap="square" rtlCol="0">
              <a:spAutoFit/>
            </a:bodyPr>
            <a:lstStyle/>
            <a:p>
              <a:pPr algn="just"/>
              <a:r>
                <a:rPr lang="vi-VN" sz="4000" b="1" dirty="0">
                  <a:solidFill>
                    <a:srgbClr val="0070C0"/>
                  </a:solidFill>
                  <a:latin typeface="Cambria" panose="02040503050406030204" pitchFamily="18" charset="0"/>
                  <a:ea typeface="Cambria" panose="02040503050406030204" pitchFamily="18" charset="0"/>
                </a:rPr>
                <a:t>2. Dùng 2 từ em tìm được ở bài tập 1 để hoàn thiện câu dưới đây:</a:t>
              </a:r>
              <a:endParaRPr lang="en-US" sz="4000" b="1" dirty="0">
                <a:solidFill>
                  <a:srgbClr val="0070C0"/>
                </a:solidFill>
                <a:latin typeface="Cambria" panose="02040503050406030204" pitchFamily="18" charset="0"/>
                <a:ea typeface="Cambria" panose="02040503050406030204" pitchFamily="18" charset="0"/>
              </a:endParaRPr>
            </a:p>
          </p:txBody>
        </p:sp>
      </p:grpSp>
      <p:sp>
        <p:nvSpPr>
          <p:cNvPr id="8" name="TextBox 7">
            <a:extLst>
              <a:ext uri="{FF2B5EF4-FFF2-40B4-BE49-F238E27FC236}">
                <a16:creationId xmlns:a16="http://schemas.microsoft.com/office/drawing/2014/main" id="{644651EA-56FF-E5D7-5173-0B83EB7B6A7E}"/>
              </a:ext>
            </a:extLst>
          </p:cNvPr>
          <p:cNvSpPr txBox="1"/>
          <p:nvPr/>
        </p:nvSpPr>
        <p:spPr>
          <a:xfrm>
            <a:off x="597667" y="2213149"/>
            <a:ext cx="10867502" cy="1938992"/>
          </a:xfrm>
          <a:prstGeom prst="rect">
            <a:avLst/>
          </a:prstGeom>
          <a:noFill/>
        </p:spPr>
        <p:txBody>
          <a:bodyPr wrap="square" rtlCol="0">
            <a:spAutoFit/>
          </a:bodyPr>
          <a:lstStyle/>
          <a:p>
            <a:pPr algn="just"/>
            <a:r>
              <a:rPr lang="vi-VN" sz="4000" dirty="0">
                <a:solidFill>
                  <a:srgbClr val="0070C0"/>
                </a:solidFill>
                <a:latin typeface="Cambria" panose="02040503050406030204" pitchFamily="18" charset="0"/>
                <a:ea typeface="Cambria" panose="02040503050406030204" pitchFamily="18" charset="0"/>
              </a:rPr>
              <a:t>  Thành công của Lê-ô-nác-đô là sự kết hợp của hai yếu tố: sự </a:t>
            </a:r>
            <a:r>
              <a:rPr lang="vi-VN" sz="4000" b="1" dirty="0">
                <a:solidFill>
                  <a:schemeClr val="accent5">
                    <a:lumMod val="75000"/>
                  </a:schemeClr>
                </a:solidFill>
                <a:latin typeface="Cambria" panose="02040503050406030204" pitchFamily="18" charset="0"/>
                <a:ea typeface="Cambria" panose="02040503050406030204" pitchFamily="18" charset="0"/>
              </a:rPr>
              <a:t>khổ công </a:t>
            </a:r>
            <a:r>
              <a:rPr lang="vi-VN" sz="4000" dirty="0">
                <a:solidFill>
                  <a:srgbClr val="0070C0"/>
                </a:solidFill>
                <a:latin typeface="Cambria" panose="02040503050406030204" pitchFamily="18" charset="0"/>
                <a:ea typeface="Cambria" panose="02040503050406030204" pitchFamily="18" charset="0"/>
              </a:rPr>
              <a:t>dạy dỗ của thầy giáo và sự    </a:t>
            </a:r>
            <a:r>
              <a:rPr lang="vi-VN" sz="4000" b="1" dirty="0">
                <a:solidFill>
                  <a:schemeClr val="accent5">
                    <a:lumMod val="75000"/>
                  </a:schemeClr>
                </a:solidFill>
                <a:latin typeface="Cambria" panose="02040503050406030204" pitchFamily="18" charset="0"/>
                <a:ea typeface="Cambria" panose="02040503050406030204" pitchFamily="18" charset="0"/>
              </a:rPr>
              <a:t>kiên trì </a:t>
            </a:r>
            <a:r>
              <a:rPr lang="vi-VN" sz="4000" dirty="0">
                <a:solidFill>
                  <a:srgbClr val="0070C0"/>
                </a:solidFill>
                <a:latin typeface="Cambria" panose="02040503050406030204" pitchFamily="18" charset="0"/>
                <a:ea typeface="Cambria" panose="02040503050406030204" pitchFamily="18" charset="0"/>
              </a:rPr>
              <a:t>của chính bản thân mình.</a:t>
            </a:r>
            <a:endParaRPr lang="en-US" sz="4000" dirty="0">
              <a:solidFill>
                <a:srgbClr val="0070C0"/>
              </a:solidFill>
              <a:latin typeface="Cambria" panose="02040503050406030204" pitchFamily="18" charset="0"/>
              <a:ea typeface="Cambria" panose="02040503050406030204" pitchFamily="18" charset="0"/>
            </a:endParaRPr>
          </a:p>
        </p:txBody>
      </p:sp>
      <p:grpSp>
        <p:nvGrpSpPr>
          <p:cNvPr id="15" name="Group 14">
            <a:extLst>
              <a:ext uri="{FF2B5EF4-FFF2-40B4-BE49-F238E27FC236}">
                <a16:creationId xmlns:a16="http://schemas.microsoft.com/office/drawing/2014/main" id="{EC243BEB-02F1-A35D-94F9-20361AF1693A}"/>
              </a:ext>
            </a:extLst>
          </p:cNvPr>
          <p:cNvGrpSpPr/>
          <p:nvPr/>
        </p:nvGrpSpPr>
        <p:grpSpPr>
          <a:xfrm>
            <a:off x="3805709" y="2910168"/>
            <a:ext cx="2331217" cy="602901"/>
            <a:chOff x="2994409" y="2934119"/>
            <a:chExt cx="2331217" cy="602901"/>
          </a:xfrm>
        </p:grpSpPr>
        <p:sp>
          <p:nvSpPr>
            <p:cNvPr id="10" name="Rectangle 9">
              <a:extLst>
                <a:ext uri="{FF2B5EF4-FFF2-40B4-BE49-F238E27FC236}">
                  <a16:creationId xmlns:a16="http://schemas.microsoft.com/office/drawing/2014/main" id="{F0A07C24-F471-EEA7-F01E-F2295B4F2E59}"/>
                </a:ext>
              </a:extLst>
            </p:cNvPr>
            <p:cNvSpPr/>
            <p:nvPr/>
          </p:nvSpPr>
          <p:spPr>
            <a:xfrm>
              <a:off x="2994409" y="2934119"/>
              <a:ext cx="2331217" cy="60290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1699EB73-449C-F59A-0E26-B96BAAA47691}"/>
                </a:ext>
              </a:extLst>
            </p:cNvPr>
            <p:cNvPicPr>
              <a:picLocks noChangeAspect="1"/>
            </p:cNvPicPr>
            <p:nvPr/>
          </p:nvPicPr>
          <p:blipFill>
            <a:blip r:embed="rId2"/>
            <a:stretch>
              <a:fillRect/>
            </a:stretch>
          </p:blipFill>
          <p:spPr>
            <a:xfrm>
              <a:off x="3832757" y="2966071"/>
              <a:ext cx="497470" cy="473339"/>
            </a:xfrm>
            <a:prstGeom prst="rect">
              <a:avLst/>
            </a:prstGeom>
          </p:spPr>
        </p:pic>
      </p:grpSp>
      <p:grpSp>
        <p:nvGrpSpPr>
          <p:cNvPr id="14" name="Group 13">
            <a:extLst>
              <a:ext uri="{FF2B5EF4-FFF2-40B4-BE49-F238E27FC236}">
                <a16:creationId xmlns:a16="http://schemas.microsoft.com/office/drawing/2014/main" id="{F02F42F3-C03C-A9EA-069A-BA49F258F316}"/>
              </a:ext>
            </a:extLst>
          </p:cNvPr>
          <p:cNvGrpSpPr/>
          <p:nvPr/>
        </p:nvGrpSpPr>
        <p:grpSpPr>
          <a:xfrm>
            <a:off x="1592454" y="3479068"/>
            <a:ext cx="1855805" cy="602901"/>
            <a:chOff x="597667" y="3513069"/>
            <a:chExt cx="1855805" cy="602901"/>
          </a:xfrm>
        </p:grpSpPr>
        <p:sp>
          <p:nvSpPr>
            <p:cNvPr id="12" name="Rectangle 11">
              <a:extLst>
                <a:ext uri="{FF2B5EF4-FFF2-40B4-BE49-F238E27FC236}">
                  <a16:creationId xmlns:a16="http://schemas.microsoft.com/office/drawing/2014/main" id="{9B709523-A2B3-FC0A-E981-C69B505CCFD0}"/>
                </a:ext>
              </a:extLst>
            </p:cNvPr>
            <p:cNvSpPr/>
            <p:nvPr/>
          </p:nvSpPr>
          <p:spPr>
            <a:xfrm>
              <a:off x="597667" y="3513069"/>
              <a:ext cx="1855805" cy="60290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07741622-17C5-C081-4A4E-5073A6DC3DE9}"/>
                </a:ext>
              </a:extLst>
            </p:cNvPr>
            <p:cNvPicPr>
              <a:picLocks noChangeAspect="1"/>
            </p:cNvPicPr>
            <p:nvPr/>
          </p:nvPicPr>
          <p:blipFill>
            <a:blip r:embed="rId2"/>
            <a:stretch>
              <a:fillRect/>
            </a:stretch>
          </p:blipFill>
          <p:spPr>
            <a:xfrm>
              <a:off x="1276834" y="3577849"/>
              <a:ext cx="497470" cy="473339"/>
            </a:xfrm>
            <a:prstGeom prst="rect">
              <a:avLst/>
            </a:prstGeom>
          </p:spPr>
        </p:pic>
      </p:grpSp>
    </p:spTree>
    <p:extLst>
      <p:ext uri="{BB962C8B-B14F-4D97-AF65-F5344CB8AC3E}">
        <p14:creationId xmlns:p14="http://schemas.microsoft.com/office/powerpoint/2010/main" val="536315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nodeType="clickEffect">
                                  <p:stCondLst>
                                    <p:cond delay="0"/>
                                  </p:stCondLst>
                                  <p:childTnLst>
                                    <p:animEffect transition="out" filter="barn(inVertical)">
                                      <p:cBhvr>
                                        <p:cTn id="6" dur="500"/>
                                        <p:tgtEl>
                                          <p:spTgt spid="15"/>
                                        </p:tgtEl>
                                      </p:cBhvr>
                                    </p:animEffect>
                                    <p:set>
                                      <p:cBhvr>
                                        <p:cTn id="7" dur="1" fill="hold">
                                          <p:stCondLst>
                                            <p:cond delay="499"/>
                                          </p:stCondLst>
                                        </p:cTn>
                                        <p:tgtEl>
                                          <p:spTgt spid="1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6" presetClass="exit" presetSubtype="21" fill="hold" nodeType="clickEffect">
                                  <p:stCondLst>
                                    <p:cond delay="0"/>
                                  </p:stCondLst>
                                  <p:childTnLst>
                                    <p:animEffect transition="out" filter="barn(inVertical)">
                                      <p:cBhvr>
                                        <p:cTn id="11" dur="500"/>
                                        <p:tgtEl>
                                          <p:spTgt spid="14"/>
                                        </p:tgtEl>
                                      </p:cBhvr>
                                    </p:animEffect>
                                    <p:set>
                                      <p:cBhvr>
                                        <p:cTn id="12"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33A83AE-1A11-5B51-FF0C-168EAB52669E}"/>
              </a:ext>
            </a:extLst>
          </p:cNvPr>
          <p:cNvPicPr>
            <a:picLocks noChangeAspect="1"/>
          </p:cNvPicPr>
          <p:nvPr/>
        </p:nvPicPr>
        <p:blipFill>
          <a:blip r:embed="rId3"/>
          <a:stretch>
            <a:fillRect/>
          </a:stretch>
        </p:blipFill>
        <p:spPr>
          <a:xfrm>
            <a:off x="3041294" y="-943887"/>
            <a:ext cx="5501814" cy="4974767"/>
          </a:xfrm>
          <a:prstGeom prst="rect">
            <a:avLst/>
          </a:prstGeom>
        </p:spPr>
      </p:pic>
      <p:grpSp>
        <p:nvGrpSpPr>
          <p:cNvPr id="45" name="Group 44">
            <a:extLst>
              <a:ext uri="{FF2B5EF4-FFF2-40B4-BE49-F238E27FC236}">
                <a16:creationId xmlns:a16="http://schemas.microsoft.com/office/drawing/2014/main" id="{37CC83C0-AA93-8234-87CB-63665F941AA7}"/>
              </a:ext>
            </a:extLst>
          </p:cNvPr>
          <p:cNvGrpSpPr/>
          <p:nvPr/>
        </p:nvGrpSpPr>
        <p:grpSpPr>
          <a:xfrm>
            <a:off x="59939" y="2193997"/>
            <a:ext cx="2467564" cy="2068899"/>
            <a:chOff x="-86614" y="3306969"/>
            <a:chExt cx="2467564" cy="2462868"/>
          </a:xfrm>
        </p:grpSpPr>
        <p:grpSp>
          <p:nvGrpSpPr>
            <p:cNvPr id="30" name="Group 29">
              <a:extLst>
                <a:ext uri="{FF2B5EF4-FFF2-40B4-BE49-F238E27FC236}">
                  <a16:creationId xmlns:a16="http://schemas.microsoft.com/office/drawing/2014/main" id="{8B4CA5AD-05E3-D366-FF6C-E3CEEFBD74AF}"/>
                </a:ext>
              </a:extLst>
            </p:cNvPr>
            <p:cNvGrpSpPr/>
            <p:nvPr/>
          </p:nvGrpSpPr>
          <p:grpSpPr>
            <a:xfrm>
              <a:off x="-86614" y="3306969"/>
              <a:ext cx="2467564" cy="2462868"/>
              <a:chOff x="454848" y="3345080"/>
              <a:chExt cx="2667176" cy="2613593"/>
            </a:xfrm>
          </p:grpSpPr>
          <p:sp>
            <p:nvSpPr>
              <p:cNvPr id="28" name="Rectangle 27">
                <a:extLst>
                  <a:ext uri="{FF2B5EF4-FFF2-40B4-BE49-F238E27FC236}">
                    <a16:creationId xmlns:a16="http://schemas.microsoft.com/office/drawing/2014/main" id="{B3610029-2F6B-E789-9792-44C460972B95}"/>
                  </a:ext>
                </a:extLst>
              </p:cNvPr>
              <p:cNvSpPr/>
              <p:nvPr/>
            </p:nvSpPr>
            <p:spPr>
              <a:xfrm>
                <a:off x="535578" y="3345080"/>
                <a:ext cx="2586446" cy="2613593"/>
              </a:xfrm>
              <a:custGeom>
                <a:avLst/>
                <a:gdLst>
                  <a:gd name="connsiteX0" fmla="*/ 0 w 2392876"/>
                  <a:gd name="connsiteY0" fmla="*/ 0 h 2068899"/>
                  <a:gd name="connsiteX1" fmla="*/ 2392876 w 2392876"/>
                  <a:gd name="connsiteY1" fmla="*/ 0 h 2068899"/>
                  <a:gd name="connsiteX2" fmla="*/ 2392876 w 2392876"/>
                  <a:gd name="connsiteY2" fmla="*/ 2068899 h 2068899"/>
                  <a:gd name="connsiteX3" fmla="*/ 0 w 2392876"/>
                  <a:gd name="connsiteY3" fmla="*/ 2068899 h 2068899"/>
                  <a:gd name="connsiteX4" fmla="*/ 0 w 2392876"/>
                  <a:gd name="connsiteY4" fmla="*/ 0 h 20688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2876" h="2068899" fill="none" extrusionOk="0">
                    <a:moveTo>
                      <a:pt x="0" y="0"/>
                    </a:moveTo>
                    <a:cubicBezTo>
                      <a:pt x="498074" y="144952"/>
                      <a:pt x="1769659" y="-152099"/>
                      <a:pt x="2392876" y="0"/>
                    </a:cubicBezTo>
                    <a:cubicBezTo>
                      <a:pt x="2543456" y="837405"/>
                      <a:pt x="2366823" y="1307491"/>
                      <a:pt x="2392876" y="2068899"/>
                    </a:cubicBezTo>
                    <a:cubicBezTo>
                      <a:pt x="1772818" y="2139120"/>
                      <a:pt x="477252" y="2029651"/>
                      <a:pt x="0" y="2068899"/>
                    </a:cubicBezTo>
                    <a:cubicBezTo>
                      <a:pt x="-117580" y="1746517"/>
                      <a:pt x="2653" y="635305"/>
                      <a:pt x="0" y="0"/>
                    </a:cubicBezTo>
                    <a:close/>
                  </a:path>
                  <a:path w="2392876" h="2068899" stroke="0" extrusionOk="0">
                    <a:moveTo>
                      <a:pt x="0" y="0"/>
                    </a:moveTo>
                    <a:cubicBezTo>
                      <a:pt x="959101" y="75269"/>
                      <a:pt x="1589197" y="-8994"/>
                      <a:pt x="2392876" y="0"/>
                    </a:cubicBezTo>
                    <a:cubicBezTo>
                      <a:pt x="2404945" y="743850"/>
                      <a:pt x="2262650" y="1740275"/>
                      <a:pt x="2392876" y="2068899"/>
                    </a:cubicBezTo>
                    <a:cubicBezTo>
                      <a:pt x="1441778" y="2202797"/>
                      <a:pt x="292008" y="2110381"/>
                      <a:pt x="0" y="2068899"/>
                    </a:cubicBezTo>
                    <a:cubicBezTo>
                      <a:pt x="22408" y="1578031"/>
                      <a:pt x="-85875" y="589137"/>
                      <a:pt x="0" y="0"/>
                    </a:cubicBezTo>
                    <a:close/>
                  </a:path>
                </a:pathLst>
              </a:custGeom>
              <a:solidFill>
                <a:schemeClr val="bg1"/>
              </a:solidFill>
              <a:ln>
                <a:solidFill>
                  <a:srgbClr val="FFC000"/>
                </a:solidFill>
                <a:extLst>
                  <a:ext uri="{C807C97D-BFC1-408E-A445-0C87EB9F89A2}">
                    <ask:lineSketchStyleProps xmlns:ask="http://schemas.microsoft.com/office/drawing/2018/sketchyshapes" xmlns="" sd="1336988900">
                      <a:prstGeom prst="rect">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1CAA8C87-4097-E569-A960-A20B102584DA}"/>
                  </a:ext>
                </a:extLst>
              </p:cNvPr>
              <p:cNvSpPr txBox="1"/>
              <p:nvPr/>
            </p:nvSpPr>
            <p:spPr>
              <a:xfrm>
                <a:off x="454848" y="3384549"/>
                <a:ext cx="2586446" cy="751208"/>
              </a:xfrm>
              <a:prstGeom prst="rect">
                <a:avLst/>
              </a:prstGeom>
              <a:noFill/>
            </p:spPr>
            <p:txBody>
              <a:bodyPr wrap="square" rtlCol="0">
                <a:spAutoFit/>
              </a:bodyPr>
              <a:lstStyle/>
              <a:p>
                <a:pPr algn="ctr"/>
                <a:r>
                  <a:rPr lang="vi-VN" sz="4000" dirty="0">
                    <a:solidFill>
                      <a:schemeClr val="accent1">
                        <a:lumMod val="60000"/>
                        <a:lumOff val="40000"/>
                      </a:schemeClr>
                    </a:solidFill>
                    <a:latin typeface="#9Slide05 FS Blonde Script" panose="03000503000000000000" pitchFamily="65" charset="0"/>
                  </a:rPr>
                  <a:t>Đoạn 1</a:t>
                </a:r>
                <a:endParaRPr lang="en-US" sz="4000" dirty="0">
                  <a:solidFill>
                    <a:schemeClr val="accent1">
                      <a:lumMod val="60000"/>
                      <a:lumOff val="40000"/>
                    </a:schemeClr>
                  </a:solidFill>
                  <a:latin typeface="#9Slide05 FS Blonde Script" panose="03000503000000000000" pitchFamily="65" charset="0"/>
                </a:endParaRPr>
              </a:p>
            </p:txBody>
          </p:sp>
        </p:grpSp>
        <p:sp>
          <p:nvSpPr>
            <p:cNvPr id="43" name="TextBox 42">
              <a:extLst>
                <a:ext uri="{FF2B5EF4-FFF2-40B4-BE49-F238E27FC236}">
                  <a16:creationId xmlns:a16="http://schemas.microsoft.com/office/drawing/2014/main" id="{6DA081A8-17EE-2127-1F94-F40C004ADBD7}"/>
                </a:ext>
              </a:extLst>
            </p:cNvPr>
            <p:cNvSpPr txBox="1"/>
            <p:nvPr/>
          </p:nvSpPr>
          <p:spPr>
            <a:xfrm>
              <a:off x="90437" y="4004203"/>
              <a:ext cx="2165585" cy="1758647"/>
            </a:xfrm>
            <a:prstGeom prst="rect">
              <a:avLst/>
            </a:prstGeom>
            <a:noFill/>
          </p:spPr>
          <p:txBody>
            <a:bodyPr wrap="square" rtlCol="0">
              <a:spAutoFit/>
            </a:bodyPr>
            <a:lstStyle/>
            <a:p>
              <a:pPr algn="ctr"/>
              <a:r>
                <a:rPr lang="vi-VN" sz="3000" dirty="0">
                  <a:latin typeface="Cambria" panose="02040503050406030204" pitchFamily="18" charset="0"/>
                  <a:ea typeface="Cambria" panose="02040503050406030204" pitchFamily="18" charset="0"/>
                </a:rPr>
                <a:t>Từ đầu đến .... </a:t>
              </a:r>
              <a:r>
                <a:rPr lang="vi-VN" sz="3000" b="1" i="1" dirty="0">
                  <a:solidFill>
                    <a:schemeClr val="accent5">
                      <a:lumMod val="60000"/>
                      <a:lumOff val="40000"/>
                    </a:schemeClr>
                  </a:solidFill>
                  <a:latin typeface="Cambria" panose="02040503050406030204" pitchFamily="18" charset="0"/>
                  <a:ea typeface="Cambria" panose="02040503050406030204" pitchFamily="18" charset="0"/>
                </a:rPr>
                <a:t>để học vẽ.</a:t>
              </a:r>
              <a:endParaRPr lang="en-US" sz="3000" b="1" i="1" dirty="0">
                <a:solidFill>
                  <a:schemeClr val="accent5">
                    <a:lumMod val="60000"/>
                    <a:lumOff val="40000"/>
                  </a:schemeClr>
                </a:solidFill>
                <a:latin typeface="Cambria" panose="02040503050406030204" pitchFamily="18" charset="0"/>
                <a:ea typeface="Cambria" panose="02040503050406030204" pitchFamily="18" charset="0"/>
              </a:endParaRPr>
            </a:p>
          </p:txBody>
        </p:sp>
      </p:grpSp>
      <p:grpSp>
        <p:nvGrpSpPr>
          <p:cNvPr id="52" name="Group 51">
            <a:extLst>
              <a:ext uri="{FF2B5EF4-FFF2-40B4-BE49-F238E27FC236}">
                <a16:creationId xmlns:a16="http://schemas.microsoft.com/office/drawing/2014/main" id="{A8214EA7-7C1D-A48D-DCC2-A26D0F9181D6}"/>
              </a:ext>
            </a:extLst>
          </p:cNvPr>
          <p:cNvGrpSpPr/>
          <p:nvPr/>
        </p:nvGrpSpPr>
        <p:grpSpPr>
          <a:xfrm>
            <a:off x="856397" y="4359987"/>
            <a:ext cx="2467564" cy="2287212"/>
            <a:chOff x="2408935" y="4270597"/>
            <a:chExt cx="2467564" cy="2462868"/>
          </a:xfrm>
        </p:grpSpPr>
        <p:grpSp>
          <p:nvGrpSpPr>
            <p:cNvPr id="31" name="Group 30">
              <a:extLst>
                <a:ext uri="{FF2B5EF4-FFF2-40B4-BE49-F238E27FC236}">
                  <a16:creationId xmlns:a16="http://schemas.microsoft.com/office/drawing/2014/main" id="{FC94DCBA-B6E5-DA70-8CC2-8AFB53041AA7}"/>
                </a:ext>
              </a:extLst>
            </p:cNvPr>
            <p:cNvGrpSpPr/>
            <p:nvPr/>
          </p:nvGrpSpPr>
          <p:grpSpPr>
            <a:xfrm>
              <a:off x="2408935" y="4270597"/>
              <a:ext cx="2467564" cy="2462868"/>
              <a:chOff x="454848" y="3345080"/>
              <a:chExt cx="2667176" cy="2613593"/>
            </a:xfrm>
          </p:grpSpPr>
          <p:sp>
            <p:nvSpPr>
              <p:cNvPr id="32" name="Rectangle 31">
                <a:extLst>
                  <a:ext uri="{FF2B5EF4-FFF2-40B4-BE49-F238E27FC236}">
                    <a16:creationId xmlns:a16="http://schemas.microsoft.com/office/drawing/2014/main" id="{0A08C93B-1897-A30D-667E-2DD883745E7D}"/>
                  </a:ext>
                </a:extLst>
              </p:cNvPr>
              <p:cNvSpPr/>
              <p:nvPr/>
            </p:nvSpPr>
            <p:spPr>
              <a:xfrm>
                <a:off x="535578" y="3345080"/>
                <a:ext cx="2586446" cy="2613593"/>
              </a:xfrm>
              <a:custGeom>
                <a:avLst/>
                <a:gdLst>
                  <a:gd name="connsiteX0" fmla="*/ 0 w 2392876"/>
                  <a:gd name="connsiteY0" fmla="*/ 0 h 2287212"/>
                  <a:gd name="connsiteX1" fmla="*/ 2392876 w 2392876"/>
                  <a:gd name="connsiteY1" fmla="*/ 0 h 2287212"/>
                  <a:gd name="connsiteX2" fmla="*/ 2392876 w 2392876"/>
                  <a:gd name="connsiteY2" fmla="*/ 2287212 h 2287212"/>
                  <a:gd name="connsiteX3" fmla="*/ 0 w 2392876"/>
                  <a:gd name="connsiteY3" fmla="*/ 2287212 h 2287212"/>
                  <a:gd name="connsiteX4" fmla="*/ 0 w 2392876"/>
                  <a:gd name="connsiteY4" fmla="*/ 0 h 2287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2876" h="2287212" fill="none" extrusionOk="0">
                    <a:moveTo>
                      <a:pt x="0" y="0"/>
                    </a:moveTo>
                    <a:cubicBezTo>
                      <a:pt x="498074" y="144952"/>
                      <a:pt x="1769659" y="-152099"/>
                      <a:pt x="2392876" y="0"/>
                    </a:cubicBezTo>
                    <a:cubicBezTo>
                      <a:pt x="2543456" y="718452"/>
                      <a:pt x="2366823" y="2004809"/>
                      <a:pt x="2392876" y="2287212"/>
                    </a:cubicBezTo>
                    <a:cubicBezTo>
                      <a:pt x="1772818" y="2357433"/>
                      <a:pt x="477252" y="2247964"/>
                      <a:pt x="0" y="2287212"/>
                    </a:cubicBezTo>
                    <a:cubicBezTo>
                      <a:pt x="-117580" y="1481160"/>
                      <a:pt x="2653" y="1033609"/>
                      <a:pt x="0" y="0"/>
                    </a:cubicBezTo>
                    <a:close/>
                  </a:path>
                  <a:path w="2392876" h="2287212" stroke="0" extrusionOk="0">
                    <a:moveTo>
                      <a:pt x="0" y="0"/>
                    </a:moveTo>
                    <a:cubicBezTo>
                      <a:pt x="959101" y="75269"/>
                      <a:pt x="1589197" y="-8994"/>
                      <a:pt x="2392876" y="0"/>
                    </a:cubicBezTo>
                    <a:cubicBezTo>
                      <a:pt x="2404945" y="663530"/>
                      <a:pt x="2262650" y="1735108"/>
                      <a:pt x="2392876" y="2287212"/>
                    </a:cubicBezTo>
                    <a:cubicBezTo>
                      <a:pt x="1441778" y="2421110"/>
                      <a:pt x="292008" y="2328694"/>
                      <a:pt x="0" y="2287212"/>
                    </a:cubicBezTo>
                    <a:cubicBezTo>
                      <a:pt x="22408" y="1837856"/>
                      <a:pt x="-85875" y="1114284"/>
                      <a:pt x="0" y="0"/>
                    </a:cubicBezTo>
                    <a:close/>
                  </a:path>
                </a:pathLst>
              </a:custGeom>
              <a:solidFill>
                <a:schemeClr val="bg1"/>
              </a:solidFill>
              <a:ln>
                <a:solidFill>
                  <a:srgbClr val="FFC000"/>
                </a:solidFill>
                <a:extLst>
                  <a:ext uri="{C807C97D-BFC1-408E-A445-0C87EB9F89A2}">
                    <ask:lineSketchStyleProps xmlns:ask="http://schemas.microsoft.com/office/drawing/2018/sketchyshapes" xmlns="" sd="1336988900">
                      <a:prstGeom prst="rect">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E3FBA76-D156-0A3D-B0D2-0C5056695B44}"/>
                  </a:ext>
                </a:extLst>
              </p:cNvPr>
              <p:cNvSpPr txBox="1"/>
              <p:nvPr/>
            </p:nvSpPr>
            <p:spPr>
              <a:xfrm>
                <a:off x="454848" y="3384549"/>
                <a:ext cx="2586446" cy="751208"/>
              </a:xfrm>
              <a:prstGeom prst="rect">
                <a:avLst/>
              </a:prstGeom>
              <a:noFill/>
            </p:spPr>
            <p:txBody>
              <a:bodyPr wrap="square" rtlCol="0">
                <a:spAutoFit/>
              </a:bodyPr>
              <a:lstStyle/>
              <a:p>
                <a:pPr algn="ctr"/>
                <a:r>
                  <a:rPr lang="vi-VN" sz="4000" dirty="0">
                    <a:solidFill>
                      <a:srgbClr val="FF0000"/>
                    </a:solidFill>
                    <a:latin typeface="#9Slide05 FS Blonde Script" panose="03000503000000000000" pitchFamily="65" charset="0"/>
                  </a:rPr>
                  <a:t>Đoạn 2</a:t>
                </a:r>
                <a:endParaRPr lang="en-US" sz="4000" dirty="0">
                  <a:solidFill>
                    <a:srgbClr val="FF0000"/>
                  </a:solidFill>
                  <a:latin typeface="#9Slide05 FS Blonde Script" panose="03000503000000000000" pitchFamily="65" charset="0"/>
                </a:endParaRPr>
              </a:p>
            </p:txBody>
          </p:sp>
        </p:grpSp>
        <p:sp>
          <p:nvSpPr>
            <p:cNvPr id="44" name="TextBox 43">
              <a:extLst>
                <a:ext uri="{FF2B5EF4-FFF2-40B4-BE49-F238E27FC236}">
                  <a16:creationId xmlns:a16="http://schemas.microsoft.com/office/drawing/2014/main" id="{244F0D93-D05A-94FF-FD27-AAB5A31A920B}"/>
                </a:ext>
              </a:extLst>
            </p:cNvPr>
            <p:cNvSpPr txBox="1"/>
            <p:nvPr/>
          </p:nvSpPr>
          <p:spPr>
            <a:xfrm>
              <a:off x="2425419" y="4990782"/>
              <a:ext cx="2437087" cy="1477328"/>
            </a:xfrm>
            <a:prstGeom prst="rect">
              <a:avLst/>
            </a:prstGeom>
            <a:noFill/>
          </p:spPr>
          <p:txBody>
            <a:bodyPr wrap="square" rtlCol="0">
              <a:spAutoFit/>
            </a:bodyPr>
            <a:lstStyle/>
            <a:p>
              <a:pPr algn="ctr"/>
              <a:r>
                <a:rPr lang="vi-VN" sz="3000" dirty="0">
                  <a:latin typeface="Cambria" panose="02040503050406030204" pitchFamily="18" charset="0"/>
                  <a:ea typeface="Cambria" panose="02040503050406030204" pitchFamily="18" charset="0"/>
                </a:rPr>
                <a:t>Tiếp theo đến .... </a:t>
              </a:r>
              <a:r>
                <a:rPr lang="vi-VN" sz="3000" b="1" i="1" dirty="0">
                  <a:solidFill>
                    <a:schemeClr val="accent5">
                      <a:lumMod val="60000"/>
                      <a:lumOff val="40000"/>
                    </a:schemeClr>
                  </a:solidFill>
                  <a:latin typeface="Cambria" panose="02040503050406030204" pitchFamily="18" charset="0"/>
                  <a:ea typeface="Cambria" panose="02040503050406030204" pitchFamily="18" charset="0"/>
                </a:rPr>
                <a:t>năng lực của mình.</a:t>
              </a:r>
              <a:endParaRPr lang="en-US" sz="3000" b="1" i="1" dirty="0">
                <a:solidFill>
                  <a:schemeClr val="accent5">
                    <a:lumMod val="60000"/>
                    <a:lumOff val="40000"/>
                  </a:schemeClr>
                </a:solidFill>
                <a:latin typeface="Cambria" panose="02040503050406030204" pitchFamily="18" charset="0"/>
                <a:ea typeface="Cambria" panose="02040503050406030204" pitchFamily="18" charset="0"/>
              </a:endParaRPr>
            </a:p>
          </p:txBody>
        </p:sp>
      </p:grpSp>
      <p:grpSp>
        <p:nvGrpSpPr>
          <p:cNvPr id="51" name="Group 50">
            <a:extLst>
              <a:ext uri="{FF2B5EF4-FFF2-40B4-BE49-F238E27FC236}">
                <a16:creationId xmlns:a16="http://schemas.microsoft.com/office/drawing/2014/main" id="{783DF4F3-0C3C-4168-E4E2-AF7EE6EBD6F4}"/>
              </a:ext>
            </a:extLst>
          </p:cNvPr>
          <p:cNvGrpSpPr/>
          <p:nvPr/>
        </p:nvGrpSpPr>
        <p:grpSpPr>
          <a:xfrm>
            <a:off x="3531939" y="2892878"/>
            <a:ext cx="2489799" cy="2159047"/>
            <a:chOff x="4815803" y="3289825"/>
            <a:chExt cx="2489799" cy="2462868"/>
          </a:xfrm>
        </p:grpSpPr>
        <p:grpSp>
          <p:nvGrpSpPr>
            <p:cNvPr id="34" name="Group 33">
              <a:extLst>
                <a:ext uri="{FF2B5EF4-FFF2-40B4-BE49-F238E27FC236}">
                  <a16:creationId xmlns:a16="http://schemas.microsoft.com/office/drawing/2014/main" id="{08882ECF-6D8B-2EB8-0492-AC8A97A0784A}"/>
                </a:ext>
              </a:extLst>
            </p:cNvPr>
            <p:cNvGrpSpPr/>
            <p:nvPr/>
          </p:nvGrpSpPr>
          <p:grpSpPr>
            <a:xfrm>
              <a:off x="4815803" y="3289825"/>
              <a:ext cx="2467564" cy="2462868"/>
              <a:chOff x="454848" y="3345080"/>
              <a:chExt cx="2667176" cy="2613593"/>
            </a:xfrm>
          </p:grpSpPr>
          <p:sp>
            <p:nvSpPr>
              <p:cNvPr id="35" name="Rectangle 34">
                <a:extLst>
                  <a:ext uri="{FF2B5EF4-FFF2-40B4-BE49-F238E27FC236}">
                    <a16:creationId xmlns:a16="http://schemas.microsoft.com/office/drawing/2014/main" id="{08D38E42-FFC2-F543-944A-FD93F9CA5F96}"/>
                  </a:ext>
                </a:extLst>
              </p:cNvPr>
              <p:cNvSpPr/>
              <p:nvPr/>
            </p:nvSpPr>
            <p:spPr>
              <a:xfrm>
                <a:off x="535578" y="3345080"/>
                <a:ext cx="2586446" cy="2613593"/>
              </a:xfrm>
              <a:custGeom>
                <a:avLst/>
                <a:gdLst>
                  <a:gd name="connsiteX0" fmla="*/ 0 w 2392876"/>
                  <a:gd name="connsiteY0" fmla="*/ 0 h 2159047"/>
                  <a:gd name="connsiteX1" fmla="*/ 2392876 w 2392876"/>
                  <a:gd name="connsiteY1" fmla="*/ 0 h 2159047"/>
                  <a:gd name="connsiteX2" fmla="*/ 2392876 w 2392876"/>
                  <a:gd name="connsiteY2" fmla="*/ 2159047 h 2159047"/>
                  <a:gd name="connsiteX3" fmla="*/ 0 w 2392876"/>
                  <a:gd name="connsiteY3" fmla="*/ 2159047 h 2159047"/>
                  <a:gd name="connsiteX4" fmla="*/ 0 w 2392876"/>
                  <a:gd name="connsiteY4" fmla="*/ 0 h 2159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2876" h="2159047" fill="none" extrusionOk="0">
                    <a:moveTo>
                      <a:pt x="0" y="0"/>
                    </a:moveTo>
                    <a:cubicBezTo>
                      <a:pt x="498074" y="144952"/>
                      <a:pt x="1769659" y="-152099"/>
                      <a:pt x="2392876" y="0"/>
                    </a:cubicBezTo>
                    <a:cubicBezTo>
                      <a:pt x="2543456" y="419269"/>
                      <a:pt x="2366823" y="1547386"/>
                      <a:pt x="2392876" y="2159047"/>
                    </a:cubicBezTo>
                    <a:cubicBezTo>
                      <a:pt x="1772818" y="2229268"/>
                      <a:pt x="477252" y="2119799"/>
                      <a:pt x="0" y="2159047"/>
                    </a:cubicBezTo>
                    <a:cubicBezTo>
                      <a:pt x="-117580" y="1508168"/>
                      <a:pt x="2653" y="739773"/>
                      <a:pt x="0" y="0"/>
                    </a:cubicBezTo>
                    <a:close/>
                  </a:path>
                  <a:path w="2392876" h="2159047" stroke="0" extrusionOk="0">
                    <a:moveTo>
                      <a:pt x="0" y="0"/>
                    </a:moveTo>
                    <a:cubicBezTo>
                      <a:pt x="959101" y="75269"/>
                      <a:pt x="1589197" y="-8994"/>
                      <a:pt x="2392876" y="0"/>
                    </a:cubicBezTo>
                    <a:cubicBezTo>
                      <a:pt x="2404945" y="774672"/>
                      <a:pt x="2262650" y="1262666"/>
                      <a:pt x="2392876" y="2159047"/>
                    </a:cubicBezTo>
                    <a:cubicBezTo>
                      <a:pt x="1441778" y="2292945"/>
                      <a:pt x="292008" y="2200529"/>
                      <a:pt x="0" y="2159047"/>
                    </a:cubicBezTo>
                    <a:cubicBezTo>
                      <a:pt x="22408" y="1723805"/>
                      <a:pt x="-85875" y="689963"/>
                      <a:pt x="0" y="0"/>
                    </a:cubicBezTo>
                    <a:close/>
                  </a:path>
                </a:pathLst>
              </a:custGeom>
              <a:solidFill>
                <a:schemeClr val="bg1"/>
              </a:solidFill>
              <a:ln>
                <a:solidFill>
                  <a:srgbClr val="FFC000"/>
                </a:solidFill>
                <a:extLst>
                  <a:ext uri="{C807C97D-BFC1-408E-A445-0C87EB9F89A2}">
                    <ask:lineSketchStyleProps xmlns:ask="http://schemas.microsoft.com/office/drawing/2018/sketchyshapes" xmlns="" sd="1336988900">
                      <a:prstGeom prst="rect">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79E56A8F-2252-2D05-3D9C-6B0378ED5993}"/>
                  </a:ext>
                </a:extLst>
              </p:cNvPr>
              <p:cNvSpPr txBox="1"/>
              <p:nvPr/>
            </p:nvSpPr>
            <p:spPr>
              <a:xfrm>
                <a:off x="454848" y="3384549"/>
                <a:ext cx="2586446" cy="751208"/>
              </a:xfrm>
              <a:prstGeom prst="rect">
                <a:avLst/>
              </a:prstGeom>
              <a:noFill/>
            </p:spPr>
            <p:txBody>
              <a:bodyPr wrap="square" rtlCol="0">
                <a:spAutoFit/>
              </a:bodyPr>
              <a:lstStyle/>
              <a:p>
                <a:pPr algn="ctr"/>
                <a:r>
                  <a:rPr lang="vi-VN" sz="4000" dirty="0">
                    <a:solidFill>
                      <a:schemeClr val="accent3">
                        <a:lumMod val="60000"/>
                        <a:lumOff val="40000"/>
                      </a:schemeClr>
                    </a:solidFill>
                    <a:latin typeface="#9Slide05 FS Blonde Script" panose="03000503000000000000" pitchFamily="65" charset="0"/>
                  </a:rPr>
                  <a:t>Đoạn 3</a:t>
                </a:r>
                <a:endParaRPr lang="en-US" sz="4000" dirty="0">
                  <a:solidFill>
                    <a:schemeClr val="accent3">
                      <a:lumMod val="60000"/>
                      <a:lumOff val="40000"/>
                    </a:schemeClr>
                  </a:solidFill>
                  <a:latin typeface="#9Slide05 FS Blonde Script" panose="03000503000000000000" pitchFamily="65" charset="0"/>
                </a:endParaRPr>
              </a:p>
            </p:txBody>
          </p:sp>
        </p:grpSp>
        <p:sp>
          <p:nvSpPr>
            <p:cNvPr id="46" name="TextBox 45">
              <a:extLst>
                <a:ext uri="{FF2B5EF4-FFF2-40B4-BE49-F238E27FC236}">
                  <a16:creationId xmlns:a16="http://schemas.microsoft.com/office/drawing/2014/main" id="{D23B7331-AEC9-F1AB-2DFF-17CDFC0B889B}"/>
                </a:ext>
              </a:extLst>
            </p:cNvPr>
            <p:cNvSpPr txBox="1"/>
            <p:nvPr/>
          </p:nvSpPr>
          <p:spPr>
            <a:xfrm>
              <a:off x="4868515" y="4023595"/>
              <a:ext cx="2437087" cy="1477328"/>
            </a:xfrm>
            <a:prstGeom prst="rect">
              <a:avLst/>
            </a:prstGeom>
            <a:noFill/>
          </p:spPr>
          <p:txBody>
            <a:bodyPr wrap="square" rtlCol="0">
              <a:spAutoFit/>
            </a:bodyPr>
            <a:lstStyle/>
            <a:p>
              <a:pPr algn="ctr"/>
              <a:r>
                <a:rPr lang="vi-VN" sz="3000" dirty="0">
                  <a:latin typeface="Cambria" panose="02040503050406030204" pitchFamily="18" charset="0"/>
                  <a:ea typeface="Cambria" panose="02040503050406030204" pitchFamily="18" charset="0"/>
                </a:rPr>
                <a:t>Tiếp theo đến .... </a:t>
              </a:r>
              <a:r>
                <a:rPr lang="vi-VN" sz="3000" b="1" i="1" dirty="0">
                  <a:solidFill>
                    <a:schemeClr val="accent5">
                      <a:lumMod val="60000"/>
                      <a:lumOff val="40000"/>
                    </a:schemeClr>
                  </a:solidFill>
                  <a:latin typeface="Cambria" panose="02040503050406030204" pitchFamily="18" charset="0"/>
                  <a:ea typeface="Cambria" panose="02040503050406030204" pitchFamily="18" charset="0"/>
                </a:rPr>
                <a:t>sự khổ luyện.</a:t>
              </a:r>
              <a:endParaRPr lang="en-US" sz="3000" b="1" i="1" dirty="0">
                <a:solidFill>
                  <a:schemeClr val="accent5">
                    <a:lumMod val="60000"/>
                    <a:lumOff val="40000"/>
                  </a:schemeClr>
                </a:solidFill>
                <a:latin typeface="Cambria" panose="02040503050406030204" pitchFamily="18" charset="0"/>
                <a:ea typeface="Cambria" panose="02040503050406030204" pitchFamily="18" charset="0"/>
              </a:endParaRPr>
            </a:p>
          </p:txBody>
        </p:sp>
      </p:grpSp>
      <p:grpSp>
        <p:nvGrpSpPr>
          <p:cNvPr id="53" name="Group 52">
            <a:extLst>
              <a:ext uri="{FF2B5EF4-FFF2-40B4-BE49-F238E27FC236}">
                <a16:creationId xmlns:a16="http://schemas.microsoft.com/office/drawing/2014/main" id="{393CAB17-D0D2-D38F-9C92-D41B61D386E6}"/>
              </a:ext>
            </a:extLst>
          </p:cNvPr>
          <p:cNvGrpSpPr/>
          <p:nvPr/>
        </p:nvGrpSpPr>
        <p:grpSpPr>
          <a:xfrm>
            <a:off x="5941123" y="4229926"/>
            <a:ext cx="2489669" cy="2233995"/>
            <a:chOff x="7234059" y="4203400"/>
            <a:chExt cx="2489669" cy="2462868"/>
          </a:xfrm>
        </p:grpSpPr>
        <p:grpSp>
          <p:nvGrpSpPr>
            <p:cNvPr id="37" name="Group 36">
              <a:extLst>
                <a:ext uri="{FF2B5EF4-FFF2-40B4-BE49-F238E27FC236}">
                  <a16:creationId xmlns:a16="http://schemas.microsoft.com/office/drawing/2014/main" id="{D1CA7BEB-A5E6-EB26-144A-6F04F33187FB}"/>
                </a:ext>
              </a:extLst>
            </p:cNvPr>
            <p:cNvGrpSpPr/>
            <p:nvPr/>
          </p:nvGrpSpPr>
          <p:grpSpPr>
            <a:xfrm>
              <a:off x="7234059" y="4203400"/>
              <a:ext cx="2467564" cy="2462868"/>
              <a:chOff x="454848" y="3345080"/>
              <a:chExt cx="2667176" cy="2613593"/>
            </a:xfrm>
          </p:grpSpPr>
          <p:sp>
            <p:nvSpPr>
              <p:cNvPr id="38" name="Rectangle 37">
                <a:extLst>
                  <a:ext uri="{FF2B5EF4-FFF2-40B4-BE49-F238E27FC236}">
                    <a16:creationId xmlns:a16="http://schemas.microsoft.com/office/drawing/2014/main" id="{74E8E57B-567F-1D6A-3033-DA94489C5787}"/>
                  </a:ext>
                </a:extLst>
              </p:cNvPr>
              <p:cNvSpPr/>
              <p:nvPr/>
            </p:nvSpPr>
            <p:spPr>
              <a:xfrm>
                <a:off x="535578" y="3345080"/>
                <a:ext cx="2586446" cy="2613593"/>
              </a:xfrm>
              <a:custGeom>
                <a:avLst/>
                <a:gdLst>
                  <a:gd name="connsiteX0" fmla="*/ 0 w 2392876"/>
                  <a:gd name="connsiteY0" fmla="*/ 0 h 2233995"/>
                  <a:gd name="connsiteX1" fmla="*/ 2392876 w 2392876"/>
                  <a:gd name="connsiteY1" fmla="*/ 0 h 2233995"/>
                  <a:gd name="connsiteX2" fmla="*/ 2392876 w 2392876"/>
                  <a:gd name="connsiteY2" fmla="*/ 2233995 h 2233995"/>
                  <a:gd name="connsiteX3" fmla="*/ 0 w 2392876"/>
                  <a:gd name="connsiteY3" fmla="*/ 2233995 h 2233995"/>
                  <a:gd name="connsiteX4" fmla="*/ 0 w 2392876"/>
                  <a:gd name="connsiteY4" fmla="*/ 0 h 22339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2876" h="2233995" fill="none" extrusionOk="0">
                    <a:moveTo>
                      <a:pt x="0" y="0"/>
                    </a:moveTo>
                    <a:cubicBezTo>
                      <a:pt x="498074" y="144952"/>
                      <a:pt x="1769659" y="-152099"/>
                      <a:pt x="2392876" y="0"/>
                    </a:cubicBezTo>
                    <a:cubicBezTo>
                      <a:pt x="2543456" y="709708"/>
                      <a:pt x="2366823" y="1713531"/>
                      <a:pt x="2392876" y="2233995"/>
                    </a:cubicBezTo>
                    <a:cubicBezTo>
                      <a:pt x="1772818" y="2304216"/>
                      <a:pt x="477252" y="2194747"/>
                      <a:pt x="0" y="2233995"/>
                    </a:cubicBezTo>
                    <a:cubicBezTo>
                      <a:pt x="-117580" y="1220990"/>
                      <a:pt x="2653" y="654354"/>
                      <a:pt x="0" y="0"/>
                    </a:cubicBezTo>
                    <a:close/>
                  </a:path>
                  <a:path w="2392876" h="2233995" stroke="0" extrusionOk="0">
                    <a:moveTo>
                      <a:pt x="0" y="0"/>
                    </a:moveTo>
                    <a:cubicBezTo>
                      <a:pt x="959101" y="75269"/>
                      <a:pt x="1589197" y="-8994"/>
                      <a:pt x="2392876" y="0"/>
                    </a:cubicBezTo>
                    <a:cubicBezTo>
                      <a:pt x="2404945" y="1018895"/>
                      <a:pt x="2262650" y="1495335"/>
                      <a:pt x="2392876" y="2233995"/>
                    </a:cubicBezTo>
                    <a:cubicBezTo>
                      <a:pt x="1441778" y="2367893"/>
                      <a:pt x="292008" y="2275477"/>
                      <a:pt x="0" y="2233995"/>
                    </a:cubicBezTo>
                    <a:cubicBezTo>
                      <a:pt x="22408" y="1588405"/>
                      <a:pt x="-85875" y="475568"/>
                      <a:pt x="0" y="0"/>
                    </a:cubicBezTo>
                    <a:close/>
                  </a:path>
                </a:pathLst>
              </a:custGeom>
              <a:solidFill>
                <a:schemeClr val="bg1"/>
              </a:solidFill>
              <a:ln>
                <a:solidFill>
                  <a:srgbClr val="FFC000"/>
                </a:solidFill>
                <a:extLst>
                  <a:ext uri="{C807C97D-BFC1-408E-A445-0C87EB9F89A2}">
                    <ask:lineSketchStyleProps xmlns:ask="http://schemas.microsoft.com/office/drawing/2018/sketchyshapes" xmlns="" sd="1336988900">
                      <a:prstGeom prst="rect">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8C2C8809-7765-29C1-7A2C-2F0DC33FD06B}"/>
                  </a:ext>
                </a:extLst>
              </p:cNvPr>
              <p:cNvSpPr txBox="1"/>
              <p:nvPr/>
            </p:nvSpPr>
            <p:spPr>
              <a:xfrm>
                <a:off x="454848" y="3384549"/>
                <a:ext cx="2586446" cy="751208"/>
              </a:xfrm>
              <a:prstGeom prst="rect">
                <a:avLst/>
              </a:prstGeom>
              <a:noFill/>
            </p:spPr>
            <p:txBody>
              <a:bodyPr wrap="square" rtlCol="0">
                <a:spAutoFit/>
              </a:bodyPr>
              <a:lstStyle/>
              <a:p>
                <a:pPr algn="ctr"/>
                <a:r>
                  <a:rPr lang="vi-VN" sz="4000" dirty="0">
                    <a:solidFill>
                      <a:srgbClr val="FF0066"/>
                    </a:solidFill>
                    <a:latin typeface="#9Slide05 FS Blonde Script" panose="03000503000000000000" pitchFamily="65" charset="0"/>
                  </a:rPr>
                  <a:t>Đoạn 4</a:t>
                </a:r>
                <a:endParaRPr lang="en-US" sz="4000" dirty="0">
                  <a:solidFill>
                    <a:srgbClr val="FF0066"/>
                  </a:solidFill>
                  <a:latin typeface="#9Slide05 FS Blonde Script" panose="03000503000000000000" pitchFamily="65" charset="0"/>
                </a:endParaRPr>
              </a:p>
            </p:txBody>
          </p:sp>
        </p:grpSp>
        <p:sp>
          <p:nvSpPr>
            <p:cNvPr id="47" name="TextBox 46">
              <a:extLst>
                <a:ext uri="{FF2B5EF4-FFF2-40B4-BE49-F238E27FC236}">
                  <a16:creationId xmlns:a16="http://schemas.microsoft.com/office/drawing/2014/main" id="{BD62366A-498D-68C2-F04F-532C61072FE3}"/>
                </a:ext>
              </a:extLst>
            </p:cNvPr>
            <p:cNvSpPr txBox="1"/>
            <p:nvPr/>
          </p:nvSpPr>
          <p:spPr>
            <a:xfrm>
              <a:off x="7286641" y="4948480"/>
              <a:ext cx="2437087" cy="1477328"/>
            </a:xfrm>
            <a:prstGeom prst="rect">
              <a:avLst/>
            </a:prstGeom>
            <a:noFill/>
          </p:spPr>
          <p:txBody>
            <a:bodyPr wrap="square" rtlCol="0">
              <a:spAutoFit/>
            </a:bodyPr>
            <a:lstStyle/>
            <a:p>
              <a:pPr algn="ctr"/>
              <a:r>
                <a:rPr lang="vi-VN" sz="3000" dirty="0">
                  <a:latin typeface="Cambria" panose="02040503050406030204" pitchFamily="18" charset="0"/>
                  <a:ea typeface="Cambria" panose="02040503050406030204" pitchFamily="18" charset="0"/>
                </a:rPr>
                <a:t>Tiếp theo đến .... </a:t>
              </a:r>
              <a:r>
                <a:rPr lang="vi-VN" sz="3000" b="1" i="1" dirty="0">
                  <a:solidFill>
                    <a:schemeClr val="accent5">
                      <a:lumMod val="60000"/>
                      <a:lumOff val="40000"/>
                    </a:schemeClr>
                  </a:solidFill>
                  <a:latin typeface="Cambria" panose="02040503050406030204" pitchFamily="18" charset="0"/>
                  <a:ea typeface="Cambria" panose="02040503050406030204" pitchFamily="18" charset="0"/>
                </a:rPr>
                <a:t>sự vật phức tạp.</a:t>
              </a:r>
              <a:endParaRPr lang="en-US" sz="3000" b="1" i="1" dirty="0">
                <a:solidFill>
                  <a:schemeClr val="accent5">
                    <a:lumMod val="60000"/>
                    <a:lumOff val="40000"/>
                  </a:schemeClr>
                </a:solidFill>
                <a:latin typeface="Cambria" panose="02040503050406030204" pitchFamily="18" charset="0"/>
                <a:ea typeface="Cambria" panose="02040503050406030204" pitchFamily="18" charset="0"/>
              </a:endParaRPr>
            </a:p>
          </p:txBody>
        </p:sp>
      </p:grpSp>
      <p:grpSp>
        <p:nvGrpSpPr>
          <p:cNvPr id="49" name="Group 48">
            <a:extLst>
              <a:ext uri="{FF2B5EF4-FFF2-40B4-BE49-F238E27FC236}">
                <a16:creationId xmlns:a16="http://schemas.microsoft.com/office/drawing/2014/main" id="{02C58168-021E-069F-0894-C4530B44941A}"/>
              </a:ext>
            </a:extLst>
          </p:cNvPr>
          <p:cNvGrpSpPr/>
          <p:nvPr/>
        </p:nvGrpSpPr>
        <p:grpSpPr>
          <a:xfrm>
            <a:off x="8415682" y="2018065"/>
            <a:ext cx="2567114" cy="2530890"/>
            <a:chOff x="9660544" y="3076356"/>
            <a:chExt cx="2567114" cy="2530890"/>
          </a:xfrm>
        </p:grpSpPr>
        <p:grpSp>
          <p:nvGrpSpPr>
            <p:cNvPr id="40" name="Group 39">
              <a:extLst>
                <a:ext uri="{FF2B5EF4-FFF2-40B4-BE49-F238E27FC236}">
                  <a16:creationId xmlns:a16="http://schemas.microsoft.com/office/drawing/2014/main" id="{84401D36-B83D-FF74-B840-6D31BBC2F4CB}"/>
                </a:ext>
              </a:extLst>
            </p:cNvPr>
            <p:cNvGrpSpPr/>
            <p:nvPr/>
          </p:nvGrpSpPr>
          <p:grpSpPr>
            <a:xfrm>
              <a:off x="9690236" y="3076356"/>
              <a:ext cx="2467564" cy="2462868"/>
              <a:chOff x="454848" y="3345080"/>
              <a:chExt cx="2667176" cy="2613593"/>
            </a:xfrm>
          </p:grpSpPr>
          <p:sp>
            <p:nvSpPr>
              <p:cNvPr id="41" name="Rectangle 40">
                <a:extLst>
                  <a:ext uri="{FF2B5EF4-FFF2-40B4-BE49-F238E27FC236}">
                    <a16:creationId xmlns:a16="http://schemas.microsoft.com/office/drawing/2014/main" id="{0BEB24B0-6B5F-27C0-C72A-57F14FD20A26}"/>
                  </a:ext>
                </a:extLst>
              </p:cNvPr>
              <p:cNvSpPr/>
              <p:nvPr/>
            </p:nvSpPr>
            <p:spPr>
              <a:xfrm>
                <a:off x="535578" y="3345080"/>
                <a:ext cx="2586446" cy="2613593"/>
              </a:xfrm>
              <a:custGeom>
                <a:avLst/>
                <a:gdLst>
                  <a:gd name="connsiteX0" fmla="*/ 0 w 2392876"/>
                  <a:gd name="connsiteY0" fmla="*/ 0 h 2462868"/>
                  <a:gd name="connsiteX1" fmla="*/ 2392876 w 2392876"/>
                  <a:gd name="connsiteY1" fmla="*/ 0 h 2462868"/>
                  <a:gd name="connsiteX2" fmla="*/ 2392876 w 2392876"/>
                  <a:gd name="connsiteY2" fmla="*/ 2462868 h 2462868"/>
                  <a:gd name="connsiteX3" fmla="*/ 0 w 2392876"/>
                  <a:gd name="connsiteY3" fmla="*/ 2462868 h 2462868"/>
                  <a:gd name="connsiteX4" fmla="*/ 0 w 2392876"/>
                  <a:gd name="connsiteY4" fmla="*/ 0 h 2462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2876" h="2462868" fill="none" extrusionOk="0">
                    <a:moveTo>
                      <a:pt x="0" y="0"/>
                    </a:moveTo>
                    <a:cubicBezTo>
                      <a:pt x="498074" y="144952"/>
                      <a:pt x="1769659" y="-152099"/>
                      <a:pt x="2392876" y="0"/>
                    </a:cubicBezTo>
                    <a:cubicBezTo>
                      <a:pt x="2543456" y="983232"/>
                      <a:pt x="2366823" y="2140343"/>
                      <a:pt x="2392876" y="2462868"/>
                    </a:cubicBezTo>
                    <a:cubicBezTo>
                      <a:pt x="1772818" y="2533089"/>
                      <a:pt x="477252" y="2423620"/>
                      <a:pt x="0" y="2462868"/>
                    </a:cubicBezTo>
                    <a:cubicBezTo>
                      <a:pt x="-117580" y="1785512"/>
                      <a:pt x="2653" y="1141045"/>
                      <a:pt x="0" y="0"/>
                    </a:cubicBezTo>
                    <a:close/>
                  </a:path>
                  <a:path w="2392876" h="2462868" stroke="0" extrusionOk="0">
                    <a:moveTo>
                      <a:pt x="0" y="0"/>
                    </a:moveTo>
                    <a:cubicBezTo>
                      <a:pt x="959101" y="75269"/>
                      <a:pt x="1589197" y="-8994"/>
                      <a:pt x="2392876" y="0"/>
                    </a:cubicBezTo>
                    <a:cubicBezTo>
                      <a:pt x="2404945" y="741117"/>
                      <a:pt x="2262650" y="1818592"/>
                      <a:pt x="2392876" y="2462868"/>
                    </a:cubicBezTo>
                    <a:cubicBezTo>
                      <a:pt x="1441778" y="2596766"/>
                      <a:pt x="292008" y="2504350"/>
                      <a:pt x="0" y="2462868"/>
                    </a:cubicBezTo>
                    <a:cubicBezTo>
                      <a:pt x="22408" y="1263232"/>
                      <a:pt x="-85875" y="1039906"/>
                      <a:pt x="0" y="0"/>
                    </a:cubicBezTo>
                    <a:close/>
                  </a:path>
                </a:pathLst>
              </a:custGeom>
              <a:solidFill>
                <a:schemeClr val="bg1"/>
              </a:solidFill>
              <a:ln>
                <a:solidFill>
                  <a:srgbClr val="FFC000"/>
                </a:solidFill>
                <a:extLst>
                  <a:ext uri="{C807C97D-BFC1-408E-A445-0C87EB9F89A2}">
                    <ask:lineSketchStyleProps xmlns:ask="http://schemas.microsoft.com/office/drawing/2018/sketchyshapes" xmlns="" sd="1336988900">
                      <a:prstGeom prst="rect">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99E850E8-2E95-423C-8292-02B51952896B}"/>
                  </a:ext>
                </a:extLst>
              </p:cNvPr>
              <p:cNvSpPr txBox="1"/>
              <p:nvPr/>
            </p:nvSpPr>
            <p:spPr>
              <a:xfrm>
                <a:off x="454848" y="3384549"/>
                <a:ext cx="2586446" cy="751208"/>
              </a:xfrm>
              <a:prstGeom prst="rect">
                <a:avLst/>
              </a:prstGeom>
              <a:noFill/>
            </p:spPr>
            <p:txBody>
              <a:bodyPr wrap="square" rtlCol="0">
                <a:spAutoFit/>
              </a:bodyPr>
              <a:lstStyle/>
              <a:p>
                <a:pPr algn="ctr"/>
                <a:r>
                  <a:rPr lang="vi-VN" sz="4000" dirty="0">
                    <a:solidFill>
                      <a:schemeClr val="accent5">
                        <a:lumMod val="60000"/>
                        <a:lumOff val="40000"/>
                      </a:schemeClr>
                    </a:solidFill>
                    <a:latin typeface="#9Slide05 FS Blonde Script" panose="03000503000000000000" pitchFamily="65" charset="0"/>
                  </a:rPr>
                  <a:t>Đoạn 5</a:t>
                </a:r>
                <a:endParaRPr lang="en-US" sz="4000" dirty="0">
                  <a:solidFill>
                    <a:schemeClr val="accent5">
                      <a:lumMod val="60000"/>
                      <a:lumOff val="40000"/>
                    </a:schemeClr>
                  </a:solidFill>
                  <a:latin typeface="#9Slide05 FS Blonde Script" panose="03000503000000000000" pitchFamily="65" charset="0"/>
                </a:endParaRPr>
              </a:p>
            </p:txBody>
          </p:sp>
        </p:grpSp>
        <p:sp>
          <p:nvSpPr>
            <p:cNvPr id="48" name="TextBox 47">
              <a:extLst>
                <a:ext uri="{FF2B5EF4-FFF2-40B4-BE49-F238E27FC236}">
                  <a16:creationId xmlns:a16="http://schemas.microsoft.com/office/drawing/2014/main" id="{DEBFB1BE-B936-B642-A422-D8E6994EB1C1}"/>
                </a:ext>
              </a:extLst>
            </p:cNvPr>
            <p:cNvSpPr txBox="1"/>
            <p:nvPr/>
          </p:nvSpPr>
          <p:spPr>
            <a:xfrm>
              <a:off x="9660544" y="3668254"/>
              <a:ext cx="2567114" cy="1938992"/>
            </a:xfrm>
            <a:prstGeom prst="rect">
              <a:avLst/>
            </a:prstGeom>
            <a:noFill/>
          </p:spPr>
          <p:txBody>
            <a:bodyPr wrap="square" rtlCol="0">
              <a:spAutoFit/>
            </a:bodyPr>
            <a:lstStyle/>
            <a:p>
              <a:pPr algn="ctr"/>
              <a:r>
                <a:rPr lang="vi-VN" sz="3000" dirty="0">
                  <a:latin typeface="Cambria" panose="02040503050406030204" pitchFamily="18" charset="0"/>
                  <a:ea typeface="Cambria" panose="02040503050406030204" pitchFamily="18" charset="0"/>
                </a:rPr>
                <a:t>Tiếp theo đến ... </a:t>
              </a:r>
              <a:r>
                <a:rPr lang="vi-VN" sz="3000" b="1" i="1" dirty="0">
                  <a:solidFill>
                    <a:schemeClr val="accent5">
                      <a:lumMod val="60000"/>
                      <a:lumOff val="40000"/>
                    </a:schemeClr>
                  </a:solidFill>
                  <a:latin typeface="Cambria" panose="02040503050406030204" pitchFamily="18" charset="0"/>
                  <a:ea typeface="Cambria" panose="02040503050406030204" pitchFamily="18" charset="0"/>
                </a:rPr>
                <a:t>sự khổ </a:t>
              </a:r>
            </a:p>
            <a:p>
              <a:pPr algn="ctr"/>
              <a:r>
                <a:rPr lang="vi-VN" sz="3000" b="1" i="1" dirty="0">
                  <a:solidFill>
                    <a:schemeClr val="accent5">
                      <a:lumMod val="60000"/>
                      <a:lumOff val="40000"/>
                    </a:schemeClr>
                  </a:solidFill>
                  <a:latin typeface="Cambria" panose="02040503050406030204" pitchFamily="18" charset="0"/>
                  <a:ea typeface="Cambria" panose="02040503050406030204" pitchFamily="18" charset="0"/>
                </a:rPr>
                <a:t>công của thầy.</a:t>
              </a:r>
              <a:endParaRPr lang="en-US" sz="3000" b="1" i="1" dirty="0">
                <a:solidFill>
                  <a:schemeClr val="accent5">
                    <a:lumMod val="60000"/>
                    <a:lumOff val="40000"/>
                  </a:schemeClr>
                </a:solidFill>
                <a:latin typeface="Cambria" panose="02040503050406030204" pitchFamily="18" charset="0"/>
                <a:ea typeface="Cambria" panose="02040503050406030204" pitchFamily="18" charset="0"/>
              </a:endParaRPr>
            </a:p>
          </p:txBody>
        </p:sp>
      </p:grpSp>
      <p:grpSp>
        <p:nvGrpSpPr>
          <p:cNvPr id="54" name="Group 53">
            <a:extLst>
              <a:ext uri="{FF2B5EF4-FFF2-40B4-BE49-F238E27FC236}">
                <a16:creationId xmlns:a16="http://schemas.microsoft.com/office/drawing/2014/main" id="{52913352-77C4-EDC3-BE2B-9860B03B8FE9}"/>
              </a:ext>
            </a:extLst>
          </p:cNvPr>
          <p:cNvGrpSpPr/>
          <p:nvPr/>
        </p:nvGrpSpPr>
        <p:grpSpPr>
          <a:xfrm>
            <a:off x="9604468" y="4701174"/>
            <a:ext cx="2467564" cy="1938992"/>
            <a:chOff x="9690236" y="3076356"/>
            <a:chExt cx="2467564" cy="2462868"/>
          </a:xfrm>
        </p:grpSpPr>
        <p:grpSp>
          <p:nvGrpSpPr>
            <p:cNvPr id="55" name="Group 54">
              <a:extLst>
                <a:ext uri="{FF2B5EF4-FFF2-40B4-BE49-F238E27FC236}">
                  <a16:creationId xmlns:a16="http://schemas.microsoft.com/office/drawing/2014/main" id="{6E1E9327-1433-D942-72E9-EDFEB372ABF8}"/>
                </a:ext>
              </a:extLst>
            </p:cNvPr>
            <p:cNvGrpSpPr/>
            <p:nvPr/>
          </p:nvGrpSpPr>
          <p:grpSpPr>
            <a:xfrm>
              <a:off x="9690236" y="3076356"/>
              <a:ext cx="2467564" cy="2462868"/>
              <a:chOff x="454848" y="3345080"/>
              <a:chExt cx="2667176" cy="2613593"/>
            </a:xfrm>
          </p:grpSpPr>
          <p:sp>
            <p:nvSpPr>
              <p:cNvPr id="57" name="Rectangle 56">
                <a:extLst>
                  <a:ext uri="{FF2B5EF4-FFF2-40B4-BE49-F238E27FC236}">
                    <a16:creationId xmlns:a16="http://schemas.microsoft.com/office/drawing/2014/main" id="{34E067A4-BF91-A811-8F55-0425F8B72376}"/>
                  </a:ext>
                </a:extLst>
              </p:cNvPr>
              <p:cNvSpPr/>
              <p:nvPr/>
            </p:nvSpPr>
            <p:spPr>
              <a:xfrm>
                <a:off x="535578" y="3345080"/>
                <a:ext cx="2586446" cy="2613593"/>
              </a:xfrm>
              <a:custGeom>
                <a:avLst/>
                <a:gdLst>
                  <a:gd name="connsiteX0" fmla="*/ 0 w 2392876"/>
                  <a:gd name="connsiteY0" fmla="*/ 0 h 1938992"/>
                  <a:gd name="connsiteX1" fmla="*/ 2392876 w 2392876"/>
                  <a:gd name="connsiteY1" fmla="*/ 0 h 1938992"/>
                  <a:gd name="connsiteX2" fmla="*/ 2392876 w 2392876"/>
                  <a:gd name="connsiteY2" fmla="*/ 1938992 h 1938992"/>
                  <a:gd name="connsiteX3" fmla="*/ 0 w 2392876"/>
                  <a:gd name="connsiteY3" fmla="*/ 1938992 h 1938992"/>
                  <a:gd name="connsiteX4" fmla="*/ 0 w 2392876"/>
                  <a:gd name="connsiteY4" fmla="*/ 0 h 19389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2876" h="1938992" fill="none" extrusionOk="0">
                    <a:moveTo>
                      <a:pt x="0" y="0"/>
                    </a:moveTo>
                    <a:cubicBezTo>
                      <a:pt x="498074" y="144952"/>
                      <a:pt x="1769659" y="-152099"/>
                      <a:pt x="2392876" y="0"/>
                    </a:cubicBezTo>
                    <a:cubicBezTo>
                      <a:pt x="2543456" y="317646"/>
                      <a:pt x="2366823" y="1301792"/>
                      <a:pt x="2392876" y="1938992"/>
                    </a:cubicBezTo>
                    <a:cubicBezTo>
                      <a:pt x="1772818" y="2009213"/>
                      <a:pt x="477252" y="1899744"/>
                      <a:pt x="0" y="1938992"/>
                    </a:cubicBezTo>
                    <a:cubicBezTo>
                      <a:pt x="-117580" y="1594469"/>
                      <a:pt x="2653" y="451446"/>
                      <a:pt x="0" y="0"/>
                    </a:cubicBezTo>
                    <a:close/>
                  </a:path>
                  <a:path w="2392876" h="1938992" stroke="0" extrusionOk="0">
                    <a:moveTo>
                      <a:pt x="0" y="0"/>
                    </a:moveTo>
                    <a:cubicBezTo>
                      <a:pt x="959101" y="75269"/>
                      <a:pt x="1589197" y="-8994"/>
                      <a:pt x="2392876" y="0"/>
                    </a:cubicBezTo>
                    <a:cubicBezTo>
                      <a:pt x="2404945" y="857189"/>
                      <a:pt x="2262650" y="1197318"/>
                      <a:pt x="2392876" y="1938992"/>
                    </a:cubicBezTo>
                    <a:cubicBezTo>
                      <a:pt x="1441778" y="2072890"/>
                      <a:pt x="292008" y="1980474"/>
                      <a:pt x="0" y="1938992"/>
                    </a:cubicBezTo>
                    <a:cubicBezTo>
                      <a:pt x="22408" y="1194670"/>
                      <a:pt x="-85875" y="501647"/>
                      <a:pt x="0" y="0"/>
                    </a:cubicBezTo>
                    <a:close/>
                  </a:path>
                </a:pathLst>
              </a:custGeom>
              <a:solidFill>
                <a:schemeClr val="bg1"/>
              </a:solidFill>
              <a:ln>
                <a:solidFill>
                  <a:srgbClr val="FFC000"/>
                </a:solidFill>
                <a:extLst>
                  <a:ext uri="{C807C97D-BFC1-408E-A445-0C87EB9F89A2}">
                    <ask:lineSketchStyleProps xmlns:ask="http://schemas.microsoft.com/office/drawing/2018/sketchyshapes" xmlns="" sd="1336988900">
                      <a:prstGeom prst="rect">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B0054231-E6D9-D048-2EED-3CB2497C92ED}"/>
                  </a:ext>
                </a:extLst>
              </p:cNvPr>
              <p:cNvSpPr txBox="1"/>
              <p:nvPr/>
            </p:nvSpPr>
            <p:spPr>
              <a:xfrm>
                <a:off x="454848" y="3384549"/>
                <a:ext cx="2586446" cy="751208"/>
              </a:xfrm>
              <a:prstGeom prst="rect">
                <a:avLst/>
              </a:prstGeom>
              <a:noFill/>
            </p:spPr>
            <p:txBody>
              <a:bodyPr wrap="square" rtlCol="0">
                <a:spAutoFit/>
              </a:bodyPr>
              <a:lstStyle/>
              <a:p>
                <a:pPr algn="ctr"/>
                <a:r>
                  <a:rPr lang="vi-VN" sz="4000" dirty="0">
                    <a:solidFill>
                      <a:schemeClr val="accent4">
                        <a:lumMod val="75000"/>
                      </a:schemeClr>
                    </a:solidFill>
                    <a:latin typeface="#9Slide05 FS Blonde Script" panose="03000503000000000000" pitchFamily="65" charset="0"/>
                  </a:rPr>
                  <a:t>Đoạn 6</a:t>
                </a:r>
                <a:endParaRPr lang="en-US" sz="4000" dirty="0">
                  <a:solidFill>
                    <a:schemeClr val="accent4">
                      <a:lumMod val="75000"/>
                    </a:schemeClr>
                  </a:solidFill>
                  <a:latin typeface="#9Slide05 FS Blonde Script" panose="03000503000000000000" pitchFamily="65" charset="0"/>
                </a:endParaRPr>
              </a:p>
            </p:txBody>
          </p:sp>
        </p:grpSp>
        <p:sp>
          <p:nvSpPr>
            <p:cNvPr id="56" name="TextBox 55">
              <a:extLst>
                <a:ext uri="{FF2B5EF4-FFF2-40B4-BE49-F238E27FC236}">
                  <a16:creationId xmlns:a16="http://schemas.microsoft.com/office/drawing/2014/main" id="{3A56BA57-89D2-31E5-1307-32EFBAE1A7A9}"/>
                </a:ext>
              </a:extLst>
            </p:cNvPr>
            <p:cNvSpPr txBox="1"/>
            <p:nvPr/>
          </p:nvSpPr>
          <p:spPr>
            <a:xfrm>
              <a:off x="9853604" y="3975375"/>
              <a:ext cx="2276211" cy="1077218"/>
            </a:xfrm>
            <a:prstGeom prst="rect">
              <a:avLst/>
            </a:prstGeom>
            <a:noFill/>
          </p:spPr>
          <p:txBody>
            <a:bodyPr wrap="square" rtlCol="0">
              <a:spAutoFit/>
            </a:bodyPr>
            <a:lstStyle/>
            <a:p>
              <a:pPr algn="ctr"/>
              <a:r>
                <a:rPr lang="vi-VN" sz="3200" b="1" i="1" dirty="0">
                  <a:solidFill>
                    <a:srgbClr val="002060"/>
                  </a:solidFill>
                  <a:latin typeface="Cambria" panose="02040503050406030204" pitchFamily="18" charset="0"/>
                  <a:ea typeface="Cambria" panose="02040503050406030204" pitchFamily="18" charset="0"/>
                </a:rPr>
                <a:t>Đoạn còn lại </a:t>
              </a:r>
              <a:endParaRPr lang="en-US" sz="3200" b="1" i="1" dirty="0">
                <a:solidFill>
                  <a:srgbClr val="002060"/>
                </a:solidFill>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84702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fade">
                                      <p:cBhvr>
                                        <p:cTn id="12" dur="1000"/>
                                        <p:tgtEl>
                                          <p:spTgt spid="45"/>
                                        </p:tgtEl>
                                      </p:cBhvr>
                                    </p:animEffect>
                                    <p:anim calcmode="lin" valueType="num">
                                      <p:cBhvr>
                                        <p:cTn id="13" dur="1000" fill="hold"/>
                                        <p:tgtEl>
                                          <p:spTgt spid="45"/>
                                        </p:tgtEl>
                                        <p:attrNameLst>
                                          <p:attrName>ppt_x</p:attrName>
                                        </p:attrNameLst>
                                      </p:cBhvr>
                                      <p:tavLst>
                                        <p:tav tm="0">
                                          <p:val>
                                            <p:strVal val="#ppt_x"/>
                                          </p:val>
                                        </p:tav>
                                        <p:tav tm="100000">
                                          <p:val>
                                            <p:strVal val="#ppt_x"/>
                                          </p:val>
                                        </p:tav>
                                      </p:tavLst>
                                    </p:anim>
                                    <p:anim calcmode="lin" valueType="num">
                                      <p:cBhvr>
                                        <p:cTn id="14"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2"/>
                                        </p:tgtEl>
                                        <p:attrNameLst>
                                          <p:attrName>style.visibility</p:attrName>
                                        </p:attrNameLst>
                                      </p:cBhvr>
                                      <p:to>
                                        <p:strVal val="visible"/>
                                      </p:to>
                                    </p:set>
                                    <p:animEffect transition="in" filter="fade">
                                      <p:cBhvr>
                                        <p:cTn id="19" dur="1000"/>
                                        <p:tgtEl>
                                          <p:spTgt spid="52"/>
                                        </p:tgtEl>
                                      </p:cBhvr>
                                    </p:animEffect>
                                    <p:anim calcmode="lin" valueType="num">
                                      <p:cBhvr>
                                        <p:cTn id="20" dur="1000" fill="hold"/>
                                        <p:tgtEl>
                                          <p:spTgt spid="52"/>
                                        </p:tgtEl>
                                        <p:attrNameLst>
                                          <p:attrName>ppt_x</p:attrName>
                                        </p:attrNameLst>
                                      </p:cBhvr>
                                      <p:tavLst>
                                        <p:tav tm="0">
                                          <p:val>
                                            <p:strVal val="#ppt_x"/>
                                          </p:val>
                                        </p:tav>
                                        <p:tav tm="100000">
                                          <p:val>
                                            <p:strVal val="#ppt_x"/>
                                          </p:val>
                                        </p:tav>
                                      </p:tavLst>
                                    </p:anim>
                                    <p:anim calcmode="lin" valueType="num">
                                      <p:cBhvr>
                                        <p:cTn id="21"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nodeType="clickEffect">
                                  <p:stCondLst>
                                    <p:cond delay="0"/>
                                  </p:stCondLst>
                                  <p:childTnLst>
                                    <p:set>
                                      <p:cBhvr>
                                        <p:cTn id="25" dur="1" fill="hold">
                                          <p:stCondLst>
                                            <p:cond delay="0"/>
                                          </p:stCondLst>
                                        </p:cTn>
                                        <p:tgtEl>
                                          <p:spTgt spid="51"/>
                                        </p:tgtEl>
                                        <p:attrNameLst>
                                          <p:attrName>style.visibility</p:attrName>
                                        </p:attrNameLst>
                                      </p:cBhvr>
                                      <p:to>
                                        <p:strVal val="visible"/>
                                      </p:to>
                                    </p:set>
                                    <p:animEffect transition="in" filter="fade">
                                      <p:cBhvr>
                                        <p:cTn id="26" dur="1000"/>
                                        <p:tgtEl>
                                          <p:spTgt spid="51"/>
                                        </p:tgtEl>
                                      </p:cBhvr>
                                    </p:animEffect>
                                    <p:anim calcmode="lin" valueType="num">
                                      <p:cBhvr>
                                        <p:cTn id="27" dur="1000" fill="hold"/>
                                        <p:tgtEl>
                                          <p:spTgt spid="51"/>
                                        </p:tgtEl>
                                        <p:attrNameLst>
                                          <p:attrName>ppt_x</p:attrName>
                                        </p:attrNameLst>
                                      </p:cBhvr>
                                      <p:tavLst>
                                        <p:tav tm="0">
                                          <p:val>
                                            <p:strVal val="#ppt_x"/>
                                          </p:val>
                                        </p:tav>
                                        <p:tav tm="100000">
                                          <p:val>
                                            <p:strVal val="#ppt_x"/>
                                          </p:val>
                                        </p:tav>
                                      </p:tavLst>
                                    </p:anim>
                                    <p:anim calcmode="lin" valueType="num">
                                      <p:cBhvr>
                                        <p:cTn id="2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49"/>
                                        </p:tgtEl>
                                        <p:attrNameLst>
                                          <p:attrName>style.visibility</p:attrName>
                                        </p:attrNameLst>
                                      </p:cBhvr>
                                      <p:to>
                                        <p:strVal val="visible"/>
                                      </p:to>
                                    </p:set>
                                    <p:animEffect transition="in" filter="fade">
                                      <p:cBhvr>
                                        <p:cTn id="40" dur="1000"/>
                                        <p:tgtEl>
                                          <p:spTgt spid="49"/>
                                        </p:tgtEl>
                                      </p:cBhvr>
                                    </p:animEffect>
                                    <p:anim calcmode="lin" valueType="num">
                                      <p:cBhvr>
                                        <p:cTn id="41" dur="1000" fill="hold"/>
                                        <p:tgtEl>
                                          <p:spTgt spid="49"/>
                                        </p:tgtEl>
                                        <p:attrNameLst>
                                          <p:attrName>ppt_x</p:attrName>
                                        </p:attrNameLst>
                                      </p:cBhvr>
                                      <p:tavLst>
                                        <p:tav tm="0">
                                          <p:val>
                                            <p:strVal val="#ppt_x"/>
                                          </p:val>
                                        </p:tav>
                                        <p:tav tm="100000">
                                          <p:val>
                                            <p:strVal val="#ppt_x"/>
                                          </p:val>
                                        </p:tav>
                                      </p:tavLst>
                                    </p:anim>
                                    <p:anim calcmode="lin" valueType="num">
                                      <p:cBhvr>
                                        <p:cTn id="42"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fade">
                                      <p:cBhvr>
                                        <p:cTn id="47" dur="1000"/>
                                        <p:tgtEl>
                                          <p:spTgt spid="54"/>
                                        </p:tgtEl>
                                      </p:cBhvr>
                                    </p:animEffect>
                                    <p:anim calcmode="lin" valueType="num">
                                      <p:cBhvr>
                                        <p:cTn id="48" dur="1000" fill="hold"/>
                                        <p:tgtEl>
                                          <p:spTgt spid="54"/>
                                        </p:tgtEl>
                                        <p:attrNameLst>
                                          <p:attrName>ppt_x</p:attrName>
                                        </p:attrNameLst>
                                      </p:cBhvr>
                                      <p:tavLst>
                                        <p:tav tm="0">
                                          <p:val>
                                            <p:strVal val="#ppt_x"/>
                                          </p:val>
                                        </p:tav>
                                        <p:tav tm="100000">
                                          <p:val>
                                            <p:strVal val="#ppt_x"/>
                                          </p:val>
                                        </p:tav>
                                      </p:tavLst>
                                    </p:anim>
                                    <p:anim calcmode="lin" valueType="num">
                                      <p:cBhvr>
                                        <p:cTn id="49"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14A9867-8C7C-2803-57FB-205E0E912CCD}"/>
              </a:ext>
            </a:extLst>
          </p:cNvPr>
          <p:cNvPicPr>
            <a:picLocks noChangeAspect="1"/>
          </p:cNvPicPr>
          <p:nvPr/>
        </p:nvPicPr>
        <p:blipFill>
          <a:blip r:embed="rId2"/>
          <a:stretch>
            <a:fillRect/>
          </a:stretch>
        </p:blipFill>
        <p:spPr>
          <a:xfrm>
            <a:off x="2307901" y="118276"/>
            <a:ext cx="7053683" cy="2139881"/>
          </a:xfrm>
          <a:prstGeom prst="rect">
            <a:avLst/>
          </a:prstGeom>
        </p:spPr>
      </p:pic>
      <p:sp>
        <p:nvSpPr>
          <p:cNvPr id="7" name="Google Shape;276;p7">
            <a:extLst>
              <a:ext uri="{FF2B5EF4-FFF2-40B4-BE49-F238E27FC236}">
                <a16:creationId xmlns:a16="http://schemas.microsoft.com/office/drawing/2014/main" id="{3B4099FE-5751-4402-AD20-2A709B20F829}"/>
              </a:ext>
            </a:extLst>
          </p:cNvPr>
          <p:cNvSpPr/>
          <p:nvPr/>
        </p:nvSpPr>
        <p:spPr>
          <a:xfrm>
            <a:off x="4488394" y="1924243"/>
            <a:ext cx="5998186" cy="969892"/>
          </a:xfrm>
          <a:prstGeom prst="roundRect">
            <a:avLst>
              <a:gd name="adj" fmla="val 50000"/>
            </a:avLst>
          </a:prstGeom>
          <a:solidFill>
            <a:srgbClr val="F8FB80"/>
          </a:solidFill>
          <a:ln w="28575" cap="flat" cmpd="sng">
            <a:solidFill>
              <a:srgbClr val="E3E300"/>
            </a:solidFill>
            <a:prstDash val="solid"/>
            <a:round/>
            <a:headEnd type="none" w="sm" len="sm"/>
            <a:tailEnd type="none" w="sm" len="sm"/>
          </a:ln>
        </p:spPr>
        <p:txBody>
          <a:bodyPr spcFirstLastPara="1" wrap="square" lIns="91425" tIns="91425" rIns="91425" bIns="91425" anchor="ctr" anchorCtr="0">
            <a:noAutofit/>
          </a:bodyPr>
          <a:lstStyle/>
          <a:p>
            <a:pPr lvl="0" algn="ctr"/>
            <a:r>
              <a:rPr lang="en-US" sz="4000" b="1" dirty="0">
                <a:solidFill>
                  <a:schemeClr val="accent3">
                    <a:lumMod val="75000"/>
                  </a:schemeClr>
                </a:solidFill>
                <a:latin typeface="Cambria" panose="02040503050406030204" pitchFamily="18" charset="0"/>
                <a:ea typeface="Cambria" panose="02040503050406030204" pitchFamily="18" charset="0"/>
              </a:rPr>
              <a:t> </a:t>
            </a:r>
            <a:r>
              <a:rPr lang="vi-VN" sz="4000" b="1" dirty="0">
                <a:latin typeface="Cambria" panose="02040503050406030204" pitchFamily="18" charset="0"/>
                <a:ea typeface="Cambria" panose="02040503050406030204" pitchFamily="18" charset="0"/>
              </a:rPr>
              <a:t> </a:t>
            </a:r>
            <a:r>
              <a:rPr lang="vi-VN" sz="4000" b="1" dirty="0">
                <a:solidFill>
                  <a:srgbClr val="0070C0"/>
                </a:solidFill>
                <a:latin typeface="Cambria" panose="02040503050406030204" pitchFamily="18" charset="0"/>
                <a:ea typeface="Cambria" panose="02040503050406030204" pitchFamily="18" charset="0"/>
              </a:rPr>
              <a:t>Lê-ô-nác-đô đa Vin-xi </a:t>
            </a:r>
            <a:endParaRPr sz="4000" b="1" dirty="0">
              <a:ln w="3175">
                <a:noFill/>
              </a:ln>
              <a:solidFill>
                <a:schemeClr val="accent3">
                  <a:lumMod val="75000"/>
                </a:schemeClr>
              </a:solidFill>
              <a:latin typeface="Cambria" panose="02040503050406030204" pitchFamily="18" charset="0"/>
              <a:ea typeface="Cambria" panose="02040503050406030204" pitchFamily="18" charset="0"/>
            </a:endParaRPr>
          </a:p>
        </p:txBody>
      </p:sp>
      <p:sp>
        <p:nvSpPr>
          <p:cNvPr id="8" name="Google Shape;276;p7">
            <a:extLst>
              <a:ext uri="{FF2B5EF4-FFF2-40B4-BE49-F238E27FC236}">
                <a16:creationId xmlns:a16="http://schemas.microsoft.com/office/drawing/2014/main" id="{8F5CF4E1-E59A-0D31-B2C9-9F84A74F25A1}"/>
              </a:ext>
            </a:extLst>
          </p:cNvPr>
          <p:cNvSpPr/>
          <p:nvPr/>
        </p:nvSpPr>
        <p:spPr>
          <a:xfrm>
            <a:off x="4113126" y="3403670"/>
            <a:ext cx="3276294" cy="969892"/>
          </a:xfrm>
          <a:prstGeom prst="roundRect">
            <a:avLst>
              <a:gd name="adj" fmla="val 50000"/>
            </a:avLst>
          </a:prstGeom>
          <a:solidFill>
            <a:srgbClr val="F8FB80"/>
          </a:solidFill>
          <a:ln w="28575" cap="flat" cmpd="sng">
            <a:solidFill>
              <a:srgbClr val="E3E300"/>
            </a:solidFill>
            <a:prstDash val="solid"/>
            <a:round/>
            <a:headEnd type="none" w="sm" len="sm"/>
            <a:tailEnd type="none" w="sm" len="sm"/>
          </a:ln>
        </p:spPr>
        <p:txBody>
          <a:bodyPr spcFirstLastPara="1" wrap="square" lIns="91425" tIns="91425" rIns="91425" bIns="91425" anchor="ctr" anchorCtr="0">
            <a:noAutofit/>
          </a:bodyPr>
          <a:lstStyle/>
          <a:p>
            <a:pPr lvl="0" algn="ctr"/>
            <a:r>
              <a:rPr lang="en-US" sz="4000" b="1" dirty="0">
                <a:solidFill>
                  <a:schemeClr val="accent5">
                    <a:lumMod val="75000"/>
                  </a:schemeClr>
                </a:solidFill>
                <a:latin typeface="Cambria" panose="02040503050406030204" pitchFamily="18" charset="0"/>
                <a:ea typeface="Cambria" panose="02040503050406030204" pitchFamily="18" charset="0"/>
              </a:rPr>
              <a:t> </a:t>
            </a:r>
            <a:r>
              <a:rPr lang="vi-VN" sz="4000" b="1" dirty="0">
                <a:solidFill>
                  <a:srgbClr val="002060"/>
                </a:solidFill>
                <a:latin typeface="Cambria" panose="02040503050406030204" pitchFamily="18" charset="0"/>
                <a:ea typeface="Cambria" panose="02040503050406030204" pitchFamily="18" charset="0"/>
              </a:rPr>
              <a:t>Vê-rô-ki-ô</a:t>
            </a:r>
            <a:endParaRPr sz="4000" b="1" dirty="0">
              <a:solidFill>
                <a:srgbClr val="002060"/>
              </a:solidFill>
              <a:latin typeface="Cambria" panose="02040503050406030204" pitchFamily="18" charset="0"/>
              <a:ea typeface="Cambria" panose="02040503050406030204" pitchFamily="18" charset="0"/>
            </a:endParaRPr>
          </a:p>
        </p:txBody>
      </p:sp>
      <p:sp>
        <p:nvSpPr>
          <p:cNvPr id="9" name="Google Shape;276;p7">
            <a:extLst>
              <a:ext uri="{FF2B5EF4-FFF2-40B4-BE49-F238E27FC236}">
                <a16:creationId xmlns:a16="http://schemas.microsoft.com/office/drawing/2014/main" id="{3DD48E21-8FE0-A15A-DE3C-CC677E0292E7}"/>
              </a:ext>
            </a:extLst>
          </p:cNvPr>
          <p:cNvSpPr/>
          <p:nvPr/>
        </p:nvSpPr>
        <p:spPr>
          <a:xfrm>
            <a:off x="8078875" y="3488936"/>
            <a:ext cx="3276294" cy="969892"/>
          </a:xfrm>
          <a:prstGeom prst="roundRect">
            <a:avLst>
              <a:gd name="adj" fmla="val 50000"/>
            </a:avLst>
          </a:prstGeom>
          <a:solidFill>
            <a:srgbClr val="F8FB80"/>
          </a:solidFill>
          <a:ln w="28575" cap="flat" cmpd="sng">
            <a:solidFill>
              <a:srgbClr val="E3E300"/>
            </a:solidFill>
            <a:prstDash val="solid"/>
            <a:round/>
            <a:headEnd type="none" w="sm" len="sm"/>
            <a:tailEnd type="none" w="sm" len="sm"/>
          </a:ln>
        </p:spPr>
        <p:txBody>
          <a:bodyPr spcFirstLastPara="1" wrap="square" lIns="91425" tIns="91425" rIns="91425" bIns="91425" anchor="ctr" anchorCtr="0">
            <a:noAutofit/>
          </a:bodyPr>
          <a:lstStyle/>
          <a:p>
            <a:pPr lvl="0" algn="ctr"/>
            <a:r>
              <a:rPr lang="en-US" sz="4000" b="1" dirty="0">
                <a:solidFill>
                  <a:schemeClr val="accent5">
                    <a:lumMod val="75000"/>
                  </a:schemeClr>
                </a:solidFill>
                <a:latin typeface="Cambria" panose="02040503050406030204" pitchFamily="18" charset="0"/>
                <a:ea typeface="Cambria" panose="02040503050406030204" pitchFamily="18" charset="0"/>
              </a:rPr>
              <a:t> </a:t>
            </a:r>
            <a:r>
              <a:rPr lang="vi-VN" sz="4000" b="1" dirty="0">
                <a:solidFill>
                  <a:srgbClr val="002060"/>
                </a:solidFill>
                <a:latin typeface="Cambria" panose="02040503050406030204" pitchFamily="18" charset="0"/>
                <a:ea typeface="Cambria" panose="02040503050406030204" pitchFamily="18" charset="0"/>
              </a:rPr>
              <a:t> </a:t>
            </a:r>
            <a:r>
              <a:rPr lang="vi-VN" sz="4000" b="1" dirty="0">
                <a:solidFill>
                  <a:srgbClr val="FF0066"/>
                </a:solidFill>
                <a:latin typeface="Cambria" panose="02040503050406030204" pitchFamily="18" charset="0"/>
                <a:ea typeface="Cambria" panose="02040503050406030204" pitchFamily="18" charset="0"/>
              </a:rPr>
              <a:t>năng lực</a:t>
            </a:r>
            <a:endParaRPr sz="4000" b="1" dirty="0">
              <a:solidFill>
                <a:srgbClr val="FF0066"/>
              </a:solidFill>
              <a:latin typeface="Cambria" panose="02040503050406030204" pitchFamily="18" charset="0"/>
              <a:ea typeface="Cambria" panose="02040503050406030204" pitchFamily="18" charset="0"/>
            </a:endParaRPr>
          </a:p>
        </p:txBody>
      </p:sp>
      <p:sp>
        <p:nvSpPr>
          <p:cNvPr id="10" name="Google Shape;276;p7">
            <a:extLst>
              <a:ext uri="{FF2B5EF4-FFF2-40B4-BE49-F238E27FC236}">
                <a16:creationId xmlns:a16="http://schemas.microsoft.com/office/drawing/2014/main" id="{7370B6B4-9429-371D-2708-9D62F33DAD42}"/>
              </a:ext>
            </a:extLst>
          </p:cNvPr>
          <p:cNvSpPr/>
          <p:nvPr/>
        </p:nvSpPr>
        <p:spPr>
          <a:xfrm>
            <a:off x="5751273" y="4883097"/>
            <a:ext cx="3725584" cy="969892"/>
          </a:xfrm>
          <a:prstGeom prst="roundRect">
            <a:avLst>
              <a:gd name="adj" fmla="val 50000"/>
            </a:avLst>
          </a:prstGeom>
          <a:solidFill>
            <a:srgbClr val="F8FB80"/>
          </a:solidFill>
          <a:ln w="28575" cap="flat" cmpd="sng">
            <a:solidFill>
              <a:srgbClr val="E3E300"/>
            </a:solidFill>
            <a:prstDash val="solid"/>
            <a:round/>
            <a:headEnd type="none" w="sm" len="sm"/>
            <a:tailEnd type="none" w="sm" len="sm"/>
          </a:ln>
        </p:spPr>
        <p:txBody>
          <a:bodyPr spcFirstLastPara="1" wrap="square" lIns="91425" tIns="91425" rIns="91425" bIns="91425" anchor="ctr" anchorCtr="0">
            <a:noAutofit/>
          </a:bodyPr>
          <a:lstStyle/>
          <a:p>
            <a:pPr lvl="0" algn="ctr"/>
            <a:r>
              <a:rPr lang="en-US" sz="4000" b="1" dirty="0">
                <a:solidFill>
                  <a:schemeClr val="accent3">
                    <a:lumMod val="60000"/>
                    <a:lumOff val="40000"/>
                  </a:schemeClr>
                </a:solidFill>
                <a:latin typeface="Cambria" panose="02040503050406030204" pitchFamily="18" charset="0"/>
                <a:ea typeface="Cambria" panose="02040503050406030204" pitchFamily="18" charset="0"/>
              </a:rPr>
              <a:t> </a:t>
            </a:r>
            <a:r>
              <a:rPr lang="vi-VN" sz="4000" b="1" dirty="0">
                <a:solidFill>
                  <a:schemeClr val="accent3">
                    <a:lumMod val="60000"/>
                    <a:lumOff val="40000"/>
                  </a:schemeClr>
                </a:solidFill>
                <a:latin typeface="Cambria" panose="02040503050406030204" pitchFamily="18" charset="0"/>
                <a:ea typeface="Cambria" panose="02040503050406030204" pitchFamily="18" charset="0"/>
              </a:rPr>
              <a:t>sự khổ công</a:t>
            </a:r>
            <a:endParaRPr sz="4000" b="1" dirty="0">
              <a:solidFill>
                <a:schemeClr val="accent3">
                  <a:lumMod val="60000"/>
                  <a:lumOff val="40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268470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righ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righ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right)">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right)">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33BE3856-56E9-55FD-F929-10B2C0CAA606}"/>
              </a:ext>
            </a:extLst>
          </p:cNvPr>
          <p:cNvGrpSpPr/>
          <p:nvPr/>
        </p:nvGrpSpPr>
        <p:grpSpPr>
          <a:xfrm>
            <a:off x="370608" y="454410"/>
            <a:ext cx="11305577" cy="1369643"/>
            <a:chOff x="263256" y="444361"/>
            <a:chExt cx="11305577" cy="1369643"/>
          </a:xfrm>
        </p:grpSpPr>
        <p:grpSp>
          <p:nvGrpSpPr>
            <p:cNvPr id="3" name="Group 2">
              <a:extLst>
                <a:ext uri="{FF2B5EF4-FFF2-40B4-BE49-F238E27FC236}">
                  <a16:creationId xmlns:a16="http://schemas.microsoft.com/office/drawing/2014/main" id="{F0F64549-E108-4B40-B602-99A174200886}"/>
                </a:ext>
              </a:extLst>
            </p:cNvPr>
            <p:cNvGrpSpPr/>
            <p:nvPr/>
          </p:nvGrpSpPr>
          <p:grpSpPr>
            <a:xfrm>
              <a:off x="490315" y="454979"/>
              <a:ext cx="11078518" cy="1359025"/>
              <a:chOff x="197374" y="173694"/>
              <a:chExt cx="11517950" cy="1359025"/>
            </a:xfrm>
          </p:grpSpPr>
          <p:sp>
            <p:nvSpPr>
              <p:cNvPr id="5" name="Rounded Rectangle 4">
                <a:extLst>
                  <a:ext uri="{FF2B5EF4-FFF2-40B4-BE49-F238E27FC236}">
                    <a16:creationId xmlns:a16="http://schemas.microsoft.com/office/drawing/2014/main" id="{06788955-6223-43AB-5D62-119BA567D6F7}"/>
                  </a:ext>
                </a:extLst>
              </p:cNvPr>
              <p:cNvSpPr/>
              <p:nvPr/>
            </p:nvSpPr>
            <p:spPr>
              <a:xfrm>
                <a:off x="197374" y="173694"/>
                <a:ext cx="11517950" cy="1359025"/>
              </a:xfrm>
              <a:prstGeom prst="roundRect">
                <a:avLst/>
              </a:prstGeom>
              <a:solidFill>
                <a:srgbClr val="FFFFCC">
                  <a:alpha val="80784"/>
                </a:srgbClr>
              </a:solidFill>
              <a:ln w="19050">
                <a:solidFill>
                  <a:schemeClr val="accent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2A2DABAD-0A59-72AE-3E01-13D0DA210EB2}"/>
                  </a:ext>
                </a:extLst>
              </p:cNvPr>
              <p:cNvSpPr txBox="1"/>
              <p:nvPr/>
            </p:nvSpPr>
            <p:spPr>
              <a:xfrm>
                <a:off x="1038624" y="173694"/>
                <a:ext cx="10417024" cy="1323439"/>
              </a:xfrm>
              <a:prstGeom prst="rect">
                <a:avLst/>
              </a:prstGeom>
              <a:noFill/>
            </p:spPr>
            <p:txBody>
              <a:bodyPr wrap="square" rtlCol="0">
                <a:spAutoFit/>
              </a:bodyPr>
              <a:lstStyle/>
              <a:p>
                <a:pPr algn="just"/>
                <a:r>
                  <a:rPr lang="vi-VN" sz="4000" b="1" dirty="0">
                    <a:solidFill>
                      <a:srgbClr val="0070C0"/>
                    </a:solidFill>
                    <a:latin typeface="Cambria" panose="02040503050406030204" pitchFamily="18" charset="0"/>
                    <a:ea typeface="Cambria" panose="02040503050406030204" pitchFamily="18" charset="0"/>
                  </a:rPr>
                  <a:t>1. Những ngày đầu tiên đi học vẽ, vì sao Lê-ô-nác-đô đa Vin-xi cảm thấy chán nản?</a:t>
                </a:r>
                <a:endParaRPr lang="en-US" sz="4000" b="1" dirty="0">
                  <a:solidFill>
                    <a:srgbClr val="0070C0"/>
                  </a:solidFill>
                  <a:latin typeface="Cambria" panose="02040503050406030204" pitchFamily="18" charset="0"/>
                  <a:ea typeface="Cambria" panose="02040503050406030204" pitchFamily="18" charset="0"/>
                </a:endParaRPr>
              </a:p>
            </p:txBody>
          </p:sp>
        </p:grpSp>
        <p:pic>
          <p:nvPicPr>
            <p:cNvPr id="9" name="Picture 8">
              <a:extLst>
                <a:ext uri="{FF2B5EF4-FFF2-40B4-BE49-F238E27FC236}">
                  <a16:creationId xmlns:a16="http://schemas.microsoft.com/office/drawing/2014/main" id="{BFBBB85F-0061-AFE7-23F3-E7DC958D5F37}"/>
                </a:ext>
              </a:extLst>
            </p:cNvPr>
            <p:cNvPicPr>
              <a:picLocks noChangeAspect="1"/>
            </p:cNvPicPr>
            <p:nvPr/>
          </p:nvPicPr>
          <p:blipFill>
            <a:blip r:embed="rId2"/>
            <a:stretch>
              <a:fillRect/>
            </a:stretch>
          </p:blipFill>
          <p:spPr>
            <a:xfrm rot="20634546">
              <a:off x="263256" y="444361"/>
              <a:ext cx="895577" cy="1141421"/>
            </a:xfrm>
            <a:prstGeom prst="rect">
              <a:avLst/>
            </a:prstGeom>
          </p:spPr>
        </p:pic>
      </p:grpSp>
      <p:grpSp>
        <p:nvGrpSpPr>
          <p:cNvPr id="13" name="Group 12">
            <a:extLst>
              <a:ext uri="{FF2B5EF4-FFF2-40B4-BE49-F238E27FC236}">
                <a16:creationId xmlns:a16="http://schemas.microsoft.com/office/drawing/2014/main" id="{1F2506E8-716F-BED2-0BCA-49E666AE3B09}"/>
              </a:ext>
            </a:extLst>
          </p:cNvPr>
          <p:cNvGrpSpPr/>
          <p:nvPr/>
        </p:nvGrpSpPr>
        <p:grpSpPr>
          <a:xfrm>
            <a:off x="4967861" y="2366287"/>
            <a:ext cx="6668130" cy="3934030"/>
            <a:chOff x="582667" y="1166326"/>
            <a:chExt cx="9419749" cy="3077729"/>
          </a:xfrm>
        </p:grpSpPr>
        <p:sp>
          <p:nvSpPr>
            <p:cNvPr id="14" name="Rectangle 13">
              <a:extLst>
                <a:ext uri="{FF2B5EF4-FFF2-40B4-BE49-F238E27FC236}">
                  <a16:creationId xmlns:a16="http://schemas.microsoft.com/office/drawing/2014/main" id="{794C6C96-B932-A559-A158-CCD951D4F4AA}"/>
                </a:ext>
              </a:extLst>
            </p:cNvPr>
            <p:cNvSpPr/>
            <p:nvPr/>
          </p:nvSpPr>
          <p:spPr>
            <a:xfrm>
              <a:off x="582667" y="1166326"/>
              <a:ext cx="9419749" cy="3077729"/>
            </a:xfrm>
            <a:custGeom>
              <a:avLst/>
              <a:gdLst>
                <a:gd name="connsiteX0" fmla="*/ 0 w 6668130"/>
                <a:gd name="connsiteY0" fmla="*/ 0 h 3934030"/>
                <a:gd name="connsiteX1" fmla="*/ 555678 w 6668130"/>
                <a:gd name="connsiteY1" fmla="*/ 0 h 3934030"/>
                <a:gd name="connsiteX2" fmla="*/ 1111355 w 6668130"/>
                <a:gd name="connsiteY2" fmla="*/ 0 h 3934030"/>
                <a:gd name="connsiteX3" fmla="*/ 1800395 w 6668130"/>
                <a:gd name="connsiteY3" fmla="*/ 0 h 3934030"/>
                <a:gd name="connsiteX4" fmla="*/ 2289391 w 6668130"/>
                <a:gd name="connsiteY4" fmla="*/ 0 h 3934030"/>
                <a:gd name="connsiteX5" fmla="*/ 2978431 w 6668130"/>
                <a:gd name="connsiteY5" fmla="*/ 0 h 3934030"/>
                <a:gd name="connsiteX6" fmla="*/ 3334065 w 6668130"/>
                <a:gd name="connsiteY6" fmla="*/ 0 h 3934030"/>
                <a:gd name="connsiteX7" fmla="*/ 3889743 w 6668130"/>
                <a:gd name="connsiteY7" fmla="*/ 0 h 3934030"/>
                <a:gd name="connsiteX8" fmla="*/ 4378739 w 6668130"/>
                <a:gd name="connsiteY8" fmla="*/ 0 h 3934030"/>
                <a:gd name="connsiteX9" fmla="*/ 5001098 w 6668130"/>
                <a:gd name="connsiteY9" fmla="*/ 0 h 3934030"/>
                <a:gd name="connsiteX10" fmla="*/ 5690138 w 6668130"/>
                <a:gd name="connsiteY10" fmla="*/ 0 h 3934030"/>
                <a:gd name="connsiteX11" fmla="*/ 6112453 w 6668130"/>
                <a:gd name="connsiteY11" fmla="*/ 0 h 3934030"/>
                <a:gd name="connsiteX12" fmla="*/ 6668130 w 6668130"/>
                <a:gd name="connsiteY12" fmla="*/ 0 h 3934030"/>
                <a:gd name="connsiteX13" fmla="*/ 6668130 w 6668130"/>
                <a:gd name="connsiteY13" fmla="*/ 640685 h 3934030"/>
                <a:gd name="connsiteX14" fmla="*/ 6668130 w 6668130"/>
                <a:gd name="connsiteY14" fmla="*/ 1084668 h 3934030"/>
                <a:gd name="connsiteX15" fmla="*/ 6668130 w 6668130"/>
                <a:gd name="connsiteY15" fmla="*/ 1686013 h 3934030"/>
                <a:gd name="connsiteX16" fmla="*/ 6668130 w 6668130"/>
                <a:gd name="connsiteY16" fmla="*/ 2248017 h 3934030"/>
                <a:gd name="connsiteX17" fmla="*/ 6668130 w 6668130"/>
                <a:gd name="connsiteY17" fmla="*/ 2770681 h 3934030"/>
                <a:gd name="connsiteX18" fmla="*/ 6668130 w 6668130"/>
                <a:gd name="connsiteY18" fmla="*/ 3214665 h 3934030"/>
                <a:gd name="connsiteX19" fmla="*/ 6668130 w 6668130"/>
                <a:gd name="connsiteY19" fmla="*/ 3934030 h 3934030"/>
                <a:gd name="connsiteX20" fmla="*/ 6245815 w 6668130"/>
                <a:gd name="connsiteY20" fmla="*/ 3934030 h 3934030"/>
                <a:gd name="connsiteX21" fmla="*/ 5690138 w 6668130"/>
                <a:gd name="connsiteY21" fmla="*/ 3934030 h 3934030"/>
                <a:gd name="connsiteX22" fmla="*/ 5201141 w 6668130"/>
                <a:gd name="connsiteY22" fmla="*/ 3934030 h 3934030"/>
                <a:gd name="connsiteX23" fmla="*/ 4578783 w 6668130"/>
                <a:gd name="connsiteY23" fmla="*/ 3934030 h 3934030"/>
                <a:gd name="connsiteX24" fmla="*/ 3956424 w 6668130"/>
                <a:gd name="connsiteY24" fmla="*/ 3934030 h 3934030"/>
                <a:gd name="connsiteX25" fmla="*/ 3534109 w 6668130"/>
                <a:gd name="connsiteY25" fmla="*/ 3934030 h 3934030"/>
                <a:gd name="connsiteX26" fmla="*/ 3111794 w 6668130"/>
                <a:gd name="connsiteY26" fmla="*/ 3934030 h 3934030"/>
                <a:gd name="connsiteX27" fmla="*/ 2489435 w 6668130"/>
                <a:gd name="connsiteY27" fmla="*/ 3934030 h 3934030"/>
                <a:gd name="connsiteX28" fmla="*/ 2000439 w 6668130"/>
                <a:gd name="connsiteY28" fmla="*/ 3934030 h 3934030"/>
                <a:gd name="connsiteX29" fmla="*/ 1644805 w 6668130"/>
                <a:gd name="connsiteY29" fmla="*/ 3934030 h 3934030"/>
                <a:gd name="connsiteX30" fmla="*/ 1289172 w 6668130"/>
                <a:gd name="connsiteY30" fmla="*/ 3934030 h 3934030"/>
                <a:gd name="connsiteX31" fmla="*/ 866857 w 6668130"/>
                <a:gd name="connsiteY31" fmla="*/ 3934030 h 3934030"/>
                <a:gd name="connsiteX32" fmla="*/ 0 w 6668130"/>
                <a:gd name="connsiteY32" fmla="*/ 3934030 h 3934030"/>
                <a:gd name="connsiteX33" fmla="*/ 0 w 6668130"/>
                <a:gd name="connsiteY33" fmla="*/ 3293345 h 3934030"/>
                <a:gd name="connsiteX34" fmla="*/ 0 w 6668130"/>
                <a:gd name="connsiteY34" fmla="*/ 2652660 h 3934030"/>
                <a:gd name="connsiteX35" fmla="*/ 0 w 6668130"/>
                <a:gd name="connsiteY35" fmla="*/ 2129996 h 3934030"/>
                <a:gd name="connsiteX36" fmla="*/ 0 w 6668130"/>
                <a:gd name="connsiteY36" fmla="*/ 1567992 h 3934030"/>
                <a:gd name="connsiteX37" fmla="*/ 0 w 6668130"/>
                <a:gd name="connsiteY37" fmla="*/ 966647 h 3934030"/>
                <a:gd name="connsiteX38" fmla="*/ 0 w 6668130"/>
                <a:gd name="connsiteY38" fmla="*/ 522664 h 3934030"/>
                <a:gd name="connsiteX39" fmla="*/ 0 w 6668130"/>
                <a:gd name="connsiteY39" fmla="*/ 0 h 3934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6668130" h="3934030" fill="none" extrusionOk="0">
                  <a:moveTo>
                    <a:pt x="0" y="0"/>
                  </a:moveTo>
                  <a:cubicBezTo>
                    <a:pt x="229021" y="-51091"/>
                    <a:pt x="390259" y="42924"/>
                    <a:pt x="555678" y="0"/>
                  </a:cubicBezTo>
                  <a:cubicBezTo>
                    <a:pt x="721097" y="-42924"/>
                    <a:pt x="932856" y="788"/>
                    <a:pt x="1111355" y="0"/>
                  </a:cubicBezTo>
                  <a:cubicBezTo>
                    <a:pt x="1289854" y="-788"/>
                    <a:pt x="1535177" y="57345"/>
                    <a:pt x="1800395" y="0"/>
                  </a:cubicBezTo>
                  <a:cubicBezTo>
                    <a:pt x="2065613" y="-57345"/>
                    <a:pt x="2142067" y="50815"/>
                    <a:pt x="2289391" y="0"/>
                  </a:cubicBezTo>
                  <a:cubicBezTo>
                    <a:pt x="2436715" y="-50815"/>
                    <a:pt x="2796363" y="10482"/>
                    <a:pt x="2978431" y="0"/>
                  </a:cubicBezTo>
                  <a:cubicBezTo>
                    <a:pt x="3160499" y="-10482"/>
                    <a:pt x="3163996" y="38782"/>
                    <a:pt x="3334065" y="0"/>
                  </a:cubicBezTo>
                  <a:cubicBezTo>
                    <a:pt x="3504134" y="-38782"/>
                    <a:pt x="3747566" y="48682"/>
                    <a:pt x="3889743" y="0"/>
                  </a:cubicBezTo>
                  <a:cubicBezTo>
                    <a:pt x="4031920" y="-48682"/>
                    <a:pt x="4139991" y="25409"/>
                    <a:pt x="4378739" y="0"/>
                  </a:cubicBezTo>
                  <a:cubicBezTo>
                    <a:pt x="4617487" y="-25409"/>
                    <a:pt x="4730672" y="72774"/>
                    <a:pt x="5001098" y="0"/>
                  </a:cubicBezTo>
                  <a:cubicBezTo>
                    <a:pt x="5271524" y="-72774"/>
                    <a:pt x="5496130" y="73364"/>
                    <a:pt x="5690138" y="0"/>
                  </a:cubicBezTo>
                  <a:cubicBezTo>
                    <a:pt x="5884146" y="-73364"/>
                    <a:pt x="5957335" y="43001"/>
                    <a:pt x="6112453" y="0"/>
                  </a:cubicBezTo>
                  <a:cubicBezTo>
                    <a:pt x="6267571" y="-43001"/>
                    <a:pt x="6519380" y="5070"/>
                    <a:pt x="6668130" y="0"/>
                  </a:cubicBezTo>
                  <a:cubicBezTo>
                    <a:pt x="6696859" y="287500"/>
                    <a:pt x="6595245" y="437206"/>
                    <a:pt x="6668130" y="640685"/>
                  </a:cubicBezTo>
                  <a:cubicBezTo>
                    <a:pt x="6741015" y="844165"/>
                    <a:pt x="6616069" y="994801"/>
                    <a:pt x="6668130" y="1084668"/>
                  </a:cubicBezTo>
                  <a:cubicBezTo>
                    <a:pt x="6720191" y="1174535"/>
                    <a:pt x="6628795" y="1489900"/>
                    <a:pt x="6668130" y="1686013"/>
                  </a:cubicBezTo>
                  <a:cubicBezTo>
                    <a:pt x="6707465" y="1882126"/>
                    <a:pt x="6633962" y="2014194"/>
                    <a:pt x="6668130" y="2248017"/>
                  </a:cubicBezTo>
                  <a:cubicBezTo>
                    <a:pt x="6702298" y="2481840"/>
                    <a:pt x="6631352" y="2636881"/>
                    <a:pt x="6668130" y="2770681"/>
                  </a:cubicBezTo>
                  <a:cubicBezTo>
                    <a:pt x="6704908" y="2904481"/>
                    <a:pt x="6632517" y="3058022"/>
                    <a:pt x="6668130" y="3214665"/>
                  </a:cubicBezTo>
                  <a:cubicBezTo>
                    <a:pt x="6703743" y="3371308"/>
                    <a:pt x="6666240" y="3769039"/>
                    <a:pt x="6668130" y="3934030"/>
                  </a:cubicBezTo>
                  <a:cubicBezTo>
                    <a:pt x="6550994" y="3936230"/>
                    <a:pt x="6454989" y="3918043"/>
                    <a:pt x="6245815" y="3934030"/>
                  </a:cubicBezTo>
                  <a:cubicBezTo>
                    <a:pt x="6036642" y="3950017"/>
                    <a:pt x="5936383" y="3915883"/>
                    <a:pt x="5690138" y="3934030"/>
                  </a:cubicBezTo>
                  <a:cubicBezTo>
                    <a:pt x="5443893" y="3952177"/>
                    <a:pt x="5354281" y="3916734"/>
                    <a:pt x="5201141" y="3934030"/>
                  </a:cubicBezTo>
                  <a:cubicBezTo>
                    <a:pt x="5048001" y="3951326"/>
                    <a:pt x="4843825" y="3895559"/>
                    <a:pt x="4578783" y="3934030"/>
                  </a:cubicBezTo>
                  <a:cubicBezTo>
                    <a:pt x="4313741" y="3972501"/>
                    <a:pt x="4144340" y="3888188"/>
                    <a:pt x="3956424" y="3934030"/>
                  </a:cubicBezTo>
                  <a:cubicBezTo>
                    <a:pt x="3768508" y="3979872"/>
                    <a:pt x="3671350" y="3894082"/>
                    <a:pt x="3534109" y="3934030"/>
                  </a:cubicBezTo>
                  <a:cubicBezTo>
                    <a:pt x="3396869" y="3973978"/>
                    <a:pt x="3232154" y="3916295"/>
                    <a:pt x="3111794" y="3934030"/>
                  </a:cubicBezTo>
                  <a:cubicBezTo>
                    <a:pt x="2991434" y="3951765"/>
                    <a:pt x="2718751" y="3924948"/>
                    <a:pt x="2489435" y="3934030"/>
                  </a:cubicBezTo>
                  <a:cubicBezTo>
                    <a:pt x="2260119" y="3943112"/>
                    <a:pt x="2216532" y="3877832"/>
                    <a:pt x="2000439" y="3934030"/>
                  </a:cubicBezTo>
                  <a:cubicBezTo>
                    <a:pt x="1784346" y="3990228"/>
                    <a:pt x="1729691" y="3901385"/>
                    <a:pt x="1644805" y="3934030"/>
                  </a:cubicBezTo>
                  <a:cubicBezTo>
                    <a:pt x="1559919" y="3966675"/>
                    <a:pt x="1442293" y="3925183"/>
                    <a:pt x="1289172" y="3934030"/>
                  </a:cubicBezTo>
                  <a:cubicBezTo>
                    <a:pt x="1136051" y="3942877"/>
                    <a:pt x="1058711" y="3897399"/>
                    <a:pt x="866857" y="3934030"/>
                  </a:cubicBezTo>
                  <a:cubicBezTo>
                    <a:pt x="675004" y="3970661"/>
                    <a:pt x="291775" y="3888271"/>
                    <a:pt x="0" y="3934030"/>
                  </a:cubicBezTo>
                  <a:cubicBezTo>
                    <a:pt x="-50539" y="3779725"/>
                    <a:pt x="15498" y="3526346"/>
                    <a:pt x="0" y="3293345"/>
                  </a:cubicBezTo>
                  <a:cubicBezTo>
                    <a:pt x="-15498" y="3060344"/>
                    <a:pt x="29804" y="2864786"/>
                    <a:pt x="0" y="2652660"/>
                  </a:cubicBezTo>
                  <a:cubicBezTo>
                    <a:pt x="-29804" y="2440535"/>
                    <a:pt x="51985" y="2302767"/>
                    <a:pt x="0" y="2129996"/>
                  </a:cubicBezTo>
                  <a:cubicBezTo>
                    <a:pt x="-51985" y="1957225"/>
                    <a:pt x="66085" y="1686297"/>
                    <a:pt x="0" y="1567992"/>
                  </a:cubicBezTo>
                  <a:cubicBezTo>
                    <a:pt x="-66085" y="1449687"/>
                    <a:pt x="29883" y="1169199"/>
                    <a:pt x="0" y="966647"/>
                  </a:cubicBezTo>
                  <a:cubicBezTo>
                    <a:pt x="-29883" y="764095"/>
                    <a:pt x="4740" y="630884"/>
                    <a:pt x="0" y="522664"/>
                  </a:cubicBezTo>
                  <a:cubicBezTo>
                    <a:pt x="-4740" y="414444"/>
                    <a:pt x="28708" y="157643"/>
                    <a:pt x="0" y="0"/>
                  </a:cubicBezTo>
                  <a:close/>
                </a:path>
                <a:path w="6668130" h="3934030" stroke="0" extrusionOk="0">
                  <a:moveTo>
                    <a:pt x="0" y="0"/>
                  </a:moveTo>
                  <a:cubicBezTo>
                    <a:pt x="274722" y="-30185"/>
                    <a:pt x="354225" y="7631"/>
                    <a:pt x="555678" y="0"/>
                  </a:cubicBezTo>
                  <a:cubicBezTo>
                    <a:pt x="757131" y="-7631"/>
                    <a:pt x="773861" y="24750"/>
                    <a:pt x="911311" y="0"/>
                  </a:cubicBezTo>
                  <a:cubicBezTo>
                    <a:pt x="1048761" y="-24750"/>
                    <a:pt x="1437357" y="37193"/>
                    <a:pt x="1600351" y="0"/>
                  </a:cubicBezTo>
                  <a:cubicBezTo>
                    <a:pt x="1763345" y="-37193"/>
                    <a:pt x="1812666" y="40812"/>
                    <a:pt x="1955985" y="0"/>
                  </a:cubicBezTo>
                  <a:cubicBezTo>
                    <a:pt x="2099304" y="-40812"/>
                    <a:pt x="2395077" y="44730"/>
                    <a:pt x="2511662" y="0"/>
                  </a:cubicBezTo>
                  <a:cubicBezTo>
                    <a:pt x="2628247" y="-44730"/>
                    <a:pt x="2895515" y="27150"/>
                    <a:pt x="3000658" y="0"/>
                  </a:cubicBezTo>
                  <a:cubicBezTo>
                    <a:pt x="3105801" y="-27150"/>
                    <a:pt x="3266691" y="17685"/>
                    <a:pt x="3356292" y="0"/>
                  </a:cubicBezTo>
                  <a:cubicBezTo>
                    <a:pt x="3445893" y="-17685"/>
                    <a:pt x="3709271" y="40301"/>
                    <a:pt x="3911970" y="0"/>
                  </a:cubicBezTo>
                  <a:cubicBezTo>
                    <a:pt x="4114669" y="-40301"/>
                    <a:pt x="4365013" y="11594"/>
                    <a:pt x="4534328" y="0"/>
                  </a:cubicBezTo>
                  <a:cubicBezTo>
                    <a:pt x="4703643" y="-11594"/>
                    <a:pt x="4921289" y="53278"/>
                    <a:pt x="5023325" y="0"/>
                  </a:cubicBezTo>
                  <a:cubicBezTo>
                    <a:pt x="5125361" y="-53278"/>
                    <a:pt x="5431210" y="41070"/>
                    <a:pt x="5712365" y="0"/>
                  </a:cubicBezTo>
                  <a:cubicBezTo>
                    <a:pt x="5993520" y="-41070"/>
                    <a:pt x="6458290" y="18803"/>
                    <a:pt x="6668130" y="0"/>
                  </a:cubicBezTo>
                  <a:cubicBezTo>
                    <a:pt x="6697083" y="219838"/>
                    <a:pt x="6640085" y="232239"/>
                    <a:pt x="6668130" y="443983"/>
                  </a:cubicBezTo>
                  <a:cubicBezTo>
                    <a:pt x="6696175" y="655727"/>
                    <a:pt x="6654550" y="789797"/>
                    <a:pt x="6668130" y="887967"/>
                  </a:cubicBezTo>
                  <a:cubicBezTo>
                    <a:pt x="6681710" y="986137"/>
                    <a:pt x="6663768" y="1285251"/>
                    <a:pt x="6668130" y="1528652"/>
                  </a:cubicBezTo>
                  <a:cubicBezTo>
                    <a:pt x="6672492" y="1772054"/>
                    <a:pt x="6655232" y="1943347"/>
                    <a:pt x="6668130" y="2090656"/>
                  </a:cubicBezTo>
                  <a:cubicBezTo>
                    <a:pt x="6681028" y="2237965"/>
                    <a:pt x="6611156" y="2487427"/>
                    <a:pt x="6668130" y="2692001"/>
                  </a:cubicBezTo>
                  <a:cubicBezTo>
                    <a:pt x="6725104" y="2896575"/>
                    <a:pt x="6609725" y="3040236"/>
                    <a:pt x="6668130" y="3254005"/>
                  </a:cubicBezTo>
                  <a:cubicBezTo>
                    <a:pt x="6726535" y="3467774"/>
                    <a:pt x="6603237" y="3602055"/>
                    <a:pt x="6668130" y="3934030"/>
                  </a:cubicBezTo>
                  <a:cubicBezTo>
                    <a:pt x="6520984" y="3958178"/>
                    <a:pt x="6398172" y="3922651"/>
                    <a:pt x="6245815" y="3934030"/>
                  </a:cubicBezTo>
                  <a:cubicBezTo>
                    <a:pt x="6093458" y="3945409"/>
                    <a:pt x="5774713" y="3895895"/>
                    <a:pt x="5623456" y="3934030"/>
                  </a:cubicBezTo>
                  <a:cubicBezTo>
                    <a:pt x="5472199" y="3972165"/>
                    <a:pt x="5393608" y="3920434"/>
                    <a:pt x="5201141" y="3934030"/>
                  </a:cubicBezTo>
                  <a:cubicBezTo>
                    <a:pt x="5008674" y="3947626"/>
                    <a:pt x="4950728" y="3906803"/>
                    <a:pt x="4778827" y="3934030"/>
                  </a:cubicBezTo>
                  <a:cubicBezTo>
                    <a:pt x="4606926" y="3961257"/>
                    <a:pt x="4353515" y="3923353"/>
                    <a:pt x="4156468" y="3934030"/>
                  </a:cubicBezTo>
                  <a:cubicBezTo>
                    <a:pt x="3959421" y="3944707"/>
                    <a:pt x="3842762" y="3931667"/>
                    <a:pt x="3600790" y="3934030"/>
                  </a:cubicBezTo>
                  <a:cubicBezTo>
                    <a:pt x="3358818" y="3936393"/>
                    <a:pt x="3278424" y="3883551"/>
                    <a:pt x="3111794" y="3934030"/>
                  </a:cubicBezTo>
                  <a:cubicBezTo>
                    <a:pt x="2945164" y="3984509"/>
                    <a:pt x="2700502" y="3881148"/>
                    <a:pt x="2422754" y="3934030"/>
                  </a:cubicBezTo>
                  <a:cubicBezTo>
                    <a:pt x="2145006" y="3986912"/>
                    <a:pt x="2031912" y="3888464"/>
                    <a:pt x="1733714" y="3934030"/>
                  </a:cubicBezTo>
                  <a:cubicBezTo>
                    <a:pt x="1435516" y="3979596"/>
                    <a:pt x="1369721" y="3931071"/>
                    <a:pt x="1178036" y="3934030"/>
                  </a:cubicBezTo>
                  <a:cubicBezTo>
                    <a:pt x="986351" y="3936989"/>
                    <a:pt x="912390" y="3933882"/>
                    <a:pt x="822403" y="3934030"/>
                  </a:cubicBezTo>
                  <a:cubicBezTo>
                    <a:pt x="732416" y="3934178"/>
                    <a:pt x="370421" y="3929254"/>
                    <a:pt x="0" y="3934030"/>
                  </a:cubicBezTo>
                  <a:cubicBezTo>
                    <a:pt x="-9038" y="3715906"/>
                    <a:pt x="10377" y="3672171"/>
                    <a:pt x="0" y="3450706"/>
                  </a:cubicBezTo>
                  <a:cubicBezTo>
                    <a:pt x="-10377" y="3229241"/>
                    <a:pt x="36593" y="3148573"/>
                    <a:pt x="0" y="2967383"/>
                  </a:cubicBezTo>
                  <a:cubicBezTo>
                    <a:pt x="-36593" y="2786193"/>
                    <a:pt x="38748" y="2571183"/>
                    <a:pt x="0" y="2366038"/>
                  </a:cubicBezTo>
                  <a:cubicBezTo>
                    <a:pt x="-38748" y="2160893"/>
                    <a:pt x="52273" y="1952815"/>
                    <a:pt x="0" y="1843374"/>
                  </a:cubicBezTo>
                  <a:cubicBezTo>
                    <a:pt x="-52273" y="1733933"/>
                    <a:pt x="63016" y="1439346"/>
                    <a:pt x="0" y="1202689"/>
                  </a:cubicBezTo>
                  <a:cubicBezTo>
                    <a:pt x="-63016" y="966032"/>
                    <a:pt x="13100" y="899779"/>
                    <a:pt x="0" y="680025"/>
                  </a:cubicBezTo>
                  <a:cubicBezTo>
                    <a:pt x="-13100" y="460271"/>
                    <a:pt x="69033" y="238797"/>
                    <a:pt x="0" y="0"/>
                  </a:cubicBezTo>
                  <a:close/>
                </a:path>
              </a:pathLst>
            </a:custGeom>
            <a:solidFill>
              <a:srgbClr val="FFC000">
                <a:alpha val="50000"/>
              </a:srgbClr>
            </a:solidFill>
            <a:ln>
              <a:solidFill>
                <a:srgbClr val="FF9933"/>
              </a:solidFill>
              <a:extLst>
                <a:ext uri="{C807C97D-BFC1-408E-A445-0C87EB9F89A2}">
                  <ask:lineSketchStyleProps xmlns:ask="http://schemas.microsoft.com/office/drawing/2018/sketchyshapes" xmlns="" sd="3202814854">
                    <a:prstGeom prst="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674C9668-12AB-AFED-C33B-C9D55911BA24}"/>
                </a:ext>
              </a:extLst>
            </p:cNvPr>
            <p:cNvSpPr txBox="1"/>
            <p:nvPr/>
          </p:nvSpPr>
          <p:spPr>
            <a:xfrm>
              <a:off x="703254" y="1211266"/>
              <a:ext cx="9164012" cy="2833943"/>
            </a:xfrm>
            <a:prstGeom prst="rect">
              <a:avLst/>
            </a:prstGeom>
            <a:noFill/>
          </p:spPr>
          <p:txBody>
            <a:bodyPr wrap="square" rtlCol="0">
              <a:spAutoFit/>
            </a:bodyPr>
            <a:lstStyle/>
            <a:p>
              <a:pPr algn="just">
                <a:lnSpc>
                  <a:spcPct val="120000"/>
                </a:lnSpc>
              </a:pPr>
              <a:r>
                <a:rPr lang="vi-VN" sz="3400" dirty="0">
                  <a:latin typeface="Cambria" panose="02040503050406030204" pitchFamily="18" charset="0"/>
                  <a:ea typeface="Cambria" panose="02040503050406030204" pitchFamily="18" charset="0"/>
                </a:rPr>
                <a:t>    Những ngày đầu tiên đi học vẽ, Lê-ô-nác-đô đa Vin-xi cảm thấy chán nản vì thầy yêu cầu cậu vẽ quả trứng mấy ngày liền, cậu cho rằng thầy coi thường năng lực của mình.</a:t>
              </a:r>
              <a:endParaRPr lang="en-US" sz="3400" dirty="0">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1375418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randombar(horizontal)">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9F5A416-7CF0-616C-7274-59AD73ABA3FB}"/>
              </a:ext>
            </a:extLst>
          </p:cNvPr>
          <p:cNvGrpSpPr/>
          <p:nvPr/>
        </p:nvGrpSpPr>
        <p:grpSpPr>
          <a:xfrm>
            <a:off x="370608" y="454410"/>
            <a:ext cx="11305577" cy="1369643"/>
            <a:chOff x="263256" y="444361"/>
            <a:chExt cx="11305577" cy="1369643"/>
          </a:xfrm>
        </p:grpSpPr>
        <p:grpSp>
          <p:nvGrpSpPr>
            <p:cNvPr id="3" name="Group 2">
              <a:extLst>
                <a:ext uri="{FF2B5EF4-FFF2-40B4-BE49-F238E27FC236}">
                  <a16:creationId xmlns:a16="http://schemas.microsoft.com/office/drawing/2014/main" id="{DC90FA18-F405-5622-2C90-EA0328D039D4}"/>
                </a:ext>
              </a:extLst>
            </p:cNvPr>
            <p:cNvGrpSpPr/>
            <p:nvPr/>
          </p:nvGrpSpPr>
          <p:grpSpPr>
            <a:xfrm>
              <a:off x="490315" y="454979"/>
              <a:ext cx="11078518" cy="1359025"/>
              <a:chOff x="197374" y="173694"/>
              <a:chExt cx="11517950" cy="1359025"/>
            </a:xfrm>
          </p:grpSpPr>
          <p:sp>
            <p:nvSpPr>
              <p:cNvPr id="5" name="Rounded Rectangle 4">
                <a:extLst>
                  <a:ext uri="{FF2B5EF4-FFF2-40B4-BE49-F238E27FC236}">
                    <a16:creationId xmlns:a16="http://schemas.microsoft.com/office/drawing/2014/main" id="{D68B2FF0-9CB5-92FE-6460-918231F7DC7C}"/>
                  </a:ext>
                </a:extLst>
              </p:cNvPr>
              <p:cNvSpPr/>
              <p:nvPr/>
            </p:nvSpPr>
            <p:spPr>
              <a:xfrm>
                <a:off x="197374" y="173694"/>
                <a:ext cx="11517950" cy="1359025"/>
              </a:xfrm>
              <a:prstGeom prst="roundRect">
                <a:avLst/>
              </a:prstGeom>
              <a:solidFill>
                <a:srgbClr val="FFFFCC">
                  <a:alpha val="80784"/>
                </a:srgbClr>
              </a:solidFill>
              <a:ln w="19050">
                <a:solidFill>
                  <a:schemeClr val="accent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33885B7F-B56C-C2B2-51A2-AD1BD813BBAE}"/>
                  </a:ext>
                </a:extLst>
              </p:cNvPr>
              <p:cNvSpPr txBox="1"/>
              <p:nvPr/>
            </p:nvSpPr>
            <p:spPr>
              <a:xfrm>
                <a:off x="1038624" y="173694"/>
                <a:ext cx="10417024" cy="1323439"/>
              </a:xfrm>
              <a:prstGeom prst="rect">
                <a:avLst/>
              </a:prstGeom>
              <a:noFill/>
            </p:spPr>
            <p:txBody>
              <a:bodyPr wrap="square" rtlCol="0">
                <a:spAutoFit/>
              </a:bodyPr>
              <a:lstStyle/>
              <a:p>
                <a:pPr algn="just"/>
                <a:r>
                  <a:rPr lang="vi-VN" sz="4000" b="1" dirty="0">
                    <a:solidFill>
                      <a:srgbClr val="0070C0"/>
                    </a:solidFill>
                    <a:latin typeface="Cambria" panose="02040503050406030204" pitchFamily="18" charset="0"/>
                    <a:ea typeface="Cambria" panose="02040503050406030204" pitchFamily="18" charset="0"/>
                  </a:rPr>
                  <a:t>2. Vì sao thầy giáo cho rằng việc vẽ trứng là không dễ dàng?</a:t>
                </a:r>
                <a:endParaRPr lang="en-US" sz="4000" b="1" dirty="0">
                  <a:solidFill>
                    <a:srgbClr val="0070C0"/>
                  </a:solidFill>
                  <a:latin typeface="Cambria" panose="02040503050406030204" pitchFamily="18" charset="0"/>
                  <a:ea typeface="Cambria" panose="02040503050406030204" pitchFamily="18" charset="0"/>
                </a:endParaRPr>
              </a:p>
            </p:txBody>
          </p:sp>
        </p:grpSp>
        <p:pic>
          <p:nvPicPr>
            <p:cNvPr id="4" name="Picture 3">
              <a:extLst>
                <a:ext uri="{FF2B5EF4-FFF2-40B4-BE49-F238E27FC236}">
                  <a16:creationId xmlns:a16="http://schemas.microsoft.com/office/drawing/2014/main" id="{B6C93A7C-1FD0-3806-72E5-03CDC37282AA}"/>
                </a:ext>
              </a:extLst>
            </p:cNvPr>
            <p:cNvPicPr>
              <a:picLocks noChangeAspect="1"/>
            </p:cNvPicPr>
            <p:nvPr/>
          </p:nvPicPr>
          <p:blipFill>
            <a:blip r:embed="rId2"/>
            <a:stretch>
              <a:fillRect/>
            </a:stretch>
          </p:blipFill>
          <p:spPr>
            <a:xfrm rot="20634546">
              <a:off x="263256" y="444361"/>
              <a:ext cx="895577" cy="1141421"/>
            </a:xfrm>
            <a:prstGeom prst="rect">
              <a:avLst/>
            </a:prstGeom>
          </p:spPr>
        </p:pic>
      </p:grpSp>
      <p:sp>
        <p:nvSpPr>
          <p:cNvPr id="7" name="TextBox 6">
            <a:extLst>
              <a:ext uri="{FF2B5EF4-FFF2-40B4-BE49-F238E27FC236}">
                <a16:creationId xmlns:a16="http://schemas.microsoft.com/office/drawing/2014/main" id="{82DA6783-2DE8-C382-5072-EF66175B2C69}"/>
              </a:ext>
            </a:extLst>
          </p:cNvPr>
          <p:cNvSpPr txBox="1"/>
          <p:nvPr/>
        </p:nvSpPr>
        <p:spPr>
          <a:xfrm>
            <a:off x="3386295" y="1981027"/>
            <a:ext cx="8289890" cy="4524315"/>
          </a:xfrm>
          <a:prstGeom prst="rect">
            <a:avLst/>
          </a:prstGeom>
          <a:noFill/>
        </p:spPr>
        <p:txBody>
          <a:bodyPr wrap="square" rtlCol="0">
            <a:spAutoFit/>
          </a:bodyPr>
          <a:lstStyle/>
          <a:p>
            <a:pPr algn="just"/>
            <a:r>
              <a:rPr lang="vi-VN" sz="3200" dirty="0">
                <a:latin typeface="Cambria" panose="02040503050406030204" pitchFamily="18" charset="0"/>
                <a:ea typeface="Cambria" panose="02040503050406030204" pitchFamily="18" charset="0"/>
              </a:rPr>
              <a:t>    </a:t>
            </a:r>
            <a:r>
              <a:rPr lang="vi-VN" sz="3200" b="1" dirty="0">
                <a:latin typeface="Cambria" panose="02040503050406030204" pitchFamily="18" charset="0"/>
                <a:ea typeface="Cambria" panose="02040503050406030204" pitchFamily="18" charset="0"/>
              </a:rPr>
              <a:t>Thầy giáo cho rằng việc vẽ trứng là không dễ dàng </a:t>
            </a:r>
            <a:r>
              <a:rPr lang="vi-VN" sz="3200" dirty="0">
                <a:latin typeface="Cambria" panose="02040503050406030204" pitchFamily="18" charset="0"/>
                <a:ea typeface="Cambria" panose="02040503050406030204" pitchFamily="18" charset="0"/>
              </a:rPr>
              <a:t>vì trong một nghìn quả trứng, không thể tìm ra hai quả hoàn toàn giống nhau. Cho dù là cùng một quả trứng, nhưng nếu nhìn nó từ những góc độ khác nhau thì cũng sẽ thấy những hình dạng khác nhau. Hơn nữa, ánh sáng cũng là yếu tố ảnh hưởng đến hình dạng của vật. Muốn thể hiện chính xác quả trứng trên giấy, không thể bỏ qua sự khổ luyện.</a:t>
            </a:r>
            <a:endParaRPr lang="en-US" sz="32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775028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25274E1-C6B6-787F-AC24-4DBC69F9B45C}"/>
              </a:ext>
            </a:extLst>
          </p:cNvPr>
          <p:cNvGrpSpPr/>
          <p:nvPr/>
        </p:nvGrpSpPr>
        <p:grpSpPr>
          <a:xfrm>
            <a:off x="370608" y="454410"/>
            <a:ext cx="11305577" cy="1369643"/>
            <a:chOff x="263256" y="444361"/>
            <a:chExt cx="11305577" cy="1369643"/>
          </a:xfrm>
        </p:grpSpPr>
        <p:grpSp>
          <p:nvGrpSpPr>
            <p:cNvPr id="3" name="Group 2">
              <a:extLst>
                <a:ext uri="{FF2B5EF4-FFF2-40B4-BE49-F238E27FC236}">
                  <a16:creationId xmlns:a16="http://schemas.microsoft.com/office/drawing/2014/main" id="{AF358487-9062-AE01-A5EF-5BB5F22556E2}"/>
                </a:ext>
              </a:extLst>
            </p:cNvPr>
            <p:cNvGrpSpPr/>
            <p:nvPr/>
          </p:nvGrpSpPr>
          <p:grpSpPr>
            <a:xfrm>
              <a:off x="490315" y="454979"/>
              <a:ext cx="11078518" cy="1359025"/>
              <a:chOff x="197374" y="173694"/>
              <a:chExt cx="11517950" cy="1359025"/>
            </a:xfrm>
          </p:grpSpPr>
          <p:sp>
            <p:nvSpPr>
              <p:cNvPr id="5" name="Rounded Rectangle 4">
                <a:extLst>
                  <a:ext uri="{FF2B5EF4-FFF2-40B4-BE49-F238E27FC236}">
                    <a16:creationId xmlns:a16="http://schemas.microsoft.com/office/drawing/2014/main" id="{F90DA8CB-1F56-66BE-AF78-0188B4A27B1E}"/>
                  </a:ext>
                </a:extLst>
              </p:cNvPr>
              <p:cNvSpPr/>
              <p:nvPr/>
            </p:nvSpPr>
            <p:spPr>
              <a:xfrm>
                <a:off x="197374" y="173694"/>
                <a:ext cx="11517950" cy="1359025"/>
              </a:xfrm>
              <a:prstGeom prst="roundRect">
                <a:avLst/>
              </a:prstGeom>
              <a:solidFill>
                <a:srgbClr val="FFFFCC">
                  <a:alpha val="80784"/>
                </a:srgbClr>
              </a:solidFill>
              <a:ln w="19050">
                <a:solidFill>
                  <a:schemeClr val="accent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B74E1101-2E27-E5A6-0A6A-E3E88F5B44E5}"/>
                  </a:ext>
                </a:extLst>
              </p:cNvPr>
              <p:cNvSpPr txBox="1"/>
              <p:nvPr/>
            </p:nvSpPr>
            <p:spPr>
              <a:xfrm>
                <a:off x="1038624" y="173694"/>
                <a:ext cx="10417024" cy="1323439"/>
              </a:xfrm>
              <a:prstGeom prst="rect">
                <a:avLst/>
              </a:prstGeom>
              <a:noFill/>
            </p:spPr>
            <p:txBody>
              <a:bodyPr wrap="square" rtlCol="0">
                <a:spAutoFit/>
              </a:bodyPr>
              <a:lstStyle/>
              <a:p>
                <a:pPr algn="just"/>
                <a:r>
                  <a:rPr lang="vi-VN" sz="4000" b="1" dirty="0">
                    <a:solidFill>
                      <a:srgbClr val="0070C0"/>
                    </a:solidFill>
                    <a:latin typeface="Cambria" panose="02040503050406030204" pitchFamily="18" charset="0"/>
                    <a:ea typeface="Cambria" panose="02040503050406030204" pitchFamily="18" charset="0"/>
                  </a:rPr>
                  <a:t>3. Lê-ô-nác-đô hiểu ra điều gì từ câu trả lời của thầy giáo?</a:t>
                </a:r>
                <a:endParaRPr lang="en-US" sz="4000" b="1" dirty="0">
                  <a:solidFill>
                    <a:srgbClr val="0070C0"/>
                  </a:solidFill>
                  <a:latin typeface="Cambria" panose="02040503050406030204" pitchFamily="18" charset="0"/>
                  <a:ea typeface="Cambria" panose="02040503050406030204" pitchFamily="18" charset="0"/>
                </a:endParaRPr>
              </a:p>
            </p:txBody>
          </p:sp>
        </p:grpSp>
        <p:pic>
          <p:nvPicPr>
            <p:cNvPr id="4" name="Picture 3">
              <a:extLst>
                <a:ext uri="{FF2B5EF4-FFF2-40B4-BE49-F238E27FC236}">
                  <a16:creationId xmlns:a16="http://schemas.microsoft.com/office/drawing/2014/main" id="{75E07394-C998-2A77-D989-4D7F179E5A94}"/>
                </a:ext>
              </a:extLst>
            </p:cNvPr>
            <p:cNvPicPr>
              <a:picLocks noChangeAspect="1"/>
            </p:cNvPicPr>
            <p:nvPr/>
          </p:nvPicPr>
          <p:blipFill>
            <a:blip r:embed="rId2"/>
            <a:stretch>
              <a:fillRect/>
            </a:stretch>
          </p:blipFill>
          <p:spPr>
            <a:xfrm rot="20634546">
              <a:off x="263256" y="444361"/>
              <a:ext cx="895577" cy="1141421"/>
            </a:xfrm>
            <a:prstGeom prst="rect">
              <a:avLst/>
            </a:prstGeom>
          </p:spPr>
        </p:pic>
      </p:grpSp>
      <p:grpSp>
        <p:nvGrpSpPr>
          <p:cNvPr id="9" name="Group 8">
            <a:extLst>
              <a:ext uri="{FF2B5EF4-FFF2-40B4-BE49-F238E27FC236}">
                <a16:creationId xmlns:a16="http://schemas.microsoft.com/office/drawing/2014/main" id="{C472CC7B-C2DE-C81B-31EF-0895CF34C41D}"/>
              </a:ext>
            </a:extLst>
          </p:cNvPr>
          <p:cNvGrpSpPr/>
          <p:nvPr/>
        </p:nvGrpSpPr>
        <p:grpSpPr>
          <a:xfrm>
            <a:off x="597170" y="2356289"/>
            <a:ext cx="6804618" cy="3431562"/>
            <a:chOff x="582667" y="1166326"/>
            <a:chExt cx="9419749" cy="3902623"/>
          </a:xfrm>
        </p:grpSpPr>
        <p:sp>
          <p:nvSpPr>
            <p:cNvPr id="10" name="Rectangle 9">
              <a:extLst>
                <a:ext uri="{FF2B5EF4-FFF2-40B4-BE49-F238E27FC236}">
                  <a16:creationId xmlns:a16="http://schemas.microsoft.com/office/drawing/2014/main" id="{F2058C88-B842-8A0B-5E2E-069D231EDD08}"/>
                </a:ext>
              </a:extLst>
            </p:cNvPr>
            <p:cNvSpPr/>
            <p:nvPr/>
          </p:nvSpPr>
          <p:spPr>
            <a:xfrm>
              <a:off x="582667" y="1166326"/>
              <a:ext cx="9419749" cy="3902623"/>
            </a:xfrm>
            <a:custGeom>
              <a:avLst/>
              <a:gdLst>
                <a:gd name="connsiteX0" fmla="*/ 0 w 6804618"/>
                <a:gd name="connsiteY0" fmla="*/ 0 h 3431562"/>
                <a:gd name="connsiteX1" fmla="*/ 499005 w 6804618"/>
                <a:gd name="connsiteY1" fmla="*/ 0 h 3431562"/>
                <a:gd name="connsiteX2" fmla="*/ 861918 w 6804618"/>
                <a:gd name="connsiteY2" fmla="*/ 0 h 3431562"/>
                <a:gd name="connsiteX3" fmla="*/ 1360924 w 6804618"/>
                <a:gd name="connsiteY3" fmla="*/ 0 h 3431562"/>
                <a:gd name="connsiteX4" fmla="*/ 1927975 w 6804618"/>
                <a:gd name="connsiteY4" fmla="*/ 0 h 3431562"/>
                <a:gd name="connsiteX5" fmla="*/ 2631119 w 6804618"/>
                <a:gd name="connsiteY5" fmla="*/ 0 h 3431562"/>
                <a:gd name="connsiteX6" fmla="*/ 3130124 w 6804618"/>
                <a:gd name="connsiteY6" fmla="*/ 0 h 3431562"/>
                <a:gd name="connsiteX7" fmla="*/ 3833268 w 6804618"/>
                <a:gd name="connsiteY7" fmla="*/ 0 h 3431562"/>
                <a:gd name="connsiteX8" fmla="*/ 4196181 w 6804618"/>
                <a:gd name="connsiteY8" fmla="*/ 0 h 3431562"/>
                <a:gd name="connsiteX9" fmla="*/ 4763233 w 6804618"/>
                <a:gd name="connsiteY9" fmla="*/ 0 h 3431562"/>
                <a:gd name="connsiteX10" fmla="*/ 5262238 w 6804618"/>
                <a:gd name="connsiteY10" fmla="*/ 0 h 3431562"/>
                <a:gd name="connsiteX11" fmla="*/ 5897336 w 6804618"/>
                <a:gd name="connsiteY11" fmla="*/ 0 h 3431562"/>
                <a:gd name="connsiteX12" fmla="*/ 6804618 w 6804618"/>
                <a:gd name="connsiteY12" fmla="*/ 0 h 3431562"/>
                <a:gd name="connsiteX13" fmla="*/ 6804618 w 6804618"/>
                <a:gd name="connsiteY13" fmla="*/ 503296 h 3431562"/>
                <a:gd name="connsiteX14" fmla="*/ 6804618 w 6804618"/>
                <a:gd name="connsiteY14" fmla="*/ 1075223 h 3431562"/>
                <a:gd name="connsiteX15" fmla="*/ 6804618 w 6804618"/>
                <a:gd name="connsiteY15" fmla="*/ 1715781 h 3431562"/>
                <a:gd name="connsiteX16" fmla="*/ 6804618 w 6804618"/>
                <a:gd name="connsiteY16" fmla="*/ 2184761 h 3431562"/>
                <a:gd name="connsiteX17" fmla="*/ 6804618 w 6804618"/>
                <a:gd name="connsiteY17" fmla="*/ 2791004 h 3431562"/>
                <a:gd name="connsiteX18" fmla="*/ 6804618 w 6804618"/>
                <a:gd name="connsiteY18" fmla="*/ 3431562 h 3431562"/>
                <a:gd name="connsiteX19" fmla="*/ 6305613 w 6804618"/>
                <a:gd name="connsiteY19" fmla="*/ 3431562 h 3431562"/>
                <a:gd name="connsiteX20" fmla="*/ 5738561 w 6804618"/>
                <a:gd name="connsiteY20" fmla="*/ 3431562 h 3431562"/>
                <a:gd name="connsiteX21" fmla="*/ 5239556 w 6804618"/>
                <a:gd name="connsiteY21" fmla="*/ 3431562 h 3431562"/>
                <a:gd name="connsiteX22" fmla="*/ 4604458 w 6804618"/>
                <a:gd name="connsiteY22" fmla="*/ 3431562 h 3431562"/>
                <a:gd name="connsiteX23" fmla="*/ 4037407 w 6804618"/>
                <a:gd name="connsiteY23" fmla="*/ 3431562 h 3431562"/>
                <a:gd name="connsiteX24" fmla="*/ 3538401 w 6804618"/>
                <a:gd name="connsiteY24" fmla="*/ 3431562 h 3431562"/>
                <a:gd name="connsiteX25" fmla="*/ 2903304 w 6804618"/>
                <a:gd name="connsiteY25" fmla="*/ 3431562 h 3431562"/>
                <a:gd name="connsiteX26" fmla="*/ 2268206 w 6804618"/>
                <a:gd name="connsiteY26" fmla="*/ 3431562 h 3431562"/>
                <a:gd name="connsiteX27" fmla="*/ 1837247 w 6804618"/>
                <a:gd name="connsiteY27" fmla="*/ 3431562 h 3431562"/>
                <a:gd name="connsiteX28" fmla="*/ 1406288 w 6804618"/>
                <a:gd name="connsiteY28" fmla="*/ 3431562 h 3431562"/>
                <a:gd name="connsiteX29" fmla="*/ 771190 w 6804618"/>
                <a:gd name="connsiteY29" fmla="*/ 3431562 h 3431562"/>
                <a:gd name="connsiteX30" fmla="*/ 0 w 6804618"/>
                <a:gd name="connsiteY30" fmla="*/ 3431562 h 3431562"/>
                <a:gd name="connsiteX31" fmla="*/ 0 w 6804618"/>
                <a:gd name="connsiteY31" fmla="*/ 2962582 h 3431562"/>
                <a:gd name="connsiteX32" fmla="*/ 0 w 6804618"/>
                <a:gd name="connsiteY32" fmla="*/ 2424970 h 3431562"/>
                <a:gd name="connsiteX33" fmla="*/ 0 w 6804618"/>
                <a:gd name="connsiteY33" fmla="*/ 1784412 h 3431562"/>
                <a:gd name="connsiteX34" fmla="*/ 0 w 6804618"/>
                <a:gd name="connsiteY34" fmla="*/ 1143854 h 3431562"/>
                <a:gd name="connsiteX35" fmla="*/ 0 w 6804618"/>
                <a:gd name="connsiteY35" fmla="*/ 537611 h 3431562"/>
                <a:gd name="connsiteX36" fmla="*/ 0 w 6804618"/>
                <a:gd name="connsiteY36" fmla="*/ 0 h 3431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804618" h="3431562" fill="none" extrusionOk="0">
                  <a:moveTo>
                    <a:pt x="0" y="0"/>
                  </a:moveTo>
                  <a:cubicBezTo>
                    <a:pt x="194776" y="-51223"/>
                    <a:pt x="335004" y="22046"/>
                    <a:pt x="499005" y="0"/>
                  </a:cubicBezTo>
                  <a:cubicBezTo>
                    <a:pt x="663006" y="-22046"/>
                    <a:pt x="770115" y="17897"/>
                    <a:pt x="861918" y="0"/>
                  </a:cubicBezTo>
                  <a:cubicBezTo>
                    <a:pt x="953721" y="-17897"/>
                    <a:pt x="1226678" y="59073"/>
                    <a:pt x="1360924" y="0"/>
                  </a:cubicBezTo>
                  <a:cubicBezTo>
                    <a:pt x="1495170" y="-59073"/>
                    <a:pt x="1656492" y="13890"/>
                    <a:pt x="1927975" y="0"/>
                  </a:cubicBezTo>
                  <a:cubicBezTo>
                    <a:pt x="2199458" y="-13890"/>
                    <a:pt x="2455572" y="26528"/>
                    <a:pt x="2631119" y="0"/>
                  </a:cubicBezTo>
                  <a:cubicBezTo>
                    <a:pt x="2806666" y="-26528"/>
                    <a:pt x="2956526" y="27618"/>
                    <a:pt x="3130124" y="0"/>
                  </a:cubicBezTo>
                  <a:cubicBezTo>
                    <a:pt x="3303722" y="-27618"/>
                    <a:pt x="3604361" y="54886"/>
                    <a:pt x="3833268" y="0"/>
                  </a:cubicBezTo>
                  <a:cubicBezTo>
                    <a:pt x="4062175" y="-54886"/>
                    <a:pt x="4057187" y="33600"/>
                    <a:pt x="4196181" y="0"/>
                  </a:cubicBezTo>
                  <a:cubicBezTo>
                    <a:pt x="4335175" y="-33600"/>
                    <a:pt x="4527984" y="53884"/>
                    <a:pt x="4763233" y="0"/>
                  </a:cubicBezTo>
                  <a:cubicBezTo>
                    <a:pt x="4998482" y="-53884"/>
                    <a:pt x="5145323" y="34790"/>
                    <a:pt x="5262238" y="0"/>
                  </a:cubicBezTo>
                  <a:cubicBezTo>
                    <a:pt x="5379153" y="-34790"/>
                    <a:pt x="5663507" y="7279"/>
                    <a:pt x="5897336" y="0"/>
                  </a:cubicBezTo>
                  <a:cubicBezTo>
                    <a:pt x="6131165" y="-7279"/>
                    <a:pt x="6396506" y="94887"/>
                    <a:pt x="6804618" y="0"/>
                  </a:cubicBezTo>
                  <a:cubicBezTo>
                    <a:pt x="6808637" y="129414"/>
                    <a:pt x="6757608" y="342478"/>
                    <a:pt x="6804618" y="503296"/>
                  </a:cubicBezTo>
                  <a:cubicBezTo>
                    <a:pt x="6851628" y="664114"/>
                    <a:pt x="6798493" y="852341"/>
                    <a:pt x="6804618" y="1075223"/>
                  </a:cubicBezTo>
                  <a:cubicBezTo>
                    <a:pt x="6810743" y="1298105"/>
                    <a:pt x="6802459" y="1457457"/>
                    <a:pt x="6804618" y="1715781"/>
                  </a:cubicBezTo>
                  <a:cubicBezTo>
                    <a:pt x="6806777" y="1974105"/>
                    <a:pt x="6794971" y="2020365"/>
                    <a:pt x="6804618" y="2184761"/>
                  </a:cubicBezTo>
                  <a:cubicBezTo>
                    <a:pt x="6814265" y="2349157"/>
                    <a:pt x="6781485" y="2639658"/>
                    <a:pt x="6804618" y="2791004"/>
                  </a:cubicBezTo>
                  <a:cubicBezTo>
                    <a:pt x="6827751" y="2942350"/>
                    <a:pt x="6765052" y="3115256"/>
                    <a:pt x="6804618" y="3431562"/>
                  </a:cubicBezTo>
                  <a:cubicBezTo>
                    <a:pt x="6570517" y="3436671"/>
                    <a:pt x="6455270" y="3406529"/>
                    <a:pt x="6305613" y="3431562"/>
                  </a:cubicBezTo>
                  <a:cubicBezTo>
                    <a:pt x="6155956" y="3456595"/>
                    <a:pt x="5864683" y="3404849"/>
                    <a:pt x="5738561" y="3431562"/>
                  </a:cubicBezTo>
                  <a:cubicBezTo>
                    <a:pt x="5612439" y="3458275"/>
                    <a:pt x="5370546" y="3429807"/>
                    <a:pt x="5239556" y="3431562"/>
                  </a:cubicBezTo>
                  <a:cubicBezTo>
                    <a:pt x="5108566" y="3433317"/>
                    <a:pt x="4871078" y="3376603"/>
                    <a:pt x="4604458" y="3431562"/>
                  </a:cubicBezTo>
                  <a:cubicBezTo>
                    <a:pt x="4337838" y="3486521"/>
                    <a:pt x="4229519" y="3404561"/>
                    <a:pt x="4037407" y="3431562"/>
                  </a:cubicBezTo>
                  <a:cubicBezTo>
                    <a:pt x="3845295" y="3458563"/>
                    <a:pt x="3665083" y="3373010"/>
                    <a:pt x="3538401" y="3431562"/>
                  </a:cubicBezTo>
                  <a:cubicBezTo>
                    <a:pt x="3411719" y="3490114"/>
                    <a:pt x="3199273" y="3372638"/>
                    <a:pt x="2903304" y="3431562"/>
                  </a:cubicBezTo>
                  <a:cubicBezTo>
                    <a:pt x="2607335" y="3490486"/>
                    <a:pt x="2516167" y="3395031"/>
                    <a:pt x="2268206" y="3431562"/>
                  </a:cubicBezTo>
                  <a:cubicBezTo>
                    <a:pt x="2020245" y="3468093"/>
                    <a:pt x="1962302" y="3381293"/>
                    <a:pt x="1837247" y="3431562"/>
                  </a:cubicBezTo>
                  <a:cubicBezTo>
                    <a:pt x="1712192" y="3481831"/>
                    <a:pt x="1588198" y="3393752"/>
                    <a:pt x="1406288" y="3431562"/>
                  </a:cubicBezTo>
                  <a:cubicBezTo>
                    <a:pt x="1224378" y="3469372"/>
                    <a:pt x="1046282" y="3362009"/>
                    <a:pt x="771190" y="3431562"/>
                  </a:cubicBezTo>
                  <a:cubicBezTo>
                    <a:pt x="496098" y="3501115"/>
                    <a:pt x="377003" y="3430786"/>
                    <a:pt x="0" y="3431562"/>
                  </a:cubicBezTo>
                  <a:cubicBezTo>
                    <a:pt x="-18451" y="3224832"/>
                    <a:pt x="1131" y="3142421"/>
                    <a:pt x="0" y="2962582"/>
                  </a:cubicBezTo>
                  <a:cubicBezTo>
                    <a:pt x="-1131" y="2782743"/>
                    <a:pt x="9367" y="2652588"/>
                    <a:pt x="0" y="2424970"/>
                  </a:cubicBezTo>
                  <a:cubicBezTo>
                    <a:pt x="-9367" y="2197352"/>
                    <a:pt x="24399" y="2005096"/>
                    <a:pt x="0" y="1784412"/>
                  </a:cubicBezTo>
                  <a:cubicBezTo>
                    <a:pt x="-24399" y="1563728"/>
                    <a:pt x="43077" y="1352914"/>
                    <a:pt x="0" y="1143854"/>
                  </a:cubicBezTo>
                  <a:cubicBezTo>
                    <a:pt x="-43077" y="934794"/>
                    <a:pt x="45805" y="712386"/>
                    <a:pt x="0" y="537611"/>
                  </a:cubicBezTo>
                  <a:cubicBezTo>
                    <a:pt x="-45805" y="362836"/>
                    <a:pt x="5070" y="266203"/>
                    <a:pt x="0" y="0"/>
                  </a:cubicBezTo>
                  <a:close/>
                </a:path>
                <a:path w="6804618" h="3431562" stroke="0" extrusionOk="0">
                  <a:moveTo>
                    <a:pt x="0" y="0"/>
                  </a:moveTo>
                  <a:cubicBezTo>
                    <a:pt x="174495" y="-39988"/>
                    <a:pt x="335361" y="2681"/>
                    <a:pt x="567052" y="0"/>
                  </a:cubicBezTo>
                  <a:cubicBezTo>
                    <a:pt x="798743" y="-2681"/>
                    <a:pt x="849458" y="30805"/>
                    <a:pt x="929964" y="0"/>
                  </a:cubicBezTo>
                  <a:cubicBezTo>
                    <a:pt x="1010470" y="-30805"/>
                    <a:pt x="1434915" y="8286"/>
                    <a:pt x="1633108" y="0"/>
                  </a:cubicBezTo>
                  <a:cubicBezTo>
                    <a:pt x="1831301" y="-8286"/>
                    <a:pt x="1890454" y="26147"/>
                    <a:pt x="1996021" y="0"/>
                  </a:cubicBezTo>
                  <a:cubicBezTo>
                    <a:pt x="2101588" y="-26147"/>
                    <a:pt x="2366698" y="6802"/>
                    <a:pt x="2563073" y="0"/>
                  </a:cubicBezTo>
                  <a:cubicBezTo>
                    <a:pt x="2759448" y="-6802"/>
                    <a:pt x="2849750" y="7757"/>
                    <a:pt x="3062078" y="0"/>
                  </a:cubicBezTo>
                  <a:cubicBezTo>
                    <a:pt x="3274406" y="-7757"/>
                    <a:pt x="3339896" y="29864"/>
                    <a:pt x="3424991" y="0"/>
                  </a:cubicBezTo>
                  <a:cubicBezTo>
                    <a:pt x="3510086" y="-29864"/>
                    <a:pt x="3837295" y="65708"/>
                    <a:pt x="3992043" y="0"/>
                  </a:cubicBezTo>
                  <a:cubicBezTo>
                    <a:pt x="4146791" y="-65708"/>
                    <a:pt x="4362054" y="60449"/>
                    <a:pt x="4627140" y="0"/>
                  </a:cubicBezTo>
                  <a:cubicBezTo>
                    <a:pt x="4892226" y="-60449"/>
                    <a:pt x="4999999" y="30446"/>
                    <a:pt x="5126146" y="0"/>
                  </a:cubicBezTo>
                  <a:cubicBezTo>
                    <a:pt x="5252293" y="-30446"/>
                    <a:pt x="5560204" y="79198"/>
                    <a:pt x="5829289" y="0"/>
                  </a:cubicBezTo>
                  <a:cubicBezTo>
                    <a:pt x="6098374" y="-79198"/>
                    <a:pt x="6340707" y="90809"/>
                    <a:pt x="6804618" y="0"/>
                  </a:cubicBezTo>
                  <a:cubicBezTo>
                    <a:pt x="6848019" y="106977"/>
                    <a:pt x="6775958" y="284583"/>
                    <a:pt x="6804618" y="468980"/>
                  </a:cubicBezTo>
                  <a:cubicBezTo>
                    <a:pt x="6833278" y="653377"/>
                    <a:pt x="6763156" y="758764"/>
                    <a:pt x="6804618" y="937960"/>
                  </a:cubicBezTo>
                  <a:cubicBezTo>
                    <a:pt x="6846080" y="1117156"/>
                    <a:pt x="6755752" y="1273359"/>
                    <a:pt x="6804618" y="1578519"/>
                  </a:cubicBezTo>
                  <a:cubicBezTo>
                    <a:pt x="6853484" y="1883679"/>
                    <a:pt x="6767963" y="1953813"/>
                    <a:pt x="6804618" y="2150446"/>
                  </a:cubicBezTo>
                  <a:cubicBezTo>
                    <a:pt x="6841273" y="2347079"/>
                    <a:pt x="6793951" y="2503131"/>
                    <a:pt x="6804618" y="2756688"/>
                  </a:cubicBezTo>
                  <a:cubicBezTo>
                    <a:pt x="6815285" y="3010245"/>
                    <a:pt x="6744788" y="3279844"/>
                    <a:pt x="6804618" y="3431562"/>
                  </a:cubicBezTo>
                  <a:cubicBezTo>
                    <a:pt x="6684923" y="3439290"/>
                    <a:pt x="6542593" y="3428203"/>
                    <a:pt x="6441705" y="3431562"/>
                  </a:cubicBezTo>
                  <a:cubicBezTo>
                    <a:pt x="6340817" y="3434921"/>
                    <a:pt x="6041130" y="3349947"/>
                    <a:pt x="5738561" y="3431562"/>
                  </a:cubicBezTo>
                  <a:cubicBezTo>
                    <a:pt x="5435992" y="3513177"/>
                    <a:pt x="5343939" y="3389528"/>
                    <a:pt x="5103464" y="3431562"/>
                  </a:cubicBezTo>
                  <a:cubicBezTo>
                    <a:pt x="4862989" y="3473596"/>
                    <a:pt x="4849691" y="3384931"/>
                    <a:pt x="4672504" y="3431562"/>
                  </a:cubicBezTo>
                  <a:cubicBezTo>
                    <a:pt x="4495317" y="3478193"/>
                    <a:pt x="4419058" y="3417308"/>
                    <a:pt x="4241545" y="3431562"/>
                  </a:cubicBezTo>
                  <a:cubicBezTo>
                    <a:pt x="4064032" y="3445816"/>
                    <a:pt x="3907045" y="3428536"/>
                    <a:pt x="3606448" y="3431562"/>
                  </a:cubicBezTo>
                  <a:cubicBezTo>
                    <a:pt x="3305851" y="3434588"/>
                    <a:pt x="3291793" y="3426961"/>
                    <a:pt x="3039396" y="3431562"/>
                  </a:cubicBezTo>
                  <a:cubicBezTo>
                    <a:pt x="2786999" y="3436163"/>
                    <a:pt x="2751708" y="3411373"/>
                    <a:pt x="2540391" y="3431562"/>
                  </a:cubicBezTo>
                  <a:cubicBezTo>
                    <a:pt x="2329074" y="3451751"/>
                    <a:pt x="2134621" y="3389462"/>
                    <a:pt x="1837247" y="3431562"/>
                  </a:cubicBezTo>
                  <a:cubicBezTo>
                    <a:pt x="1539873" y="3473662"/>
                    <a:pt x="1374096" y="3404912"/>
                    <a:pt x="1134103" y="3431562"/>
                  </a:cubicBezTo>
                  <a:cubicBezTo>
                    <a:pt x="894110" y="3458212"/>
                    <a:pt x="811768" y="3407696"/>
                    <a:pt x="567052" y="3431562"/>
                  </a:cubicBezTo>
                  <a:cubicBezTo>
                    <a:pt x="322336" y="3455428"/>
                    <a:pt x="281237" y="3409119"/>
                    <a:pt x="0" y="3431562"/>
                  </a:cubicBezTo>
                  <a:cubicBezTo>
                    <a:pt x="-29740" y="3278655"/>
                    <a:pt x="12323" y="3040272"/>
                    <a:pt x="0" y="2825319"/>
                  </a:cubicBezTo>
                  <a:cubicBezTo>
                    <a:pt x="-12323" y="2610366"/>
                    <a:pt x="3779" y="2380177"/>
                    <a:pt x="0" y="2219077"/>
                  </a:cubicBezTo>
                  <a:cubicBezTo>
                    <a:pt x="-3779" y="2057977"/>
                    <a:pt x="33373" y="1967090"/>
                    <a:pt x="0" y="1715781"/>
                  </a:cubicBezTo>
                  <a:cubicBezTo>
                    <a:pt x="-33373" y="1464472"/>
                    <a:pt x="57921" y="1232276"/>
                    <a:pt x="0" y="1109538"/>
                  </a:cubicBezTo>
                  <a:cubicBezTo>
                    <a:pt x="-57921" y="986800"/>
                    <a:pt x="18485" y="757756"/>
                    <a:pt x="0" y="571927"/>
                  </a:cubicBezTo>
                  <a:cubicBezTo>
                    <a:pt x="-18485" y="386098"/>
                    <a:pt x="48998" y="276024"/>
                    <a:pt x="0" y="0"/>
                  </a:cubicBezTo>
                  <a:close/>
                </a:path>
              </a:pathLst>
            </a:custGeom>
            <a:solidFill>
              <a:srgbClr val="FFC000">
                <a:alpha val="50000"/>
              </a:srgbClr>
            </a:solidFill>
            <a:ln>
              <a:solidFill>
                <a:srgbClr val="FF9933"/>
              </a:solidFill>
              <a:extLst>
                <a:ext uri="{C807C97D-BFC1-408E-A445-0C87EB9F89A2}">
                  <ask:lineSketchStyleProps xmlns:ask="http://schemas.microsoft.com/office/drawing/2018/sketchyshapes" xmlns="" sd="3202814854">
                    <a:prstGeom prst="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8B733EF8-09EC-C1AC-461C-440A0F985A1A}"/>
                </a:ext>
              </a:extLst>
            </p:cNvPr>
            <p:cNvSpPr txBox="1"/>
            <p:nvPr/>
          </p:nvSpPr>
          <p:spPr>
            <a:xfrm>
              <a:off x="703253" y="1211266"/>
              <a:ext cx="9164012" cy="3609571"/>
            </a:xfrm>
            <a:prstGeom prst="rect">
              <a:avLst/>
            </a:prstGeom>
            <a:noFill/>
          </p:spPr>
          <p:txBody>
            <a:bodyPr wrap="square" rtlCol="0">
              <a:spAutoFit/>
            </a:bodyPr>
            <a:lstStyle/>
            <a:p>
              <a:pPr algn="just">
                <a:lnSpc>
                  <a:spcPct val="120000"/>
                </a:lnSpc>
              </a:pPr>
              <a:r>
                <a:rPr lang="vi-VN" sz="3400" b="1" dirty="0">
                  <a:latin typeface="Cambria" panose="02040503050406030204" pitchFamily="18" charset="0"/>
                  <a:ea typeface="Cambria" panose="02040503050406030204" pitchFamily="18" charset="0"/>
                </a:rPr>
                <a:t>Lê-ô-nác-đô hiểu rằng vẽ trứng không đơn giản, muốn làm thật tốt thì phải khổ luyện; thầy giáo đã mất rất nhiều công sức để giúp mình.</a:t>
              </a:r>
              <a:endParaRPr lang="en-US" sz="3400" b="1" dirty="0">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2670806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randombar(horizont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25274E1-C6B6-787F-AC24-4DBC69F9B45C}"/>
              </a:ext>
            </a:extLst>
          </p:cNvPr>
          <p:cNvGrpSpPr/>
          <p:nvPr/>
        </p:nvGrpSpPr>
        <p:grpSpPr>
          <a:xfrm>
            <a:off x="370608" y="454410"/>
            <a:ext cx="11305577" cy="1369643"/>
            <a:chOff x="263256" y="444361"/>
            <a:chExt cx="11305577" cy="1369643"/>
          </a:xfrm>
        </p:grpSpPr>
        <p:grpSp>
          <p:nvGrpSpPr>
            <p:cNvPr id="3" name="Group 2">
              <a:extLst>
                <a:ext uri="{FF2B5EF4-FFF2-40B4-BE49-F238E27FC236}">
                  <a16:creationId xmlns:a16="http://schemas.microsoft.com/office/drawing/2014/main" id="{AF358487-9062-AE01-A5EF-5BB5F22556E2}"/>
                </a:ext>
              </a:extLst>
            </p:cNvPr>
            <p:cNvGrpSpPr/>
            <p:nvPr/>
          </p:nvGrpSpPr>
          <p:grpSpPr>
            <a:xfrm>
              <a:off x="490315" y="454979"/>
              <a:ext cx="11078518" cy="1359025"/>
              <a:chOff x="197374" y="173694"/>
              <a:chExt cx="11517950" cy="1359025"/>
            </a:xfrm>
          </p:grpSpPr>
          <p:sp>
            <p:nvSpPr>
              <p:cNvPr id="5" name="Rounded Rectangle 4">
                <a:extLst>
                  <a:ext uri="{FF2B5EF4-FFF2-40B4-BE49-F238E27FC236}">
                    <a16:creationId xmlns:a16="http://schemas.microsoft.com/office/drawing/2014/main" id="{F90DA8CB-1F56-66BE-AF78-0188B4A27B1E}"/>
                  </a:ext>
                </a:extLst>
              </p:cNvPr>
              <p:cNvSpPr/>
              <p:nvPr/>
            </p:nvSpPr>
            <p:spPr>
              <a:xfrm>
                <a:off x="197374" y="173694"/>
                <a:ext cx="11517950" cy="1359025"/>
              </a:xfrm>
              <a:prstGeom prst="roundRect">
                <a:avLst/>
              </a:prstGeom>
              <a:solidFill>
                <a:srgbClr val="FFFFCC">
                  <a:alpha val="80784"/>
                </a:srgbClr>
              </a:solidFill>
              <a:ln w="19050">
                <a:solidFill>
                  <a:schemeClr val="accent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B74E1101-2E27-E5A6-0A6A-E3E88F5B44E5}"/>
                  </a:ext>
                </a:extLst>
              </p:cNvPr>
              <p:cNvSpPr txBox="1"/>
              <p:nvPr/>
            </p:nvSpPr>
            <p:spPr>
              <a:xfrm>
                <a:off x="1038624" y="173694"/>
                <a:ext cx="10417024" cy="1323439"/>
              </a:xfrm>
              <a:prstGeom prst="rect">
                <a:avLst/>
              </a:prstGeom>
              <a:noFill/>
            </p:spPr>
            <p:txBody>
              <a:bodyPr wrap="square" rtlCol="0">
                <a:spAutoFit/>
              </a:bodyPr>
              <a:lstStyle/>
              <a:p>
                <a:pPr algn="just"/>
                <a:r>
                  <a:rPr lang="vi-VN" sz="4000" b="1" dirty="0">
                    <a:solidFill>
                      <a:srgbClr val="0070C0"/>
                    </a:solidFill>
                    <a:latin typeface="Cambria" panose="02040503050406030204" pitchFamily="18" charset="0"/>
                    <a:ea typeface="Cambria" panose="02040503050406030204" pitchFamily="18" charset="0"/>
                  </a:rPr>
                  <a:t>4. Em học hỏi được điều gì từ câu chuyện của Lê-ô-nác-đô?</a:t>
                </a:r>
                <a:endParaRPr lang="en-US" sz="4000" b="1" dirty="0">
                  <a:solidFill>
                    <a:srgbClr val="0070C0"/>
                  </a:solidFill>
                  <a:latin typeface="Cambria" panose="02040503050406030204" pitchFamily="18" charset="0"/>
                  <a:ea typeface="Cambria" panose="02040503050406030204" pitchFamily="18" charset="0"/>
                </a:endParaRPr>
              </a:p>
            </p:txBody>
          </p:sp>
        </p:grpSp>
        <p:pic>
          <p:nvPicPr>
            <p:cNvPr id="4" name="Picture 3">
              <a:extLst>
                <a:ext uri="{FF2B5EF4-FFF2-40B4-BE49-F238E27FC236}">
                  <a16:creationId xmlns:a16="http://schemas.microsoft.com/office/drawing/2014/main" id="{75E07394-C998-2A77-D989-4D7F179E5A94}"/>
                </a:ext>
              </a:extLst>
            </p:cNvPr>
            <p:cNvPicPr>
              <a:picLocks noChangeAspect="1"/>
            </p:cNvPicPr>
            <p:nvPr/>
          </p:nvPicPr>
          <p:blipFill>
            <a:blip r:embed="rId2"/>
            <a:stretch>
              <a:fillRect/>
            </a:stretch>
          </p:blipFill>
          <p:spPr>
            <a:xfrm rot="20634546">
              <a:off x="263256" y="444361"/>
              <a:ext cx="895577" cy="1141421"/>
            </a:xfrm>
            <a:prstGeom prst="rect">
              <a:avLst/>
            </a:prstGeom>
          </p:spPr>
        </p:pic>
      </p:grpSp>
      <p:grpSp>
        <p:nvGrpSpPr>
          <p:cNvPr id="9" name="Group 8">
            <a:extLst>
              <a:ext uri="{FF2B5EF4-FFF2-40B4-BE49-F238E27FC236}">
                <a16:creationId xmlns:a16="http://schemas.microsoft.com/office/drawing/2014/main" id="{C472CC7B-C2DE-C81B-31EF-0895CF34C41D}"/>
              </a:ext>
            </a:extLst>
          </p:cNvPr>
          <p:cNvGrpSpPr/>
          <p:nvPr/>
        </p:nvGrpSpPr>
        <p:grpSpPr>
          <a:xfrm>
            <a:off x="527351" y="2047299"/>
            <a:ext cx="6804618" cy="4450760"/>
            <a:chOff x="582667" y="1166326"/>
            <a:chExt cx="9419749" cy="1788495"/>
          </a:xfrm>
        </p:grpSpPr>
        <p:sp>
          <p:nvSpPr>
            <p:cNvPr id="10" name="Rectangle 9">
              <a:extLst>
                <a:ext uri="{FF2B5EF4-FFF2-40B4-BE49-F238E27FC236}">
                  <a16:creationId xmlns:a16="http://schemas.microsoft.com/office/drawing/2014/main" id="{F2058C88-B842-8A0B-5E2E-069D231EDD08}"/>
                </a:ext>
              </a:extLst>
            </p:cNvPr>
            <p:cNvSpPr/>
            <p:nvPr/>
          </p:nvSpPr>
          <p:spPr>
            <a:xfrm>
              <a:off x="582667" y="1166326"/>
              <a:ext cx="9419749" cy="1788495"/>
            </a:xfrm>
            <a:custGeom>
              <a:avLst/>
              <a:gdLst>
                <a:gd name="connsiteX0" fmla="*/ 0 w 6804618"/>
                <a:gd name="connsiteY0" fmla="*/ 0 h 4450760"/>
                <a:gd name="connsiteX1" fmla="*/ 567052 w 6804618"/>
                <a:gd name="connsiteY1" fmla="*/ 0 h 4450760"/>
                <a:gd name="connsiteX2" fmla="*/ 1066057 w 6804618"/>
                <a:gd name="connsiteY2" fmla="*/ 0 h 4450760"/>
                <a:gd name="connsiteX3" fmla="*/ 1769201 w 6804618"/>
                <a:gd name="connsiteY3" fmla="*/ 0 h 4450760"/>
                <a:gd name="connsiteX4" fmla="*/ 2132114 w 6804618"/>
                <a:gd name="connsiteY4" fmla="*/ 0 h 4450760"/>
                <a:gd name="connsiteX5" fmla="*/ 2699165 w 6804618"/>
                <a:gd name="connsiteY5" fmla="*/ 0 h 4450760"/>
                <a:gd name="connsiteX6" fmla="*/ 3198170 w 6804618"/>
                <a:gd name="connsiteY6" fmla="*/ 0 h 4450760"/>
                <a:gd name="connsiteX7" fmla="*/ 3833268 w 6804618"/>
                <a:gd name="connsiteY7" fmla="*/ 0 h 4450760"/>
                <a:gd name="connsiteX8" fmla="*/ 4536412 w 6804618"/>
                <a:gd name="connsiteY8" fmla="*/ 0 h 4450760"/>
                <a:gd name="connsiteX9" fmla="*/ 4967371 w 6804618"/>
                <a:gd name="connsiteY9" fmla="*/ 0 h 4450760"/>
                <a:gd name="connsiteX10" fmla="*/ 5398330 w 6804618"/>
                <a:gd name="connsiteY10" fmla="*/ 0 h 4450760"/>
                <a:gd name="connsiteX11" fmla="*/ 6101474 w 6804618"/>
                <a:gd name="connsiteY11" fmla="*/ 0 h 4450760"/>
                <a:gd name="connsiteX12" fmla="*/ 6804618 w 6804618"/>
                <a:gd name="connsiteY12" fmla="*/ 0 h 4450760"/>
                <a:gd name="connsiteX13" fmla="*/ 6804618 w 6804618"/>
                <a:gd name="connsiteY13" fmla="*/ 511837 h 4450760"/>
                <a:gd name="connsiteX14" fmla="*/ 6804618 w 6804618"/>
                <a:gd name="connsiteY14" fmla="*/ 1068182 h 4450760"/>
                <a:gd name="connsiteX15" fmla="*/ 6804618 w 6804618"/>
                <a:gd name="connsiteY15" fmla="*/ 1580020 h 4450760"/>
                <a:gd name="connsiteX16" fmla="*/ 6804618 w 6804618"/>
                <a:gd name="connsiteY16" fmla="*/ 2002842 h 4450760"/>
                <a:gd name="connsiteX17" fmla="*/ 6804618 w 6804618"/>
                <a:gd name="connsiteY17" fmla="*/ 2470172 h 4450760"/>
                <a:gd name="connsiteX18" fmla="*/ 6804618 w 6804618"/>
                <a:gd name="connsiteY18" fmla="*/ 2937502 h 4450760"/>
                <a:gd name="connsiteX19" fmla="*/ 6804618 w 6804618"/>
                <a:gd name="connsiteY19" fmla="*/ 3538354 h 4450760"/>
                <a:gd name="connsiteX20" fmla="*/ 6804618 w 6804618"/>
                <a:gd name="connsiteY20" fmla="*/ 4450760 h 4450760"/>
                <a:gd name="connsiteX21" fmla="*/ 6237567 w 6804618"/>
                <a:gd name="connsiteY21" fmla="*/ 4450760 h 4450760"/>
                <a:gd name="connsiteX22" fmla="*/ 5602469 w 6804618"/>
                <a:gd name="connsiteY22" fmla="*/ 4450760 h 4450760"/>
                <a:gd name="connsiteX23" fmla="*/ 5171510 w 6804618"/>
                <a:gd name="connsiteY23" fmla="*/ 4450760 h 4450760"/>
                <a:gd name="connsiteX24" fmla="*/ 4740551 w 6804618"/>
                <a:gd name="connsiteY24" fmla="*/ 4450760 h 4450760"/>
                <a:gd name="connsiteX25" fmla="*/ 4105453 w 6804618"/>
                <a:gd name="connsiteY25" fmla="*/ 4450760 h 4450760"/>
                <a:gd name="connsiteX26" fmla="*/ 3606448 w 6804618"/>
                <a:gd name="connsiteY26" fmla="*/ 4450760 h 4450760"/>
                <a:gd name="connsiteX27" fmla="*/ 3243535 w 6804618"/>
                <a:gd name="connsiteY27" fmla="*/ 4450760 h 4450760"/>
                <a:gd name="connsiteX28" fmla="*/ 2880622 w 6804618"/>
                <a:gd name="connsiteY28" fmla="*/ 4450760 h 4450760"/>
                <a:gd name="connsiteX29" fmla="*/ 2449662 w 6804618"/>
                <a:gd name="connsiteY29" fmla="*/ 4450760 h 4450760"/>
                <a:gd name="connsiteX30" fmla="*/ 1814565 w 6804618"/>
                <a:gd name="connsiteY30" fmla="*/ 4450760 h 4450760"/>
                <a:gd name="connsiteX31" fmla="*/ 1111421 w 6804618"/>
                <a:gd name="connsiteY31" fmla="*/ 4450760 h 4450760"/>
                <a:gd name="connsiteX32" fmla="*/ 0 w 6804618"/>
                <a:gd name="connsiteY32" fmla="*/ 4450760 h 4450760"/>
                <a:gd name="connsiteX33" fmla="*/ 0 w 6804618"/>
                <a:gd name="connsiteY33" fmla="*/ 3805400 h 4450760"/>
                <a:gd name="connsiteX34" fmla="*/ 0 w 6804618"/>
                <a:gd name="connsiteY34" fmla="*/ 3249055 h 4450760"/>
                <a:gd name="connsiteX35" fmla="*/ 0 w 6804618"/>
                <a:gd name="connsiteY35" fmla="*/ 2648202 h 4450760"/>
                <a:gd name="connsiteX36" fmla="*/ 0 w 6804618"/>
                <a:gd name="connsiteY36" fmla="*/ 2225380 h 4450760"/>
                <a:gd name="connsiteX37" fmla="*/ 0 w 6804618"/>
                <a:gd name="connsiteY37" fmla="*/ 1713543 h 4450760"/>
                <a:gd name="connsiteX38" fmla="*/ 0 w 6804618"/>
                <a:gd name="connsiteY38" fmla="*/ 1112690 h 4450760"/>
                <a:gd name="connsiteX39" fmla="*/ 0 w 6804618"/>
                <a:gd name="connsiteY39" fmla="*/ 645360 h 4450760"/>
                <a:gd name="connsiteX40" fmla="*/ 0 w 6804618"/>
                <a:gd name="connsiteY40" fmla="*/ 0 h 4450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6804618" h="4450760" fill="none" extrusionOk="0">
                  <a:moveTo>
                    <a:pt x="0" y="0"/>
                  </a:moveTo>
                  <a:cubicBezTo>
                    <a:pt x="183717" y="-38699"/>
                    <a:pt x="422554" y="2760"/>
                    <a:pt x="567052" y="0"/>
                  </a:cubicBezTo>
                  <a:cubicBezTo>
                    <a:pt x="711550" y="-2760"/>
                    <a:pt x="892459" y="27618"/>
                    <a:pt x="1066057" y="0"/>
                  </a:cubicBezTo>
                  <a:cubicBezTo>
                    <a:pt x="1239655" y="-27618"/>
                    <a:pt x="1540294" y="54886"/>
                    <a:pt x="1769201" y="0"/>
                  </a:cubicBezTo>
                  <a:cubicBezTo>
                    <a:pt x="1998108" y="-54886"/>
                    <a:pt x="1993120" y="33600"/>
                    <a:pt x="2132114" y="0"/>
                  </a:cubicBezTo>
                  <a:cubicBezTo>
                    <a:pt x="2271108" y="-33600"/>
                    <a:pt x="2469054" y="61013"/>
                    <a:pt x="2699165" y="0"/>
                  </a:cubicBezTo>
                  <a:cubicBezTo>
                    <a:pt x="2929276" y="-61013"/>
                    <a:pt x="3081255" y="34790"/>
                    <a:pt x="3198170" y="0"/>
                  </a:cubicBezTo>
                  <a:cubicBezTo>
                    <a:pt x="3315085" y="-34790"/>
                    <a:pt x="3599439" y="7279"/>
                    <a:pt x="3833268" y="0"/>
                  </a:cubicBezTo>
                  <a:cubicBezTo>
                    <a:pt x="4067097" y="-7279"/>
                    <a:pt x="4366920" y="15825"/>
                    <a:pt x="4536412" y="0"/>
                  </a:cubicBezTo>
                  <a:cubicBezTo>
                    <a:pt x="4705904" y="-15825"/>
                    <a:pt x="4831564" y="41368"/>
                    <a:pt x="4967371" y="0"/>
                  </a:cubicBezTo>
                  <a:cubicBezTo>
                    <a:pt x="5103178" y="-41368"/>
                    <a:pt x="5188072" y="11875"/>
                    <a:pt x="5398330" y="0"/>
                  </a:cubicBezTo>
                  <a:cubicBezTo>
                    <a:pt x="5608588" y="-11875"/>
                    <a:pt x="5881397" y="20532"/>
                    <a:pt x="6101474" y="0"/>
                  </a:cubicBezTo>
                  <a:cubicBezTo>
                    <a:pt x="6321551" y="-20532"/>
                    <a:pt x="6526343" y="75702"/>
                    <a:pt x="6804618" y="0"/>
                  </a:cubicBezTo>
                  <a:cubicBezTo>
                    <a:pt x="6813582" y="126416"/>
                    <a:pt x="6782916" y="382904"/>
                    <a:pt x="6804618" y="511837"/>
                  </a:cubicBezTo>
                  <a:cubicBezTo>
                    <a:pt x="6826320" y="640770"/>
                    <a:pt x="6775118" y="854395"/>
                    <a:pt x="6804618" y="1068182"/>
                  </a:cubicBezTo>
                  <a:cubicBezTo>
                    <a:pt x="6834118" y="1281970"/>
                    <a:pt x="6769158" y="1418305"/>
                    <a:pt x="6804618" y="1580020"/>
                  </a:cubicBezTo>
                  <a:cubicBezTo>
                    <a:pt x="6840078" y="1741735"/>
                    <a:pt x="6780452" y="1869538"/>
                    <a:pt x="6804618" y="2002842"/>
                  </a:cubicBezTo>
                  <a:cubicBezTo>
                    <a:pt x="6828784" y="2136146"/>
                    <a:pt x="6752200" y="2368004"/>
                    <a:pt x="6804618" y="2470172"/>
                  </a:cubicBezTo>
                  <a:cubicBezTo>
                    <a:pt x="6857036" y="2572340"/>
                    <a:pt x="6801219" y="2723155"/>
                    <a:pt x="6804618" y="2937502"/>
                  </a:cubicBezTo>
                  <a:cubicBezTo>
                    <a:pt x="6808017" y="3151849"/>
                    <a:pt x="6783964" y="3322737"/>
                    <a:pt x="6804618" y="3538354"/>
                  </a:cubicBezTo>
                  <a:cubicBezTo>
                    <a:pt x="6825272" y="3753971"/>
                    <a:pt x="6794630" y="3998157"/>
                    <a:pt x="6804618" y="4450760"/>
                  </a:cubicBezTo>
                  <a:cubicBezTo>
                    <a:pt x="6526739" y="4485138"/>
                    <a:pt x="6371613" y="4438507"/>
                    <a:pt x="6237567" y="4450760"/>
                  </a:cubicBezTo>
                  <a:cubicBezTo>
                    <a:pt x="6103521" y="4463013"/>
                    <a:pt x="5850430" y="4414229"/>
                    <a:pt x="5602469" y="4450760"/>
                  </a:cubicBezTo>
                  <a:cubicBezTo>
                    <a:pt x="5354508" y="4487291"/>
                    <a:pt x="5296565" y="4400491"/>
                    <a:pt x="5171510" y="4450760"/>
                  </a:cubicBezTo>
                  <a:cubicBezTo>
                    <a:pt x="5046455" y="4501029"/>
                    <a:pt x="4922461" y="4412950"/>
                    <a:pt x="4740551" y="4450760"/>
                  </a:cubicBezTo>
                  <a:cubicBezTo>
                    <a:pt x="4558641" y="4488570"/>
                    <a:pt x="4380545" y="4381207"/>
                    <a:pt x="4105453" y="4450760"/>
                  </a:cubicBezTo>
                  <a:cubicBezTo>
                    <a:pt x="3830361" y="4520313"/>
                    <a:pt x="3853155" y="4432581"/>
                    <a:pt x="3606448" y="4450760"/>
                  </a:cubicBezTo>
                  <a:cubicBezTo>
                    <a:pt x="3359742" y="4468939"/>
                    <a:pt x="3352611" y="4448120"/>
                    <a:pt x="3243535" y="4450760"/>
                  </a:cubicBezTo>
                  <a:cubicBezTo>
                    <a:pt x="3134459" y="4453400"/>
                    <a:pt x="3043985" y="4432041"/>
                    <a:pt x="2880622" y="4450760"/>
                  </a:cubicBezTo>
                  <a:cubicBezTo>
                    <a:pt x="2717259" y="4469479"/>
                    <a:pt x="2642844" y="4447438"/>
                    <a:pt x="2449662" y="4450760"/>
                  </a:cubicBezTo>
                  <a:cubicBezTo>
                    <a:pt x="2256480" y="4454082"/>
                    <a:pt x="2118760" y="4447450"/>
                    <a:pt x="1814565" y="4450760"/>
                  </a:cubicBezTo>
                  <a:cubicBezTo>
                    <a:pt x="1510370" y="4454070"/>
                    <a:pt x="1341992" y="4401110"/>
                    <a:pt x="1111421" y="4450760"/>
                  </a:cubicBezTo>
                  <a:cubicBezTo>
                    <a:pt x="880850" y="4500410"/>
                    <a:pt x="379866" y="4323486"/>
                    <a:pt x="0" y="4450760"/>
                  </a:cubicBezTo>
                  <a:cubicBezTo>
                    <a:pt x="-44211" y="4243385"/>
                    <a:pt x="29944" y="4060629"/>
                    <a:pt x="0" y="3805400"/>
                  </a:cubicBezTo>
                  <a:cubicBezTo>
                    <a:pt x="-29944" y="3550171"/>
                    <a:pt x="63123" y="3364538"/>
                    <a:pt x="0" y="3249055"/>
                  </a:cubicBezTo>
                  <a:cubicBezTo>
                    <a:pt x="-63123" y="3133573"/>
                    <a:pt x="70581" y="2913423"/>
                    <a:pt x="0" y="2648202"/>
                  </a:cubicBezTo>
                  <a:cubicBezTo>
                    <a:pt x="-70581" y="2382981"/>
                    <a:pt x="35169" y="2332923"/>
                    <a:pt x="0" y="2225380"/>
                  </a:cubicBezTo>
                  <a:cubicBezTo>
                    <a:pt x="-35169" y="2117837"/>
                    <a:pt x="48937" y="1965682"/>
                    <a:pt x="0" y="1713543"/>
                  </a:cubicBezTo>
                  <a:cubicBezTo>
                    <a:pt x="-48937" y="1461404"/>
                    <a:pt x="50736" y="1323858"/>
                    <a:pt x="0" y="1112690"/>
                  </a:cubicBezTo>
                  <a:cubicBezTo>
                    <a:pt x="-50736" y="901522"/>
                    <a:pt x="29679" y="836484"/>
                    <a:pt x="0" y="645360"/>
                  </a:cubicBezTo>
                  <a:cubicBezTo>
                    <a:pt x="-29679" y="454236"/>
                    <a:pt x="72487" y="208471"/>
                    <a:pt x="0" y="0"/>
                  </a:cubicBezTo>
                  <a:close/>
                </a:path>
                <a:path w="6804618" h="4450760" stroke="0" extrusionOk="0">
                  <a:moveTo>
                    <a:pt x="0" y="0"/>
                  </a:moveTo>
                  <a:cubicBezTo>
                    <a:pt x="174495" y="-39988"/>
                    <a:pt x="335361" y="2681"/>
                    <a:pt x="567052" y="0"/>
                  </a:cubicBezTo>
                  <a:cubicBezTo>
                    <a:pt x="798743" y="-2681"/>
                    <a:pt x="849458" y="30805"/>
                    <a:pt x="929964" y="0"/>
                  </a:cubicBezTo>
                  <a:cubicBezTo>
                    <a:pt x="1010470" y="-30805"/>
                    <a:pt x="1434915" y="8286"/>
                    <a:pt x="1633108" y="0"/>
                  </a:cubicBezTo>
                  <a:cubicBezTo>
                    <a:pt x="1831301" y="-8286"/>
                    <a:pt x="1890454" y="26147"/>
                    <a:pt x="1996021" y="0"/>
                  </a:cubicBezTo>
                  <a:cubicBezTo>
                    <a:pt x="2101588" y="-26147"/>
                    <a:pt x="2366698" y="6802"/>
                    <a:pt x="2563073" y="0"/>
                  </a:cubicBezTo>
                  <a:cubicBezTo>
                    <a:pt x="2759448" y="-6802"/>
                    <a:pt x="2849750" y="7757"/>
                    <a:pt x="3062078" y="0"/>
                  </a:cubicBezTo>
                  <a:cubicBezTo>
                    <a:pt x="3274406" y="-7757"/>
                    <a:pt x="3339896" y="29864"/>
                    <a:pt x="3424991" y="0"/>
                  </a:cubicBezTo>
                  <a:cubicBezTo>
                    <a:pt x="3510086" y="-29864"/>
                    <a:pt x="3837295" y="65708"/>
                    <a:pt x="3992043" y="0"/>
                  </a:cubicBezTo>
                  <a:cubicBezTo>
                    <a:pt x="4146791" y="-65708"/>
                    <a:pt x="4362054" y="60449"/>
                    <a:pt x="4627140" y="0"/>
                  </a:cubicBezTo>
                  <a:cubicBezTo>
                    <a:pt x="4892226" y="-60449"/>
                    <a:pt x="4999999" y="30446"/>
                    <a:pt x="5126146" y="0"/>
                  </a:cubicBezTo>
                  <a:cubicBezTo>
                    <a:pt x="5252293" y="-30446"/>
                    <a:pt x="5560204" y="79198"/>
                    <a:pt x="5829289" y="0"/>
                  </a:cubicBezTo>
                  <a:cubicBezTo>
                    <a:pt x="6098374" y="-79198"/>
                    <a:pt x="6340707" y="90809"/>
                    <a:pt x="6804618" y="0"/>
                  </a:cubicBezTo>
                  <a:cubicBezTo>
                    <a:pt x="6820158" y="110043"/>
                    <a:pt x="6763575" y="276958"/>
                    <a:pt x="6804618" y="422822"/>
                  </a:cubicBezTo>
                  <a:cubicBezTo>
                    <a:pt x="6845661" y="568686"/>
                    <a:pt x="6772311" y="654373"/>
                    <a:pt x="6804618" y="845644"/>
                  </a:cubicBezTo>
                  <a:cubicBezTo>
                    <a:pt x="6836925" y="1036915"/>
                    <a:pt x="6799985" y="1312061"/>
                    <a:pt x="6804618" y="1491005"/>
                  </a:cubicBezTo>
                  <a:cubicBezTo>
                    <a:pt x="6809251" y="1669949"/>
                    <a:pt x="6783368" y="1914690"/>
                    <a:pt x="6804618" y="2047350"/>
                  </a:cubicBezTo>
                  <a:cubicBezTo>
                    <a:pt x="6825868" y="2180011"/>
                    <a:pt x="6793213" y="2354501"/>
                    <a:pt x="6804618" y="2648202"/>
                  </a:cubicBezTo>
                  <a:cubicBezTo>
                    <a:pt x="6816023" y="2941903"/>
                    <a:pt x="6765531" y="3004044"/>
                    <a:pt x="6804618" y="3204547"/>
                  </a:cubicBezTo>
                  <a:cubicBezTo>
                    <a:pt x="6843705" y="3405051"/>
                    <a:pt x="6762387" y="3540396"/>
                    <a:pt x="6804618" y="3627369"/>
                  </a:cubicBezTo>
                  <a:cubicBezTo>
                    <a:pt x="6846849" y="3714342"/>
                    <a:pt x="6744959" y="4070979"/>
                    <a:pt x="6804618" y="4450760"/>
                  </a:cubicBezTo>
                  <a:cubicBezTo>
                    <a:pt x="6547135" y="4510528"/>
                    <a:pt x="6363807" y="4378049"/>
                    <a:pt x="6101474" y="4450760"/>
                  </a:cubicBezTo>
                  <a:cubicBezTo>
                    <a:pt x="5839141" y="4523471"/>
                    <a:pt x="5846971" y="4446885"/>
                    <a:pt x="5670515" y="4450760"/>
                  </a:cubicBezTo>
                  <a:cubicBezTo>
                    <a:pt x="5494059" y="4454635"/>
                    <a:pt x="5417069" y="4436506"/>
                    <a:pt x="5239556" y="4450760"/>
                  </a:cubicBezTo>
                  <a:cubicBezTo>
                    <a:pt x="5062043" y="4465014"/>
                    <a:pt x="4907702" y="4450262"/>
                    <a:pt x="4604458" y="4450760"/>
                  </a:cubicBezTo>
                  <a:cubicBezTo>
                    <a:pt x="4301214" y="4451258"/>
                    <a:pt x="4287736" y="4443474"/>
                    <a:pt x="4037407" y="4450760"/>
                  </a:cubicBezTo>
                  <a:cubicBezTo>
                    <a:pt x="3787078" y="4458046"/>
                    <a:pt x="3755952" y="4436959"/>
                    <a:pt x="3538401" y="4450760"/>
                  </a:cubicBezTo>
                  <a:cubicBezTo>
                    <a:pt x="3320850" y="4464561"/>
                    <a:pt x="3131223" y="4408202"/>
                    <a:pt x="2835258" y="4450760"/>
                  </a:cubicBezTo>
                  <a:cubicBezTo>
                    <a:pt x="2539293" y="4493318"/>
                    <a:pt x="2372107" y="4424110"/>
                    <a:pt x="2132114" y="4450760"/>
                  </a:cubicBezTo>
                  <a:cubicBezTo>
                    <a:pt x="1892121" y="4477410"/>
                    <a:pt x="1815412" y="4431425"/>
                    <a:pt x="1565062" y="4450760"/>
                  </a:cubicBezTo>
                  <a:cubicBezTo>
                    <a:pt x="1314712" y="4470095"/>
                    <a:pt x="1354644" y="4430838"/>
                    <a:pt x="1202149" y="4450760"/>
                  </a:cubicBezTo>
                  <a:cubicBezTo>
                    <a:pt x="1049654" y="4470682"/>
                    <a:pt x="726585" y="4383407"/>
                    <a:pt x="567052" y="4450760"/>
                  </a:cubicBezTo>
                  <a:cubicBezTo>
                    <a:pt x="407519" y="4518113"/>
                    <a:pt x="147824" y="4437690"/>
                    <a:pt x="0" y="4450760"/>
                  </a:cubicBezTo>
                  <a:cubicBezTo>
                    <a:pt x="-32553" y="4309186"/>
                    <a:pt x="13362" y="4225303"/>
                    <a:pt x="0" y="4027938"/>
                  </a:cubicBezTo>
                  <a:cubicBezTo>
                    <a:pt x="-13362" y="3830573"/>
                    <a:pt x="16811" y="3561361"/>
                    <a:pt x="0" y="3427085"/>
                  </a:cubicBezTo>
                  <a:cubicBezTo>
                    <a:pt x="-16811" y="3292809"/>
                    <a:pt x="7786" y="3150506"/>
                    <a:pt x="0" y="2915248"/>
                  </a:cubicBezTo>
                  <a:cubicBezTo>
                    <a:pt x="-7786" y="2679990"/>
                    <a:pt x="35474" y="2424897"/>
                    <a:pt x="0" y="2269888"/>
                  </a:cubicBezTo>
                  <a:cubicBezTo>
                    <a:pt x="-35474" y="2114879"/>
                    <a:pt x="6557" y="1928843"/>
                    <a:pt x="0" y="1758050"/>
                  </a:cubicBezTo>
                  <a:cubicBezTo>
                    <a:pt x="-6557" y="1587257"/>
                    <a:pt x="38852" y="1432326"/>
                    <a:pt x="0" y="1290720"/>
                  </a:cubicBezTo>
                  <a:cubicBezTo>
                    <a:pt x="-38852" y="1149114"/>
                    <a:pt x="50704" y="923044"/>
                    <a:pt x="0" y="734375"/>
                  </a:cubicBezTo>
                  <a:cubicBezTo>
                    <a:pt x="-50704" y="545706"/>
                    <a:pt x="39189" y="280149"/>
                    <a:pt x="0" y="0"/>
                  </a:cubicBezTo>
                  <a:close/>
                </a:path>
              </a:pathLst>
            </a:custGeom>
            <a:solidFill>
              <a:srgbClr val="FFC000">
                <a:alpha val="50000"/>
              </a:srgbClr>
            </a:solidFill>
            <a:ln>
              <a:solidFill>
                <a:srgbClr val="FF9933"/>
              </a:solidFill>
              <a:extLst>
                <a:ext uri="{C807C97D-BFC1-408E-A445-0C87EB9F89A2}">
                  <ask:lineSketchStyleProps xmlns:ask="http://schemas.microsoft.com/office/drawing/2018/sketchyshapes" xmlns="" sd="3202814854">
                    <a:prstGeom prst="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8B733EF8-09EC-C1AC-461C-440A0F985A1A}"/>
                </a:ext>
              </a:extLst>
            </p:cNvPr>
            <p:cNvSpPr txBox="1"/>
            <p:nvPr/>
          </p:nvSpPr>
          <p:spPr>
            <a:xfrm>
              <a:off x="703253" y="1211266"/>
              <a:ext cx="9164012" cy="1706743"/>
            </a:xfrm>
            <a:prstGeom prst="rect">
              <a:avLst/>
            </a:prstGeom>
            <a:noFill/>
          </p:spPr>
          <p:txBody>
            <a:bodyPr wrap="square" rtlCol="0">
              <a:spAutoFit/>
            </a:bodyPr>
            <a:lstStyle/>
            <a:p>
              <a:pPr algn="just"/>
              <a:r>
                <a:rPr lang="vi-VN" sz="3000" b="1" dirty="0">
                  <a:latin typeface="Cambria" panose="02040503050406030204" pitchFamily="18" charset="0"/>
                  <a:ea typeface="Cambria" panose="02040503050406030204" pitchFamily="18" charset="0"/>
                </a:rPr>
                <a:t>Qua câu chuyện của Lê-ô-nác-đô, em rút ra được bài học: </a:t>
              </a:r>
              <a:r>
                <a:rPr lang="vi-VN" sz="3000" dirty="0">
                  <a:latin typeface="Cambria" panose="02040503050406030204" pitchFamily="18" charset="0"/>
                  <a:ea typeface="Cambria" panose="02040503050406030204" pitchFamily="18" charset="0"/>
                </a:rPr>
                <a:t>thành công trong bất kỳ lĩnh vực nào đều đòi hỏi sự khổ luyện và cống hiến. Việc rèn luyện kỹ năng và không coi thường những nhiệm vụ đơn giản là quan trọng. Chỉ khi vượt qua những bước đầu tiên và chú ý đến những chi tiết nhỏ, ta mới có thể đạt được thành công lớn hơn.</a:t>
              </a:r>
              <a:endParaRPr lang="en-US" sz="3000" dirty="0">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1138382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randombar(horizont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9977F38-0CD4-A16D-5982-01E38433FEDE}"/>
              </a:ext>
            </a:extLst>
          </p:cNvPr>
          <p:cNvPicPr>
            <a:picLocks noChangeAspect="1"/>
          </p:cNvPicPr>
          <p:nvPr/>
        </p:nvPicPr>
        <p:blipFill>
          <a:blip r:embed="rId2"/>
          <a:stretch>
            <a:fillRect/>
          </a:stretch>
        </p:blipFill>
        <p:spPr>
          <a:xfrm>
            <a:off x="1961352" y="691159"/>
            <a:ext cx="7827779" cy="2737841"/>
          </a:xfrm>
          <a:prstGeom prst="rect">
            <a:avLst/>
          </a:prstGeom>
        </p:spPr>
      </p:pic>
      <p:grpSp>
        <p:nvGrpSpPr>
          <p:cNvPr id="3" name="Group 2">
            <a:extLst>
              <a:ext uri="{FF2B5EF4-FFF2-40B4-BE49-F238E27FC236}">
                <a16:creationId xmlns:a16="http://schemas.microsoft.com/office/drawing/2014/main" id="{893243E5-BC63-E803-108A-9EBEE2681804}"/>
              </a:ext>
            </a:extLst>
          </p:cNvPr>
          <p:cNvGrpSpPr/>
          <p:nvPr/>
        </p:nvGrpSpPr>
        <p:grpSpPr>
          <a:xfrm>
            <a:off x="911050" y="2831089"/>
            <a:ext cx="10369899" cy="3146247"/>
            <a:chOff x="1429512" y="2328672"/>
            <a:chExt cx="9168384" cy="2328826"/>
          </a:xfrm>
        </p:grpSpPr>
        <p:sp>
          <p:nvSpPr>
            <p:cNvPr id="4" name="Rectangle: Rounded Corners 3">
              <a:extLst>
                <a:ext uri="{FF2B5EF4-FFF2-40B4-BE49-F238E27FC236}">
                  <a16:creationId xmlns:a16="http://schemas.microsoft.com/office/drawing/2014/main" id="{BCADCA0C-8D93-33ED-2066-A8B144F74E32}"/>
                </a:ext>
              </a:extLst>
            </p:cNvPr>
            <p:cNvSpPr/>
            <p:nvPr/>
          </p:nvSpPr>
          <p:spPr>
            <a:xfrm>
              <a:off x="1429512" y="2328672"/>
              <a:ext cx="9168384" cy="2328826"/>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910AB978-2911-302A-DA9F-3790B0A12710}"/>
                </a:ext>
              </a:extLst>
            </p:cNvPr>
            <p:cNvSpPr txBox="1"/>
            <p:nvPr/>
          </p:nvSpPr>
          <p:spPr>
            <a:xfrm>
              <a:off x="1631270" y="2446148"/>
              <a:ext cx="8764868" cy="1890853"/>
            </a:xfrm>
            <a:prstGeom prst="rect">
              <a:avLst/>
            </a:prstGeom>
            <a:noFill/>
          </p:spPr>
          <p:txBody>
            <a:bodyPr wrap="square" rtlCol="0">
              <a:spAutoFit/>
            </a:bodyPr>
            <a:lstStyle/>
            <a:p>
              <a:pPr algn="just"/>
              <a:r>
                <a:rPr lang="vi-VN" sz="4000" b="1" dirty="0">
                  <a:solidFill>
                    <a:schemeClr val="accent3">
                      <a:lumMod val="75000"/>
                    </a:schemeClr>
                  </a:solidFill>
                  <a:latin typeface="Cambria" panose="02040503050406030204" pitchFamily="18" charset="0"/>
                  <a:ea typeface="Cambria" panose="02040503050406030204" pitchFamily="18" charset="0"/>
                </a:rPr>
                <a:t>     Con người muốn thành công,cần sự khổ luyện. Muốn đạt được mơ ước hay mục đích thì mỗi conngười đều cần sự chăm chỉ và cố gắng.</a:t>
              </a:r>
              <a:endParaRPr lang="en-US" sz="4000" b="1" dirty="0">
                <a:solidFill>
                  <a:schemeClr val="accent3">
                    <a:lumMod val="75000"/>
                  </a:schemeClr>
                </a:solidFill>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3122938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67E334D4-8B51-B301-99F2-A95CB9649E16}"/>
              </a:ext>
            </a:extLst>
          </p:cNvPr>
          <p:cNvGrpSpPr/>
          <p:nvPr/>
        </p:nvGrpSpPr>
        <p:grpSpPr>
          <a:xfrm>
            <a:off x="597667" y="465028"/>
            <a:ext cx="11078518" cy="2107350"/>
            <a:chOff x="197374" y="173694"/>
            <a:chExt cx="11517950" cy="2107350"/>
          </a:xfrm>
        </p:grpSpPr>
        <p:sp>
          <p:nvSpPr>
            <p:cNvPr id="5" name="Rounded Rectangle 4">
              <a:extLst>
                <a:ext uri="{FF2B5EF4-FFF2-40B4-BE49-F238E27FC236}">
                  <a16:creationId xmlns:a16="http://schemas.microsoft.com/office/drawing/2014/main" id="{187E06AC-61C2-948D-437C-CE32C3D93F0B}"/>
                </a:ext>
              </a:extLst>
            </p:cNvPr>
            <p:cNvSpPr/>
            <p:nvPr/>
          </p:nvSpPr>
          <p:spPr>
            <a:xfrm>
              <a:off x="197374" y="173694"/>
              <a:ext cx="11517950" cy="2107350"/>
            </a:xfrm>
            <a:prstGeom prst="roundRect">
              <a:avLst/>
            </a:prstGeom>
            <a:solidFill>
              <a:srgbClr val="FFFFCC">
                <a:alpha val="80784"/>
              </a:srgbClr>
            </a:solidFill>
            <a:ln w="19050">
              <a:solidFill>
                <a:schemeClr val="accent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F88A6247-6794-82F6-59E2-888B968A313A}"/>
                </a:ext>
              </a:extLst>
            </p:cNvPr>
            <p:cNvSpPr txBox="1"/>
            <p:nvPr/>
          </p:nvSpPr>
          <p:spPr>
            <a:xfrm>
              <a:off x="380413" y="203838"/>
              <a:ext cx="11115525" cy="1938992"/>
            </a:xfrm>
            <a:prstGeom prst="rect">
              <a:avLst/>
            </a:prstGeom>
            <a:noFill/>
          </p:spPr>
          <p:txBody>
            <a:bodyPr wrap="square" rtlCol="0">
              <a:spAutoFit/>
            </a:bodyPr>
            <a:lstStyle/>
            <a:p>
              <a:pPr algn="just"/>
              <a:r>
                <a:rPr lang="vi-VN" sz="4000" b="1" dirty="0">
                  <a:solidFill>
                    <a:srgbClr val="0070C0"/>
                  </a:solidFill>
                  <a:latin typeface="Cambria" panose="02040503050406030204" pitchFamily="18" charset="0"/>
                  <a:ea typeface="Cambria" panose="02040503050406030204" pitchFamily="18" charset="0"/>
                </a:rPr>
                <a:t>1. Tìm các từ ngữ trong và ngoài bài thể hiện nỗ lực của một người trên con đường đi đến thành công.</a:t>
              </a:r>
              <a:endParaRPr lang="en-US" sz="4000" b="1" dirty="0">
                <a:solidFill>
                  <a:srgbClr val="0070C0"/>
                </a:solidFill>
                <a:latin typeface="Cambria" panose="02040503050406030204" pitchFamily="18" charset="0"/>
                <a:ea typeface="Cambria" panose="02040503050406030204" pitchFamily="18" charset="0"/>
              </a:endParaRPr>
            </a:p>
          </p:txBody>
        </p:sp>
      </p:grpSp>
      <p:sp>
        <p:nvSpPr>
          <p:cNvPr id="7" name="TextBox 6">
            <a:extLst>
              <a:ext uri="{FF2B5EF4-FFF2-40B4-BE49-F238E27FC236}">
                <a16:creationId xmlns:a16="http://schemas.microsoft.com/office/drawing/2014/main" id="{5CA9F262-162C-0DD7-DBD4-5D58A75E766B}"/>
              </a:ext>
            </a:extLst>
          </p:cNvPr>
          <p:cNvSpPr txBox="1"/>
          <p:nvPr/>
        </p:nvSpPr>
        <p:spPr>
          <a:xfrm>
            <a:off x="683288" y="2806003"/>
            <a:ext cx="10781881" cy="646331"/>
          </a:xfrm>
          <a:prstGeom prst="rect">
            <a:avLst/>
          </a:prstGeom>
          <a:noFill/>
        </p:spPr>
        <p:txBody>
          <a:bodyPr wrap="square" rtlCol="0">
            <a:spAutoFit/>
          </a:bodyPr>
          <a:lstStyle/>
          <a:p>
            <a:r>
              <a:rPr lang="vi-VN" sz="3600" b="1" dirty="0">
                <a:solidFill>
                  <a:srgbClr val="FF0066"/>
                </a:solidFill>
                <a:latin typeface="Cambria" panose="02040503050406030204" pitchFamily="18" charset="0"/>
                <a:ea typeface="Cambria" panose="02040503050406030204" pitchFamily="18" charset="0"/>
              </a:rPr>
              <a:t>M. </a:t>
            </a:r>
            <a:r>
              <a:rPr lang="vi-VN" sz="3600" b="1" dirty="0">
                <a:solidFill>
                  <a:schemeClr val="accent3">
                    <a:lumMod val="75000"/>
                  </a:schemeClr>
                </a:solidFill>
                <a:latin typeface="Cambria" panose="02040503050406030204" pitchFamily="18" charset="0"/>
                <a:ea typeface="Cambria" panose="02040503050406030204" pitchFamily="18" charset="0"/>
              </a:rPr>
              <a:t> </a:t>
            </a:r>
            <a:r>
              <a:rPr lang="vi-VN" sz="3600" b="1" i="1" dirty="0">
                <a:solidFill>
                  <a:schemeClr val="accent3">
                    <a:lumMod val="75000"/>
                  </a:schemeClr>
                </a:solidFill>
                <a:latin typeface="Cambria" panose="02040503050406030204" pitchFamily="18" charset="0"/>
                <a:ea typeface="Cambria" panose="02040503050406030204" pitchFamily="18" charset="0"/>
              </a:rPr>
              <a:t>khổ công, kiên trì</a:t>
            </a:r>
            <a:endParaRPr lang="en-US" sz="3600" b="1" i="1" dirty="0">
              <a:solidFill>
                <a:schemeClr val="accent3">
                  <a:lumMod val="75000"/>
                </a:schemeClr>
              </a:solidFill>
              <a:latin typeface="Cambria" panose="02040503050406030204" pitchFamily="18" charset="0"/>
              <a:ea typeface="Cambria" panose="02040503050406030204" pitchFamily="18" charset="0"/>
            </a:endParaRPr>
          </a:p>
        </p:txBody>
      </p:sp>
      <p:sp>
        <p:nvSpPr>
          <p:cNvPr id="8" name="TextBox 7">
            <a:extLst>
              <a:ext uri="{FF2B5EF4-FFF2-40B4-BE49-F238E27FC236}">
                <a16:creationId xmlns:a16="http://schemas.microsoft.com/office/drawing/2014/main" id="{644651EA-56FF-E5D7-5173-0B83EB7B6A7E}"/>
              </a:ext>
            </a:extLst>
          </p:cNvPr>
          <p:cNvSpPr txBox="1"/>
          <p:nvPr/>
        </p:nvSpPr>
        <p:spPr>
          <a:xfrm>
            <a:off x="1307960" y="3599822"/>
            <a:ext cx="10157209" cy="646331"/>
          </a:xfrm>
          <a:prstGeom prst="rect">
            <a:avLst/>
          </a:prstGeom>
          <a:noFill/>
        </p:spPr>
        <p:txBody>
          <a:bodyPr wrap="square" rtlCol="0">
            <a:spAutoFit/>
          </a:bodyPr>
          <a:lstStyle/>
          <a:p>
            <a:r>
              <a:rPr lang="vi-VN" sz="3600" b="1" i="1" dirty="0">
                <a:solidFill>
                  <a:srgbClr val="0070C0"/>
                </a:solidFill>
                <a:latin typeface="Cambria" panose="02040503050406030204" pitchFamily="18" charset="0"/>
                <a:ea typeface="Cambria" panose="02040503050406030204" pitchFamily="18" charset="0"/>
              </a:rPr>
              <a:t>khổ luyện, cần cù, chịu khó, quyết tâm, …</a:t>
            </a:r>
            <a:endParaRPr lang="en-US" sz="3600" b="1" i="1" dirty="0">
              <a:solidFill>
                <a:srgbClr val="0070C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839650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167</TotalTime>
  <Words>505</Words>
  <Application>Microsoft Office PowerPoint</Application>
  <PresentationFormat>Widescreen</PresentationFormat>
  <Paragraphs>32</Paragraphs>
  <Slides>10</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#9Slide05 FS Blonde Script</vt:lpstr>
      <vt:lpstr>Aptos</vt:lpstr>
      <vt:lpstr>Aptos Display</vt:lpstr>
      <vt:lpstr>Arial</vt:lpstr>
      <vt:lpstr>Cambria</vt:lpstr>
      <vt:lpstr>SVN-Newton</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Trần Thị Bích</dc:creator>
  <cp:lastModifiedBy>Administrator</cp:lastModifiedBy>
  <cp:revision>6</cp:revision>
  <dcterms:created xsi:type="dcterms:W3CDTF">2024-10-05T09:33:52Z</dcterms:created>
  <dcterms:modified xsi:type="dcterms:W3CDTF">2024-11-12T06:21:35Z</dcterms:modified>
</cp:coreProperties>
</file>