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328" r:id="rId4"/>
    <p:sldId id="337" r:id="rId5"/>
    <p:sldId id="331" r:id="rId6"/>
    <p:sldId id="33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E1A7D-CAD7-41A8-9BDE-F55946E68A3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B0D98-9AF6-4A72-99C9-E1C0CF4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A890-B2FD-2C1A-4AD4-9DB9B3547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50C2A-5269-609E-2AB3-09660B50C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745D8-795D-0BBE-F3E8-972DDF92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6B971-9714-361F-7789-E6D93F3A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6F0ED-D4F6-6503-C521-5E8052D6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E439-2916-1713-0BA4-07772418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85F4B-8E96-BD11-7587-F6610EF4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C19FC-3389-1AF8-FA09-06C3ED34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2A437-2881-12A9-93E5-D7CE9BDE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2C10C-04F2-1A28-2443-EFBE580C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1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331AF-BF67-E319-F776-1E9AC81EF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B12DB-C21E-0413-2265-30877E4A7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BDA01-D86B-AFA4-1111-AD871979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15A73-34FA-B941-AFF9-AEAAA52E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B505C-961E-D0BA-AE6A-B1A1BC33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8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F51C-0FB2-4688-7A78-A268961AE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59D62-F1F6-01C2-D466-6F447121D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81647-AB2E-6AAB-A243-F3DE388D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B533E-F7B9-2561-8460-B1F8D7A3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1B50C-4BCA-DCB4-87CC-A8C93939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D31D-1E6A-294F-A57A-74165B053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522FA-ED77-A3A7-DC31-B80EB8452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8BF7C-7E41-993E-C245-ED21C42A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FA03D-9971-4535-D4A8-0EE6D0DD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4E6E3-544D-75C4-07C4-36ADB16B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EBF99F-5FE6-91C2-99C2-C52DEA4B9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402" y="176205"/>
            <a:ext cx="11949196" cy="66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0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1DEF-DA33-C398-5402-403A6E93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5B239-91DB-2F08-2718-A10C1F4F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2947B-25EE-9A5D-9780-62A29006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7A330-3489-B819-692F-E2664161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21839-A8AA-10EC-0BBC-3EEAA0F7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EF3C-077E-BCE4-9876-A30025D5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7B41-717E-0888-19B4-AC3B515B3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B143D-FD9E-3734-08C8-66F3159CD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777B4-4BA8-E2B6-6639-DC35F54C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C1D25-A756-09C9-126C-1E56B1E4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B8399-CCCE-4097-5239-9DF76455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8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AE14-71EE-0852-DC70-ECAB13B8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DC3BF-A537-8D33-B99C-1545CFA48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409BF-90F9-587E-8343-FC61B76CC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533C6-0FEE-64C3-F8EA-388C78A6B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FB6C5-23FD-993A-FD76-3E0960855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1DF3D-5A83-58C3-8AC0-D702A362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05D33-7165-527C-7672-270329EE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5E715-1DC8-CEDB-49BA-9A766154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1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4BDC-DA88-C159-AB9F-7C3CC081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3B7A7-EA05-F08F-9D31-D04496B5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D445B-F44F-107C-10E1-F8D49B4E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3B973-6338-4F9A-F8A0-0CB57A7C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5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0BEFE-1E84-55ED-BE3C-7C182E65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F4BC9-1175-599A-3953-89BDEBB1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4F95E-01F0-CA77-A220-2D9138E4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5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4E2D-73F1-1187-370D-86E1746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48984-E589-514C-93D1-B61B7CAAC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AC541-E603-54C0-603B-1225F89DA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4B047-97EA-015D-32E1-41B7F317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EF3D-3E37-59F9-7D73-D61193A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895C6-778A-2792-EA9C-6A288683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0A24-B0D6-D379-4102-2F289F8C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B6A4-260E-43C6-3B17-70214A33D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BCD70-A383-962E-BD9A-D4037233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EA937-DBA4-21F9-B2E4-39630A48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AE490-177E-8E39-747E-CF8F602F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80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B0B3-227B-B5C5-DDCA-62026EC2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9C835-3379-ED56-368F-F73ACF4BF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20EF7-0D88-3663-540B-2F8FF110A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2A116-C754-56BC-4CB8-32BC9853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1FA-89BA-B8A3-1F2B-CF069D89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920F2-0763-93B3-A984-3F93FD23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5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83F8-615F-A020-9E73-A7D82009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DDAE3-1072-8DEF-ABE4-77CB967A4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49F7F-6423-977E-925E-2ED546C2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32088-22FC-98FC-9E0C-A00C2064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E2653-0D46-E876-1995-E8675C29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1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8D1B2-5A03-3945-0C79-0BD0E7909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B8B6C-0C7B-BCE2-E145-6D79B5A5E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DE81C-F4AF-EDC9-5395-768AAE03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590D-AB8E-B238-0ED3-81A7F7CF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E6D8A-8F7B-F61B-8306-83C0F0E4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1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1616-4C78-68FC-4EB0-72497A17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993EF-48C6-E5E0-FCA0-1FB8FF02B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BC40-F277-B367-9FF8-6E6FB84A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FE2C-6D1D-1BE7-6390-A9E9803D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91A02-F054-F53D-C2C5-15658E0A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0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A4A3-E1F0-3DBE-C277-4C162E3CE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FCAF2-37AA-48EF-5B0A-BE3D6628A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0447F-0DFA-1FE0-34E8-64FFF347A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AF3CC-ED48-B1C4-F492-CE899A1A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D4CA7-52EF-A036-83F5-FE2DC544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D4BA7-E2EB-C145-DE74-3F91036F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9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3209-420A-5894-7661-AC82A609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A4E16-326D-280F-E329-0AC6B6CCA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3AA59-D87A-12FD-51D9-D848D129E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F126-3AFC-6336-A932-2242A52E5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B4322-7ADA-3C5C-1B34-52E936FCA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C7959-6743-7318-1D82-A5478EDE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EFDD6-5229-EDD4-7374-8CE12635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8BCD0-1F6F-D0BF-CF53-F98636A3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8163-A99D-8CA7-6725-C0C600BC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5725A-D14C-5D8F-DE03-3DB40457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C7E61-9F19-9A3C-87C3-CE8AC221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9549E-AAE2-9EB6-A854-A17F13B3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C62A0-D257-09A2-C397-8FCA72DD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2EDC7-625C-AB40-A53A-F4A7CDE4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AC52C-730F-E868-165F-39393FEA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90A7-63E3-A1B0-155C-781AED51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815E5-8C8E-2672-0CB3-29DB79EE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50FEA-B5EE-E0BD-B186-7C51BA902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2D0A8-8D74-4A14-2F9F-EA5B41D9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275AD-94CF-7609-C8AA-3C25044F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65E83-19A4-80A7-4936-1EB8F658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11D0-819B-67A1-9FA3-743FB283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85274-452D-143B-3064-951F50EC3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99888-CE5A-CA4F-7E5D-79AC37216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C92D0-0776-213E-511E-5D8DE77A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1F7CC-66A7-60FD-8397-028B1BE3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35245-0DAD-9FBE-5536-A815B06E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4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C80F9-D4C1-128A-4164-63706C62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295BA-9076-E595-A9FF-B53EEDFDA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82347-607D-28DA-25F9-6E68B564B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05074-49E4-4F12-A6C1-45578789369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7098E-F5A5-AEB6-09A9-C028A0EEA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D1E75-D6AA-FEE8-58A8-CC3A795A5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DC831D-AAE1-4335-8FC8-26BE210A34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each with palm trees and flowers&#10;&#10;Description automatically generated">
            <a:extLst>
              <a:ext uri="{FF2B5EF4-FFF2-40B4-BE49-F238E27FC236}">
                <a16:creationId xmlns:a16="http://schemas.microsoft.com/office/drawing/2014/main" id="{27F0CE04-7F67-A4A8-03AE-1FC5DCC6CA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"/>
            <a:ext cx="12192000" cy="702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EC08B9-7900-E647-1A24-252812BC9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CA9C60-1D15-1162-AEFB-9EC898DF7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12829AA2-1B8F-7A37-E702-D40C264C8A8F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0CF61A-C8D8-CAAD-2F7C-92CADA35A5BD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CBE3CB-7D56-7ABF-C61D-2E8F154C77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AF8BAC-BFA6-EC66-6FC8-4ACCC15959E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CF9EF-4CE2-8701-CB92-1FC7CEB2E61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8E190C-6910-6528-BAA5-82309754E64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A1296FE-AA58-35D7-0B09-F3305D207592}"/>
              </a:ext>
            </a:extLst>
          </p:cNvPr>
          <p:cNvSpPr txBox="1">
            <a:spLocks/>
          </p:cNvSpPr>
          <p:nvPr userDrawn="1"/>
        </p:nvSpPr>
        <p:spPr>
          <a:xfrm>
            <a:off x="-762000" y="5466229"/>
            <a:ext cx="2743200" cy="147828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2F15A17-CC83-8479-2960-5D08AD48B755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9E4474-B640-1630-1019-B393B68DD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6FD97F-EA33-5A5F-B59E-761AA62F7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355C98-B292-CE1B-1400-B6FED213F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F54117-0909-7C25-07A1-FA2D598C5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38B31E4-05EF-D56A-31AD-0D3C7DDAB682}"/>
              </a:ext>
            </a:extLst>
          </p:cNvPr>
          <p:cNvSpPr txBox="1">
            <a:spLocks/>
          </p:cNvSpPr>
          <p:nvPr userDrawn="1"/>
        </p:nvSpPr>
        <p:spPr>
          <a:xfrm>
            <a:off x="10152958" y="-818879"/>
            <a:ext cx="2743200" cy="147828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8542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6CE22-5617-2476-C63F-D1AF0916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DFFCF-7DB4-5845-C075-0FD5A3D4F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08C3-F31C-5328-762F-4A1661689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E119CA-2AC9-48FB-A4F3-168480E76DE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C8934-A681-4129-5053-3CC94384D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D8808-777A-CFEC-D647-E56AADF73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81B93B-24AF-467A-869E-E186D48BB4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 descr="A frame of animals and plants&#10;&#10;Description automatically generated">
            <a:extLst>
              <a:ext uri="{FF2B5EF4-FFF2-40B4-BE49-F238E27FC236}">
                <a16:creationId xmlns:a16="http://schemas.microsoft.com/office/drawing/2014/main" id="{11CF139B-311B-FF4B-65E3-67668A9EB8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8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166BC-C0CB-EFAB-D646-66CF271D9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0CA907-390F-4F06-4102-AD092043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59AD9F6C-D6C7-0E71-44DE-41917715896D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2E3C9D-43D6-A97D-68B2-E57D20A8A090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C6BD32-C1F9-4910-2845-3FB8923B8FC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187011-C779-4727-9819-059A7507E9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30F704-6BB0-1F03-4E17-329499F00B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71376B-A144-CEF8-9327-745CC7A767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E8F3B67-95CE-D307-CA92-22ED4D8B638E}"/>
              </a:ext>
            </a:extLst>
          </p:cNvPr>
          <p:cNvSpPr txBox="1">
            <a:spLocks/>
          </p:cNvSpPr>
          <p:nvPr userDrawn="1"/>
        </p:nvSpPr>
        <p:spPr>
          <a:xfrm>
            <a:off x="-762000" y="5466229"/>
            <a:ext cx="2743200" cy="147828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3B50D39-0531-BAD4-6838-C72B62D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F4997C-EB5F-D4AF-5D85-68F7530A2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0C562-A78D-72D3-66D7-C72CF4DCB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020FEC-EEFC-03EB-8EF1-CB2452894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B58539-E8C9-B758-AAED-91102205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E0B6ED1-8AC8-BA63-4D58-0E5BBCC6E65B}"/>
              </a:ext>
            </a:extLst>
          </p:cNvPr>
          <p:cNvSpPr txBox="1">
            <a:spLocks/>
          </p:cNvSpPr>
          <p:nvPr userDrawn="1"/>
        </p:nvSpPr>
        <p:spPr>
          <a:xfrm>
            <a:off x="10152958" y="-818879"/>
            <a:ext cx="2743200" cy="147828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1717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EA0E4A-E317-5C36-D1A7-87275CAA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22" y="157088"/>
            <a:ext cx="4911639" cy="1552564"/>
          </a:xfrm>
          <a:prstGeom prst="rect">
            <a:avLst/>
          </a:prstGeom>
        </p:spPr>
      </p:pic>
      <p:pic>
        <p:nvPicPr>
          <p:cNvPr id="21" name="Picture 20" descr="A green and white logo&#10;&#10;Description automatically generated">
            <a:extLst>
              <a:ext uri="{FF2B5EF4-FFF2-40B4-BE49-F238E27FC236}">
                <a16:creationId xmlns:a16="http://schemas.microsoft.com/office/drawing/2014/main" id="{40A3EFB0-1051-D7E2-DAF2-19F83210B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5" y="106289"/>
            <a:ext cx="1839741" cy="1839741"/>
          </a:xfrm>
          <a:prstGeom prst="rect">
            <a:avLst/>
          </a:prstGeom>
        </p:spPr>
      </p:pic>
      <p:pic>
        <p:nvPicPr>
          <p:cNvPr id="23" name="Picture 22" descr="A logo with bamboo stems and a cartoon face&#10;&#10;Description automatically generated">
            <a:extLst>
              <a:ext uri="{FF2B5EF4-FFF2-40B4-BE49-F238E27FC236}">
                <a16:creationId xmlns:a16="http://schemas.microsoft.com/office/drawing/2014/main" id="{3474A4FC-D203-7538-99E9-EA0C1547EB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35" y="4510664"/>
            <a:ext cx="1387020" cy="1430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AC8794-5DA2-62BF-7718-867F1E788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018" y="1170695"/>
            <a:ext cx="8744645" cy="45166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564C5F-48AD-0C3A-6480-A07A3201C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22" y="5225720"/>
            <a:ext cx="2565213" cy="13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107C359-0171-6D4C-3D90-D8A5EDB48EC3}"/>
              </a:ext>
            </a:extLst>
          </p:cNvPr>
          <p:cNvGrpSpPr/>
          <p:nvPr/>
        </p:nvGrpSpPr>
        <p:grpSpPr>
          <a:xfrm>
            <a:off x="775951" y="656430"/>
            <a:ext cx="10791486" cy="2772570"/>
            <a:chOff x="1135597" y="806507"/>
            <a:chExt cx="10437640" cy="85978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1A24F0A-D75D-B281-5743-AC0137D81694}"/>
                </a:ext>
              </a:extLst>
            </p:cNvPr>
            <p:cNvSpPr/>
            <p:nvPr/>
          </p:nvSpPr>
          <p:spPr>
            <a:xfrm>
              <a:off x="1135597" y="806507"/>
              <a:ext cx="10327712" cy="7009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F529B3-0A6E-306D-3888-658A571095BF}"/>
                </a:ext>
              </a:extLst>
            </p:cNvPr>
            <p:cNvSpPr txBox="1"/>
            <p:nvPr/>
          </p:nvSpPr>
          <p:spPr>
            <a:xfrm>
              <a:off x="1245525" y="844500"/>
              <a:ext cx="10327712" cy="821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cuốn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B9FE27-E4EC-F643-A3FC-F91225480AEF}"/>
              </a:ext>
            </a:extLst>
          </p:cNvPr>
          <p:cNvSpPr txBox="1"/>
          <p:nvPr/>
        </p:nvSpPr>
        <p:spPr>
          <a:xfrm>
            <a:off x="775951" y="3138074"/>
            <a:ext cx="88557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en-US" sz="32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FontTx/>
              <a:buChar char="-"/>
              <a:defRPr/>
            </a:pP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ai?</a:t>
            </a:r>
          </a:p>
          <a:p>
            <a:pPr marL="457200" lvl="0" indent="-457200">
              <a:buFontTx/>
              <a:buChar char="-"/>
              <a:defRPr/>
            </a:pP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57200" lvl="0" indent="-457200">
              <a:buFontTx/>
              <a:buChar char="-"/>
              <a:defRPr/>
            </a:pP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cartoon of a child holding a pointer&#10;&#10;Description automatically generated">
            <a:extLst>
              <a:ext uri="{FF2B5EF4-FFF2-40B4-BE49-F238E27FC236}">
                <a16:creationId xmlns:a16="http://schemas.microsoft.com/office/drawing/2014/main" id="{7F67A632-C2FF-D350-DB24-C0DF1EF2A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33" y="2790096"/>
            <a:ext cx="3341467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13FE44-8D09-220A-D134-3FD2A6705AB2}"/>
              </a:ext>
            </a:extLst>
          </p:cNvPr>
          <p:cNvSpPr txBox="1"/>
          <p:nvPr/>
        </p:nvSpPr>
        <p:spPr>
          <a:xfrm>
            <a:off x="2518410" y="1328309"/>
            <a:ext cx="71551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Dế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Dế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phiêu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Hoài.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Dế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F529B3-0A6E-306D-3888-658A571095BF}"/>
              </a:ext>
            </a:extLst>
          </p:cNvPr>
          <p:cNvSpPr txBox="1"/>
          <p:nvPr/>
        </p:nvSpPr>
        <p:spPr>
          <a:xfrm>
            <a:off x="1170802" y="398205"/>
            <a:ext cx="11329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708334-3376-9255-8B0C-A4FFE3FE5D0D}"/>
              </a:ext>
            </a:extLst>
          </p:cNvPr>
          <p:cNvGrpSpPr/>
          <p:nvPr/>
        </p:nvGrpSpPr>
        <p:grpSpPr>
          <a:xfrm>
            <a:off x="-3453187" y="982980"/>
            <a:ext cx="15152904" cy="1601912"/>
            <a:chOff x="1222729" y="-3342824"/>
            <a:chExt cx="15152904" cy="16019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5E5FBA-7FFD-3B36-068C-53E6CC384F4D}"/>
                </a:ext>
              </a:extLst>
            </p:cNvPr>
            <p:cNvGrpSpPr/>
            <p:nvPr/>
          </p:nvGrpSpPr>
          <p:grpSpPr>
            <a:xfrm>
              <a:off x="1222729" y="-3342824"/>
              <a:ext cx="15152904" cy="1581727"/>
              <a:chOff x="1397589" y="332815"/>
              <a:chExt cx="14656049" cy="490498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7CD701C-D05C-E92D-2D10-777D0FB23319}"/>
                  </a:ext>
                </a:extLst>
              </p:cNvPr>
              <p:cNvSpPr/>
              <p:nvPr/>
            </p:nvSpPr>
            <p:spPr>
              <a:xfrm>
                <a:off x="5725926" y="336557"/>
                <a:ext cx="10327712" cy="4867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F1B268-0CE5-6D86-691D-7E515DA9CA5C}"/>
                  </a:ext>
                </a:extLst>
              </p:cNvPr>
              <p:cNvSpPr txBox="1"/>
              <p:nvPr/>
            </p:nvSpPr>
            <p:spPr>
              <a:xfrm>
                <a:off x="1397589" y="332815"/>
                <a:ext cx="10327712" cy="181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8EA059-9F72-5FD9-212B-2C6C10D18C68}"/>
                </a:ext>
              </a:extLst>
            </p:cNvPr>
            <p:cNvSpPr txBox="1"/>
            <p:nvPr/>
          </p:nvSpPr>
          <p:spPr>
            <a:xfrm>
              <a:off x="7847714" y="-3310572"/>
              <a:ext cx="825583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cuốn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giả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ấn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532DDF-928E-0F41-5EB7-0C44AD1980C7}"/>
              </a:ext>
            </a:extLst>
          </p:cNvPr>
          <p:cNvGrpSpPr/>
          <p:nvPr/>
        </p:nvGrpSpPr>
        <p:grpSpPr>
          <a:xfrm>
            <a:off x="45589" y="1148647"/>
            <a:ext cx="2748690" cy="1318111"/>
            <a:chOff x="1604947" y="-2151648"/>
            <a:chExt cx="2748690" cy="131811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B191374-1939-743B-46D5-9D640680BBE9}"/>
                </a:ext>
              </a:extLst>
            </p:cNvPr>
            <p:cNvSpPr/>
            <p:nvPr/>
          </p:nvSpPr>
          <p:spPr>
            <a:xfrm>
              <a:off x="1604947" y="-2151648"/>
              <a:ext cx="2748690" cy="131811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F01109-66D8-7DF3-C02E-1A3AFCCD5583}"/>
                </a:ext>
              </a:extLst>
            </p:cNvPr>
            <p:cNvSpPr txBox="1"/>
            <p:nvPr/>
          </p:nvSpPr>
          <p:spPr>
            <a:xfrm>
              <a:off x="1807551" y="-1889593"/>
              <a:ext cx="20059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A6205D-199E-6F36-4063-1D5659FF97EB}"/>
              </a:ext>
            </a:extLst>
          </p:cNvPr>
          <p:cNvGrpSpPr/>
          <p:nvPr/>
        </p:nvGrpSpPr>
        <p:grpSpPr>
          <a:xfrm>
            <a:off x="-3567475" y="2533497"/>
            <a:ext cx="15345388" cy="2483293"/>
            <a:chOff x="1222729" y="-3342824"/>
            <a:chExt cx="15345388" cy="248329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BC84F16-A526-33A0-5C1E-2028F695603A}"/>
                </a:ext>
              </a:extLst>
            </p:cNvPr>
            <p:cNvGrpSpPr/>
            <p:nvPr/>
          </p:nvGrpSpPr>
          <p:grpSpPr>
            <a:xfrm>
              <a:off x="1222729" y="-3342824"/>
              <a:ext cx="15345388" cy="2483293"/>
              <a:chOff x="1397589" y="332815"/>
              <a:chExt cx="14842222" cy="770076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13028E80-5FDA-B6C8-28E3-8438E026370D}"/>
                  </a:ext>
                </a:extLst>
              </p:cNvPr>
              <p:cNvSpPr/>
              <p:nvPr/>
            </p:nvSpPr>
            <p:spPr>
              <a:xfrm>
                <a:off x="5646503" y="395764"/>
                <a:ext cx="10593308" cy="7071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9497A1-11B3-2397-E795-3BFFCB75558D}"/>
                  </a:ext>
                </a:extLst>
              </p:cNvPr>
              <p:cNvSpPr txBox="1"/>
              <p:nvPr/>
            </p:nvSpPr>
            <p:spPr>
              <a:xfrm>
                <a:off x="1397589" y="332815"/>
                <a:ext cx="10327712" cy="181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7405CB-E1CE-B74F-BC88-76A2CF4F3E6C}"/>
                </a:ext>
              </a:extLst>
            </p:cNvPr>
            <p:cNvSpPr txBox="1"/>
            <p:nvPr/>
          </p:nvSpPr>
          <p:spPr>
            <a:xfrm>
              <a:off x="7765598" y="-2998948"/>
              <a:ext cx="8490135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ngoại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,…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dẫn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chứng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lấy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cuốn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minh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họa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CC1FCD-94EE-EA94-BAA5-3444897BE3A0}"/>
              </a:ext>
            </a:extLst>
          </p:cNvPr>
          <p:cNvGrpSpPr/>
          <p:nvPr/>
        </p:nvGrpSpPr>
        <p:grpSpPr>
          <a:xfrm>
            <a:off x="69541" y="3355727"/>
            <a:ext cx="2748690" cy="1318111"/>
            <a:chOff x="1247735" y="-2009213"/>
            <a:chExt cx="2748690" cy="131811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9D1475F-AAF5-A9CE-F8E0-AD753CD076C3}"/>
                </a:ext>
              </a:extLst>
            </p:cNvPr>
            <p:cNvSpPr/>
            <p:nvPr/>
          </p:nvSpPr>
          <p:spPr>
            <a:xfrm>
              <a:off x="1247735" y="-2009213"/>
              <a:ext cx="2748690" cy="131811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8D4BFC3-44E8-F38A-2152-C1179F47FEFA}"/>
                </a:ext>
              </a:extLst>
            </p:cNvPr>
            <p:cNvSpPr txBox="1"/>
            <p:nvPr/>
          </p:nvSpPr>
          <p:spPr>
            <a:xfrm>
              <a:off x="1619083" y="-1905324"/>
              <a:ext cx="200599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18C345-24B5-3C07-7B67-C8E6D62D46B4}"/>
              </a:ext>
            </a:extLst>
          </p:cNvPr>
          <p:cNvGrpSpPr/>
          <p:nvPr/>
        </p:nvGrpSpPr>
        <p:grpSpPr>
          <a:xfrm>
            <a:off x="-3450761" y="4965395"/>
            <a:ext cx="15379783" cy="1882719"/>
            <a:chOff x="1222729" y="-3342824"/>
            <a:chExt cx="15379783" cy="188271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795F83A-7660-575B-14EF-F7B18C997A52}"/>
                </a:ext>
              </a:extLst>
            </p:cNvPr>
            <p:cNvGrpSpPr/>
            <p:nvPr/>
          </p:nvGrpSpPr>
          <p:grpSpPr>
            <a:xfrm>
              <a:off x="1222729" y="-3342824"/>
              <a:ext cx="15379783" cy="1821206"/>
              <a:chOff x="1397589" y="332815"/>
              <a:chExt cx="14875489" cy="564761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01C40E-1E70-0E99-FBCF-009794C8ADBC}"/>
                  </a:ext>
                </a:extLst>
              </p:cNvPr>
              <p:cNvSpPr/>
              <p:nvPr/>
            </p:nvSpPr>
            <p:spPr>
              <a:xfrm>
                <a:off x="5945366" y="406775"/>
                <a:ext cx="10327712" cy="49080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255697-BA50-D59E-424F-0B098462FD29}"/>
                  </a:ext>
                </a:extLst>
              </p:cNvPr>
              <p:cNvSpPr txBox="1"/>
              <p:nvPr/>
            </p:nvSpPr>
            <p:spPr>
              <a:xfrm>
                <a:off x="1397589" y="332815"/>
                <a:ext cx="10327712" cy="181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B9DE81D-34EE-2559-C586-E4788541A137}"/>
                </a:ext>
              </a:extLst>
            </p:cNvPr>
            <p:cNvSpPr txBox="1"/>
            <p:nvPr/>
          </p:nvSpPr>
          <p:spPr>
            <a:xfrm>
              <a:off x="7643077" y="-3029765"/>
              <a:ext cx="867608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Em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đem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DC74865-699D-3A87-6212-B1D9CCC912A9}"/>
              </a:ext>
            </a:extLst>
          </p:cNvPr>
          <p:cNvGrpSpPr/>
          <p:nvPr/>
        </p:nvGrpSpPr>
        <p:grpSpPr>
          <a:xfrm>
            <a:off x="173569" y="5278472"/>
            <a:ext cx="2748690" cy="1318111"/>
            <a:chOff x="804515" y="-1983669"/>
            <a:chExt cx="2748690" cy="131811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DDFFEFE-C0B3-5192-9CE0-FE89C365F4C2}"/>
                </a:ext>
              </a:extLst>
            </p:cNvPr>
            <p:cNvSpPr/>
            <p:nvPr/>
          </p:nvSpPr>
          <p:spPr>
            <a:xfrm>
              <a:off x="804515" y="-1983669"/>
              <a:ext cx="2748690" cy="131811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72D2713-F592-9EF0-05C2-1BFC46989615}"/>
                </a:ext>
              </a:extLst>
            </p:cNvPr>
            <p:cNvSpPr txBox="1"/>
            <p:nvPr/>
          </p:nvSpPr>
          <p:spPr>
            <a:xfrm>
              <a:off x="1199527" y="-1636102"/>
              <a:ext cx="20059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6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30118D9-D5DC-2F67-2CA9-966F01A22FD6}"/>
              </a:ext>
            </a:extLst>
          </p:cNvPr>
          <p:cNvSpPr txBox="1"/>
          <p:nvPr/>
        </p:nvSpPr>
        <p:spPr>
          <a:xfrm>
            <a:off x="1184725" y="447639"/>
            <a:ext cx="1119621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Góp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4514D6-4F12-97D1-DD86-42BD10D1A310}"/>
              </a:ext>
            </a:extLst>
          </p:cNvPr>
          <p:cNvGrpSpPr/>
          <p:nvPr/>
        </p:nvGrpSpPr>
        <p:grpSpPr>
          <a:xfrm>
            <a:off x="562214" y="1186656"/>
            <a:ext cx="3441498" cy="2840160"/>
            <a:chOff x="1245524" y="787215"/>
            <a:chExt cx="10327713" cy="70093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ECBC4E7-33C9-17E5-2F48-A81063014A26}"/>
                </a:ext>
              </a:extLst>
            </p:cNvPr>
            <p:cNvSpPr/>
            <p:nvPr/>
          </p:nvSpPr>
          <p:spPr>
            <a:xfrm>
              <a:off x="1245524" y="787215"/>
              <a:ext cx="10327713" cy="700938"/>
            </a:xfrm>
            <a:prstGeom prst="roundRect">
              <a:avLst>
                <a:gd name="adj" fmla="val 27180"/>
              </a:avLst>
            </a:prstGeom>
            <a:solidFill>
              <a:schemeClr val="bg1"/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480CC0-454B-DA17-BC7D-2D0823C0F148}"/>
                </a:ext>
              </a:extLst>
            </p:cNvPr>
            <p:cNvSpPr txBox="1"/>
            <p:nvPr/>
          </p:nvSpPr>
          <p:spPr>
            <a:xfrm>
              <a:off x="1683868" y="894306"/>
              <a:ext cx="9451023" cy="4867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cuốn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17F478-1490-F51A-4F56-A237C401EEEB}"/>
              </a:ext>
            </a:extLst>
          </p:cNvPr>
          <p:cNvGrpSpPr/>
          <p:nvPr/>
        </p:nvGrpSpPr>
        <p:grpSpPr>
          <a:xfrm>
            <a:off x="4149781" y="2008920"/>
            <a:ext cx="3441498" cy="2840160"/>
            <a:chOff x="1245524" y="787215"/>
            <a:chExt cx="10327713" cy="88074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0255CBD-26D2-1B30-845F-D01657755AB9}"/>
                </a:ext>
              </a:extLst>
            </p:cNvPr>
            <p:cNvSpPr/>
            <p:nvPr/>
          </p:nvSpPr>
          <p:spPr>
            <a:xfrm>
              <a:off x="1245524" y="787215"/>
              <a:ext cx="10327713" cy="880742"/>
            </a:xfrm>
            <a:prstGeom prst="roundRect">
              <a:avLst>
                <a:gd name="adj" fmla="val 27180"/>
              </a:avLst>
            </a:prstGeom>
            <a:solidFill>
              <a:schemeClr val="bg1"/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4AF03A-F782-2D7C-EB76-4751331BCAF0}"/>
                </a:ext>
              </a:extLst>
            </p:cNvPr>
            <p:cNvSpPr txBox="1"/>
            <p:nvPr/>
          </p:nvSpPr>
          <p:spPr>
            <a:xfrm>
              <a:off x="1683868" y="894306"/>
              <a:ext cx="9451023" cy="4867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CE7DB2-1058-AA3D-97CB-6C6299212E65}"/>
              </a:ext>
            </a:extLst>
          </p:cNvPr>
          <p:cNvGrpSpPr/>
          <p:nvPr/>
        </p:nvGrpSpPr>
        <p:grpSpPr>
          <a:xfrm>
            <a:off x="7737348" y="3429000"/>
            <a:ext cx="3441498" cy="2939408"/>
            <a:chOff x="1364220" y="765543"/>
            <a:chExt cx="10327713" cy="91151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6BC1E9E-21A3-1547-AEA8-5C75D1031966}"/>
                </a:ext>
              </a:extLst>
            </p:cNvPr>
            <p:cNvSpPr/>
            <p:nvPr/>
          </p:nvSpPr>
          <p:spPr>
            <a:xfrm>
              <a:off x="1364220" y="765543"/>
              <a:ext cx="10327713" cy="911519"/>
            </a:xfrm>
            <a:prstGeom prst="roundRect">
              <a:avLst>
                <a:gd name="adj" fmla="val 27180"/>
              </a:avLst>
            </a:prstGeom>
            <a:solidFill>
              <a:schemeClr val="bg1"/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2D155D-6B6B-C19A-F943-F788E22A95D5}"/>
                </a:ext>
              </a:extLst>
            </p:cNvPr>
            <p:cNvSpPr txBox="1"/>
            <p:nvPr/>
          </p:nvSpPr>
          <p:spPr>
            <a:xfrm>
              <a:off x="1802564" y="864394"/>
              <a:ext cx="9451023" cy="792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ưa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dẫn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chứng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b="1" i="1" dirty="0">
                  <a:solidFill>
                    <a:srgbClr val="4EA72E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4" name="Content Placeholder 23" descr="A cartoon of a child holding books&#10;&#10;Description automatically generated">
            <a:extLst>
              <a:ext uri="{FF2B5EF4-FFF2-40B4-BE49-F238E27FC236}">
                <a16:creationId xmlns:a16="http://schemas.microsoft.com/office/drawing/2014/main" id="{37C7AC97-E0F7-EB97-93A3-467ABA8C9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7" y="3595776"/>
            <a:ext cx="2381904" cy="3035151"/>
          </a:xfrm>
        </p:spPr>
      </p:pic>
    </p:spTree>
    <p:extLst>
      <p:ext uri="{BB962C8B-B14F-4D97-AF65-F5344CB8AC3E}">
        <p14:creationId xmlns:p14="http://schemas.microsoft.com/office/powerpoint/2010/main" val="30542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256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#9Slide07 HoneyCream</vt:lpstr>
      <vt:lpstr>Aptos</vt:lpstr>
      <vt:lpstr>Aptos Display</vt:lpstr>
      <vt:lpstr>Arial</vt:lpstr>
      <vt:lpstr>Calibri</vt:lpstr>
      <vt:lpstr>Cambria</vt:lpstr>
      <vt:lpstr>SVN-Newton</vt:lpstr>
      <vt:lpstr>Times New Roman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Kỳ Duyên Đỗ</dc:creator>
  <cp:lastModifiedBy>Administrator</cp:lastModifiedBy>
  <cp:revision>6</cp:revision>
  <dcterms:created xsi:type="dcterms:W3CDTF">2024-06-27T03:30:51Z</dcterms:created>
  <dcterms:modified xsi:type="dcterms:W3CDTF">2024-11-12T05:37:53Z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2024-06-27T04:17:09Z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b3677c34-6436-4206-ba4a-ebd90e34e0eb</vt:lpwstr>
  </property>
  <property fmtid="{D5CDD505-2E9C-101B-9397-08002B2CF9AE}" pid="8" name="MSIP_Label_defa4170-0d19-0005-0004-bc88714345d2_ContentBits">
    <vt:lpwstr>0</vt:lpwstr>
  </property>
</Properties>
</file>