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3" r:id="rId3"/>
    <p:sldId id="265" r:id="rId4"/>
    <p:sldId id="266" r:id="rId5"/>
    <p:sldId id="267" r:id="rId6"/>
    <p:sldId id="271" r:id="rId7"/>
    <p:sldId id="272" r:id="rId8"/>
    <p:sldId id="273" r:id="rId9"/>
    <p:sldId id="281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3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4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8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8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6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7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5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7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2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9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5.sv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sv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402179">
            <a:off x="968797" y="380242"/>
            <a:ext cx="5350863" cy="3539214"/>
          </a:xfrm>
          <a:custGeom>
            <a:avLst/>
            <a:gdLst/>
            <a:ahLst/>
            <a:cxnLst/>
            <a:rect l="l" t="t" r="r" b="b"/>
            <a:pathLst>
              <a:path w="8026295" h="5308821">
                <a:moveTo>
                  <a:pt x="0" y="0"/>
                </a:moveTo>
                <a:lnTo>
                  <a:pt x="8026295" y="0"/>
                </a:lnTo>
                <a:lnTo>
                  <a:pt x="8026295" y="5308821"/>
                </a:lnTo>
                <a:lnTo>
                  <a:pt x="0" y="5308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69603">
            <a:off x="2859344" y="4065500"/>
            <a:ext cx="3558733" cy="2433284"/>
          </a:xfrm>
          <a:custGeom>
            <a:avLst/>
            <a:gdLst/>
            <a:ahLst/>
            <a:cxnLst/>
            <a:rect l="l" t="t" r="r" b="b"/>
            <a:pathLst>
              <a:path w="5338100" h="3649926">
                <a:moveTo>
                  <a:pt x="0" y="0"/>
                </a:moveTo>
                <a:lnTo>
                  <a:pt x="5338100" y="0"/>
                </a:lnTo>
                <a:lnTo>
                  <a:pt x="5338100" y="3649926"/>
                </a:lnTo>
                <a:lnTo>
                  <a:pt x="0" y="3649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6807" y="3942702"/>
            <a:ext cx="2880948" cy="2691745"/>
          </a:xfrm>
          <a:custGeom>
            <a:avLst/>
            <a:gdLst/>
            <a:ahLst/>
            <a:cxnLst/>
            <a:rect l="l" t="t" r="r" b="b"/>
            <a:pathLst>
              <a:path w="4321422" h="4037618">
                <a:moveTo>
                  <a:pt x="0" y="0"/>
                </a:moveTo>
                <a:lnTo>
                  <a:pt x="4321422" y="0"/>
                </a:lnTo>
                <a:lnTo>
                  <a:pt x="4321422" y="4037618"/>
                </a:lnTo>
                <a:lnTo>
                  <a:pt x="0" y="4037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025" t="-10167" b="-11702"/>
            </a:stretch>
          </a:blipFill>
        </p:spPr>
      </p:sp>
      <p:sp>
        <p:nvSpPr>
          <p:cNvPr id="13" name="Freeform 13"/>
          <p:cNvSpPr/>
          <p:nvPr/>
        </p:nvSpPr>
        <p:spPr>
          <a:xfrm rot="-419004">
            <a:off x="224961" y="406624"/>
            <a:ext cx="2657835" cy="3862721"/>
          </a:xfrm>
          <a:custGeom>
            <a:avLst/>
            <a:gdLst/>
            <a:ahLst/>
            <a:cxnLst/>
            <a:rect l="l" t="t" r="r" b="b"/>
            <a:pathLst>
              <a:path w="3986753" h="5794082">
                <a:moveTo>
                  <a:pt x="0" y="0"/>
                </a:moveTo>
                <a:lnTo>
                  <a:pt x="3986753" y="0"/>
                </a:lnTo>
                <a:lnTo>
                  <a:pt x="3986753" y="5794082"/>
                </a:lnTo>
                <a:lnTo>
                  <a:pt x="0" y="5794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456" y="901521"/>
            <a:ext cx="3554276" cy="1359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8977" y="2104147"/>
            <a:ext cx="5102794" cy="4230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5" y="127111"/>
            <a:ext cx="1584805" cy="15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690783" y="397618"/>
            <a:ext cx="998219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Dựa vào gợi ý, tìm nghĩa cho mỗi từ dưới đây: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7961" y="1730500"/>
            <a:ext cx="3359965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50105" y="1716530"/>
            <a:ext cx="2841223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phủ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48898" y="1730500"/>
            <a:ext cx="3353850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khóa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>
            <a:off x="685801" y="371996"/>
            <a:ext cx="825943" cy="825943"/>
          </a:xfrm>
          <a:custGeom>
            <a:avLst/>
            <a:gdLst/>
            <a:ahLst/>
            <a:cxnLst/>
            <a:rect l="l" t="t" r="r" b="b"/>
            <a:pathLst>
              <a:path w="1238915" h="1238915">
                <a:moveTo>
                  <a:pt x="0" y="0"/>
                </a:moveTo>
                <a:lnTo>
                  <a:pt x="1238915" y="0"/>
                </a:lnTo>
                <a:lnTo>
                  <a:pt x="1238915" y="1238915"/>
                </a:lnTo>
                <a:lnTo>
                  <a:pt x="0" y="12389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194636" y="4053718"/>
            <a:ext cx="3726353" cy="2543236"/>
            <a:chOff x="267208" y="3628964"/>
            <a:chExt cx="3726353" cy="2543236"/>
          </a:xfrm>
        </p:grpSpPr>
        <p:sp>
          <p:nvSpPr>
            <p:cNvPr id="14" name="Freeform 14"/>
            <p:cNvSpPr/>
            <p:nvPr/>
          </p:nvSpPr>
          <p:spPr>
            <a:xfrm>
              <a:off x="267208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631117" y="3849132"/>
              <a:ext cx="3195262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Chương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trình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học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tập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thức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bắt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buộc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71212" y="4053718"/>
            <a:ext cx="3726353" cy="2543236"/>
            <a:chOff x="4343784" y="3628964"/>
            <a:chExt cx="3726353" cy="2543236"/>
          </a:xfrm>
        </p:grpSpPr>
        <p:sp>
          <p:nvSpPr>
            <p:cNvPr id="15" name="Freeform 15"/>
            <p:cNvSpPr/>
            <p:nvPr/>
          </p:nvSpPr>
          <p:spPr>
            <a:xfrm>
              <a:off x="4343784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4603180" y="3825810"/>
              <a:ext cx="335274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Người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chuyên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hoạt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động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tri,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khá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nổi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tiếng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48898" y="4053718"/>
            <a:ext cx="3726353" cy="2543236"/>
            <a:chOff x="8221470" y="3628964"/>
            <a:chExt cx="3726353" cy="2543236"/>
          </a:xfrm>
        </p:grpSpPr>
        <p:sp>
          <p:nvSpPr>
            <p:cNvPr id="16" name="Freeform 16"/>
            <p:cNvSpPr/>
            <p:nvPr/>
          </p:nvSpPr>
          <p:spPr>
            <a:xfrm>
              <a:off x="8221470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534824" y="3849132"/>
              <a:ext cx="3195262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Cơ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quan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hành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nhà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nước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cao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nhất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65273 -0.1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0" y="-8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31862 -0.15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7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32578 -0.156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9810404" y="238284"/>
            <a:ext cx="1799131" cy="2382955"/>
          </a:xfrm>
          <a:custGeom>
            <a:avLst/>
            <a:gdLst/>
            <a:ahLst/>
            <a:cxnLst/>
            <a:rect l="l" t="t" r="r" b="b"/>
            <a:pathLst>
              <a:path w="2698696" h="3574432">
                <a:moveTo>
                  <a:pt x="0" y="0"/>
                </a:moveTo>
                <a:lnTo>
                  <a:pt x="2698696" y="0"/>
                </a:lnTo>
                <a:lnTo>
                  <a:pt x="2698696" y="3574432"/>
                </a:lnTo>
                <a:lnTo>
                  <a:pt x="0" y="3574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607" y="279232"/>
            <a:ext cx="7230483" cy="55417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187810" y="1246783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đầu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hiếm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có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12944" y="2729351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Con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đường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đau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ốm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71849" y="4120971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</a:t>
            </a:r>
            <a:r>
              <a:rPr lang="en-US" sz="3334" b="1" i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Tạ Quang Bửu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thời nay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64644" y="5588000"/>
            <a:ext cx="300939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phần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endParaRPr lang="en-US" sz="3334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20571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8857" y="232159"/>
            <a:ext cx="11620945" cy="6986087"/>
            <a:chOff x="0" y="0"/>
            <a:chExt cx="23241890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3241890" cy="1561520"/>
            </a:xfrm>
            <a:custGeom>
              <a:avLst/>
              <a:gdLst/>
              <a:ahLst/>
              <a:cxnLst/>
              <a:rect l="l" t="t" r="r" b="b"/>
              <a:pathLst>
                <a:path w="23241890" h="1561520">
                  <a:moveTo>
                    <a:pt x="0" y="0"/>
                  </a:moveTo>
                  <a:lnTo>
                    <a:pt x="23241890" y="0"/>
                  </a:lnTo>
                  <a:lnTo>
                    <a:pt x="23241890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4" r="-2694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3241890" cy="12419711"/>
              <a:chOff x="0" y="0"/>
              <a:chExt cx="4590991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0991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590991" h="2453276">
                    <a:moveTo>
                      <a:pt x="0" y="0"/>
                    </a:moveTo>
                    <a:lnTo>
                      <a:pt x="4590991" y="0"/>
                    </a:lnTo>
                    <a:lnTo>
                      <a:pt x="4590991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90991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209316" y="211984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37361" y="1635033"/>
            <a:ext cx="3556217" cy="293388"/>
          </a:xfrm>
          <a:custGeom>
            <a:avLst/>
            <a:gdLst/>
            <a:ahLst/>
            <a:cxnLst/>
            <a:rect l="l" t="t" r="r" b="b"/>
            <a:pathLst>
              <a:path w="5334325" h="440082">
                <a:moveTo>
                  <a:pt x="0" y="0"/>
                </a:moveTo>
                <a:lnTo>
                  <a:pt x="5334325" y="0"/>
                </a:lnTo>
                <a:lnTo>
                  <a:pt x="5334325" y="440082"/>
                </a:lnTo>
                <a:lnTo>
                  <a:pt x="0" y="440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88006" y="2350627"/>
            <a:ext cx="35996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09316" y="360905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66698" y="378625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uyên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91409" y="2134413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248791" y="2311617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891409" y="360905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248791" y="378625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hàm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036589" y="5043092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393971" y="522029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145" y="258805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3012" y="1961155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205262" y="939217"/>
            <a:ext cx="4869957" cy="1389619"/>
          </a:xfrm>
          <a:custGeom>
            <a:avLst/>
            <a:gdLst/>
            <a:ahLst/>
            <a:cxnLst/>
            <a:rect l="l" t="t" r="r" b="b"/>
            <a:pathLst>
              <a:path w="7304935" h="2084429">
                <a:moveTo>
                  <a:pt x="0" y="0"/>
                </a:moveTo>
                <a:lnTo>
                  <a:pt x="7304935" y="0"/>
                </a:lnTo>
                <a:lnTo>
                  <a:pt x="7304935" y="2084429"/>
                </a:lnTo>
                <a:lnTo>
                  <a:pt x="0" y="2084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42802" y="1199728"/>
            <a:ext cx="4495913" cy="4495913"/>
          </a:xfrm>
          <a:custGeom>
            <a:avLst/>
            <a:gdLst/>
            <a:ahLst/>
            <a:cxnLst/>
            <a:rect l="l" t="t" r="r" b="b"/>
            <a:pathLst>
              <a:path w="6743869" h="6743869">
                <a:moveTo>
                  <a:pt x="0" y="0"/>
                </a:moveTo>
                <a:lnTo>
                  <a:pt x="6743869" y="0"/>
                </a:lnTo>
                <a:lnTo>
                  <a:pt x="6743869" y="6743869"/>
                </a:lnTo>
                <a:lnTo>
                  <a:pt x="0" y="67438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45101" y="1157302"/>
            <a:ext cx="399028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08"/>
              </a:lnSpc>
            </a:pPr>
            <a:r>
              <a:rPr lang="en-US" sz="492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92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92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endParaRPr lang="en-US" sz="4923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895717" y="2595880"/>
            <a:ext cx="5610483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20"/>
              </a:lnSpc>
            </a:pP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nguồn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nhân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lực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cao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cấp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nòng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cốt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nhất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giữ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vai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trò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trọng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hệ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thống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trị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quốc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sức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ảnh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hưởng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mạnh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mẽ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sâu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rộng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việc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xây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dựng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lãnh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đạo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dẫn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dắt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dân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tộc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0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3012" y="1961155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6205262" y="939217"/>
            <a:ext cx="4869957" cy="1389619"/>
          </a:xfrm>
          <a:custGeom>
            <a:avLst/>
            <a:gdLst/>
            <a:ahLst/>
            <a:cxnLst/>
            <a:rect l="l" t="t" r="r" b="b"/>
            <a:pathLst>
              <a:path w="7304935" h="2084429">
                <a:moveTo>
                  <a:pt x="0" y="0"/>
                </a:moveTo>
                <a:lnTo>
                  <a:pt x="7304935" y="0"/>
                </a:lnTo>
                <a:lnTo>
                  <a:pt x="7304935" y="2084429"/>
                </a:lnTo>
                <a:lnTo>
                  <a:pt x="0" y="2084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2428" y="796880"/>
            <a:ext cx="3698474" cy="5094685"/>
          </a:xfrm>
          <a:custGeom>
            <a:avLst/>
            <a:gdLst/>
            <a:ahLst/>
            <a:cxnLst/>
            <a:rect l="l" t="t" r="r" b="b"/>
            <a:pathLst>
              <a:path w="5547711" h="7642027">
                <a:moveTo>
                  <a:pt x="0" y="0"/>
                </a:moveTo>
                <a:lnTo>
                  <a:pt x="5547711" y="0"/>
                </a:lnTo>
                <a:lnTo>
                  <a:pt x="5547711" y="7642027"/>
                </a:lnTo>
                <a:lnTo>
                  <a:pt x="0" y="7642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645101" y="1157302"/>
            <a:ext cx="399028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08"/>
              </a:lnSpc>
            </a:pPr>
            <a:r>
              <a:rPr lang="en-US" sz="492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 hàm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4310" y="2546921"/>
            <a:ext cx="626660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00"/>
              </a:lnSpc>
            </a:pP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văn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kiện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phủ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Bộ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gửi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phủ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Bộ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khác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để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thông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đổi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yêu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sách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hay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phản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đối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về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vấn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đề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nào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đó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liên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lợi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ích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cả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hai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219364"/>
      </p:ext>
    </p:extLst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36509" y="1725471"/>
            <a:ext cx="5552141" cy="5032473"/>
            <a:chOff x="0" y="0"/>
            <a:chExt cx="11104281" cy="12620580"/>
          </a:xfrm>
        </p:grpSpPr>
        <p:sp>
          <p:nvSpPr>
            <p:cNvPr id="5" name="Freeform 5"/>
            <p:cNvSpPr/>
            <p:nvPr/>
          </p:nvSpPr>
          <p:spPr>
            <a:xfrm>
              <a:off x="0" y="11912682"/>
              <a:ext cx="11104281" cy="707898"/>
            </a:xfrm>
            <a:custGeom>
              <a:avLst/>
              <a:gdLst/>
              <a:ahLst/>
              <a:cxnLst/>
              <a:rect l="l" t="t" r="r" b="b"/>
              <a:pathLst>
                <a:path w="11104281" h="707898">
                  <a:moveTo>
                    <a:pt x="0" y="0"/>
                  </a:moveTo>
                  <a:lnTo>
                    <a:pt x="11104281" y="0"/>
                  </a:lnTo>
                  <a:lnTo>
                    <a:pt x="11104281" y="707898"/>
                  </a:lnTo>
                  <a:lnTo>
                    <a:pt x="0" y="70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1104281" cy="11925382"/>
              <a:chOff x="0" y="0"/>
              <a:chExt cx="1892590" cy="20325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92590" cy="2032536"/>
              </a:xfrm>
              <a:custGeom>
                <a:avLst/>
                <a:gdLst/>
                <a:ahLst/>
                <a:cxnLst/>
                <a:rect l="l" t="t" r="r" b="b"/>
                <a:pathLst>
                  <a:path w="1892590" h="2032536">
                    <a:moveTo>
                      <a:pt x="0" y="0"/>
                    </a:moveTo>
                    <a:lnTo>
                      <a:pt x="1892590" y="0"/>
                    </a:lnTo>
                    <a:lnTo>
                      <a:pt x="1892590" y="2032536"/>
                    </a:lnTo>
                    <a:lnTo>
                      <a:pt x="0" y="203253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1892590" cy="2080161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221150" y="1725471"/>
            <a:ext cx="5552141" cy="5038824"/>
            <a:chOff x="0" y="0"/>
            <a:chExt cx="11104281" cy="1263328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104281" cy="11925382"/>
              <a:chOff x="0" y="0"/>
              <a:chExt cx="1892590" cy="203253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92590" cy="2032536"/>
              </a:xfrm>
              <a:custGeom>
                <a:avLst/>
                <a:gdLst/>
                <a:ahLst/>
                <a:cxnLst/>
                <a:rect l="l" t="t" r="r" b="b"/>
                <a:pathLst>
                  <a:path w="1892590" h="2032536">
                    <a:moveTo>
                      <a:pt x="0" y="0"/>
                    </a:moveTo>
                    <a:lnTo>
                      <a:pt x="1892590" y="0"/>
                    </a:lnTo>
                    <a:lnTo>
                      <a:pt x="1892590" y="2032536"/>
                    </a:lnTo>
                    <a:lnTo>
                      <a:pt x="0" y="203253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892590" cy="2080161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11925382"/>
              <a:ext cx="11104281" cy="707898"/>
            </a:xfrm>
            <a:custGeom>
              <a:avLst/>
              <a:gdLst/>
              <a:ahLst/>
              <a:cxnLst/>
              <a:rect l="l" t="t" r="r" b="b"/>
              <a:pathLst>
                <a:path w="11104281" h="707898">
                  <a:moveTo>
                    <a:pt x="0" y="0"/>
                  </a:moveTo>
                  <a:lnTo>
                    <a:pt x="11104281" y="0"/>
                  </a:lnTo>
                  <a:lnTo>
                    <a:pt x="11104281" y="707898"/>
                  </a:lnTo>
                  <a:lnTo>
                    <a:pt x="0" y="70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0" name="Freeform 4"/>
          <p:cNvSpPr/>
          <p:nvPr/>
        </p:nvSpPr>
        <p:spPr>
          <a:xfrm>
            <a:off x="3325881" y="2113289"/>
            <a:ext cx="2781677" cy="2739952"/>
          </a:xfrm>
          <a:custGeom>
            <a:avLst/>
            <a:gdLst/>
            <a:ahLst/>
            <a:cxnLst/>
            <a:rect l="l" t="t" r="r" b="b"/>
            <a:pathLst>
              <a:path w="4611769" h="4542592">
                <a:moveTo>
                  <a:pt x="0" y="0"/>
                </a:moveTo>
                <a:lnTo>
                  <a:pt x="4611769" y="0"/>
                </a:lnTo>
                <a:lnTo>
                  <a:pt x="4611769" y="4542593"/>
                </a:lnTo>
                <a:lnTo>
                  <a:pt x="0" y="4542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998978" y="2530321"/>
            <a:ext cx="2207995" cy="3873676"/>
          </a:xfrm>
          <a:custGeom>
            <a:avLst/>
            <a:gdLst/>
            <a:ahLst/>
            <a:cxnLst/>
            <a:rect l="l" t="t" r="r" b="b"/>
            <a:pathLst>
              <a:path w="3110532" h="5457074">
                <a:moveTo>
                  <a:pt x="0" y="0"/>
                </a:moveTo>
                <a:lnTo>
                  <a:pt x="3110533" y="0"/>
                </a:lnTo>
                <a:lnTo>
                  <a:pt x="3110533" y="5457074"/>
                </a:lnTo>
                <a:lnTo>
                  <a:pt x="0" y="5457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TextBox 7"/>
          <p:cNvSpPr txBox="1"/>
          <p:nvPr/>
        </p:nvSpPr>
        <p:spPr>
          <a:xfrm>
            <a:off x="6612990" y="2178994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; 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diễn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6612990" y="4218794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Ngắt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nghỉ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hơi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chỗ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6612990" y="3198208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trôi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chảy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tốc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độ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192" y="656989"/>
            <a:ext cx="7859416" cy="10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856784" y="882551"/>
            <a:ext cx="10478431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1.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Đoạn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văn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thứ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nhất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giới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thiệu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điêu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gì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về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2.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Những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chi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tiết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cho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thấy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là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tấm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gương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tự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suốt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đời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và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say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mê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3. Theo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em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vì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sao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nhiều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lần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cùng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Hồ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tiếp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chính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khách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nước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ngoài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4.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Sự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uyên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của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thể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hiện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như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thế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5.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năng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công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lao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của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ghi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nhận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thế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8635807"/>
      </p:ext>
    </p:extLst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2735"/>
              </p:ext>
            </p:extLst>
          </p:nvPr>
        </p:nvGraphicFramePr>
        <p:xfrm>
          <a:off x="3187809" y="927668"/>
          <a:ext cx="8128000" cy="49518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8496987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2594240"/>
                    </a:ext>
                  </a:extLst>
                </a:gridCol>
              </a:tblGrid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Câu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hỏi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Trả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lời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0867452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8137698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8593377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4374892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61090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9863464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27" y="3338287"/>
            <a:ext cx="3942492" cy="34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90973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787540" y="659010"/>
            <a:ext cx="10616919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00"/>
              </a:lnSpc>
            </a:pP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Con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đường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với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thành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giản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dị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say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mê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thói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nơi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nhanh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nhớ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lâu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lần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ngồi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lưng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ngựa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mải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tòm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xuống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đều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khâm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phục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trẻ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cuối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ngay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ốm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433</Words>
  <Application>Microsoft Office PowerPoint</Application>
  <PresentationFormat>Widescreen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#9Slide07 HoneyCream</vt:lpstr>
      <vt:lpstr>Arial</vt:lpstr>
      <vt:lpstr>Calibri</vt:lpstr>
      <vt:lpstr>Calibri (MS) Bold</vt:lpstr>
      <vt:lpstr>Calibri (MS) Bold Italics</vt:lpstr>
      <vt:lpstr>Cambria Bold</vt:lpstr>
      <vt:lpstr>Open Sans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Administrator</cp:lastModifiedBy>
  <cp:revision>44</cp:revision>
  <dcterms:created xsi:type="dcterms:W3CDTF">2024-09-29T17:24:19Z</dcterms:created>
  <dcterms:modified xsi:type="dcterms:W3CDTF">2024-11-12T05:32:50Z</dcterms:modified>
</cp:coreProperties>
</file>