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58"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D3F0"/>
    <a:srgbClr val="E7ACC3"/>
    <a:srgbClr val="52D9DF"/>
    <a:srgbClr val="269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7600F9-CCFF-0912-7ED4-6791162D7F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C0891D56-63C2-91CE-237B-9111225BC4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632"/>
            <a:ext cx="542996" cy="557192"/>
          </a:xfrm>
          <a:prstGeom prst="rect">
            <a:avLst/>
          </a:prstGeom>
        </p:spPr>
      </p:pic>
    </p:spTree>
    <p:extLst>
      <p:ext uri="{BB962C8B-B14F-4D97-AF65-F5344CB8AC3E}">
        <p14:creationId xmlns:p14="http://schemas.microsoft.com/office/powerpoint/2010/main" val="400839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CE1528-2306-DA58-F28C-F0C44590C7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32745"/>
          </a:xfrm>
          <a:prstGeom prst="rect">
            <a:avLst/>
          </a:prstGeom>
        </p:spPr>
      </p:pic>
      <p:pic>
        <p:nvPicPr>
          <p:cNvPr id="9" name="Picture 8">
            <a:extLst>
              <a:ext uri="{FF2B5EF4-FFF2-40B4-BE49-F238E27FC236}">
                <a16:creationId xmlns:a16="http://schemas.microsoft.com/office/drawing/2014/main" id="{004F9B65-056E-2718-3F14-959131A117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632"/>
            <a:ext cx="542996" cy="557192"/>
          </a:xfrm>
          <a:prstGeom prst="rect">
            <a:avLst/>
          </a:prstGeom>
        </p:spPr>
      </p:pic>
    </p:spTree>
    <p:extLst>
      <p:ext uri="{BB962C8B-B14F-4D97-AF65-F5344CB8AC3E}">
        <p14:creationId xmlns:p14="http://schemas.microsoft.com/office/powerpoint/2010/main" val="309231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9B5627-1A15-6617-4F77-9B94E9CDB3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32745"/>
          </a:xfrm>
          <a:prstGeom prst="rect">
            <a:avLst/>
          </a:prstGeom>
        </p:spPr>
      </p:pic>
      <p:sp>
        <p:nvSpPr>
          <p:cNvPr id="8" name="Rectangle: Rounded Corners 7">
            <a:extLst>
              <a:ext uri="{FF2B5EF4-FFF2-40B4-BE49-F238E27FC236}">
                <a16:creationId xmlns:a16="http://schemas.microsoft.com/office/drawing/2014/main" id="{DE27BA02-7272-5DB7-A0CC-4F151A966394}"/>
              </a:ext>
            </a:extLst>
          </p:cNvPr>
          <p:cNvSpPr/>
          <p:nvPr userDrawn="1"/>
        </p:nvSpPr>
        <p:spPr>
          <a:xfrm>
            <a:off x="665922" y="457201"/>
            <a:ext cx="10873408" cy="6072808"/>
          </a:xfrm>
          <a:prstGeom prst="roundRect">
            <a:avLst/>
          </a:prstGeom>
          <a:ln>
            <a:solidFill>
              <a:srgbClr val="2698C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91AEF6FB-B52C-A704-A108-77A0FBA9BC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632"/>
            <a:ext cx="542996" cy="557192"/>
          </a:xfrm>
          <a:prstGeom prst="rect">
            <a:avLst/>
          </a:prstGeom>
        </p:spPr>
      </p:pic>
    </p:spTree>
    <p:extLst>
      <p:ext uri="{BB962C8B-B14F-4D97-AF65-F5344CB8AC3E}">
        <p14:creationId xmlns:p14="http://schemas.microsoft.com/office/powerpoint/2010/main" val="161798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766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facebook.com/groups/629898828017053" TargetMode="Externa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D920E45F-37BB-6CEA-8EF8-BADFCA56C1DA}"/>
              </a:ext>
            </a:extLst>
          </p:cNvPr>
          <p:cNvSpPr txBox="1"/>
          <p:nvPr userDrawn="1"/>
        </p:nvSpPr>
        <p:spPr>
          <a:xfrm>
            <a:off x="2245144" y="77273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861F19F4-8AA0-45F4-1782-20E3D21FCA2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68596" y="0"/>
            <a:ext cx="1926077" cy="1976432"/>
          </a:xfrm>
          <a:prstGeom prst="rect">
            <a:avLst/>
          </a:prstGeom>
        </p:spPr>
      </p:pic>
      <p:pic>
        <p:nvPicPr>
          <p:cNvPr id="9" name="Picture 8">
            <a:extLst>
              <a:ext uri="{FF2B5EF4-FFF2-40B4-BE49-F238E27FC236}">
                <a16:creationId xmlns:a16="http://schemas.microsoft.com/office/drawing/2014/main" id="{2A82AD3C-2B78-8ED1-10FF-FCCE7FDADC0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2519" y="6858000"/>
            <a:ext cx="2487663" cy="2552700"/>
          </a:xfrm>
          <a:prstGeom prst="rect">
            <a:avLst/>
          </a:prstGeom>
        </p:spPr>
      </p:pic>
      <p:pic>
        <p:nvPicPr>
          <p:cNvPr id="10" name="Picture 9">
            <a:extLst>
              <a:ext uri="{FF2B5EF4-FFF2-40B4-BE49-F238E27FC236}">
                <a16:creationId xmlns:a16="http://schemas.microsoft.com/office/drawing/2014/main" id="{71DF3255-9F54-9677-4800-95360C4A13F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0632"/>
            <a:ext cx="542996" cy="557192"/>
          </a:xfrm>
          <a:prstGeom prst="rect">
            <a:avLst/>
          </a:prstGeom>
        </p:spPr>
      </p:pic>
    </p:spTree>
    <p:extLst>
      <p:ext uri="{BB962C8B-B14F-4D97-AF65-F5344CB8AC3E}">
        <p14:creationId xmlns:p14="http://schemas.microsoft.com/office/powerpoint/2010/main" val="91020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3D54ED3-AA57-23B3-013C-1F483A2D15C6}"/>
              </a:ext>
            </a:extLst>
          </p:cNvPr>
          <p:cNvPicPr>
            <a:picLocks noChangeAspect="1"/>
          </p:cNvPicPr>
          <p:nvPr/>
        </p:nvPicPr>
        <p:blipFill>
          <a:blip r:embed="rId2"/>
          <a:stretch>
            <a:fillRect/>
          </a:stretch>
        </p:blipFill>
        <p:spPr>
          <a:xfrm>
            <a:off x="0" y="1390"/>
            <a:ext cx="12192000" cy="6855220"/>
          </a:xfrm>
          <a:prstGeom prst="rect">
            <a:avLst/>
          </a:prstGeom>
        </p:spPr>
      </p:pic>
    </p:spTree>
    <p:extLst>
      <p:ext uri="{BB962C8B-B14F-4D97-AF65-F5344CB8AC3E}">
        <p14:creationId xmlns:p14="http://schemas.microsoft.com/office/powerpoint/2010/main" val="157504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B1DD667-A0D5-DD9B-E3DE-E88D70E59F22}"/>
              </a:ext>
            </a:extLst>
          </p:cNvPr>
          <p:cNvSpPr/>
          <p:nvPr/>
        </p:nvSpPr>
        <p:spPr>
          <a:xfrm>
            <a:off x="3331029" y="326571"/>
            <a:ext cx="8588828" cy="1240972"/>
          </a:xfrm>
          <a:prstGeom prst="roundRect">
            <a:avLst/>
          </a:prstGeom>
          <a:solidFill>
            <a:srgbClr val="FFFF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1.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Đọc</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câu</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chuyện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về</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nhà</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trường</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thầy</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cô</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học</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sinh</a:t>
            </a:r>
            <a:endPar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Rounded Corners 2">
            <a:extLst>
              <a:ext uri="{FF2B5EF4-FFF2-40B4-BE49-F238E27FC236}">
                <a16:creationId xmlns:a16="http://schemas.microsoft.com/office/drawing/2014/main" id="{9C2E6039-9B27-2FDE-6BD9-ACB834D57F22}"/>
              </a:ext>
            </a:extLst>
          </p:cNvPr>
          <p:cNvSpPr/>
          <p:nvPr/>
        </p:nvSpPr>
        <p:spPr>
          <a:xfrm>
            <a:off x="3733800" y="1817914"/>
            <a:ext cx="8186057" cy="4855029"/>
          </a:xfrm>
          <a:custGeom>
            <a:avLst/>
            <a:gdLst>
              <a:gd name="connsiteX0" fmla="*/ 0 w 8186057"/>
              <a:gd name="connsiteY0" fmla="*/ 809188 h 4855029"/>
              <a:gd name="connsiteX1" fmla="*/ 809188 w 8186057"/>
              <a:gd name="connsiteY1" fmla="*/ 0 h 4855029"/>
              <a:gd name="connsiteX2" fmla="*/ 1268926 w 8186057"/>
              <a:gd name="connsiteY2" fmla="*/ 0 h 4855029"/>
              <a:gd name="connsiteX3" fmla="*/ 1860017 w 8186057"/>
              <a:gd name="connsiteY3" fmla="*/ 0 h 4855029"/>
              <a:gd name="connsiteX4" fmla="*/ 2516785 w 8186057"/>
              <a:gd name="connsiteY4" fmla="*/ 0 h 4855029"/>
              <a:gd name="connsiteX5" fmla="*/ 3239230 w 8186057"/>
              <a:gd name="connsiteY5" fmla="*/ 0 h 4855029"/>
              <a:gd name="connsiteX6" fmla="*/ 3895998 w 8186057"/>
              <a:gd name="connsiteY6" fmla="*/ 0 h 4855029"/>
              <a:gd name="connsiteX7" fmla="*/ 4355736 w 8186057"/>
              <a:gd name="connsiteY7" fmla="*/ 0 h 4855029"/>
              <a:gd name="connsiteX8" fmla="*/ 4815473 w 8186057"/>
              <a:gd name="connsiteY8" fmla="*/ 0 h 4855029"/>
              <a:gd name="connsiteX9" fmla="*/ 5472242 w 8186057"/>
              <a:gd name="connsiteY9" fmla="*/ 0 h 4855029"/>
              <a:gd name="connsiteX10" fmla="*/ 6194686 w 8186057"/>
              <a:gd name="connsiteY10" fmla="*/ 0 h 4855029"/>
              <a:gd name="connsiteX11" fmla="*/ 7376869 w 8186057"/>
              <a:gd name="connsiteY11" fmla="*/ 0 h 4855029"/>
              <a:gd name="connsiteX12" fmla="*/ 8186057 w 8186057"/>
              <a:gd name="connsiteY12" fmla="*/ 809188 h 4855029"/>
              <a:gd name="connsiteX13" fmla="*/ 8186057 w 8186057"/>
              <a:gd name="connsiteY13" fmla="*/ 1488885 h 4855029"/>
              <a:gd name="connsiteX14" fmla="*/ 8186057 w 8186057"/>
              <a:gd name="connsiteY14" fmla="*/ 2200949 h 4855029"/>
              <a:gd name="connsiteX15" fmla="*/ 8186057 w 8186057"/>
              <a:gd name="connsiteY15" fmla="*/ 2815913 h 4855029"/>
              <a:gd name="connsiteX16" fmla="*/ 8186057 w 8186057"/>
              <a:gd name="connsiteY16" fmla="*/ 3398510 h 4855029"/>
              <a:gd name="connsiteX17" fmla="*/ 8186057 w 8186057"/>
              <a:gd name="connsiteY17" fmla="*/ 4045841 h 4855029"/>
              <a:gd name="connsiteX18" fmla="*/ 7376869 w 8186057"/>
              <a:gd name="connsiteY18" fmla="*/ 4855029 h 4855029"/>
              <a:gd name="connsiteX19" fmla="*/ 6851455 w 8186057"/>
              <a:gd name="connsiteY19" fmla="*/ 4855029 h 4855029"/>
              <a:gd name="connsiteX20" fmla="*/ 6326040 w 8186057"/>
              <a:gd name="connsiteY20" fmla="*/ 4855029 h 4855029"/>
              <a:gd name="connsiteX21" fmla="*/ 5603595 w 8186057"/>
              <a:gd name="connsiteY21" fmla="*/ 4855029 h 4855029"/>
              <a:gd name="connsiteX22" fmla="*/ 5078181 w 8186057"/>
              <a:gd name="connsiteY22" fmla="*/ 4855029 h 4855029"/>
              <a:gd name="connsiteX23" fmla="*/ 4487089 w 8186057"/>
              <a:gd name="connsiteY23" fmla="*/ 4855029 h 4855029"/>
              <a:gd name="connsiteX24" fmla="*/ 3961675 w 8186057"/>
              <a:gd name="connsiteY24" fmla="*/ 4855029 h 4855029"/>
              <a:gd name="connsiteX25" fmla="*/ 3370584 w 8186057"/>
              <a:gd name="connsiteY25" fmla="*/ 4855029 h 4855029"/>
              <a:gd name="connsiteX26" fmla="*/ 2648139 w 8186057"/>
              <a:gd name="connsiteY26" fmla="*/ 4855029 h 4855029"/>
              <a:gd name="connsiteX27" fmla="*/ 1925694 w 8186057"/>
              <a:gd name="connsiteY27" fmla="*/ 4855029 h 4855029"/>
              <a:gd name="connsiteX28" fmla="*/ 1465956 w 8186057"/>
              <a:gd name="connsiteY28" fmla="*/ 4855029 h 4855029"/>
              <a:gd name="connsiteX29" fmla="*/ 809188 w 8186057"/>
              <a:gd name="connsiteY29" fmla="*/ 4855029 h 4855029"/>
              <a:gd name="connsiteX30" fmla="*/ 0 w 8186057"/>
              <a:gd name="connsiteY30" fmla="*/ 4045841 h 4855029"/>
              <a:gd name="connsiteX31" fmla="*/ 0 w 8186057"/>
              <a:gd name="connsiteY31" fmla="*/ 3463243 h 4855029"/>
              <a:gd name="connsiteX32" fmla="*/ 0 w 8186057"/>
              <a:gd name="connsiteY32" fmla="*/ 2783546 h 4855029"/>
              <a:gd name="connsiteX33" fmla="*/ 0 w 8186057"/>
              <a:gd name="connsiteY33" fmla="*/ 2071483 h 4855029"/>
              <a:gd name="connsiteX34" fmla="*/ 0 w 8186057"/>
              <a:gd name="connsiteY34" fmla="*/ 1424152 h 4855029"/>
              <a:gd name="connsiteX35" fmla="*/ 0 w 8186057"/>
              <a:gd name="connsiteY35" fmla="*/ 809188 h 485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86057" h="4855029" fill="none" extrusionOk="0">
                <a:moveTo>
                  <a:pt x="0" y="809188"/>
                </a:moveTo>
                <a:cubicBezTo>
                  <a:pt x="-96592" y="313653"/>
                  <a:pt x="394796" y="-21524"/>
                  <a:pt x="809188" y="0"/>
                </a:cubicBezTo>
                <a:cubicBezTo>
                  <a:pt x="953830" y="20257"/>
                  <a:pt x="1162147" y="9446"/>
                  <a:pt x="1268926" y="0"/>
                </a:cubicBezTo>
                <a:cubicBezTo>
                  <a:pt x="1375705" y="-9446"/>
                  <a:pt x="1618602" y="-1274"/>
                  <a:pt x="1860017" y="0"/>
                </a:cubicBezTo>
                <a:cubicBezTo>
                  <a:pt x="2101432" y="1274"/>
                  <a:pt x="2346824" y="10000"/>
                  <a:pt x="2516785" y="0"/>
                </a:cubicBezTo>
                <a:cubicBezTo>
                  <a:pt x="2686746" y="-10000"/>
                  <a:pt x="3078604" y="-18101"/>
                  <a:pt x="3239230" y="0"/>
                </a:cubicBezTo>
                <a:cubicBezTo>
                  <a:pt x="3399857" y="18101"/>
                  <a:pt x="3593218" y="-17239"/>
                  <a:pt x="3895998" y="0"/>
                </a:cubicBezTo>
                <a:cubicBezTo>
                  <a:pt x="4198778" y="17239"/>
                  <a:pt x="4197818" y="-20278"/>
                  <a:pt x="4355736" y="0"/>
                </a:cubicBezTo>
                <a:cubicBezTo>
                  <a:pt x="4513654" y="20278"/>
                  <a:pt x="4641581" y="-21717"/>
                  <a:pt x="4815473" y="0"/>
                </a:cubicBezTo>
                <a:cubicBezTo>
                  <a:pt x="4989365" y="21717"/>
                  <a:pt x="5199294" y="-7538"/>
                  <a:pt x="5472242" y="0"/>
                </a:cubicBezTo>
                <a:cubicBezTo>
                  <a:pt x="5745190" y="7538"/>
                  <a:pt x="5922459" y="-24398"/>
                  <a:pt x="6194686" y="0"/>
                </a:cubicBezTo>
                <a:cubicBezTo>
                  <a:pt x="6466913" y="24398"/>
                  <a:pt x="7136729" y="32391"/>
                  <a:pt x="7376869" y="0"/>
                </a:cubicBezTo>
                <a:cubicBezTo>
                  <a:pt x="7799745" y="-52075"/>
                  <a:pt x="8259472" y="400343"/>
                  <a:pt x="8186057" y="809188"/>
                </a:cubicBezTo>
                <a:cubicBezTo>
                  <a:pt x="8207128" y="1048236"/>
                  <a:pt x="8166302" y="1344898"/>
                  <a:pt x="8186057" y="1488885"/>
                </a:cubicBezTo>
                <a:cubicBezTo>
                  <a:pt x="8205812" y="1632872"/>
                  <a:pt x="8187098" y="1992054"/>
                  <a:pt x="8186057" y="2200949"/>
                </a:cubicBezTo>
                <a:cubicBezTo>
                  <a:pt x="8185016" y="2409844"/>
                  <a:pt x="8157696" y="2649846"/>
                  <a:pt x="8186057" y="2815913"/>
                </a:cubicBezTo>
                <a:cubicBezTo>
                  <a:pt x="8214418" y="2981980"/>
                  <a:pt x="8202168" y="3206229"/>
                  <a:pt x="8186057" y="3398510"/>
                </a:cubicBezTo>
                <a:cubicBezTo>
                  <a:pt x="8169946" y="3590791"/>
                  <a:pt x="8190908" y="3731250"/>
                  <a:pt x="8186057" y="4045841"/>
                </a:cubicBezTo>
                <a:cubicBezTo>
                  <a:pt x="8124699" y="4500083"/>
                  <a:pt x="7856904" y="4842341"/>
                  <a:pt x="7376869" y="4855029"/>
                </a:cubicBezTo>
                <a:cubicBezTo>
                  <a:pt x="7249208" y="4841644"/>
                  <a:pt x="6972429" y="4877398"/>
                  <a:pt x="6851455" y="4855029"/>
                </a:cubicBezTo>
                <a:cubicBezTo>
                  <a:pt x="6730481" y="4832660"/>
                  <a:pt x="6562532" y="4840825"/>
                  <a:pt x="6326040" y="4855029"/>
                </a:cubicBezTo>
                <a:cubicBezTo>
                  <a:pt x="6089548" y="4869233"/>
                  <a:pt x="5802552" y="4840155"/>
                  <a:pt x="5603595" y="4855029"/>
                </a:cubicBezTo>
                <a:cubicBezTo>
                  <a:pt x="5404638" y="4869903"/>
                  <a:pt x="5331656" y="4860125"/>
                  <a:pt x="5078181" y="4855029"/>
                </a:cubicBezTo>
                <a:cubicBezTo>
                  <a:pt x="4824706" y="4849933"/>
                  <a:pt x="4741734" y="4861570"/>
                  <a:pt x="4487089" y="4855029"/>
                </a:cubicBezTo>
                <a:cubicBezTo>
                  <a:pt x="4232444" y="4848488"/>
                  <a:pt x="4206642" y="4866401"/>
                  <a:pt x="3961675" y="4855029"/>
                </a:cubicBezTo>
                <a:cubicBezTo>
                  <a:pt x="3716708" y="4843657"/>
                  <a:pt x="3654629" y="4833349"/>
                  <a:pt x="3370584" y="4855029"/>
                </a:cubicBezTo>
                <a:cubicBezTo>
                  <a:pt x="3086539" y="4876709"/>
                  <a:pt x="2939346" y="4857213"/>
                  <a:pt x="2648139" y="4855029"/>
                </a:cubicBezTo>
                <a:cubicBezTo>
                  <a:pt x="2356932" y="4852845"/>
                  <a:pt x="2124951" y="4822599"/>
                  <a:pt x="1925694" y="4855029"/>
                </a:cubicBezTo>
                <a:cubicBezTo>
                  <a:pt x="1726438" y="4887459"/>
                  <a:pt x="1632021" y="4872675"/>
                  <a:pt x="1465956" y="4855029"/>
                </a:cubicBezTo>
                <a:cubicBezTo>
                  <a:pt x="1299891" y="4837383"/>
                  <a:pt x="1096028" y="4840871"/>
                  <a:pt x="809188" y="4855029"/>
                </a:cubicBezTo>
                <a:cubicBezTo>
                  <a:pt x="421446" y="4847388"/>
                  <a:pt x="45196" y="4487586"/>
                  <a:pt x="0" y="4045841"/>
                </a:cubicBezTo>
                <a:cubicBezTo>
                  <a:pt x="-21321" y="3816041"/>
                  <a:pt x="-3699" y="3677254"/>
                  <a:pt x="0" y="3463243"/>
                </a:cubicBezTo>
                <a:cubicBezTo>
                  <a:pt x="3699" y="3249232"/>
                  <a:pt x="-771" y="3085374"/>
                  <a:pt x="0" y="2783546"/>
                </a:cubicBezTo>
                <a:cubicBezTo>
                  <a:pt x="771" y="2481718"/>
                  <a:pt x="6390" y="2246756"/>
                  <a:pt x="0" y="2071483"/>
                </a:cubicBezTo>
                <a:cubicBezTo>
                  <a:pt x="-6390" y="1896210"/>
                  <a:pt x="-12869" y="1637292"/>
                  <a:pt x="0" y="1424152"/>
                </a:cubicBezTo>
                <a:cubicBezTo>
                  <a:pt x="12869" y="1211012"/>
                  <a:pt x="-8252" y="1066104"/>
                  <a:pt x="0" y="809188"/>
                </a:cubicBezTo>
                <a:close/>
              </a:path>
              <a:path w="8186057" h="4855029" stroke="0" extrusionOk="0">
                <a:moveTo>
                  <a:pt x="0" y="809188"/>
                </a:moveTo>
                <a:cubicBezTo>
                  <a:pt x="-16247" y="365643"/>
                  <a:pt x="322210" y="70111"/>
                  <a:pt x="809188" y="0"/>
                </a:cubicBezTo>
                <a:cubicBezTo>
                  <a:pt x="1140835" y="21580"/>
                  <a:pt x="1348610" y="-2335"/>
                  <a:pt x="1531633" y="0"/>
                </a:cubicBezTo>
                <a:cubicBezTo>
                  <a:pt x="1714657" y="2335"/>
                  <a:pt x="1942627" y="-17288"/>
                  <a:pt x="2057047" y="0"/>
                </a:cubicBezTo>
                <a:cubicBezTo>
                  <a:pt x="2171467" y="17288"/>
                  <a:pt x="2287187" y="-1374"/>
                  <a:pt x="2516785" y="0"/>
                </a:cubicBezTo>
                <a:cubicBezTo>
                  <a:pt x="2746383" y="1374"/>
                  <a:pt x="2906493" y="-24944"/>
                  <a:pt x="3042200" y="0"/>
                </a:cubicBezTo>
                <a:cubicBezTo>
                  <a:pt x="3177908" y="24944"/>
                  <a:pt x="3563497" y="18735"/>
                  <a:pt x="3764644" y="0"/>
                </a:cubicBezTo>
                <a:cubicBezTo>
                  <a:pt x="3965791" y="-18735"/>
                  <a:pt x="3995859" y="196"/>
                  <a:pt x="4224382" y="0"/>
                </a:cubicBezTo>
                <a:cubicBezTo>
                  <a:pt x="4452905" y="-196"/>
                  <a:pt x="4745600" y="-14278"/>
                  <a:pt x="5012504" y="0"/>
                </a:cubicBezTo>
                <a:cubicBezTo>
                  <a:pt x="5279408" y="14278"/>
                  <a:pt x="5393661" y="-7605"/>
                  <a:pt x="5537918" y="0"/>
                </a:cubicBezTo>
                <a:cubicBezTo>
                  <a:pt x="5682175" y="7605"/>
                  <a:pt x="5890806" y="19574"/>
                  <a:pt x="6063333" y="0"/>
                </a:cubicBezTo>
                <a:cubicBezTo>
                  <a:pt x="6235861" y="-19574"/>
                  <a:pt x="6524585" y="-5332"/>
                  <a:pt x="6720101" y="0"/>
                </a:cubicBezTo>
                <a:cubicBezTo>
                  <a:pt x="6915617" y="5332"/>
                  <a:pt x="7134068" y="-22973"/>
                  <a:pt x="7376869" y="0"/>
                </a:cubicBezTo>
                <a:cubicBezTo>
                  <a:pt x="7909194" y="21064"/>
                  <a:pt x="8176475" y="440310"/>
                  <a:pt x="8186057" y="809188"/>
                </a:cubicBezTo>
                <a:cubicBezTo>
                  <a:pt x="8209904" y="1005826"/>
                  <a:pt x="8191597" y="1177838"/>
                  <a:pt x="8186057" y="1424152"/>
                </a:cubicBezTo>
                <a:cubicBezTo>
                  <a:pt x="8180517" y="1670466"/>
                  <a:pt x="8192404" y="1795262"/>
                  <a:pt x="8186057" y="1974383"/>
                </a:cubicBezTo>
                <a:cubicBezTo>
                  <a:pt x="8179710" y="2153504"/>
                  <a:pt x="8219713" y="2351727"/>
                  <a:pt x="8186057" y="2654080"/>
                </a:cubicBezTo>
                <a:cubicBezTo>
                  <a:pt x="8152401" y="2956433"/>
                  <a:pt x="8180668" y="3183925"/>
                  <a:pt x="8186057" y="3333777"/>
                </a:cubicBezTo>
                <a:cubicBezTo>
                  <a:pt x="8191446" y="3483629"/>
                  <a:pt x="8177793" y="3784745"/>
                  <a:pt x="8186057" y="4045841"/>
                </a:cubicBezTo>
                <a:cubicBezTo>
                  <a:pt x="8146259" y="4566036"/>
                  <a:pt x="7831733" y="4771160"/>
                  <a:pt x="7376869" y="4855029"/>
                </a:cubicBezTo>
                <a:cubicBezTo>
                  <a:pt x="7160032" y="4854188"/>
                  <a:pt x="6826750" y="4843200"/>
                  <a:pt x="6654424" y="4855029"/>
                </a:cubicBezTo>
                <a:cubicBezTo>
                  <a:pt x="6482098" y="4866858"/>
                  <a:pt x="6336443" y="4834051"/>
                  <a:pt x="6063333" y="4855029"/>
                </a:cubicBezTo>
                <a:cubicBezTo>
                  <a:pt x="5790223" y="4876007"/>
                  <a:pt x="5617673" y="4866827"/>
                  <a:pt x="5472242" y="4855029"/>
                </a:cubicBezTo>
                <a:cubicBezTo>
                  <a:pt x="5326811" y="4843231"/>
                  <a:pt x="5185155" y="4870802"/>
                  <a:pt x="5012504" y="4855029"/>
                </a:cubicBezTo>
                <a:cubicBezTo>
                  <a:pt x="4839853" y="4839256"/>
                  <a:pt x="4471520" y="4866151"/>
                  <a:pt x="4224382" y="4855029"/>
                </a:cubicBezTo>
                <a:cubicBezTo>
                  <a:pt x="3977244" y="4843907"/>
                  <a:pt x="3904971" y="4850729"/>
                  <a:pt x="3698968" y="4855029"/>
                </a:cubicBezTo>
                <a:cubicBezTo>
                  <a:pt x="3492965" y="4859329"/>
                  <a:pt x="3328259" y="4844750"/>
                  <a:pt x="3107876" y="4855029"/>
                </a:cubicBezTo>
                <a:cubicBezTo>
                  <a:pt x="2887493" y="4865308"/>
                  <a:pt x="2650088" y="4854347"/>
                  <a:pt x="2385431" y="4855029"/>
                </a:cubicBezTo>
                <a:cubicBezTo>
                  <a:pt x="2120774" y="4855711"/>
                  <a:pt x="2103396" y="4849285"/>
                  <a:pt x="1925694" y="4855029"/>
                </a:cubicBezTo>
                <a:cubicBezTo>
                  <a:pt x="1747992" y="4860773"/>
                  <a:pt x="1196734" y="4854561"/>
                  <a:pt x="809188" y="4855029"/>
                </a:cubicBezTo>
                <a:cubicBezTo>
                  <a:pt x="372593" y="4784762"/>
                  <a:pt x="-13056" y="4488539"/>
                  <a:pt x="0" y="4045841"/>
                </a:cubicBezTo>
                <a:cubicBezTo>
                  <a:pt x="18744" y="3771500"/>
                  <a:pt x="33338" y="3570047"/>
                  <a:pt x="0" y="3366144"/>
                </a:cubicBezTo>
                <a:cubicBezTo>
                  <a:pt x="-33338" y="3162241"/>
                  <a:pt x="-914" y="3049343"/>
                  <a:pt x="0" y="2815913"/>
                </a:cubicBezTo>
                <a:cubicBezTo>
                  <a:pt x="914" y="2582483"/>
                  <a:pt x="-10981" y="2273514"/>
                  <a:pt x="0" y="2136216"/>
                </a:cubicBezTo>
                <a:cubicBezTo>
                  <a:pt x="10981" y="1998918"/>
                  <a:pt x="19674" y="1587040"/>
                  <a:pt x="0" y="1424152"/>
                </a:cubicBezTo>
                <a:cubicBezTo>
                  <a:pt x="-19674" y="1261264"/>
                  <a:pt x="2188" y="1111721"/>
                  <a:pt x="0" y="809188"/>
                </a:cubicBezTo>
                <a:close/>
              </a:path>
            </a:pathLst>
          </a:custGeom>
          <a:solidFill>
            <a:schemeClr val="bg1"/>
          </a:solidFill>
          <a:ln w="38100">
            <a:solidFill>
              <a:srgbClr val="52D9DF"/>
            </a:solidFill>
            <a:extLst>
              <a:ext uri="{C807C97D-BFC1-408E-A445-0C87EB9F89A2}">
                <ask:lineSketchStyleProps xmlns="" xmlns:ask="http://schemas.microsoft.com/office/drawing/2018/sketchyshapes" sd="3392922542">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“Hôm nay là một ngày đầu thu, nắng đẹp khắp bờ tre ngọn cỏ. Hương lúa chín bay l</a:t>
            </a:r>
            <a:r>
              <a:rPr lang="en-US" sz="3600" dirty="0">
                <a:latin typeface="Cambria" panose="02040503050406030204" pitchFamily="18" charset="0"/>
                <a:ea typeface="Cambria" panose="02040503050406030204" pitchFamily="18" charset="0"/>
              </a:rPr>
              <a:t>â</a:t>
            </a:r>
            <a:r>
              <a:rPr lang="vi-VN" sz="3600" dirty="0">
                <a:latin typeface="Cambria" panose="02040503050406030204" pitchFamily="18" charset="0"/>
                <a:ea typeface="Cambria" panose="02040503050406030204" pitchFamily="18" charset="0"/>
              </a:rPr>
              <a:t>ng l</a:t>
            </a:r>
            <a:r>
              <a:rPr lang="en-US" sz="3600" dirty="0">
                <a:latin typeface="Cambria" panose="02040503050406030204" pitchFamily="18" charset="0"/>
                <a:ea typeface="Cambria" panose="02040503050406030204" pitchFamily="18" charset="0"/>
              </a:rPr>
              <a:t>â</a:t>
            </a:r>
            <a:r>
              <a:rPr lang="vi-VN" sz="3600" dirty="0">
                <a:latin typeface="Cambria" panose="02040503050406030204" pitchFamily="18" charset="0"/>
                <a:ea typeface="Cambria" panose="02040503050406030204" pitchFamily="18" charset="0"/>
              </a:rPr>
              <a:t>ng vào các lớp học. Và, sáng nay là ngày cu Tí đứng dậy lễ phép nói với thầy giáo:</a:t>
            </a:r>
            <a:endParaRPr lang="en-US" sz="3600" dirty="0">
              <a:latin typeface="Cambria" panose="02040503050406030204" pitchFamily="18" charset="0"/>
              <a:ea typeface="Cambria" panose="02040503050406030204" pitchFamily="18" charset="0"/>
            </a:endParaRPr>
          </a:p>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Thưa thầy, em tên là Nguyễn Văn Thắng chứ không phải là cu Tí ạ.”</a:t>
            </a:r>
            <a:endParaRPr lang="en-US" sz="36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18F0549E-F53B-1EC9-9967-253ECF91470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sharpenSoften amount="25000"/>
                    </a14:imgEffect>
                  </a14:imgLayer>
                </a14:imgProps>
              </a:ext>
            </a:extLst>
          </a:blip>
          <a:stretch>
            <a:fillRect/>
          </a:stretch>
        </p:blipFill>
        <p:spPr>
          <a:xfrm rot="20602629">
            <a:off x="849088" y="2979005"/>
            <a:ext cx="3629532" cy="3991532"/>
          </a:xfrm>
          <a:prstGeom prst="rect">
            <a:avLst/>
          </a:prstGeom>
        </p:spPr>
      </p:pic>
    </p:spTree>
    <p:extLst>
      <p:ext uri="{BB962C8B-B14F-4D97-AF65-F5344CB8AC3E}">
        <p14:creationId xmlns:p14="http://schemas.microsoft.com/office/powerpoint/2010/main" val="1388087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B1DD667-A0D5-DD9B-E3DE-E88D70E59F22}"/>
              </a:ext>
            </a:extLst>
          </p:cNvPr>
          <p:cNvSpPr/>
          <p:nvPr/>
        </p:nvSpPr>
        <p:spPr>
          <a:xfrm>
            <a:off x="3331029" y="326571"/>
            <a:ext cx="8588828" cy="1240972"/>
          </a:xfrm>
          <a:prstGeom prst="roundRect">
            <a:avLst/>
          </a:prstGeom>
          <a:solidFill>
            <a:srgbClr val="FFFF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1.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Đọc</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câu</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chuyện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về</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nhà</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trường</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thầy</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cô</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học</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sinh</a:t>
            </a:r>
            <a:endPar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Rounded Corners 2">
            <a:extLst>
              <a:ext uri="{FF2B5EF4-FFF2-40B4-BE49-F238E27FC236}">
                <a16:creationId xmlns:a16="http://schemas.microsoft.com/office/drawing/2014/main" id="{9C2E6039-9B27-2FDE-6BD9-ACB834D57F22}"/>
              </a:ext>
            </a:extLst>
          </p:cNvPr>
          <p:cNvSpPr/>
          <p:nvPr/>
        </p:nvSpPr>
        <p:spPr>
          <a:xfrm>
            <a:off x="3733800" y="1817914"/>
            <a:ext cx="8186057" cy="4855029"/>
          </a:xfrm>
          <a:custGeom>
            <a:avLst/>
            <a:gdLst>
              <a:gd name="connsiteX0" fmla="*/ 0 w 8186057"/>
              <a:gd name="connsiteY0" fmla="*/ 809188 h 4855029"/>
              <a:gd name="connsiteX1" fmla="*/ 809188 w 8186057"/>
              <a:gd name="connsiteY1" fmla="*/ 0 h 4855029"/>
              <a:gd name="connsiteX2" fmla="*/ 1268926 w 8186057"/>
              <a:gd name="connsiteY2" fmla="*/ 0 h 4855029"/>
              <a:gd name="connsiteX3" fmla="*/ 1860017 w 8186057"/>
              <a:gd name="connsiteY3" fmla="*/ 0 h 4855029"/>
              <a:gd name="connsiteX4" fmla="*/ 2516785 w 8186057"/>
              <a:gd name="connsiteY4" fmla="*/ 0 h 4855029"/>
              <a:gd name="connsiteX5" fmla="*/ 3239230 w 8186057"/>
              <a:gd name="connsiteY5" fmla="*/ 0 h 4855029"/>
              <a:gd name="connsiteX6" fmla="*/ 3895998 w 8186057"/>
              <a:gd name="connsiteY6" fmla="*/ 0 h 4855029"/>
              <a:gd name="connsiteX7" fmla="*/ 4355736 w 8186057"/>
              <a:gd name="connsiteY7" fmla="*/ 0 h 4855029"/>
              <a:gd name="connsiteX8" fmla="*/ 4815473 w 8186057"/>
              <a:gd name="connsiteY8" fmla="*/ 0 h 4855029"/>
              <a:gd name="connsiteX9" fmla="*/ 5472242 w 8186057"/>
              <a:gd name="connsiteY9" fmla="*/ 0 h 4855029"/>
              <a:gd name="connsiteX10" fmla="*/ 6194686 w 8186057"/>
              <a:gd name="connsiteY10" fmla="*/ 0 h 4855029"/>
              <a:gd name="connsiteX11" fmla="*/ 7376869 w 8186057"/>
              <a:gd name="connsiteY11" fmla="*/ 0 h 4855029"/>
              <a:gd name="connsiteX12" fmla="*/ 8186057 w 8186057"/>
              <a:gd name="connsiteY12" fmla="*/ 809188 h 4855029"/>
              <a:gd name="connsiteX13" fmla="*/ 8186057 w 8186057"/>
              <a:gd name="connsiteY13" fmla="*/ 1488885 h 4855029"/>
              <a:gd name="connsiteX14" fmla="*/ 8186057 w 8186057"/>
              <a:gd name="connsiteY14" fmla="*/ 2200949 h 4855029"/>
              <a:gd name="connsiteX15" fmla="*/ 8186057 w 8186057"/>
              <a:gd name="connsiteY15" fmla="*/ 2815913 h 4855029"/>
              <a:gd name="connsiteX16" fmla="*/ 8186057 w 8186057"/>
              <a:gd name="connsiteY16" fmla="*/ 3398510 h 4855029"/>
              <a:gd name="connsiteX17" fmla="*/ 8186057 w 8186057"/>
              <a:gd name="connsiteY17" fmla="*/ 4045841 h 4855029"/>
              <a:gd name="connsiteX18" fmla="*/ 7376869 w 8186057"/>
              <a:gd name="connsiteY18" fmla="*/ 4855029 h 4855029"/>
              <a:gd name="connsiteX19" fmla="*/ 6851455 w 8186057"/>
              <a:gd name="connsiteY19" fmla="*/ 4855029 h 4855029"/>
              <a:gd name="connsiteX20" fmla="*/ 6326040 w 8186057"/>
              <a:gd name="connsiteY20" fmla="*/ 4855029 h 4855029"/>
              <a:gd name="connsiteX21" fmla="*/ 5603595 w 8186057"/>
              <a:gd name="connsiteY21" fmla="*/ 4855029 h 4855029"/>
              <a:gd name="connsiteX22" fmla="*/ 5078181 w 8186057"/>
              <a:gd name="connsiteY22" fmla="*/ 4855029 h 4855029"/>
              <a:gd name="connsiteX23" fmla="*/ 4487089 w 8186057"/>
              <a:gd name="connsiteY23" fmla="*/ 4855029 h 4855029"/>
              <a:gd name="connsiteX24" fmla="*/ 3961675 w 8186057"/>
              <a:gd name="connsiteY24" fmla="*/ 4855029 h 4855029"/>
              <a:gd name="connsiteX25" fmla="*/ 3370584 w 8186057"/>
              <a:gd name="connsiteY25" fmla="*/ 4855029 h 4855029"/>
              <a:gd name="connsiteX26" fmla="*/ 2648139 w 8186057"/>
              <a:gd name="connsiteY26" fmla="*/ 4855029 h 4855029"/>
              <a:gd name="connsiteX27" fmla="*/ 1925694 w 8186057"/>
              <a:gd name="connsiteY27" fmla="*/ 4855029 h 4855029"/>
              <a:gd name="connsiteX28" fmla="*/ 1465956 w 8186057"/>
              <a:gd name="connsiteY28" fmla="*/ 4855029 h 4855029"/>
              <a:gd name="connsiteX29" fmla="*/ 809188 w 8186057"/>
              <a:gd name="connsiteY29" fmla="*/ 4855029 h 4855029"/>
              <a:gd name="connsiteX30" fmla="*/ 0 w 8186057"/>
              <a:gd name="connsiteY30" fmla="*/ 4045841 h 4855029"/>
              <a:gd name="connsiteX31" fmla="*/ 0 w 8186057"/>
              <a:gd name="connsiteY31" fmla="*/ 3463243 h 4855029"/>
              <a:gd name="connsiteX32" fmla="*/ 0 w 8186057"/>
              <a:gd name="connsiteY32" fmla="*/ 2783546 h 4855029"/>
              <a:gd name="connsiteX33" fmla="*/ 0 w 8186057"/>
              <a:gd name="connsiteY33" fmla="*/ 2071483 h 4855029"/>
              <a:gd name="connsiteX34" fmla="*/ 0 w 8186057"/>
              <a:gd name="connsiteY34" fmla="*/ 1424152 h 4855029"/>
              <a:gd name="connsiteX35" fmla="*/ 0 w 8186057"/>
              <a:gd name="connsiteY35" fmla="*/ 809188 h 485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86057" h="4855029" fill="none" extrusionOk="0">
                <a:moveTo>
                  <a:pt x="0" y="809188"/>
                </a:moveTo>
                <a:cubicBezTo>
                  <a:pt x="-96592" y="313653"/>
                  <a:pt x="394796" y="-21524"/>
                  <a:pt x="809188" y="0"/>
                </a:cubicBezTo>
                <a:cubicBezTo>
                  <a:pt x="953830" y="20257"/>
                  <a:pt x="1162147" y="9446"/>
                  <a:pt x="1268926" y="0"/>
                </a:cubicBezTo>
                <a:cubicBezTo>
                  <a:pt x="1375705" y="-9446"/>
                  <a:pt x="1618602" y="-1274"/>
                  <a:pt x="1860017" y="0"/>
                </a:cubicBezTo>
                <a:cubicBezTo>
                  <a:pt x="2101432" y="1274"/>
                  <a:pt x="2346824" y="10000"/>
                  <a:pt x="2516785" y="0"/>
                </a:cubicBezTo>
                <a:cubicBezTo>
                  <a:pt x="2686746" y="-10000"/>
                  <a:pt x="3078604" y="-18101"/>
                  <a:pt x="3239230" y="0"/>
                </a:cubicBezTo>
                <a:cubicBezTo>
                  <a:pt x="3399857" y="18101"/>
                  <a:pt x="3593218" y="-17239"/>
                  <a:pt x="3895998" y="0"/>
                </a:cubicBezTo>
                <a:cubicBezTo>
                  <a:pt x="4198778" y="17239"/>
                  <a:pt x="4197818" y="-20278"/>
                  <a:pt x="4355736" y="0"/>
                </a:cubicBezTo>
                <a:cubicBezTo>
                  <a:pt x="4513654" y="20278"/>
                  <a:pt x="4641581" y="-21717"/>
                  <a:pt x="4815473" y="0"/>
                </a:cubicBezTo>
                <a:cubicBezTo>
                  <a:pt x="4989365" y="21717"/>
                  <a:pt x="5199294" y="-7538"/>
                  <a:pt x="5472242" y="0"/>
                </a:cubicBezTo>
                <a:cubicBezTo>
                  <a:pt x="5745190" y="7538"/>
                  <a:pt x="5922459" y="-24398"/>
                  <a:pt x="6194686" y="0"/>
                </a:cubicBezTo>
                <a:cubicBezTo>
                  <a:pt x="6466913" y="24398"/>
                  <a:pt x="7136729" y="32391"/>
                  <a:pt x="7376869" y="0"/>
                </a:cubicBezTo>
                <a:cubicBezTo>
                  <a:pt x="7799745" y="-52075"/>
                  <a:pt x="8259472" y="400343"/>
                  <a:pt x="8186057" y="809188"/>
                </a:cubicBezTo>
                <a:cubicBezTo>
                  <a:pt x="8207128" y="1048236"/>
                  <a:pt x="8166302" y="1344898"/>
                  <a:pt x="8186057" y="1488885"/>
                </a:cubicBezTo>
                <a:cubicBezTo>
                  <a:pt x="8205812" y="1632872"/>
                  <a:pt x="8187098" y="1992054"/>
                  <a:pt x="8186057" y="2200949"/>
                </a:cubicBezTo>
                <a:cubicBezTo>
                  <a:pt x="8185016" y="2409844"/>
                  <a:pt x="8157696" y="2649846"/>
                  <a:pt x="8186057" y="2815913"/>
                </a:cubicBezTo>
                <a:cubicBezTo>
                  <a:pt x="8214418" y="2981980"/>
                  <a:pt x="8202168" y="3206229"/>
                  <a:pt x="8186057" y="3398510"/>
                </a:cubicBezTo>
                <a:cubicBezTo>
                  <a:pt x="8169946" y="3590791"/>
                  <a:pt x="8190908" y="3731250"/>
                  <a:pt x="8186057" y="4045841"/>
                </a:cubicBezTo>
                <a:cubicBezTo>
                  <a:pt x="8124699" y="4500083"/>
                  <a:pt x="7856904" y="4842341"/>
                  <a:pt x="7376869" y="4855029"/>
                </a:cubicBezTo>
                <a:cubicBezTo>
                  <a:pt x="7249208" y="4841644"/>
                  <a:pt x="6972429" y="4877398"/>
                  <a:pt x="6851455" y="4855029"/>
                </a:cubicBezTo>
                <a:cubicBezTo>
                  <a:pt x="6730481" y="4832660"/>
                  <a:pt x="6562532" y="4840825"/>
                  <a:pt x="6326040" y="4855029"/>
                </a:cubicBezTo>
                <a:cubicBezTo>
                  <a:pt x="6089548" y="4869233"/>
                  <a:pt x="5802552" y="4840155"/>
                  <a:pt x="5603595" y="4855029"/>
                </a:cubicBezTo>
                <a:cubicBezTo>
                  <a:pt x="5404638" y="4869903"/>
                  <a:pt x="5331656" y="4860125"/>
                  <a:pt x="5078181" y="4855029"/>
                </a:cubicBezTo>
                <a:cubicBezTo>
                  <a:pt x="4824706" y="4849933"/>
                  <a:pt x="4741734" y="4861570"/>
                  <a:pt x="4487089" y="4855029"/>
                </a:cubicBezTo>
                <a:cubicBezTo>
                  <a:pt x="4232444" y="4848488"/>
                  <a:pt x="4206642" y="4866401"/>
                  <a:pt x="3961675" y="4855029"/>
                </a:cubicBezTo>
                <a:cubicBezTo>
                  <a:pt x="3716708" y="4843657"/>
                  <a:pt x="3654629" y="4833349"/>
                  <a:pt x="3370584" y="4855029"/>
                </a:cubicBezTo>
                <a:cubicBezTo>
                  <a:pt x="3086539" y="4876709"/>
                  <a:pt x="2939346" y="4857213"/>
                  <a:pt x="2648139" y="4855029"/>
                </a:cubicBezTo>
                <a:cubicBezTo>
                  <a:pt x="2356932" y="4852845"/>
                  <a:pt x="2124951" y="4822599"/>
                  <a:pt x="1925694" y="4855029"/>
                </a:cubicBezTo>
                <a:cubicBezTo>
                  <a:pt x="1726438" y="4887459"/>
                  <a:pt x="1632021" y="4872675"/>
                  <a:pt x="1465956" y="4855029"/>
                </a:cubicBezTo>
                <a:cubicBezTo>
                  <a:pt x="1299891" y="4837383"/>
                  <a:pt x="1096028" y="4840871"/>
                  <a:pt x="809188" y="4855029"/>
                </a:cubicBezTo>
                <a:cubicBezTo>
                  <a:pt x="421446" y="4847388"/>
                  <a:pt x="45196" y="4487586"/>
                  <a:pt x="0" y="4045841"/>
                </a:cubicBezTo>
                <a:cubicBezTo>
                  <a:pt x="-21321" y="3816041"/>
                  <a:pt x="-3699" y="3677254"/>
                  <a:pt x="0" y="3463243"/>
                </a:cubicBezTo>
                <a:cubicBezTo>
                  <a:pt x="3699" y="3249232"/>
                  <a:pt x="-771" y="3085374"/>
                  <a:pt x="0" y="2783546"/>
                </a:cubicBezTo>
                <a:cubicBezTo>
                  <a:pt x="771" y="2481718"/>
                  <a:pt x="6390" y="2246756"/>
                  <a:pt x="0" y="2071483"/>
                </a:cubicBezTo>
                <a:cubicBezTo>
                  <a:pt x="-6390" y="1896210"/>
                  <a:pt x="-12869" y="1637292"/>
                  <a:pt x="0" y="1424152"/>
                </a:cubicBezTo>
                <a:cubicBezTo>
                  <a:pt x="12869" y="1211012"/>
                  <a:pt x="-8252" y="1066104"/>
                  <a:pt x="0" y="809188"/>
                </a:cubicBezTo>
                <a:close/>
              </a:path>
              <a:path w="8186057" h="4855029" stroke="0" extrusionOk="0">
                <a:moveTo>
                  <a:pt x="0" y="809188"/>
                </a:moveTo>
                <a:cubicBezTo>
                  <a:pt x="-16247" y="365643"/>
                  <a:pt x="322210" y="70111"/>
                  <a:pt x="809188" y="0"/>
                </a:cubicBezTo>
                <a:cubicBezTo>
                  <a:pt x="1140835" y="21580"/>
                  <a:pt x="1348610" y="-2335"/>
                  <a:pt x="1531633" y="0"/>
                </a:cubicBezTo>
                <a:cubicBezTo>
                  <a:pt x="1714657" y="2335"/>
                  <a:pt x="1942627" y="-17288"/>
                  <a:pt x="2057047" y="0"/>
                </a:cubicBezTo>
                <a:cubicBezTo>
                  <a:pt x="2171467" y="17288"/>
                  <a:pt x="2287187" y="-1374"/>
                  <a:pt x="2516785" y="0"/>
                </a:cubicBezTo>
                <a:cubicBezTo>
                  <a:pt x="2746383" y="1374"/>
                  <a:pt x="2906493" y="-24944"/>
                  <a:pt x="3042200" y="0"/>
                </a:cubicBezTo>
                <a:cubicBezTo>
                  <a:pt x="3177908" y="24944"/>
                  <a:pt x="3563497" y="18735"/>
                  <a:pt x="3764644" y="0"/>
                </a:cubicBezTo>
                <a:cubicBezTo>
                  <a:pt x="3965791" y="-18735"/>
                  <a:pt x="3995859" y="196"/>
                  <a:pt x="4224382" y="0"/>
                </a:cubicBezTo>
                <a:cubicBezTo>
                  <a:pt x="4452905" y="-196"/>
                  <a:pt x="4745600" y="-14278"/>
                  <a:pt x="5012504" y="0"/>
                </a:cubicBezTo>
                <a:cubicBezTo>
                  <a:pt x="5279408" y="14278"/>
                  <a:pt x="5393661" y="-7605"/>
                  <a:pt x="5537918" y="0"/>
                </a:cubicBezTo>
                <a:cubicBezTo>
                  <a:pt x="5682175" y="7605"/>
                  <a:pt x="5890806" y="19574"/>
                  <a:pt x="6063333" y="0"/>
                </a:cubicBezTo>
                <a:cubicBezTo>
                  <a:pt x="6235861" y="-19574"/>
                  <a:pt x="6524585" y="-5332"/>
                  <a:pt x="6720101" y="0"/>
                </a:cubicBezTo>
                <a:cubicBezTo>
                  <a:pt x="6915617" y="5332"/>
                  <a:pt x="7134068" y="-22973"/>
                  <a:pt x="7376869" y="0"/>
                </a:cubicBezTo>
                <a:cubicBezTo>
                  <a:pt x="7909194" y="21064"/>
                  <a:pt x="8176475" y="440310"/>
                  <a:pt x="8186057" y="809188"/>
                </a:cubicBezTo>
                <a:cubicBezTo>
                  <a:pt x="8209904" y="1005826"/>
                  <a:pt x="8191597" y="1177838"/>
                  <a:pt x="8186057" y="1424152"/>
                </a:cubicBezTo>
                <a:cubicBezTo>
                  <a:pt x="8180517" y="1670466"/>
                  <a:pt x="8192404" y="1795262"/>
                  <a:pt x="8186057" y="1974383"/>
                </a:cubicBezTo>
                <a:cubicBezTo>
                  <a:pt x="8179710" y="2153504"/>
                  <a:pt x="8219713" y="2351727"/>
                  <a:pt x="8186057" y="2654080"/>
                </a:cubicBezTo>
                <a:cubicBezTo>
                  <a:pt x="8152401" y="2956433"/>
                  <a:pt x="8180668" y="3183925"/>
                  <a:pt x="8186057" y="3333777"/>
                </a:cubicBezTo>
                <a:cubicBezTo>
                  <a:pt x="8191446" y="3483629"/>
                  <a:pt x="8177793" y="3784745"/>
                  <a:pt x="8186057" y="4045841"/>
                </a:cubicBezTo>
                <a:cubicBezTo>
                  <a:pt x="8146259" y="4566036"/>
                  <a:pt x="7831733" y="4771160"/>
                  <a:pt x="7376869" y="4855029"/>
                </a:cubicBezTo>
                <a:cubicBezTo>
                  <a:pt x="7160032" y="4854188"/>
                  <a:pt x="6826750" y="4843200"/>
                  <a:pt x="6654424" y="4855029"/>
                </a:cubicBezTo>
                <a:cubicBezTo>
                  <a:pt x="6482098" y="4866858"/>
                  <a:pt x="6336443" y="4834051"/>
                  <a:pt x="6063333" y="4855029"/>
                </a:cubicBezTo>
                <a:cubicBezTo>
                  <a:pt x="5790223" y="4876007"/>
                  <a:pt x="5617673" y="4866827"/>
                  <a:pt x="5472242" y="4855029"/>
                </a:cubicBezTo>
                <a:cubicBezTo>
                  <a:pt x="5326811" y="4843231"/>
                  <a:pt x="5185155" y="4870802"/>
                  <a:pt x="5012504" y="4855029"/>
                </a:cubicBezTo>
                <a:cubicBezTo>
                  <a:pt x="4839853" y="4839256"/>
                  <a:pt x="4471520" y="4866151"/>
                  <a:pt x="4224382" y="4855029"/>
                </a:cubicBezTo>
                <a:cubicBezTo>
                  <a:pt x="3977244" y="4843907"/>
                  <a:pt x="3904971" y="4850729"/>
                  <a:pt x="3698968" y="4855029"/>
                </a:cubicBezTo>
                <a:cubicBezTo>
                  <a:pt x="3492965" y="4859329"/>
                  <a:pt x="3328259" y="4844750"/>
                  <a:pt x="3107876" y="4855029"/>
                </a:cubicBezTo>
                <a:cubicBezTo>
                  <a:pt x="2887493" y="4865308"/>
                  <a:pt x="2650088" y="4854347"/>
                  <a:pt x="2385431" y="4855029"/>
                </a:cubicBezTo>
                <a:cubicBezTo>
                  <a:pt x="2120774" y="4855711"/>
                  <a:pt x="2103396" y="4849285"/>
                  <a:pt x="1925694" y="4855029"/>
                </a:cubicBezTo>
                <a:cubicBezTo>
                  <a:pt x="1747992" y="4860773"/>
                  <a:pt x="1196734" y="4854561"/>
                  <a:pt x="809188" y="4855029"/>
                </a:cubicBezTo>
                <a:cubicBezTo>
                  <a:pt x="372593" y="4784762"/>
                  <a:pt x="-13056" y="4488539"/>
                  <a:pt x="0" y="4045841"/>
                </a:cubicBezTo>
                <a:cubicBezTo>
                  <a:pt x="18744" y="3771500"/>
                  <a:pt x="33338" y="3570047"/>
                  <a:pt x="0" y="3366144"/>
                </a:cubicBezTo>
                <a:cubicBezTo>
                  <a:pt x="-33338" y="3162241"/>
                  <a:pt x="-914" y="3049343"/>
                  <a:pt x="0" y="2815913"/>
                </a:cubicBezTo>
                <a:cubicBezTo>
                  <a:pt x="914" y="2582483"/>
                  <a:pt x="-10981" y="2273514"/>
                  <a:pt x="0" y="2136216"/>
                </a:cubicBezTo>
                <a:cubicBezTo>
                  <a:pt x="10981" y="1998918"/>
                  <a:pt x="19674" y="1587040"/>
                  <a:pt x="0" y="1424152"/>
                </a:cubicBezTo>
                <a:cubicBezTo>
                  <a:pt x="-19674" y="1261264"/>
                  <a:pt x="2188" y="1111721"/>
                  <a:pt x="0" y="809188"/>
                </a:cubicBezTo>
                <a:close/>
              </a:path>
            </a:pathLst>
          </a:custGeom>
          <a:solidFill>
            <a:schemeClr val="bg1">
              <a:alpha val="99000"/>
            </a:schemeClr>
          </a:solidFill>
          <a:ln w="38100">
            <a:solidFill>
              <a:srgbClr val="52D9DF"/>
            </a:solidFill>
            <a:extLst>
              <a:ext uri="{C807C97D-BFC1-408E-A445-0C87EB9F89A2}">
                <ask:lineSketchStyleProps xmlns="" xmlns:ask="http://schemas.microsoft.com/office/drawing/2018/sketchyshapes" sd="3392922542">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“Trường của chúng tôi còn nghèo, mái lá tường đất, vách nứa, cửa tre. Nhưng thân thiết biết nhường nào, ở đấy có sân bóng đá, có tủ sách của liên đội, có vườn địa lí với lá cờ đỏ phấp phới bay trên đỉnh con quay gió,... Và hơn hết, ở đấy có những người tôi đã coi như ruột thịt.</a:t>
            </a:r>
            <a:r>
              <a:rPr lang="en-US" sz="3600" dirty="0">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357BCA24-15D9-2F71-94E6-7DF4693E2692}"/>
              </a:ext>
            </a:extLst>
          </p:cNvPr>
          <p:cNvPicPr>
            <a:picLocks noChangeAspect="1"/>
          </p:cNvPicPr>
          <p:nvPr/>
        </p:nvPicPr>
        <p:blipFill>
          <a:blip r:embed="rId2"/>
          <a:srcRect l="22635" t="11711" r="9704" b="10813"/>
          <a:stretch/>
        </p:blipFill>
        <p:spPr>
          <a:xfrm rot="21343303">
            <a:off x="1077686" y="3766111"/>
            <a:ext cx="2449286" cy="2819400"/>
          </a:xfrm>
          <a:prstGeom prst="rect">
            <a:avLst/>
          </a:prstGeom>
          <a:scene3d>
            <a:camera prst="perspectiveRight"/>
            <a:lightRig rig="threePt" dir="t"/>
          </a:scene3d>
        </p:spPr>
      </p:pic>
    </p:spTree>
    <p:extLst>
      <p:ext uri="{BB962C8B-B14F-4D97-AF65-F5344CB8AC3E}">
        <p14:creationId xmlns:p14="http://schemas.microsoft.com/office/powerpoint/2010/main" val="284977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B1DD667-A0D5-DD9B-E3DE-E88D70E59F22}"/>
              </a:ext>
            </a:extLst>
          </p:cNvPr>
          <p:cNvSpPr/>
          <p:nvPr/>
        </p:nvSpPr>
        <p:spPr>
          <a:xfrm>
            <a:off x="3331029" y="326571"/>
            <a:ext cx="8588828" cy="1240972"/>
          </a:xfrm>
          <a:prstGeom prst="roundRect">
            <a:avLst/>
          </a:prstGeom>
          <a:solidFill>
            <a:srgbClr val="FFFF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1.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Đọc</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câu</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chuyện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về</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nhà</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trường</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thầy</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cô</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học</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sinh</a:t>
            </a:r>
            <a:endPar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Rounded Corners 2">
            <a:extLst>
              <a:ext uri="{FF2B5EF4-FFF2-40B4-BE49-F238E27FC236}">
                <a16:creationId xmlns:a16="http://schemas.microsoft.com/office/drawing/2014/main" id="{9C2E6039-9B27-2FDE-6BD9-ACB834D57F22}"/>
              </a:ext>
            </a:extLst>
          </p:cNvPr>
          <p:cNvSpPr/>
          <p:nvPr/>
        </p:nvSpPr>
        <p:spPr>
          <a:xfrm>
            <a:off x="3628726" y="1730830"/>
            <a:ext cx="8291132" cy="4942114"/>
          </a:xfrm>
          <a:custGeom>
            <a:avLst/>
            <a:gdLst>
              <a:gd name="connsiteX0" fmla="*/ 0 w 8291132"/>
              <a:gd name="connsiteY0" fmla="*/ 823702 h 4942114"/>
              <a:gd name="connsiteX1" fmla="*/ 823702 w 8291132"/>
              <a:gd name="connsiteY1" fmla="*/ 0 h 4942114"/>
              <a:gd name="connsiteX2" fmla="*/ 1288763 w 8291132"/>
              <a:gd name="connsiteY2" fmla="*/ 0 h 4942114"/>
              <a:gd name="connsiteX3" fmla="*/ 1886698 w 8291132"/>
              <a:gd name="connsiteY3" fmla="*/ 0 h 4942114"/>
              <a:gd name="connsiteX4" fmla="*/ 2551071 w 8291132"/>
              <a:gd name="connsiteY4" fmla="*/ 0 h 4942114"/>
              <a:gd name="connsiteX5" fmla="*/ 3281881 w 8291132"/>
              <a:gd name="connsiteY5" fmla="*/ 0 h 4942114"/>
              <a:gd name="connsiteX6" fmla="*/ 3946254 w 8291132"/>
              <a:gd name="connsiteY6" fmla="*/ 0 h 4942114"/>
              <a:gd name="connsiteX7" fmla="*/ 4411315 w 8291132"/>
              <a:gd name="connsiteY7" fmla="*/ 0 h 4942114"/>
              <a:gd name="connsiteX8" fmla="*/ 4876376 w 8291132"/>
              <a:gd name="connsiteY8" fmla="*/ 0 h 4942114"/>
              <a:gd name="connsiteX9" fmla="*/ 5540749 w 8291132"/>
              <a:gd name="connsiteY9" fmla="*/ 0 h 4942114"/>
              <a:gd name="connsiteX10" fmla="*/ 6271559 w 8291132"/>
              <a:gd name="connsiteY10" fmla="*/ 0 h 4942114"/>
              <a:gd name="connsiteX11" fmla="*/ 7467430 w 8291132"/>
              <a:gd name="connsiteY11" fmla="*/ 0 h 4942114"/>
              <a:gd name="connsiteX12" fmla="*/ 8291132 w 8291132"/>
              <a:gd name="connsiteY12" fmla="*/ 823702 h 4942114"/>
              <a:gd name="connsiteX13" fmla="*/ 8291132 w 8291132"/>
              <a:gd name="connsiteY13" fmla="*/ 1515591 h 4942114"/>
              <a:gd name="connsiteX14" fmla="*/ 8291132 w 8291132"/>
              <a:gd name="connsiteY14" fmla="*/ 2240427 h 4942114"/>
              <a:gd name="connsiteX15" fmla="*/ 8291132 w 8291132"/>
              <a:gd name="connsiteY15" fmla="*/ 2866422 h 4942114"/>
              <a:gd name="connsiteX16" fmla="*/ 8291132 w 8291132"/>
              <a:gd name="connsiteY16" fmla="*/ 3459470 h 4942114"/>
              <a:gd name="connsiteX17" fmla="*/ 8291132 w 8291132"/>
              <a:gd name="connsiteY17" fmla="*/ 4118412 h 4942114"/>
              <a:gd name="connsiteX18" fmla="*/ 7467430 w 8291132"/>
              <a:gd name="connsiteY18" fmla="*/ 4942114 h 4942114"/>
              <a:gd name="connsiteX19" fmla="*/ 6935932 w 8291132"/>
              <a:gd name="connsiteY19" fmla="*/ 4942114 h 4942114"/>
              <a:gd name="connsiteX20" fmla="*/ 6404434 w 8291132"/>
              <a:gd name="connsiteY20" fmla="*/ 4942114 h 4942114"/>
              <a:gd name="connsiteX21" fmla="*/ 5673623 w 8291132"/>
              <a:gd name="connsiteY21" fmla="*/ 4942114 h 4942114"/>
              <a:gd name="connsiteX22" fmla="*/ 5142125 w 8291132"/>
              <a:gd name="connsiteY22" fmla="*/ 4942114 h 4942114"/>
              <a:gd name="connsiteX23" fmla="*/ 4544190 w 8291132"/>
              <a:gd name="connsiteY23" fmla="*/ 4942114 h 4942114"/>
              <a:gd name="connsiteX24" fmla="*/ 4012691 w 8291132"/>
              <a:gd name="connsiteY24" fmla="*/ 4942114 h 4942114"/>
              <a:gd name="connsiteX25" fmla="*/ 3414756 w 8291132"/>
              <a:gd name="connsiteY25" fmla="*/ 4942114 h 4942114"/>
              <a:gd name="connsiteX26" fmla="*/ 2683946 w 8291132"/>
              <a:gd name="connsiteY26" fmla="*/ 4942114 h 4942114"/>
              <a:gd name="connsiteX27" fmla="*/ 1953136 w 8291132"/>
              <a:gd name="connsiteY27" fmla="*/ 4942114 h 4942114"/>
              <a:gd name="connsiteX28" fmla="*/ 1488075 w 8291132"/>
              <a:gd name="connsiteY28" fmla="*/ 4942114 h 4942114"/>
              <a:gd name="connsiteX29" fmla="*/ 823702 w 8291132"/>
              <a:gd name="connsiteY29" fmla="*/ 4942114 h 4942114"/>
              <a:gd name="connsiteX30" fmla="*/ 0 w 8291132"/>
              <a:gd name="connsiteY30" fmla="*/ 4118412 h 4942114"/>
              <a:gd name="connsiteX31" fmla="*/ 0 w 8291132"/>
              <a:gd name="connsiteY31" fmla="*/ 3525364 h 4942114"/>
              <a:gd name="connsiteX32" fmla="*/ 0 w 8291132"/>
              <a:gd name="connsiteY32" fmla="*/ 2833475 h 4942114"/>
              <a:gd name="connsiteX33" fmla="*/ 0 w 8291132"/>
              <a:gd name="connsiteY33" fmla="*/ 2108639 h 4942114"/>
              <a:gd name="connsiteX34" fmla="*/ 0 w 8291132"/>
              <a:gd name="connsiteY34" fmla="*/ 1449697 h 4942114"/>
              <a:gd name="connsiteX35" fmla="*/ 0 w 8291132"/>
              <a:gd name="connsiteY35" fmla="*/ 823702 h 494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1132" h="4942114" fill="none" extrusionOk="0">
                <a:moveTo>
                  <a:pt x="0" y="823702"/>
                </a:moveTo>
                <a:cubicBezTo>
                  <a:pt x="-12570" y="362455"/>
                  <a:pt x="411337" y="-28172"/>
                  <a:pt x="823702" y="0"/>
                </a:cubicBezTo>
                <a:cubicBezTo>
                  <a:pt x="920570" y="-8814"/>
                  <a:pt x="1116257" y="2016"/>
                  <a:pt x="1288763" y="0"/>
                </a:cubicBezTo>
                <a:cubicBezTo>
                  <a:pt x="1461269" y="-2016"/>
                  <a:pt x="1639705" y="10736"/>
                  <a:pt x="1886698" y="0"/>
                </a:cubicBezTo>
                <a:cubicBezTo>
                  <a:pt x="2133692" y="-10736"/>
                  <a:pt x="2277850" y="-7281"/>
                  <a:pt x="2551071" y="0"/>
                </a:cubicBezTo>
                <a:cubicBezTo>
                  <a:pt x="2824292" y="7281"/>
                  <a:pt x="3064377" y="-24094"/>
                  <a:pt x="3281881" y="0"/>
                </a:cubicBezTo>
                <a:cubicBezTo>
                  <a:pt x="3499385" y="24094"/>
                  <a:pt x="3667182" y="18778"/>
                  <a:pt x="3946254" y="0"/>
                </a:cubicBezTo>
                <a:cubicBezTo>
                  <a:pt x="4225326" y="-18778"/>
                  <a:pt x="4288145" y="-4095"/>
                  <a:pt x="4411315" y="0"/>
                </a:cubicBezTo>
                <a:cubicBezTo>
                  <a:pt x="4534485" y="4095"/>
                  <a:pt x="4671305" y="419"/>
                  <a:pt x="4876376" y="0"/>
                </a:cubicBezTo>
                <a:cubicBezTo>
                  <a:pt x="5081447" y="-419"/>
                  <a:pt x="5241577" y="2341"/>
                  <a:pt x="5540749" y="0"/>
                </a:cubicBezTo>
                <a:cubicBezTo>
                  <a:pt x="5839921" y="-2341"/>
                  <a:pt x="6061847" y="-6962"/>
                  <a:pt x="6271559" y="0"/>
                </a:cubicBezTo>
                <a:cubicBezTo>
                  <a:pt x="6481271" y="6962"/>
                  <a:pt x="6917253" y="-44126"/>
                  <a:pt x="7467430" y="0"/>
                </a:cubicBezTo>
                <a:cubicBezTo>
                  <a:pt x="7896112" y="-56864"/>
                  <a:pt x="8318214" y="382823"/>
                  <a:pt x="8291132" y="823702"/>
                </a:cubicBezTo>
                <a:cubicBezTo>
                  <a:pt x="8271388" y="1094965"/>
                  <a:pt x="8282866" y="1218993"/>
                  <a:pt x="8291132" y="1515591"/>
                </a:cubicBezTo>
                <a:cubicBezTo>
                  <a:pt x="8299398" y="1812189"/>
                  <a:pt x="8323191" y="2075098"/>
                  <a:pt x="8291132" y="2240427"/>
                </a:cubicBezTo>
                <a:cubicBezTo>
                  <a:pt x="8259073" y="2405756"/>
                  <a:pt x="8296763" y="2730959"/>
                  <a:pt x="8291132" y="2866422"/>
                </a:cubicBezTo>
                <a:cubicBezTo>
                  <a:pt x="8285501" y="3001886"/>
                  <a:pt x="8315458" y="3184787"/>
                  <a:pt x="8291132" y="3459470"/>
                </a:cubicBezTo>
                <a:cubicBezTo>
                  <a:pt x="8266806" y="3734153"/>
                  <a:pt x="8283625" y="3985292"/>
                  <a:pt x="8291132" y="4118412"/>
                </a:cubicBezTo>
                <a:cubicBezTo>
                  <a:pt x="8213457" y="4582621"/>
                  <a:pt x="7992150" y="4915384"/>
                  <a:pt x="7467430" y="4942114"/>
                </a:cubicBezTo>
                <a:cubicBezTo>
                  <a:pt x="7204869" y="4932843"/>
                  <a:pt x="7106778" y="4933087"/>
                  <a:pt x="6935932" y="4942114"/>
                </a:cubicBezTo>
                <a:cubicBezTo>
                  <a:pt x="6765086" y="4951141"/>
                  <a:pt x="6523988" y="4964267"/>
                  <a:pt x="6404434" y="4942114"/>
                </a:cubicBezTo>
                <a:cubicBezTo>
                  <a:pt x="6284880" y="4919961"/>
                  <a:pt x="6016576" y="4905612"/>
                  <a:pt x="5673623" y="4942114"/>
                </a:cubicBezTo>
                <a:cubicBezTo>
                  <a:pt x="5330670" y="4978616"/>
                  <a:pt x="5263266" y="4964503"/>
                  <a:pt x="5142125" y="4942114"/>
                </a:cubicBezTo>
                <a:cubicBezTo>
                  <a:pt x="5020984" y="4919725"/>
                  <a:pt x="4736774" y="4966445"/>
                  <a:pt x="4544190" y="4942114"/>
                </a:cubicBezTo>
                <a:cubicBezTo>
                  <a:pt x="4351607" y="4917783"/>
                  <a:pt x="4156568" y="4926213"/>
                  <a:pt x="4012691" y="4942114"/>
                </a:cubicBezTo>
                <a:cubicBezTo>
                  <a:pt x="3868814" y="4958015"/>
                  <a:pt x="3608173" y="4952518"/>
                  <a:pt x="3414756" y="4942114"/>
                </a:cubicBezTo>
                <a:cubicBezTo>
                  <a:pt x="3221340" y="4931710"/>
                  <a:pt x="3040129" y="4937240"/>
                  <a:pt x="2683946" y="4942114"/>
                </a:cubicBezTo>
                <a:cubicBezTo>
                  <a:pt x="2327763" y="4946989"/>
                  <a:pt x="2139574" y="4970827"/>
                  <a:pt x="1953136" y="4942114"/>
                </a:cubicBezTo>
                <a:cubicBezTo>
                  <a:pt x="1766698" y="4913402"/>
                  <a:pt x="1632589" y="4945638"/>
                  <a:pt x="1488075" y="4942114"/>
                </a:cubicBezTo>
                <a:cubicBezTo>
                  <a:pt x="1343561" y="4938590"/>
                  <a:pt x="1043406" y="4954180"/>
                  <a:pt x="823702" y="4942114"/>
                </a:cubicBezTo>
                <a:cubicBezTo>
                  <a:pt x="454195" y="4931082"/>
                  <a:pt x="59786" y="4566508"/>
                  <a:pt x="0" y="4118412"/>
                </a:cubicBezTo>
                <a:cubicBezTo>
                  <a:pt x="-18188" y="3931490"/>
                  <a:pt x="27330" y="3663023"/>
                  <a:pt x="0" y="3525364"/>
                </a:cubicBezTo>
                <a:cubicBezTo>
                  <a:pt x="-27330" y="3387705"/>
                  <a:pt x="-28062" y="3125043"/>
                  <a:pt x="0" y="2833475"/>
                </a:cubicBezTo>
                <a:cubicBezTo>
                  <a:pt x="28062" y="2541907"/>
                  <a:pt x="22412" y="2286876"/>
                  <a:pt x="0" y="2108639"/>
                </a:cubicBezTo>
                <a:cubicBezTo>
                  <a:pt x="-22412" y="1930402"/>
                  <a:pt x="6961" y="1700911"/>
                  <a:pt x="0" y="1449697"/>
                </a:cubicBezTo>
                <a:cubicBezTo>
                  <a:pt x="-6961" y="1198483"/>
                  <a:pt x="-7726" y="1024573"/>
                  <a:pt x="0" y="823702"/>
                </a:cubicBezTo>
                <a:close/>
              </a:path>
              <a:path w="8291132" h="4942114" stroke="0" extrusionOk="0">
                <a:moveTo>
                  <a:pt x="0" y="823702"/>
                </a:moveTo>
                <a:cubicBezTo>
                  <a:pt x="-45898" y="378266"/>
                  <a:pt x="363430" y="9367"/>
                  <a:pt x="823702" y="0"/>
                </a:cubicBezTo>
                <a:cubicBezTo>
                  <a:pt x="1174132" y="11378"/>
                  <a:pt x="1373649" y="-33748"/>
                  <a:pt x="1554512" y="0"/>
                </a:cubicBezTo>
                <a:cubicBezTo>
                  <a:pt x="1735375" y="33748"/>
                  <a:pt x="1938373" y="9328"/>
                  <a:pt x="2086010" y="0"/>
                </a:cubicBezTo>
                <a:cubicBezTo>
                  <a:pt x="2233647" y="-9328"/>
                  <a:pt x="2396348" y="-7910"/>
                  <a:pt x="2551071" y="0"/>
                </a:cubicBezTo>
                <a:cubicBezTo>
                  <a:pt x="2705794" y="7910"/>
                  <a:pt x="2877614" y="2493"/>
                  <a:pt x="3082570" y="0"/>
                </a:cubicBezTo>
                <a:cubicBezTo>
                  <a:pt x="3287526" y="-2493"/>
                  <a:pt x="3580665" y="15682"/>
                  <a:pt x="3813380" y="0"/>
                </a:cubicBezTo>
                <a:cubicBezTo>
                  <a:pt x="4046095" y="-15682"/>
                  <a:pt x="4148303" y="3102"/>
                  <a:pt x="4278441" y="0"/>
                </a:cubicBezTo>
                <a:cubicBezTo>
                  <a:pt x="4408579" y="-3102"/>
                  <a:pt x="4798223" y="24440"/>
                  <a:pt x="5075688" y="0"/>
                </a:cubicBezTo>
                <a:cubicBezTo>
                  <a:pt x="5353153" y="-24440"/>
                  <a:pt x="5401065" y="19070"/>
                  <a:pt x="5607186" y="0"/>
                </a:cubicBezTo>
                <a:cubicBezTo>
                  <a:pt x="5813307" y="-19070"/>
                  <a:pt x="6013522" y="10455"/>
                  <a:pt x="6138684" y="0"/>
                </a:cubicBezTo>
                <a:cubicBezTo>
                  <a:pt x="6263846" y="-10455"/>
                  <a:pt x="6636050" y="-22157"/>
                  <a:pt x="6803057" y="0"/>
                </a:cubicBezTo>
                <a:cubicBezTo>
                  <a:pt x="6970064" y="22157"/>
                  <a:pt x="7247090" y="-31560"/>
                  <a:pt x="7467430" y="0"/>
                </a:cubicBezTo>
                <a:cubicBezTo>
                  <a:pt x="7963099" y="10049"/>
                  <a:pt x="8280398" y="456188"/>
                  <a:pt x="8291132" y="823702"/>
                </a:cubicBezTo>
                <a:cubicBezTo>
                  <a:pt x="8301701" y="1126442"/>
                  <a:pt x="8292250" y="1288120"/>
                  <a:pt x="8291132" y="1449697"/>
                </a:cubicBezTo>
                <a:cubicBezTo>
                  <a:pt x="8290014" y="1611274"/>
                  <a:pt x="8278671" y="1849216"/>
                  <a:pt x="8291132" y="2009798"/>
                </a:cubicBezTo>
                <a:cubicBezTo>
                  <a:pt x="8303593" y="2170380"/>
                  <a:pt x="8282218" y="2533992"/>
                  <a:pt x="8291132" y="2701687"/>
                </a:cubicBezTo>
                <a:cubicBezTo>
                  <a:pt x="8300046" y="2869382"/>
                  <a:pt x="8298090" y="3106694"/>
                  <a:pt x="8291132" y="3393576"/>
                </a:cubicBezTo>
                <a:cubicBezTo>
                  <a:pt x="8284174" y="3680458"/>
                  <a:pt x="8270865" y="3830757"/>
                  <a:pt x="8291132" y="4118412"/>
                </a:cubicBezTo>
                <a:cubicBezTo>
                  <a:pt x="8260048" y="4630576"/>
                  <a:pt x="7930299" y="4858363"/>
                  <a:pt x="7467430" y="4942114"/>
                </a:cubicBezTo>
                <a:cubicBezTo>
                  <a:pt x="7271471" y="4917282"/>
                  <a:pt x="6963096" y="4933527"/>
                  <a:pt x="6736620" y="4942114"/>
                </a:cubicBezTo>
                <a:cubicBezTo>
                  <a:pt x="6510144" y="4950702"/>
                  <a:pt x="6419361" y="4912280"/>
                  <a:pt x="6138684" y="4942114"/>
                </a:cubicBezTo>
                <a:cubicBezTo>
                  <a:pt x="5858007" y="4971948"/>
                  <a:pt x="5826937" y="4932403"/>
                  <a:pt x="5540749" y="4942114"/>
                </a:cubicBezTo>
                <a:cubicBezTo>
                  <a:pt x="5254561" y="4951825"/>
                  <a:pt x="5268703" y="4929162"/>
                  <a:pt x="5075688" y="4942114"/>
                </a:cubicBezTo>
                <a:cubicBezTo>
                  <a:pt x="4882673" y="4955066"/>
                  <a:pt x="4480971" y="4973579"/>
                  <a:pt x="4278441" y="4942114"/>
                </a:cubicBezTo>
                <a:cubicBezTo>
                  <a:pt x="4075911" y="4910649"/>
                  <a:pt x="3867013" y="4933827"/>
                  <a:pt x="3746942" y="4942114"/>
                </a:cubicBezTo>
                <a:cubicBezTo>
                  <a:pt x="3626871" y="4950401"/>
                  <a:pt x="3296930" y="4942688"/>
                  <a:pt x="3149007" y="4942114"/>
                </a:cubicBezTo>
                <a:cubicBezTo>
                  <a:pt x="3001085" y="4941540"/>
                  <a:pt x="2772548" y="4931952"/>
                  <a:pt x="2418197" y="4942114"/>
                </a:cubicBezTo>
                <a:cubicBezTo>
                  <a:pt x="2063846" y="4952277"/>
                  <a:pt x="2091829" y="4952175"/>
                  <a:pt x="1953136" y="4942114"/>
                </a:cubicBezTo>
                <a:cubicBezTo>
                  <a:pt x="1814443" y="4932053"/>
                  <a:pt x="1171514" y="4961330"/>
                  <a:pt x="823702" y="4942114"/>
                </a:cubicBezTo>
                <a:cubicBezTo>
                  <a:pt x="385275" y="4829690"/>
                  <a:pt x="-103582" y="4539975"/>
                  <a:pt x="0" y="4118412"/>
                </a:cubicBezTo>
                <a:cubicBezTo>
                  <a:pt x="-33363" y="3922438"/>
                  <a:pt x="9665" y="3742922"/>
                  <a:pt x="0" y="3426523"/>
                </a:cubicBezTo>
                <a:cubicBezTo>
                  <a:pt x="-9665" y="3110124"/>
                  <a:pt x="-19410" y="3104185"/>
                  <a:pt x="0" y="2866422"/>
                </a:cubicBezTo>
                <a:cubicBezTo>
                  <a:pt x="19410" y="2628659"/>
                  <a:pt x="-29572" y="2451444"/>
                  <a:pt x="0" y="2174533"/>
                </a:cubicBezTo>
                <a:cubicBezTo>
                  <a:pt x="29572" y="1897622"/>
                  <a:pt x="-34234" y="1790473"/>
                  <a:pt x="0" y="1449697"/>
                </a:cubicBezTo>
                <a:cubicBezTo>
                  <a:pt x="34234" y="1108921"/>
                  <a:pt x="3973" y="1125336"/>
                  <a:pt x="0" y="823702"/>
                </a:cubicBezTo>
                <a:close/>
              </a:path>
            </a:pathLst>
          </a:custGeom>
          <a:solidFill>
            <a:schemeClr val="bg1">
              <a:alpha val="99000"/>
            </a:schemeClr>
          </a:solidFill>
          <a:ln w="38100">
            <a:solidFill>
              <a:srgbClr val="52D9DF"/>
            </a:solidFill>
            <a:extLst>
              <a:ext uri="{C807C97D-BFC1-408E-A445-0C87EB9F89A2}">
                <ask:lineSketchStyleProps xmlns="" xmlns:ask="http://schemas.microsoft.com/office/drawing/2018/sketchyshapes" sd="3392922542">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“Thầy hiệu trưởng của chúng tôi là một người ôn hoà, dễ mến,... Sáng nào thầy cũng là người đầu tiên đến trường. Thầy chờ học sinh đến lớp, chờ phụ huynh tìm gặp mình nói chuyện. Khi tan học, thầy là người cuối cùng rời khỏi trường. Bởi vì thầy phải đi kiểm tra ở quanh trường xem có học sinh nào đi trên đường mà không chú ý an toàn hay không, xem có học sinh nào mải chơi không về nhà hay không...</a:t>
            </a:r>
            <a:r>
              <a:rPr lang="en-US" sz="3200"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E7BF5BC0-6155-FB34-6745-38AEE4BFB57B}"/>
              </a:ext>
            </a:extLst>
          </p:cNvPr>
          <p:cNvPicPr>
            <a:picLocks noChangeAspect="1"/>
          </p:cNvPicPr>
          <p:nvPr/>
        </p:nvPicPr>
        <p:blipFill>
          <a:blip r:embed="rId2"/>
          <a:srcRect l="1027" t="5121" b="4084"/>
          <a:stretch/>
        </p:blipFill>
        <p:spPr>
          <a:xfrm>
            <a:off x="964571" y="3668486"/>
            <a:ext cx="2507973" cy="2862943"/>
          </a:xfrm>
          <a:prstGeom prst="rect">
            <a:avLst/>
          </a:prstGeom>
          <a:scene3d>
            <a:camera prst="perspectiveRight"/>
            <a:lightRig rig="threePt" dir="t"/>
          </a:scene3d>
        </p:spPr>
      </p:pic>
    </p:spTree>
    <p:extLst>
      <p:ext uri="{BB962C8B-B14F-4D97-AF65-F5344CB8AC3E}">
        <p14:creationId xmlns:p14="http://schemas.microsoft.com/office/powerpoint/2010/main" val="232506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6A747EB-4427-EC67-F5C3-B2D889A20132}"/>
              </a:ext>
            </a:extLst>
          </p:cNvPr>
          <p:cNvSpPr/>
          <p:nvPr/>
        </p:nvSpPr>
        <p:spPr>
          <a:xfrm>
            <a:off x="1888672" y="1186542"/>
            <a:ext cx="8588828" cy="794657"/>
          </a:xfrm>
          <a:prstGeom prst="roundRect">
            <a:avLst/>
          </a:prstGeom>
          <a:solidFill>
            <a:srgbClr val="FFFF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2. </a:t>
            </a:r>
            <a:r>
              <a:rPr lang="en-US" sz="4000"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Viết</a:t>
            </a:r>
            <a:r>
              <a:rPr lang="en-US" sz="4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phiếu</a:t>
            </a:r>
            <a:r>
              <a:rPr lang="en-US" sz="4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đọc</a:t>
            </a:r>
            <a:r>
              <a:rPr lang="en-US" sz="4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sách</a:t>
            </a:r>
            <a:r>
              <a:rPr lang="en-US" sz="4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theo</a:t>
            </a:r>
            <a:r>
              <a:rPr lang="en-US" sz="4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mẫu</a:t>
            </a:r>
            <a:endParaRPr lang="en-US" sz="40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DDD4F08-11B9-235B-871F-4961D5CD7DDC}"/>
              </a:ext>
            </a:extLst>
          </p:cNvPr>
          <p:cNvPicPr>
            <a:picLocks noChangeAspect="1"/>
          </p:cNvPicPr>
          <p:nvPr/>
        </p:nvPicPr>
        <p:blipFill>
          <a:blip r:embed="rId2"/>
          <a:stretch>
            <a:fillRect/>
          </a:stretch>
        </p:blipFill>
        <p:spPr>
          <a:xfrm>
            <a:off x="914400" y="2558143"/>
            <a:ext cx="10178143" cy="2951145"/>
          </a:xfrm>
          <a:prstGeom prst="rect">
            <a:avLst/>
          </a:prstGeom>
        </p:spPr>
      </p:pic>
    </p:spTree>
    <p:extLst>
      <p:ext uri="{BB962C8B-B14F-4D97-AF65-F5344CB8AC3E}">
        <p14:creationId xmlns:p14="http://schemas.microsoft.com/office/powerpoint/2010/main" val="77179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B788B4-4B3D-29D5-336A-CD3A3C11B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806" y="206828"/>
            <a:ext cx="4678622" cy="6063343"/>
          </a:xfrm>
          <a:prstGeom prst="rect">
            <a:avLst/>
          </a:prstGeom>
        </p:spPr>
      </p:pic>
    </p:spTree>
    <p:extLst>
      <p:ext uri="{BB962C8B-B14F-4D97-AF65-F5344CB8AC3E}">
        <p14:creationId xmlns:p14="http://schemas.microsoft.com/office/powerpoint/2010/main" val="321491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B1DD667-A0D5-DD9B-E3DE-E88D70E59F22}"/>
              </a:ext>
            </a:extLst>
          </p:cNvPr>
          <p:cNvSpPr/>
          <p:nvPr/>
        </p:nvSpPr>
        <p:spPr>
          <a:xfrm>
            <a:off x="3363686" y="511627"/>
            <a:ext cx="8588828" cy="2917373"/>
          </a:xfrm>
          <a:prstGeom prst="roundRect">
            <a:avLst/>
          </a:prstGeom>
          <a:solidFill>
            <a:srgbClr val="FFFF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3.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Dựa</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vào</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những</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ghi</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chép</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trong</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phiếu</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đọc</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sách</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trao</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đổi</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bạn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về</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nội</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dung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ý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nghĩa</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câu</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chuyện</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đã</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2060"/>
                </a:solidFill>
                <a:latin typeface="Tahoma" panose="020B0604030504040204" pitchFamily="34" charset="0"/>
                <a:ea typeface="Tahoma" panose="020B0604030504040204" pitchFamily="34" charset="0"/>
                <a:cs typeface="Tahoma" panose="020B0604030504040204" pitchFamily="34" charset="0"/>
              </a:rPr>
              <a:t>đọc</a:t>
            </a:r>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70178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319</Words>
  <Application>Microsoft Office PowerPoint</Application>
  <PresentationFormat>Widescreen</PresentationFormat>
  <Paragraphs>9</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Cambria</vt:lpstr>
      <vt:lpstr>SVN-Newton</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Administrator</cp:lastModifiedBy>
  <cp:revision>5</cp:revision>
  <dcterms:created xsi:type="dcterms:W3CDTF">2024-09-25T13:59:14Z</dcterms:created>
  <dcterms:modified xsi:type="dcterms:W3CDTF">2024-11-12T05:25:40Z</dcterms:modified>
</cp:coreProperties>
</file>