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257" r:id="rId2"/>
    <p:sldId id="260" r:id="rId3"/>
    <p:sldId id="293" r:id="rId4"/>
    <p:sldId id="294" r:id="rId5"/>
    <p:sldId id="269" r:id="rId6"/>
    <p:sldId id="297" r:id="rId7"/>
  </p:sldIdLst>
  <p:sldSz cx="12192000" cy="6858000"/>
  <p:notesSz cx="6858000" cy="9144000"/>
  <p:embeddedFontLst>
    <p:embeddedFont>
      <p:font typeface="#9Slide05 Garris" panose="020B0604020202020204" charset="0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Tahoma" panose="020B0604030504040204" pitchFamily="34" charset="0"/>
      <p:regular r:id="rId18"/>
      <p:bold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295" autoAdjust="0"/>
  </p:normalViewPr>
  <p:slideViewPr>
    <p:cSldViewPr snapToGrid="0">
      <p:cViewPr varScale="1">
        <p:scale>
          <a:sx n="63" d="100"/>
          <a:sy n="63" d="100"/>
        </p:scale>
        <p:origin x="24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8C02-7F45-4A9E-B31B-19CFB9FE765B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8C1CA-33C0-4953-A665-EDDCE4BB3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5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cover Hanoi: Top Attractions and Hidden Gems » Agoda: See The World ...">
            <a:extLst>
              <a:ext uri="{FF2B5EF4-FFF2-40B4-BE49-F238E27FC236}">
                <a16:creationId xmlns:a16="http://schemas.microsoft.com/office/drawing/2014/main" id="{1011DF4D-CFE2-210A-AB40-E32F0CDFE5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12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him trên lịch sử Việt nam">
            <a:extLst>
              <a:ext uri="{FF2B5EF4-FFF2-40B4-BE49-F238E27FC236}">
                <a16:creationId xmlns:a16="http://schemas.microsoft.com/office/drawing/2014/main" id="{5E5087B2-0D57-A282-626D-B8E507B9B2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53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àng thành Thăng Long-Di tích lịch sử nghìn năm">
            <a:extLst>
              <a:ext uri="{FF2B5EF4-FFF2-40B4-BE49-F238E27FC236}">
                <a16:creationId xmlns:a16="http://schemas.microsoft.com/office/drawing/2014/main" id="{23B2923B-A3E0-3322-BC88-68832BCA35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749" y="4933189"/>
            <a:ext cx="4141558" cy="27630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89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him trên lịch sử Việt nam">
            <a:extLst>
              <a:ext uri="{FF2B5EF4-FFF2-40B4-BE49-F238E27FC236}">
                <a16:creationId xmlns:a16="http://schemas.microsoft.com/office/drawing/2014/main" id="{4CEDF697-5C9F-DE58-4C12-62F224A0E2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537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01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84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scover Hanoi: Top Attractions and Hidden Gems » Agoda: See The World ...">
            <a:extLst>
              <a:ext uri="{FF2B5EF4-FFF2-40B4-BE49-F238E27FC236}">
                <a16:creationId xmlns:a16="http://schemas.microsoft.com/office/drawing/2014/main" id="{1011DF4D-CFE2-210A-AB40-E32F0CDFE5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3234F1-220C-3541-F7BE-31391C080529}"/>
              </a:ext>
            </a:extLst>
          </p:cNvPr>
          <p:cNvSpPr/>
          <p:nvPr userDrawn="1"/>
        </p:nvSpPr>
        <p:spPr>
          <a:xfrm>
            <a:off x="198120" y="289560"/>
            <a:ext cx="11780520" cy="6324600"/>
          </a:xfrm>
          <a:custGeom>
            <a:avLst/>
            <a:gdLst>
              <a:gd name="connsiteX0" fmla="*/ 0 w 11780520"/>
              <a:gd name="connsiteY0" fmla="*/ 1054121 h 6324600"/>
              <a:gd name="connsiteX1" fmla="*/ 1054121 w 11780520"/>
              <a:gd name="connsiteY1" fmla="*/ 0 h 6324600"/>
              <a:gd name="connsiteX2" fmla="*/ 1454830 w 11780520"/>
              <a:gd name="connsiteY2" fmla="*/ 0 h 6324600"/>
              <a:gd name="connsiteX3" fmla="*/ 1855538 w 11780520"/>
              <a:gd name="connsiteY3" fmla="*/ 0 h 6324600"/>
              <a:gd name="connsiteX4" fmla="*/ 2352970 w 11780520"/>
              <a:gd name="connsiteY4" fmla="*/ 0 h 6324600"/>
              <a:gd name="connsiteX5" fmla="*/ 2850401 w 11780520"/>
              <a:gd name="connsiteY5" fmla="*/ 0 h 6324600"/>
              <a:gd name="connsiteX6" fmla="*/ 3444555 w 11780520"/>
              <a:gd name="connsiteY6" fmla="*/ 0 h 6324600"/>
              <a:gd name="connsiteX7" fmla="*/ 4038710 w 11780520"/>
              <a:gd name="connsiteY7" fmla="*/ 0 h 6324600"/>
              <a:gd name="connsiteX8" fmla="*/ 4826309 w 11780520"/>
              <a:gd name="connsiteY8" fmla="*/ 0 h 6324600"/>
              <a:gd name="connsiteX9" fmla="*/ 5517186 w 11780520"/>
              <a:gd name="connsiteY9" fmla="*/ 0 h 6324600"/>
              <a:gd name="connsiteX10" fmla="*/ 6304786 w 11780520"/>
              <a:gd name="connsiteY10" fmla="*/ 0 h 6324600"/>
              <a:gd name="connsiteX11" fmla="*/ 6802218 w 11780520"/>
              <a:gd name="connsiteY11" fmla="*/ 0 h 6324600"/>
              <a:gd name="connsiteX12" fmla="*/ 7396372 w 11780520"/>
              <a:gd name="connsiteY12" fmla="*/ 0 h 6324600"/>
              <a:gd name="connsiteX13" fmla="*/ 8087249 w 11780520"/>
              <a:gd name="connsiteY13" fmla="*/ 0 h 6324600"/>
              <a:gd name="connsiteX14" fmla="*/ 8971571 w 11780520"/>
              <a:gd name="connsiteY14" fmla="*/ 0 h 6324600"/>
              <a:gd name="connsiteX15" fmla="*/ 9469003 w 11780520"/>
              <a:gd name="connsiteY15" fmla="*/ 0 h 6324600"/>
              <a:gd name="connsiteX16" fmla="*/ 10726399 w 11780520"/>
              <a:gd name="connsiteY16" fmla="*/ 0 h 6324600"/>
              <a:gd name="connsiteX17" fmla="*/ 11780520 w 11780520"/>
              <a:gd name="connsiteY17" fmla="*/ 1054121 h 6324600"/>
              <a:gd name="connsiteX18" fmla="*/ 11780520 w 11780520"/>
              <a:gd name="connsiteY18" fmla="*/ 1698621 h 6324600"/>
              <a:gd name="connsiteX19" fmla="*/ 11780520 w 11780520"/>
              <a:gd name="connsiteY19" fmla="*/ 2343122 h 6324600"/>
              <a:gd name="connsiteX20" fmla="*/ 11780520 w 11780520"/>
              <a:gd name="connsiteY20" fmla="*/ 2987622 h 6324600"/>
              <a:gd name="connsiteX21" fmla="*/ 11780520 w 11780520"/>
              <a:gd name="connsiteY21" fmla="*/ 3589959 h 6324600"/>
              <a:gd name="connsiteX22" fmla="*/ 11780520 w 11780520"/>
              <a:gd name="connsiteY22" fmla="*/ 4192296 h 6324600"/>
              <a:gd name="connsiteX23" fmla="*/ 11780520 w 11780520"/>
              <a:gd name="connsiteY23" fmla="*/ 4752469 h 6324600"/>
              <a:gd name="connsiteX24" fmla="*/ 11780520 w 11780520"/>
              <a:gd name="connsiteY24" fmla="*/ 5270479 h 6324600"/>
              <a:gd name="connsiteX25" fmla="*/ 10726399 w 11780520"/>
              <a:gd name="connsiteY25" fmla="*/ 6324600 h 6324600"/>
              <a:gd name="connsiteX26" fmla="*/ 9842076 w 11780520"/>
              <a:gd name="connsiteY26" fmla="*/ 6324600 h 6324600"/>
              <a:gd name="connsiteX27" fmla="*/ 9344645 w 11780520"/>
              <a:gd name="connsiteY27" fmla="*/ 6324600 h 6324600"/>
              <a:gd name="connsiteX28" fmla="*/ 8557045 w 11780520"/>
              <a:gd name="connsiteY28" fmla="*/ 6324600 h 6324600"/>
              <a:gd name="connsiteX29" fmla="*/ 7962891 w 11780520"/>
              <a:gd name="connsiteY29" fmla="*/ 6324600 h 6324600"/>
              <a:gd name="connsiteX30" fmla="*/ 7562182 w 11780520"/>
              <a:gd name="connsiteY30" fmla="*/ 6324600 h 6324600"/>
              <a:gd name="connsiteX31" fmla="*/ 7161474 w 11780520"/>
              <a:gd name="connsiteY31" fmla="*/ 6324600 h 6324600"/>
              <a:gd name="connsiteX32" fmla="*/ 6760765 w 11780520"/>
              <a:gd name="connsiteY32" fmla="*/ 6324600 h 6324600"/>
              <a:gd name="connsiteX33" fmla="*/ 6166611 w 11780520"/>
              <a:gd name="connsiteY33" fmla="*/ 6324600 h 6324600"/>
              <a:gd name="connsiteX34" fmla="*/ 5669179 w 11780520"/>
              <a:gd name="connsiteY34" fmla="*/ 6324600 h 6324600"/>
              <a:gd name="connsiteX35" fmla="*/ 4881580 w 11780520"/>
              <a:gd name="connsiteY35" fmla="*/ 6324600 h 6324600"/>
              <a:gd name="connsiteX36" fmla="*/ 4190703 w 11780520"/>
              <a:gd name="connsiteY36" fmla="*/ 6324600 h 6324600"/>
              <a:gd name="connsiteX37" fmla="*/ 3789994 w 11780520"/>
              <a:gd name="connsiteY37" fmla="*/ 6324600 h 6324600"/>
              <a:gd name="connsiteX38" fmla="*/ 3002394 w 11780520"/>
              <a:gd name="connsiteY38" fmla="*/ 6324600 h 6324600"/>
              <a:gd name="connsiteX39" fmla="*/ 2311517 w 11780520"/>
              <a:gd name="connsiteY39" fmla="*/ 6324600 h 6324600"/>
              <a:gd name="connsiteX40" fmla="*/ 1054121 w 11780520"/>
              <a:gd name="connsiteY40" fmla="*/ 6324600 h 6324600"/>
              <a:gd name="connsiteX41" fmla="*/ 0 w 11780520"/>
              <a:gd name="connsiteY41" fmla="*/ 5270479 h 6324600"/>
              <a:gd name="connsiteX42" fmla="*/ 0 w 11780520"/>
              <a:gd name="connsiteY42" fmla="*/ 4752469 h 6324600"/>
              <a:gd name="connsiteX43" fmla="*/ 0 w 11780520"/>
              <a:gd name="connsiteY43" fmla="*/ 4234460 h 6324600"/>
              <a:gd name="connsiteX44" fmla="*/ 0 w 11780520"/>
              <a:gd name="connsiteY44" fmla="*/ 3758613 h 6324600"/>
              <a:gd name="connsiteX45" fmla="*/ 0 w 11780520"/>
              <a:gd name="connsiteY45" fmla="*/ 3282767 h 6324600"/>
              <a:gd name="connsiteX46" fmla="*/ 0 w 11780520"/>
              <a:gd name="connsiteY46" fmla="*/ 2680431 h 6324600"/>
              <a:gd name="connsiteX47" fmla="*/ 0 w 11780520"/>
              <a:gd name="connsiteY47" fmla="*/ 2162421 h 6324600"/>
              <a:gd name="connsiteX48" fmla="*/ 0 w 11780520"/>
              <a:gd name="connsiteY48" fmla="*/ 1054121 h 632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780520" h="6324600" fill="none" extrusionOk="0">
                <a:moveTo>
                  <a:pt x="0" y="1054121"/>
                </a:moveTo>
                <a:cubicBezTo>
                  <a:pt x="40526" y="610161"/>
                  <a:pt x="558888" y="-110829"/>
                  <a:pt x="1054121" y="0"/>
                </a:cubicBezTo>
                <a:cubicBezTo>
                  <a:pt x="1208411" y="-16943"/>
                  <a:pt x="1338159" y="-14695"/>
                  <a:pt x="1454830" y="0"/>
                </a:cubicBezTo>
                <a:cubicBezTo>
                  <a:pt x="1571501" y="14695"/>
                  <a:pt x="1713917" y="1644"/>
                  <a:pt x="1855538" y="0"/>
                </a:cubicBezTo>
                <a:cubicBezTo>
                  <a:pt x="1997159" y="-1644"/>
                  <a:pt x="2108251" y="-14506"/>
                  <a:pt x="2352970" y="0"/>
                </a:cubicBezTo>
                <a:cubicBezTo>
                  <a:pt x="2597689" y="14506"/>
                  <a:pt x="2731470" y="131"/>
                  <a:pt x="2850401" y="0"/>
                </a:cubicBezTo>
                <a:cubicBezTo>
                  <a:pt x="2969332" y="-131"/>
                  <a:pt x="3253079" y="-5603"/>
                  <a:pt x="3444555" y="0"/>
                </a:cubicBezTo>
                <a:cubicBezTo>
                  <a:pt x="3636031" y="5603"/>
                  <a:pt x="3892366" y="-6569"/>
                  <a:pt x="4038710" y="0"/>
                </a:cubicBezTo>
                <a:cubicBezTo>
                  <a:pt x="4185055" y="6569"/>
                  <a:pt x="4595223" y="36521"/>
                  <a:pt x="4826309" y="0"/>
                </a:cubicBezTo>
                <a:cubicBezTo>
                  <a:pt x="5057395" y="-36521"/>
                  <a:pt x="5312619" y="1473"/>
                  <a:pt x="5517186" y="0"/>
                </a:cubicBezTo>
                <a:cubicBezTo>
                  <a:pt x="5721753" y="-1473"/>
                  <a:pt x="6062779" y="28392"/>
                  <a:pt x="6304786" y="0"/>
                </a:cubicBezTo>
                <a:cubicBezTo>
                  <a:pt x="6546793" y="-28392"/>
                  <a:pt x="6645642" y="-23998"/>
                  <a:pt x="6802218" y="0"/>
                </a:cubicBezTo>
                <a:cubicBezTo>
                  <a:pt x="6958794" y="23998"/>
                  <a:pt x="7206341" y="24785"/>
                  <a:pt x="7396372" y="0"/>
                </a:cubicBezTo>
                <a:cubicBezTo>
                  <a:pt x="7586403" y="-24785"/>
                  <a:pt x="7843421" y="18904"/>
                  <a:pt x="8087249" y="0"/>
                </a:cubicBezTo>
                <a:cubicBezTo>
                  <a:pt x="8331077" y="-18904"/>
                  <a:pt x="8750278" y="5233"/>
                  <a:pt x="8971571" y="0"/>
                </a:cubicBezTo>
                <a:cubicBezTo>
                  <a:pt x="9192864" y="-5233"/>
                  <a:pt x="9221383" y="13744"/>
                  <a:pt x="9469003" y="0"/>
                </a:cubicBezTo>
                <a:cubicBezTo>
                  <a:pt x="9716623" y="-13744"/>
                  <a:pt x="10420763" y="-55836"/>
                  <a:pt x="10726399" y="0"/>
                </a:cubicBezTo>
                <a:cubicBezTo>
                  <a:pt x="11290955" y="-11719"/>
                  <a:pt x="11788607" y="444908"/>
                  <a:pt x="11780520" y="1054121"/>
                </a:cubicBezTo>
                <a:cubicBezTo>
                  <a:pt x="11749643" y="1323645"/>
                  <a:pt x="11759490" y="1405400"/>
                  <a:pt x="11780520" y="1698621"/>
                </a:cubicBezTo>
                <a:cubicBezTo>
                  <a:pt x="11801550" y="1991842"/>
                  <a:pt x="11778222" y="2104276"/>
                  <a:pt x="11780520" y="2343122"/>
                </a:cubicBezTo>
                <a:cubicBezTo>
                  <a:pt x="11782818" y="2581968"/>
                  <a:pt x="11777902" y="2724160"/>
                  <a:pt x="11780520" y="2987622"/>
                </a:cubicBezTo>
                <a:cubicBezTo>
                  <a:pt x="11783138" y="3251084"/>
                  <a:pt x="11777567" y="3327127"/>
                  <a:pt x="11780520" y="3589959"/>
                </a:cubicBezTo>
                <a:cubicBezTo>
                  <a:pt x="11783473" y="3852791"/>
                  <a:pt x="11773071" y="3952624"/>
                  <a:pt x="11780520" y="4192296"/>
                </a:cubicBezTo>
                <a:cubicBezTo>
                  <a:pt x="11787969" y="4431968"/>
                  <a:pt x="11756613" y="4535904"/>
                  <a:pt x="11780520" y="4752469"/>
                </a:cubicBezTo>
                <a:cubicBezTo>
                  <a:pt x="11804427" y="4969034"/>
                  <a:pt x="11758145" y="5163252"/>
                  <a:pt x="11780520" y="5270479"/>
                </a:cubicBezTo>
                <a:cubicBezTo>
                  <a:pt x="11713497" y="5837317"/>
                  <a:pt x="11375304" y="6200315"/>
                  <a:pt x="10726399" y="6324600"/>
                </a:cubicBezTo>
                <a:cubicBezTo>
                  <a:pt x="10325353" y="6360853"/>
                  <a:pt x="10140169" y="6350565"/>
                  <a:pt x="9842076" y="6324600"/>
                </a:cubicBezTo>
                <a:cubicBezTo>
                  <a:pt x="9543983" y="6298635"/>
                  <a:pt x="9452726" y="6335156"/>
                  <a:pt x="9344645" y="6324600"/>
                </a:cubicBezTo>
                <a:cubicBezTo>
                  <a:pt x="9236564" y="6314044"/>
                  <a:pt x="8865642" y="6292199"/>
                  <a:pt x="8557045" y="6324600"/>
                </a:cubicBezTo>
                <a:cubicBezTo>
                  <a:pt x="8248448" y="6357001"/>
                  <a:pt x="8188670" y="6334404"/>
                  <a:pt x="7962891" y="6324600"/>
                </a:cubicBezTo>
                <a:cubicBezTo>
                  <a:pt x="7737112" y="6314796"/>
                  <a:pt x="7671353" y="6329156"/>
                  <a:pt x="7562182" y="6324600"/>
                </a:cubicBezTo>
                <a:cubicBezTo>
                  <a:pt x="7453011" y="6320044"/>
                  <a:pt x="7265566" y="6334098"/>
                  <a:pt x="7161474" y="6324600"/>
                </a:cubicBezTo>
                <a:cubicBezTo>
                  <a:pt x="7057382" y="6315102"/>
                  <a:pt x="6942899" y="6325269"/>
                  <a:pt x="6760765" y="6324600"/>
                </a:cubicBezTo>
                <a:cubicBezTo>
                  <a:pt x="6578631" y="6323931"/>
                  <a:pt x="6406283" y="6306749"/>
                  <a:pt x="6166611" y="6324600"/>
                </a:cubicBezTo>
                <a:cubicBezTo>
                  <a:pt x="5926939" y="6342451"/>
                  <a:pt x="5833377" y="6313193"/>
                  <a:pt x="5669179" y="6324600"/>
                </a:cubicBezTo>
                <a:cubicBezTo>
                  <a:pt x="5504981" y="6336007"/>
                  <a:pt x="5062060" y="6347542"/>
                  <a:pt x="4881580" y="6324600"/>
                </a:cubicBezTo>
                <a:cubicBezTo>
                  <a:pt x="4701100" y="6301658"/>
                  <a:pt x="4529424" y="6346905"/>
                  <a:pt x="4190703" y="6324600"/>
                </a:cubicBezTo>
                <a:cubicBezTo>
                  <a:pt x="3851982" y="6302295"/>
                  <a:pt x="3987720" y="6321142"/>
                  <a:pt x="3789994" y="6324600"/>
                </a:cubicBezTo>
                <a:cubicBezTo>
                  <a:pt x="3592268" y="6328058"/>
                  <a:pt x="3340160" y="6363665"/>
                  <a:pt x="3002394" y="6324600"/>
                </a:cubicBezTo>
                <a:cubicBezTo>
                  <a:pt x="2664628" y="6285535"/>
                  <a:pt x="2580966" y="6322556"/>
                  <a:pt x="2311517" y="6324600"/>
                </a:cubicBezTo>
                <a:cubicBezTo>
                  <a:pt x="2042068" y="6326644"/>
                  <a:pt x="1673561" y="6309505"/>
                  <a:pt x="1054121" y="6324600"/>
                </a:cubicBezTo>
                <a:cubicBezTo>
                  <a:pt x="423957" y="6270716"/>
                  <a:pt x="-2701" y="5882334"/>
                  <a:pt x="0" y="5270479"/>
                </a:cubicBezTo>
                <a:cubicBezTo>
                  <a:pt x="-520" y="5033577"/>
                  <a:pt x="-17553" y="4976978"/>
                  <a:pt x="0" y="4752469"/>
                </a:cubicBezTo>
                <a:cubicBezTo>
                  <a:pt x="17553" y="4527960"/>
                  <a:pt x="-24055" y="4378391"/>
                  <a:pt x="0" y="4234460"/>
                </a:cubicBezTo>
                <a:cubicBezTo>
                  <a:pt x="24055" y="4090529"/>
                  <a:pt x="-17647" y="3989784"/>
                  <a:pt x="0" y="3758613"/>
                </a:cubicBezTo>
                <a:cubicBezTo>
                  <a:pt x="17647" y="3527442"/>
                  <a:pt x="21487" y="3411753"/>
                  <a:pt x="0" y="3282767"/>
                </a:cubicBezTo>
                <a:cubicBezTo>
                  <a:pt x="-21487" y="3153781"/>
                  <a:pt x="-3095" y="2858028"/>
                  <a:pt x="0" y="2680431"/>
                </a:cubicBezTo>
                <a:cubicBezTo>
                  <a:pt x="3095" y="2502834"/>
                  <a:pt x="14393" y="2279622"/>
                  <a:pt x="0" y="2162421"/>
                </a:cubicBezTo>
                <a:cubicBezTo>
                  <a:pt x="-14393" y="2045220"/>
                  <a:pt x="-8926" y="1411210"/>
                  <a:pt x="0" y="1054121"/>
                </a:cubicBezTo>
                <a:close/>
              </a:path>
              <a:path w="11780520" h="6324600" stroke="0" extrusionOk="0">
                <a:moveTo>
                  <a:pt x="0" y="1054121"/>
                </a:moveTo>
                <a:cubicBezTo>
                  <a:pt x="-27639" y="451381"/>
                  <a:pt x="504612" y="-42706"/>
                  <a:pt x="1054121" y="0"/>
                </a:cubicBezTo>
                <a:cubicBezTo>
                  <a:pt x="1288070" y="-20939"/>
                  <a:pt x="1425555" y="-10455"/>
                  <a:pt x="1551552" y="0"/>
                </a:cubicBezTo>
                <a:cubicBezTo>
                  <a:pt x="1677549" y="10455"/>
                  <a:pt x="2220814" y="-38359"/>
                  <a:pt x="2435875" y="0"/>
                </a:cubicBezTo>
                <a:cubicBezTo>
                  <a:pt x="2650936" y="38359"/>
                  <a:pt x="2869989" y="13576"/>
                  <a:pt x="3030029" y="0"/>
                </a:cubicBezTo>
                <a:cubicBezTo>
                  <a:pt x="3190069" y="-13576"/>
                  <a:pt x="3581597" y="-24623"/>
                  <a:pt x="3817629" y="0"/>
                </a:cubicBezTo>
                <a:cubicBezTo>
                  <a:pt x="4053661" y="24623"/>
                  <a:pt x="4450228" y="-36679"/>
                  <a:pt x="4701952" y="0"/>
                </a:cubicBezTo>
                <a:cubicBezTo>
                  <a:pt x="4953676" y="36679"/>
                  <a:pt x="5271583" y="15725"/>
                  <a:pt x="5586274" y="0"/>
                </a:cubicBezTo>
                <a:cubicBezTo>
                  <a:pt x="5900965" y="-15725"/>
                  <a:pt x="5995953" y="-6449"/>
                  <a:pt x="6373874" y="0"/>
                </a:cubicBezTo>
                <a:cubicBezTo>
                  <a:pt x="6751795" y="6449"/>
                  <a:pt x="6811158" y="20712"/>
                  <a:pt x="7161474" y="0"/>
                </a:cubicBezTo>
                <a:cubicBezTo>
                  <a:pt x="7511790" y="-20712"/>
                  <a:pt x="7501607" y="-24354"/>
                  <a:pt x="7755628" y="0"/>
                </a:cubicBezTo>
                <a:cubicBezTo>
                  <a:pt x="8009649" y="24354"/>
                  <a:pt x="8169896" y="-31720"/>
                  <a:pt x="8446505" y="0"/>
                </a:cubicBezTo>
                <a:cubicBezTo>
                  <a:pt x="8723114" y="31720"/>
                  <a:pt x="8911584" y="17479"/>
                  <a:pt x="9330827" y="0"/>
                </a:cubicBezTo>
                <a:cubicBezTo>
                  <a:pt x="9750070" y="-17479"/>
                  <a:pt x="9641694" y="-7850"/>
                  <a:pt x="9731536" y="0"/>
                </a:cubicBezTo>
                <a:cubicBezTo>
                  <a:pt x="9821378" y="7850"/>
                  <a:pt x="10331791" y="-18811"/>
                  <a:pt x="10726399" y="0"/>
                </a:cubicBezTo>
                <a:cubicBezTo>
                  <a:pt x="11273245" y="23947"/>
                  <a:pt x="11895598" y="435531"/>
                  <a:pt x="11780520" y="1054121"/>
                </a:cubicBezTo>
                <a:cubicBezTo>
                  <a:pt x="11756820" y="1292455"/>
                  <a:pt x="11771618" y="1407085"/>
                  <a:pt x="11780520" y="1572131"/>
                </a:cubicBezTo>
                <a:cubicBezTo>
                  <a:pt x="11789423" y="1737177"/>
                  <a:pt x="11792069" y="1930674"/>
                  <a:pt x="11780520" y="2216631"/>
                </a:cubicBezTo>
                <a:cubicBezTo>
                  <a:pt x="11768971" y="2502588"/>
                  <a:pt x="11803479" y="2560606"/>
                  <a:pt x="11780520" y="2861132"/>
                </a:cubicBezTo>
                <a:cubicBezTo>
                  <a:pt x="11757561" y="3161658"/>
                  <a:pt x="11790129" y="3174237"/>
                  <a:pt x="11780520" y="3379141"/>
                </a:cubicBezTo>
                <a:cubicBezTo>
                  <a:pt x="11770911" y="3584045"/>
                  <a:pt x="11785068" y="3706823"/>
                  <a:pt x="11780520" y="3939315"/>
                </a:cubicBezTo>
                <a:cubicBezTo>
                  <a:pt x="11775972" y="4171807"/>
                  <a:pt x="11787532" y="4371460"/>
                  <a:pt x="11780520" y="4541651"/>
                </a:cubicBezTo>
                <a:cubicBezTo>
                  <a:pt x="11773508" y="4711842"/>
                  <a:pt x="11799694" y="5025448"/>
                  <a:pt x="11780520" y="5270479"/>
                </a:cubicBezTo>
                <a:cubicBezTo>
                  <a:pt x="11794143" y="5716732"/>
                  <a:pt x="11257790" y="6289768"/>
                  <a:pt x="10726399" y="6324600"/>
                </a:cubicBezTo>
                <a:cubicBezTo>
                  <a:pt x="10397189" y="6363398"/>
                  <a:pt x="10326770" y="6317610"/>
                  <a:pt x="9938799" y="6324600"/>
                </a:cubicBezTo>
                <a:cubicBezTo>
                  <a:pt x="9550828" y="6331590"/>
                  <a:pt x="9634004" y="6305906"/>
                  <a:pt x="9538091" y="6324600"/>
                </a:cubicBezTo>
                <a:cubicBezTo>
                  <a:pt x="9442178" y="6343294"/>
                  <a:pt x="9079527" y="6344488"/>
                  <a:pt x="8943936" y="6324600"/>
                </a:cubicBezTo>
                <a:cubicBezTo>
                  <a:pt x="8808346" y="6304712"/>
                  <a:pt x="8641752" y="6337075"/>
                  <a:pt x="8446505" y="6324600"/>
                </a:cubicBezTo>
                <a:cubicBezTo>
                  <a:pt x="8251258" y="6312125"/>
                  <a:pt x="8067605" y="6335609"/>
                  <a:pt x="7949073" y="6324600"/>
                </a:cubicBezTo>
                <a:cubicBezTo>
                  <a:pt x="7830541" y="6313591"/>
                  <a:pt x="7691058" y="6312229"/>
                  <a:pt x="7548365" y="6324600"/>
                </a:cubicBezTo>
                <a:cubicBezTo>
                  <a:pt x="7405672" y="6336971"/>
                  <a:pt x="7324484" y="6343191"/>
                  <a:pt x="7147656" y="6324600"/>
                </a:cubicBezTo>
                <a:cubicBezTo>
                  <a:pt x="6970828" y="6306009"/>
                  <a:pt x="6898926" y="6316882"/>
                  <a:pt x="6746947" y="6324600"/>
                </a:cubicBezTo>
                <a:cubicBezTo>
                  <a:pt x="6594968" y="6332318"/>
                  <a:pt x="6372997" y="6331567"/>
                  <a:pt x="6249516" y="6324600"/>
                </a:cubicBezTo>
                <a:cubicBezTo>
                  <a:pt x="6126035" y="6317633"/>
                  <a:pt x="5970553" y="6309132"/>
                  <a:pt x="5848807" y="6324600"/>
                </a:cubicBezTo>
                <a:cubicBezTo>
                  <a:pt x="5727061" y="6340068"/>
                  <a:pt x="5499082" y="6331782"/>
                  <a:pt x="5351376" y="6324600"/>
                </a:cubicBezTo>
                <a:cubicBezTo>
                  <a:pt x="5203670" y="6317418"/>
                  <a:pt x="5032032" y="6345708"/>
                  <a:pt x="4853945" y="6324600"/>
                </a:cubicBezTo>
                <a:cubicBezTo>
                  <a:pt x="4675858" y="6303492"/>
                  <a:pt x="4520052" y="6323857"/>
                  <a:pt x="4259790" y="6324600"/>
                </a:cubicBezTo>
                <a:cubicBezTo>
                  <a:pt x="3999528" y="6325343"/>
                  <a:pt x="3991877" y="6302053"/>
                  <a:pt x="3762359" y="6324600"/>
                </a:cubicBezTo>
                <a:cubicBezTo>
                  <a:pt x="3532841" y="6347147"/>
                  <a:pt x="3254099" y="6293376"/>
                  <a:pt x="3071482" y="6324600"/>
                </a:cubicBezTo>
                <a:cubicBezTo>
                  <a:pt x="2888865" y="6355824"/>
                  <a:pt x="2598230" y="6308228"/>
                  <a:pt x="2283882" y="6324600"/>
                </a:cubicBezTo>
                <a:cubicBezTo>
                  <a:pt x="1969534" y="6340972"/>
                  <a:pt x="1480159" y="6272538"/>
                  <a:pt x="1054121" y="6324600"/>
                </a:cubicBezTo>
                <a:cubicBezTo>
                  <a:pt x="475290" y="6376212"/>
                  <a:pt x="-88426" y="5902458"/>
                  <a:pt x="0" y="5270479"/>
                </a:cubicBezTo>
                <a:cubicBezTo>
                  <a:pt x="29181" y="5048492"/>
                  <a:pt x="21285" y="4830787"/>
                  <a:pt x="0" y="4583815"/>
                </a:cubicBezTo>
                <a:cubicBezTo>
                  <a:pt x="-21285" y="4336843"/>
                  <a:pt x="11373" y="4249895"/>
                  <a:pt x="0" y="3939315"/>
                </a:cubicBezTo>
                <a:cubicBezTo>
                  <a:pt x="-11373" y="3628735"/>
                  <a:pt x="12499" y="3558638"/>
                  <a:pt x="0" y="3421305"/>
                </a:cubicBezTo>
                <a:cubicBezTo>
                  <a:pt x="-12499" y="3283972"/>
                  <a:pt x="-13752" y="2915940"/>
                  <a:pt x="0" y="2734641"/>
                </a:cubicBezTo>
                <a:cubicBezTo>
                  <a:pt x="13752" y="2553342"/>
                  <a:pt x="20512" y="2201816"/>
                  <a:pt x="0" y="2047977"/>
                </a:cubicBezTo>
                <a:cubicBezTo>
                  <a:pt x="-20512" y="1894138"/>
                  <a:pt x="-40994" y="1379308"/>
                  <a:pt x="0" y="1054121"/>
                </a:cubicBezTo>
                <a:close/>
              </a:path>
            </a:pathLst>
          </a:custGeom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313252341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0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733D6C5-656B-82E2-C538-AD228821FA27}"/>
              </a:ext>
            </a:extLst>
          </p:cNvPr>
          <p:cNvSpPr txBox="1"/>
          <p:nvPr userDrawn="1"/>
        </p:nvSpPr>
        <p:spPr>
          <a:xfrm>
            <a:off x="2245144" y="77273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113A3-280D-F57F-0149-B66DBB60AF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596" y="0"/>
            <a:ext cx="1926077" cy="1976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85AB1-EB33-2AB1-EA98-AEC5C9CE296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19" y="6858000"/>
            <a:ext cx="2487663" cy="2552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BFB11-1E3E-B862-3B2C-3CBF840F6AF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2"/>
            <a:ext cx="542996" cy="5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3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9486730-FED9-3E93-0FD8-6940563077F1}"/>
              </a:ext>
            </a:extLst>
          </p:cNvPr>
          <p:cNvGrpSpPr/>
          <p:nvPr/>
        </p:nvGrpSpPr>
        <p:grpSpPr>
          <a:xfrm>
            <a:off x="4272643" y="696687"/>
            <a:ext cx="4430486" cy="1034142"/>
            <a:chOff x="3614057" y="359229"/>
            <a:chExt cx="4430486" cy="1034142"/>
          </a:xfrm>
        </p:grpSpPr>
        <p:sp>
          <p:nvSpPr>
            <p:cNvPr id="3" name="Flowchart: Terminator 2">
              <a:extLst>
                <a:ext uri="{FF2B5EF4-FFF2-40B4-BE49-F238E27FC236}">
                  <a16:creationId xmlns:a16="http://schemas.microsoft.com/office/drawing/2014/main" id="{FFF8D96E-061E-17C5-3CF0-215A21C39D38}"/>
                </a:ext>
              </a:extLst>
            </p:cNvPr>
            <p:cNvSpPr/>
            <p:nvPr/>
          </p:nvSpPr>
          <p:spPr>
            <a:xfrm>
              <a:off x="3614057" y="359229"/>
              <a:ext cx="4430486" cy="1034142"/>
            </a:xfrm>
            <a:custGeom>
              <a:avLst/>
              <a:gdLst>
                <a:gd name="connsiteX0" fmla="*/ 712774 w 4430486"/>
                <a:gd name="connsiteY0" fmla="*/ 0 h 1034142"/>
                <a:gd name="connsiteX1" fmla="*/ 1213597 w 4430486"/>
                <a:gd name="connsiteY1" fmla="*/ 0 h 1034142"/>
                <a:gd name="connsiteX2" fmla="*/ 1714420 w 4430486"/>
                <a:gd name="connsiteY2" fmla="*/ 0 h 1034142"/>
                <a:gd name="connsiteX3" fmla="*/ 2125094 w 4430486"/>
                <a:gd name="connsiteY3" fmla="*/ 0 h 1034142"/>
                <a:gd name="connsiteX4" fmla="*/ 2655967 w 4430486"/>
                <a:gd name="connsiteY4" fmla="*/ 0 h 1034142"/>
                <a:gd name="connsiteX5" fmla="*/ 3066641 w 4430486"/>
                <a:gd name="connsiteY5" fmla="*/ 0 h 1034142"/>
                <a:gd name="connsiteX6" fmla="*/ 3717711 w 4430486"/>
                <a:gd name="connsiteY6" fmla="*/ 0 h 1034142"/>
                <a:gd name="connsiteX7" fmla="*/ 4430486 w 4430486"/>
                <a:gd name="connsiteY7" fmla="*/ 517071 h 1034142"/>
                <a:gd name="connsiteX8" fmla="*/ 3717711 w 4430486"/>
                <a:gd name="connsiteY8" fmla="*/ 1034142 h 1034142"/>
                <a:gd name="connsiteX9" fmla="*/ 3276987 w 4430486"/>
                <a:gd name="connsiteY9" fmla="*/ 1034142 h 1034142"/>
                <a:gd name="connsiteX10" fmla="*/ 2806213 w 4430486"/>
                <a:gd name="connsiteY10" fmla="*/ 1034142 h 1034142"/>
                <a:gd name="connsiteX11" fmla="*/ 2335440 w 4430486"/>
                <a:gd name="connsiteY11" fmla="*/ 1034142 h 1034142"/>
                <a:gd name="connsiteX12" fmla="*/ 1834617 w 4430486"/>
                <a:gd name="connsiteY12" fmla="*/ 1034142 h 1034142"/>
                <a:gd name="connsiteX13" fmla="*/ 1333794 w 4430486"/>
                <a:gd name="connsiteY13" fmla="*/ 1034142 h 1034142"/>
                <a:gd name="connsiteX14" fmla="*/ 712774 w 4430486"/>
                <a:gd name="connsiteY14" fmla="*/ 1034142 h 1034142"/>
                <a:gd name="connsiteX15" fmla="*/ 0 w 4430486"/>
                <a:gd name="connsiteY15" fmla="*/ 517071 h 1034142"/>
                <a:gd name="connsiteX16" fmla="*/ 712774 w 4430486"/>
                <a:gd name="connsiteY16" fmla="*/ 0 h 103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30486" h="1034142" fill="none" extrusionOk="0">
                  <a:moveTo>
                    <a:pt x="712774" y="0"/>
                  </a:moveTo>
                  <a:cubicBezTo>
                    <a:pt x="923148" y="-30523"/>
                    <a:pt x="988761" y="35948"/>
                    <a:pt x="1213597" y="0"/>
                  </a:cubicBezTo>
                  <a:cubicBezTo>
                    <a:pt x="1438433" y="-35948"/>
                    <a:pt x="1506150" y="21989"/>
                    <a:pt x="1714420" y="0"/>
                  </a:cubicBezTo>
                  <a:cubicBezTo>
                    <a:pt x="1922690" y="-21989"/>
                    <a:pt x="2006059" y="41238"/>
                    <a:pt x="2125094" y="0"/>
                  </a:cubicBezTo>
                  <a:cubicBezTo>
                    <a:pt x="2244129" y="-41238"/>
                    <a:pt x="2392411" y="57756"/>
                    <a:pt x="2655967" y="0"/>
                  </a:cubicBezTo>
                  <a:cubicBezTo>
                    <a:pt x="2919523" y="-57756"/>
                    <a:pt x="2898569" y="20317"/>
                    <a:pt x="3066641" y="0"/>
                  </a:cubicBezTo>
                  <a:cubicBezTo>
                    <a:pt x="3234713" y="-20317"/>
                    <a:pt x="3474314" y="40128"/>
                    <a:pt x="3717711" y="0"/>
                  </a:cubicBezTo>
                  <a:cubicBezTo>
                    <a:pt x="4106467" y="-75570"/>
                    <a:pt x="4454408" y="224779"/>
                    <a:pt x="4430486" y="517071"/>
                  </a:cubicBezTo>
                  <a:cubicBezTo>
                    <a:pt x="4451782" y="912568"/>
                    <a:pt x="4052635" y="1051637"/>
                    <a:pt x="3717711" y="1034142"/>
                  </a:cubicBezTo>
                  <a:cubicBezTo>
                    <a:pt x="3565075" y="1060531"/>
                    <a:pt x="3388040" y="1000683"/>
                    <a:pt x="3276987" y="1034142"/>
                  </a:cubicBezTo>
                  <a:cubicBezTo>
                    <a:pt x="3165934" y="1067601"/>
                    <a:pt x="2931411" y="1020263"/>
                    <a:pt x="2806213" y="1034142"/>
                  </a:cubicBezTo>
                  <a:cubicBezTo>
                    <a:pt x="2681015" y="1048021"/>
                    <a:pt x="2470073" y="1024203"/>
                    <a:pt x="2335440" y="1034142"/>
                  </a:cubicBezTo>
                  <a:cubicBezTo>
                    <a:pt x="2200807" y="1044081"/>
                    <a:pt x="2044864" y="1009503"/>
                    <a:pt x="1834617" y="1034142"/>
                  </a:cubicBezTo>
                  <a:cubicBezTo>
                    <a:pt x="1624370" y="1058781"/>
                    <a:pt x="1545014" y="1011524"/>
                    <a:pt x="1333794" y="1034142"/>
                  </a:cubicBezTo>
                  <a:cubicBezTo>
                    <a:pt x="1122574" y="1056760"/>
                    <a:pt x="1003101" y="961183"/>
                    <a:pt x="712774" y="1034142"/>
                  </a:cubicBezTo>
                  <a:cubicBezTo>
                    <a:pt x="308691" y="1016067"/>
                    <a:pt x="-18843" y="797576"/>
                    <a:pt x="0" y="517071"/>
                  </a:cubicBezTo>
                  <a:cubicBezTo>
                    <a:pt x="19231" y="207659"/>
                    <a:pt x="326470" y="-17205"/>
                    <a:pt x="712774" y="0"/>
                  </a:cubicBezTo>
                  <a:close/>
                </a:path>
                <a:path w="4430486" h="1034142" stroke="0" extrusionOk="0">
                  <a:moveTo>
                    <a:pt x="712774" y="0"/>
                  </a:moveTo>
                  <a:cubicBezTo>
                    <a:pt x="877489" y="-8336"/>
                    <a:pt x="1002266" y="20363"/>
                    <a:pt x="1213597" y="0"/>
                  </a:cubicBezTo>
                  <a:cubicBezTo>
                    <a:pt x="1424928" y="-20363"/>
                    <a:pt x="1613064" y="47708"/>
                    <a:pt x="1714420" y="0"/>
                  </a:cubicBezTo>
                  <a:cubicBezTo>
                    <a:pt x="1815776" y="-47708"/>
                    <a:pt x="1924383" y="25305"/>
                    <a:pt x="2125094" y="0"/>
                  </a:cubicBezTo>
                  <a:cubicBezTo>
                    <a:pt x="2325805" y="-25305"/>
                    <a:pt x="2438139" y="48723"/>
                    <a:pt x="2535769" y="0"/>
                  </a:cubicBezTo>
                  <a:cubicBezTo>
                    <a:pt x="2633399" y="-48723"/>
                    <a:pt x="2860574" y="30311"/>
                    <a:pt x="3006543" y="0"/>
                  </a:cubicBezTo>
                  <a:cubicBezTo>
                    <a:pt x="3152512" y="-30311"/>
                    <a:pt x="3449101" y="16586"/>
                    <a:pt x="3717711" y="0"/>
                  </a:cubicBezTo>
                  <a:cubicBezTo>
                    <a:pt x="4133538" y="-16150"/>
                    <a:pt x="4427966" y="217004"/>
                    <a:pt x="4430486" y="517071"/>
                  </a:cubicBezTo>
                  <a:cubicBezTo>
                    <a:pt x="4474422" y="758752"/>
                    <a:pt x="4130066" y="1058943"/>
                    <a:pt x="3717711" y="1034142"/>
                  </a:cubicBezTo>
                  <a:cubicBezTo>
                    <a:pt x="3510683" y="1070310"/>
                    <a:pt x="3369902" y="1026535"/>
                    <a:pt x="3276987" y="1034142"/>
                  </a:cubicBezTo>
                  <a:cubicBezTo>
                    <a:pt x="3184072" y="1041749"/>
                    <a:pt x="3007203" y="982348"/>
                    <a:pt x="2836263" y="1034142"/>
                  </a:cubicBezTo>
                  <a:cubicBezTo>
                    <a:pt x="2665323" y="1085936"/>
                    <a:pt x="2560359" y="995233"/>
                    <a:pt x="2365489" y="1034142"/>
                  </a:cubicBezTo>
                  <a:cubicBezTo>
                    <a:pt x="2170619" y="1073051"/>
                    <a:pt x="2067821" y="1020001"/>
                    <a:pt x="1924765" y="1034142"/>
                  </a:cubicBezTo>
                  <a:cubicBezTo>
                    <a:pt x="1781709" y="1048283"/>
                    <a:pt x="1619044" y="1004543"/>
                    <a:pt x="1453992" y="1034142"/>
                  </a:cubicBezTo>
                  <a:cubicBezTo>
                    <a:pt x="1288940" y="1063741"/>
                    <a:pt x="914372" y="985832"/>
                    <a:pt x="712774" y="1034142"/>
                  </a:cubicBezTo>
                  <a:cubicBezTo>
                    <a:pt x="323302" y="952022"/>
                    <a:pt x="-2433" y="775717"/>
                    <a:pt x="0" y="517071"/>
                  </a:cubicBezTo>
                  <a:cubicBezTo>
                    <a:pt x="6589" y="341618"/>
                    <a:pt x="306871" y="39455"/>
                    <a:pt x="71277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prstDash val="lgDashDot"/>
              <a:extLst>
                <a:ext uri="{C807C97D-BFC1-408E-A445-0C87EB9F89A2}">
                  <ask:lineSketchStyleProps xmlns:ask="http://schemas.microsoft.com/office/drawing/2018/sketchyshapes" xmlns="" sd="1086508122">
                    <a:prstGeom prst="flowChartTerminator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矩形 13">
              <a:extLst>
                <a:ext uri="{FF2B5EF4-FFF2-40B4-BE49-F238E27FC236}">
                  <a16:creationId xmlns:a16="http://schemas.microsoft.com/office/drawing/2014/main" id="{0E313252-A414-A550-5174-97234F02A1DD}"/>
                </a:ext>
              </a:extLst>
            </p:cNvPr>
            <p:cNvSpPr txBox="1">
              <a:spLocks/>
            </p:cNvSpPr>
            <p:nvPr/>
          </p:nvSpPr>
          <p:spPr>
            <a:xfrm>
              <a:off x="3623451" y="521159"/>
              <a:ext cx="4328429" cy="77559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Lịch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sử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và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địa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dist="50800" dir="2700000" algn="tl" rotWithShape="0">
                      <a:srgbClr val="4472C4">
                        <a:lumMod val="75000"/>
                      </a:srgbClr>
                    </a:outerShdw>
                  </a:effectLst>
                  <a:uLnTx/>
                  <a:uFillTx/>
                  <a:latin typeface="#9Slide05 Garris" pitchFamily="2" charset="0"/>
                  <a:ea typeface="字魂100号-方方先锋体" panose="00000500000000000000" pitchFamily="2" charset="-122"/>
                  <a:cs typeface="阿里巴巴普惠体 Heavy" panose="00020600040101010101" pitchFamily="18" charset="-122"/>
                  <a:sym typeface="思源黑体 CN Regular" panose="020B0500000000000000" pitchFamily="34" charset="-122"/>
                </a:rPr>
                <a:t>lí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dist="50800" dir="2700000" algn="tl" rotWithShape="0">
                    <a:srgbClr val="4472C4">
                      <a:lumMod val="75000"/>
                    </a:srgbClr>
                  </a:outerShdw>
                </a:effectLst>
                <a:uLnTx/>
                <a:uFillTx/>
                <a:latin typeface="#9Slide05 Garris" pitchFamily="2" charset="0"/>
                <a:ea typeface="字魂100号-方方先锋体" panose="00000500000000000000" pitchFamily="2" charset="-122"/>
                <a:cs typeface="阿里巴巴普惠体 Heavy" panose="00020600040101010101" pitchFamily="18" charset="-122"/>
                <a:sym typeface="思源黑体 CN Regular" panose="020B0500000000000000" pitchFamily="34" charset="-122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213DBA6-F83C-1A50-548E-15B382DF2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370" y="6533171"/>
            <a:ext cx="1472576" cy="877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C238900-11FB-9741-AB19-B725DA48D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319" y="0"/>
            <a:ext cx="2316681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D080ED-7968-7BE4-9516-ECB381F9E1C9}"/>
              </a:ext>
            </a:extLst>
          </p:cNvPr>
          <p:cNvSpPr/>
          <p:nvPr/>
        </p:nvSpPr>
        <p:spPr>
          <a:xfrm>
            <a:off x="175260" y="246018"/>
            <a:ext cx="11841480" cy="2427514"/>
          </a:xfrm>
          <a:prstGeom prst="roundRect">
            <a:avLst>
              <a:gd name="adj" fmla="val 27967"/>
            </a:avLst>
          </a:prstGeom>
          <a:solidFill>
            <a:srgbClr val="EEB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 thông tin, em hãy:</a:t>
            </a:r>
            <a:endParaRPr lang="en-US" sz="32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 một số nét chính về công cuộc xây dựng và bảo vệ đất nước của Triều Lý</a:t>
            </a:r>
            <a:endParaRPr lang="en-US" sz="3200" dirty="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biết đóng góp của Lý Thường Kiệt đối với dân tộc.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083F35-6D7D-A85A-4972-435BB68FDC9D}"/>
              </a:ext>
            </a:extLst>
          </p:cNvPr>
          <p:cNvSpPr txBox="1"/>
          <p:nvPr/>
        </p:nvSpPr>
        <p:spPr>
          <a:xfrm>
            <a:off x="365760" y="2673532"/>
            <a:ext cx="114604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200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tựu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dựng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vệ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máy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khuyến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nổi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phụ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phi Ỷ Lan.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348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03901-AD95-30DF-1FF7-B6BACCDDB2F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2"/>
          <p:cNvSpPr/>
          <p:nvPr/>
        </p:nvSpPr>
        <p:spPr>
          <a:xfrm>
            <a:off x="329503" y="243010"/>
            <a:ext cx="11532996" cy="6371980"/>
          </a:xfrm>
          <a:custGeom>
            <a:avLst/>
            <a:gdLst/>
            <a:ahLst/>
            <a:cxnLst/>
            <a:rect l="l" t="t" r="r" b="b"/>
            <a:pathLst>
              <a:path w="16052684" h="8869108">
                <a:moveTo>
                  <a:pt x="0" y="0"/>
                </a:moveTo>
                <a:lnTo>
                  <a:pt x="16052684" y="0"/>
                </a:lnTo>
                <a:lnTo>
                  <a:pt x="16052684" y="8869108"/>
                </a:lnTo>
                <a:lnTo>
                  <a:pt x="0" y="8869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5381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CBBC48-37EA-877E-8816-690F0A694AE3}"/>
              </a:ext>
            </a:extLst>
          </p:cNvPr>
          <p:cNvSpPr txBox="1"/>
          <p:nvPr/>
        </p:nvSpPr>
        <p:spPr>
          <a:xfrm>
            <a:off x="493799" y="1242953"/>
            <a:ext cx="11204402" cy="4372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3200" b="1" i="0" u="none" strike="noStrike" kern="1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3200" b="1" i="0" u="none" strike="noStrike" kern="1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Lý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Lý Thái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Lý Thái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Lý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Phật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sư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rong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200" b="1" i="0" u="none" strike="noStrike" kern="1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00" baseline="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kern="100" baseline="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1075-1077,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Lý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giành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Trong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Lý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Kiệt</a:t>
            </a:r>
            <a:r>
              <a:rPr lang="en-US" sz="3200" b="1" kern="1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1" u="none" strike="noStrike" kern="1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90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E03901-AD95-30DF-1FF7-B6BACCDDB2F0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dk1">
              <a:alpha val="66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12B8A5-C4FA-CD32-0E36-7F1E751E6080}"/>
              </a:ext>
            </a:extLst>
          </p:cNvPr>
          <p:cNvGrpSpPr/>
          <p:nvPr/>
        </p:nvGrpSpPr>
        <p:grpSpPr>
          <a:xfrm>
            <a:off x="1704429" y="1770432"/>
            <a:ext cx="9901417" cy="2896061"/>
            <a:chOff x="1704429" y="1286624"/>
            <a:chExt cx="9901417" cy="289606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CDEB0B8-651B-8488-F940-D6BD07F3B128}"/>
                </a:ext>
              </a:extLst>
            </p:cNvPr>
            <p:cNvSpPr/>
            <p:nvPr/>
          </p:nvSpPr>
          <p:spPr>
            <a:xfrm>
              <a:off x="1704429" y="1286624"/>
              <a:ext cx="9901417" cy="289606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794D801-5C05-6104-1FAF-FEEE3857C266}"/>
                </a:ext>
              </a:extLst>
            </p:cNvPr>
            <p:cNvSpPr txBox="1"/>
            <p:nvPr/>
          </p:nvSpPr>
          <p:spPr>
            <a:xfrm>
              <a:off x="2000665" y="1513773"/>
              <a:ext cx="9429335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Hạnh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quê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Hà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thiền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sư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am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tường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thông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đặt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nền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móng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Phật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giáo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mang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sắc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dân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tộc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cũng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nổi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tiếng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chemeClr val="accent5">
                      <a:lumMod val="50000"/>
                    </a:scheme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A219A6-54C7-CC5C-7273-A4D888FA4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010" y="488193"/>
            <a:ext cx="530398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2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child holding books&#10;&#10;Description automatically generated">
            <a:extLst>
              <a:ext uri="{FF2B5EF4-FFF2-40B4-BE49-F238E27FC236}">
                <a16:creationId xmlns:a16="http://schemas.microsoft.com/office/drawing/2014/main" id="{C050B669-9A25-1FC0-BB2A-BCE90CE11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/>
          <a:stretch/>
        </p:blipFill>
        <p:spPr>
          <a:xfrm>
            <a:off x="7143663" y="2790092"/>
            <a:ext cx="5048337" cy="4067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A1A1F1-739D-982A-8F09-F4C4693F2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846411"/>
            <a:ext cx="5298831" cy="943681"/>
          </a:xfrm>
          <a:prstGeom prst="rect">
            <a:avLst/>
          </a:prstGeom>
        </p:spPr>
      </p:pic>
      <p:sp>
        <p:nvSpPr>
          <p:cNvPr id="6" name="Freeform 3"/>
          <p:cNvSpPr/>
          <p:nvPr/>
        </p:nvSpPr>
        <p:spPr>
          <a:xfrm>
            <a:off x="138522" y="138522"/>
            <a:ext cx="6719478" cy="6719478"/>
          </a:xfrm>
          <a:custGeom>
            <a:avLst/>
            <a:gdLst/>
            <a:ahLst/>
            <a:cxnLst/>
            <a:rect l="l" t="t" r="r" b="b"/>
            <a:pathLst>
              <a:path w="9029242" h="9029242">
                <a:moveTo>
                  <a:pt x="0" y="0"/>
                </a:moveTo>
                <a:lnTo>
                  <a:pt x="9029242" y="0"/>
                </a:lnTo>
                <a:lnTo>
                  <a:pt x="9029242" y="9029243"/>
                </a:lnTo>
                <a:lnTo>
                  <a:pt x="0" y="9029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157150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276</Words>
  <Application>Microsoft Office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Cambria</vt:lpstr>
      <vt:lpstr>SVN-Newton</vt:lpstr>
      <vt:lpstr>Calibri</vt:lpstr>
      <vt:lpstr>Times New Roman</vt:lpstr>
      <vt:lpstr>Arial</vt:lpstr>
      <vt:lpstr>#9Slide05 Garris</vt:lpstr>
      <vt:lpstr>Tahoma</vt:lpstr>
      <vt:lpstr>Aptos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Administrator</cp:lastModifiedBy>
  <cp:revision>7</cp:revision>
  <dcterms:created xsi:type="dcterms:W3CDTF">2024-10-10T14:53:12Z</dcterms:created>
  <dcterms:modified xsi:type="dcterms:W3CDTF">2024-11-27T02:26:25Z</dcterms:modified>
</cp:coreProperties>
</file>