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0A4"/>
    <a:srgbClr val="41B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49923-D82E-40F2-B36D-91425D1E8BCB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61225-D4B5-4BBE-A0BC-058F4EB18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scover Hanoi: Top Attractions and Hidden Gems » Agoda: See The World ...">
            <a:extLst>
              <a:ext uri="{FF2B5EF4-FFF2-40B4-BE49-F238E27FC236}">
                <a16:creationId xmlns:a16="http://schemas.microsoft.com/office/drawing/2014/main" id="{1011DF4D-CFE2-210A-AB40-E32F0CDFE5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him trên lịch sử Việt nam">
            <a:extLst>
              <a:ext uri="{FF2B5EF4-FFF2-40B4-BE49-F238E27FC236}">
                <a16:creationId xmlns:a16="http://schemas.microsoft.com/office/drawing/2014/main" id="{5E5087B2-0D57-A282-626D-B8E507B9B2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5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àng thành Thăng Long-Di tích lịch sử nghìn năm">
            <a:extLst>
              <a:ext uri="{FF2B5EF4-FFF2-40B4-BE49-F238E27FC236}">
                <a16:creationId xmlns:a16="http://schemas.microsoft.com/office/drawing/2014/main" id="{23B2923B-A3E0-3322-BC88-68832BCA35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49" y="4933189"/>
            <a:ext cx="4141558" cy="27630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him trên lịch sử Việt nam">
            <a:extLst>
              <a:ext uri="{FF2B5EF4-FFF2-40B4-BE49-F238E27FC236}">
                <a16:creationId xmlns:a16="http://schemas.microsoft.com/office/drawing/2014/main" id="{4CEDF697-5C9F-DE58-4C12-62F224A0E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8537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3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7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iscover Hanoi: Top Attractions and Hidden Gems » Agoda: See The World ...">
            <a:extLst>
              <a:ext uri="{FF2B5EF4-FFF2-40B4-BE49-F238E27FC236}">
                <a16:creationId xmlns:a16="http://schemas.microsoft.com/office/drawing/2014/main" id="{1011DF4D-CFE2-210A-AB40-E32F0CDFE5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3234F1-220C-3541-F7BE-31391C080529}"/>
              </a:ext>
            </a:extLst>
          </p:cNvPr>
          <p:cNvSpPr/>
          <p:nvPr userDrawn="1"/>
        </p:nvSpPr>
        <p:spPr>
          <a:xfrm>
            <a:off x="254000" y="457200"/>
            <a:ext cx="11506200" cy="6070600"/>
          </a:xfrm>
          <a:custGeom>
            <a:avLst/>
            <a:gdLst>
              <a:gd name="connsiteX0" fmla="*/ 0 w 11506200"/>
              <a:gd name="connsiteY0" fmla="*/ 1011787 h 6070600"/>
              <a:gd name="connsiteX1" fmla="*/ 1011787 w 11506200"/>
              <a:gd name="connsiteY1" fmla="*/ 0 h 6070600"/>
              <a:gd name="connsiteX2" fmla="*/ 1499465 w 11506200"/>
              <a:gd name="connsiteY2" fmla="*/ 0 h 6070600"/>
              <a:gd name="connsiteX3" fmla="*/ 1987143 w 11506200"/>
              <a:gd name="connsiteY3" fmla="*/ 0 h 6070600"/>
              <a:gd name="connsiteX4" fmla="*/ 2379994 w 11506200"/>
              <a:gd name="connsiteY4" fmla="*/ 0 h 6070600"/>
              <a:gd name="connsiteX5" fmla="*/ 2867672 w 11506200"/>
              <a:gd name="connsiteY5" fmla="*/ 0 h 6070600"/>
              <a:gd name="connsiteX6" fmla="*/ 3355350 w 11506200"/>
              <a:gd name="connsiteY6" fmla="*/ 0 h 6070600"/>
              <a:gd name="connsiteX7" fmla="*/ 3937854 w 11506200"/>
              <a:gd name="connsiteY7" fmla="*/ 0 h 6070600"/>
              <a:gd name="connsiteX8" fmla="*/ 4520359 w 11506200"/>
              <a:gd name="connsiteY8" fmla="*/ 0 h 6070600"/>
              <a:gd name="connsiteX9" fmla="*/ 5292515 w 11506200"/>
              <a:gd name="connsiteY9" fmla="*/ 0 h 6070600"/>
              <a:gd name="connsiteX10" fmla="*/ 5969846 w 11506200"/>
              <a:gd name="connsiteY10" fmla="*/ 0 h 6070600"/>
              <a:gd name="connsiteX11" fmla="*/ 6742002 w 11506200"/>
              <a:gd name="connsiteY11" fmla="*/ 0 h 6070600"/>
              <a:gd name="connsiteX12" fmla="*/ 7229680 w 11506200"/>
              <a:gd name="connsiteY12" fmla="*/ 0 h 6070600"/>
              <a:gd name="connsiteX13" fmla="*/ 7812185 w 11506200"/>
              <a:gd name="connsiteY13" fmla="*/ 0 h 6070600"/>
              <a:gd name="connsiteX14" fmla="*/ 8489515 w 11506200"/>
              <a:gd name="connsiteY14" fmla="*/ 0 h 6070600"/>
              <a:gd name="connsiteX15" fmla="*/ 9356498 w 11506200"/>
              <a:gd name="connsiteY15" fmla="*/ 0 h 6070600"/>
              <a:gd name="connsiteX16" fmla="*/ 9844176 w 11506200"/>
              <a:gd name="connsiteY16" fmla="*/ 0 h 6070600"/>
              <a:gd name="connsiteX17" fmla="*/ 10494413 w 11506200"/>
              <a:gd name="connsiteY17" fmla="*/ 0 h 6070600"/>
              <a:gd name="connsiteX18" fmla="*/ 11506200 w 11506200"/>
              <a:gd name="connsiteY18" fmla="*/ 1011787 h 6070600"/>
              <a:gd name="connsiteX19" fmla="*/ 11506200 w 11506200"/>
              <a:gd name="connsiteY19" fmla="*/ 1726762 h 6070600"/>
              <a:gd name="connsiteX20" fmla="*/ 11506200 w 11506200"/>
              <a:gd name="connsiteY20" fmla="*/ 2441736 h 6070600"/>
              <a:gd name="connsiteX21" fmla="*/ 11506200 w 11506200"/>
              <a:gd name="connsiteY21" fmla="*/ 3156711 h 6070600"/>
              <a:gd name="connsiteX22" fmla="*/ 11506200 w 11506200"/>
              <a:gd name="connsiteY22" fmla="*/ 3831215 h 6070600"/>
              <a:gd name="connsiteX23" fmla="*/ 11506200 w 11506200"/>
              <a:gd name="connsiteY23" fmla="*/ 5058813 h 6070600"/>
              <a:gd name="connsiteX24" fmla="*/ 10494413 w 11506200"/>
              <a:gd name="connsiteY24" fmla="*/ 6070600 h 6070600"/>
              <a:gd name="connsiteX25" fmla="*/ 9722256 w 11506200"/>
              <a:gd name="connsiteY25" fmla="*/ 6070600 h 6070600"/>
              <a:gd name="connsiteX26" fmla="*/ 9329405 w 11506200"/>
              <a:gd name="connsiteY26" fmla="*/ 6070600 h 6070600"/>
              <a:gd name="connsiteX27" fmla="*/ 8936553 w 11506200"/>
              <a:gd name="connsiteY27" fmla="*/ 6070600 h 6070600"/>
              <a:gd name="connsiteX28" fmla="*/ 8448875 w 11506200"/>
              <a:gd name="connsiteY28" fmla="*/ 6070600 h 6070600"/>
              <a:gd name="connsiteX29" fmla="*/ 7676718 w 11506200"/>
              <a:gd name="connsiteY29" fmla="*/ 6070600 h 6070600"/>
              <a:gd name="connsiteX30" fmla="*/ 7094214 w 11506200"/>
              <a:gd name="connsiteY30" fmla="*/ 6070600 h 6070600"/>
              <a:gd name="connsiteX31" fmla="*/ 6701363 w 11506200"/>
              <a:gd name="connsiteY31" fmla="*/ 6070600 h 6070600"/>
              <a:gd name="connsiteX32" fmla="*/ 6308511 w 11506200"/>
              <a:gd name="connsiteY32" fmla="*/ 6070600 h 6070600"/>
              <a:gd name="connsiteX33" fmla="*/ 5915659 w 11506200"/>
              <a:gd name="connsiteY33" fmla="*/ 6070600 h 6070600"/>
              <a:gd name="connsiteX34" fmla="*/ 5333155 w 11506200"/>
              <a:gd name="connsiteY34" fmla="*/ 6070600 h 6070600"/>
              <a:gd name="connsiteX35" fmla="*/ 4845477 w 11506200"/>
              <a:gd name="connsiteY35" fmla="*/ 6070600 h 6070600"/>
              <a:gd name="connsiteX36" fmla="*/ 4073321 w 11506200"/>
              <a:gd name="connsiteY36" fmla="*/ 6070600 h 6070600"/>
              <a:gd name="connsiteX37" fmla="*/ 3395990 w 11506200"/>
              <a:gd name="connsiteY37" fmla="*/ 6070600 h 6070600"/>
              <a:gd name="connsiteX38" fmla="*/ 3003138 w 11506200"/>
              <a:gd name="connsiteY38" fmla="*/ 6070600 h 6070600"/>
              <a:gd name="connsiteX39" fmla="*/ 2230982 w 11506200"/>
              <a:gd name="connsiteY39" fmla="*/ 6070600 h 6070600"/>
              <a:gd name="connsiteX40" fmla="*/ 1011787 w 11506200"/>
              <a:gd name="connsiteY40" fmla="*/ 6070600 h 6070600"/>
              <a:gd name="connsiteX41" fmla="*/ 0 w 11506200"/>
              <a:gd name="connsiteY41" fmla="*/ 5058813 h 6070600"/>
              <a:gd name="connsiteX42" fmla="*/ 0 w 11506200"/>
              <a:gd name="connsiteY42" fmla="*/ 4505719 h 6070600"/>
              <a:gd name="connsiteX43" fmla="*/ 0 w 11506200"/>
              <a:gd name="connsiteY43" fmla="*/ 3790745 h 6070600"/>
              <a:gd name="connsiteX44" fmla="*/ 0 w 11506200"/>
              <a:gd name="connsiteY44" fmla="*/ 3197181 h 6070600"/>
              <a:gd name="connsiteX45" fmla="*/ 0 w 11506200"/>
              <a:gd name="connsiteY45" fmla="*/ 2644087 h 6070600"/>
              <a:gd name="connsiteX46" fmla="*/ 0 w 11506200"/>
              <a:gd name="connsiteY46" fmla="*/ 2090994 h 6070600"/>
              <a:gd name="connsiteX47" fmla="*/ 0 w 11506200"/>
              <a:gd name="connsiteY47" fmla="*/ 1011787 h 607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506200" h="6070600" fill="none" extrusionOk="0">
                <a:moveTo>
                  <a:pt x="0" y="1011787"/>
                </a:moveTo>
                <a:cubicBezTo>
                  <a:pt x="92217" y="521542"/>
                  <a:pt x="496344" y="-20344"/>
                  <a:pt x="1011787" y="0"/>
                </a:cubicBezTo>
                <a:cubicBezTo>
                  <a:pt x="1180164" y="-11842"/>
                  <a:pt x="1399415" y="24184"/>
                  <a:pt x="1499465" y="0"/>
                </a:cubicBezTo>
                <a:cubicBezTo>
                  <a:pt x="1599515" y="-24184"/>
                  <a:pt x="1860024" y="1336"/>
                  <a:pt x="1987143" y="0"/>
                </a:cubicBezTo>
                <a:cubicBezTo>
                  <a:pt x="2114262" y="-1336"/>
                  <a:pt x="2210752" y="-16826"/>
                  <a:pt x="2379994" y="0"/>
                </a:cubicBezTo>
                <a:cubicBezTo>
                  <a:pt x="2549236" y="16826"/>
                  <a:pt x="2707996" y="-5486"/>
                  <a:pt x="2867672" y="0"/>
                </a:cubicBezTo>
                <a:cubicBezTo>
                  <a:pt x="3027348" y="5486"/>
                  <a:pt x="3150924" y="-23488"/>
                  <a:pt x="3355350" y="0"/>
                </a:cubicBezTo>
                <a:cubicBezTo>
                  <a:pt x="3559776" y="23488"/>
                  <a:pt x="3699391" y="1815"/>
                  <a:pt x="3937854" y="0"/>
                </a:cubicBezTo>
                <a:cubicBezTo>
                  <a:pt x="4176317" y="-1815"/>
                  <a:pt x="4392717" y="-7328"/>
                  <a:pt x="4520359" y="0"/>
                </a:cubicBezTo>
                <a:cubicBezTo>
                  <a:pt x="4648001" y="7328"/>
                  <a:pt x="4971056" y="29142"/>
                  <a:pt x="5292515" y="0"/>
                </a:cubicBezTo>
                <a:cubicBezTo>
                  <a:pt x="5613974" y="-29142"/>
                  <a:pt x="5733398" y="-11142"/>
                  <a:pt x="5969846" y="0"/>
                </a:cubicBezTo>
                <a:cubicBezTo>
                  <a:pt x="6206294" y="11142"/>
                  <a:pt x="6512936" y="15982"/>
                  <a:pt x="6742002" y="0"/>
                </a:cubicBezTo>
                <a:cubicBezTo>
                  <a:pt x="6971068" y="-15982"/>
                  <a:pt x="7059693" y="14172"/>
                  <a:pt x="7229680" y="0"/>
                </a:cubicBezTo>
                <a:cubicBezTo>
                  <a:pt x="7399667" y="-14172"/>
                  <a:pt x="7648719" y="-21796"/>
                  <a:pt x="7812185" y="0"/>
                </a:cubicBezTo>
                <a:cubicBezTo>
                  <a:pt x="7975651" y="21796"/>
                  <a:pt x="8216464" y="17934"/>
                  <a:pt x="8489515" y="0"/>
                </a:cubicBezTo>
                <a:cubicBezTo>
                  <a:pt x="8762566" y="-17934"/>
                  <a:pt x="9127648" y="9797"/>
                  <a:pt x="9356498" y="0"/>
                </a:cubicBezTo>
                <a:cubicBezTo>
                  <a:pt x="9585348" y="-9797"/>
                  <a:pt x="9682423" y="18031"/>
                  <a:pt x="9844176" y="0"/>
                </a:cubicBezTo>
                <a:cubicBezTo>
                  <a:pt x="10005929" y="-18031"/>
                  <a:pt x="10321202" y="23145"/>
                  <a:pt x="10494413" y="0"/>
                </a:cubicBezTo>
                <a:cubicBezTo>
                  <a:pt x="10973584" y="-52959"/>
                  <a:pt x="11522078" y="399907"/>
                  <a:pt x="11506200" y="1011787"/>
                </a:cubicBezTo>
                <a:cubicBezTo>
                  <a:pt x="11529792" y="1273075"/>
                  <a:pt x="11528304" y="1448499"/>
                  <a:pt x="11506200" y="1726762"/>
                </a:cubicBezTo>
                <a:cubicBezTo>
                  <a:pt x="11484096" y="2005025"/>
                  <a:pt x="11541864" y="2185123"/>
                  <a:pt x="11506200" y="2441736"/>
                </a:cubicBezTo>
                <a:cubicBezTo>
                  <a:pt x="11470536" y="2698349"/>
                  <a:pt x="11492781" y="2996892"/>
                  <a:pt x="11506200" y="3156711"/>
                </a:cubicBezTo>
                <a:cubicBezTo>
                  <a:pt x="11519619" y="3316530"/>
                  <a:pt x="11512452" y="3677931"/>
                  <a:pt x="11506200" y="3831215"/>
                </a:cubicBezTo>
                <a:cubicBezTo>
                  <a:pt x="11499948" y="3984499"/>
                  <a:pt x="11470351" y="4749600"/>
                  <a:pt x="11506200" y="5058813"/>
                </a:cubicBezTo>
                <a:cubicBezTo>
                  <a:pt x="11498243" y="5630227"/>
                  <a:pt x="11080114" y="6024188"/>
                  <a:pt x="10494413" y="6070600"/>
                </a:cubicBezTo>
                <a:cubicBezTo>
                  <a:pt x="10278342" y="6066349"/>
                  <a:pt x="10039220" y="6056017"/>
                  <a:pt x="9722256" y="6070600"/>
                </a:cubicBezTo>
                <a:cubicBezTo>
                  <a:pt x="9405292" y="6085183"/>
                  <a:pt x="9460564" y="6062133"/>
                  <a:pt x="9329405" y="6070600"/>
                </a:cubicBezTo>
                <a:cubicBezTo>
                  <a:pt x="9198246" y="6079067"/>
                  <a:pt x="9085609" y="6081862"/>
                  <a:pt x="8936553" y="6070600"/>
                </a:cubicBezTo>
                <a:cubicBezTo>
                  <a:pt x="8787497" y="6059338"/>
                  <a:pt x="8664831" y="6080459"/>
                  <a:pt x="8448875" y="6070600"/>
                </a:cubicBezTo>
                <a:cubicBezTo>
                  <a:pt x="8232919" y="6060741"/>
                  <a:pt x="7876674" y="6054857"/>
                  <a:pt x="7676718" y="6070600"/>
                </a:cubicBezTo>
                <a:cubicBezTo>
                  <a:pt x="7476762" y="6086343"/>
                  <a:pt x="7380784" y="6093163"/>
                  <a:pt x="7094214" y="6070600"/>
                </a:cubicBezTo>
                <a:cubicBezTo>
                  <a:pt x="6807644" y="6048037"/>
                  <a:pt x="6816104" y="6074917"/>
                  <a:pt x="6701363" y="6070600"/>
                </a:cubicBezTo>
                <a:cubicBezTo>
                  <a:pt x="6586622" y="6066283"/>
                  <a:pt x="6469090" y="6064744"/>
                  <a:pt x="6308511" y="6070600"/>
                </a:cubicBezTo>
                <a:cubicBezTo>
                  <a:pt x="6147932" y="6076456"/>
                  <a:pt x="6075899" y="6069732"/>
                  <a:pt x="5915659" y="6070600"/>
                </a:cubicBezTo>
                <a:cubicBezTo>
                  <a:pt x="5755419" y="6071468"/>
                  <a:pt x="5567578" y="6045582"/>
                  <a:pt x="5333155" y="6070600"/>
                </a:cubicBezTo>
                <a:cubicBezTo>
                  <a:pt x="5098732" y="6095618"/>
                  <a:pt x="5004748" y="6055330"/>
                  <a:pt x="4845477" y="6070600"/>
                </a:cubicBezTo>
                <a:cubicBezTo>
                  <a:pt x="4686206" y="6085870"/>
                  <a:pt x="4441412" y="6060950"/>
                  <a:pt x="4073321" y="6070600"/>
                </a:cubicBezTo>
                <a:cubicBezTo>
                  <a:pt x="3705230" y="6080250"/>
                  <a:pt x="3692641" y="6093790"/>
                  <a:pt x="3395990" y="6070600"/>
                </a:cubicBezTo>
                <a:cubicBezTo>
                  <a:pt x="3099339" y="6047410"/>
                  <a:pt x="3117906" y="6083647"/>
                  <a:pt x="3003138" y="6070600"/>
                </a:cubicBezTo>
                <a:cubicBezTo>
                  <a:pt x="2888370" y="6057553"/>
                  <a:pt x="2568645" y="6072650"/>
                  <a:pt x="2230982" y="6070600"/>
                </a:cubicBezTo>
                <a:cubicBezTo>
                  <a:pt x="1893319" y="6068550"/>
                  <a:pt x="1586379" y="6119461"/>
                  <a:pt x="1011787" y="6070600"/>
                </a:cubicBezTo>
                <a:cubicBezTo>
                  <a:pt x="426566" y="6188915"/>
                  <a:pt x="-78940" y="5667658"/>
                  <a:pt x="0" y="5058813"/>
                </a:cubicBezTo>
                <a:cubicBezTo>
                  <a:pt x="-17543" y="4818467"/>
                  <a:pt x="4058" y="4710576"/>
                  <a:pt x="0" y="4505719"/>
                </a:cubicBezTo>
                <a:cubicBezTo>
                  <a:pt x="-4058" y="4300862"/>
                  <a:pt x="-8941" y="4061454"/>
                  <a:pt x="0" y="3790745"/>
                </a:cubicBezTo>
                <a:cubicBezTo>
                  <a:pt x="8941" y="3520036"/>
                  <a:pt x="21844" y="3484107"/>
                  <a:pt x="0" y="3197181"/>
                </a:cubicBezTo>
                <a:cubicBezTo>
                  <a:pt x="-21844" y="2910255"/>
                  <a:pt x="23900" y="2864063"/>
                  <a:pt x="0" y="2644087"/>
                </a:cubicBezTo>
                <a:cubicBezTo>
                  <a:pt x="-23900" y="2424111"/>
                  <a:pt x="6573" y="2274545"/>
                  <a:pt x="0" y="2090994"/>
                </a:cubicBezTo>
                <a:cubicBezTo>
                  <a:pt x="-6573" y="1907443"/>
                  <a:pt x="-40158" y="1454295"/>
                  <a:pt x="0" y="1011787"/>
                </a:cubicBezTo>
                <a:close/>
              </a:path>
              <a:path w="11506200" h="6070600" stroke="0" extrusionOk="0">
                <a:moveTo>
                  <a:pt x="0" y="1011787"/>
                </a:moveTo>
                <a:cubicBezTo>
                  <a:pt x="-57023" y="410564"/>
                  <a:pt x="519711" y="-87224"/>
                  <a:pt x="1011787" y="0"/>
                </a:cubicBezTo>
                <a:cubicBezTo>
                  <a:pt x="1227580" y="11172"/>
                  <a:pt x="1354016" y="11280"/>
                  <a:pt x="1499465" y="0"/>
                </a:cubicBezTo>
                <a:cubicBezTo>
                  <a:pt x="1644914" y="-11280"/>
                  <a:pt x="2066745" y="41331"/>
                  <a:pt x="2366448" y="0"/>
                </a:cubicBezTo>
                <a:cubicBezTo>
                  <a:pt x="2666151" y="-41331"/>
                  <a:pt x="2822455" y="22059"/>
                  <a:pt x="2948952" y="0"/>
                </a:cubicBezTo>
                <a:cubicBezTo>
                  <a:pt x="3075449" y="-22059"/>
                  <a:pt x="3423218" y="15989"/>
                  <a:pt x="3721109" y="0"/>
                </a:cubicBezTo>
                <a:cubicBezTo>
                  <a:pt x="4019000" y="-15989"/>
                  <a:pt x="4220264" y="-5872"/>
                  <a:pt x="4588092" y="0"/>
                </a:cubicBezTo>
                <a:cubicBezTo>
                  <a:pt x="4955920" y="5872"/>
                  <a:pt x="5101661" y="32994"/>
                  <a:pt x="5455075" y="0"/>
                </a:cubicBezTo>
                <a:cubicBezTo>
                  <a:pt x="5808489" y="-32994"/>
                  <a:pt x="5959389" y="8091"/>
                  <a:pt x="6227231" y="0"/>
                </a:cubicBezTo>
                <a:cubicBezTo>
                  <a:pt x="6495073" y="-8091"/>
                  <a:pt x="6799855" y="-17739"/>
                  <a:pt x="6999388" y="0"/>
                </a:cubicBezTo>
                <a:cubicBezTo>
                  <a:pt x="7198921" y="17739"/>
                  <a:pt x="7374705" y="5076"/>
                  <a:pt x="7581892" y="0"/>
                </a:cubicBezTo>
                <a:cubicBezTo>
                  <a:pt x="7789079" y="-5076"/>
                  <a:pt x="7939395" y="-17138"/>
                  <a:pt x="8259223" y="0"/>
                </a:cubicBezTo>
                <a:cubicBezTo>
                  <a:pt x="8579051" y="17138"/>
                  <a:pt x="8727761" y="9406"/>
                  <a:pt x="9126206" y="0"/>
                </a:cubicBezTo>
                <a:cubicBezTo>
                  <a:pt x="9524651" y="-9406"/>
                  <a:pt x="9397124" y="-10698"/>
                  <a:pt x="9519057" y="0"/>
                </a:cubicBezTo>
                <a:cubicBezTo>
                  <a:pt x="9640990" y="10698"/>
                  <a:pt x="10144117" y="-33597"/>
                  <a:pt x="10494413" y="0"/>
                </a:cubicBezTo>
                <a:cubicBezTo>
                  <a:pt x="11029309" y="16199"/>
                  <a:pt x="11549412" y="439318"/>
                  <a:pt x="11506200" y="1011787"/>
                </a:cubicBezTo>
                <a:cubicBezTo>
                  <a:pt x="11488820" y="1173119"/>
                  <a:pt x="11485170" y="1344779"/>
                  <a:pt x="11506200" y="1605351"/>
                </a:cubicBezTo>
                <a:cubicBezTo>
                  <a:pt x="11527230" y="1865923"/>
                  <a:pt x="11482147" y="2036540"/>
                  <a:pt x="11506200" y="2320325"/>
                </a:cubicBezTo>
                <a:cubicBezTo>
                  <a:pt x="11530253" y="2604110"/>
                  <a:pt x="11471106" y="2757837"/>
                  <a:pt x="11506200" y="3035300"/>
                </a:cubicBezTo>
                <a:cubicBezTo>
                  <a:pt x="11541294" y="3312764"/>
                  <a:pt x="11496338" y="3360964"/>
                  <a:pt x="11506200" y="3628864"/>
                </a:cubicBezTo>
                <a:cubicBezTo>
                  <a:pt x="11516062" y="3896764"/>
                  <a:pt x="11496106" y="4068229"/>
                  <a:pt x="11506200" y="4262898"/>
                </a:cubicBezTo>
                <a:cubicBezTo>
                  <a:pt x="11516294" y="4457567"/>
                  <a:pt x="11534924" y="4759880"/>
                  <a:pt x="11506200" y="5058813"/>
                </a:cubicBezTo>
                <a:cubicBezTo>
                  <a:pt x="11491754" y="5484902"/>
                  <a:pt x="11064923" y="6038599"/>
                  <a:pt x="10494413" y="6070600"/>
                </a:cubicBezTo>
                <a:cubicBezTo>
                  <a:pt x="10351514" y="6083276"/>
                  <a:pt x="10135106" y="6091093"/>
                  <a:pt x="10006735" y="6070600"/>
                </a:cubicBezTo>
                <a:cubicBezTo>
                  <a:pt x="9878364" y="6050107"/>
                  <a:pt x="9780038" y="6060939"/>
                  <a:pt x="9613883" y="6070600"/>
                </a:cubicBezTo>
                <a:cubicBezTo>
                  <a:pt x="9447728" y="6080261"/>
                  <a:pt x="9358219" y="6074499"/>
                  <a:pt x="9221032" y="6070600"/>
                </a:cubicBezTo>
                <a:cubicBezTo>
                  <a:pt x="9083845" y="6066701"/>
                  <a:pt x="8884599" y="6064011"/>
                  <a:pt x="8638528" y="6070600"/>
                </a:cubicBezTo>
                <a:cubicBezTo>
                  <a:pt x="8392457" y="6077189"/>
                  <a:pt x="8251204" y="6062223"/>
                  <a:pt x="8150850" y="6070600"/>
                </a:cubicBezTo>
                <a:cubicBezTo>
                  <a:pt x="8050496" y="6078977"/>
                  <a:pt x="7851290" y="6065625"/>
                  <a:pt x="7663172" y="6070600"/>
                </a:cubicBezTo>
                <a:cubicBezTo>
                  <a:pt x="7475054" y="6075575"/>
                  <a:pt x="7456836" y="6057426"/>
                  <a:pt x="7270320" y="6070600"/>
                </a:cubicBezTo>
                <a:cubicBezTo>
                  <a:pt x="7083804" y="6083774"/>
                  <a:pt x="7066310" y="6073760"/>
                  <a:pt x="6877469" y="6070600"/>
                </a:cubicBezTo>
                <a:cubicBezTo>
                  <a:pt x="6688628" y="6067440"/>
                  <a:pt x="6591331" y="6052621"/>
                  <a:pt x="6484617" y="6070600"/>
                </a:cubicBezTo>
                <a:cubicBezTo>
                  <a:pt x="6377903" y="6088579"/>
                  <a:pt x="6196376" y="6060202"/>
                  <a:pt x="5996939" y="6070600"/>
                </a:cubicBezTo>
                <a:cubicBezTo>
                  <a:pt x="5797502" y="6080998"/>
                  <a:pt x="5720560" y="6060578"/>
                  <a:pt x="5604087" y="6070600"/>
                </a:cubicBezTo>
                <a:cubicBezTo>
                  <a:pt x="5487614" y="6080622"/>
                  <a:pt x="5242689" y="6092436"/>
                  <a:pt x="5116409" y="6070600"/>
                </a:cubicBezTo>
                <a:cubicBezTo>
                  <a:pt x="4990129" y="6048764"/>
                  <a:pt x="4799192" y="6049700"/>
                  <a:pt x="4628731" y="6070600"/>
                </a:cubicBezTo>
                <a:cubicBezTo>
                  <a:pt x="4458270" y="6091500"/>
                  <a:pt x="4296592" y="6049967"/>
                  <a:pt x="4046227" y="6070600"/>
                </a:cubicBezTo>
                <a:cubicBezTo>
                  <a:pt x="3795862" y="6091233"/>
                  <a:pt x="3779640" y="6050860"/>
                  <a:pt x="3558549" y="6070600"/>
                </a:cubicBezTo>
                <a:cubicBezTo>
                  <a:pt x="3337458" y="6090340"/>
                  <a:pt x="3108916" y="6084014"/>
                  <a:pt x="2881219" y="6070600"/>
                </a:cubicBezTo>
                <a:cubicBezTo>
                  <a:pt x="2653522" y="6057187"/>
                  <a:pt x="2263720" y="6082002"/>
                  <a:pt x="2109062" y="6070600"/>
                </a:cubicBezTo>
                <a:cubicBezTo>
                  <a:pt x="1954404" y="6059198"/>
                  <a:pt x="1504061" y="6065278"/>
                  <a:pt x="1011787" y="6070600"/>
                </a:cubicBezTo>
                <a:cubicBezTo>
                  <a:pt x="459273" y="6167553"/>
                  <a:pt x="-117232" y="5683637"/>
                  <a:pt x="0" y="5058813"/>
                </a:cubicBezTo>
                <a:cubicBezTo>
                  <a:pt x="-4041" y="4685707"/>
                  <a:pt x="22683" y="4534650"/>
                  <a:pt x="0" y="4303368"/>
                </a:cubicBezTo>
                <a:cubicBezTo>
                  <a:pt x="-22683" y="4072087"/>
                  <a:pt x="27459" y="3924126"/>
                  <a:pt x="0" y="3588394"/>
                </a:cubicBezTo>
                <a:cubicBezTo>
                  <a:pt x="-27459" y="3252662"/>
                  <a:pt x="-29144" y="3203364"/>
                  <a:pt x="0" y="2994830"/>
                </a:cubicBezTo>
                <a:cubicBezTo>
                  <a:pt x="29144" y="2786296"/>
                  <a:pt x="32385" y="2461656"/>
                  <a:pt x="0" y="2239385"/>
                </a:cubicBezTo>
                <a:cubicBezTo>
                  <a:pt x="-32385" y="2017115"/>
                  <a:pt x="-10590" y="1520866"/>
                  <a:pt x="0" y="1011787"/>
                </a:cubicBezTo>
                <a:close/>
              </a:path>
            </a:pathLst>
          </a:custGeom>
          <a:ln>
            <a:solidFill>
              <a:srgbClr val="00B050"/>
            </a:solidFill>
            <a:extLst>
              <a:ext uri="{C807C97D-BFC1-408E-A445-0C87EB9F89A2}">
                <ask:lineSketchStyleProps xmlns="" xmlns:ask="http://schemas.microsoft.com/office/drawing/2018/sketchyshapes" sd="313252341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733D6C5-656B-82E2-C538-AD228821FA27}"/>
              </a:ext>
            </a:extLst>
          </p:cNvPr>
          <p:cNvSpPr txBox="1"/>
          <p:nvPr userDrawn="1"/>
        </p:nvSpPr>
        <p:spPr>
          <a:xfrm>
            <a:off x="2245144" y="77273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113A3-280D-F57F-0149-B66DBB60AF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8596" y="0"/>
            <a:ext cx="1926077" cy="1976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5AB1-EB33-2AB1-EA98-AEC5C9CE296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519" y="6858000"/>
            <a:ext cx="2487663" cy="2552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9BFB11-1E3E-B862-3B2C-3CBF840F6A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2"/>
            <a:ext cx="542996" cy="5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486730-FED9-3E93-0FD8-6940563077F1}"/>
              </a:ext>
            </a:extLst>
          </p:cNvPr>
          <p:cNvGrpSpPr/>
          <p:nvPr/>
        </p:nvGrpSpPr>
        <p:grpSpPr>
          <a:xfrm>
            <a:off x="4272643" y="696687"/>
            <a:ext cx="4430486" cy="1034142"/>
            <a:chOff x="3614057" y="359229"/>
            <a:chExt cx="4430486" cy="1034142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FFF8D96E-061E-17C5-3CF0-215A21C39D38}"/>
                </a:ext>
              </a:extLst>
            </p:cNvPr>
            <p:cNvSpPr/>
            <p:nvPr/>
          </p:nvSpPr>
          <p:spPr>
            <a:xfrm>
              <a:off x="3614057" y="359229"/>
              <a:ext cx="4430486" cy="1034142"/>
            </a:xfrm>
            <a:custGeom>
              <a:avLst/>
              <a:gdLst>
                <a:gd name="connsiteX0" fmla="*/ 712774 w 4430486"/>
                <a:gd name="connsiteY0" fmla="*/ 0 h 1034142"/>
                <a:gd name="connsiteX1" fmla="*/ 1213597 w 4430486"/>
                <a:gd name="connsiteY1" fmla="*/ 0 h 1034142"/>
                <a:gd name="connsiteX2" fmla="*/ 1714420 w 4430486"/>
                <a:gd name="connsiteY2" fmla="*/ 0 h 1034142"/>
                <a:gd name="connsiteX3" fmla="*/ 2125094 w 4430486"/>
                <a:gd name="connsiteY3" fmla="*/ 0 h 1034142"/>
                <a:gd name="connsiteX4" fmla="*/ 2655967 w 4430486"/>
                <a:gd name="connsiteY4" fmla="*/ 0 h 1034142"/>
                <a:gd name="connsiteX5" fmla="*/ 3066641 w 4430486"/>
                <a:gd name="connsiteY5" fmla="*/ 0 h 1034142"/>
                <a:gd name="connsiteX6" fmla="*/ 3717711 w 4430486"/>
                <a:gd name="connsiteY6" fmla="*/ 0 h 1034142"/>
                <a:gd name="connsiteX7" fmla="*/ 4430486 w 4430486"/>
                <a:gd name="connsiteY7" fmla="*/ 517071 h 1034142"/>
                <a:gd name="connsiteX8" fmla="*/ 3717711 w 4430486"/>
                <a:gd name="connsiteY8" fmla="*/ 1034142 h 1034142"/>
                <a:gd name="connsiteX9" fmla="*/ 3276987 w 4430486"/>
                <a:gd name="connsiteY9" fmla="*/ 1034142 h 1034142"/>
                <a:gd name="connsiteX10" fmla="*/ 2806213 w 4430486"/>
                <a:gd name="connsiteY10" fmla="*/ 1034142 h 1034142"/>
                <a:gd name="connsiteX11" fmla="*/ 2335440 w 4430486"/>
                <a:gd name="connsiteY11" fmla="*/ 1034142 h 1034142"/>
                <a:gd name="connsiteX12" fmla="*/ 1834617 w 4430486"/>
                <a:gd name="connsiteY12" fmla="*/ 1034142 h 1034142"/>
                <a:gd name="connsiteX13" fmla="*/ 1333794 w 4430486"/>
                <a:gd name="connsiteY13" fmla="*/ 1034142 h 1034142"/>
                <a:gd name="connsiteX14" fmla="*/ 712774 w 4430486"/>
                <a:gd name="connsiteY14" fmla="*/ 1034142 h 1034142"/>
                <a:gd name="connsiteX15" fmla="*/ 0 w 4430486"/>
                <a:gd name="connsiteY15" fmla="*/ 517071 h 1034142"/>
                <a:gd name="connsiteX16" fmla="*/ 712774 w 4430486"/>
                <a:gd name="connsiteY16" fmla="*/ 0 h 103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0486" h="1034142" fill="none" extrusionOk="0">
                  <a:moveTo>
                    <a:pt x="712774" y="0"/>
                  </a:moveTo>
                  <a:cubicBezTo>
                    <a:pt x="923148" y="-30523"/>
                    <a:pt x="988761" y="35948"/>
                    <a:pt x="1213597" y="0"/>
                  </a:cubicBezTo>
                  <a:cubicBezTo>
                    <a:pt x="1438433" y="-35948"/>
                    <a:pt x="1506150" y="21989"/>
                    <a:pt x="1714420" y="0"/>
                  </a:cubicBezTo>
                  <a:cubicBezTo>
                    <a:pt x="1922690" y="-21989"/>
                    <a:pt x="2006059" y="41238"/>
                    <a:pt x="2125094" y="0"/>
                  </a:cubicBezTo>
                  <a:cubicBezTo>
                    <a:pt x="2244129" y="-41238"/>
                    <a:pt x="2392411" y="57756"/>
                    <a:pt x="2655967" y="0"/>
                  </a:cubicBezTo>
                  <a:cubicBezTo>
                    <a:pt x="2919523" y="-57756"/>
                    <a:pt x="2898569" y="20317"/>
                    <a:pt x="3066641" y="0"/>
                  </a:cubicBezTo>
                  <a:cubicBezTo>
                    <a:pt x="3234713" y="-20317"/>
                    <a:pt x="3474314" y="40128"/>
                    <a:pt x="3717711" y="0"/>
                  </a:cubicBezTo>
                  <a:cubicBezTo>
                    <a:pt x="4106467" y="-75570"/>
                    <a:pt x="4454408" y="224779"/>
                    <a:pt x="4430486" y="517071"/>
                  </a:cubicBezTo>
                  <a:cubicBezTo>
                    <a:pt x="4451782" y="912568"/>
                    <a:pt x="4052635" y="1051637"/>
                    <a:pt x="3717711" y="1034142"/>
                  </a:cubicBezTo>
                  <a:cubicBezTo>
                    <a:pt x="3565075" y="1060531"/>
                    <a:pt x="3388040" y="1000683"/>
                    <a:pt x="3276987" y="1034142"/>
                  </a:cubicBezTo>
                  <a:cubicBezTo>
                    <a:pt x="3165934" y="1067601"/>
                    <a:pt x="2931411" y="1020263"/>
                    <a:pt x="2806213" y="1034142"/>
                  </a:cubicBezTo>
                  <a:cubicBezTo>
                    <a:pt x="2681015" y="1048021"/>
                    <a:pt x="2470073" y="1024203"/>
                    <a:pt x="2335440" y="1034142"/>
                  </a:cubicBezTo>
                  <a:cubicBezTo>
                    <a:pt x="2200807" y="1044081"/>
                    <a:pt x="2044864" y="1009503"/>
                    <a:pt x="1834617" y="1034142"/>
                  </a:cubicBezTo>
                  <a:cubicBezTo>
                    <a:pt x="1624370" y="1058781"/>
                    <a:pt x="1545014" y="1011524"/>
                    <a:pt x="1333794" y="1034142"/>
                  </a:cubicBezTo>
                  <a:cubicBezTo>
                    <a:pt x="1122574" y="1056760"/>
                    <a:pt x="1003101" y="961183"/>
                    <a:pt x="712774" y="1034142"/>
                  </a:cubicBezTo>
                  <a:cubicBezTo>
                    <a:pt x="308691" y="1016067"/>
                    <a:pt x="-18843" y="797576"/>
                    <a:pt x="0" y="517071"/>
                  </a:cubicBezTo>
                  <a:cubicBezTo>
                    <a:pt x="19231" y="207659"/>
                    <a:pt x="326470" y="-17205"/>
                    <a:pt x="712774" y="0"/>
                  </a:cubicBezTo>
                  <a:close/>
                </a:path>
                <a:path w="4430486" h="1034142" stroke="0" extrusionOk="0">
                  <a:moveTo>
                    <a:pt x="712774" y="0"/>
                  </a:moveTo>
                  <a:cubicBezTo>
                    <a:pt x="877489" y="-8336"/>
                    <a:pt x="1002266" y="20363"/>
                    <a:pt x="1213597" y="0"/>
                  </a:cubicBezTo>
                  <a:cubicBezTo>
                    <a:pt x="1424928" y="-20363"/>
                    <a:pt x="1613064" y="47708"/>
                    <a:pt x="1714420" y="0"/>
                  </a:cubicBezTo>
                  <a:cubicBezTo>
                    <a:pt x="1815776" y="-47708"/>
                    <a:pt x="1924383" y="25305"/>
                    <a:pt x="2125094" y="0"/>
                  </a:cubicBezTo>
                  <a:cubicBezTo>
                    <a:pt x="2325805" y="-25305"/>
                    <a:pt x="2438139" y="48723"/>
                    <a:pt x="2535769" y="0"/>
                  </a:cubicBezTo>
                  <a:cubicBezTo>
                    <a:pt x="2633399" y="-48723"/>
                    <a:pt x="2860574" y="30311"/>
                    <a:pt x="3006543" y="0"/>
                  </a:cubicBezTo>
                  <a:cubicBezTo>
                    <a:pt x="3152512" y="-30311"/>
                    <a:pt x="3449101" y="16586"/>
                    <a:pt x="3717711" y="0"/>
                  </a:cubicBezTo>
                  <a:cubicBezTo>
                    <a:pt x="4133538" y="-16150"/>
                    <a:pt x="4427966" y="217004"/>
                    <a:pt x="4430486" y="517071"/>
                  </a:cubicBezTo>
                  <a:cubicBezTo>
                    <a:pt x="4474422" y="758752"/>
                    <a:pt x="4130066" y="1058943"/>
                    <a:pt x="3717711" y="1034142"/>
                  </a:cubicBezTo>
                  <a:cubicBezTo>
                    <a:pt x="3510683" y="1070310"/>
                    <a:pt x="3369902" y="1026535"/>
                    <a:pt x="3276987" y="1034142"/>
                  </a:cubicBezTo>
                  <a:cubicBezTo>
                    <a:pt x="3184072" y="1041749"/>
                    <a:pt x="3007203" y="982348"/>
                    <a:pt x="2836263" y="1034142"/>
                  </a:cubicBezTo>
                  <a:cubicBezTo>
                    <a:pt x="2665323" y="1085936"/>
                    <a:pt x="2560359" y="995233"/>
                    <a:pt x="2365489" y="1034142"/>
                  </a:cubicBezTo>
                  <a:cubicBezTo>
                    <a:pt x="2170619" y="1073051"/>
                    <a:pt x="2067821" y="1020001"/>
                    <a:pt x="1924765" y="1034142"/>
                  </a:cubicBezTo>
                  <a:cubicBezTo>
                    <a:pt x="1781709" y="1048283"/>
                    <a:pt x="1619044" y="1004543"/>
                    <a:pt x="1453992" y="1034142"/>
                  </a:cubicBezTo>
                  <a:cubicBezTo>
                    <a:pt x="1288940" y="1063741"/>
                    <a:pt x="914372" y="985832"/>
                    <a:pt x="712774" y="1034142"/>
                  </a:cubicBezTo>
                  <a:cubicBezTo>
                    <a:pt x="323302" y="952022"/>
                    <a:pt x="-2433" y="775717"/>
                    <a:pt x="0" y="517071"/>
                  </a:cubicBezTo>
                  <a:cubicBezTo>
                    <a:pt x="6589" y="341618"/>
                    <a:pt x="306871" y="39455"/>
                    <a:pt x="7127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prstDash val="lgDashDot"/>
              <a:extLst>
                <a:ext uri="{C807C97D-BFC1-408E-A445-0C87EB9F89A2}">
                  <ask:lineSketchStyleProps xmlns="" xmlns:ask="http://schemas.microsoft.com/office/drawing/2018/sketchyshapes" sd="1086508122">
                    <a:prstGeom prst="flowChartTerminator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矩形 13">
              <a:extLst>
                <a:ext uri="{FF2B5EF4-FFF2-40B4-BE49-F238E27FC236}">
                  <a16:creationId xmlns:a16="http://schemas.microsoft.com/office/drawing/2014/main" id="{0E313252-A414-A550-5174-97234F02A1DD}"/>
                </a:ext>
              </a:extLst>
            </p:cNvPr>
            <p:cNvSpPr txBox="1">
              <a:spLocks/>
            </p:cNvSpPr>
            <p:nvPr/>
          </p:nvSpPr>
          <p:spPr>
            <a:xfrm>
              <a:off x="3623451" y="521159"/>
              <a:ext cx="4328429" cy="77559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48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Lịch</a:t>
              </a:r>
              <a:r>
                <a:rPr lang="en-US" altLang="zh-CN" sz="4800" dirty="0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48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sử</a:t>
              </a:r>
              <a:r>
                <a:rPr lang="en-US" altLang="zh-CN" sz="4800" dirty="0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48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và</a:t>
              </a:r>
              <a:r>
                <a:rPr lang="en-US" altLang="zh-CN" sz="4800" dirty="0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48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địa</a:t>
              </a:r>
              <a:r>
                <a:rPr lang="en-US" altLang="zh-CN" sz="4800" dirty="0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 </a:t>
              </a:r>
              <a:r>
                <a:rPr lang="en-US" altLang="zh-CN" sz="48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lí</a:t>
              </a:r>
              <a:endParaRPr lang="zh-CN" altLang="en-US" sz="4800" dirty="0">
                <a:solidFill>
                  <a:srgbClr val="002060"/>
                </a:solidFill>
                <a:effectLst>
                  <a:outerShdw dist="50800" dir="2700000" algn="tl" rotWithShape="0">
                    <a:schemeClr val="accent1">
                      <a:lumMod val="75000"/>
                    </a:schemeClr>
                  </a:outerShdw>
                </a:effectLst>
                <a:latin typeface="#9Slide05 Garris" pitchFamily="2" charset="0"/>
                <a:ea typeface="字魂100号-方方先锋体" panose="00000500000000000000" pitchFamily="2" charset="-122"/>
                <a:cs typeface="阿里巴巴普惠体 Heavy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</p:grpSp>
      <p:grpSp>
        <p:nvGrpSpPr>
          <p:cNvPr id="5" name="Nhóm 3">
            <a:extLst>
              <a:ext uri="{FF2B5EF4-FFF2-40B4-BE49-F238E27FC236}">
                <a16:creationId xmlns:a16="http://schemas.microsoft.com/office/drawing/2014/main" id="{B9FAA233-DB61-8110-3B8D-E7855C1E9D2B}"/>
              </a:ext>
            </a:extLst>
          </p:cNvPr>
          <p:cNvGrpSpPr/>
          <p:nvPr/>
        </p:nvGrpSpPr>
        <p:grpSpPr>
          <a:xfrm>
            <a:off x="1372982" y="2696754"/>
            <a:ext cx="10878299" cy="1015663"/>
            <a:chOff x="1936666" y="2703003"/>
            <a:chExt cx="10878299" cy="1015663"/>
          </a:xfrm>
        </p:grpSpPr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38B4D98-0FE3-514B-E9AE-D1991C9D6164}"/>
                </a:ext>
              </a:extLst>
            </p:cNvPr>
            <p:cNvSpPr txBox="1"/>
            <p:nvPr/>
          </p:nvSpPr>
          <p:spPr>
            <a:xfrm>
              <a:off x="1936666" y="2703003"/>
              <a:ext cx="108782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6000">
                  <a:solidFill>
                    <a:srgbClr val="41B5AA"/>
                  </a:solidFill>
                  <a:effectLst>
                    <a:outerShdw dist="50800" dir="21120000" algn="tl" rotWithShape="0">
                      <a:srgbClr val="AEE4DA"/>
                    </a:outerShdw>
                  </a:effectLst>
                  <a:latin typeface="#9Slide07 IcielStormtrooper" panose="020B0500000000000000" pitchFamily="34" charset="0"/>
                </a:defRPr>
              </a:lvl1pPr>
            </a:lstStyle>
            <a:p>
              <a:r>
                <a:rPr lang="en-US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dist="50800" dir="21120000" algn="tl" rotWithShape="0">
                      <a:srgbClr val="EEB0A4"/>
                    </a:outerShdw>
                  </a:effectLst>
                </a:rPr>
                <a:t>TRIỀU LÝ VÀ VIỆC DỜI ĐÔ Ở</a:t>
              </a: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FB0D4AA6-1A83-B627-695F-B7CE0912CE45}"/>
                </a:ext>
              </a:extLst>
            </p:cNvPr>
            <p:cNvSpPr txBox="1"/>
            <p:nvPr/>
          </p:nvSpPr>
          <p:spPr>
            <a:xfrm>
              <a:off x="1936666" y="2703003"/>
              <a:ext cx="108782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C00000"/>
                  </a:solidFill>
                  <a:latin typeface="#9Slide07 IcielStormtrooper" panose="020B0500000000000000" pitchFamily="34" charset="0"/>
                </a:rPr>
                <a:t>TRIỀU LÝ VÀ VIỆC DỜI ĐÔ Ở</a:t>
              </a:r>
            </a:p>
          </p:txBody>
        </p:sp>
      </p:grpSp>
      <p:grpSp>
        <p:nvGrpSpPr>
          <p:cNvPr id="8" name="Nhóm 3">
            <a:extLst>
              <a:ext uri="{FF2B5EF4-FFF2-40B4-BE49-F238E27FC236}">
                <a16:creationId xmlns:a16="http://schemas.microsoft.com/office/drawing/2014/main" id="{51C93ABD-CC94-2B92-087B-FDB51DCBAC67}"/>
              </a:ext>
            </a:extLst>
          </p:cNvPr>
          <p:cNvGrpSpPr/>
          <p:nvPr/>
        </p:nvGrpSpPr>
        <p:grpSpPr>
          <a:xfrm>
            <a:off x="2949536" y="4147071"/>
            <a:ext cx="7725192" cy="1446550"/>
            <a:chOff x="1936666" y="2703003"/>
            <a:chExt cx="7725192" cy="1446550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2FC04F96-9EBC-19EF-2945-BBA706C23443}"/>
                </a:ext>
              </a:extLst>
            </p:cNvPr>
            <p:cNvSpPr txBox="1"/>
            <p:nvPr/>
          </p:nvSpPr>
          <p:spPr>
            <a:xfrm>
              <a:off x="1936666" y="2703003"/>
              <a:ext cx="77251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6000">
                  <a:solidFill>
                    <a:srgbClr val="41B5AA"/>
                  </a:solidFill>
                  <a:effectLst>
                    <a:outerShdw dist="50800" dir="21120000" algn="tl" rotWithShape="0">
                      <a:srgbClr val="AEE4DA"/>
                    </a:outerShdw>
                  </a:effectLst>
                  <a:latin typeface="#9Slide07 IcielStormtrooper" panose="020B0500000000000000" pitchFamily="34" charset="0"/>
                </a:defRPr>
              </a:lvl1pPr>
            </a:lstStyle>
            <a:p>
              <a:r>
                <a:rPr lang="en-US" sz="8800" dirty="0">
                  <a:ln w="3492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dist="50800" dir="21120000" algn="tl" rotWithShape="0">
                      <a:srgbClr val="EEB0A4"/>
                    </a:outerShdw>
                  </a:effectLst>
                </a:rPr>
                <a:t>THĂNG LONG</a:t>
              </a:r>
            </a:p>
          </p:txBody>
        </p:sp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86E411B0-5AE0-D018-B55E-4BC0B3F9392E}"/>
                </a:ext>
              </a:extLst>
            </p:cNvPr>
            <p:cNvSpPr txBox="1"/>
            <p:nvPr/>
          </p:nvSpPr>
          <p:spPr>
            <a:xfrm>
              <a:off x="1936666" y="2703003"/>
              <a:ext cx="77251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rgbClr val="C00000"/>
                  </a:solidFill>
                  <a:latin typeface="#9Slide07 IcielStormtrooper" panose="020B0500000000000000" pitchFamily="34" charset="0"/>
                </a:rPr>
                <a:t>THĂNG LONG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7A1C9E-B15E-6C6E-E5F0-8814827E551B}"/>
              </a:ext>
            </a:extLst>
          </p:cNvPr>
          <p:cNvGrpSpPr/>
          <p:nvPr/>
        </p:nvGrpSpPr>
        <p:grpSpPr>
          <a:xfrm>
            <a:off x="9018816" y="6095540"/>
            <a:ext cx="1801586" cy="701396"/>
            <a:chOff x="3614057" y="359229"/>
            <a:chExt cx="4430486" cy="1241694"/>
          </a:xfrm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C406CAB1-2228-830D-80CC-28D7CA9249A6}"/>
                </a:ext>
              </a:extLst>
            </p:cNvPr>
            <p:cNvSpPr/>
            <p:nvPr/>
          </p:nvSpPr>
          <p:spPr>
            <a:xfrm>
              <a:off x="3614057" y="359229"/>
              <a:ext cx="4430486" cy="1034142"/>
            </a:xfrm>
            <a:custGeom>
              <a:avLst/>
              <a:gdLst>
                <a:gd name="connsiteX0" fmla="*/ 712774 w 4430486"/>
                <a:gd name="connsiteY0" fmla="*/ 0 h 1034142"/>
                <a:gd name="connsiteX1" fmla="*/ 1213597 w 4430486"/>
                <a:gd name="connsiteY1" fmla="*/ 0 h 1034142"/>
                <a:gd name="connsiteX2" fmla="*/ 1714420 w 4430486"/>
                <a:gd name="connsiteY2" fmla="*/ 0 h 1034142"/>
                <a:gd name="connsiteX3" fmla="*/ 2125094 w 4430486"/>
                <a:gd name="connsiteY3" fmla="*/ 0 h 1034142"/>
                <a:gd name="connsiteX4" fmla="*/ 2655967 w 4430486"/>
                <a:gd name="connsiteY4" fmla="*/ 0 h 1034142"/>
                <a:gd name="connsiteX5" fmla="*/ 3066641 w 4430486"/>
                <a:gd name="connsiteY5" fmla="*/ 0 h 1034142"/>
                <a:gd name="connsiteX6" fmla="*/ 3717711 w 4430486"/>
                <a:gd name="connsiteY6" fmla="*/ 0 h 1034142"/>
                <a:gd name="connsiteX7" fmla="*/ 4430486 w 4430486"/>
                <a:gd name="connsiteY7" fmla="*/ 517071 h 1034142"/>
                <a:gd name="connsiteX8" fmla="*/ 3717711 w 4430486"/>
                <a:gd name="connsiteY8" fmla="*/ 1034142 h 1034142"/>
                <a:gd name="connsiteX9" fmla="*/ 3276987 w 4430486"/>
                <a:gd name="connsiteY9" fmla="*/ 1034142 h 1034142"/>
                <a:gd name="connsiteX10" fmla="*/ 2806213 w 4430486"/>
                <a:gd name="connsiteY10" fmla="*/ 1034142 h 1034142"/>
                <a:gd name="connsiteX11" fmla="*/ 2335440 w 4430486"/>
                <a:gd name="connsiteY11" fmla="*/ 1034142 h 1034142"/>
                <a:gd name="connsiteX12" fmla="*/ 1834617 w 4430486"/>
                <a:gd name="connsiteY12" fmla="*/ 1034142 h 1034142"/>
                <a:gd name="connsiteX13" fmla="*/ 1333794 w 4430486"/>
                <a:gd name="connsiteY13" fmla="*/ 1034142 h 1034142"/>
                <a:gd name="connsiteX14" fmla="*/ 712774 w 4430486"/>
                <a:gd name="connsiteY14" fmla="*/ 1034142 h 1034142"/>
                <a:gd name="connsiteX15" fmla="*/ 0 w 4430486"/>
                <a:gd name="connsiteY15" fmla="*/ 517071 h 1034142"/>
                <a:gd name="connsiteX16" fmla="*/ 712774 w 4430486"/>
                <a:gd name="connsiteY16" fmla="*/ 0 h 103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30486" h="1034142" fill="none" extrusionOk="0">
                  <a:moveTo>
                    <a:pt x="712774" y="0"/>
                  </a:moveTo>
                  <a:cubicBezTo>
                    <a:pt x="923148" y="-30523"/>
                    <a:pt x="988761" y="35948"/>
                    <a:pt x="1213597" y="0"/>
                  </a:cubicBezTo>
                  <a:cubicBezTo>
                    <a:pt x="1438433" y="-35948"/>
                    <a:pt x="1506150" y="21989"/>
                    <a:pt x="1714420" y="0"/>
                  </a:cubicBezTo>
                  <a:cubicBezTo>
                    <a:pt x="1922690" y="-21989"/>
                    <a:pt x="2006059" y="41238"/>
                    <a:pt x="2125094" y="0"/>
                  </a:cubicBezTo>
                  <a:cubicBezTo>
                    <a:pt x="2244129" y="-41238"/>
                    <a:pt x="2392411" y="57756"/>
                    <a:pt x="2655967" y="0"/>
                  </a:cubicBezTo>
                  <a:cubicBezTo>
                    <a:pt x="2919523" y="-57756"/>
                    <a:pt x="2898569" y="20317"/>
                    <a:pt x="3066641" y="0"/>
                  </a:cubicBezTo>
                  <a:cubicBezTo>
                    <a:pt x="3234713" y="-20317"/>
                    <a:pt x="3474314" y="40128"/>
                    <a:pt x="3717711" y="0"/>
                  </a:cubicBezTo>
                  <a:cubicBezTo>
                    <a:pt x="4106467" y="-75570"/>
                    <a:pt x="4454408" y="224779"/>
                    <a:pt x="4430486" y="517071"/>
                  </a:cubicBezTo>
                  <a:cubicBezTo>
                    <a:pt x="4451782" y="912568"/>
                    <a:pt x="4052635" y="1051637"/>
                    <a:pt x="3717711" y="1034142"/>
                  </a:cubicBezTo>
                  <a:cubicBezTo>
                    <a:pt x="3565075" y="1060531"/>
                    <a:pt x="3388040" y="1000683"/>
                    <a:pt x="3276987" y="1034142"/>
                  </a:cubicBezTo>
                  <a:cubicBezTo>
                    <a:pt x="3165934" y="1067601"/>
                    <a:pt x="2931411" y="1020263"/>
                    <a:pt x="2806213" y="1034142"/>
                  </a:cubicBezTo>
                  <a:cubicBezTo>
                    <a:pt x="2681015" y="1048021"/>
                    <a:pt x="2470073" y="1024203"/>
                    <a:pt x="2335440" y="1034142"/>
                  </a:cubicBezTo>
                  <a:cubicBezTo>
                    <a:pt x="2200807" y="1044081"/>
                    <a:pt x="2044864" y="1009503"/>
                    <a:pt x="1834617" y="1034142"/>
                  </a:cubicBezTo>
                  <a:cubicBezTo>
                    <a:pt x="1624370" y="1058781"/>
                    <a:pt x="1545014" y="1011524"/>
                    <a:pt x="1333794" y="1034142"/>
                  </a:cubicBezTo>
                  <a:cubicBezTo>
                    <a:pt x="1122574" y="1056760"/>
                    <a:pt x="1003101" y="961183"/>
                    <a:pt x="712774" y="1034142"/>
                  </a:cubicBezTo>
                  <a:cubicBezTo>
                    <a:pt x="308691" y="1016067"/>
                    <a:pt x="-18843" y="797576"/>
                    <a:pt x="0" y="517071"/>
                  </a:cubicBezTo>
                  <a:cubicBezTo>
                    <a:pt x="19231" y="207659"/>
                    <a:pt x="326470" y="-17205"/>
                    <a:pt x="712774" y="0"/>
                  </a:cubicBezTo>
                  <a:close/>
                </a:path>
                <a:path w="4430486" h="1034142" stroke="0" extrusionOk="0">
                  <a:moveTo>
                    <a:pt x="712774" y="0"/>
                  </a:moveTo>
                  <a:cubicBezTo>
                    <a:pt x="877489" y="-8336"/>
                    <a:pt x="1002266" y="20363"/>
                    <a:pt x="1213597" y="0"/>
                  </a:cubicBezTo>
                  <a:cubicBezTo>
                    <a:pt x="1424928" y="-20363"/>
                    <a:pt x="1613064" y="47708"/>
                    <a:pt x="1714420" y="0"/>
                  </a:cubicBezTo>
                  <a:cubicBezTo>
                    <a:pt x="1815776" y="-47708"/>
                    <a:pt x="1924383" y="25305"/>
                    <a:pt x="2125094" y="0"/>
                  </a:cubicBezTo>
                  <a:cubicBezTo>
                    <a:pt x="2325805" y="-25305"/>
                    <a:pt x="2438139" y="48723"/>
                    <a:pt x="2535769" y="0"/>
                  </a:cubicBezTo>
                  <a:cubicBezTo>
                    <a:pt x="2633399" y="-48723"/>
                    <a:pt x="2860574" y="30311"/>
                    <a:pt x="3006543" y="0"/>
                  </a:cubicBezTo>
                  <a:cubicBezTo>
                    <a:pt x="3152512" y="-30311"/>
                    <a:pt x="3449101" y="16586"/>
                    <a:pt x="3717711" y="0"/>
                  </a:cubicBezTo>
                  <a:cubicBezTo>
                    <a:pt x="4133538" y="-16150"/>
                    <a:pt x="4427966" y="217004"/>
                    <a:pt x="4430486" y="517071"/>
                  </a:cubicBezTo>
                  <a:cubicBezTo>
                    <a:pt x="4474422" y="758752"/>
                    <a:pt x="4130066" y="1058943"/>
                    <a:pt x="3717711" y="1034142"/>
                  </a:cubicBezTo>
                  <a:cubicBezTo>
                    <a:pt x="3510683" y="1070310"/>
                    <a:pt x="3369902" y="1026535"/>
                    <a:pt x="3276987" y="1034142"/>
                  </a:cubicBezTo>
                  <a:cubicBezTo>
                    <a:pt x="3184072" y="1041749"/>
                    <a:pt x="3007203" y="982348"/>
                    <a:pt x="2836263" y="1034142"/>
                  </a:cubicBezTo>
                  <a:cubicBezTo>
                    <a:pt x="2665323" y="1085936"/>
                    <a:pt x="2560359" y="995233"/>
                    <a:pt x="2365489" y="1034142"/>
                  </a:cubicBezTo>
                  <a:cubicBezTo>
                    <a:pt x="2170619" y="1073051"/>
                    <a:pt x="2067821" y="1020001"/>
                    <a:pt x="1924765" y="1034142"/>
                  </a:cubicBezTo>
                  <a:cubicBezTo>
                    <a:pt x="1781709" y="1048283"/>
                    <a:pt x="1619044" y="1004543"/>
                    <a:pt x="1453992" y="1034142"/>
                  </a:cubicBezTo>
                  <a:cubicBezTo>
                    <a:pt x="1288940" y="1063741"/>
                    <a:pt x="914372" y="985832"/>
                    <a:pt x="712774" y="1034142"/>
                  </a:cubicBezTo>
                  <a:cubicBezTo>
                    <a:pt x="323302" y="952022"/>
                    <a:pt x="-2433" y="775717"/>
                    <a:pt x="0" y="517071"/>
                  </a:cubicBezTo>
                  <a:cubicBezTo>
                    <a:pt x="6589" y="341618"/>
                    <a:pt x="306871" y="39455"/>
                    <a:pt x="7127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prstDash val="lgDashDot"/>
              <a:extLst>
                <a:ext uri="{C807C97D-BFC1-408E-A445-0C87EB9F89A2}">
                  <ask:lineSketchStyleProps xmlns="" xmlns:ask="http://schemas.microsoft.com/office/drawing/2018/sketchyshapes" sd="1086508122">
                    <a:prstGeom prst="flowChartTerminator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>
              <a:extLst>
                <a:ext uri="{FF2B5EF4-FFF2-40B4-BE49-F238E27FC236}">
                  <a16:creationId xmlns:a16="http://schemas.microsoft.com/office/drawing/2014/main" id="{FBED2105-0772-C512-0627-B03196EB1BB2}"/>
                </a:ext>
              </a:extLst>
            </p:cNvPr>
            <p:cNvSpPr txBox="1">
              <a:spLocks/>
            </p:cNvSpPr>
            <p:nvPr/>
          </p:nvSpPr>
          <p:spPr>
            <a:xfrm>
              <a:off x="4530995" y="378492"/>
              <a:ext cx="2596606" cy="122243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3600" dirty="0" err="1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Tiết</a:t>
              </a:r>
              <a:r>
                <a:rPr lang="en-US" altLang="zh-CN" sz="3600" dirty="0">
                  <a:solidFill>
                    <a:srgbClr val="002060"/>
                  </a:solidFill>
                  <a:effectLst>
                    <a:outerShdw dist="50800" dir="2700000" algn="tl" rotWithShape="0">
                      <a:schemeClr val="accent1">
                        <a:lumMod val="75000"/>
                      </a:schemeClr>
                    </a:outerShdw>
                  </a:effectLst>
                  <a:latin typeface="#9Slide05 Garris" pitchFamily="2" charset="0"/>
                  <a:ea typeface="字魂100号-方方先锋体" panose="00000500000000000000" pitchFamily="2" charset="-122"/>
                  <a:cs typeface="阿里巴巴普惠体 Heavy" panose="00020600040101010101" pitchFamily="18" charset="-122"/>
                  <a:sym typeface="思源黑体 CN Regular" panose="020B0500000000000000" pitchFamily="34" charset="-122"/>
                </a:rPr>
                <a:t> 1</a:t>
              </a:r>
              <a:endParaRPr lang="zh-CN" altLang="en-US" sz="3600" dirty="0">
                <a:solidFill>
                  <a:srgbClr val="002060"/>
                </a:solidFill>
                <a:effectLst>
                  <a:outerShdw dist="50800" dir="2700000" algn="tl" rotWithShape="0">
                    <a:schemeClr val="accent1">
                      <a:lumMod val="75000"/>
                    </a:schemeClr>
                  </a:outerShdw>
                </a:effectLst>
                <a:latin typeface="#9Slide05 Garris" pitchFamily="2" charset="0"/>
                <a:ea typeface="字魂100号-方方先锋体" panose="00000500000000000000" pitchFamily="2" charset="-122"/>
                <a:cs typeface="阿里巴巴普惠体 Heavy" panose="00020600040101010101" pitchFamily="18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50D9C32-BE79-AB24-E588-47572E04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66" y="1390"/>
            <a:ext cx="1812667" cy="1812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44" y="5593621"/>
            <a:ext cx="1135512" cy="11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ue of King Le Thai To in Hanoi, Capital of Vietnam Editorial ...">
            <a:extLst>
              <a:ext uri="{FF2B5EF4-FFF2-40B4-BE49-F238E27FC236}">
                <a16:creationId xmlns:a16="http://schemas.microsoft.com/office/drawing/2014/main" id="{EA343505-4EBA-513F-234D-711CC60E6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8429"/>
          <a:stretch/>
        </p:blipFill>
        <p:spPr bwMode="auto">
          <a:xfrm>
            <a:off x="5780315" y="830638"/>
            <a:ext cx="5355772" cy="5370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CEB889-C87C-A66B-9B6D-F725C6BBA3A4}"/>
              </a:ext>
            </a:extLst>
          </p:cNvPr>
          <p:cNvSpPr/>
          <p:nvPr/>
        </p:nvSpPr>
        <p:spPr>
          <a:xfrm>
            <a:off x="772883" y="696686"/>
            <a:ext cx="4680857" cy="4016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  <a:p>
            <a:pPr algn="just"/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4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: </a:t>
            </a:r>
          </a:p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</a:t>
            </a:r>
          </a:p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? </a:t>
            </a:r>
          </a:p>
          <a:p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</a:p>
          <a:p>
            <a:pPr algn="just"/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6C153-245A-2154-39CF-76D9F78460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44" y="4305627"/>
            <a:ext cx="3823271" cy="21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00143 -0.0423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F8CA4-993F-1EAF-52A1-E9905A8702C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C64EB-5471-78DD-F75F-FA879F5FE2BD}"/>
              </a:ext>
            </a:extLst>
          </p:cNvPr>
          <p:cNvSpPr txBox="1"/>
          <p:nvPr/>
        </p:nvSpPr>
        <p:spPr>
          <a:xfrm>
            <a:off x="435427" y="222897"/>
            <a:ext cx="11146972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đích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4B69E-4962-B1BC-DC57-E5126A600487}"/>
              </a:ext>
            </a:extLst>
          </p:cNvPr>
          <p:cNvSpPr txBox="1"/>
          <p:nvPr/>
        </p:nvSpPr>
        <p:spPr>
          <a:xfrm>
            <a:off x="283699" y="994997"/>
            <a:ext cx="11624596" cy="391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6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do </a:t>
            </a:r>
            <a:r>
              <a:rPr lang="en-US" sz="36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6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La: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Ở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sủa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trũng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tăm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phồn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thịnh</a:t>
            </a:r>
            <a:r>
              <a:rPr lang="en-US" sz="3600" b="1" i="1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2EB09-1757-8389-8261-A5AA4F3D7509}"/>
              </a:ext>
            </a:extLst>
          </p:cNvPr>
          <p:cNvSpPr txBox="1"/>
          <p:nvPr/>
        </p:nvSpPr>
        <p:spPr>
          <a:xfrm>
            <a:off x="435426" y="4886731"/>
            <a:ext cx="11321143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Ý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tầm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suốt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Lý Thái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46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45E9B-0AD2-EBE6-2A2C-3980CE4CD293}"/>
              </a:ext>
            </a:extLst>
          </p:cNvPr>
          <p:cNvSpPr txBox="1"/>
          <p:nvPr/>
        </p:nvSpPr>
        <p:spPr>
          <a:xfrm>
            <a:off x="4833259" y="2830286"/>
            <a:ext cx="8077198" cy="873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Thăng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Long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83B60B-B7C4-B6D4-6C50-80F902121241}"/>
              </a:ext>
            </a:extLst>
          </p:cNvPr>
          <p:cNvSpPr/>
          <p:nvPr/>
        </p:nvSpPr>
        <p:spPr>
          <a:xfrm>
            <a:off x="5769429" y="4027714"/>
            <a:ext cx="5976257" cy="19703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Long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rồng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380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4E245B88-40F4-F1C5-B8AE-141E42CF791C}"/>
              </a:ext>
            </a:extLst>
          </p:cNvPr>
          <p:cNvSpPr/>
          <p:nvPr/>
        </p:nvSpPr>
        <p:spPr>
          <a:xfrm>
            <a:off x="239949" y="413425"/>
            <a:ext cx="11712102" cy="6031150"/>
          </a:xfrm>
          <a:custGeom>
            <a:avLst/>
            <a:gdLst/>
            <a:ahLst/>
            <a:cxnLst/>
            <a:rect l="l" t="t" r="r" b="b"/>
            <a:pathLst>
              <a:path w="11054475" h="7666071">
                <a:moveTo>
                  <a:pt x="0" y="0"/>
                </a:moveTo>
                <a:lnTo>
                  <a:pt x="11054475" y="0"/>
                </a:lnTo>
                <a:lnTo>
                  <a:pt x="11054475" y="7666071"/>
                </a:lnTo>
                <a:lnTo>
                  <a:pt x="0" y="76660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380B-3951-A392-E377-7BA2AD1CD50C}"/>
              </a:ext>
            </a:extLst>
          </p:cNvPr>
          <p:cNvSpPr txBox="1"/>
          <p:nvPr/>
        </p:nvSpPr>
        <p:spPr>
          <a:xfrm>
            <a:off x="761999" y="1035707"/>
            <a:ext cx="1062445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 Hà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suốt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Thái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 Hà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kỳ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nay,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Long Hà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tồn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1.000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6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9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D080ED-7968-7BE4-9516-ECB381F9E1C9}"/>
              </a:ext>
            </a:extLst>
          </p:cNvPr>
          <p:cNvSpPr/>
          <p:nvPr/>
        </p:nvSpPr>
        <p:spPr>
          <a:xfrm>
            <a:off x="979714" y="870858"/>
            <a:ext cx="10210800" cy="2427514"/>
          </a:xfrm>
          <a:prstGeom prst="rect">
            <a:avLst/>
          </a:prstGeom>
          <a:solidFill>
            <a:srgbClr val="EEB0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liệu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dời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Cho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góp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Lý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tộc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083F35-6D7D-A85A-4972-435BB68FDC9D}"/>
              </a:ext>
            </a:extLst>
          </p:cNvPr>
          <p:cNvSpPr txBox="1"/>
          <p:nvPr/>
        </p:nvSpPr>
        <p:spPr>
          <a:xfrm>
            <a:off x="783772" y="3679372"/>
            <a:ext cx="103305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1009,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Lê Long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Đĩnh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Uẩn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tức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Lý Thái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Lý.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1010,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Lý Thái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Hoa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(Ninh Bình)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La (Hà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32534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254FE3-4FC3-CF25-E05E-35890084818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8A410E-FEEC-29C2-0215-F4643D7C19EB}"/>
              </a:ext>
            </a:extLst>
          </p:cNvPr>
          <p:cNvGrpSpPr/>
          <p:nvPr/>
        </p:nvGrpSpPr>
        <p:grpSpPr>
          <a:xfrm>
            <a:off x="1731618" y="402850"/>
            <a:ext cx="10173933" cy="2299544"/>
            <a:chOff x="1731618" y="457280"/>
            <a:chExt cx="10173933" cy="19533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61BC3F-84CD-299C-76E2-2D25F66AD86D}"/>
                </a:ext>
              </a:extLst>
            </p:cNvPr>
            <p:cNvGrpSpPr/>
            <p:nvPr/>
          </p:nvGrpSpPr>
          <p:grpSpPr>
            <a:xfrm>
              <a:off x="1731618" y="457280"/>
              <a:ext cx="10115533" cy="1692181"/>
              <a:chOff x="1624361" y="446050"/>
              <a:chExt cx="8943278" cy="1449258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0EE12CE-E9A5-8F40-FECC-89D0A71F90B6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9E3181-6461-8A10-07AA-618695AECF3C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FFA806-11EA-0FEC-CD8A-77FF66F44204}"/>
                </a:ext>
              </a:extLst>
            </p:cNvPr>
            <p:cNvSpPr txBox="1"/>
            <p:nvPr/>
          </p:nvSpPr>
          <p:spPr>
            <a:xfrm>
              <a:off x="2126430" y="471597"/>
              <a:ext cx="977912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Triều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Lý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lập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năm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6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6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? </a:t>
              </a:r>
              <a:endParaRPr lang="en-US" sz="88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6BCFDA-DA24-C312-F32D-7E8E3404FDAA}"/>
              </a:ext>
            </a:extLst>
          </p:cNvPr>
          <p:cNvGrpSpPr/>
          <p:nvPr/>
        </p:nvGrpSpPr>
        <p:grpSpPr>
          <a:xfrm>
            <a:off x="587847" y="2952561"/>
            <a:ext cx="8106458" cy="2784210"/>
            <a:chOff x="556513" y="3276954"/>
            <a:chExt cx="5331317" cy="13470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48FD2-82DE-2528-357C-650560B391A4}"/>
                </a:ext>
              </a:extLst>
            </p:cNvPr>
            <p:cNvGrpSpPr/>
            <p:nvPr/>
          </p:nvGrpSpPr>
          <p:grpSpPr>
            <a:xfrm>
              <a:off x="556513" y="3276954"/>
              <a:ext cx="5197516" cy="1347086"/>
              <a:chOff x="1624361" y="446050"/>
              <a:chExt cx="8943278" cy="144925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9BE3BE7-F10F-E3D8-7E8F-637813F00430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937CB41-F958-983F-A9E3-B4029DE5F783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5F8D9F-F05C-A270-CE43-1035911EC871}"/>
                </a:ext>
              </a:extLst>
            </p:cNvPr>
            <p:cNvSpPr txBox="1"/>
            <p:nvPr/>
          </p:nvSpPr>
          <p:spPr>
            <a:xfrm>
              <a:off x="838339" y="3500039"/>
              <a:ext cx="5049491" cy="900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Năm</a:t>
              </a:r>
              <a:r>
                <a:rPr lang="en-US" sz="115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1009</a:t>
              </a:r>
            </a:p>
          </p:txBody>
        </p:sp>
      </p:grpSp>
      <p:pic>
        <p:nvPicPr>
          <p:cNvPr id="13" name="Graphic 12">
            <a:hlinkClick r:id="rId3" action="ppaction://hlinksldjump"/>
            <a:extLst>
              <a:ext uri="{FF2B5EF4-FFF2-40B4-BE49-F238E27FC236}">
                <a16:creationId xmlns:a16="http://schemas.microsoft.com/office/drawing/2014/main" id="{EA950901-6418-B8E2-BFF8-07756F70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6391" y="4633846"/>
            <a:ext cx="2113070" cy="1685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FCB3D-A387-590F-13B5-0AA4C8EF6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521"/>
            <a:ext cx="2328874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4254FE3-4FC3-CF25-E05E-35890084818B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8A410E-FEEC-29C2-0215-F4643D7C19EB}"/>
              </a:ext>
            </a:extLst>
          </p:cNvPr>
          <p:cNvGrpSpPr/>
          <p:nvPr/>
        </p:nvGrpSpPr>
        <p:grpSpPr>
          <a:xfrm>
            <a:off x="1731618" y="240911"/>
            <a:ext cx="10115533" cy="2308324"/>
            <a:chOff x="1731618" y="319724"/>
            <a:chExt cx="10115533" cy="19607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561BC3F-84CD-299C-76E2-2D25F66AD86D}"/>
                </a:ext>
              </a:extLst>
            </p:cNvPr>
            <p:cNvGrpSpPr/>
            <p:nvPr/>
          </p:nvGrpSpPr>
          <p:grpSpPr>
            <a:xfrm>
              <a:off x="1731618" y="457280"/>
              <a:ext cx="10115533" cy="1692181"/>
              <a:chOff x="1624361" y="446050"/>
              <a:chExt cx="8943278" cy="1449258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0EE12CE-E9A5-8F40-FECC-89D0A71F90B6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69E3181-6461-8A10-07AA-618695AECF3C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FFA806-11EA-0FEC-CD8A-77FF66F44204}"/>
                </a:ext>
              </a:extLst>
            </p:cNvPr>
            <p:cNvSpPr txBox="1"/>
            <p:nvPr/>
          </p:nvSpPr>
          <p:spPr>
            <a:xfrm>
              <a:off x="1996007" y="319724"/>
              <a:ext cx="9779121" cy="196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Ai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là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người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sáng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lập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ra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72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triều</a:t>
              </a:r>
              <a:r>
                <a:rPr lang="en-US" sz="72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Lý?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6BCFDA-DA24-C312-F32D-7E8E3404FDAA}"/>
              </a:ext>
            </a:extLst>
          </p:cNvPr>
          <p:cNvGrpSpPr/>
          <p:nvPr/>
        </p:nvGrpSpPr>
        <p:grpSpPr>
          <a:xfrm>
            <a:off x="587847" y="2952561"/>
            <a:ext cx="8106458" cy="2784210"/>
            <a:chOff x="556513" y="3276954"/>
            <a:chExt cx="5331317" cy="13470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F048FD2-82DE-2528-357C-650560B391A4}"/>
                </a:ext>
              </a:extLst>
            </p:cNvPr>
            <p:cNvGrpSpPr/>
            <p:nvPr/>
          </p:nvGrpSpPr>
          <p:grpSpPr>
            <a:xfrm>
              <a:off x="556513" y="3276954"/>
              <a:ext cx="5197516" cy="1347086"/>
              <a:chOff x="1624361" y="446050"/>
              <a:chExt cx="8943278" cy="1449258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9BE3BE7-F10F-E3D8-7E8F-637813F00430}"/>
                  </a:ext>
                </a:extLst>
              </p:cNvPr>
              <p:cNvSpPr/>
              <p:nvPr/>
            </p:nvSpPr>
            <p:spPr>
              <a:xfrm>
                <a:off x="1624361" y="446050"/>
                <a:ext cx="8943278" cy="1449258"/>
              </a:xfrm>
              <a:prstGeom prst="roundRect">
                <a:avLst/>
              </a:prstGeom>
              <a:solidFill>
                <a:srgbClr val="D2984F"/>
              </a:solidFill>
              <a:ln>
                <a:solidFill>
                  <a:srgbClr val="8D5A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937CB41-F958-983F-A9E3-B4029DE5F783}"/>
                  </a:ext>
                </a:extLst>
              </p:cNvPr>
              <p:cNvSpPr/>
              <p:nvPr/>
            </p:nvSpPr>
            <p:spPr>
              <a:xfrm>
                <a:off x="1751713" y="545133"/>
                <a:ext cx="8688574" cy="1260088"/>
              </a:xfrm>
              <a:prstGeom prst="roundRect">
                <a:avLst/>
              </a:prstGeom>
              <a:solidFill>
                <a:srgbClr val="F7F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5F8D9F-F05C-A270-CE43-1035911EC871}"/>
                </a:ext>
              </a:extLst>
            </p:cNvPr>
            <p:cNvSpPr txBox="1"/>
            <p:nvPr/>
          </p:nvSpPr>
          <p:spPr>
            <a:xfrm>
              <a:off x="838339" y="3500039"/>
              <a:ext cx="5049491" cy="7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Lý </a:t>
              </a:r>
              <a:r>
                <a:rPr lang="en-US" sz="96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Công</a:t>
              </a:r>
              <a:r>
                <a:rPr lang="en-US" sz="96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96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Uẩn</a:t>
              </a:r>
              <a:endParaRPr lang="en-US" sz="9600" b="1" dirty="0">
                <a:solidFill>
                  <a:srgbClr val="C0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3" name="Graphic 12">
            <a:hlinkClick r:id="rId3" action="ppaction://hlinksldjump"/>
            <a:extLst>
              <a:ext uri="{FF2B5EF4-FFF2-40B4-BE49-F238E27FC236}">
                <a16:creationId xmlns:a16="http://schemas.microsoft.com/office/drawing/2014/main" id="{EA950901-6418-B8E2-BFF8-07756F70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96391" y="4633846"/>
            <a:ext cx="2113070" cy="16851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2FCB3D-A387-590F-13B5-0AA4C8EF60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521"/>
            <a:ext cx="2328874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dung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E03901-AD95-30DF-1FF7-B6BACCDDB2F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4D801-5C05-6104-1FAF-FEEE3857C266}"/>
              </a:ext>
            </a:extLst>
          </p:cNvPr>
          <p:cNvSpPr txBox="1"/>
          <p:nvPr/>
        </p:nvSpPr>
        <p:spPr>
          <a:xfrm>
            <a:off x="1315843" y="1122742"/>
            <a:ext cx="10738623" cy="550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Lê, ở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Ninh)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Lý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ngay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ắt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gỡ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Lý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Lê. Khi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 Long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Đĩnh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dõi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dời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Hoa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La,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Long.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 Thái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nhã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vương</a:t>
            </a: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 Ngô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Liên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Lê,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</a:t>
            </a:r>
            <a:r>
              <a:rPr lang="en-US" sz="2400" i="1" kern="1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Sdd</a:t>
            </a:r>
            <a:r>
              <a:rPr lang="en-US" sz="2400" i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56" y="0"/>
            <a:ext cx="1040067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ue of King Le Thai To in Hanoi, Capital of Vietnam Editorial ...">
            <a:extLst>
              <a:ext uri="{FF2B5EF4-FFF2-40B4-BE49-F238E27FC236}">
                <a16:creationId xmlns:a16="http://schemas.microsoft.com/office/drawing/2014/main" id="{EA343505-4EBA-513F-234D-711CC60E6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8429"/>
          <a:stretch/>
        </p:blipFill>
        <p:spPr bwMode="auto">
          <a:xfrm>
            <a:off x="5780315" y="830638"/>
            <a:ext cx="5355772" cy="5370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CEB889-C87C-A66B-9B6D-F725C6BBA3A4}"/>
              </a:ext>
            </a:extLst>
          </p:cNvPr>
          <p:cNvSpPr/>
          <p:nvPr/>
        </p:nvSpPr>
        <p:spPr>
          <a:xfrm>
            <a:off x="772883" y="696686"/>
            <a:ext cx="4680857" cy="4016828"/>
          </a:xfrm>
          <a:prstGeom prst="rect">
            <a:avLst/>
          </a:prstGeom>
          <a:solidFill>
            <a:srgbClr val="EEB0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Lý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Uẩn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Quê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quán</a:t>
            </a:r>
            <a:endParaRPr lang="en-US" sz="3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Khi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3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3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endParaRPr lang="en-US" sz="3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45C3B-F97F-1AEC-3513-3FFF830D5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8" y="3994107"/>
            <a:ext cx="5089409" cy="28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0.04005 L 0.00338 0.003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A7620B-D8F5-D635-D749-5FEACE17EF2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F000E-4198-C313-5287-C6A0EC3CD533}"/>
              </a:ext>
            </a:extLst>
          </p:cNvPr>
          <p:cNvSpPr txBox="1"/>
          <p:nvPr/>
        </p:nvSpPr>
        <p:spPr>
          <a:xfrm>
            <a:off x="3646715" y="424543"/>
            <a:ext cx="829491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600" kern="100" dirty="0">
              <a:solidFill>
                <a:srgbClr val="FFFF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Quê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quán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ở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châu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Cổ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Ninh)</a:t>
            </a:r>
          </a:p>
          <a:p>
            <a:pPr algn="just"/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Khi </a:t>
            </a:r>
            <a:r>
              <a:rPr lang="en-US" sz="3600" kern="1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sư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Vạn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kern="1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Lúc</a:t>
            </a:r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kern="1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sứ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Lê. Khi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Lê Long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Đĩnh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dõi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ông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vua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0" dirty="0" err="1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kern="100" dirty="0">
                <a:solidFill>
                  <a:srgbClr val="FFFF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Lý.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4E245B88-40F4-F1C5-B8AE-141E42CF791C}"/>
              </a:ext>
            </a:extLst>
          </p:cNvPr>
          <p:cNvSpPr/>
          <p:nvPr/>
        </p:nvSpPr>
        <p:spPr>
          <a:xfrm>
            <a:off x="239949" y="413425"/>
            <a:ext cx="11712102" cy="6031150"/>
          </a:xfrm>
          <a:custGeom>
            <a:avLst/>
            <a:gdLst/>
            <a:ahLst/>
            <a:cxnLst/>
            <a:rect l="l" t="t" r="r" b="b"/>
            <a:pathLst>
              <a:path w="11054475" h="7666071">
                <a:moveTo>
                  <a:pt x="0" y="0"/>
                </a:moveTo>
                <a:lnTo>
                  <a:pt x="11054475" y="0"/>
                </a:lnTo>
                <a:lnTo>
                  <a:pt x="11054475" y="7666071"/>
                </a:lnTo>
                <a:lnTo>
                  <a:pt x="0" y="7666071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3F380B-3951-A392-E377-7BA2AD1CD50C}"/>
              </a:ext>
            </a:extLst>
          </p:cNvPr>
          <p:cNvSpPr txBox="1"/>
          <p:nvPr/>
        </p:nvSpPr>
        <p:spPr>
          <a:xfrm>
            <a:off x="761999" y="1035707"/>
            <a:ext cx="1062445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giỏi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 Long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Đĩnh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triều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Lý Thái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triều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1009.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Lý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Uẩn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Sau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dời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573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E03901-AD95-30DF-1FF7-B6BACCDDB2F0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dk1">
              <a:alpha val="66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94D801-5C05-6104-1FAF-FEEE3857C266}"/>
              </a:ext>
            </a:extLst>
          </p:cNvPr>
          <p:cNvSpPr txBox="1"/>
          <p:nvPr/>
        </p:nvSpPr>
        <p:spPr>
          <a:xfrm>
            <a:off x="1824819" y="1091804"/>
            <a:ext cx="103671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“…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nghiệp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cháu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vạn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mệnh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Thành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La “ở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hổ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ngồi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bắc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sủa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cư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khổ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trũng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phồn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khắp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thắng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chỗ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tụ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thượng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mãi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Ngô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Liên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ký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I, NXB Khoa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2800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1998, tr.241)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627" y="0"/>
            <a:ext cx="35786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1040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#9Slide05 Garris</vt:lpstr>
      <vt:lpstr>#9Slide07 IcielStormtrooper</vt:lpstr>
      <vt:lpstr>Arial</vt:lpstr>
      <vt:lpstr>Calibri</vt:lpstr>
      <vt:lpstr>Cambria</vt:lpstr>
      <vt:lpstr>SVN-Newton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</cp:revision>
  <dcterms:created xsi:type="dcterms:W3CDTF">2024-10-07T14:03:14Z</dcterms:created>
  <dcterms:modified xsi:type="dcterms:W3CDTF">2024-11-27T02:28:00Z</dcterms:modified>
</cp:coreProperties>
</file>