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8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9B5"/>
    <a:srgbClr val="6C0404"/>
    <a:srgbClr val="D5A55D"/>
    <a:srgbClr val="A46060"/>
    <a:srgbClr val="D5B5B5"/>
    <a:srgbClr val="961B0E"/>
    <a:srgbClr val="985555"/>
    <a:srgbClr val="E5C78B"/>
    <a:srgbClr val="D9AB53"/>
    <a:srgbClr val="B4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71A9C-E99D-C0A3-4339-BE1017828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1E26B-C9B2-D5FC-C364-6BFEC041D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FAC30-B248-BAA4-B2B4-1D8FC05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83ECC-E362-A15E-D299-2DF9B557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B68F0-DA72-DBBA-7A37-58093A32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5B164-F5EB-97CF-4FE2-31879505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259AF-3FEF-C93B-A652-D9C956200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8D582-E1BB-5862-33C8-2A42D884B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9425-CBE4-20F4-B47C-0A1E4069C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BC13D-77F1-56A2-AF89-BD7984B6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58FA8-0AB7-2423-CB89-84F7D0BD0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86036-0647-2DD7-8AF0-643AF7855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FC6B6-CF9B-10B3-4702-0C28CB4BC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90E06-8DEE-66FC-E7FF-562EB62A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1774B-99CB-AE50-2955-1670D2D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7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79B23-11E4-6F0C-5CC9-1CD8D857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709E3-12B0-3BAB-BFFB-15DBC767A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6EDC2-E6CD-660F-2F28-4FA35DAD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B1D74-64C7-377D-B3BB-F8C105C5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67BF-693B-3BF0-B580-7538FB1C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EBBB-99A0-DF8D-22F7-3B7A21A5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97D-8658-0256-6AF3-1410FD44F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B084B-D99F-C7F2-C533-21ADE976B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F928C-5796-BABC-03F6-7E9F45D0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D4CDE-B4D2-9501-4712-1A08C1A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9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4D4A8-8734-1DCD-CB81-103995A9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14AA9-7B4F-965C-76AA-E54E39D60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4DD06-4176-CEAB-FFE2-42C3F2D76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A1F69-54FD-5118-4678-22D9D9E5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717B6-1899-0097-8677-A0AAD37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FCABF-951F-CEB7-AD4B-452E40E8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29FDD-ED61-11E1-1DE9-B9342BFB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6359D-06CC-124C-F725-124E68AD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6A33A-8EF9-5D10-B5E7-448AEB878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07AAF-FCC4-5AA8-A504-649E5AF99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84885A-560D-4510-159D-D06BB78AB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203A6-8BEC-E941-F88C-12162BCA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4E953A-4D7A-43DB-9FB5-6F347465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7552D-B93C-2ABE-CCB3-AEF12ED8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2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35A0-29C1-0ABF-41FD-210E0239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33DDF1-9D02-1EFF-63CE-AA3001F9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7B68B-2DC2-15E5-66B6-1D274FDB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FA5EE-DF6D-A31A-D55A-8F40C630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DE2FC-5832-7A1E-5DC4-951178C6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395EB-A21C-46EE-8E92-819D349E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1B97A-A297-DAB0-0621-D74BD2BA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AA24E-24A5-49C2-1D77-FBC50116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771C5-55C1-3C99-488A-C4A320D9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B1E70-7DDF-D0EB-FC8E-F16F34878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753CF9-8DA0-7147-DCB8-649CDC4C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CD6ED-6CFF-6874-994C-8DF90130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83857-2A80-63A4-19E5-0BD04509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0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EE9F-BDD1-EB73-DF53-A09985108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ED91D4-57C7-E303-EF28-B0EF0A167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798EE-54C7-5303-441B-CF1EB638B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1B4AE-3145-98E9-FBA4-24459334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6655F-ADB0-7BD1-13F3-6223B9BA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5E86B-95A3-3DDD-A305-FA7D07ED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CFF64-8660-2E2A-DD33-98FEF8C1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F2F3E-D300-202E-2D99-AB478FD70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50AA1-3665-FABA-AF29-1FA134F3F5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2912-4EAD-4F9E-BA3B-277405D105BD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2B123-71BB-4FDB-17C3-5D447023F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2FCBF-8099-00A1-2419-B844EF4176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951C-89BB-4D45-85EA-C96744FD91B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CF05A-7A00-6BC1-9BF6-03C2BA9DF7F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473" y="0"/>
            <a:ext cx="13219044" cy="867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577918C-A7CF-08D8-52FE-12CF1C1B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61C70D-6EA7-DBDC-2B3C-30CBF8471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5490">
            <a:off x="484673" y="264782"/>
            <a:ext cx="7804825" cy="1986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3A3EAD-6902-F2EE-4104-48C0FD7D13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772" y="0"/>
            <a:ext cx="1408228" cy="14082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72419DC-615E-3027-E3BA-0596276EC1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4821"/>
          <a:stretch/>
        </p:blipFill>
        <p:spPr>
          <a:xfrm>
            <a:off x="177869" y="2179224"/>
            <a:ext cx="9296400" cy="12497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96A2117-C55D-F6CE-88E7-38E651EB8C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180" r="26826" b="-548"/>
          <a:stretch/>
        </p:blipFill>
        <p:spPr>
          <a:xfrm>
            <a:off x="1049222" y="3307070"/>
            <a:ext cx="7123228" cy="15316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059588-B6B7-E0B2-E8C1-C94F14F3D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5405" y="1413476"/>
            <a:ext cx="3044898" cy="11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5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16D17-E70B-FCBB-6FC6-271D4680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9523B2-5021-B983-8DB3-E96BA9930735}"/>
              </a:ext>
            </a:extLst>
          </p:cNvPr>
          <p:cNvSpPr/>
          <p:nvPr/>
        </p:nvSpPr>
        <p:spPr>
          <a:xfrm>
            <a:off x="46918" y="96848"/>
            <a:ext cx="1187838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05505-6BE1-48A2-8803-5E6702FA8F39}"/>
              </a:ext>
            </a:extLst>
          </p:cNvPr>
          <p:cNvSpPr txBox="1"/>
          <p:nvPr/>
        </p:nvSpPr>
        <p:spPr>
          <a:xfrm>
            <a:off x="1313337" y="298856"/>
            <a:ext cx="10154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endParaRPr lang="en-US" sz="3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1B7F7B6-D8FE-DD3D-5D7C-C7EBA5566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468" t="3053" r="29063" b="60935"/>
          <a:stretch/>
        </p:blipFill>
        <p:spPr>
          <a:xfrm rot="20434236">
            <a:off x="174071" y="349016"/>
            <a:ext cx="1224851" cy="974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9C65650-FB7B-DC5F-9097-35315FC0C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1" y="2412507"/>
            <a:ext cx="11711401" cy="29726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7B8BED1-077F-9050-7E09-5A39FCF03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85" y="2775975"/>
            <a:ext cx="1479157" cy="7498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3CDC99-4E30-4E32-17B2-393AF5B8B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433" y="2439401"/>
            <a:ext cx="2096613" cy="11766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A0C4B0-F2A4-7B94-1685-4A783B333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576" y="4431012"/>
            <a:ext cx="1536325" cy="8544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6CA4A9-8293-38D0-ABD9-8B3B79EEF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973" y="4483170"/>
            <a:ext cx="1659658" cy="7498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9939639-54C0-AD8E-1586-69574A18C76C}"/>
              </a:ext>
            </a:extLst>
          </p:cNvPr>
          <p:cNvSpPr txBox="1"/>
          <p:nvPr/>
        </p:nvSpPr>
        <p:spPr>
          <a:xfrm>
            <a:off x="10115819" y="4596496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938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7ACC1A9-3A8F-A607-A6EA-22345128AC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9998" y="2558018"/>
            <a:ext cx="983736" cy="9453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40F7628-6B2E-0592-21F5-0FB043600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4596" y="2493850"/>
            <a:ext cx="983736" cy="9453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8B78099-CD09-101E-F29B-651FCE138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9419" y="2509072"/>
            <a:ext cx="983736" cy="9453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4E1D6B-25D4-D77B-44F4-0C0BE4A64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1204" y="4385452"/>
            <a:ext cx="983736" cy="9453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DD1FF4E-F9E7-2F51-4E75-C76459F4D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194" y="4343984"/>
            <a:ext cx="983736" cy="94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5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16D17-E70B-FCBB-6FC6-271D4680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9523B2-5021-B983-8DB3-E96BA9930735}"/>
              </a:ext>
            </a:extLst>
          </p:cNvPr>
          <p:cNvSpPr/>
          <p:nvPr/>
        </p:nvSpPr>
        <p:spPr>
          <a:xfrm>
            <a:off x="46918" y="96848"/>
            <a:ext cx="1187838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05505-6BE1-48A2-8803-5E6702FA8F39}"/>
              </a:ext>
            </a:extLst>
          </p:cNvPr>
          <p:cNvSpPr txBox="1"/>
          <p:nvPr/>
        </p:nvSpPr>
        <p:spPr>
          <a:xfrm>
            <a:off x="1313337" y="298856"/>
            <a:ext cx="101547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1.Hãy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1B7F7B6-D8FE-DD3D-5D7C-C7EBA5566B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468" t="3053" r="29063" b="60935"/>
          <a:stretch/>
        </p:blipFill>
        <p:spPr>
          <a:xfrm rot="20434236">
            <a:off x="174071" y="349016"/>
            <a:ext cx="1224851" cy="97418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9C65650-FB7B-DC5F-9097-35315FC0C6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1" y="2220003"/>
            <a:ext cx="11711401" cy="297264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7B8BED1-077F-9050-7E09-5A39FCF037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885" y="2583471"/>
            <a:ext cx="1479157" cy="74987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23CDC99-4E30-4E32-17B2-393AF5B8BB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6433" y="2246897"/>
            <a:ext cx="2096613" cy="11766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A0C4B0-F2A4-7B94-1685-4A783B333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6576" y="4238508"/>
            <a:ext cx="1536325" cy="8544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6CA4A9-8293-38D0-ABD9-8B3B79EEF9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2973" y="4290666"/>
            <a:ext cx="1659658" cy="7498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9939639-54C0-AD8E-1586-69574A18C76C}"/>
              </a:ext>
            </a:extLst>
          </p:cNvPr>
          <p:cNvSpPr txBox="1"/>
          <p:nvPr/>
        </p:nvSpPr>
        <p:spPr>
          <a:xfrm>
            <a:off x="10115819" y="4403992"/>
            <a:ext cx="867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938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7ACC1A9-3A8F-A607-A6EA-22345128AC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9998" y="2365514"/>
            <a:ext cx="983736" cy="94530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40F7628-6B2E-0592-21F5-0FB043600F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4596" y="2301346"/>
            <a:ext cx="983736" cy="94530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8B78099-CD09-101E-F29B-651FCE138D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99419" y="2316568"/>
            <a:ext cx="983736" cy="94530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A4E1D6B-25D4-D77B-44F4-0C0BE4A646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1204" y="4192948"/>
            <a:ext cx="983736" cy="94530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DD1FF4E-F9E7-2F51-4E75-C76459F4D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194" y="4151480"/>
            <a:ext cx="983736" cy="94530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19FE2F0-36F5-72BD-CD78-62A7D9B6F9C6}"/>
              </a:ext>
            </a:extLst>
          </p:cNvPr>
          <p:cNvSpPr txBox="1"/>
          <p:nvPr/>
        </p:nvSpPr>
        <p:spPr>
          <a:xfrm>
            <a:off x="213897" y="5379966"/>
            <a:ext cx="11711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49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6577918C-A7CF-08D8-52FE-12CF1C1B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E0DE8-7A96-E0BF-326D-C9E7F81D6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91" y="0"/>
            <a:ext cx="6280993" cy="632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5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16D17-E70B-FCBB-6FC6-271D4680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9523B2-5021-B983-8DB3-E96BA9930735}"/>
              </a:ext>
            </a:extLst>
          </p:cNvPr>
          <p:cNvSpPr/>
          <p:nvPr/>
        </p:nvSpPr>
        <p:spPr>
          <a:xfrm>
            <a:off x="46918" y="96848"/>
            <a:ext cx="1187838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05505-6BE1-48A2-8803-5E6702FA8F39}"/>
              </a:ext>
            </a:extLst>
          </p:cNvPr>
          <p:cNvSpPr txBox="1"/>
          <p:nvPr/>
        </p:nvSpPr>
        <p:spPr>
          <a:xfrm>
            <a:off x="1306059" y="324494"/>
            <a:ext cx="10301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AFC080-8C6F-A568-CF10-D5A608A0C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900" t="33641" r="52691" b="26000"/>
          <a:stretch/>
        </p:blipFill>
        <p:spPr>
          <a:xfrm>
            <a:off x="46918" y="96848"/>
            <a:ext cx="1520803" cy="16126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020D5-780D-688D-F5A4-494E833D4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40" y="1784499"/>
            <a:ext cx="5780965" cy="3998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600FE1-753B-2026-4C31-7CF10B91BA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1" y="1784500"/>
            <a:ext cx="5468752" cy="31725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97F60F9-E821-2663-4859-1D98C7F32E03}"/>
              </a:ext>
            </a:extLst>
          </p:cNvPr>
          <p:cNvGrpSpPr/>
          <p:nvPr/>
        </p:nvGrpSpPr>
        <p:grpSpPr>
          <a:xfrm>
            <a:off x="310572" y="5053859"/>
            <a:ext cx="4710608" cy="954107"/>
            <a:chOff x="1280160" y="2989386"/>
            <a:chExt cx="5740731" cy="9917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F659486-4850-151C-16F3-A648C52488AD}"/>
                </a:ext>
              </a:extLst>
            </p:cNvPr>
            <p:cNvSpPr txBox="1"/>
            <p:nvPr/>
          </p:nvSpPr>
          <p:spPr>
            <a:xfrm>
              <a:off x="1280160" y="2989386"/>
              <a:ext cx="5740731" cy="99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thờ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Hai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Trưng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(Hà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040752C-08D2-3533-4766-8F578ED7009C}"/>
                </a:ext>
              </a:extLst>
            </p:cNvPr>
            <p:cNvSpPr/>
            <p:nvPr/>
          </p:nvSpPr>
          <p:spPr>
            <a:xfrm>
              <a:off x="1511964" y="3032765"/>
              <a:ext cx="406318" cy="4214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4DF4F64-BEB7-E40D-510B-0B892177ED4A}"/>
              </a:ext>
            </a:extLst>
          </p:cNvPr>
          <p:cNvGrpSpPr/>
          <p:nvPr/>
        </p:nvGrpSpPr>
        <p:grpSpPr>
          <a:xfrm>
            <a:off x="5506889" y="5843289"/>
            <a:ext cx="6465328" cy="954107"/>
            <a:chOff x="-858285" y="2989386"/>
            <a:chExt cx="7879176" cy="9917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2F139C-4145-8430-39EC-9F6C48C92205}"/>
                </a:ext>
              </a:extLst>
            </p:cNvPr>
            <p:cNvSpPr txBox="1"/>
            <p:nvPr/>
          </p:nvSpPr>
          <p:spPr>
            <a:xfrm>
              <a:off x="-858285" y="2989386"/>
              <a:ext cx="7879176" cy="99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Tiểu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Triệu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Thị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Trinh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(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Nẵng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25E62C7-1F9E-3FD6-E106-0E009DCF48CE}"/>
                </a:ext>
              </a:extLst>
            </p:cNvPr>
            <p:cNvSpPr/>
            <p:nvPr/>
          </p:nvSpPr>
          <p:spPr>
            <a:xfrm>
              <a:off x="-388229" y="3063811"/>
              <a:ext cx="406318" cy="4214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12062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16D17-E70B-FCBB-6FC6-271D46808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9523B2-5021-B983-8DB3-E96BA9930735}"/>
              </a:ext>
            </a:extLst>
          </p:cNvPr>
          <p:cNvSpPr/>
          <p:nvPr/>
        </p:nvSpPr>
        <p:spPr>
          <a:xfrm>
            <a:off x="46918" y="96848"/>
            <a:ext cx="11878381" cy="6858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05505-6BE1-48A2-8803-5E6702FA8F39}"/>
              </a:ext>
            </a:extLst>
          </p:cNvPr>
          <p:cNvSpPr txBox="1"/>
          <p:nvPr/>
        </p:nvSpPr>
        <p:spPr>
          <a:xfrm>
            <a:off x="1306059" y="324494"/>
            <a:ext cx="10301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9AFC080-8C6F-A568-CF10-D5A608A0C1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5900" t="33641" r="52691" b="26000"/>
          <a:stretch/>
        </p:blipFill>
        <p:spPr>
          <a:xfrm>
            <a:off x="46918" y="96848"/>
            <a:ext cx="1520803" cy="16126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2679F-2373-23E0-C5F0-6E3237B4B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32" y="2106639"/>
            <a:ext cx="5150574" cy="3411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7240A0-460F-8A25-9197-46FF56C93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" y="2106640"/>
            <a:ext cx="6063537" cy="341184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131C1C-3660-D4EF-852A-87E84C538666}"/>
              </a:ext>
            </a:extLst>
          </p:cNvPr>
          <p:cNvGrpSpPr/>
          <p:nvPr/>
        </p:nvGrpSpPr>
        <p:grpSpPr>
          <a:xfrm>
            <a:off x="46918" y="5625415"/>
            <a:ext cx="6298776" cy="954107"/>
            <a:chOff x="1280160" y="2989386"/>
            <a:chExt cx="7676202" cy="99172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AE9D39-144D-E75C-3EC9-3375868E3DDB}"/>
                </a:ext>
              </a:extLst>
            </p:cNvPr>
            <p:cNvSpPr txBox="1"/>
            <p:nvPr/>
          </p:nvSpPr>
          <p:spPr>
            <a:xfrm>
              <a:off x="1280160" y="2989386"/>
              <a:ext cx="7676202" cy="99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Hoàng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đế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Mai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Thúc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Loan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(Hà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6802866-4FA9-55FC-537B-B972522C7553}"/>
                </a:ext>
              </a:extLst>
            </p:cNvPr>
            <p:cNvSpPr/>
            <p:nvPr/>
          </p:nvSpPr>
          <p:spPr>
            <a:xfrm>
              <a:off x="1511964" y="3032765"/>
              <a:ext cx="406318" cy="4214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F1254C-56D4-8FB2-3F28-340F410B0D3D}"/>
              </a:ext>
            </a:extLst>
          </p:cNvPr>
          <p:cNvGrpSpPr/>
          <p:nvPr/>
        </p:nvGrpSpPr>
        <p:grpSpPr>
          <a:xfrm>
            <a:off x="7049250" y="5579399"/>
            <a:ext cx="3650834" cy="954107"/>
            <a:chOff x="1280160" y="2989386"/>
            <a:chExt cx="4449204" cy="9917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817304-6DB9-7E16-3902-7A45B532CC52}"/>
                </a:ext>
              </a:extLst>
            </p:cNvPr>
            <p:cNvSpPr txBox="1"/>
            <p:nvPr/>
          </p:nvSpPr>
          <p:spPr>
            <a:xfrm>
              <a:off x="1280160" y="2989386"/>
              <a:ext cx="4449204" cy="991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Ngô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Quyền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(Hà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0A0C2E2-11EC-1939-0A2D-5DFAAC83789D}"/>
                </a:ext>
              </a:extLst>
            </p:cNvPr>
            <p:cNvSpPr/>
            <p:nvPr/>
          </p:nvSpPr>
          <p:spPr>
            <a:xfrm>
              <a:off x="1511964" y="3032765"/>
              <a:ext cx="406318" cy="4214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54479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204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Thao Ly_GV</dc:creator>
  <cp:lastModifiedBy>Administrator</cp:lastModifiedBy>
  <cp:revision>9</cp:revision>
  <dcterms:created xsi:type="dcterms:W3CDTF">2024-09-22T08:19:46Z</dcterms:created>
  <dcterms:modified xsi:type="dcterms:W3CDTF">2024-11-12T06:15:55Z</dcterms:modified>
</cp:coreProperties>
</file>