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B0E"/>
    <a:srgbClr val="6C0404"/>
    <a:srgbClr val="D5A55D"/>
    <a:srgbClr val="A46060"/>
    <a:srgbClr val="D5B5B5"/>
    <a:srgbClr val="985555"/>
    <a:srgbClr val="E5C78B"/>
    <a:srgbClr val="D9AB53"/>
    <a:srgbClr val="B4B000"/>
    <a:srgbClr val="E8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19" autoAdjust="0"/>
  </p:normalViewPr>
  <p:slideViewPr>
    <p:cSldViewPr snapToGrid="0">
      <p:cViewPr varScale="1">
        <p:scale>
          <a:sx n="62" d="100"/>
          <a:sy n="62" d="100"/>
        </p:scale>
        <p:origin x="3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1A9C-E99D-C0A3-4339-BE101782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1E26B-C9B2-D5FC-C364-6BFEC041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FAC30-B248-BAA4-B2B4-1D8FC05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3ECC-E362-A15E-D299-2DF9B557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B68F0-DA72-DBBA-7A37-58093A32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164-F5EB-97CF-4FE2-3187950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259AF-3FEF-C93B-A652-D9C956200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D582-E1BB-5862-33C8-2A42D884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9425-CBE4-20F4-B47C-0A1E4069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C13D-77F1-56A2-AF89-BD7984B6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58FA8-0AB7-2423-CB89-84F7D0BD0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86036-0647-2DD7-8AF0-643AF7855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C6B6-CF9B-10B3-4702-0C28CB4B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0E06-8DEE-66FC-E7FF-562EB62A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774B-99CB-AE50-2955-1670D2D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9B23-11E4-6F0C-5CC9-1CD8D85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09E3-12B0-3BAB-BFFB-15DBC767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EDC2-E6CD-660F-2F28-4FA35DAD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1D74-64C7-377D-B3BB-F8C105C5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67BF-693B-3BF0-B580-7538FB1C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EBBB-99A0-DF8D-22F7-3B7A21A5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97D-8658-0256-6AF3-1410FD44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084B-D99F-C7F2-C533-21ADE976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F928C-5796-BABC-03F6-7E9F45D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4CDE-B4D2-9501-4712-1A08C1A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D4A8-8734-1DCD-CB81-103995A9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4AA9-7B4F-965C-76AA-E54E39D60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4DD06-4176-CEAB-FFE2-42C3F2D76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A1F69-54FD-5118-4678-22D9D9E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17B6-1899-0097-8677-A0AAD37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FCABF-951F-CEB7-AD4B-452E40E8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9FDD-ED61-11E1-1DE9-B9342BFB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6359D-06CC-124C-F725-124E68AD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6A33A-8EF9-5D10-B5E7-448AEB878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07AAF-FCC4-5AA8-A504-649E5AF99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4885A-560D-4510-159D-D06BB78AB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203A6-8BEC-E941-F88C-12162BCA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E953A-4D7A-43DB-9FB5-6F34746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7552D-B93C-2ABE-CCB3-AEF12ED8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5A0-29C1-0ABF-41FD-210E0239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3DDF1-9D02-1EFF-63CE-AA3001F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7B68B-2DC2-15E5-66B6-1D274FDB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A5EE-DF6D-A31A-D55A-8F40C630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DE2FC-5832-7A1E-5DC4-951178C6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395EB-A21C-46EE-8E92-819D349E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B97A-A297-DAB0-0621-D74BD2BA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A24E-24A5-49C2-1D77-FBC50116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71C5-55C1-3C99-488A-C4A320D9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B1E70-7DDF-D0EB-FC8E-F16F34878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3CF9-8DA0-7147-DCB8-649CDC4C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CD6ED-6CFF-6874-994C-8DF90130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83857-2A80-63A4-19E5-0BD04509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0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EE9F-BDD1-EB73-DF53-A0998510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D91D4-57C7-E303-EF28-B0EF0A167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798EE-54C7-5303-441B-CF1EB638B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1B4AE-3145-98E9-FBA4-24459334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6655F-ADB0-7BD1-13F3-6223B9BA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5E86B-95A3-3DDD-A305-FA7D07ED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CFF64-8660-2E2A-DD33-98FEF8C1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2F3E-D300-202E-2D99-AB478FD7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0AA1-3665-FABA-AF29-1FA134F3F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B123-71BB-4FDB-17C3-5D447023F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2FCBF-8099-00A1-2419-B844EF41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CF05A-7A00-6BC1-9BF6-03C2BA9DF7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473" y="0"/>
            <a:ext cx="13219044" cy="86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577918C-A7CF-08D8-52FE-12CF1C1B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1C70D-6EA7-DBDC-2B3C-30CBF847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490">
            <a:off x="484673" y="264782"/>
            <a:ext cx="7804825" cy="1986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38C7E-1F1B-BB5A-BD29-F70F20798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630" y="1388400"/>
            <a:ext cx="2967439" cy="1071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3A3EAD-6902-F2EE-4104-48C0FD7D1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72" y="0"/>
            <a:ext cx="1408228" cy="14082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2419DC-615E-3027-E3BA-0596276EC1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821"/>
          <a:stretch/>
        </p:blipFill>
        <p:spPr>
          <a:xfrm>
            <a:off x="177869" y="2179224"/>
            <a:ext cx="9296400" cy="12497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6A2117-C55D-F6CE-88E7-38E651EB8C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5180" r="26826" b="-548"/>
          <a:stretch/>
        </p:blipFill>
        <p:spPr>
          <a:xfrm>
            <a:off x="1049222" y="3307070"/>
            <a:ext cx="7123228" cy="1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D4BC6-B08C-C757-56D5-C10F5A1E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1FB46A-6467-1B2A-CECE-4315E53EE02F}"/>
              </a:ext>
            </a:extLst>
          </p:cNvPr>
          <p:cNvSpPr/>
          <p:nvPr/>
        </p:nvSpPr>
        <p:spPr>
          <a:xfrm>
            <a:off x="525780" y="325313"/>
            <a:ext cx="11191702" cy="50658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6425AC-592F-5C21-A62F-C22D4C654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755" t="35018" r="73231" b="32513"/>
          <a:stretch/>
        </p:blipFill>
        <p:spPr>
          <a:xfrm rot="738694" flipH="1">
            <a:off x="516988" y="429633"/>
            <a:ext cx="1133854" cy="1295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8D9C5-8FC8-02B2-7D56-2FA6EAE821AC}"/>
              </a:ext>
            </a:extLst>
          </p:cNvPr>
          <p:cNvSpPr txBox="1"/>
          <p:nvPr/>
        </p:nvSpPr>
        <p:spPr>
          <a:xfrm>
            <a:off x="1503837" y="630871"/>
            <a:ext cx="990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4B321-F67A-CB91-042E-C51B5A47F21F}"/>
              </a:ext>
            </a:extLst>
          </p:cNvPr>
          <p:cNvGrpSpPr/>
          <p:nvPr/>
        </p:nvGrpSpPr>
        <p:grpSpPr>
          <a:xfrm>
            <a:off x="679241" y="2136758"/>
            <a:ext cx="10889654" cy="2320941"/>
            <a:chOff x="608398" y="1662668"/>
            <a:chExt cx="10889654" cy="23209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22E784E-D9BE-7278-F585-BA039EF1EC84}"/>
                </a:ext>
              </a:extLst>
            </p:cNvPr>
            <p:cNvSpPr/>
            <p:nvPr/>
          </p:nvSpPr>
          <p:spPr>
            <a:xfrm>
              <a:off x="608398" y="1662668"/>
              <a:ext cx="10889654" cy="232094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6BA2B-B6A2-490E-6994-0782A28738CE}"/>
                </a:ext>
              </a:extLst>
            </p:cNvPr>
            <p:cNvSpPr txBox="1"/>
            <p:nvPr/>
          </p:nvSpPr>
          <p:spPr>
            <a:xfrm>
              <a:off x="813433" y="1847390"/>
              <a:ext cx="10398509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1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-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1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- Chia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2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16D17-E70B-FCBB-6FC6-271D468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523B2-5021-B983-8DB3-E96BA9930735}"/>
              </a:ext>
            </a:extLst>
          </p:cNvPr>
          <p:cNvSpPr/>
          <p:nvPr/>
        </p:nvSpPr>
        <p:spPr>
          <a:xfrm>
            <a:off x="95624" y="175200"/>
            <a:ext cx="11878381" cy="6507600"/>
          </a:xfrm>
          <a:prstGeom prst="roundRect">
            <a:avLst>
              <a:gd name="adj" fmla="val 10308"/>
            </a:avLst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505-6BE1-48A2-8803-5E6702FA8F39}"/>
              </a:ext>
            </a:extLst>
          </p:cNvPr>
          <p:cNvSpPr txBox="1"/>
          <p:nvPr/>
        </p:nvSpPr>
        <p:spPr>
          <a:xfrm>
            <a:off x="770873" y="401135"/>
            <a:ext cx="1142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AFC080-8C6F-A568-CF10-D5A608A0C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00" t="33641" r="52691" b="26000"/>
          <a:stretch/>
        </p:blipFill>
        <p:spPr>
          <a:xfrm>
            <a:off x="0" y="175200"/>
            <a:ext cx="996525" cy="1056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E3274-1D6C-C5BD-CBBC-859C77E7D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71" y="1573794"/>
            <a:ext cx="11037257" cy="5063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4EF5BD-2B97-F722-4905-5929EFC3C399}"/>
              </a:ext>
            </a:extLst>
          </p:cNvPr>
          <p:cNvSpPr txBox="1"/>
          <p:nvPr/>
        </p:nvSpPr>
        <p:spPr>
          <a:xfrm>
            <a:off x="2161523" y="1055040"/>
            <a:ext cx="825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PHIẾU ĐÁNH GIÁ KỂ CHUYỆN CỦA HỌC SINH</a:t>
            </a:r>
          </a:p>
        </p:txBody>
      </p:sp>
    </p:spTree>
    <p:extLst>
      <p:ext uri="{BB962C8B-B14F-4D97-AF65-F5344CB8AC3E}">
        <p14:creationId xmlns:p14="http://schemas.microsoft.com/office/powerpoint/2010/main" val="212062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90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Administrator</cp:lastModifiedBy>
  <cp:revision>7</cp:revision>
  <dcterms:created xsi:type="dcterms:W3CDTF">2024-09-22T08:19:46Z</dcterms:created>
  <dcterms:modified xsi:type="dcterms:W3CDTF">2024-11-12T06:15:32Z</dcterms:modified>
</cp:coreProperties>
</file>