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av" ContentType="audio/x-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58" r:id="rId2"/>
    <p:sldId id="257" r:id="rId3"/>
    <p:sldId id="260" r:id="rId4"/>
    <p:sldId id="262" r:id="rId5"/>
    <p:sldId id="264" r:id="rId6"/>
    <p:sldId id="265" r:id="rId7"/>
    <p:sldId id="266" r:id="rId8"/>
    <p:sldId id="267" r:id="rId9"/>
    <p:sldId id="268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E687B"/>
    <a:srgbClr val="FF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180DA49-24C4-4052-A165-4DCC6F0BE762}" v="822" dt="2024-10-07T15:45:18.684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C4B1156A-380E-4F78-BDF5-A606A8083BF9}" styleName="Medium Style 4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 varScale="1">
        <p:scale>
          <a:sx n="65" d="100"/>
          <a:sy n="65" d="100"/>
        </p:scale>
        <p:origin x="66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17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Trần Thị Bích" userId="9d8effc8-766d-4e1d-b902-18f00c0dc3e8" providerId="ADAL" clId="{E180DA49-24C4-4052-A165-4DCC6F0BE762}"/>
    <pc:docChg chg="undo redo custSel addSld delSld modSld sldOrd modMainMaster">
      <pc:chgData name="Trần Thị Bích" userId="9d8effc8-766d-4e1d-b902-18f00c0dc3e8" providerId="ADAL" clId="{E180DA49-24C4-4052-A165-4DCC6F0BE762}" dt="2024-10-07T15:45:26.169" v="2176" actId="478"/>
      <pc:docMkLst>
        <pc:docMk/>
      </pc:docMkLst>
      <pc:sldChg chg="addSp delSp modSp add mod delAnim modAnim">
        <pc:chgData name="Trần Thị Bích" userId="9d8effc8-766d-4e1d-b902-18f00c0dc3e8" providerId="ADAL" clId="{E180DA49-24C4-4052-A165-4DCC6F0BE762}" dt="2024-10-06T14:04:02.424" v="113"/>
        <pc:sldMkLst>
          <pc:docMk/>
          <pc:sldMk cId="0" sldId="256"/>
        </pc:sldMkLst>
        <pc:spChg chg="add mod">
          <ac:chgData name="Trần Thị Bích" userId="9d8effc8-766d-4e1d-b902-18f00c0dc3e8" providerId="ADAL" clId="{E180DA49-24C4-4052-A165-4DCC6F0BE762}" dt="2024-10-06T14:03:44.754" v="108" actId="164"/>
          <ac:spMkLst>
            <pc:docMk/>
            <pc:sldMk cId="0" sldId="256"/>
            <ac:spMk id="14" creationId="{00000000-0000-0000-0000-000000000000}"/>
          </ac:spMkLst>
        </pc:spChg>
        <pc:spChg chg="add mod">
          <ac:chgData name="Trần Thị Bích" userId="9d8effc8-766d-4e1d-b902-18f00c0dc3e8" providerId="ADAL" clId="{E180DA49-24C4-4052-A165-4DCC6F0BE762}" dt="2024-10-06T14:03:44.754" v="108" actId="164"/>
          <ac:spMkLst>
            <pc:docMk/>
            <pc:sldMk cId="0" sldId="256"/>
            <ac:spMk id="15" creationId="{00000000-0000-0000-0000-000000000000}"/>
          </ac:spMkLst>
        </pc:spChg>
        <pc:spChg chg="del">
          <ac:chgData name="Trần Thị Bích" userId="9d8effc8-766d-4e1d-b902-18f00c0dc3e8" providerId="ADAL" clId="{E180DA49-24C4-4052-A165-4DCC6F0BE762}" dt="2024-10-06T14:03:13.257" v="105" actId="21"/>
          <ac:spMkLst>
            <pc:docMk/>
            <pc:sldMk cId="0" sldId="256"/>
            <ac:spMk id="24" creationId="{00000000-0000-0000-0000-000000000000}"/>
          </ac:spMkLst>
        </pc:spChg>
        <pc:spChg chg="del">
          <ac:chgData name="Trần Thị Bích" userId="9d8effc8-766d-4e1d-b902-18f00c0dc3e8" providerId="ADAL" clId="{E180DA49-24C4-4052-A165-4DCC6F0BE762}" dt="2024-10-06T14:03:13.257" v="105" actId="21"/>
          <ac:spMkLst>
            <pc:docMk/>
            <pc:sldMk cId="0" sldId="256"/>
            <ac:spMk id="26" creationId="{00000000-0000-0000-0000-000000000000}"/>
          </ac:spMkLst>
        </pc:spChg>
        <pc:grpChg chg="add mod">
          <ac:chgData name="Trần Thị Bích" userId="9d8effc8-766d-4e1d-b902-18f00c0dc3e8" providerId="ADAL" clId="{E180DA49-24C4-4052-A165-4DCC6F0BE762}" dt="2024-10-06T14:03:44.754" v="108" actId="164"/>
          <ac:grpSpMkLst>
            <pc:docMk/>
            <pc:sldMk cId="0" sldId="256"/>
            <ac:grpSpMk id="16" creationId="{0DF21F6E-C2E3-7B63-CBF7-19E543B5DF66}"/>
          </ac:grpSpMkLst>
        </pc:grpChg>
        <pc:grpChg chg="mod ord">
          <ac:chgData name="Trần Thị Bích" userId="9d8effc8-766d-4e1d-b902-18f00c0dc3e8" providerId="ADAL" clId="{E180DA49-24C4-4052-A165-4DCC6F0BE762}" dt="2024-10-06T14:03:44.754" v="108" actId="164"/>
          <ac:grpSpMkLst>
            <pc:docMk/>
            <pc:sldMk cId="0" sldId="256"/>
            <ac:grpSpMk id="37" creationId="{00000000-0000-0000-0000-000000000000}"/>
          </ac:grpSpMkLst>
        </pc:grpChg>
        <pc:picChg chg="del">
          <ac:chgData name="Trần Thị Bích" userId="9d8effc8-766d-4e1d-b902-18f00c0dc3e8" providerId="ADAL" clId="{E180DA49-24C4-4052-A165-4DCC6F0BE762}" dt="2024-10-06T14:04:01.617" v="112" actId="21"/>
          <ac:picMkLst>
            <pc:docMk/>
            <pc:sldMk cId="0" sldId="256"/>
            <ac:picMk id="11" creationId="{00000000-0000-0000-0000-000000000000}"/>
          </ac:picMkLst>
        </pc:picChg>
        <pc:picChg chg="add mod ord">
          <ac:chgData name="Trần Thị Bích" userId="9d8effc8-766d-4e1d-b902-18f00c0dc3e8" providerId="ADAL" clId="{E180DA49-24C4-4052-A165-4DCC6F0BE762}" dt="2024-10-06T14:03:44.754" v="108" actId="164"/>
          <ac:picMkLst>
            <pc:docMk/>
            <pc:sldMk cId="0" sldId="256"/>
            <ac:picMk id="13" creationId="{17FE668B-7C77-9138-8D04-65912C6D801F}"/>
          </ac:picMkLst>
        </pc:picChg>
        <pc:picChg chg="add mod">
          <ac:chgData name="Trần Thị Bích" userId="9d8effc8-766d-4e1d-b902-18f00c0dc3e8" providerId="ADAL" clId="{E180DA49-24C4-4052-A165-4DCC6F0BE762}" dt="2024-10-06T14:04:02.424" v="113"/>
          <ac:picMkLst>
            <pc:docMk/>
            <pc:sldMk cId="0" sldId="256"/>
            <ac:picMk id="21" creationId="{00000000-0000-0000-0000-000000000000}"/>
          </ac:picMkLst>
        </pc:picChg>
      </pc:sldChg>
      <pc:sldChg chg="del">
        <pc:chgData name="Trần Thị Bích" userId="9d8effc8-766d-4e1d-b902-18f00c0dc3e8" providerId="ADAL" clId="{E180DA49-24C4-4052-A165-4DCC6F0BE762}" dt="2024-10-06T13:53:26.241" v="75" actId="47"/>
        <pc:sldMkLst>
          <pc:docMk/>
          <pc:sldMk cId="2164932642" sldId="256"/>
        </pc:sldMkLst>
      </pc:sldChg>
      <pc:sldChg chg="addSp delSp modSp new mod setBg">
        <pc:chgData name="Trần Thị Bích" userId="9d8effc8-766d-4e1d-b902-18f00c0dc3e8" providerId="ADAL" clId="{E180DA49-24C4-4052-A165-4DCC6F0BE762}" dt="2024-10-06T14:33:13.023" v="345" actId="478"/>
        <pc:sldMkLst>
          <pc:docMk/>
          <pc:sldMk cId="711960674" sldId="257"/>
        </pc:sldMkLst>
        <pc:spChg chg="add mod">
          <ac:chgData name="Trần Thị Bích" userId="9d8effc8-766d-4e1d-b902-18f00c0dc3e8" providerId="ADAL" clId="{E180DA49-24C4-4052-A165-4DCC6F0BE762}" dt="2024-10-06T14:32:06.119" v="341" actId="164"/>
          <ac:spMkLst>
            <pc:docMk/>
            <pc:sldMk cId="711960674" sldId="257"/>
            <ac:spMk id="6" creationId="{65DFCE3E-5C90-E9FF-C8A0-1377D89D1A09}"/>
          </ac:spMkLst>
        </pc:spChg>
        <pc:spChg chg="add">
          <ac:chgData name="Trần Thị Bích" userId="9d8effc8-766d-4e1d-b902-18f00c0dc3e8" providerId="ADAL" clId="{E180DA49-24C4-4052-A165-4DCC6F0BE762}" dt="2024-10-06T13:57:09.222" v="85" actId="26606"/>
          <ac:spMkLst>
            <pc:docMk/>
            <pc:sldMk cId="711960674" sldId="257"/>
            <ac:spMk id="7" creationId="{42A4FC2C-047E-45A5-965D-8E1E3BF09BC6}"/>
          </ac:spMkLst>
        </pc:spChg>
        <pc:spChg chg="add del">
          <ac:chgData name="Trần Thị Bích" userId="9d8effc8-766d-4e1d-b902-18f00c0dc3e8" providerId="ADAL" clId="{E180DA49-24C4-4052-A165-4DCC6F0BE762}" dt="2024-10-06T13:43:09.312" v="5" actId="26606"/>
          <ac:spMkLst>
            <pc:docMk/>
            <pc:sldMk cId="711960674" sldId="257"/>
            <ac:spMk id="8" creationId="{AB8C311F-7253-4AED-9701-7FC0708C41C7}"/>
          </ac:spMkLst>
        </pc:spChg>
        <pc:spChg chg="add del mod">
          <ac:chgData name="Trần Thị Bích" userId="9d8effc8-766d-4e1d-b902-18f00c0dc3e8" providerId="ADAL" clId="{E180DA49-24C4-4052-A165-4DCC6F0BE762}" dt="2024-10-06T14:30:33.639" v="285" actId="478"/>
          <ac:spMkLst>
            <pc:docMk/>
            <pc:sldMk cId="711960674" sldId="257"/>
            <ac:spMk id="9" creationId="{27EE7964-2F89-94E0-E813-2E09879E30D1}"/>
          </ac:spMkLst>
        </pc:spChg>
        <pc:spChg chg="add del">
          <ac:chgData name="Trần Thị Bích" userId="9d8effc8-766d-4e1d-b902-18f00c0dc3e8" providerId="ADAL" clId="{E180DA49-24C4-4052-A165-4DCC6F0BE762}" dt="2024-10-06T13:43:09.312" v="5" actId="26606"/>
          <ac:spMkLst>
            <pc:docMk/>
            <pc:sldMk cId="711960674" sldId="257"/>
            <ac:spMk id="10" creationId="{E2384209-CB15-4CDF-9D31-C44FD9A3F20D}"/>
          </ac:spMkLst>
        </pc:spChg>
        <pc:spChg chg="add mod">
          <ac:chgData name="Trần Thị Bích" userId="9d8effc8-766d-4e1d-b902-18f00c0dc3e8" providerId="ADAL" clId="{E180DA49-24C4-4052-A165-4DCC6F0BE762}" dt="2024-10-06T14:32:06.119" v="341" actId="164"/>
          <ac:spMkLst>
            <pc:docMk/>
            <pc:sldMk cId="711960674" sldId="257"/>
            <ac:spMk id="11" creationId="{5B7C7211-7B95-E352-09B4-FF5C05AF923F}"/>
          </ac:spMkLst>
        </pc:spChg>
        <pc:spChg chg="add del">
          <ac:chgData name="Trần Thị Bích" userId="9d8effc8-766d-4e1d-b902-18f00c0dc3e8" providerId="ADAL" clId="{E180DA49-24C4-4052-A165-4DCC6F0BE762}" dt="2024-10-06T13:43:09.312" v="5" actId="26606"/>
          <ac:spMkLst>
            <pc:docMk/>
            <pc:sldMk cId="711960674" sldId="257"/>
            <ac:spMk id="12" creationId="{2633B3B5-CC90-43F0-8714-D31D1F3F0209}"/>
          </ac:spMkLst>
        </pc:spChg>
        <pc:spChg chg="add mod">
          <ac:chgData name="Trần Thị Bích" userId="9d8effc8-766d-4e1d-b902-18f00c0dc3e8" providerId="ADAL" clId="{E180DA49-24C4-4052-A165-4DCC6F0BE762}" dt="2024-10-06T14:32:06.119" v="341" actId="164"/>
          <ac:spMkLst>
            <pc:docMk/>
            <pc:sldMk cId="711960674" sldId="257"/>
            <ac:spMk id="13" creationId="{3B6746F5-D98E-1CA0-2C66-18FBF231F04B}"/>
          </ac:spMkLst>
        </pc:spChg>
        <pc:spChg chg="add del">
          <ac:chgData name="Trần Thị Bích" userId="9d8effc8-766d-4e1d-b902-18f00c0dc3e8" providerId="ADAL" clId="{E180DA49-24C4-4052-A165-4DCC6F0BE762}" dt="2024-10-06T13:43:09.312" v="5" actId="26606"/>
          <ac:spMkLst>
            <pc:docMk/>
            <pc:sldMk cId="711960674" sldId="257"/>
            <ac:spMk id="14" creationId="{A8D57A06-A426-446D-B02C-A2DC6B62E45E}"/>
          </ac:spMkLst>
        </pc:spChg>
        <pc:spChg chg="add del">
          <ac:chgData name="Trần Thị Bích" userId="9d8effc8-766d-4e1d-b902-18f00c0dc3e8" providerId="ADAL" clId="{E180DA49-24C4-4052-A165-4DCC6F0BE762}" dt="2024-10-06T13:43:13.134" v="7" actId="26606"/>
          <ac:spMkLst>
            <pc:docMk/>
            <pc:sldMk cId="711960674" sldId="257"/>
            <ac:spMk id="16" creationId="{42A4FC2C-047E-45A5-965D-8E1E3BF09BC6}"/>
          </ac:spMkLst>
        </pc:spChg>
        <pc:grpChg chg="add mod">
          <ac:chgData name="Trần Thị Bích" userId="9d8effc8-766d-4e1d-b902-18f00c0dc3e8" providerId="ADAL" clId="{E180DA49-24C4-4052-A165-4DCC6F0BE762}" dt="2024-10-06T14:32:06.119" v="341" actId="164"/>
          <ac:grpSpMkLst>
            <pc:docMk/>
            <pc:sldMk cId="711960674" sldId="257"/>
            <ac:grpSpMk id="15" creationId="{DD14F0FF-5BE0-056A-C865-864442093000}"/>
          </ac:grpSpMkLst>
        </pc:grpChg>
        <pc:picChg chg="add del mod">
          <ac:chgData name="Trần Thị Bích" userId="9d8effc8-766d-4e1d-b902-18f00c0dc3e8" providerId="ADAL" clId="{E180DA49-24C4-4052-A165-4DCC6F0BE762}" dt="2024-10-06T13:56:57.102" v="81" actId="478"/>
          <ac:picMkLst>
            <pc:docMk/>
            <pc:sldMk cId="711960674" sldId="257"/>
            <ac:picMk id="3" creationId="{4AFDFE13-3139-8F49-313C-8304538E5C8D}"/>
          </ac:picMkLst>
        </pc:picChg>
        <pc:picChg chg="add del mod">
          <ac:chgData name="Trần Thị Bích" userId="9d8effc8-766d-4e1d-b902-18f00c0dc3e8" providerId="ADAL" clId="{E180DA49-24C4-4052-A165-4DCC6F0BE762}" dt="2024-10-06T14:33:13.023" v="345" actId="478"/>
          <ac:picMkLst>
            <pc:docMk/>
            <pc:sldMk cId="711960674" sldId="257"/>
            <ac:picMk id="5" creationId="{7FFE82F6-02C2-771E-FB89-101F3505AC7C}"/>
          </ac:picMkLst>
        </pc:picChg>
      </pc:sldChg>
      <pc:sldChg chg="addSp delSp modSp new mod ord delAnim modAnim">
        <pc:chgData name="Trần Thị Bích" userId="9d8effc8-766d-4e1d-b902-18f00c0dc3e8" providerId="ADAL" clId="{E180DA49-24C4-4052-A165-4DCC6F0BE762}" dt="2024-10-06T13:53:28.253" v="77"/>
        <pc:sldMkLst>
          <pc:docMk/>
          <pc:sldMk cId="3278176577" sldId="258"/>
        </pc:sldMkLst>
        <pc:spChg chg="mod">
          <ac:chgData name="Trần Thị Bích" userId="9d8effc8-766d-4e1d-b902-18f00c0dc3e8" providerId="ADAL" clId="{E180DA49-24C4-4052-A165-4DCC6F0BE762}" dt="2024-10-06T13:48:07.809" v="18"/>
          <ac:spMkLst>
            <pc:docMk/>
            <pc:sldMk cId="3278176577" sldId="258"/>
            <ac:spMk id="7" creationId="{7A11DCAA-6146-B6DE-D76A-BBC920D8294F}"/>
          </ac:spMkLst>
        </pc:spChg>
        <pc:spChg chg="mod">
          <ac:chgData name="Trần Thị Bích" userId="9d8effc8-766d-4e1d-b902-18f00c0dc3e8" providerId="ADAL" clId="{E180DA49-24C4-4052-A165-4DCC6F0BE762}" dt="2024-10-06T13:49:15.210" v="49" actId="207"/>
          <ac:spMkLst>
            <pc:docMk/>
            <pc:sldMk cId="3278176577" sldId="258"/>
            <ac:spMk id="8" creationId="{C961EEA4-1F2C-4823-5AF3-A7E4518BA507}"/>
          </ac:spMkLst>
        </pc:spChg>
        <pc:grpChg chg="add del mod">
          <ac:chgData name="Trần Thị Bích" userId="9d8effc8-766d-4e1d-b902-18f00c0dc3e8" providerId="ADAL" clId="{E180DA49-24C4-4052-A165-4DCC6F0BE762}" dt="2024-10-06T13:51:35.064" v="62" actId="21"/>
          <ac:grpSpMkLst>
            <pc:docMk/>
            <pc:sldMk cId="3278176577" sldId="258"/>
            <ac:grpSpMk id="6" creationId="{BE7D070C-BDDD-9A9C-3224-D738D1FE915B}"/>
          </ac:grpSpMkLst>
        </pc:grpChg>
        <pc:picChg chg="add mod modCrop">
          <ac:chgData name="Trần Thị Bích" userId="9d8effc8-766d-4e1d-b902-18f00c0dc3e8" providerId="ADAL" clId="{E180DA49-24C4-4052-A165-4DCC6F0BE762}" dt="2024-10-06T13:53:10.177" v="74"/>
          <ac:picMkLst>
            <pc:docMk/>
            <pc:sldMk cId="3278176577" sldId="258"/>
            <ac:picMk id="3" creationId="{C94C3619-8DE6-F81C-5D52-160FA235B651}"/>
          </ac:picMkLst>
        </pc:picChg>
        <pc:picChg chg="add del mod">
          <ac:chgData name="Trần Thị Bích" userId="9d8effc8-766d-4e1d-b902-18f00c0dc3e8" providerId="ADAL" clId="{E180DA49-24C4-4052-A165-4DCC6F0BE762}" dt="2024-10-06T13:49:25.898" v="50" actId="478"/>
          <ac:picMkLst>
            <pc:docMk/>
            <pc:sldMk cId="3278176577" sldId="258"/>
            <ac:picMk id="4" creationId="{3B81BBAB-B72F-AC84-6EFB-74D608EB5066}"/>
          </ac:picMkLst>
        </pc:picChg>
        <pc:picChg chg="add del mod">
          <ac:chgData name="Trần Thị Bích" userId="9d8effc8-766d-4e1d-b902-18f00c0dc3e8" providerId="ADAL" clId="{E180DA49-24C4-4052-A165-4DCC6F0BE762}" dt="2024-10-06T13:52:48.715" v="70" actId="21"/>
          <ac:picMkLst>
            <pc:docMk/>
            <pc:sldMk cId="3278176577" sldId="258"/>
            <ac:picMk id="5" creationId="{B3B0E44A-4191-50D3-F051-5BAB0107B5B6}"/>
          </ac:picMkLst>
        </pc:picChg>
        <pc:picChg chg="add mod">
          <ac:chgData name="Trần Thị Bích" userId="9d8effc8-766d-4e1d-b902-18f00c0dc3e8" providerId="ADAL" clId="{E180DA49-24C4-4052-A165-4DCC6F0BE762}" dt="2024-10-06T13:48:52.830" v="47" actId="1076"/>
          <ac:picMkLst>
            <pc:docMk/>
            <pc:sldMk cId="3278176577" sldId="258"/>
            <ac:picMk id="9" creationId="{86B0A663-D68C-385D-5992-3871F979E8A6}"/>
          </ac:picMkLst>
        </pc:picChg>
        <pc:picChg chg="add mod">
          <ac:chgData name="Trần Thị Bích" userId="9d8effc8-766d-4e1d-b902-18f00c0dc3e8" providerId="ADAL" clId="{E180DA49-24C4-4052-A165-4DCC6F0BE762}" dt="2024-10-06T13:50:21.125" v="55" actId="1076"/>
          <ac:picMkLst>
            <pc:docMk/>
            <pc:sldMk cId="3278176577" sldId="258"/>
            <ac:picMk id="10" creationId="{DC549B9F-CDAE-7C6E-D6DD-A371590CD230}"/>
          </ac:picMkLst>
        </pc:picChg>
        <pc:picChg chg="add mod">
          <ac:chgData name="Trần Thị Bích" userId="9d8effc8-766d-4e1d-b902-18f00c0dc3e8" providerId="ADAL" clId="{E180DA49-24C4-4052-A165-4DCC6F0BE762}" dt="2024-10-06T13:52:07.797" v="65" actId="1076"/>
          <ac:picMkLst>
            <pc:docMk/>
            <pc:sldMk cId="3278176577" sldId="258"/>
            <ac:picMk id="11" creationId="{FF8B0F24-C43F-D983-FD54-B1747893E112}"/>
          </ac:picMkLst>
        </pc:picChg>
        <pc:picChg chg="add mod">
          <ac:chgData name="Trần Thị Bích" userId="9d8effc8-766d-4e1d-b902-18f00c0dc3e8" providerId="ADAL" clId="{E180DA49-24C4-4052-A165-4DCC6F0BE762}" dt="2024-10-06T13:52:21.829" v="67" actId="1076"/>
          <ac:picMkLst>
            <pc:docMk/>
            <pc:sldMk cId="3278176577" sldId="258"/>
            <ac:picMk id="12" creationId="{B4304385-6B46-0196-F283-0CFEBBC05A22}"/>
          </ac:picMkLst>
        </pc:picChg>
        <pc:picChg chg="add mod">
          <ac:chgData name="Trần Thị Bích" userId="9d8effc8-766d-4e1d-b902-18f00c0dc3e8" providerId="ADAL" clId="{E180DA49-24C4-4052-A165-4DCC6F0BE762}" dt="2024-10-06T13:52:59.517" v="73" actId="1076"/>
          <ac:picMkLst>
            <pc:docMk/>
            <pc:sldMk cId="3278176577" sldId="258"/>
            <ac:picMk id="13" creationId="{B3B0E44A-4191-50D3-F051-5BAB0107B5B6}"/>
          </ac:picMkLst>
        </pc:picChg>
      </pc:sldChg>
      <pc:sldChg chg="addSp delSp modSp add mod delAnim modAnim">
        <pc:chgData name="Trần Thị Bích" userId="9d8effc8-766d-4e1d-b902-18f00c0dc3e8" providerId="ADAL" clId="{E180DA49-24C4-4052-A165-4DCC6F0BE762}" dt="2024-10-06T14:04:45.916" v="118" actId="1076"/>
        <pc:sldMkLst>
          <pc:docMk/>
          <pc:sldMk cId="1366705004" sldId="259"/>
        </pc:sldMkLst>
        <pc:picChg chg="add mod">
          <ac:chgData name="Trần Thị Bích" userId="9d8effc8-766d-4e1d-b902-18f00c0dc3e8" providerId="ADAL" clId="{E180DA49-24C4-4052-A165-4DCC6F0BE762}" dt="2024-10-06T14:04:45.916" v="118" actId="1076"/>
          <ac:picMkLst>
            <pc:docMk/>
            <pc:sldMk cId="1366705004" sldId="259"/>
            <ac:picMk id="11" creationId="{98BFFA11-F2D5-744D-0C7A-8C9655E30E63}"/>
          </ac:picMkLst>
        </pc:picChg>
        <pc:picChg chg="del">
          <ac:chgData name="Trần Thị Bích" userId="9d8effc8-766d-4e1d-b902-18f00c0dc3e8" providerId="ADAL" clId="{E180DA49-24C4-4052-A165-4DCC6F0BE762}" dt="2024-10-06T14:04:24.552" v="115" actId="478"/>
          <ac:picMkLst>
            <pc:docMk/>
            <pc:sldMk cId="1366705004" sldId="259"/>
            <ac:picMk id="21" creationId="{00000000-0000-0000-0000-000000000000}"/>
          </ac:picMkLst>
        </pc:picChg>
      </pc:sldChg>
      <pc:sldChg chg="addSp modSp new mod modAnim">
        <pc:chgData name="Trần Thị Bích" userId="9d8effc8-766d-4e1d-b902-18f00c0dc3e8" providerId="ADAL" clId="{E180DA49-24C4-4052-A165-4DCC6F0BE762}" dt="2024-10-07T13:18:29.953" v="1834"/>
        <pc:sldMkLst>
          <pc:docMk/>
          <pc:sldMk cId="3207212807" sldId="260"/>
        </pc:sldMkLst>
        <pc:spChg chg="add mod">
          <ac:chgData name="Trần Thị Bích" userId="9d8effc8-766d-4e1d-b902-18f00c0dc3e8" providerId="ADAL" clId="{E180DA49-24C4-4052-A165-4DCC6F0BE762}" dt="2024-10-06T14:38:04.829" v="366" actId="20577"/>
          <ac:spMkLst>
            <pc:docMk/>
            <pc:sldMk cId="3207212807" sldId="260"/>
            <ac:spMk id="3" creationId="{29A09C7A-645C-1C43-BAD8-314ADDE4958E}"/>
          </ac:spMkLst>
        </pc:spChg>
        <pc:picChg chg="add mod">
          <ac:chgData name="Trần Thị Bích" userId="9d8effc8-766d-4e1d-b902-18f00c0dc3e8" providerId="ADAL" clId="{E180DA49-24C4-4052-A165-4DCC6F0BE762}" dt="2024-10-06T14:37:26.307" v="363" actId="1036"/>
          <ac:picMkLst>
            <pc:docMk/>
            <pc:sldMk cId="3207212807" sldId="260"/>
            <ac:picMk id="2" creationId="{5D991A41-763B-CA08-ED06-A80207384013}"/>
          </ac:picMkLst>
        </pc:picChg>
        <pc:picChg chg="add mod">
          <ac:chgData name="Trần Thị Bích" userId="9d8effc8-766d-4e1d-b902-18f00c0dc3e8" providerId="ADAL" clId="{E180DA49-24C4-4052-A165-4DCC6F0BE762}" dt="2024-10-06T14:40:58.684" v="372" actId="1076"/>
          <ac:picMkLst>
            <pc:docMk/>
            <pc:sldMk cId="3207212807" sldId="260"/>
            <ac:picMk id="5" creationId="{E21D85F8-56C9-926A-8065-2960EEC0A57E}"/>
          </ac:picMkLst>
        </pc:picChg>
        <pc:picChg chg="add mod">
          <ac:chgData name="Trần Thị Bích" userId="9d8effc8-766d-4e1d-b902-18f00c0dc3e8" providerId="ADAL" clId="{E180DA49-24C4-4052-A165-4DCC6F0BE762}" dt="2024-10-06T14:41:45.723" v="380" actId="14100"/>
          <ac:picMkLst>
            <pc:docMk/>
            <pc:sldMk cId="3207212807" sldId="260"/>
            <ac:picMk id="6" creationId="{7C4C7C8D-B6B2-04E1-BC77-D013801AEECD}"/>
          </ac:picMkLst>
        </pc:picChg>
      </pc:sldChg>
      <pc:sldChg chg="addSp delSp modSp add mod ord delAnim modAnim">
        <pc:chgData name="Trần Thị Bích" userId="9d8effc8-766d-4e1d-b902-18f00c0dc3e8" providerId="ADAL" clId="{E180DA49-24C4-4052-A165-4DCC6F0BE762}" dt="2024-10-06T14:42:36.018" v="391" actId="1076"/>
        <pc:sldMkLst>
          <pc:docMk/>
          <pc:sldMk cId="933925873" sldId="261"/>
        </pc:sldMkLst>
        <pc:picChg chg="del">
          <ac:chgData name="Trần Thị Bích" userId="9d8effc8-766d-4e1d-b902-18f00c0dc3e8" providerId="ADAL" clId="{E180DA49-24C4-4052-A165-4DCC6F0BE762}" dt="2024-10-06T14:42:19.759" v="384" actId="478"/>
          <ac:picMkLst>
            <pc:docMk/>
            <pc:sldMk cId="933925873" sldId="261"/>
            <ac:picMk id="11" creationId="{98BFFA11-F2D5-744D-0C7A-8C9655E30E63}"/>
          </ac:picMkLst>
        </pc:picChg>
        <pc:picChg chg="add mod">
          <ac:chgData name="Trần Thị Bích" userId="9d8effc8-766d-4e1d-b902-18f00c0dc3e8" providerId="ADAL" clId="{E180DA49-24C4-4052-A165-4DCC6F0BE762}" dt="2024-10-06T14:42:36.018" v="391" actId="1076"/>
          <ac:picMkLst>
            <pc:docMk/>
            <pc:sldMk cId="933925873" sldId="261"/>
            <ac:picMk id="12" creationId="{0A449C60-BB07-B2FD-3C37-237E69A8E8A9}"/>
          </ac:picMkLst>
        </pc:picChg>
      </pc:sldChg>
      <pc:sldChg chg="addSp delSp modSp add mod ord delAnim modAnim">
        <pc:chgData name="Trần Thị Bích" userId="9d8effc8-766d-4e1d-b902-18f00c0dc3e8" providerId="ADAL" clId="{E180DA49-24C4-4052-A165-4DCC6F0BE762}" dt="2024-10-07T13:18:29.953" v="1834"/>
        <pc:sldMkLst>
          <pc:docMk/>
          <pc:sldMk cId="119788425" sldId="262"/>
        </pc:sldMkLst>
        <pc:spChg chg="mod">
          <ac:chgData name="Trần Thị Bích" userId="9d8effc8-766d-4e1d-b902-18f00c0dc3e8" providerId="ADAL" clId="{E180DA49-24C4-4052-A165-4DCC6F0BE762}" dt="2024-10-06T14:43:57.409" v="405" actId="207"/>
          <ac:spMkLst>
            <pc:docMk/>
            <pc:sldMk cId="119788425" sldId="262"/>
            <ac:spMk id="3" creationId="{29A09C7A-645C-1C43-BAD8-314ADDE4958E}"/>
          </ac:spMkLst>
        </pc:spChg>
        <pc:spChg chg="mod">
          <ac:chgData name="Trần Thị Bích" userId="9d8effc8-766d-4e1d-b902-18f00c0dc3e8" providerId="ADAL" clId="{E180DA49-24C4-4052-A165-4DCC6F0BE762}" dt="2024-10-06T14:47:23.472" v="435" actId="14100"/>
          <ac:spMkLst>
            <pc:docMk/>
            <pc:sldMk cId="119788425" sldId="262"/>
            <ac:spMk id="7" creationId="{32192E42-31D0-CB95-5124-CA14623991CD}"/>
          </ac:spMkLst>
        </pc:spChg>
        <pc:spChg chg="mod">
          <ac:chgData name="Trần Thị Bích" userId="9d8effc8-766d-4e1d-b902-18f00c0dc3e8" providerId="ADAL" clId="{E180DA49-24C4-4052-A165-4DCC6F0BE762}" dt="2024-10-06T14:47:31.907" v="437" actId="113"/>
          <ac:spMkLst>
            <pc:docMk/>
            <pc:sldMk cId="119788425" sldId="262"/>
            <ac:spMk id="8" creationId="{435665D8-9046-295F-B30F-C99B2BC87613}"/>
          </ac:spMkLst>
        </pc:spChg>
        <pc:grpChg chg="add mod">
          <ac:chgData name="Trần Thị Bích" userId="9d8effc8-766d-4e1d-b902-18f00c0dc3e8" providerId="ADAL" clId="{E180DA49-24C4-4052-A165-4DCC6F0BE762}" dt="2024-10-06T14:47:27.169" v="436" actId="1076"/>
          <ac:grpSpMkLst>
            <pc:docMk/>
            <pc:sldMk cId="119788425" sldId="262"/>
            <ac:grpSpMk id="4" creationId="{C8722FD1-9AEF-EC01-953A-06C78D9B0F40}"/>
          </ac:grpSpMkLst>
        </pc:grpChg>
        <pc:picChg chg="mod modCrop">
          <ac:chgData name="Trần Thị Bích" userId="9d8effc8-766d-4e1d-b902-18f00c0dc3e8" providerId="ADAL" clId="{E180DA49-24C4-4052-A165-4DCC6F0BE762}" dt="2024-10-06T14:44:55.145" v="415" actId="1076"/>
          <ac:picMkLst>
            <pc:docMk/>
            <pc:sldMk cId="119788425" sldId="262"/>
            <ac:picMk id="5" creationId="{E21D85F8-56C9-926A-8065-2960EEC0A57E}"/>
          </ac:picMkLst>
        </pc:picChg>
        <pc:picChg chg="del">
          <ac:chgData name="Trần Thị Bích" userId="9d8effc8-766d-4e1d-b902-18f00c0dc3e8" providerId="ADAL" clId="{E180DA49-24C4-4052-A165-4DCC6F0BE762}" dt="2024-10-06T14:44:00.927" v="406" actId="478"/>
          <ac:picMkLst>
            <pc:docMk/>
            <pc:sldMk cId="119788425" sldId="262"/>
            <ac:picMk id="6" creationId="{7C4C7C8D-B6B2-04E1-BC77-D013801AEECD}"/>
          </ac:picMkLst>
        </pc:picChg>
      </pc:sldChg>
      <pc:sldChg chg="addSp modSp new modAnim">
        <pc:chgData name="Trần Thị Bích" userId="9d8effc8-766d-4e1d-b902-18f00c0dc3e8" providerId="ADAL" clId="{E180DA49-24C4-4052-A165-4DCC6F0BE762}" dt="2024-10-07T13:18:29.953" v="1834"/>
        <pc:sldMkLst>
          <pc:docMk/>
          <pc:sldMk cId="593652502" sldId="263"/>
        </pc:sldMkLst>
        <pc:picChg chg="add mod">
          <ac:chgData name="Trần Thị Bích" userId="9d8effc8-766d-4e1d-b902-18f00c0dc3e8" providerId="ADAL" clId="{E180DA49-24C4-4052-A165-4DCC6F0BE762}" dt="2024-10-06T15:00:27.266" v="439"/>
          <ac:picMkLst>
            <pc:docMk/>
            <pc:sldMk cId="593652502" sldId="263"/>
            <ac:picMk id="2" creationId="{1C711830-281F-CFE6-A4FC-641C740C01CD}"/>
          </ac:picMkLst>
        </pc:picChg>
      </pc:sldChg>
      <pc:sldChg chg="modSp add mod ord modAnim">
        <pc:chgData name="Trần Thị Bích" userId="9d8effc8-766d-4e1d-b902-18f00c0dc3e8" providerId="ADAL" clId="{E180DA49-24C4-4052-A165-4DCC6F0BE762}" dt="2024-10-07T13:18:29.953" v="1834"/>
        <pc:sldMkLst>
          <pc:docMk/>
          <pc:sldMk cId="2493958223" sldId="264"/>
        </pc:sldMkLst>
        <pc:spChg chg="mod">
          <ac:chgData name="Trần Thị Bích" userId="9d8effc8-766d-4e1d-b902-18f00c0dc3e8" providerId="ADAL" clId="{E180DA49-24C4-4052-A165-4DCC6F0BE762}" dt="2024-10-06T15:01:54.730" v="453" actId="14100"/>
          <ac:spMkLst>
            <pc:docMk/>
            <pc:sldMk cId="2493958223" sldId="264"/>
            <ac:spMk id="7" creationId="{32192E42-31D0-CB95-5124-CA14623991CD}"/>
          </ac:spMkLst>
        </pc:spChg>
        <pc:spChg chg="mod">
          <ac:chgData name="Trần Thị Bích" userId="9d8effc8-766d-4e1d-b902-18f00c0dc3e8" providerId="ADAL" clId="{E180DA49-24C4-4052-A165-4DCC6F0BE762}" dt="2024-10-06T15:02:59.797" v="465" actId="20577"/>
          <ac:spMkLst>
            <pc:docMk/>
            <pc:sldMk cId="2493958223" sldId="264"/>
            <ac:spMk id="8" creationId="{435665D8-9046-295F-B30F-C99B2BC87613}"/>
          </ac:spMkLst>
        </pc:spChg>
        <pc:grpChg chg="mod">
          <ac:chgData name="Trần Thị Bích" userId="9d8effc8-766d-4e1d-b902-18f00c0dc3e8" providerId="ADAL" clId="{E180DA49-24C4-4052-A165-4DCC6F0BE762}" dt="2024-10-06T15:01:58.481" v="454" actId="1076"/>
          <ac:grpSpMkLst>
            <pc:docMk/>
            <pc:sldMk cId="2493958223" sldId="264"/>
            <ac:grpSpMk id="4" creationId="{C8722FD1-9AEF-EC01-953A-06C78D9B0F40}"/>
          </ac:grpSpMkLst>
        </pc:grpChg>
        <pc:picChg chg="mod modCrop">
          <ac:chgData name="Trần Thị Bích" userId="9d8effc8-766d-4e1d-b902-18f00c0dc3e8" providerId="ADAL" clId="{E180DA49-24C4-4052-A165-4DCC6F0BE762}" dt="2024-10-06T15:01:20.577" v="449" actId="1076"/>
          <ac:picMkLst>
            <pc:docMk/>
            <pc:sldMk cId="2493958223" sldId="264"/>
            <ac:picMk id="5" creationId="{E21D85F8-56C9-926A-8065-2960EEC0A57E}"/>
          </ac:picMkLst>
        </pc:picChg>
      </pc:sldChg>
      <pc:sldChg chg="modSp add mod modAnim">
        <pc:chgData name="Trần Thị Bích" userId="9d8effc8-766d-4e1d-b902-18f00c0dc3e8" providerId="ADAL" clId="{E180DA49-24C4-4052-A165-4DCC6F0BE762}" dt="2024-10-07T13:18:29.953" v="1834"/>
        <pc:sldMkLst>
          <pc:docMk/>
          <pc:sldMk cId="2422877517" sldId="265"/>
        </pc:sldMkLst>
        <pc:spChg chg="mod">
          <ac:chgData name="Trần Thị Bích" userId="9d8effc8-766d-4e1d-b902-18f00c0dc3e8" providerId="ADAL" clId="{E180DA49-24C4-4052-A165-4DCC6F0BE762}" dt="2024-10-06T15:05:48.566" v="468" actId="1076"/>
          <ac:spMkLst>
            <pc:docMk/>
            <pc:sldMk cId="2422877517" sldId="265"/>
            <ac:spMk id="7" creationId="{32192E42-31D0-CB95-5124-CA14623991CD}"/>
          </ac:spMkLst>
        </pc:spChg>
        <pc:spChg chg="mod">
          <ac:chgData name="Trần Thị Bích" userId="9d8effc8-766d-4e1d-b902-18f00c0dc3e8" providerId="ADAL" clId="{E180DA49-24C4-4052-A165-4DCC6F0BE762}" dt="2024-10-06T15:05:44.929" v="467"/>
          <ac:spMkLst>
            <pc:docMk/>
            <pc:sldMk cId="2422877517" sldId="265"/>
            <ac:spMk id="8" creationId="{435665D8-9046-295F-B30F-C99B2BC87613}"/>
          </ac:spMkLst>
        </pc:spChg>
        <pc:picChg chg="mod modCrop">
          <ac:chgData name="Trần Thị Bích" userId="9d8effc8-766d-4e1d-b902-18f00c0dc3e8" providerId="ADAL" clId="{E180DA49-24C4-4052-A165-4DCC6F0BE762}" dt="2024-10-06T15:02:52.407" v="464" actId="1076"/>
          <ac:picMkLst>
            <pc:docMk/>
            <pc:sldMk cId="2422877517" sldId="265"/>
            <ac:picMk id="5" creationId="{E21D85F8-56C9-926A-8065-2960EEC0A57E}"/>
          </ac:picMkLst>
        </pc:picChg>
      </pc:sldChg>
      <pc:sldChg chg="modSp add mod modAnim">
        <pc:chgData name="Trần Thị Bích" userId="9d8effc8-766d-4e1d-b902-18f00c0dc3e8" providerId="ADAL" clId="{E180DA49-24C4-4052-A165-4DCC6F0BE762}" dt="2024-10-07T13:18:29.953" v="1834"/>
        <pc:sldMkLst>
          <pc:docMk/>
          <pc:sldMk cId="3688012258" sldId="266"/>
        </pc:sldMkLst>
        <pc:spChg chg="mod">
          <ac:chgData name="Trần Thị Bích" userId="9d8effc8-766d-4e1d-b902-18f00c0dc3e8" providerId="ADAL" clId="{E180DA49-24C4-4052-A165-4DCC6F0BE762}" dt="2024-10-06T15:06:51.416" v="485" actId="14100"/>
          <ac:spMkLst>
            <pc:docMk/>
            <pc:sldMk cId="3688012258" sldId="266"/>
            <ac:spMk id="7" creationId="{32192E42-31D0-CB95-5124-CA14623991CD}"/>
          </ac:spMkLst>
        </pc:spChg>
        <pc:spChg chg="mod">
          <ac:chgData name="Trần Thị Bích" userId="9d8effc8-766d-4e1d-b902-18f00c0dc3e8" providerId="ADAL" clId="{E180DA49-24C4-4052-A165-4DCC6F0BE762}" dt="2024-10-06T15:06:43.664" v="483" actId="14100"/>
          <ac:spMkLst>
            <pc:docMk/>
            <pc:sldMk cId="3688012258" sldId="266"/>
            <ac:spMk id="8" creationId="{435665D8-9046-295F-B30F-C99B2BC87613}"/>
          </ac:spMkLst>
        </pc:spChg>
        <pc:grpChg chg="mod">
          <ac:chgData name="Trần Thị Bích" userId="9d8effc8-766d-4e1d-b902-18f00c0dc3e8" providerId="ADAL" clId="{E180DA49-24C4-4052-A165-4DCC6F0BE762}" dt="2024-10-06T15:06:53.432" v="486" actId="1076"/>
          <ac:grpSpMkLst>
            <pc:docMk/>
            <pc:sldMk cId="3688012258" sldId="266"/>
            <ac:grpSpMk id="4" creationId="{C8722FD1-9AEF-EC01-953A-06C78D9B0F40}"/>
          </ac:grpSpMkLst>
        </pc:grpChg>
        <pc:picChg chg="mod modCrop">
          <ac:chgData name="Trần Thị Bích" userId="9d8effc8-766d-4e1d-b902-18f00c0dc3e8" providerId="ADAL" clId="{E180DA49-24C4-4052-A165-4DCC6F0BE762}" dt="2024-10-06T15:06:13.598" v="475" actId="1076"/>
          <ac:picMkLst>
            <pc:docMk/>
            <pc:sldMk cId="3688012258" sldId="266"/>
            <ac:picMk id="5" creationId="{E21D85F8-56C9-926A-8065-2960EEC0A57E}"/>
          </ac:picMkLst>
        </pc:picChg>
      </pc:sldChg>
      <pc:sldChg chg="addSp modSp new mod modAnim">
        <pc:chgData name="Trần Thị Bích" userId="9d8effc8-766d-4e1d-b902-18f00c0dc3e8" providerId="ADAL" clId="{E180DA49-24C4-4052-A165-4DCC6F0BE762}" dt="2024-10-07T13:18:29.953" v="1834"/>
        <pc:sldMkLst>
          <pc:docMk/>
          <pc:sldMk cId="1908196109" sldId="267"/>
        </pc:sldMkLst>
        <pc:spChg chg="add mod">
          <ac:chgData name="Trần Thị Bích" userId="9d8effc8-766d-4e1d-b902-18f00c0dc3e8" providerId="ADAL" clId="{E180DA49-24C4-4052-A165-4DCC6F0BE762}" dt="2024-10-06T15:11:18.463" v="500" actId="113"/>
          <ac:spMkLst>
            <pc:docMk/>
            <pc:sldMk cId="1908196109" sldId="267"/>
            <ac:spMk id="3" creationId="{7F101F6C-DB19-0AB8-43C9-1949C3D22FC2}"/>
          </ac:spMkLst>
        </pc:spChg>
        <pc:picChg chg="add mod">
          <ac:chgData name="Trần Thị Bích" userId="9d8effc8-766d-4e1d-b902-18f00c0dc3e8" providerId="ADAL" clId="{E180DA49-24C4-4052-A165-4DCC6F0BE762}" dt="2024-10-06T15:10:25.821" v="488"/>
          <ac:picMkLst>
            <pc:docMk/>
            <pc:sldMk cId="1908196109" sldId="267"/>
            <ac:picMk id="2" creationId="{244358BD-17B7-7C78-3FA1-FBFC86F39958}"/>
          </ac:picMkLst>
        </pc:picChg>
        <pc:picChg chg="add mod">
          <ac:chgData name="Trần Thị Bích" userId="9d8effc8-766d-4e1d-b902-18f00c0dc3e8" providerId="ADAL" clId="{E180DA49-24C4-4052-A165-4DCC6F0BE762}" dt="2024-10-06T15:11:52.945" v="506" actId="1076"/>
          <ac:picMkLst>
            <pc:docMk/>
            <pc:sldMk cId="1908196109" sldId="267"/>
            <ac:picMk id="5" creationId="{EA0D8533-B4C2-C9ED-BF58-00ABF3049AE5}"/>
          </ac:picMkLst>
        </pc:picChg>
      </pc:sldChg>
      <pc:sldChg chg="addSp modSp new mod modAnim">
        <pc:chgData name="Trần Thị Bích" userId="9d8effc8-766d-4e1d-b902-18f00c0dc3e8" providerId="ADAL" clId="{E180DA49-24C4-4052-A165-4DCC6F0BE762}" dt="2024-10-07T13:18:29.953" v="1834"/>
        <pc:sldMkLst>
          <pc:docMk/>
          <pc:sldMk cId="2358884132" sldId="268"/>
        </pc:sldMkLst>
        <pc:spChg chg="add mod">
          <ac:chgData name="Trần Thị Bích" userId="9d8effc8-766d-4e1d-b902-18f00c0dc3e8" providerId="ADAL" clId="{E180DA49-24C4-4052-A165-4DCC6F0BE762}" dt="2024-10-06T15:18:10.934" v="968" actId="20577"/>
          <ac:spMkLst>
            <pc:docMk/>
            <pc:sldMk cId="2358884132" sldId="268"/>
            <ac:spMk id="4" creationId="{C78A008F-7D72-F969-CA48-1D588EFD27DD}"/>
          </ac:spMkLst>
        </pc:spChg>
        <pc:graphicFrameChg chg="add mod modGraphic">
          <ac:chgData name="Trần Thị Bích" userId="9d8effc8-766d-4e1d-b902-18f00c0dc3e8" providerId="ADAL" clId="{E180DA49-24C4-4052-A165-4DCC6F0BE762}" dt="2024-10-07T13:09:34.539" v="1590" actId="798"/>
          <ac:graphicFrameMkLst>
            <pc:docMk/>
            <pc:sldMk cId="2358884132" sldId="268"/>
            <ac:graphicFrameMk id="5" creationId="{80B3ECAF-26DA-5861-23B5-311363D6571E}"/>
          </ac:graphicFrameMkLst>
        </pc:graphicFrameChg>
        <pc:picChg chg="add mod">
          <ac:chgData name="Trần Thị Bích" userId="9d8effc8-766d-4e1d-b902-18f00c0dc3e8" providerId="ADAL" clId="{E180DA49-24C4-4052-A165-4DCC6F0BE762}" dt="2024-10-06T15:16:07.990" v="852" actId="1076"/>
          <ac:picMkLst>
            <pc:docMk/>
            <pc:sldMk cId="2358884132" sldId="268"/>
            <ac:picMk id="2" creationId="{20705418-3FB6-4411-07D6-5470051C35B4}"/>
          </ac:picMkLst>
        </pc:picChg>
        <pc:picChg chg="add mod">
          <ac:chgData name="Trần Thị Bích" userId="9d8effc8-766d-4e1d-b902-18f00c0dc3e8" providerId="ADAL" clId="{E180DA49-24C4-4052-A165-4DCC6F0BE762}" dt="2024-10-06T15:19:22.674" v="1171" actId="14100"/>
          <ac:picMkLst>
            <pc:docMk/>
            <pc:sldMk cId="2358884132" sldId="268"/>
            <ac:picMk id="3" creationId="{9BC67A11-D336-8C5C-371B-8483C00F1CBF}"/>
          </ac:picMkLst>
        </pc:picChg>
      </pc:sldChg>
      <pc:sldChg chg="add">
        <pc:chgData name="Trần Thị Bích" userId="9d8effc8-766d-4e1d-b902-18f00c0dc3e8" providerId="ADAL" clId="{E180DA49-24C4-4052-A165-4DCC6F0BE762}" dt="2024-10-07T01:38:07.761" v="1401"/>
        <pc:sldMkLst>
          <pc:docMk/>
          <pc:sldMk cId="2124126951" sldId="269"/>
        </pc:sldMkLst>
      </pc:sldChg>
      <pc:sldChg chg="delSp modSp add mod delAnim">
        <pc:chgData name="Trần Thị Bích" userId="9d8effc8-766d-4e1d-b902-18f00c0dc3e8" providerId="ADAL" clId="{E180DA49-24C4-4052-A165-4DCC6F0BE762}" dt="2024-10-07T01:44:03.539" v="1510" actId="1037"/>
        <pc:sldMkLst>
          <pc:docMk/>
          <pc:sldMk cId="2853007988" sldId="270"/>
        </pc:sldMkLst>
        <pc:spChg chg="mod">
          <ac:chgData name="Trần Thị Bích" userId="9d8effc8-766d-4e1d-b902-18f00c0dc3e8" providerId="ADAL" clId="{E180DA49-24C4-4052-A165-4DCC6F0BE762}" dt="2024-10-07T01:44:03.539" v="1510" actId="1037"/>
          <ac:spMkLst>
            <pc:docMk/>
            <pc:sldMk cId="2853007988" sldId="270"/>
            <ac:spMk id="4" creationId="{00000000-0000-0000-0000-000000000000}"/>
          </ac:spMkLst>
        </pc:spChg>
        <pc:spChg chg="mod">
          <ac:chgData name="Trần Thị Bích" userId="9d8effc8-766d-4e1d-b902-18f00c0dc3e8" providerId="ADAL" clId="{E180DA49-24C4-4052-A165-4DCC6F0BE762}" dt="2024-10-07T01:42:16.684" v="1434" actId="1035"/>
          <ac:spMkLst>
            <pc:docMk/>
            <pc:sldMk cId="2853007988" sldId="270"/>
            <ac:spMk id="11" creationId="{00000000-0000-0000-0000-000000000000}"/>
          </ac:spMkLst>
        </pc:spChg>
        <pc:spChg chg="mod">
          <ac:chgData name="Trần Thị Bích" userId="9d8effc8-766d-4e1d-b902-18f00c0dc3e8" providerId="ADAL" clId="{E180DA49-24C4-4052-A165-4DCC6F0BE762}" dt="2024-10-07T01:42:45.584" v="1436" actId="404"/>
          <ac:spMkLst>
            <pc:docMk/>
            <pc:sldMk cId="2853007988" sldId="270"/>
            <ac:spMk id="19" creationId="{00000000-0000-0000-0000-000000000000}"/>
          </ac:spMkLst>
        </pc:spChg>
        <pc:spChg chg="mod">
          <ac:chgData name="Trần Thị Bích" userId="9d8effc8-766d-4e1d-b902-18f00c0dc3e8" providerId="ADAL" clId="{E180DA49-24C4-4052-A165-4DCC6F0BE762}" dt="2024-10-07T01:43:10.636" v="1451" actId="404"/>
          <ac:spMkLst>
            <pc:docMk/>
            <pc:sldMk cId="2853007988" sldId="270"/>
            <ac:spMk id="23" creationId="{00000000-0000-0000-0000-000000000000}"/>
          </ac:spMkLst>
        </pc:spChg>
        <pc:spChg chg="mod">
          <ac:chgData name="Trần Thị Bích" userId="9d8effc8-766d-4e1d-b902-18f00c0dc3e8" providerId="ADAL" clId="{E180DA49-24C4-4052-A165-4DCC6F0BE762}" dt="2024-10-07T01:43:38.813" v="1477" actId="20577"/>
          <ac:spMkLst>
            <pc:docMk/>
            <pc:sldMk cId="2853007988" sldId="270"/>
            <ac:spMk id="27" creationId="{00000000-0000-0000-0000-000000000000}"/>
          </ac:spMkLst>
        </pc:spChg>
        <pc:grpChg chg="mod">
          <ac:chgData name="Trần Thị Bích" userId="9d8effc8-766d-4e1d-b902-18f00c0dc3e8" providerId="ADAL" clId="{E180DA49-24C4-4052-A165-4DCC6F0BE762}" dt="2024-10-07T01:40:26.870" v="1414" actId="14100"/>
          <ac:grpSpMkLst>
            <pc:docMk/>
            <pc:sldMk cId="2853007988" sldId="270"/>
            <ac:grpSpMk id="12" creationId="{00000000-0000-0000-0000-000000000000}"/>
          </ac:grpSpMkLst>
        </pc:grpChg>
        <pc:picChg chg="mod">
          <ac:chgData name="Trần Thị Bích" userId="9d8effc8-766d-4e1d-b902-18f00c0dc3e8" providerId="ADAL" clId="{E180DA49-24C4-4052-A165-4DCC6F0BE762}" dt="2024-10-07T01:42:05.859" v="1420" actId="1076"/>
          <ac:picMkLst>
            <pc:docMk/>
            <pc:sldMk cId="2853007988" sldId="270"/>
            <ac:picMk id="2" creationId="{00000000-0000-0000-0000-000000000000}"/>
          </ac:picMkLst>
        </pc:picChg>
        <pc:picChg chg="del">
          <ac:chgData name="Trần Thị Bích" userId="9d8effc8-766d-4e1d-b902-18f00c0dc3e8" providerId="ADAL" clId="{E180DA49-24C4-4052-A165-4DCC6F0BE762}" dt="2024-10-07T01:39:06.298" v="1406" actId="478"/>
          <ac:picMkLst>
            <pc:docMk/>
            <pc:sldMk cId="2853007988" sldId="270"/>
            <ac:picMk id="49" creationId="{00000000-0000-0000-0000-000000000000}"/>
          </ac:picMkLst>
        </pc:picChg>
      </pc:sldChg>
      <pc:sldChg chg="delSp add mod delAnim">
        <pc:chgData name="Trần Thị Bích" userId="9d8effc8-766d-4e1d-b902-18f00c0dc3e8" providerId="ADAL" clId="{E180DA49-24C4-4052-A165-4DCC6F0BE762}" dt="2024-10-07T01:39:09.389" v="1407" actId="478"/>
        <pc:sldMkLst>
          <pc:docMk/>
          <pc:sldMk cId="2293507442" sldId="271"/>
        </pc:sldMkLst>
        <pc:picChg chg="del">
          <ac:chgData name="Trần Thị Bích" userId="9d8effc8-766d-4e1d-b902-18f00c0dc3e8" providerId="ADAL" clId="{E180DA49-24C4-4052-A165-4DCC6F0BE762}" dt="2024-10-07T01:39:09.389" v="1407" actId="478"/>
          <ac:picMkLst>
            <pc:docMk/>
            <pc:sldMk cId="2293507442" sldId="271"/>
            <ac:picMk id="49" creationId="{00000000-0000-0000-0000-000000000000}"/>
          </ac:picMkLst>
        </pc:picChg>
      </pc:sldChg>
      <pc:sldChg chg="delSp add mod delAnim">
        <pc:chgData name="Trần Thị Bích" userId="9d8effc8-766d-4e1d-b902-18f00c0dc3e8" providerId="ADAL" clId="{E180DA49-24C4-4052-A165-4DCC6F0BE762}" dt="2024-10-07T01:39:11.722" v="1408" actId="478"/>
        <pc:sldMkLst>
          <pc:docMk/>
          <pc:sldMk cId="1526168763" sldId="272"/>
        </pc:sldMkLst>
        <pc:picChg chg="del">
          <ac:chgData name="Trần Thị Bích" userId="9d8effc8-766d-4e1d-b902-18f00c0dc3e8" providerId="ADAL" clId="{E180DA49-24C4-4052-A165-4DCC6F0BE762}" dt="2024-10-07T01:39:11.722" v="1408" actId="478"/>
          <ac:picMkLst>
            <pc:docMk/>
            <pc:sldMk cId="1526168763" sldId="272"/>
            <ac:picMk id="79" creationId="{00000000-0000-0000-0000-000000000000}"/>
          </ac:picMkLst>
        </pc:picChg>
      </pc:sldChg>
      <pc:sldChg chg="delSp add mod delAnim">
        <pc:chgData name="Trần Thị Bích" userId="9d8effc8-766d-4e1d-b902-18f00c0dc3e8" providerId="ADAL" clId="{E180DA49-24C4-4052-A165-4DCC6F0BE762}" dt="2024-10-07T01:39:13.941" v="1409" actId="478"/>
        <pc:sldMkLst>
          <pc:docMk/>
          <pc:sldMk cId="2962555079" sldId="273"/>
        </pc:sldMkLst>
        <pc:picChg chg="del">
          <ac:chgData name="Trần Thị Bích" userId="9d8effc8-766d-4e1d-b902-18f00c0dc3e8" providerId="ADAL" clId="{E180DA49-24C4-4052-A165-4DCC6F0BE762}" dt="2024-10-07T01:39:13.941" v="1409" actId="478"/>
          <ac:picMkLst>
            <pc:docMk/>
            <pc:sldMk cId="2962555079" sldId="273"/>
            <ac:picMk id="50" creationId="{00000000-0000-0000-0000-000000000000}"/>
          </ac:picMkLst>
        </pc:picChg>
      </pc:sldChg>
      <pc:sldChg chg="add">
        <pc:chgData name="Trần Thị Bích" userId="9d8effc8-766d-4e1d-b902-18f00c0dc3e8" providerId="ADAL" clId="{E180DA49-24C4-4052-A165-4DCC6F0BE762}" dt="2024-10-07T13:03:15.185" v="1511"/>
        <pc:sldMkLst>
          <pc:docMk/>
          <pc:sldMk cId="2756778067" sldId="274"/>
        </pc:sldMkLst>
      </pc:sldChg>
      <pc:sldChg chg="addSp modSp new mod modAnim">
        <pc:chgData name="Trần Thị Bích" userId="9d8effc8-766d-4e1d-b902-18f00c0dc3e8" providerId="ADAL" clId="{E180DA49-24C4-4052-A165-4DCC6F0BE762}" dt="2024-10-07T13:19:25.305" v="1838"/>
        <pc:sldMkLst>
          <pc:docMk/>
          <pc:sldMk cId="704399314" sldId="275"/>
        </pc:sldMkLst>
        <pc:spChg chg="add mod">
          <ac:chgData name="Trần Thị Bích" userId="9d8effc8-766d-4e1d-b902-18f00c0dc3e8" providerId="ADAL" clId="{E180DA49-24C4-4052-A165-4DCC6F0BE762}" dt="2024-10-07T13:11:08.562" v="1605" actId="207"/>
          <ac:spMkLst>
            <pc:docMk/>
            <pc:sldMk cId="704399314" sldId="275"/>
            <ac:spMk id="3" creationId="{440F124E-7113-D541-1B73-C0BC37E65900}"/>
          </ac:spMkLst>
        </pc:spChg>
        <pc:spChg chg="add mod">
          <ac:chgData name="Trần Thị Bích" userId="9d8effc8-766d-4e1d-b902-18f00c0dc3e8" providerId="ADAL" clId="{E180DA49-24C4-4052-A165-4DCC6F0BE762}" dt="2024-10-07T13:14:33.224" v="1644" actId="1076"/>
          <ac:spMkLst>
            <pc:docMk/>
            <pc:sldMk cId="704399314" sldId="275"/>
            <ac:spMk id="4" creationId="{353CD695-ACBB-2291-680F-87161953D881}"/>
          </ac:spMkLst>
        </pc:spChg>
        <pc:spChg chg="add mod">
          <ac:chgData name="Trần Thị Bích" userId="9d8effc8-766d-4e1d-b902-18f00c0dc3e8" providerId="ADAL" clId="{E180DA49-24C4-4052-A165-4DCC6F0BE762}" dt="2024-10-07T13:14:43.458" v="1647" actId="1076"/>
          <ac:spMkLst>
            <pc:docMk/>
            <pc:sldMk cId="704399314" sldId="275"/>
            <ac:spMk id="5" creationId="{5D886CA7-F699-1B1E-EB7B-5369AFE6730F}"/>
          </ac:spMkLst>
        </pc:spChg>
        <pc:spChg chg="add mod">
          <ac:chgData name="Trần Thị Bích" userId="9d8effc8-766d-4e1d-b902-18f00c0dc3e8" providerId="ADAL" clId="{E180DA49-24C4-4052-A165-4DCC6F0BE762}" dt="2024-10-07T13:15:02.294" v="1690" actId="20577"/>
          <ac:spMkLst>
            <pc:docMk/>
            <pc:sldMk cId="704399314" sldId="275"/>
            <ac:spMk id="6" creationId="{00A06E32-5F2E-0354-D8D9-B003624CBDB7}"/>
          </ac:spMkLst>
        </pc:spChg>
        <pc:spChg chg="add mod">
          <ac:chgData name="Trần Thị Bích" userId="9d8effc8-766d-4e1d-b902-18f00c0dc3e8" providerId="ADAL" clId="{E180DA49-24C4-4052-A165-4DCC6F0BE762}" dt="2024-10-07T13:15:53.129" v="1815" actId="1035"/>
          <ac:spMkLst>
            <pc:docMk/>
            <pc:sldMk cId="704399314" sldId="275"/>
            <ac:spMk id="7" creationId="{BDB25108-A9A0-CFD7-93CD-70E7253AD102}"/>
          </ac:spMkLst>
        </pc:spChg>
        <pc:spChg chg="add mod">
          <ac:chgData name="Trần Thị Bích" userId="9d8effc8-766d-4e1d-b902-18f00c0dc3e8" providerId="ADAL" clId="{E180DA49-24C4-4052-A165-4DCC6F0BE762}" dt="2024-10-07T13:19:16.398" v="1835" actId="1076"/>
          <ac:spMkLst>
            <pc:docMk/>
            <pc:sldMk cId="704399314" sldId="275"/>
            <ac:spMk id="8" creationId="{C2BA95CE-1EB6-D45B-F9EF-F83E50F5557E}"/>
          </ac:spMkLst>
        </pc:spChg>
        <pc:graphicFrameChg chg="add mod modGraphic">
          <ac:chgData name="Trần Thị Bích" userId="9d8effc8-766d-4e1d-b902-18f00c0dc3e8" providerId="ADAL" clId="{E180DA49-24C4-4052-A165-4DCC6F0BE762}" dt="2024-10-07T13:14:38.067" v="1646" actId="14734"/>
          <ac:graphicFrameMkLst>
            <pc:docMk/>
            <pc:sldMk cId="704399314" sldId="275"/>
            <ac:graphicFrameMk id="2" creationId="{8E6E53BC-AEEA-2D94-5B57-ECE62AFFEE72}"/>
          </ac:graphicFrameMkLst>
        </pc:graphicFrameChg>
      </pc:sldChg>
      <pc:sldChg chg="addSp modSp new mod modAnim">
        <pc:chgData name="Trần Thị Bích" userId="9d8effc8-766d-4e1d-b902-18f00c0dc3e8" providerId="ADAL" clId="{E180DA49-24C4-4052-A165-4DCC6F0BE762}" dt="2024-10-07T13:44:04.106" v="1877"/>
        <pc:sldMkLst>
          <pc:docMk/>
          <pc:sldMk cId="1299899823" sldId="276"/>
        </pc:sldMkLst>
        <pc:spChg chg="add mod">
          <ac:chgData name="Trần Thị Bích" userId="9d8effc8-766d-4e1d-b902-18f00c0dc3e8" providerId="ADAL" clId="{E180DA49-24C4-4052-A165-4DCC6F0BE762}" dt="2024-10-07T13:43:52.581" v="1874" actId="1076"/>
          <ac:spMkLst>
            <pc:docMk/>
            <pc:sldMk cId="1299899823" sldId="276"/>
            <ac:spMk id="3" creationId="{37066F1A-42A1-4FF3-831F-4E2199F8DF94}"/>
          </ac:spMkLst>
        </pc:spChg>
        <pc:picChg chg="add mod">
          <ac:chgData name="Trần Thị Bích" userId="9d8effc8-766d-4e1d-b902-18f00c0dc3e8" providerId="ADAL" clId="{E180DA49-24C4-4052-A165-4DCC6F0BE762}" dt="2024-10-07T13:43:33.080" v="1868" actId="1076"/>
          <ac:picMkLst>
            <pc:docMk/>
            <pc:sldMk cId="1299899823" sldId="276"/>
            <ac:picMk id="2" creationId="{BF0C82BA-5634-9879-FEB1-FE9BE87F5CB5}"/>
          </ac:picMkLst>
        </pc:picChg>
        <pc:picChg chg="add mod">
          <ac:chgData name="Trần Thị Bích" userId="9d8effc8-766d-4e1d-b902-18f00c0dc3e8" providerId="ADAL" clId="{E180DA49-24C4-4052-A165-4DCC6F0BE762}" dt="2024-10-07T13:43:59.420" v="1876" actId="1440"/>
          <ac:picMkLst>
            <pc:docMk/>
            <pc:sldMk cId="1299899823" sldId="276"/>
            <ac:picMk id="1026" creationId="{8FEE34ED-43CC-0070-979B-A5FC54DBF486}"/>
          </ac:picMkLst>
        </pc:picChg>
      </pc:sldChg>
      <pc:sldChg chg="addSp delSp modSp add mod ord delAnim modAnim">
        <pc:chgData name="Trần Thị Bích" userId="9d8effc8-766d-4e1d-b902-18f00c0dc3e8" providerId="ADAL" clId="{E180DA49-24C4-4052-A165-4DCC6F0BE762}" dt="2024-10-07T13:46:23.201" v="1891" actId="1076"/>
        <pc:sldMkLst>
          <pc:docMk/>
          <pc:sldMk cId="339156333" sldId="277"/>
        </pc:sldMkLst>
        <pc:picChg chg="add mod">
          <ac:chgData name="Trần Thị Bích" userId="9d8effc8-766d-4e1d-b902-18f00c0dc3e8" providerId="ADAL" clId="{E180DA49-24C4-4052-A165-4DCC6F0BE762}" dt="2024-10-07T13:46:23.201" v="1891" actId="1076"/>
          <ac:picMkLst>
            <pc:docMk/>
            <pc:sldMk cId="339156333" sldId="277"/>
            <ac:picMk id="11" creationId="{599815B0-D189-D5EF-A1A9-090ACDB099CD}"/>
          </ac:picMkLst>
        </pc:picChg>
        <pc:picChg chg="del mod">
          <ac:chgData name="Trần Thị Bích" userId="9d8effc8-766d-4e1d-b902-18f00c0dc3e8" providerId="ADAL" clId="{E180DA49-24C4-4052-A165-4DCC6F0BE762}" dt="2024-10-07T13:45:56.256" v="1884" actId="478"/>
          <ac:picMkLst>
            <pc:docMk/>
            <pc:sldMk cId="339156333" sldId="277"/>
            <ac:picMk id="12" creationId="{0A449C60-BB07-B2FD-3C37-237E69A8E8A9}"/>
          </ac:picMkLst>
        </pc:picChg>
      </pc:sldChg>
      <pc:sldChg chg="add del">
        <pc:chgData name="Trần Thị Bích" userId="9d8effc8-766d-4e1d-b902-18f00c0dc3e8" providerId="ADAL" clId="{E180DA49-24C4-4052-A165-4DCC6F0BE762}" dt="2024-10-07T13:45:38.469" v="1879" actId="47"/>
        <pc:sldMkLst>
          <pc:docMk/>
          <pc:sldMk cId="987184965" sldId="277"/>
        </pc:sldMkLst>
      </pc:sldChg>
      <pc:sldChg chg="addSp modSp new mod modAnim">
        <pc:chgData name="Trần Thị Bích" userId="9d8effc8-766d-4e1d-b902-18f00c0dc3e8" providerId="ADAL" clId="{E180DA49-24C4-4052-A165-4DCC6F0BE762}" dt="2024-10-07T13:50:21.385" v="1910" actId="1076"/>
        <pc:sldMkLst>
          <pc:docMk/>
          <pc:sldMk cId="3483813016" sldId="278"/>
        </pc:sldMkLst>
        <pc:spChg chg="mod">
          <ac:chgData name="Trần Thị Bích" userId="9d8effc8-766d-4e1d-b902-18f00c0dc3e8" providerId="ADAL" clId="{E180DA49-24C4-4052-A165-4DCC6F0BE762}" dt="2024-10-07T13:49:58.340" v="1904" actId="14100"/>
          <ac:spMkLst>
            <pc:docMk/>
            <pc:sldMk cId="3483813016" sldId="278"/>
            <ac:spMk id="3" creationId="{4FF3CF9A-C88C-D891-50B5-E2CBA9935D5C}"/>
          </ac:spMkLst>
        </pc:spChg>
        <pc:spChg chg="mod">
          <ac:chgData name="Trần Thị Bích" userId="9d8effc8-766d-4e1d-b902-18f00c0dc3e8" providerId="ADAL" clId="{E180DA49-24C4-4052-A165-4DCC6F0BE762}" dt="2024-10-07T13:50:08.380" v="1908" actId="20577"/>
          <ac:spMkLst>
            <pc:docMk/>
            <pc:sldMk cId="3483813016" sldId="278"/>
            <ac:spMk id="4" creationId="{A3E858A5-52AF-0DB5-F3CA-27B46E6488C5}"/>
          </ac:spMkLst>
        </pc:spChg>
        <pc:grpChg chg="add mod">
          <ac:chgData name="Trần Thị Bích" userId="9d8effc8-766d-4e1d-b902-18f00c0dc3e8" providerId="ADAL" clId="{E180DA49-24C4-4052-A165-4DCC6F0BE762}" dt="2024-10-07T13:49:18.417" v="1896" actId="14100"/>
          <ac:grpSpMkLst>
            <pc:docMk/>
            <pc:sldMk cId="3483813016" sldId="278"/>
            <ac:grpSpMk id="2" creationId="{574D2175-3D7A-4CF4-A97F-B30604D03C69}"/>
          </ac:grpSpMkLst>
        </pc:grpChg>
        <pc:picChg chg="add mod">
          <ac:chgData name="Trần Thị Bích" userId="9d8effc8-766d-4e1d-b902-18f00c0dc3e8" providerId="ADAL" clId="{E180DA49-24C4-4052-A165-4DCC6F0BE762}" dt="2024-10-07T13:50:21.385" v="1910" actId="1076"/>
          <ac:picMkLst>
            <pc:docMk/>
            <pc:sldMk cId="3483813016" sldId="278"/>
            <ac:picMk id="5" creationId="{95FDE70F-7DFE-4754-B61F-7D8B32D8B064}"/>
          </ac:picMkLst>
        </pc:picChg>
      </pc:sldChg>
      <pc:sldChg chg="addSp modSp new mod modAnim">
        <pc:chgData name="Trần Thị Bích" userId="9d8effc8-766d-4e1d-b902-18f00c0dc3e8" providerId="ADAL" clId="{E180DA49-24C4-4052-A165-4DCC6F0BE762}" dt="2024-10-07T15:16:11.517" v="1951"/>
        <pc:sldMkLst>
          <pc:docMk/>
          <pc:sldMk cId="2311267965" sldId="279"/>
        </pc:sldMkLst>
        <pc:spChg chg="mod">
          <ac:chgData name="Trần Thị Bích" userId="9d8effc8-766d-4e1d-b902-18f00c0dc3e8" providerId="ADAL" clId="{E180DA49-24C4-4052-A165-4DCC6F0BE762}" dt="2024-10-07T15:14:21.952" v="1938" actId="14100"/>
          <ac:spMkLst>
            <pc:docMk/>
            <pc:sldMk cId="2311267965" sldId="279"/>
            <ac:spMk id="5" creationId="{F921E23B-30FB-69A5-42AA-5DB5C097648A}"/>
          </ac:spMkLst>
        </pc:spChg>
        <pc:spChg chg="mod">
          <ac:chgData name="Trần Thị Bích" userId="9d8effc8-766d-4e1d-b902-18f00c0dc3e8" providerId="ADAL" clId="{E180DA49-24C4-4052-A165-4DCC6F0BE762}" dt="2024-10-07T15:14:28.541" v="1940" actId="113"/>
          <ac:spMkLst>
            <pc:docMk/>
            <pc:sldMk cId="2311267965" sldId="279"/>
            <ac:spMk id="6" creationId="{F74F06EB-5268-7E6E-37A6-E38E2C427EB2}"/>
          </ac:spMkLst>
        </pc:spChg>
        <pc:spChg chg="add mod">
          <ac:chgData name="Trần Thị Bích" userId="9d8effc8-766d-4e1d-b902-18f00c0dc3e8" providerId="ADAL" clId="{E180DA49-24C4-4052-A165-4DCC6F0BE762}" dt="2024-10-07T15:16:06.270" v="1950" actId="1076"/>
          <ac:spMkLst>
            <pc:docMk/>
            <pc:sldMk cId="2311267965" sldId="279"/>
            <ac:spMk id="7" creationId="{0CDAF488-02AA-4942-E5A8-3BD5E6797F25}"/>
          </ac:spMkLst>
        </pc:spChg>
        <pc:grpChg chg="add mod">
          <ac:chgData name="Trần Thị Bích" userId="9d8effc8-766d-4e1d-b902-18f00c0dc3e8" providerId="ADAL" clId="{E180DA49-24C4-4052-A165-4DCC6F0BE762}" dt="2024-10-07T15:14:25.473" v="1939" actId="14100"/>
          <ac:grpSpMkLst>
            <pc:docMk/>
            <pc:sldMk cId="2311267965" sldId="279"/>
            <ac:grpSpMk id="4" creationId="{0BA5290F-6664-8EA1-FF2D-C765E9D034E7}"/>
          </ac:grpSpMkLst>
        </pc:grpChg>
        <pc:picChg chg="add mod">
          <ac:chgData name="Trần Thị Bích" userId="9d8effc8-766d-4e1d-b902-18f00c0dc3e8" providerId="ADAL" clId="{E180DA49-24C4-4052-A165-4DCC6F0BE762}" dt="2024-10-07T15:14:09.616" v="1931" actId="1076"/>
          <ac:picMkLst>
            <pc:docMk/>
            <pc:sldMk cId="2311267965" sldId="279"/>
            <ac:picMk id="2" creationId="{A95C3FAB-7554-D90C-B1EB-5339BFD3D792}"/>
          </ac:picMkLst>
        </pc:picChg>
        <pc:picChg chg="add mod modCrop">
          <ac:chgData name="Trần Thị Bích" userId="9d8effc8-766d-4e1d-b902-18f00c0dc3e8" providerId="ADAL" clId="{E180DA49-24C4-4052-A165-4DCC6F0BE762}" dt="2024-10-07T15:13:13.729" v="1919" actId="1076"/>
          <ac:picMkLst>
            <pc:docMk/>
            <pc:sldMk cId="2311267965" sldId="279"/>
            <ac:picMk id="3" creationId="{D71F8BC2-5FA9-470C-5169-18FDCB73DD4E}"/>
          </ac:picMkLst>
        </pc:picChg>
      </pc:sldChg>
      <pc:sldChg chg="addSp delSp modSp add mod delAnim modAnim">
        <pc:chgData name="Trần Thị Bích" userId="9d8effc8-766d-4e1d-b902-18f00c0dc3e8" providerId="ADAL" clId="{E180DA49-24C4-4052-A165-4DCC6F0BE762}" dt="2024-10-07T15:20:15.270" v="1982"/>
        <pc:sldMkLst>
          <pc:docMk/>
          <pc:sldMk cId="3851778443" sldId="280"/>
        </pc:sldMkLst>
        <pc:spChg chg="mod">
          <ac:chgData name="Trần Thị Bích" userId="9d8effc8-766d-4e1d-b902-18f00c0dc3e8" providerId="ADAL" clId="{E180DA49-24C4-4052-A165-4DCC6F0BE762}" dt="2024-10-07T15:19:29.938" v="1973" actId="113"/>
          <ac:spMkLst>
            <pc:docMk/>
            <pc:sldMk cId="3851778443" sldId="280"/>
            <ac:spMk id="6" creationId="{F74F06EB-5268-7E6E-37A6-E38E2C427EB2}"/>
          </ac:spMkLst>
        </pc:spChg>
        <pc:spChg chg="mod">
          <ac:chgData name="Trần Thị Bích" userId="9d8effc8-766d-4e1d-b902-18f00c0dc3e8" providerId="ADAL" clId="{E180DA49-24C4-4052-A165-4DCC6F0BE762}" dt="2024-10-07T15:20:03.243" v="1980" actId="403"/>
          <ac:spMkLst>
            <pc:docMk/>
            <pc:sldMk cId="3851778443" sldId="280"/>
            <ac:spMk id="7" creationId="{0CDAF488-02AA-4942-E5A8-3BD5E6797F25}"/>
          </ac:spMkLst>
        </pc:spChg>
        <pc:grpChg chg="mod">
          <ac:chgData name="Trần Thị Bích" userId="9d8effc8-766d-4e1d-b902-18f00c0dc3e8" providerId="ADAL" clId="{E180DA49-24C4-4052-A165-4DCC6F0BE762}" dt="2024-10-07T15:19:34.574" v="1974" actId="1076"/>
          <ac:grpSpMkLst>
            <pc:docMk/>
            <pc:sldMk cId="3851778443" sldId="280"/>
            <ac:grpSpMk id="4" creationId="{0BA5290F-6664-8EA1-FF2D-C765E9D034E7}"/>
          </ac:grpSpMkLst>
        </pc:grpChg>
        <pc:picChg chg="mod">
          <ac:chgData name="Trần Thị Bích" userId="9d8effc8-766d-4e1d-b902-18f00c0dc3e8" providerId="ADAL" clId="{E180DA49-24C4-4052-A165-4DCC6F0BE762}" dt="2024-10-07T15:19:37.738" v="1975" actId="1076"/>
          <ac:picMkLst>
            <pc:docMk/>
            <pc:sldMk cId="3851778443" sldId="280"/>
            <ac:picMk id="2" creationId="{A95C3FAB-7554-D90C-B1EB-5339BFD3D792}"/>
          </ac:picMkLst>
        </pc:picChg>
        <pc:picChg chg="del">
          <ac:chgData name="Trần Thị Bích" userId="9d8effc8-766d-4e1d-b902-18f00c0dc3e8" providerId="ADAL" clId="{E180DA49-24C4-4052-A165-4DCC6F0BE762}" dt="2024-10-07T15:18:48.033" v="1953" actId="478"/>
          <ac:picMkLst>
            <pc:docMk/>
            <pc:sldMk cId="3851778443" sldId="280"/>
            <ac:picMk id="3" creationId="{D71F8BC2-5FA9-470C-5169-18FDCB73DD4E}"/>
          </ac:picMkLst>
        </pc:picChg>
        <pc:picChg chg="add mod">
          <ac:chgData name="Trần Thị Bích" userId="9d8effc8-766d-4e1d-b902-18f00c0dc3e8" providerId="ADAL" clId="{E180DA49-24C4-4052-A165-4DCC6F0BE762}" dt="2024-10-07T15:19:10.834" v="1964" actId="1076"/>
          <ac:picMkLst>
            <pc:docMk/>
            <pc:sldMk cId="3851778443" sldId="280"/>
            <ac:picMk id="8" creationId="{936BC64A-053D-A30D-B771-1C09DAEFE0F0}"/>
          </ac:picMkLst>
        </pc:picChg>
      </pc:sldChg>
      <pc:sldChg chg="addSp modSp new mod modAnim">
        <pc:chgData name="Trần Thị Bích" userId="9d8effc8-766d-4e1d-b902-18f00c0dc3e8" providerId="ADAL" clId="{E180DA49-24C4-4052-A165-4DCC6F0BE762}" dt="2024-10-07T15:24:55.266" v="2032" actId="1036"/>
        <pc:sldMkLst>
          <pc:docMk/>
          <pc:sldMk cId="2338645480" sldId="281"/>
        </pc:sldMkLst>
        <pc:spChg chg="add mod">
          <ac:chgData name="Trần Thị Bích" userId="9d8effc8-766d-4e1d-b902-18f00c0dc3e8" providerId="ADAL" clId="{E180DA49-24C4-4052-A165-4DCC6F0BE762}" dt="2024-10-07T15:24:55.266" v="2032" actId="1036"/>
          <ac:spMkLst>
            <pc:docMk/>
            <pc:sldMk cId="2338645480" sldId="281"/>
            <ac:spMk id="2" creationId="{948B51C5-BD9C-BA37-8F86-3F72BDCF1EFB}"/>
          </ac:spMkLst>
        </pc:spChg>
      </pc:sldChg>
      <pc:sldChg chg="addSp modSp new mod modAnim">
        <pc:chgData name="Trần Thị Bích" userId="9d8effc8-766d-4e1d-b902-18f00c0dc3e8" providerId="ADAL" clId="{E180DA49-24C4-4052-A165-4DCC6F0BE762}" dt="2024-10-07T15:27:39.551" v="2039" actId="1076"/>
        <pc:sldMkLst>
          <pc:docMk/>
          <pc:sldMk cId="661020329" sldId="282"/>
        </pc:sldMkLst>
        <pc:picChg chg="add mod">
          <ac:chgData name="Trần Thị Bích" userId="9d8effc8-766d-4e1d-b902-18f00c0dc3e8" providerId="ADAL" clId="{E180DA49-24C4-4052-A165-4DCC6F0BE762}" dt="2024-10-07T15:27:39.551" v="2039" actId="1076"/>
          <ac:picMkLst>
            <pc:docMk/>
            <pc:sldMk cId="661020329" sldId="282"/>
            <ac:picMk id="2" creationId="{76DF1EE3-7415-CE58-3B0A-6EB9416DA9F2}"/>
          </ac:picMkLst>
        </pc:picChg>
      </pc:sldChg>
      <pc:sldChg chg="add ord">
        <pc:chgData name="Trần Thị Bích" userId="9d8effc8-766d-4e1d-b902-18f00c0dc3e8" providerId="ADAL" clId="{E180DA49-24C4-4052-A165-4DCC6F0BE762}" dt="2024-10-07T15:28:09.742" v="2042"/>
        <pc:sldMkLst>
          <pc:docMk/>
          <pc:sldMk cId="3624339572" sldId="283"/>
        </pc:sldMkLst>
      </pc:sldChg>
      <pc:sldChg chg="addSp delSp modSp new mod modAnim">
        <pc:chgData name="Trần Thị Bích" userId="9d8effc8-766d-4e1d-b902-18f00c0dc3e8" providerId="ADAL" clId="{E180DA49-24C4-4052-A165-4DCC6F0BE762}" dt="2024-10-07T15:30:46.679" v="2090" actId="1076"/>
        <pc:sldMkLst>
          <pc:docMk/>
          <pc:sldMk cId="4154195138" sldId="284"/>
        </pc:sldMkLst>
        <pc:spChg chg="add mod">
          <ac:chgData name="Trần Thị Bích" userId="9d8effc8-766d-4e1d-b902-18f00c0dc3e8" providerId="ADAL" clId="{E180DA49-24C4-4052-A165-4DCC6F0BE762}" dt="2024-10-07T15:30:46.679" v="2090" actId="1076"/>
          <ac:spMkLst>
            <pc:docMk/>
            <pc:sldMk cId="4154195138" sldId="284"/>
            <ac:spMk id="6" creationId="{9F2C0E84-C374-866A-DDFE-495377636E5B}"/>
          </ac:spMkLst>
        </pc:spChg>
        <pc:picChg chg="add del mod">
          <ac:chgData name="Trần Thị Bích" userId="9d8effc8-766d-4e1d-b902-18f00c0dc3e8" providerId="ADAL" clId="{E180DA49-24C4-4052-A165-4DCC6F0BE762}" dt="2024-10-07T15:28:48.254" v="2048" actId="478"/>
          <ac:picMkLst>
            <pc:docMk/>
            <pc:sldMk cId="4154195138" sldId="284"/>
            <ac:picMk id="3" creationId="{3A514485-73BA-8367-43A7-EC820ACE5C89}"/>
          </ac:picMkLst>
        </pc:picChg>
        <pc:picChg chg="add mod">
          <ac:chgData name="Trần Thị Bích" userId="9d8effc8-766d-4e1d-b902-18f00c0dc3e8" providerId="ADAL" clId="{E180DA49-24C4-4052-A165-4DCC6F0BE762}" dt="2024-10-07T15:30:43.316" v="2089" actId="14100"/>
          <ac:picMkLst>
            <pc:docMk/>
            <pc:sldMk cId="4154195138" sldId="284"/>
            <ac:picMk id="5" creationId="{9B617BFF-156A-F2AF-C9DD-86AF1F93A194}"/>
          </ac:picMkLst>
        </pc:picChg>
      </pc:sldChg>
      <pc:sldChg chg="addSp modSp new mod modAnim">
        <pc:chgData name="Trần Thị Bích" userId="9d8effc8-766d-4e1d-b902-18f00c0dc3e8" providerId="ADAL" clId="{E180DA49-24C4-4052-A165-4DCC6F0BE762}" dt="2024-10-07T15:34:57.876" v="2119" actId="1076"/>
        <pc:sldMkLst>
          <pc:docMk/>
          <pc:sldMk cId="3119117174" sldId="285"/>
        </pc:sldMkLst>
        <pc:spChg chg="add mod">
          <ac:chgData name="Trần Thị Bích" userId="9d8effc8-766d-4e1d-b902-18f00c0dc3e8" providerId="ADAL" clId="{E180DA49-24C4-4052-A165-4DCC6F0BE762}" dt="2024-10-07T15:34:54.925" v="2118" actId="1076"/>
          <ac:spMkLst>
            <pc:docMk/>
            <pc:sldMk cId="3119117174" sldId="285"/>
            <ac:spMk id="3" creationId="{6A08BA99-4090-4F20-77BD-6705AB39C75C}"/>
          </ac:spMkLst>
        </pc:spChg>
        <pc:picChg chg="add mod">
          <ac:chgData name="Trần Thị Bích" userId="9d8effc8-766d-4e1d-b902-18f00c0dc3e8" providerId="ADAL" clId="{E180DA49-24C4-4052-A165-4DCC6F0BE762}" dt="2024-10-07T15:34:57.876" v="2119" actId="1076"/>
          <ac:picMkLst>
            <pc:docMk/>
            <pc:sldMk cId="3119117174" sldId="285"/>
            <ac:picMk id="2" creationId="{E7EC4830-3DE8-C828-9800-3BB0A93A960E}"/>
          </ac:picMkLst>
        </pc:picChg>
        <pc:picChg chg="add mod">
          <ac:chgData name="Trần Thị Bích" userId="9d8effc8-766d-4e1d-b902-18f00c0dc3e8" providerId="ADAL" clId="{E180DA49-24C4-4052-A165-4DCC6F0BE762}" dt="2024-10-07T15:33:41.837" v="2099" actId="1076"/>
          <ac:picMkLst>
            <pc:docMk/>
            <pc:sldMk cId="3119117174" sldId="285"/>
            <ac:picMk id="5" creationId="{C75DA600-F0AC-876A-96B7-465655865F45}"/>
          </ac:picMkLst>
        </pc:picChg>
      </pc:sldChg>
      <pc:sldChg chg="addSp modSp new mod modAnim">
        <pc:chgData name="Trần Thị Bích" userId="9d8effc8-766d-4e1d-b902-18f00c0dc3e8" providerId="ADAL" clId="{E180DA49-24C4-4052-A165-4DCC6F0BE762}" dt="2024-10-07T15:43:56.547" v="2169"/>
        <pc:sldMkLst>
          <pc:docMk/>
          <pc:sldMk cId="15771063" sldId="286"/>
        </pc:sldMkLst>
        <pc:spChg chg="add mod">
          <ac:chgData name="Trần Thị Bích" userId="9d8effc8-766d-4e1d-b902-18f00c0dc3e8" providerId="ADAL" clId="{E180DA49-24C4-4052-A165-4DCC6F0BE762}" dt="2024-10-07T15:43:44.118" v="2167" actId="207"/>
          <ac:spMkLst>
            <pc:docMk/>
            <pc:sldMk cId="15771063" sldId="286"/>
            <ac:spMk id="4" creationId="{06B5C803-8DB5-CC44-1678-5D02C6827B2A}"/>
          </ac:spMkLst>
        </pc:spChg>
        <pc:picChg chg="add mod">
          <ac:chgData name="Trần Thị Bích" userId="9d8effc8-766d-4e1d-b902-18f00c0dc3e8" providerId="ADAL" clId="{E180DA49-24C4-4052-A165-4DCC6F0BE762}" dt="2024-10-07T15:35:48.994" v="2125" actId="1076"/>
          <ac:picMkLst>
            <pc:docMk/>
            <pc:sldMk cId="15771063" sldId="286"/>
            <ac:picMk id="3" creationId="{B57BFFFC-BC67-F1B3-D141-AAD90846498D}"/>
          </ac:picMkLst>
        </pc:picChg>
        <pc:picChg chg="add mod">
          <ac:chgData name="Trần Thị Bích" userId="9d8effc8-766d-4e1d-b902-18f00c0dc3e8" providerId="ADAL" clId="{E180DA49-24C4-4052-A165-4DCC6F0BE762}" dt="2024-10-07T15:42:48.035" v="2157" actId="1076"/>
          <ac:picMkLst>
            <pc:docMk/>
            <pc:sldMk cId="15771063" sldId="286"/>
            <ac:picMk id="5" creationId="{CBFB59C8-2FA0-4BA4-603B-C1A745281BAC}"/>
          </ac:picMkLst>
        </pc:picChg>
      </pc:sldChg>
      <pc:sldChg chg="addSp delSp modSp add mod ord delAnim modAnim">
        <pc:chgData name="Trần Thị Bích" userId="9d8effc8-766d-4e1d-b902-18f00c0dc3e8" providerId="ADAL" clId="{E180DA49-24C4-4052-A165-4DCC6F0BE762}" dt="2024-10-07T15:42:15.941" v="2154"/>
        <pc:sldMkLst>
          <pc:docMk/>
          <pc:sldMk cId="1158255225" sldId="287"/>
        </pc:sldMkLst>
        <pc:picChg chg="add mod">
          <ac:chgData name="Trần Thị Bích" userId="9d8effc8-766d-4e1d-b902-18f00c0dc3e8" providerId="ADAL" clId="{E180DA49-24C4-4052-A165-4DCC6F0BE762}" dt="2024-10-07T15:42:13.018" v="2152" actId="1076"/>
          <ac:picMkLst>
            <pc:docMk/>
            <pc:sldMk cId="1158255225" sldId="287"/>
            <ac:picMk id="11" creationId="{7FC7C081-2881-0CE7-66B7-C33B0B9B962D}"/>
          </ac:picMkLst>
        </pc:picChg>
        <pc:picChg chg="del">
          <ac:chgData name="Trần Thị Bích" userId="9d8effc8-766d-4e1d-b902-18f00c0dc3e8" providerId="ADAL" clId="{E180DA49-24C4-4052-A165-4DCC6F0BE762}" dt="2024-10-07T15:42:06.280" v="2146" actId="478"/>
          <ac:picMkLst>
            <pc:docMk/>
            <pc:sldMk cId="1158255225" sldId="287"/>
            <ac:picMk id="12" creationId="{0A449C60-BB07-B2FD-3C37-237E69A8E8A9}"/>
          </ac:picMkLst>
        </pc:picChg>
      </pc:sldChg>
      <pc:sldChg chg="add">
        <pc:chgData name="Trần Thị Bích" userId="9d8effc8-766d-4e1d-b902-18f00c0dc3e8" providerId="ADAL" clId="{E180DA49-24C4-4052-A165-4DCC6F0BE762}" dt="2024-10-07T15:44:23.089" v="2170"/>
        <pc:sldMkLst>
          <pc:docMk/>
          <pc:sldMk cId="0" sldId="317"/>
        </pc:sldMkLst>
      </pc:sldChg>
      <pc:sldMasterChg chg="addSp modSp modSldLayout">
        <pc:chgData name="Trần Thị Bích" userId="9d8effc8-766d-4e1d-b902-18f00c0dc3e8" providerId="ADAL" clId="{E180DA49-24C4-4052-A165-4DCC6F0BE762}" dt="2024-10-07T15:45:18.684" v="2175"/>
        <pc:sldMasterMkLst>
          <pc:docMk/>
          <pc:sldMasterMk cId="156575213" sldId="2147483648"/>
        </pc:sldMasterMkLst>
        <pc:spChg chg="add mod">
          <ac:chgData name="Trần Thị Bích" userId="9d8effc8-766d-4e1d-b902-18f00c0dc3e8" providerId="ADAL" clId="{E180DA49-24C4-4052-A165-4DCC6F0BE762}" dt="2024-10-07T15:44:59.416" v="2172"/>
          <ac:spMkLst>
            <pc:docMk/>
            <pc:sldMasterMk cId="156575213" sldId="2147483648"/>
            <ac:spMk id="7" creationId="{FD189AA5-D846-9395-A948-D85D74F1D918}"/>
          </ac:spMkLst>
        </pc:spChg>
        <pc:picChg chg="add mod">
          <ac:chgData name="Trần Thị Bích" userId="9d8effc8-766d-4e1d-b902-18f00c0dc3e8" providerId="ADAL" clId="{E180DA49-24C4-4052-A165-4DCC6F0BE762}" dt="2024-10-07T15:44:59.416" v="2172"/>
          <ac:picMkLst>
            <pc:docMk/>
            <pc:sldMasterMk cId="156575213" sldId="2147483648"/>
            <ac:picMk id="8" creationId="{783ADB09-53B2-0A2D-4057-93DD4BEC1E70}"/>
          </ac:picMkLst>
        </pc:picChg>
        <pc:picChg chg="add mod">
          <ac:chgData name="Trần Thị Bích" userId="9d8effc8-766d-4e1d-b902-18f00c0dc3e8" providerId="ADAL" clId="{E180DA49-24C4-4052-A165-4DCC6F0BE762}" dt="2024-10-07T15:44:59.416" v="2172"/>
          <ac:picMkLst>
            <pc:docMk/>
            <pc:sldMasterMk cId="156575213" sldId="2147483648"/>
            <ac:picMk id="9" creationId="{1718E0DF-366C-C4A1-8271-FCE9177137F0}"/>
          </ac:picMkLst>
        </pc:picChg>
        <pc:picChg chg="add mod">
          <ac:chgData name="Trần Thị Bích" userId="9d8effc8-766d-4e1d-b902-18f00c0dc3e8" providerId="ADAL" clId="{E180DA49-24C4-4052-A165-4DCC6F0BE762}" dt="2024-10-07T15:45:14.503" v="2173"/>
          <ac:picMkLst>
            <pc:docMk/>
            <pc:sldMasterMk cId="156575213" sldId="2147483648"/>
            <ac:picMk id="10" creationId="{A230BFB4-D7CE-8BFA-4645-972ACE666DDC}"/>
          </ac:picMkLst>
        </pc:picChg>
        <pc:picChg chg="add mod">
          <ac:chgData name="Trần Thị Bích" userId="9d8effc8-766d-4e1d-b902-18f00c0dc3e8" providerId="ADAL" clId="{E180DA49-24C4-4052-A165-4DCC6F0BE762}" dt="2024-10-07T15:45:14.503" v="2173"/>
          <ac:picMkLst>
            <pc:docMk/>
            <pc:sldMasterMk cId="156575213" sldId="2147483648"/>
            <ac:picMk id="11" creationId="{825DAB0F-86DA-5E80-7A1E-8866C118323C}"/>
          </ac:picMkLst>
        </pc:picChg>
        <pc:sldLayoutChg chg="delSp mod">
          <pc:chgData name="Trần Thị Bích" userId="9d8effc8-766d-4e1d-b902-18f00c0dc3e8" providerId="ADAL" clId="{E180DA49-24C4-4052-A165-4DCC6F0BE762}" dt="2024-10-06T14:33:29.360" v="346" actId="478"/>
          <pc:sldLayoutMkLst>
            <pc:docMk/>
            <pc:sldMasterMk cId="156575213" sldId="2147483648"/>
            <pc:sldLayoutMk cId="3181403840" sldId="2147483649"/>
          </pc:sldLayoutMkLst>
          <pc:spChg chg="del">
            <ac:chgData name="Trần Thị Bích" userId="9d8effc8-766d-4e1d-b902-18f00c0dc3e8" providerId="ADAL" clId="{E180DA49-24C4-4052-A165-4DCC6F0BE762}" dt="2024-10-06T14:33:29.360" v="346" actId="478"/>
            <ac:spMkLst>
              <pc:docMk/>
              <pc:sldMasterMk cId="156575213" sldId="2147483648"/>
              <pc:sldLayoutMk cId="3181403840" sldId="2147483649"/>
              <ac:spMk id="2" creationId="{8ED7CCC7-E86D-6E45-0F11-5AD2C518FADD}"/>
            </ac:spMkLst>
          </pc:spChg>
          <pc:spChg chg="del">
            <ac:chgData name="Trần Thị Bích" userId="9d8effc8-766d-4e1d-b902-18f00c0dc3e8" providerId="ADAL" clId="{E180DA49-24C4-4052-A165-4DCC6F0BE762}" dt="2024-10-06T14:33:29.360" v="346" actId="478"/>
            <ac:spMkLst>
              <pc:docMk/>
              <pc:sldMasterMk cId="156575213" sldId="2147483648"/>
              <pc:sldLayoutMk cId="3181403840" sldId="2147483649"/>
              <ac:spMk id="3" creationId="{0F744FAC-3981-AF6F-0E1E-516F7ADB29E5}"/>
            </ac:spMkLst>
          </pc:spChg>
          <pc:spChg chg="del">
            <ac:chgData name="Trần Thị Bích" userId="9d8effc8-766d-4e1d-b902-18f00c0dc3e8" providerId="ADAL" clId="{E180DA49-24C4-4052-A165-4DCC6F0BE762}" dt="2024-10-06T14:33:29.360" v="346" actId="478"/>
            <ac:spMkLst>
              <pc:docMk/>
              <pc:sldMasterMk cId="156575213" sldId="2147483648"/>
              <pc:sldLayoutMk cId="3181403840" sldId="2147483649"/>
              <ac:spMk id="4" creationId="{7141489D-5427-0AA7-8F02-E2D81DBCC36E}"/>
            </ac:spMkLst>
          </pc:spChg>
          <pc:spChg chg="del">
            <ac:chgData name="Trần Thị Bích" userId="9d8effc8-766d-4e1d-b902-18f00c0dc3e8" providerId="ADAL" clId="{E180DA49-24C4-4052-A165-4DCC6F0BE762}" dt="2024-10-06T14:33:29.360" v="346" actId="478"/>
            <ac:spMkLst>
              <pc:docMk/>
              <pc:sldMasterMk cId="156575213" sldId="2147483648"/>
              <pc:sldLayoutMk cId="3181403840" sldId="2147483649"/>
              <ac:spMk id="5" creationId="{FEF050CE-11C4-1220-D630-7A721CB07CFA}"/>
            </ac:spMkLst>
          </pc:spChg>
          <pc:spChg chg="del">
            <ac:chgData name="Trần Thị Bích" userId="9d8effc8-766d-4e1d-b902-18f00c0dc3e8" providerId="ADAL" clId="{E180DA49-24C4-4052-A165-4DCC6F0BE762}" dt="2024-10-06T14:33:29.360" v="346" actId="478"/>
            <ac:spMkLst>
              <pc:docMk/>
              <pc:sldMasterMk cId="156575213" sldId="2147483648"/>
              <pc:sldLayoutMk cId="3181403840" sldId="2147483649"/>
              <ac:spMk id="6" creationId="{4F94A39F-46DD-1D9B-6FA4-154388C5F5C2}"/>
            </ac:spMkLst>
          </pc:spChg>
        </pc:sldLayoutChg>
        <pc:sldLayoutChg chg="addSp delSp modSp mod modAnim">
          <pc:chgData name="Trần Thị Bích" userId="9d8effc8-766d-4e1d-b902-18f00c0dc3e8" providerId="ADAL" clId="{E180DA49-24C4-4052-A165-4DCC6F0BE762}" dt="2024-10-07T15:45:18.684" v="2175"/>
          <pc:sldLayoutMkLst>
            <pc:docMk/>
            <pc:sldMasterMk cId="156575213" sldId="2147483648"/>
            <pc:sldLayoutMk cId="2089174239" sldId="2147483654"/>
          </pc:sldLayoutMkLst>
          <pc:spChg chg="del">
            <ac:chgData name="Trần Thị Bích" userId="9d8effc8-766d-4e1d-b902-18f00c0dc3e8" providerId="ADAL" clId="{E180DA49-24C4-4052-A165-4DCC6F0BE762}" dt="2024-10-06T14:33:32.553" v="347" actId="478"/>
            <ac:spMkLst>
              <pc:docMk/>
              <pc:sldMasterMk cId="156575213" sldId="2147483648"/>
              <pc:sldLayoutMk cId="2089174239" sldId="2147483654"/>
              <ac:spMk id="2" creationId="{37909A08-286F-8A2D-170E-D3CC5B444B31}"/>
            </ac:spMkLst>
          </pc:spChg>
          <pc:spChg chg="del">
            <ac:chgData name="Trần Thị Bích" userId="9d8effc8-766d-4e1d-b902-18f00c0dc3e8" providerId="ADAL" clId="{E180DA49-24C4-4052-A165-4DCC6F0BE762}" dt="2024-10-06T14:33:32.553" v="347" actId="478"/>
            <ac:spMkLst>
              <pc:docMk/>
              <pc:sldMasterMk cId="156575213" sldId="2147483648"/>
              <pc:sldLayoutMk cId="2089174239" sldId="2147483654"/>
              <ac:spMk id="3" creationId="{A7762C9D-C897-23C8-DD8F-2ED40DFDC8EC}"/>
            </ac:spMkLst>
          </pc:spChg>
          <pc:spChg chg="del">
            <ac:chgData name="Trần Thị Bích" userId="9d8effc8-766d-4e1d-b902-18f00c0dc3e8" providerId="ADAL" clId="{E180DA49-24C4-4052-A165-4DCC6F0BE762}" dt="2024-10-06T14:33:32.553" v="347" actId="478"/>
            <ac:spMkLst>
              <pc:docMk/>
              <pc:sldMasterMk cId="156575213" sldId="2147483648"/>
              <pc:sldLayoutMk cId="2089174239" sldId="2147483654"/>
              <ac:spMk id="4" creationId="{B6DF73F2-A500-188F-681A-0A01E70C1B80}"/>
            </ac:spMkLst>
          </pc:spChg>
          <pc:spChg chg="del">
            <ac:chgData name="Trần Thị Bích" userId="9d8effc8-766d-4e1d-b902-18f00c0dc3e8" providerId="ADAL" clId="{E180DA49-24C4-4052-A165-4DCC6F0BE762}" dt="2024-10-06T14:33:32.553" v="347" actId="478"/>
            <ac:spMkLst>
              <pc:docMk/>
              <pc:sldMasterMk cId="156575213" sldId="2147483648"/>
              <pc:sldLayoutMk cId="2089174239" sldId="2147483654"/>
              <ac:spMk id="5" creationId="{0DFF4F2B-55C5-8BCB-E428-CC9FB87ED7DB}"/>
            </ac:spMkLst>
          </pc:spChg>
          <pc:spChg chg="add mod">
            <ac:chgData name="Trần Thị Bích" userId="9d8effc8-766d-4e1d-b902-18f00c0dc3e8" providerId="ADAL" clId="{E180DA49-24C4-4052-A165-4DCC6F0BE762}" dt="2024-10-06T14:33:56.232" v="353" actId="14100"/>
            <ac:spMkLst>
              <pc:docMk/>
              <pc:sldMasterMk cId="156575213" sldId="2147483648"/>
              <pc:sldLayoutMk cId="2089174239" sldId="2147483654"/>
              <ac:spMk id="7" creationId="{0629804B-6CCC-E892-8CA0-2368077EE102}"/>
            </ac:spMkLst>
          </pc:spChg>
          <pc:picChg chg="add mod">
            <ac:chgData name="Trần Thị Bích" userId="9d8effc8-766d-4e1d-b902-18f00c0dc3e8" providerId="ADAL" clId="{E180DA49-24C4-4052-A165-4DCC6F0BE762}" dt="2024-10-07T15:45:18.684" v="2175"/>
            <ac:picMkLst>
              <pc:docMk/>
              <pc:sldMasterMk cId="156575213" sldId="2147483648"/>
              <pc:sldLayoutMk cId="2089174239" sldId="2147483654"/>
              <ac:picMk id="2" creationId="{49CE2B32-BABC-61B2-20A5-261F7D1DF21A}"/>
            </ac:picMkLst>
          </pc:picChg>
          <pc:picChg chg="add mod">
            <ac:chgData name="Trần Thị Bích" userId="9d8effc8-766d-4e1d-b902-18f00c0dc3e8" providerId="ADAL" clId="{E180DA49-24C4-4052-A165-4DCC6F0BE762}" dt="2024-10-07T15:45:18.684" v="2175"/>
            <ac:picMkLst>
              <pc:docMk/>
              <pc:sldMasterMk cId="156575213" sldId="2147483648"/>
              <pc:sldLayoutMk cId="2089174239" sldId="2147483654"/>
              <ac:picMk id="3" creationId="{429A6DAB-7129-6192-7EF7-84DE64454053}"/>
            </ac:picMkLst>
          </pc:picChg>
          <pc:picChg chg="add mod">
            <ac:chgData name="Trần Thị Bích" userId="9d8effc8-766d-4e1d-b902-18f00c0dc3e8" providerId="ADAL" clId="{E180DA49-24C4-4052-A165-4DCC6F0BE762}" dt="2024-10-06T14:33:36.823" v="348"/>
            <ac:picMkLst>
              <pc:docMk/>
              <pc:sldMasterMk cId="156575213" sldId="2147483648"/>
              <pc:sldLayoutMk cId="2089174239" sldId="2147483654"/>
              <ac:picMk id="6" creationId="{374A9E80-1ED6-F51E-9FF8-90792AFC1295}"/>
            </ac:picMkLst>
          </pc:picChg>
        </pc:sldLayoutChg>
        <pc:sldLayoutChg chg="addSp delSp modSp mod">
          <pc:chgData name="Trần Thị Bích" userId="9d8effc8-766d-4e1d-b902-18f00c0dc3e8" providerId="ADAL" clId="{E180DA49-24C4-4052-A165-4DCC6F0BE762}" dt="2024-10-07T15:45:16.776" v="2174"/>
          <pc:sldLayoutMkLst>
            <pc:docMk/>
            <pc:sldMasterMk cId="156575213" sldId="2147483648"/>
            <pc:sldLayoutMk cId="2712453334" sldId="2147483655"/>
          </pc:sldLayoutMkLst>
          <pc:spChg chg="del">
            <ac:chgData name="Trần Thị Bích" userId="9d8effc8-766d-4e1d-b902-18f00c0dc3e8" providerId="ADAL" clId="{E180DA49-24C4-4052-A165-4DCC6F0BE762}" dt="2024-10-06T14:33:01.377" v="342" actId="478"/>
            <ac:spMkLst>
              <pc:docMk/>
              <pc:sldMasterMk cId="156575213" sldId="2147483648"/>
              <pc:sldLayoutMk cId="2712453334" sldId="2147483655"/>
              <ac:spMk id="2" creationId="{3B811A0C-A5CE-87F8-6E76-D0E89E750543}"/>
            </ac:spMkLst>
          </pc:spChg>
          <pc:spChg chg="del">
            <ac:chgData name="Trần Thị Bích" userId="9d8effc8-766d-4e1d-b902-18f00c0dc3e8" providerId="ADAL" clId="{E180DA49-24C4-4052-A165-4DCC6F0BE762}" dt="2024-10-06T14:33:01.377" v="342" actId="478"/>
            <ac:spMkLst>
              <pc:docMk/>
              <pc:sldMasterMk cId="156575213" sldId="2147483648"/>
              <pc:sldLayoutMk cId="2712453334" sldId="2147483655"/>
              <ac:spMk id="3" creationId="{5ECF29EA-3806-0FD4-5382-83F8CF36F163}"/>
            </ac:spMkLst>
          </pc:spChg>
          <pc:spChg chg="del">
            <ac:chgData name="Trần Thị Bích" userId="9d8effc8-766d-4e1d-b902-18f00c0dc3e8" providerId="ADAL" clId="{E180DA49-24C4-4052-A165-4DCC6F0BE762}" dt="2024-10-06T14:33:01.377" v="342" actId="478"/>
            <ac:spMkLst>
              <pc:docMk/>
              <pc:sldMasterMk cId="156575213" sldId="2147483648"/>
              <pc:sldLayoutMk cId="2712453334" sldId="2147483655"/>
              <ac:spMk id="4" creationId="{41F7C8BB-B3F1-C82A-9A5B-44EE54D752D1}"/>
            </ac:spMkLst>
          </pc:spChg>
          <pc:picChg chg="add mod">
            <ac:chgData name="Trần Thị Bích" userId="9d8effc8-766d-4e1d-b902-18f00c0dc3e8" providerId="ADAL" clId="{E180DA49-24C4-4052-A165-4DCC6F0BE762}" dt="2024-10-07T15:45:16.776" v="2174"/>
            <ac:picMkLst>
              <pc:docMk/>
              <pc:sldMasterMk cId="156575213" sldId="2147483648"/>
              <pc:sldLayoutMk cId="2712453334" sldId="2147483655"/>
              <ac:picMk id="2" creationId="{B86B4B79-6A63-2E26-BD1B-F63CDCA7D437}"/>
            </ac:picMkLst>
          </pc:picChg>
          <pc:picChg chg="add mod">
            <ac:chgData name="Trần Thị Bích" userId="9d8effc8-766d-4e1d-b902-18f00c0dc3e8" providerId="ADAL" clId="{E180DA49-24C4-4052-A165-4DCC6F0BE762}" dt="2024-10-07T15:45:16.776" v="2174"/>
            <ac:picMkLst>
              <pc:docMk/>
              <pc:sldMasterMk cId="156575213" sldId="2147483648"/>
              <pc:sldLayoutMk cId="2712453334" sldId="2147483655"/>
              <ac:picMk id="3" creationId="{162FBE66-779D-9FA7-BE69-A62E36945BA3}"/>
            </ac:picMkLst>
          </pc:picChg>
          <pc:picChg chg="add mod">
            <ac:chgData name="Trần Thị Bích" userId="9d8effc8-766d-4e1d-b902-18f00c0dc3e8" providerId="ADAL" clId="{E180DA49-24C4-4052-A165-4DCC6F0BE762}" dt="2024-10-06T14:33:02.050" v="343"/>
            <ac:picMkLst>
              <pc:docMk/>
              <pc:sldMasterMk cId="156575213" sldId="2147483648"/>
              <pc:sldLayoutMk cId="2712453334" sldId="2147483655"/>
              <ac:picMk id="5" creationId="{D3316E85-6139-90A4-9624-AB6B1C7CF511}"/>
            </ac:picMkLst>
          </pc:picChg>
        </pc:sldLayoutChg>
      </pc:sldMasterChg>
      <pc:sldMasterChg chg="addSp modSp">
        <pc:chgData name="Trần Thị Bích" userId="9d8effc8-766d-4e1d-b902-18f00c0dc3e8" providerId="ADAL" clId="{E180DA49-24C4-4052-A165-4DCC6F0BE762}" dt="2024-10-07T15:44:51.522" v="2171"/>
        <pc:sldMasterMkLst>
          <pc:docMk/>
          <pc:sldMasterMk cId="1392323357" sldId="2147483660"/>
        </pc:sldMasterMkLst>
        <pc:spChg chg="add mod">
          <ac:chgData name="Trần Thị Bích" userId="9d8effc8-766d-4e1d-b902-18f00c0dc3e8" providerId="ADAL" clId="{E180DA49-24C4-4052-A165-4DCC6F0BE762}" dt="2024-10-07T15:44:51.522" v="2171"/>
          <ac:spMkLst>
            <pc:docMk/>
            <pc:sldMasterMk cId="1392323357" sldId="2147483660"/>
            <ac:spMk id="13" creationId="{6FA5BD4C-AE5F-125C-D1AB-522E0972F1F3}"/>
          </ac:spMkLst>
        </pc:spChg>
        <pc:picChg chg="add mod">
          <ac:chgData name="Trần Thị Bích" userId="9d8effc8-766d-4e1d-b902-18f00c0dc3e8" providerId="ADAL" clId="{E180DA49-24C4-4052-A165-4DCC6F0BE762}" dt="2024-10-07T15:44:51.522" v="2171"/>
          <ac:picMkLst>
            <pc:docMk/>
            <pc:sldMasterMk cId="1392323357" sldId="2147483660"/>
            <ac:picMk id="14" creationId="{1A4371F6-C486-6978-FA86-896789FA636C}"/>
          </ac:picMkLst>
        </pc:picChg>
        <pc:picChg chg="add mod">
          <ac:chgData name="Trần Thị Bích" userId="9d8effc8-766d-4e1d-b902-18f00c0dc3e8" providerId="ADAL" clId="{E180DA49-24C4-4052-A165-4DCC6F0BE762}" dt="2024-10-07T15:44:51.522" v="2171"/>
          <ac:picMkLst>
            <pc:docMk/>
            <pc:sldMasterMk cId="1392323357" sldId="2147483660"/>
            <ac:picMk id="15" creationId="{35AE62C0-6659-4DF4-A424-B6849261EC39}"/>
          </ac:picMkLst>
        </pc:picChg>
      </pc:sldMasterChg>
      <pc:sldMasterChg chg="delSp mod">
        <pc:chgData name="Trần Thị Bích" userId="9d8effc8-766d-4e1d-b902-18f00c0dc3e8" providerId="ADAL" clId="{E180DA49-24C4-4052-A165-4DCC6F0BE762}" dt="2024-10-07T15:45:26.169" v="2176" actId="478"/>
        <pc:sldMasterMkLst>
          <pc:docMk/>
          <pc:sldMasterMk cId="1848443576" sldId="2147483672"/>
        </pc:sldMasterMkLst>
        <pc:spChg chg="del">
          <ac:chgData name="Trần Thị Bích" userId="9d8effc8-766d-4e1d-b902-18f00c0dc3e8" providerId="ADAL" clId="{E180DA49-24C4-4052-A165-4DCC6F0BE762}" dt="2024-10-07T15:45:26.169" v="2176" actId="478"/>
          <ac:spMkLst>
            <pc:docMk/>
            <pc:sldMasterMk cId="1848443576" sldId="2147483672"/>
            <ac:spMk id="8" creationId="{0063B1E0-5ACA-4E07-AD21-35A927BF927F}"/>
          </ac:spMkLst>
        </pc:spChg>
      </pc:sldMaster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C15E035-2816-436F-83BE-D4EEAB60DADE}" type="datetimeFigureOut">
              <a:rPr lang="en-US" smtClean="0"/>
              <a:t>11/27/2024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D1A5CE2-EA60-48C4-BA1F-B51E5932CA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22822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814038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water dam with trees and mountains&#10;&#10;Description automatically generated">
            <a:extLst>
              <a:ext uri="{FF2B5EF4-FFF2-40B4-BE49-F238E27FC236}">
                <a16:creationId xmlns:a16="http://schemas.microsoft.com/office/drawing/2014/main" id="{374A9E80-1ED6-F51E-9FF8-90792AFC129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180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0629804B-6CCC-E892-8CA0-2368077EE102}"/>
              </a:ext>
            </a:extLst>
          </p:cNvPr>
          <p:cNvSpPr/>
          <p:nvPr userDrawn="1"/>
        </p:nvSpPr>
        <p:spPr>
          <a:xfrm>
            <a:off x="228600" y="220980"/>
            <a:ext cx="11768328" cy="63627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49CE2B32-BABC-61B2-20A5-261F7D1DF21A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1115551" y="1"/>
            <a:ext cx="1249788" cy="499915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429A6DAB-7129-6192-7EF7-84DE64454053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-23255" y="6464110"/>
            <a:ext cx="1450974" cy="4999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91742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water dam with trees and mountains&#10;&#10;Description automatically generated">
            <a:extLst>
              <a:ext uri="{FF2B5EF4-FFF2-40B4-BE49-F238E27FC236}">
                <a16:creationId xmlns:a16="http://schemas.microsoft.com/office/drawing/2014/main" id="{D3316E85-6139-90A4-9624-AB6B1C7CF51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180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B86B4B79-6A63-2E26-BD1B-F63CDCA7D437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1115551" y="1"/>
            <a:ext cx="1249788" cy="499915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162FBE66-779D-9FA7-BE69-A62E36945BA3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-23255" y="6464110"/>
            <a:ext cx="1450974" cy="4999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24533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4FC550-FF90-9347-A1ED-5C3352B1D5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BC9104-75F4-7DB3-3FCE-16A5D55084D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AE586DF-88C4-503C-DEB3-C22C353FABD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D6549EE-F93F-8E75-846D-D5B177C642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17C17A-8496-4EC3-83DE-295F5B188668}" type="datetimeFigureOut">
              <a:rPr lang="en-US" smtClean="0"/>
              <a:t>11/27/2024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E957493-DFBE-0AAC-A9BF-3EC2603A40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CA6674A-5537-9271-0269-409DFFBF25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DFEBD3-DB4C-41FF-B32D-B36A42663C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03009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92FFE8-7AD4-D4A9-60C1-484301B4A7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CC63A71-A124-105E-09EE-DA8C4AAA0B5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4B608C7-802C-2A9B-D79C-34735EF7508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6F7C604-2447-3C92-AF07-3E69F9ADC4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17C17A-8496-4EC3-83DE-295F5B188668}" type="datetimeFigureOut">
              <a:rPr lang="en-US" smtClean="0"/>
              <a:t>11/27/2024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B35EE51-90B8-7865-336A-F59BBF1758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872A1B9-0901-4A59-0B1D-F9D514D741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DFEBD3-DB4C-41FF-B32D-B36A42663C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0589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F6DFEF-C23C-4435-ABE3-CDD0D23EF4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4D697B7-1503-52F9-755A-81B280E54BA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0DAD871-3D88-CC64-57DA-5732437D46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17C17A-8496-4EC3-83DE-295F5B188668}" type="datetimeFigureOut">
              <a:rPr lang="en-US" smtClean="0"/>
              <a:t>11/27/2024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B11604D-8950-69BC-9709-6DC269E13A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F0F7D0E-59D6-3874-EAA5-8B4B97CFD3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DFEBD3-DB4C-41FF-B32D-B36A42663C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74419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E1B3A7E-2EE6-B3EB-1631-E26ECBFC341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16D3C33-D2E0-3300-E4E8-078A837641E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DF29461-997C-2104-963D-D4CA529A00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17C17A-8496-4EC3-83DE-295F5B188668}" type="datetimeFigureOut">
              <a:rPr lang="en-US" smtClean="0"/>
              <a:t>11/27/2024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4B3B2ED-80BB-4AAE-5583-43B1DBAE2F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52EE41C-E309-E8D3-8B15-E296A32F3A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DFEBD3-DB4C-41FF-B32D-B36A42663C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01621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13" Type="http://schemas.openxmlformats.org/officeDocument/2006/relationships/image" Target="../media/image4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2.png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hyperlink" Target="https://www.facebook.com/groups/629898828017053" TargetMode="Externa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320C1FE-41F6-C300-BD48-9022137A97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61617B1-62BD-AE0A-3FF0-F871D8CFC53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BB1CB22-11C7-0A08-BE08-99B422C7EF1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AA17C17A-8496-4EC3-83DE-295F5B188668}" type="datetimeFigureOut">
              <a:rPr lang="en-US" smtClean="0"/>
              <a:t>11/27/2024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CEBE589-AB74-85B3-D050-04FC8605DE1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62FF52A-9CAC-5AF6-DBCA-604E7B8B474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DADFEBD3-DB4C-41FF-B32D-B36A42663CAF}" type="slidenum">
              <a:rPr lang="en-US" smtClean="0"/>
              <a:t>‹#›</a:t>
            </a:fld>
            <a:endParaRPr lang="en-US"/>
          </a:p>
        </p:txBody>
      </p:sp>
      <p:sp>
        <p:nvSpPr>
          <p:cNvPr id="7" name="TextBox 3">
            <a:extLst>
              <a:ext uri="{FF2B5EF4-FFF2-40B4-BE49-F238E27FC236}">
                <a16:creationId xmlns:a16="http://schemas.microsoft.com/office/drawing/2014/main" id="{FD189AA5-D846-9395-A948-D85D74F1D918}"/>
              </a:ext>
            </a:extLst>
          </p:cNvPr>
          <p:cNvSpPr txBox="1"/>
          <p:nvPr userDrawn="1"/>
        </p:nvSpPr>
        <p:spPr>
          <a:xfrm>
            <a:off x="3169920" y="8783763"/>
            <a:ext cx="6812280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19958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2C943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Times New Roman" panose="02020603050405020304" pitchFamily="18" charset="0"/>
              </a:rPr>
              <a:t>MĂNG NON – TÀI LIỆU TIỂU HỌC</a:t>
            </a:r>
          </a:p>
          <a:p>
            <a:pPr marL="0" marR="0" lvl="0" indent="0" algn="ctr" defTabSz="19958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Mời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truy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cập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: 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hlinkClick r:id="rId9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MĂNG NON- TÀI LIỆU TIỂU HỌC | Facebook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FF0066"/>
              </a:solidFill>
              <a:effectLst/>
              <a:uLnTx/>
              <a:uFillTx/>
              <a:latin typeface="SVN-Newton" panose="020406030505060202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ctr" defTabSz="19958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Times New Roman" panose="02020603050405020304" pitchFamily="18" charset="0"/>
              </a:rPr>
              <a:t>SĐT ZALO : </a:t>
            </a:r>
            <a:r>
              <a:rPr kumimoji="0" lang="en-US" sz="2000" b="1" i="0" u="sng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</a:rPr>
              <a:t>0382348780 (</a:t>
            </a:r>
            <a:r>
              <a:rPr kumimoji="0" lang="en-US" sz="2000" b="1" i="0" u="sng" strike="noStrike" kern="1200" cap="none" spc="0" normalizeH="0" baseline="0" noProof="0" dirty="0" err="1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</a:rPr>
              <a:t>Cảm</a:t>
            </a:r>
            <a:r>
              <a:rPr kumimoji="0" lang="en-US" sz="2000" b="1" i="0" u="sng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</a:rPr>
              <a:t>) 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</a:rPr>
              <a:t> – </a:t>
            </a:r>
            <a:r>
              <a:rPr kumimoji="0" lang="en-US" sz="2000" b="1" i="0" u="sng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</a:rPr>
              <a:t>0905919065  (Linh)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rgbClr val="0D4370"/>
              </a:solidFill>
              <a:effectLst/>
              <a:uLnTx/>
              <a:uFillTx/>
              <a:latin typeface="SVN-Newton" panose="020406030505060202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783ADB09-53B2-0A2D-4057-93DD4BEC1E70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1478" y="8204200"/>
            <a:ext cx="1658442" cy="1701800"/>
          </a:xfrm>
          <a:prstGeom prst="rect">
            <a:avLst/>
          </a:prstGeom>
        </p:spPr>
      </p:pic>
      <p:pic>
        <p:nvPicPr>
          <p:cNvPr id="9" name="Hình ảnh 31">
            <a:extLst>
              <a:ext uri="{FF2B5EF4-FFF2-40B4-BE49-F238E27FC236}">
                <a16:creationId xmlns:a16="http://schemas.microsoft.com/office/drawing/2014/main" id="{1718E0DF-366C-C4A1-8271-FCE9177137F0}"/>
              </a:ext>
            </a:extLst>
          </p:cNvPr>
          <p:cNvPicPr>
            <a:picLocks noChangeAspect="1"/>
          </p:cNvPicPr>
          <p:nvPr userDrawn="1"/>
        </p:nvPicPr>
        <p:blipFill>
          <a:blip r:embed="rId11"/>
          <a:stretch>
            <a:fillRect/>
          </a:stretch>
        </p:blipFill>
        <p:spPr>
          <a:xfrm>
            <a:off x="-2554458" y="-541097"/>
            <a:ext cx="1804572" cy="2542252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A230BFB4-D7CE-8BFA-4645-972ACE666DDC}"/>
              </a:ext>
            </a:extLst>
          </p:cNvPr>
          <p:cNvPicPr>
            <a:picLocks noChangeAspect="1"/>
          </p:cNvPicPr>
          <p:nvPr userDrawn="1"/>
        </p:nvPicPr>
        <p:blipFill>
          <a:blip r:embed="rId12"/>
          <a:stretch>
            <a:fillRect/>
          </a:stretch>
        </p:blipFill>
        <p:spPr>
          <a:xfrm>
            <a:off x="11115551" y="1"/>
            <a:ext cx="1249788" cy="499915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825DAB0F-86DA-5E80-7A1E-8866C118323C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-23255" y="6464110"/>
            <a:ext cx="1450974" cy="4999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5752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4" r:id="rId2"/>
    <p:sldLayoutId id="2147483655" r:id="rId3"/>
    <p:sldLayoutId id="2147483656" r:id="rId4"/>
    <p:sldLayoutId id="2147483657" r:id="rId5"/>
    <p:sldLayoutId id="2147483658" r:id="rId6"/>
    <p:sldLayoutId id="2147483659" r:id="rId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microsoft.com/office/2007/relationships/hdphoto" Target="../media/hdphoto1.wdp"/><Relationship Id="rId7" Type="http://schemas.openxmlformats.org/officeDocument/2006/relationships/image" Target="../media/image10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1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ollage of images of a power plant&#10;&#10;Description automatically generated">
            <a:extLst>
              <a:ext uri="{FF2B5EF4-FFF2-40B4-BE49-F238E27FC236}">
                <a16:creationId xmlns:a16="http://schemas.microsoft.com/office/drawing/2014/main" id="{C94C3619-8DE6-F81C-5D52-160FA235B65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047" r="2275"/>
          <a:stretch/>
        </p:blipFill>
        <p:spPr>
          <a:xfrm>
            <a:off x="-108155" y="0"/>
            <a:ext cx="12408310" cy="68580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86B0A663-D68C-385D-5992-3871F979E8A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53289" y="5498094"/>
            <a:ext cx="5054022" cy="117663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DC549B9F-CDAE-7C6E-D6DD-A371590CD23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8292"/>
            <a:ext cx="1538269" cy="1538268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FF8B0F24-C43F-D983-FD54-B1747893E11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187103" y="63722"/>
            <a:ext cx="3267739" cy="1072989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B4304385-6B46-0196-F283-0CFEBBC05A2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646424" y="831679"/>
            <a:ext cx="1835055" cy="1572904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B3B0E44A-4191-50D3-F051-5BAB0107B5B6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608261" y="1064289"/>
            <a:ext cx="8975477" cy="47294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81765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DD14F0FF-5BE0-056A-C865-864442093000}"/>
              </a:ext>
            </a:extLst>
          </p:cNvPr>
          <p:cNvGrpSpPr/>
          <p:nvPr/>
        </p:nvGrpSpPr>
        <p:grpSpPr>
          <a:xfrm>
            <a:off x="121821" y="1560576"/>
            <a:ext cx="11948357" cy="3229556"/>
            <a:chOff x="121821" y="1560576"/>
            <a:chExt cx="11948357" cy="3229556"/>
          </a:xfrm>
        </p:grpSpPr>
        <p:sp>
          <p:nvSpPr>
            <p:cNvPr id="6" name="Freeform 11">
              <a:extLst>
                <a:ext uri="{FF2B5EF4-FFF2-40B4-BE49-F238E27FC236}">
                  <a16:creationId xmlns:a16="http://schemas.microsoft.com/office/drawing/2014/main" id="{65DFCE3E-5C90-E9FF-C8A0-1377D89D1A09}"/>
                </a:ext>
              </a:extLst>
            </p:cNvPr>
            <p:cNvSpPr/>
            <p:nvPr/>
          </p:nvSpPr>
          <p:spPr>
            <a:xfrm>
              <a:off x="121821" y="1560576"/>
              <a:ext cx="11948357" cy="3229556"/>
            </a:xfrm>
            <a:custGeom>
              <a:avLst/>
              <a:gdLst/>
              <a:ahLst/>
              <a:cxnLst/>
              <a:rect l="l" t="t" r="r" b="b"/>
              <a:pathLst>
                <a:path w="1638889" h="406400">
                  <a:moveTo>
                    <a:pt x="1435689" y="0"/>
                  </a:moveTo>
                  <a:cubicBezTo>
                    <a:pt x="1547914" y="0"/>
                    <a:pt x="1638889" y="90976"/>
                    <a:pt x="1638889" y="203200"/>
                  </a:cubicBezTo>
                  <a:cubicBezTo>
                    <a:pt x="1638889" y="315424"/>
                    <a:pt x="1547914" y="406400"/>
                    <a:pt x="1435689" y="406400"/>
                  </a:cubicBezTo>
                  <a:lnTo>
                    <a:pt x="203200" y="406400"/>
                  </a:lnTo>
                  <a:cubicBezTo>
                    <a:pt x="90976" y="406400"/>
                    <a:pt x="0" y="315424"/>
                    <a:pt x="0" y="203200"/>
                  </a:cubicBezTo>
                  <a:cubicBezTo>
                    <a:pt x="0" y="90976"/>
                    <a:pt x="90976" y="0"/>
                    <a:pt x="203200" y="0"/>
                  </a:cubicBezTo>
                  <a:close/>
                </a:path>
              </a:pathLst>
            </a:custGeom>
            <a:solidFill>
              <a:schemeClr val="accent4">
                <a:lumMod val="75000"/>
                <a:alpha val="84706"/>
              </a:schemeClr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5B7C7211-7B95-E352-09B4-FF5C05AF923F}"/>
                </a:ext>
              </a:extLst>
            </p:cNvPr>
            <p:cNvSpPr txBox="1"/>
            <p:nvPr/>
          </p:nvSpPr>
          <p:spPr>
            <a:xfrm>
              <a:off x="623413" y="2200655"/>
              <a:ext cx="10945171" cy="215443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6700" dirty="0">
                  <a:ln w="139700">
                    <a:solidFill>
                      <a:schemeClr val="bg1"/>
                    </a:solidFill>
                  </a:ln>
                  <a:solidFill>
                    <a:schemeClr val="bg1"/>
                  </a:solidFill>
                  <a:latin typeface="#9Slide03 IcielPanton Black" panose="00000A00000000000000" pitchFamily="2" charset="0"/>
                </a:rPr>
                <a:t>3. SỬ DỤNG NĂNG LƯỢNG NƯỚC CHẢY</a:t>
              </a:r>
              <a:endParaRPr lang="en-US" sz="6700" dirty="0">
                <a:ln w="139700">
                  <a:solidFill>
                    <a:schemeClr val="bg1"/>
                  </a:solidFill>
                </a:ln>
                <a:solidFill>
                  <a:schemeClr val="bg1"/>
                </a:solidFill>
                <a:latin typeface="#9Slide03 IcielPanton Black" panose="00000A00000000000000" pitchFamily="2" charset="0"/>
              </a:endParaRP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3B6746F5-D98E-1CA0-2C66-18FBF231F04B}"/>
                </a:ext>
              </a:extLst>
            </p:cNvPr>
            <p:cNvSpPr txBox="1"/>
            <p:nvPr/>
          </p:nvSpPr>
          <p:spPr>
            <a:xfrm>
              <a:off x="621889" y="2200655"/>
              <a:ext cx="10945171" cy="215443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6700" dirty="0">
                  <a:gradFill flip="none" rotWithShape="1">
                    <a:gsLst>
                      <a:gs pos="0">
                        <a:schemeClr val="accent4">
                          <a:lumMod val="75000"/>
                          <a:shade val="30000"/>
                          <a:satMod val="115000"/>
                        </a:schemeClr>
                      </a:gs>
                      <a:gs pos="50000">
                        <a:schemeClr val="accent4">
                          <a:lumMod val="75000"/>
                          <a:shade val="67500"/>
                          <a:satMod val="115000"/>
                        </a:schemeClr>
                      </a:gs>
                      <a:gs pos="100000">
                        <a:schemeClr val="accent4">
                          <a:lumMod val="75000"/>
                          <a:shade val="100000"/>
                          <a:satMod val="115000"/>
                        </a:schemeClr>
                      </a:gs>
                    </a:gsLst>
                    <a:path path="circle">
                      <a:fillToRect l="50000" t="50000" r="50000" b="50000"/>
                    </a:path>
                    <a:tileRect/>
                  </a:gradFill>
                  <a:latin typeface="#9Slide03 IcielPanton Black" panose="00000A00000000000000" pitchFamily="2" charset="0"/>
                </a:rPr>
                <a:t>3. SỬ DỤNG NĂNG LƯỢNG NƯỚC CHẢY</a:t>
              </a:r>
              <a:endParaRPr lang="en-US" sz="6700" dirty="0">
                <a:gradFill flip="none" rotWithShape="1">
                  <a:gsLst>
                    <a:gs pos="0">
                      <a:schemeClr val="accent4">
                        <a:lumMod val="75000"/>
                        <a:shade val="30000"/>
                        <a:satMod val="115000"/>
                      </a:schemeClr>
                    </a:gs>
                    <a:gs pos="50000">
                      <a:schemeClr val="accent4">
                        <a:lumMod val="75000"/>
                        <a:shade val="67500"/>
                        <a:satMod val="115000"/>
                      </a:schemeClr>
                    </a:gs>
                    <a:gs pos="100000">
                      <a:schemeClr val="accent4">
                        <a:lumMod val="75000"/>
                        <a:shade val="100000"/>
                        <a:satMod val="115000"/>
                      </a:scheme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latin typeface="#9Slide03 IcielPanton Black" panose="00000A00000000000000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71196067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5D991A41-763B-CA08-ED06-A8020738401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7472" y="282539"/>
            <a:ext cx="676656" cy="676656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29A09C7A-645C-1C43-BAD8-314ADDE4958E}"/>
              </a:ext>
            </a:extLst>
          </p:cNvPr>
          <p:cNvSpPr/>
          <p:nvPr/>
        </p:nvSpPr>
        <p:spPr>
          <a:xfrm>
            <a:off x="1024128" y="355691"/>
            <a:ext cx="1071067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en-GB" sz="36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1. </a:t>
            </a:r>
            <a:r>
              <a:rPr lang="vi-VN" sz="36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Quan sát hình 5 và cho biết con người sử dụng năng lượng nước chảy vào những việc gì trong cuộc sống.</a:t>
            </a:r>
            <a:endParaRPr lang="en-GB" sz="3600" dirty="0">
              <a:solidFill>
                <a:prstClr val="black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5" name="Picture 4" descr="A collage of images of water mills and a water wheel&#10;&#10;Description automatically generated">
            <a:extLst>
              <a:ext uri="{FF2B5EF4-FFF2-40B4-BE49-F238E27FC236}">
                <a16:creationId xmlns:a16="http://schemas.microsoft.com/office/drawing/2014/main" id="{E21D85F8-56C9-926A-8065-2960EEC0A57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9471" y="1583452"/>
            <a:ext cx="7302449" cy="4878949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7C4C7C8D-B6B2-04E1-BC77-D013801AEEC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941433" y="2145792"/>
            <a:ext cx="3793368" cy="43565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72128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5D991A41-763B-CA08-ED06-A8020738401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7472" y="282539"/>
            <a:ext cx="676656" cy="676656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29A09C7A-645C-1C43-BAD8-314ADDE4958E}"/>
              </a:ext>
            </a:extLst>
          </p:cNvPr>
          <p:cNvSpPr/>
          <p:nvPr/>
        </p:nvSpPr>
        <p:spPr>
          <a:xfrm>
            <a:off x="1115569" y="282539"/>
            <a:ext cx="1071067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vi-VN" sz="3600" b="1" dirty="0">
                <a:solidFill>
                  <a:schemeClr val="accent4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Con người sử dụng năng lượng nước chảy vào trong cuộc sống.</a:t>
            </a:r>
            <a:endParaRPr lang="en-GB" sz="3600" b="1" dirty="0">
              <a:solidFill>
                <a:schemeClr val="accent4">
                  <a:lumMod val="75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5" name="Picture 4" descr="A collage of images of water mills and a water wheel&#10;&#10;Description automatically generated">
            <a:extLst>
              <a:ext uri="{FF2B5EF4-FFF2-40B4-BE49-F238E27FC236}">
                <a16:creationId xmlns:a16="http://schemas.microsoft.com/office/drawing/2014/main" id="{E21D85F8-56C9-926A-8065-2960EEC0A57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9920" b="49741"/>
          <a:stretch/>
        </p:blipFill>
        <p:spPr>
          <a:xfrm>
            <a:off x="365759" y="1482868"/>
            <a:ext cx="6839072" cy="458569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grpSp>
        <p:nvGrpSpPr>
          <p:cNvPr id="4" name="Group 3">
            <a:extLst>
              <a:ext uri="{FF2B5EF4-FFF2-40B4-BE49-F238E27FC236}">
                <a16:creationId xmlns:a16="http://schemas.microsoft.com/office/drawing/2014/main" id="{C8722FD1-9AEF-EC01-953A-06C78D9B0F40}"/>
              </a:ext>
            </a:extLst>
          </p:cNvPr>
          <p:cNvGrpSpPr/>
          <p:nvPr/>
        </p:nvGrpSpPr>
        <p:grpSpPr>
          <a:xfrm>
            <a:off x="7108672" y="1859457"/>
            <a:ext cx="4522496" cy="2176096"/>
            <a:chOff x="2511666" y="7661545"/>
            <a:chExt cx="6236727" cy="2176096"/>
          </a:xfrm>
        </p:grpSpPr>
        <p:sp>
          <p:nvSpPr>
            <p:cNvPr id="7" name="Freeform 8">
              <a:extLst>
                <a:ext uri="{FF2B5EF4-FFF2-40B4-BE49-F238E27FC236}">
                  <a16:creationId xmlns:a16="http://schemas.microsoft.com/office/drawing/2014/main" id="{32192E42-31D0-CB95-5124-CA14623991CD}"/>
                </a:ext>
              </a:extLst>
            </p:cNvPr>
            <p:cNvSpPr/>
            <p:nvPr/>
          </p:nvSpPr>
          <p:spPr>
            <a:xfrm>
              <a:off x="2511666" y="7661545"/>
              <a:ext cx="6236727" cy="2176096"/>
            </a:xfrm>
            <a:custGeom>
              <a:avLst/>
              <a:gdLst/>
              <a:ahLst/>
              <a:cxnLst/>
              <a:rect l="l" t="t" r="r" b="b"/>
              <a:pathLst>
                <a:path w="1883181" h="406400">
                  <a:moveTo>
                    <a:pt x="1679981" y="0"/>
                  </a:moveTo>
                  <a:cubicBezTo>
                    <a:pt x="1792205" y="0"/>
                    <a:pt x="1883181" y="90976"/>
                    <a:pt x="1883181" y="203200"/>
                  </a:cubicBezTo>
                  <a:cubicBezTo>
                    <a:pt x="1883181" y="315424"/>
                    <a:pt x="1792205" y="406400"/>
                    <a:pt x="1679981" y="406400"/>
                  </a:cubicBezTo>
                  <a:lnTo>
                    <a:pt x="203200" y="406400"/>
                  </a:lnTo>
                  <a:cubicBezTo>
                    <a:pt x="90976" y="406400"/>
                    <a:pt x="0" y="315424"/>
                    <a:pt x="0" y="203200"/>
                  </a:cubicBezTo>
                  <a:cubicBezTo>
                    <a:pt x="0" y="90976"/>
                    <a:pt x="90976" y="0"/>
                    <a:pt x="203200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A4D4F1">
                    <a:alpha val="71000"/>
                  </a:srgbClr>
                </a:gs>
                <a:gs pos="100000">
                  <a:srgbClr val="C2E2F6"/>
                </a:gs>
              </a:gsLst>
              <a:lin ang="2700000"/>
            </a:gradFill>
          </p:spPr>
          <p:txBody>
            <a:bodyPr/>
            <a:lstStyle/>
            <a:p>
              <a:endParaRPr lang="en-US"/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435665D8-9046-295F-B30F-C99B2BC87613}"/>
                </a:ext>
              </a:extLst>
            </p:cNvPr>
            <p:cNvSpPr/>
            <p:nvPr/>
          </p:nvSpPr>
          <p:spPr>
            <a:xfrm>
              <a:off x="2923813" y="7772636"/>
              <a:ext cx="5578667" cy="193899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just"/>
              <a:r>
                <a:rPr lang="vi-VN" sz="4000" b="1" dirty="0">
                  <a:solidFill>
                    <a:prstClr val="black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Hình 5a: </a:t>
              </a:r>
              <a:r>
                <a:rPr lang="vi-VN" sz="4000" dirty="0">
                  <a:solidFill>
                    <a:prstClr val="black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Làm quay cọn nước, đưa nước về bản.</a:t>
              </a:r>
              <a:endParaRPr lang="en-GB" sz="40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197884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5D991A41-763B-CA08-ED06-A8020738401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7472" y="282539"/>
            <a:ext cx="676656" cy="676656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29A09C7A-645C-1C43-BAD8-314ADDE4958E}"/>
              </a:ext>
            </a:extLst>
          </p:cNvPr>
          <p:cNvSpPr/>
          <p:nvPr/>
        </p:nvSpPr>
        <p:spPr>
          <a:xfrm>
            <a:off x="1115569" y="282539"/>
            <a:ext cx="1071067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vi-VN" sz="3600" b="1" dirty="0">
                <a:solidFill>
                  <a:schemeClr val="accent4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Con người sử dụng năng lượng nước chảy vào trong cuộc sống.</a:t>
            </a:r>
            <a:endParaRPr lang="en-GB" sz="3600" b="1" dirty="0">
              <a:solidFill>
                <a:schemeClr val="accent4">
                  <a:lumMod val="75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5" name="Picture 4" descr="A collage of images of water mills and a water wheel&#10;&#10;Description automatically generated">
            <a:extLst>
              <a:ext uri="{FF2B5EF4-FFF2-40B4-BE49-F238E27FC236}">
                <a16:creationId xmlns:a16="http://schemas.microsoft.com/office/drawing/2014/main" id="{E21D85F8-56C9-926A-8065-2960EEC0A57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530" t="-623" r="-1094" b="48994"/>
          <a:stretch/>
        </p:blipFill>
        <p:spPr>
          <a:xfrm>
            <a:off x="347472" y="1719071"/>
            <a:ext cx="6108884" cy="408659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grpSp>
        <p:nvGrpSpPr>
          <p:cNvPr id="4" name="Group 3">
            <a:extLst>
              <a:ext uri="{FF2B5EF4-FFF2-40B4-BE49-F238E27FC236}">
                <a16:creationId xmlns:a16="http://schemas.microsoft.com/office/drawing/2014/main" id="{C8722FD1-9AEF-EC01-953A-06C78D9B0F40}"/>
              </a:ext>
            </a:extLst>
          </p:cNvPr>
          <p:cNvGrpSpPr/>
          <p:nvPr/>
        </p:nvGrpSpPr>
        <p:grpSpPr>
          <a:xfrm>
            <a:off x="6517165" y="2249601"/>
            <a:ext cx="5010912" cy="2273632"/>
            <a:chOff x="2511666" y="7661545"/>
            <a:chExt cx="6236727" cy="2273632"/>
          </a:xfrm>
        </p:grpSpPr>
        <p:sp>
          <p:nvSpPr>
            <p:cNvPr id="7" name="Freeform 8">
              <a:extLst>
                <a:ext uri="{FF2B5EF4-FFF2-40B4-BE49-F238E27FC236}">
                  <a16:creationId xmlns:a16="http://schemas.microsoft.com/office/drawing/2014/main" id="{32192E42-31D0-CB95-5124-CA14623991CD}"/>
                </a:ext>
              </a:extLst>
            </p:cNvPr>
            <p:cNvSpPr/>
            <p:nvPr/>
          </p:nvSpPr>
          <p:spPr>
            <a:xfrm>
              <a:off x="2511666" y="7661545"/>
              <a:ext cx="6236727" cy="2273632"/>
            </a:xfrm>
            <a:custGeom>
              <a:avLst/>
              <a:gdLst/>
              <a:ahLst/>
              <a:cxnLst/>
              <a:rect l="l" t="t" r="r" b="b"/>
              <a:pathLst>
                <a:path w="1883181" h="406400">
                  <a:moveTo>
                    <a:pt x="1679981" y="0"/>
                  </a:moveTo>
                  <a:cubicBezTo>
                    <a:pt x="1792205" y="0"/>
                    <a:pt x="1883181" y="90976"/>
                    <a:pt x="1883181" y="203200"/>
                  </a:cubicBezTo>
                  <a:cubicBezTo>
                    <a:pt x="1883181" y="315424"/>
                    <a:pt x="1792205" y="406400"/>
                    <a:pt x="1679981" y="406400"/>
                  </a:cubicBezTo>
                  <a:lnTo>
                    <a:pt x="203200" y="406400"/>
                  </a:lnTo>
                  <a:cubicBezTo>
                    <a:pt x="90976" y="406400"/>
                    <a:pt x="0" y="315424"/>
                    <a:pt x="0" y="203200"/>
                  </a:cubicBezTo>
                  <a:cubicBezTo>
                    <a:pt x="0" y="90976"/>
                    <a:pt x="90976" y="0"/>
                    <a:pt x="203200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A4D4F1">
                    <a:alpha val="71000"/>
                  </a:srgbClr>
                </a:gs>
                <a:gs pos="100000">
                  <a:srgbClr val="C2E2F6"/>
                </a:gs>
              </a:gsLst>
              <a:lin ang="2700000"/>
            </a:gradFill>
          </p:spPr>
          <p:txBody>
            <a:bodyPr/>
            <a:lstStyle/>
            <a:p>
              <a:endParaRPr lang="en-US"/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435665D8-9046-295F-B30F-C99B2BC87613}"/>
                </a:ext>
              </a:extLst>
            </p:cNvPr>
            <p:cNvSpPr/>
            <p:nvPr/>
          </p:nvSpPr>
          <p:spPr>
            <a:xfrm>
              <a:off x="2923812" y="7772636"/>
              <a:ext cx="5578667" cy="193899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just"/>
              <a:r>
                <a:rPr lang="vi-VN" sz="4000" b="1" dirty="0">
                  <a:solidFill>
                    <a:prstClr val="black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Hình 5b: </a:t>
              </a:r>
              <a:r>
                <a:rPr lang="vi-VN" sz="4000" dirty="0">
                  <a:solidFill>
                    <a:prstClr val="black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Chạy máy phát điện ở nhà máy thuỷ điện.</a:t>
              </a:r>
              <a:endParaRPr lang="en-GB" sz="40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4939582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5D991A41-763B-CA08-ED06-A8020738401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7472" y="282539"/>
            <a:ext cx="676656" cy="676656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29A09C7A-645C-1C43-BAD8-314ADDE4958E}"/>
              </a:ext>
            </a:extLst>
          </p:cNvPr>
          <p:cNvSpPr/>
          <p:nvPr/>
        </p:nvSpPr>
        <p:spPr>
          <a:xfrm>
            <a:off x="1115569" y="282539"/>
            <a:ext cx="1071067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vi-VN" sz="3600" b="1" dirty="0">
                <a:solidFill>
                  <a:schemeClr val="accent4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Con người sử dụng năng lượng nước chảy vào trong cuộc sống.</a:t>
            </a:r>
            <a:endParaRPr lang="en-GB" sz="3600" b="1" dirty="0">
              <a:solidFill>
                <a:schemeClr val="accent4">
                  <a:lumMod val="75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5" name="Picture 4" descr="A collage of images of water mills and a water wheel&#10;&#10;Description automatically generated">
            <a:extLst>
              <a:ext uri="{FF2B5EF4-FFF2-40B4-BE49-F238E27FC236}">
                <a16:creationId xmlns:a16="http://schemas.microsoft.com/office/drawing/2014/main" id="{E21D85F8-56C9-926A-8065-2960EEC0A57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" t="49120" r="49568" b="-749"/>
          <a:stretch/>
        </p:blipFill>
        <p:spPr>
          <a:xfrm>
            <a:off x="379482" y="1594664"/>
            <a:ext cx="5972113" cy="408659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grpSp>
        <p:nvGrpSpPr>
          <p:cNvPr id="4" name="Group 3">
            <a:extLst>
              <a:ext uri="{FF2B5EF4-FFF2-40B4-BE49-F238E27FC236}">
                <a16:creationId xmlns:a16="http://schemas.microsoft.com/office/drawing/2014/main" id="{C8722FD1-9AEF-EC01-953A-06C78D9B0F40}"/>
              </a:ext>
            </a:extLst>
          </p:cNvPr>
          <p:cNvGrpSpPr/>
          <p:nvPr/>
        </p:nvGrpSpPr>
        <p:grpSpPr>
          <a:xfrm>
            <a:off x="6470905" y="2030145"/>
            <a:ext cx="5010912" cy="2273632"/>
            <a:chOff x="2454089" y="7442089"/>
            <a:chExt cx="6236727" cy="2273632"/>
          </a:xfrm>
        </p:grpSpPr>
        <p:sp>
          <p:nvSpPr>
            <p:cNvPr id="7" name="Freeform 8">
              <a:extLst>
                <a:ext uri="{FF2B5EF4-FFF2-40B4-BE49-F238E27FC236}">
                  <a16:creationId xmlns:a16="http://schemas.microsoft.com/office/drawing/2014/main" id="{32192E42-31D0-CB95-5124-CA14623991CD}"/>
                </a:ext>
              </a:extLst>
            </p:cNvPr>
            <p:cNvSpPr/>
            <p:nvPr/>
          </p:nvSpPr>
          <p:spPr>
            <a:xfrm>
              <a:off x="2454089" y="7442089"/>
              <a:ext cx="6236727" cy="2273632"/>
            </a:xfrm>
            <a:custGeom>
              <a:avLst/>
              <a:gdLst/>
              <a:ahLst/>
              <a:cxnLst/>
              <a:rect l="l" t="t" r="r" b="b"/>
              <a:pathLst>
                <a:path w="1883181" h="406400">
                  <a:moveTo>
                    <a:pt x="1679981" y="0"/>
                  </a:moveTo>
                  <a:cubicBezTo>
                    <a:pt x="1792205" y="0"/>
                    <a:pt x="1883181" y="90976"/>
                    <a:pt x="1883181" y="203200"/>
                  </a:cubicBezTo>
                  <a:cubicBezTo>
                    <a:pt x="1883181" y="315424"/>
                    <a:pt x="1792205" y="406400"/>
                    <a:pt x="1679981" y="406400"/>
                  </a:cubicBezTo>
                  <a:lnTo>
                    <a:pt x="203200" y="406400"/>
                  </a:lnTo>
                  <a:cubicBezTo>
                    <a:pt x="90976" y="406400"/>
                    <a:pt x="0" y="315424"/>
                    <a:pt x="0" y="203200"/>
                  </a:cubicBezTo>
                  <a:cubicBezTo>
                    <a:pt x="0" y="90976"/>
                    <a:pt x="90976" y="0"/>
                    <a:pt x="203200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A4D4F1">
                    <a:alpha val="71000"/>
                  </a:srgbClr>
                </a:gs>
                <a:gs pos="100000">
                  <a:srgbClr val="C2E2F6"/>
                </a:gs>
              </a:gsLst>
              <a:lin ang="2700000"/>
            </a:gradFill>
          </p:spPr>
          <p:txBody>
            <a:bodyPr/>
            <a:lstStyle/>
            <a:p>
              <a:endParaRPr lang="en-US"/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435665D8-9046-295F-B30F-C99B2BC87613}"/>
                </a:ext>
              </a:extLst>
            </p:cNvPr>
            <p:cNvSpPr/>
            <p:nvPr/>
          </p:nvSpPr>
          <p:spPr>
            <a:xfrm>
              <a:off x="2923812" y="7772636"/>
              <a:ext cx="5578667" cy="70788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just"/>
              <a:r>
                <a:rPr lang="vi-VN" sz="4000" b="1" dirty="0">
                  <a:solidFill>
                    <a:prstClr val="black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Hình 5c: </a:t>
              </a:r>
              <a:r>
                <a:rPr lang="vi-VN" sz="4000" dirty="0">
                  <a:solidFill>
                    <a:prstClr val="black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Giã gạo.</a:t>
              </a:r>
              <a:endParaRPr lang="en-GB" sz="40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4228775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5D991A41-763B-CA08-ED06-A8020738401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7472" y="282539"/>
            <a:ext cx="676656" cy="676656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29A09C7A-645C-1C43-BAD8-314ADDE4958E}"/>
              </a:ext>
            </a:extLst>
          </p:cNvPr>
          <p:cNvSpPr/>
          <p:nvPr/>
        </p:nvSpPr>
        <p:spPr>
          <a:xfrm>
            <a:off x="1115569" y="282539"/>
            <a:ext cx="1071067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vi-VN" sz="3600" b="1" dirty="0">
                <a:solidFill>
                  <a:schemeClr val="accent4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Con người sử dụng năng lượng nước chảy vào trong cuộc sống.</a:t>
            </a:r>
            <a:endParaRPr lang="en-GB" sz="3600" b="1" dirty="0">
              <a:solidFill>
                <a:schemeClr val="accent4">
                  <a:lumMod val="75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5" name="Picture 4" descr="A collage of images of water mills and a water wheel&#10;&#10;Description automatically generated">
            <a:extLst>
              <a:ext uri="{FF2B5EF4-FFF2-40B4-BE49-F238E27FC236}">
                <a16:creationId xmlns:a16="http://schemas.microsoft.com/office/drawing/2014/main" id="{E21D85F8-56C9-926A-8065-2960EEC0A57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590" t="50044" r="-1908" b="-1673"/>
          <a:stretch/>
        </p:blipFill>
        <p:spPr>
          <a:xfrm>
            <a:off x="347472" y="1753160"/>
            <a:ext cx="6198193" cy="408659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grpSp>
        <p:nvGrpSpPr>
          <p:cNvPr id="4" name="Group 3">
            <a:extLst>
              <a:ext uri="{FF2B5EF4-FFF2-40B4-BE49-F238E27FC236}">
                <a16:creationId xmlns:a16="http://schemas.microsoft.com/office/drawing/2014/main" id="{C8722FD1-9AEF-EC01-953A-06C78D9B0F40}"/>
              </a:ext>
            </a:extLst>
          </p:cNvPr>
          <p:cNvGrpSpPr/>
          <p:nvPr/>
        </p:nvGrpSpPr>
        <p:grpSpPr>
          <a:xfrm>
            <a:off x="6452618" y="2399337"/>
            <a:ext cx="5373623" cy="2550616"/>
            <a:chOff x="2356220" y="7165105"/>
            <a:chExt cx="6236727" cy="2550616"/>
          </a:xfrm>
        </p:grpSpPr>
        <p:sp>
          <p:nvSpPr>
            <p:cNvPr id="7" name="Freeform 8">
              <a:extLst>
                <a:ext uri="{FF2B5EF4-FFF2-40B4-BE49-F238E27FC236}">
                  <a16:creationId xmlns:a16="http://schemas.microsoft.com/office/drawing/2014/main" id="{32192E42-31D0-CB95-5124-CA14623991CD}"/>
                </a:ext>
              </a:extLst>
            </p:cNvPr>
            <p:cNvSpPr/>
            <p:nvPr/>
          </p:nvSpPr>
          <p:spPr>
            <a:xfrm>
              <a:off x="2356220" y="7165105"/>
              <a:ext cx="6236727" cy="2550616"/>
            </a:xfrm>
            <a:custGeom>
              <a:avLst/>
              <a:gdLst/>
              <a:ahLst/>
              <a:cxnLst/>
              <a:rect l="l" t="t" r="r" b="b"/>
              <a:pathLst>
                <a:path w="1883181" h="406400">
                  <a:moveTo>
                    <a:pt x="1679981" y="0"/>
                  </a:moveTo>
                  <a:cubicBezTo>
                    <a:pt x="1792205" y="0"/>
                    <a:pt x="1883181" y="90976"/>
                    <a:pt x="1883181" y="203200"/>
                  </a:cubicBezTo>
                  <a:cubicBezTo>
                    <a:pt x="1883181" y="315424"/>
                    <a:pt x="1792205" y="406400"/>
                    <a:pt x="1679981" y="406400"/>
                  </a:cubicBezTo>
                  <a:lnTo>
                    <a:pt x="203200" y="406400"/>
                  </a:lnTo>
                  <a:cubicBezTo>
                    <a:pt x="90976" y="406400"/>
                    <a:pt x="0" y="315424"/>
                    <a:pt x="0" y="203200"/>
                  </a:cubicBezTo>
                  <a:cubicBezTo>
                    <a:pt x="0" y="90976"/>
                    <a:pt x="90976" y="0"/>
                    <a:pt x="203200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A4D4F1">
                    <a:alpha val="71000"/>
                  </a:srgbClr>
                </a:gs>
                <a:gs pos="100000">
                  <a:srgbClr val="C2E2F6"/>
                </a:gs>
              </a:gsLst>
              <a:lin ang="2700000"/>
            </a:gradFill>
          </p:spPr>
          <p:txBody>
            <a:bodyPr/>
            <a:lstStyle/>
            <a:p>
              <a:endParaRPr lang="en-US"/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435665D8-9046-295F-B30F-C99B2BC87613}"/>
                </a:ext>
              </a:extLst>
            </p:cNvPr>
            <p:cNvSpPr/>
            <p:nvPr/>
          </p:nvSpPr>
          <p:spPr>
            <a:xfrm>
              <a:off x="2540858" y="7442089"/>
              <a:ext cx="5867452" cy="193899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just"/>
              <a:r>
                <a:rPr lang="vi-VN" sz="4000" b="1" dirty="0">
                  <a:solidFill>
                    <a:prstClr val="black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Hình 5d: </a:t>
              </a:r>
              <a:r>
                <a:rPr lang="vi-VN" sz="4000" dirty="0">
                  <a:solidFill>
                    <a:prstClr val="black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Vận chuyển tre, gỗ,… trên sông từ thượng nguồn về xuôi.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6880122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244358BD-17B7-7C78-3FA1-FBFC86F3995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7472" y="282539"/>
            <a:ext cx="676656" cy="676656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7F101F6C-DB19-0AB8-43C9-1949C3D22FC2}"/>
              </a:ext>
            </a:extLst>
          </p:cNvPr>
          <p:cNvSpPr/>
          <p:nvPr/>
        </p:nvSpPr>
        <p:spPr>
          <a:xfrm>
            <a:off x="1024128" y="355691"/>
            <a:ext cx="10710672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vi-VN" sz="36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2. Chia sẻ với bạn:</a:t>
            </a:r>
          </a:p>
          <a:p>
            <a:pPr marL="571500" lvl="0" indent="-571500" algn="just">
              <a:buFontTx/>
              <a:buChar char="-"/>
            </a:pPr>
            <a:r>
              <a:rPr lang="vi-VN" sz="36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Ở địa phương em, năng lượng nước chảy được sử dụng vào những việc gì?</a:t>
            </a:r>
          </a:p>
          <a:p>
            <a:pPr marL="571500" lvl="0" indent="-571500" algn="just">
              <a:buFontTx/>
              <a:buChar char="-"/>
            </a:pPr>
            <a:r>
              <a:rPr lang="vi-VN" sz="36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Những lợi ích của năng lượng nước chảy đối với con người.</a:t>
            </a:r>
            <a:endParaRPr lang="en-GB" sz="3600" dirty="0">
              <a:solidFill>
                <a:prstClr val="black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5" name="Picture 4" descr="A group of kids sitting at a table&#10;&#10;Description automatically generated">
            <a:extLst>
              <a:ext uri="{FF2B5EF4-FFF2-40B4-BE49-F238E27FC236}">
                <a16:creationId xmlns:a16="http://schemas.microsoft.com/office/drawing/2014/main" id="{EA0D8533-B4C2-C9ED-BF58-00ABF3049AE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0850" y="3029880"/>
            <a:ext cx="5270300" cy="35964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81961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20705418-3FB6-4411-07D6-5470051C35B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27706" y="242849"/>
            <a:ext cx="6268364" cy="966282"/>
          </a:xfrm>
          <a:prstGeom prst="rect">
            <a:avLst/>
          </a:prstGeom>
        </p:spPr>
      </p:pic>
      <p:pic>
        <p:nvPicPr>
          <p:cNvPr id="3" name="Picture 2" descr="A group of kids sitting at a table&#10;&#10;Description automatically generated">
            <a:extLst>
              <a:ext uri="{FF2B5EF4-FFF2-40B4-BE49-F238E27FC236}">
                <a16:creationId xmlns:a16="http://schemas.microsoft.com/office/drawing/2014/main" id="{9BC67A11-D336-8C5C-371B-8483C00F1CB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890" y="3230880"/>
            <a:ext cx="4832823" cy="3297935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C78A008F-7D72-F969-CA48-1D588EFD27DD}"/>
              </a:ext>
            </a:extLst>
          </p:cNvPr>
          <p:cNvSpPr/>
          <p:nvPr/>
        </p:nvSpPr>
        <p:spPr>
          <a:xfrm>
            <a:off x="351890" y="1209131"/>
            <a:ext cx="1141339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vi-VN" sz="36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- Làm việc nhóm 4. Thảo luận theo các nhiệm vụ trong SGK và ghi kết quả vào phiếu học tập.</a:t>
            </a:r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80B3ECAF-26DA-5861-23B5-311363D6571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97795278"/>
              </p:ext>
            </p:extLst>
          </p:nvPr>
        </p:nvGraphicFramePr>
        <p:xfrm>
          <a:off x="5535168" y="2706759"/>
          <a:ext cx="6230112" cy="3822056"/>
        </p:xfrm>
        <a:graphic>
          <a:graphicData uri="http://schemas.openxmlformats.org/drawingml/2006/table">
            <a:tbl>
              <a:tblPr firstRow="1" bandRow="1">
                <a:tableStyleId>{C4B1156A-380E-4F78-BDF5-A606A8083BF9}</a:tableStyleId>
              </a:tblPr>
              <a:tblGrid>
                <a:gridCol w="3535680">
                  <a:extLst>
                    <a:ext uri="{9D8B030D-6E8A-4147-A177-3AD203B41FA5}">
                      <a16:colId xmlns:a16="http://schemas.microsoft.com/office/drawing/2014/main" val="3134747524"/>
                    </a:ext>
                  </a:extLst>
                </a:gridCol>
                <a:gridCol w="2694432">
                  <a:extLst>
                    <a:ext uri="{9D8B030D-6E8A-4147-A177-3AD203B41FA5}">
                      <a16:colId xmlns:a16="http://schemas.microsoft.com/office/drawing/2014/main" val="1254333811"/>
                    </a:ext>
                  </a:extLst>
                </a:gridCol>
              </a:tblGrid>
              <a:tr h="719294">
                <a:tc gridSpan="2">
                  <a:txBody>
                    <a:bodyPr/>
                    <a:lstStyle/>
                    <a:p>
                      <a:pPr algn="ctr"/>
                      <a:r>
                        <a:rPr lang="vi-VN" sz="2800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PHIẾU HỌC TẬP</a:t>
                      </a:r>
                      <a:endParaRPr lang="en-US" sz="2800" dirty="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71642518"/>
                  </a:ext>
                </a:extLst>
              </a:tr>
              <a:tr h="719294">
                <a:tc>
                  <a:txBody>
                    <a:bodyPr/>
                    <a:lstStyle/>
                    <a:p>
                      <a:pPr algn="ctr"/>
                      <a:r>
                        <a:rPr lang="vi-VN" sz="2800" b="1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Việc sử dụng năng lượng nước chảy</a:t>
                      </a:r>
                      <a:endParaRPr lang="en-US" sz="2800" b="1" dirty="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b="1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Lợi ích</a:t>
                      </a:r>
                      <a:endParaRPr lang="en-US" sz="2800" b="1" dirty="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98359319"/>
                  </a:ext>
                </a:extLst>
              </a:tr>
              <a:tr h="719294">
                <a:tc>
                  <a:txBody>
                    <a:bodyPr/>
                    <a:lstStyle/>
                    <a:p>
                      <a:pPr algn="ctr"/>
                      <a:r>
                        <a:rPr lang="vi-VN" sz="2800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..........................................</a:t>
                      </a:r>
                      <a:endParaRPr lang="en-US" sz="2800" dirty="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/>
                      <a:r>
                        <a:rPr lang="vi-VN" sz="2800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..............................</a:t>
                      </a:r>
                    </a:p>
                    <a:p>
                      <a:pPr algn="ctr"/>
                      <a:r>
                        <a:rPr lang="vi-VN" sz="2800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..............................</a:t>
                      </a:r>
                    </a:p>
                    <a:p>
                      <a:pPr algn="ctr"/>
                      <a:r>
                        <a:rPr lang="vi-VN" sz="2800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...............................</a:t>
                      </a:r>
                      <a:endParaRPr lang="en-US" sz="2800" dirty="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46379798"/>
                  </a:ext>
                </a:extLst>
              </a:tr>
              <a:tr h="719294">
                <a:tc>
                  <a:txBody>
                    <a:bodyPr/>
                    <a:lstStyle/>
                    <a:p>
                      <a:pPr algn="ctr"/>
                      <a:r>
                        <a:rPr lang="vi-VN" sz="2800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...........................................</a:t>
                      </a:r>
                      <a:endParaRPr lang="en-US" sz="2800" dirty="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98737967"/>
                  </a:ext>
                </a:extLst>
              </a:tr>
              <a:tr h="719294">
                <a:tc>
                  <a:txBody>
                    <a:bodyPr/>
                    <a:lstStyle/>
                    <a:p>
                      <a:pPr algn="ctr"/>
                      <a:r>
                        <a:rPr lang="vi-VN" sz="2800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............................................</a:t>
                      </a:r>
                      <a:endParaRPr lang="en-US" sz="2800" dirty="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173038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588841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312</TotalTime>
  <Words>220</Words>
  <Application>Microsoft Office PowerPoint</Application>
  <PresentationFormat>Widescreen</PresentationFormat>
  <Paragraphs>24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7" baseType="lpstr">
      <vt:lpstr>#9Slide03 IcielPanton Black</vt:lpstr>
      <vt:lpstr>Aptos</vt:lpstr>
      <vt:lpstr>Aptos Display</vt:lpstr>
      <vt:lpstr>Arial</vt:lpstr>
      <vt:lpstr>Cambria</vt:lpstr>
      <vt:lpstr>SVN-Newton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Trần Thị Bích</dc:creator>
  <cp:lastModifiedBy>Administrator</cp:lastModifiedBy>
  <cp:revision>5</cp:revision>
  <dcterms:created xsi:type="dcterms:W3CDTF">2024-10-06T11:54:27Z</dcterms:created>
  <dcterms:modified xsi:type="dcterms:W3CDTF">2024-11-27T02:24:03Z</dcterms:modified>
</cp:coreProperties>
</file>