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62BA-526E-0B20-B414-1FD83FF33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9FD0A-E3CF-E214-EBD3-C2AD89775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E43A-9BDD-B647-B7BF-D1747F1C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66AFD-2E5F-3F44-0C0C-040F23F5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546C-6515-8AD9-8CFD-89131DAC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42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B5C9-924D-9063-6542-566257D1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FFA96-C1BD-1BC6-2C5A-E1E0D2631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757D7-2007-1BA7-5A86-7A7B1683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667D3-13DE-B25D-23CA-2EDB5988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3AE0-AF2D-6C56-BC94-0D059CC6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4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6CBD5-BAD2-CA77-A0C5-F2635CCD7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400FB-68BF-9288-76EA-74641556E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3E87-6196-1420-99EA-775CAF82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D806-0378-F53E-9DDD-B85DF337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24499-CFF5-F03F-AC39-74A69F2A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06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5437-53AA-7A19-C3DD-AE014EFE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8199A-698F-BCCD-116A-9DA0D842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A14A1-467A-1586-A49C-E51C52E7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4CCC-BFE3-92D5-967F-8C883D16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9C765-B969-1EB9-5923-06F92894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07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EBFD-2881-0655-F332-09AB16D2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9D234-C39F-2A00-C2CF-35374D900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B2831-D36E-5FDA-5032-B850D3AC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27316-3F0C-FF59-D921-ADFEC7BE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B08C-B5F5-B5D1-87C4-D3F9601A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64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5A4B-3D5E-21EF-6527-B47E6F9E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97F3C-90ED-7CA4-D49C-D213A85D7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DC61E-3320-9522-799D-E9EE0ED6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0D124-0569-56C4-628A-20E2A4A3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8B311-09CF-BBB5-FCD7-C69524FD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BE9F0-8CC9-142E-7A27-A4DE5796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89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6DDB1-2D7E-045F-39F3-96A228BA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A0523-5577-F375-ABA8-7E886406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9BCDB-607A-7E11-5AD7-EA138B838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3539C-BE78-CB7B-2B40-EA0718621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5F6B0-D9F2-487C-9A8F-5257472E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41E1C-8725-FD5B-C3FE-C7E701C1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AAA85-EAEC-91DB-8AAD-005D7236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C8A95-1FA4-B034-8CDE-4AD6D878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99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89EA-C00C-2481-154C-89B55E64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94A1F-F806-8442-EC08-91583D68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E70C8-B5E3-F5A3-E982-14227617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CEAD4-9B8E-7465-E1DD-C15230D9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9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99DD7-EDC6-094C-7873-C55D2775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0A3E0-EF8C-0882-705F-4621E80D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A076C-E723-1CDC-3413-C2EAD996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24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55FE-3C95-FBBE-A0A0-F0255893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7705-EE5D-D2E8-E448-5F259A9F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5A1F9-9653-FC21-D05C-083973B0F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5D21C-529D-FD87-786E-E83209A4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0B0E6-0F5C-49D9-67C1-06AE5BB6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17CE2-F5C1-3E94-44EB-E5F8797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62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68D5-350C-1308-2E05-270B9C50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C1AB4-89E1-0DD7-99CC-AA12C4A43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3DFEF-6C4C-4E37-6436-98CE86C6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D0F60-B794-1098-5679-00CDBE02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35CA5-8415-4352-A7EF-7D165585AFB0}" type="datetimeFigureOut">
              <a:rPr lang="en-SG" smtClean="0"/>
              <a:t>27/11/2024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9D559-6F61-60F0-DFDC-8DD32856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36BF5-4363-72E7-BCAC-40AF87F5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9D0986-5167-475D-9B1E-362337C7A4F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1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F746FDED-F454-D589-D796-3A2D0883872D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100259-3D61-CF7D-1C49-A063BA1C84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5B3FF5-F37F-273F-179A-6AA1FE28DF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4F46CA0C-E753-7260-FDC1-1C404C271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E7B0F0F-7EA7-F582-87FF-8635BD0E4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A1EE35A-11F6-1DE4-4C8E-D11D2F57E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399386D9-25A7-83C8-E6C2-AD6C997FE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817BB983-28B2-AD7B-2806-CB74F23B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F721B5CC-BA1C-2A77-EE9E-4D2C013B7D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45232C5A-41C4-2FB4-8251-1A8032C5AC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28AE4AA-E1B4-C89D-6BA4-2AD25A323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26" name="Hình ảnh 31">
            <a:extLst>
              <a:ext uri="{FF2B5EF4-FFF2-40B4-BE49-F238E27FC236}">
                <a16:creationId xmlns:a16="http://schemas.microsoft.com/office/drawing/2014/main" id="{FD961B08-9427-1D3D-FBC4-9347DB2757D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857326" y="-90820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235" y="-235705"/>
            <a:ext cx="1523956" cy="16783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0D1AF9-F14B-3670-EC9F-8760CC1C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819" y="4028380"/>
            <a:ext cx="4618663" cy="884100"/>
          </a:xfrm>
          <a:prstGeom prst="rect">
            <a:avLst/>
          </a:prstGeom>
        </p:spPr>
      </p:pic>
      <p:pic>
        <p:nvPicPr>
          <p:cNvPr id="29" name="图片 16">
            <a:extLst>
              <a:ext uri="{FF2B5EF4-FFF2-40B4-BE49-F238E27FC236}">
                <a16:creationId xmlns:a16="http://schemas.microsoft.com/office/drawing/2014/main" id="{2B39A386-89E4-516F-508A-6C8B2B530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66" t="38883" r="11064" b="5834"/>
          <a:stretch/>
        </p:blipFill>
        <p:spPr>
          <a:xfrm rot="764364">
            <a:off x="9090901" y="4164036"/>
            <a:ext cx="2707729" cy="2915762"/>
          </a:xfrm>
          <a:custGeom>
            <a:avLst/>
            <a:gdLst>
              <a:gd name="connsiteX0" fmla="*/ 0 w 2758440"/>
              <a:gd name="connsiteY0" fmla="*/ 0 h 3032760"/>
              <a:gd name="connsiteX1" fmla="*/ 1960880 w 2758440"/>
              <a:gd name="connsiteY1" fmla="*/ 0 h 3032760"/>
              <a:gd name="connsiteX2" fmla="*/ 2468880 w 2758440"/>
              <a:gd name="connsiteY2" fmla="*/ 876300 h 3032760"/>
              <a:gd name="connsiteX3" fmla="*/ 2758440 w 2758440"/>
              <a:gd name="connsiteY3" fmla="*/ 1041763 h 3032760"/>
              <a:gd name="connsiteX4" fmla="*/ 2758440 w 2758440"/>
              <a:gd name="connsiteY4" fmla="*/ 3032760 h 3032760"/>
              <a:gd name="connsiteX5" fmla="*/ 0 w 2758440"/>
              <a:gd name="connsiteY5" fmla="*/ 303276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440" h="3032760">
                <a:moveTo>
                  <a:pt x="0" y="0"/>
                </a:moveTo>
                <a:lnTo>
                  <a:pt x="1960880" y="0"/>
                </a:lnTo>
                <a:lnTo>
                  <a:pt x="2468880" y="876300"/>
                </a:lnTo>
                <a:lnTo>
                  <a:pt x="2758440" y="1041763"/>
                </a:lnTo>
                <a:lnTo>
                  <a:pt x="2758440" y="3032760"/>
                </a:lnTo>
                <a:lnTo>
                  <a:pt x="0" y="303276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44420FA-FF03-5D39-8E9C-B871C240D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5948" y="215422"/>
            <a:ext cx="12192000" cy="36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01385E-8BAE-43A0-1174-9701D31A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091"/>
            <a:ext cx="12192000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images of people flying a kite&#10;&#10;Description automatically generated">
            <a:extLst>
              <a:ext uri="{FF2B5EF4-FFF2-40B4-BE49-F238E27FC236}">
                <a16:creationId xmlns:a16="http://schemas.microsoft.com/office/drawing/2014/main" id="{98ACFEAC-34CD-9770-E7C4-DFDE4A4A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160144"/>
            <a:ext cx="9727456" cy="5812156"/>
          </a:xfrm>
          <a:prstGeom prst="rect">
            <a:avLst/>
          </a:prstGeom>
        </p:spPr>
      </p:pic>
      <p:sp>
        <p:nvSpPr>
          <p:cNvPr id="12" name="矩形: 圆角 4">
            <a:extLst>
              <a:ext uri="{FF2B5EF4-FFF2-40B4-BE49-F238E27FC236}">
                <a16:creationId xmlns:a16="http://schemas.microsoft.com/office/drawing/2014/main" id="{03220AD6-5B34-402C-825B-4F4B4D89B0A4}"/>
              </a:ext>
            </a:extLst>
          </p:cNvPr>
          <p:cNvSpPr/>
          <p:nvPr/>
        </p:nvSpPr>
        <p:spPr>
          <a:xfrm>
            <a:off x="381744" y="101600"/>
            <a:ext cx="11200656" cy="1045844"/>
          </a:xfrm>
          <a:prstGeom prst="roundRect">
            <a:avLst/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SG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sống.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C5BC3E-F600-7D5C-9D10-AD916A20F873}"/>
              </a:ext>
            </a:extLst>
          </p:cNvPr>
          <p:cNvSpPr/>
          <p:nvPr/>
        </p:nvSpPr>
        <p:spPr>
          <a:xfrm>
            <a:off x="424543" y="849085"/>
            <a:ext cx="10596779" cy="55952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91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04E9E1E6-D791-C69B-E9B6-8774C50C7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5" y="1023257"/>
            <a:ext cx="8199339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C5BC3E-F600-7D5C-9D10-AD916A20F873}"/>
              </a:ext>
            </a:extLst>
          </p:cNvPr>
          <p:cNvSpPr/>
          <p:nvPr/>
        </p:nvSpPr>
        <p:spPr>
          <a:xfrm>
            <a:off x="613140" y="751115"/>
            <a:ext cx="10596779" cy="591094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91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19298786-9191-85F8-740B-50D08315D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5"/>
          <a:stretch/>
        </p:blipFill>
        <p:spPr>
          <a:xfrm>
            <a:off x="1818003" y="2371509"/>
            <a:ext cx="8199339" cy="4386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4EEF1-0E91-24B7-B6A0-ED0ECCD0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27" y="751115"/>
            <a:ext cx="8998946" cy="18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4">
            <a:extLst>
              <a:ext uri="{FF2B5EF4-FFF2-40B4-BE49-F238E27FC236}">
                <a16:creationId xmlns:a16="http://schemas.microsoft.com/office/drawing/2014/main" id="{03220AD6-5B34-402C-825B-4F4B4D89B0A4}"/>
              </a:ext>
            </a:extLst>
          </p:cNvPr>
          <p:cNvSpPr/>
          <p:nvPr/>
        </p:nvSpPr>
        <p:spPr>
          <a:xfrm>
            <a:off x="904259" y="177800"/>
            <a:ext cx="9727456" cy="627743"/>
          </a:xfrm>
          <a:prstGeom prst="roundRect">
            <a:avLst/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người sử dụng năng lượng gió vào: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0C4103-04EB-67C2-169F-2021122D7C93}"/>
              </a:ext>
            </a:extLst>
          </p:cNvPr>
          <p:cNvGrpSpPr/>
          <p:nvPr/>
        </p:nvGrpSpPr>
        <p:grpSpPr>
          <a:xfrm>
            <a:off x="8403772" y="5259508"/>
            <a:ext cx="2057400" cy="741603"/>
            <a:chOff x="1757281" y="2622291"/>
            <a:chExt cx="6723433" cy="59134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DC417CC-B08F-B5D6-E6E1-90F291ADC2EA}"/>
                </a:ext>
              </a:extLst>
            </p:cNvPr>
            <p:cNvSpPr/>
            <p:nvPr/>
          </p:nvSpPr>
          <p:spPr>
            <a:xfrm>
              <a:off x="1757281" y="2622291"/>
              <a:ext cx="6723433" cy="59134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3AD913-0349-8E23-EE16-31A12DBD6C8C}"/>
                </a:ext>
              </a:extLst>
            </p:cNvPr>
            <p:cNvSpPr txBox="1"/>
            <p:nvPr/>
          </p:nvSpPr>
          <p:spPr>
            <a:xfrm>
              <a:off x="2563400" y="2671325"/>
              <a:ext cx="5111195" cy="466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ê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thóc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 descr="A collage of images of people flying a kite&#10;&#10;Description automatically generated">
            <a:extLst>
              <a:ext uri="{FF2B5EF4-FFF2-40B4-BE49-F238E27FC236}">
                <a16:creationId xmlns:a16="http://schemas.microsoft.com/office/drawing/2014/main" id="{98ACFEAC-34CD-9770-E7C4-DFDE4A4A6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3" b="50000"/>
          <a:stretch/>
        </p:blipFill>
        <p:spPr>
          <a:xfrm>
            <a:off x="90338" y="970600"/>
            <a:ext cx="6337783" cy="37794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730A76-6EDD-D13E-809E-5856F0391438}"/>
              </a:ext>
            </a:extLst>
          </p:cNvPr>
          <p:cNvGrpSpPr/>
          <p:nvPr/>
        </p:nvGrpSpPr>
        <p:grpSpPr>
          <a:xfrm>
            <a:off x="-548582" y="4815599"/>
            <a:ext cx="7136845" cy="1482179"/>
            <a:chOff x="-2427889" y="2118486"/>
            <a:chExt cx="12330404" cy="135540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4FEAF85-3D98-EB22-8048-989676E9BD3C}"/>
                </a:ext>
              </a:extLst>
            </p:cNvPr>
            <p:cNvSpPr/>
            <p:nvPr/>
          </p:nvSpPr>
          <p:spPr>
            <a:xfrm>
              <a:off x="-478199" y="2238302"/>
              <a:ext cx="8439399" cy="905825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9A1CA-A666-9E9C-1132-F4B291F40A31}"/>
                </a:ext>
              </a:extLst>
            </p:cNvPr>
            <p:cNvSpPr txBox="1"/>
            <p:nvPr/>
          </p:nvSpPr>
          <p:spPr>
            <a:xfrm>
              <a:off x="-2427889" y="2118486"/>
              <a:ext cx="12330404" cy="1355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iúp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xuôi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gió.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 descr="A collage of images of people flying a kite&#10;&#10;Description automatically generated">
            <a:extLst>
              <a:ext uri="{FF2B5EF4-FFF2-40B4-BE49-F238E27FC236}">
                <a16:creationId xmlns:a16="http://schemas.microsoft.com/office/drawing/2014/main" id="{2F38C4DB-488E-3423-8FC8-F6750510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5" b="51599"/>
          <a:stretch/>
        </p:blipFill>
        <p:spPr>
          <a:xfrm>
            <a:off x="6588263" y="1895252"/>
            <a:ext cx="5513399" cy="32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ED4E06-DCC6-C008-0535-6016FC3A881B}"/>
              </a:ext>
            </a:extLst>
          </p:cNvPr>
          <p:cNvSpPr/>
          <p:nvPr/>
        </p:nvSpPr>
        <p:spPr>
          <a:xfrm>
            <a:off x="215859" y="849085"/>
            <a:ext cx="11760284" cy="583111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91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: 圆角 4">
            <a:extLst>
              <a:ext uri="{FF2B5EF4-FFF2-40B4-BE49-F238E27FC236}">
                <a16:creationId xmlns:a16="http://schemas.microsoft.com/office/drawing/2014/main" id="{03220AD6-5B34-402C-825B-4F4B4D89B0A4}"/>
              </a:ext>
            </a:extLst>
          </p:cNvPr>
          <p:cNvSpPr/>
          <p:nvPr/>
        </p:nvSpPr>
        <p:spPr>
          <a:xfrm>
            <a:off x="904259" y="177800"/>
            <a:ext cx="9727456" cy="627743"/>
          </a:xfrm>
          <a:prstGeom prst="roundRect">
            <a:avLst/>
          </a:prstGeom>
          <a:gradFill flip="none" rotWithShape="1">
            <a:gsLst>
              <a:gs pos="0">
                <a:srgbClr val="277872">
                  <a:shade val="30000"/>
                  <a:satMod val="115000"/>
                </a:srgbClr>
              </a:gs>
              <a:gs pos="100000">
                <a:srgbClr val="98DD9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người sử dụng năng lượng gió vào: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730A76-6EDD-D13E-809E-5856F0391438}"/>
              </a:ext>
            </a:extLst>
          </p:cNvPr>
          <p:cNvGrpSpPr/>
          <p:nvPr/>
        </p:nvGrpSpPr>
        <p:grpSpPr>
          <a:xfrm>
            <a:off x="-251541" y="5013202"/>
            <a:ext cx="7136845" cy="1077218"/>
            <a:chOff x="-2615962" y="2159046"/>
            <a:chExt cx="12330404" cy="98508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4FEAF85-3D98-EB22-8048-989676E9BD3C}"/>
                </a:ext>
              </a:extLst>
            </p:cNvPr>
            <p:cNvSpPr/>
            <p:nvPr/>
          </p:nvSpPr>
          <p:spPr>
            <a:xfrm>
              <a:off x="-478199" y="2238302"/>
              <a:ext cx="8439399" cy="905825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9A1CA-A666-9E9C-1132-F4B291F40A31}"/>
                </a:ext>
              </a:extLst>
            </p:cNvPr>
            <p:cNvSpPr txBox="1"/>
            <p:nvPr/>
          </p:nvSpPr>
          <p:spPr>
            <a:xfrm>
              <a:off x="-2615962" y="2159046"/>
              <a:ext cx="12330404" cy="98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quay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tua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-bin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máy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phát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điện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collage of images of people flying a kite&#10;&#10;Description automatically generated">
            <a:extLst>
              <a:ext uri="{FF2B5EF4-FFF2-40B4-BE49-F238E27FC236}">
                <a16:creationId xmlns:a16="http://schemas.microsoft.com/office/drawing/2014/main" id="{440B9CC5-22B4-9413-F120-4F37E3D5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2" r="49784"/>
          <a:stretch/>
        </p:blipFill>
        <p:spPr>
          <a:xfrm>
            <a:off x="376811" y="1387772"/>
            <a:ext cx="5880142" cy="3518427"/>
          </a:xfrm>
          <a:prstGeom prst="rect">
            <a:avLst/>
          </a:prstGeom>
        </p:spPr>
      </p:pic>
      <p:pic>
        <p:nvPicPr>
          <p:cNvPr id="8" name="Picture 7" descr="A field of wind turbines&#10;&#10;Description automatically generated">
            <a:extLst>
              <a:ext uri="{FF2B5EF4-FFF2-40B4-BE49-F238E27FC236}">
                <a16:creationId xmlns:a16="http://schemas.microsoft.com/office/drawing/2014/main" id="{2D000DCB-CF24-4AF3-E0BF-C37218AC1E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34" y="1708945"/>
            <a:ext cx="565265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8E0BAD-32C0-FA92-445D-0413931F699F}"/>
              </a:ext>
            </a:extLst>
          </p:cNvPr>
          <p:cNvSpPr/>
          <p:nvPr/>
        </p:nvSpPr>
        <p:spPr>
          <a:xfrm>
            <a:off x="215858" y="196193"/>
            <a:ext cx="11760284" cy="648400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91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FAFC24D4-0B37-04F1-3E9F-A6026F1DA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75212"/>
            <a:ext cx="5638800" cy="34827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EE531C-9D9A-0A02-6144-382CE6B5E789}"/>
              </a:ext>
            </a:extLst>
          </p:cNvPr>
          <p:cNvGrpSpPr/>
          <p:nvPr/>
        </p:nvGrpSpPr>
        <p:grpSpPr>
          <a:xfrm>
            <a:off x="4281305" y="2002790"/>
            <a:ext cx="7449519" cy="1372422"/>
            <a:chOff x="148227" y="571502"/>
            <a:chExt cx="11150063" cy="67083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CABA4F1-8B72-0BE5-45D6-95030E8A6BA5}"/>
                </a:ext>
              </a:extLst>
            </p:cNvPr>
            <p:cNvSpPr/>
            <p:nvPr/>
          </p:nvSpPr>
          <p:spPr>
            <a:xfrm>
              <a:off x="312280" y="571502"/>
              <a:ext cx="10716423" cy="670833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b="1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E2A2BB-F659-B6AD-3DB9-CF5E01A88E92}"/>
                </a:ext>
              </a:extLst>
            </p:cNvPr>
            <p:cNvSpPr txBox="1"/>
            <p:nvPr/>
          </p:nvSpPr>
          <p:spPr>
            <a:xfrm>
              <a:off x="148227" y="592336"/>
              <a:ext cx="11150063" cy="64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cs typeface="Calibri" panose="020F0502020204030204" pitchFamily="34" charset="0"/>
                </a:rPr>
                <a:t>Những lợi ích của năng lượng gió đối với con người.</a:t>
              </a:r>
              <a:endParaRPr lang="en-US" sz="4000" b="1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0076E6-B6E1-85F1-2DFF-5537117A68E1}"/>
              </a:ext>
            </a:extLst>
          </p:cNvPr>
          <p:cNvGrpSpPr/>
          <p:nvPr/>
        </p:nvGrpSpPr>
        <p:grpSpPr>
          <a:xfrm>
            <a:off x="4390911" y="438850"/>
            <a:ext cx="6993994" cy="1430190"/>
            <a:chOff x="24477" y="516693"/>
            <a:chExt cx="11538037" cy="68412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521146-BC1A-F32C-1431-CEC4C692ECAB}"/>
                </a:ext>
              </a:extLst>
            </p:cNvPr>
            <p:cNvSpPr/>
            <p:nvPr/>
          </p:nvSpPr>
          <p:spPr>
            <a:xfrm>
              <a:off x="24477" y="516693"/>
              <a:ext cx="11538037" cy="670833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339AF4-9CE9-BC08-E4BF-B251E9C91224}"/>
                </a:ext>
              </a:extLst>
            </p:cNvPr>
            <p:cNvSpPr txBox="1"/>
            <p:nvPr/>
          </p:nvSpPr>
          <p:spPr>
            <a:xfrm>
              <a:off x="70722" y="567757"/>
              <a:ext cx="11383022" cy="63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cs typeface="Calibri" panose="020F0502020204030204" pitchFamily="34" charset="0"/>
                </a:rPr>
                <a:t>Những việc có sử dụng năng lượng gió mà em biết.</a:t>
              </a:r>
              <a:endParaRPr lang="en-US" sz="4000" b="1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9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lastModifiedBy>Administrator</cp:lastModifiedBy>
  <cp:revision>20</cp:revision>
  <dcterms:created xsi:type="dcterms:W3CDTF">2024-09-28T14:11:00Z</dcterms:created>
  <dcterms:modified xsi:type="dcterms:W3CDTF">2024-11-27T02:23:19Z</dcterms:modified>
</cp:coreProperties>
</file>