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6" r:id="rId9"/>
  </p:sldIdLst>
  <p:sldSz cx="18288000" cy="10287000"/>
  <p:notesSz cx="6858000" cy="9144000"/>
  <p:embeddedFontLst>
    <p:embeddedFont>
      <p:font typeface="#9Slide07 HoneyCream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Bold" panose="02040803050406030204" pitchFamily="18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C4D"/>
    <a:srgbClr val="366972"/>
    <a:srgbClr val="D76855"/>
    <a:srgbClr val="2D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BBC82-9CA3-4C83-BBB6-D0B14509B2B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99A1-3E45-41D8-8FB6-20EDB41D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17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sv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12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7.svg"/><Relationship Id="rId5" Type="http://schemas.openxmlformats.org/officeDocument/2006/relationships/image" Target="../media/image25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sv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12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7.svg"/><Relationship Id="rId5" Type="http://schemas.openxmlformats.org/officeDocument/2006/relationships/image" Target="../media/image25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43.svg"/><Relationship Id="rId12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2.svg"/><Relationship Id="rId5" Type="http://schemas.openxmlformats.org/officeDocument/2006/relationships/image" Target="../media/image41.svg"/><Relationship Id="rId10" Type="http://schemas.openxmlformats.org/officeDocument/2006/relationships/image" Target="../media/image21.png"/><Relationship Id="rId4" Type="http://schemas.openxmlformats.org/officeDocument/2006/relationships/image" Target="../media/image40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png"/><Relationship Id="rId18" Type="http://schemas.openxmlformats.org/officeDocument/2006/relationships/image" Target="../media/image45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12" Type="http://schemas.openxmlformats.org/officeDocument/2006/relationships/image" Target="../media/image39.svg"/><Relationship Id="rId17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8.png"/><Relationship Id="rId5" Type="http://schemas.openxmlformats.org/officeDocument/2006/relationships/image" Target="../media/image20.svg"/><Relationship Id="rId15" Type="http://schemas.openxmlformats.org/officeDocument/2006/relationships/image" Target="../media/image28.png"/><Relationship Id="rId10" Type="http://schemas.openxmlformats.org/officeDocument/2006/relationships/image" Target="../media/image25.svg"/><Relationship Id="rId19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953" y="776288"/>
            <a:ext cx="16770093" cy="8734424"/>
          </a:xfrm>
          <a:custGeom>
            <a:avLst/>
            <a:gdLst/>
            <a:ahLst/>
            <a:cxnLst/>
            <a:rect l="l" t="t" r="r" b="b"/>
            <a:pathLst>
              <a:path w="16770093" h="8734424">
                <a:moveTo>
                  <a:pt x="0" y="0"/>
                </a:moveTo>
                <a:lnTo>
                  <a:pt x="16770094" y="0"/>
                </a:lnTo>
                <a:lnTo>
                  <a:pt x="16770094" y="8734424"/>
                </a:lnTo>
                <a:lnTo>
                  <a:pt x="0" y="873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7061">
            <a:off x="5812213" y="7635667"/>
            <a:ext cx="6663572" cy="1090403"/>
          </a:xfrm>
          <a:custGeom>
            <a:avLst/>
            <a:gdLst/>
            <a:ahLst/>
            <a:cxnLst/>
            <a:rect l="l" t="t" r="r" b="b"/>
            <a:pathLst>
              <a:path w="10262650" h="1679343">
                <a:moveTo>
                  <a:pt x="0" y="0"/>
                </a:moveTo>
                <a:lnTo>
                  <a:pt x="10262650" y="0"/>
                </a:lnTo>
                <a:lnTo>
                  <a:pt x="10262650" y="1679342"/>
                </a:lnTo>
                <a:lnTo>
                  <a:pt x="0" y="167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92299" y="1341203"/>
            <a:ext cx="3590729" cy="2369881"/>
          </a:xfrm>
          <a:custGeom>
            <a:avLst/>
            <a:gdLst/>
            <a:ahLst/>
            <a:cxnLst/>
            <a:rect l="l" t="t" r="r" b="b"/>
            <a:pathLst>
              <a:path w="4215676" h="2782346">
                <a:moveTo>
                  <a:pt x="0" y="0"/>
                </a:moveTo>
                <a:lnTo>
                  <a:pt x="4215676" y="0"/>
                </a:lnTo>
                <a:lnTo>
                  <a:pt x="4215676" y="2782347"/>
                </a:lnTo>
                <a:lnTo>
                  <a:pt x="0" y="27823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0964" y="5589470"/>
            <a:ext cx="3399838" cy="4697530"/>
          </a:xfrm>
          <a:custGeom>
            <a:avLst/>
            <a:gdLst/>
            <a:ahLst/>
            <a:cxnLst/>
            <a:rect l="l" t="t" r="r" b="b"/>
            <a:pathLst>
              <a:path w="3399838" h="4697530">
                <a:moveTo>
                  <a:pt x="0" y="0"/>
                </a:moveTo>
                <a:lnTo>
                  <a:pt x="3399838" y="0"/>
                </a:lnTo>
                <a:lnTo>
                  <a:pt x="3399838" y="4697530"/>
                </a:lnTo>
                <a:lnTo>
                  <a:pt x="0" y="46975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88887" y="5630836"/>
            <a:ext cx="4376631" cy="4744315"/>
          </a:xfrm>
          <a:custGeom>
            <a:avLst/>
            <a:gdLst/>
            <a:ahLst/>
            <a:cxnLst/>
            <a:rect l="l" t="t" r="r" b="b"/>
            <a:pathLst>
              <a:path w="4376631" h="4744315">
                <a:moveTo>
                  <a:pt x="0" y="0"/>
                </a:moveTo>
                <a:lnTo>
                  <a:pt x="4376630" y="0"/>
                </a:lnTo>
                <a:lnTo>
                  <a:pt x="4376630" y="4744315"/>
                </a:lnTo>
                <a:lnTo>
                  <a:pt x="0" y="47443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3" y="107751"/>
            <a:ext cx="2316681" cy="2316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141" y="1341203"/>
            <a:ext cx="1373254" cy="14159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5841" y="1312860"/>
            <a:ext cx="4459921" cy="26688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5041" y="1008153"/>
            <a:ext cx="6968332" cy="2371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7216" y="3435856"/>
            <a:ext cx="15454699" cy="1993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171" y="7370674"/>
            <a:ext cx="3767655" cy="1859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0388" y="4744156"/>
            <a:ext cx="6563015" cy="3393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953" y="776288"/>
            <a:ext cx="16770093" cy="8734424"/>
          </a:xfrm>
          <a:custGeom>
            <a:avLst/>
            <a:gdLst/>
            <a:ahLst/>
            <a:cxnLst/>
            <a:rect l="l" t="t" r="r" b="b"/>
            <a:pathLst>
              <a:path w="16770093" h="8734424">
                <a:moveTo>
                  <a:pt x="0" y="0"/>
                </a:moveTo>
                <a:lnTo>
                  <a:pt x="16770094" y="0"/>
                </a:lnTo>
                <a:lnTo>
                  <a:pt x="16770094" y="8734424"/>
                </a:lnTo>
                <a:lnTo>
                  <a:pt x="0" y="873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38676" y="2833571"/>
            <a:ext cx="7933340" cy="5950005"/>
          </a:xfrm>
          <a:custGeom>
            <a:avLst/>
            <a:gdLst/>
            <a:ahLst/>
            <a:cxnLst/>
            <a:rect l="l" t="t" r="r" b="b"/>
            <a:pathLst>
              <a:path w="7933340" h="5950005">
                <a:moveTo>
                  <a:pt x="0" y="0"/>
                </a:moveTo>
                <a:lnTo>
                  <a:pt x="7933340" y="0"/>
                </a:lnTo>
                <a:lnTo>
                  <a:pt x="7933340" y="5950005"/>
                </a:lnTo>
                <a:lnTo>
                  <a:pt x="0" y="5950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60">
            <a:off x="10255144" y="1891037"/>
            <a:ext cx="7531463" cy="7835073"/>
          </a:xfrm>
          <a:custGeom>
            <a:avLst/>
            <a:gdLst/>
            <a:ahLst/>
            <a:cxnLst/>
            <a:rect l="l" t="t" r="r" b="b"/>
            <a:pathLst>
              <a:path w="7531463" h="7835073">
                <a:moveTo>
                  <a:pt x="0" y="0"/>
                </a:moveTo>
                <a:lnTo>
                  <a:pt x="7531463" y="0"/>
                </a:lnTo>
                <a:lnTo>
                  <a:pt x="7531463" y="7835072"/>
                </a:lnTo>
                <a:lnTo>
                  <a:pt x="0" y="7835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101660">
            <a:off x="10514115" y="2065497"/>
            <a:ext cx="6915035" cy="6859411"/>
            <a:chOff x="0" y="0"/>
            <a:chExt cx="800845" cy="7944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0845" cy="794403"/>
            </a:xfrm>
            <a:custGeom>
              <a:avLst/>
              <a:gdLst/>
              <a:ahLst/>
              <a:cxnLst/>
              <a:rect l="l" t="t" r="r" b="b"/>
              <a:pathLst>
                <a:path w="800845" h="794403">
                  <a:moveTo>
                    <a:pt x="8957" y="0"/>
                  </a:moveTo>
                  <a:lnTo>
                    <a:pt x="791888" y="0"/>
                  </a:lnTo>
                  <a:cubicBezTo>
                    <a:pt x="796835" y="0"/>
                    <a:pt x="800845" y="4010"/>
                    <a:pt x="800845" y="8957"/>
                  </a:cubicBezTo>
                  <a:lnTo>
                    <a:pt x="800845" y="785446"/>
                  </a:lnTo>
                  <a:cubicBezTo>
                    <a:pt x="800845" y="787822"/>
                    <a:pt x="799901" y="790100"/>
                    <a:pt x="798222" y="791780"/>
                  </a:cubicBezTo>
                  <a:cubicBezTo>
                    <a:pt x="796542" y="793459"/>
                    <a:pt x="794264" y="794403"/>
                    <a:pt x="791888" y="794403"/>
                  </a:cubicBezTo>
                  <a:lnTo>
                    <a:pt x="8957" y="794403"/>
                  </a:lnTo>
                  <a:cubicBezTo>
                    <a:pt x="6581" y="794403"/>
                    <a:pt x="4303" y="793459"/>
                    <a:pt x="2623" y="791780"/>
                  </a:cubicBezTo>
                  <a:cubicBezTo>
                    <a:pt x="944" y="790100"/>
                    <a:pt x="0" y="787822"/>
                    <a:pt x="0" y="785446"/>
                  </a:cubicBezTo>
                  <a:lnTo>
                    <a:pt x="0" y="8957"/>
                  </a:lnTo>
                  <a:cubicBezTo>
                    <a:pt x="0" y="6581"/>
                    <a:pt x="944" y="4303"/>
                    <a:pt x="2623" y="2623"/>
                  </a:cubicBezTo>
                  <a:cubicBezTo>
                    <a:pt x="4303" y="944"/>
                    <a:pt x="6581" y="0"/>
                    <a:pt x="8957" y="0"/>
                  </a:cubicBezTo>
                  <a:close/>
                </a:path>
              </a:pathLst>
            </a:custGeom>
            <a:blipFill>
              <a:blip r:embed="rId8"/>
              <a:stretch>
                <a:fillRect l="-21734" r="-21734"/>
              </a:stretch>
            </a:blipFill>
            <a:ln w="114300" cap="sq">
              <a:solidFill>
                <a:srgbClr val="293241"/>
              </a:solidFill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 rot="-165958">
            <a:off x="433436" y="560556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9" y="0"/>
                </a:lnTo>
                <a:lnTo>
                  <a:pt x="10382889" y="2076578"/>
                </a:lnTo>
                <a:lnTo>
                  <a:pt x="0" y="2076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5627787" y="824911"/>
            <a:ext cx="2139161" cy="1629652"/>
          </a:xfrm>
          <a:custGeom>
            <a:avLst/>
            <a:gdLst/>
            <a:ahLst/>
            <a:cxnLst/>
            <a:rect l="l" t="t" r="r" b="b"/>
            <a:pathLst>
              <a:path w="3143791" h="2394997">
                <a:moveTo>
                  <a:pt x="3143791" y="0"/>
                </a:moveTo>
                <a:lnTo>
                  <a:pt x="0" y="0"/>
                </a:lnTo>
                <a:lnTo>
                  <a:pt x="0" y="2394997"/>
                </a:lnTo>
                <a:lnTo>
                  <a:pt x="3143791" y="2394997"/>
                </a:lnTo>
                <a:lnTo>
                  <a:pt x="3143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8209606" y="7164178"/>
            <a:ext cx="2353624" cy="1553392"/>
          </a:xfrm>
          <a:custGeom>
            <a:avLst/>
            <a:gdLst/>
            <a:ahLst/>
            <a:cxnLst/>
            <a:rect l="l" t="t" r="r" b="b"/>
            <a:pathLst>
              <a:path w="2353624" h="1553392">
                <a:moveTo>
                  <a:pt x="2353624" y="0"/>
                </a:moveTo>
                <a:lnTo>
                  <a:pt x="0" y="0"/>
                </a:lnTo>
                <a:lnTo>
                  <a:pt x="0" y="1553392"/>
                </a:lnTo>
                <a:lnTo>
                  <a:pt x="2353624" y="1553392"/>
                </a:lnTo>
                <a:lnTo>
                  <a:pt x="235362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4838700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08" y="3072185"/>
            <a:ext cx="6986622" cy="56453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2222" y="104094"/>
            <a:ext cx="7242676" cy="2938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9417" y="955364"/>
            <a:ext cx="16813689" cy="8525251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9980" y="693884"/>
            <a:ext cx="17372564" cy="9048210"/>
          </a:xfrm>
          <a:custGeom>
            <a:avLst/>
            <a:gdLst/>
            <a:ahLst/>
            <a:cxnLst/>
            <a:rect l="l" t="t" r="r" b="b"/>
            <a:pathLst>
              <a:path w="17372564" h="9048210">
                <a:moveTo>
                  <a:pt x="0" y="0"/>
                </a:moveTo>
                <a:lnTo>
                  <a:pt x="17372563" y="0"/>
                </a:lnTo>
                <a:lnTo>
                  <a:pt x="17372563" y="9048210"/>
                </a:lnTo>
                <a:lnTo>
                  <a:pt x="0" y="9048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00410" y="1874264"/>
            <a:ext cx="9497871" cy="6541659"/>
          </a:xfrm>
          <a:custGeom>
            <a:avLst/>
            <a:gdLst/>
            <a:ahLst/>
            <a:cxnLst/>
            <a:rect l="l" t="t" r="r" b="b"/>
            <a:pathLst>
              <a:path w="9497871" h="6541659">
                <a:moveTo>
                  <a:pt x="0" y="0"/>
                </a:moveTo>
                <a:lnTo>
                  <a:pt x="9497872" y="0"/>
                </a:lnTo>
                <a:lnTo>
                  <a:pt x="9497872" y="6541659"/>
                </a:lnTo>
                <a:lnTo>
                  <a:pt x="0" y="6541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95436" y="2339981"/>
            <a:ext cx="5814638" cy="6169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-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Báo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cáo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kết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quả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tổ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chức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sự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kiện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truyền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thống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tôn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sư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trọng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đạo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-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Trưng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bày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và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giới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thiệu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các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sản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phẩm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tri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ân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thầy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cô</a:t>
            </a:r>
            <a:r>
              <a:rPr lang="en-US" sz="4999" b="1" dirty="0">
                <a:solidFill>
                  <a:srgbClr val="293241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953" y="776288"/>
            <a:ext cx="16770093" cy="8734424"/>
          </a:xfrm>
          <a:custGeom>
            <a:avLst/>
            <a:gdLst/>
            <a:ahLst/>
            <a:cxnLst/>
            <a:rect l="l" t="t" r="r" b="b"/>
            <a:pathLst>
              <a:path w="16770093" h="8734424">
                <a:moveTo>
                  <a:pt x="0" y="0"/>
                </a:moveTo>
                <a:lnTo>
                  <a:pt x="16770094" y="0"/>
                </a:lnTo>
                <a:lnTo>
                  <a:pt x="16770094" y="8734424"/>
                </a:lnTo>
                <a:lnTo>
                  <a:pt x="0" y="873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38676" y="2833571"/>
            <a:ext cx="7933340" cy="5950005"/>
          </a:xfrm>
          <a:custGeom>
            <a:avLst/>
            <a:gdLst/>
            <a:ahLst/>
            <a:cxnLst/>
            <a:rect l="l" t="t" r="r" b="b"/>
            <a:pathLst>
              <a:path w="7933340" h="5950005">
                <a:moveTo>
                  <a:pt x="0" y="0"/>
                </a:moveTo>
                <a:lnTo>
                  <a:pt x="7933340" y="0"/>
                </a:lnTo>
                <a:lnTo>
                  <a:pt x="7933340" y="5950005"/>
                </a:lnTo>
                <a:lnTo>
                  <a:pt x="0" y="5950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60">
            <a:off x="10255144" y="1891037"/>
            <a:ext cx="7531463" cy="7835073"/>
          </a:xfrm>
          <a:custGeom>
            <a:avLst/>
            <a:gdLst/>
            <a:ahLst/>
            <a:cxnLst/>
            <a:rect l="l" t="t" r="r" b="b"/>
            <a:pathLst>
              <a:path w="7531463" h="7835073">
                <a:moveTo>
                  <a:pt x="0" y="0"/>
                </a:moveTo>
                <a:lnTo>
                  <a:pt x="7531463" y="0"/>
                </a:lnTo>
                <a:lnTo>
                  <a:pt x="7531463" y="7835072"/>
                </a:lnTo>
                <a:lnTo>
                  <a:pt x="0" y="7835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101660">
            <a:off x="10514115" y="2065497"/>
            <a:ext cx="6915035" cy="6859411"/>
            <a:chOff x="0" y="0"/>
            <a:chExt cx="800845" cy="7944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0845" cy="794403"/>
            </a:xfrm>
            <a:custGeom>
              <a:avLst/>
              <a:gdLst/>
              <a:ahLst/>
              <a:cxnLst/>
              <a:rect l="l" t="t" r="r" b="b"/>
              <a:pathLst>
                <a:path w="800845" h="794403">
                  <a:moveTo>
                    <a:pt x="8957" y="0"/>
                  </a:moveTo>
                  <a:lnTo>
                    <a:pt x="791888" y="0"/>
                  </a:lnTo>
                  <a:cubicBezTo>
                    <a:pt x="796835" y="0"/>
                    <a:pt x="800845" y="4010"/>
                    <a:pt x="800845" y="8957"/>
                  </a:cubicBezTo>
                  <a:lnTo>
                    <a:pt x="800845" y="785446"/>
                  </a:lnTo>
                  <a:cubicBezTo>
                    <a:pt x="800845" y="787822"/>
                    <a:pt x="799901" y="790100"/>
                    <a:pt x="798222" y="791780"/>
                  </a:cubicBezTo>
                  <a:cubicBezTo>
                    <a:pt x="796542" y="793459"/>
                    <a:pt x="794264" y="794403"/>
                    <a:pt x="791888" y="794403"/>
                  </a:cubicBezTo>
                  <a:lnTo>
                    <a:pt x="8957" y="794403"/>
                  </a:lnTo>
                  <a:cubicBezTo>
                    <a:pt x="6581" y="794403"/>
                    <a:pt x="4303" y="793459"/>
                    <a:pt x="2623" y="791780"/>
                  </a:cubicBezTo>
                  <a:cubicBezTo>
                    <a:pt x="944" y="790100"/>
                    <a:pt x="0" y="787822"/>
                    <a:pt x="0" y="785446"/>
                  </a:cubicBezTo>
                  <a:lnTo>
                    <a:pt x="0" y="8957"/>
                  </a:lnTo>
                  <a:cubicBezTo>
                    <a:pt x="0" y="6581"/>
                    <a:pt x="944" y="4303"/>
                    <a:pt x="2623" y="2623"/>
                  </a:cubicBezTo>
                  <a:cubicBezTo>
                    <a:pt x="4303" y="944"/>
                    <a:pt x="6581" y="0"/>
                    <a:pt x="8957" y="0"/>
                  </a:cubicBezTo>
                  <a:close/>
                </a:path>
              </a:pathLst>
            </a:custGeom>
            <a:blipFill>
              <a:blip r:embed="rId8"/>
              <a:stretch>
                <a:fillRect l="-21734" r="-21734"/>
              </a:stretch>
            </a:blipFill>
            <a:ln w="114300" cap="sq">
              <a:solidFill>
                <a:srgbClr val="293241"/>
              </a:solidFill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 rot="-165958">
            <a:off x="433436" y="560556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9" y="0"/>
                </a:lnTo>
                <a:lnTo>
                  <a:pt x="10382889" y="2076578"/>
                </a:lnTo>
                <a:lnTo>
                  <a:pt x="0" y="2076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4997370" y="491448"/>
            <a:ext cx="3143791" cy="2394997"/>
          </a:xfrm>
          <a:custGeom>
            <a:avLst/>
            <a:gdLst/>
            <a:ahLst/>
            <a:cxnLst/>
            <a:rect l="l" t="t" r="r" b="b"/>
            <a:pathLst>
              <a:path w="3143791" h="2394997">
                <a:moveTo>
                  <a:pt x="3143791" y="0"/>
                </a:moveTo>
                <a:lnTo>
                  <a:pt x="0" y="0"/>
                </a:lnTo>
                <a:lnTo>
                  <a:pt x="0" y="2394997"/>
                </a:lnTo>
                <a:lnTo>
                  <a:pt x="3143791" y="2394997"/>
                </a:lnTo>
                <a:lnTo>
                  <a:pt x="314379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8209606" y="7164178"/>
            <a:ext cx="2353624" cy="1553392"/>
          </a:xfrm>
          <a:custGeom>
            <a:avLst/>
            <a:gdLst/>
            <a:ahLst/>
            <a:cxnLst/>
            <a:rect l="l" t="t" r="r" b="b"/>
            <a:pathLst>
              <a:path w="2353624" h="1553392">
                <a:moveTo>
                  <a:pt x="2353624" y="0"/>
                </a:moveTo>
                <a:lnTo>
                  <a:pt x="0" y="0"/>
                </a:lnTo>
                <a:lnTo>
                  <a:pt x="0" y="1553392"/>
                </a:lnTo>
                <a:lnTo>
                  <a:pt x="2353624" y="1553392"/>
                </a:lnTo>
                <a:lnTo>
                  <a:pt x="235362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635" y="4988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9048" y="107751"/>
            <a:ext cx="7230483" cy="2956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7218" y="2994197"/>
            <a:ext cx="7328027" cy="526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953" y="776288"/>
            <a:ext cx="16770093" cy="8734424"/>
          </a:xfrm>
          <a:custGeom>
            <a:avLst/>
            <a:gdLst/>
            <a:ahLst/>
            <a:cxnLst/>
            <a:rect l="l" t="t" r="r" b="b"/>
            <a:pathLst>
              <a:path w="16770093" h="8734424">
                <a:moveTo>
                  <a:pt x="0" y="0"/>
                </a:moveTo>
                <a:lnTo>
                  <a:pt x="16770094" y="0"/>
                </a:lnTo>
                <a:lnTo>
                  <a:pt x="16770094" y="8734424"/>
                </a:lnTo>
                <a:lnTo>
                  <a:pt x="0" y="873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56">
            <a:off x="4832063" y="723614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8" y="0"/>
                </a:lnTo>
                <a:lnTo>
                  <a:pt x="10382888" y="2076578"/>
                </a:lnTo>
                <a:lnTo>
                  <a:pt x="0" y="207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5958">
            <a:off x="2589707" y="604806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8" y="0"/>
                </a:lnTo>
                <a:lnTo>
                  <a:pt x="10382888" y="2076577"/>
                </a:lnTo>
                <a:lnTo>
                  <a:pt x="0" y="2076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2414" y="691443"/>
            <a:ext cx="3417947" cy="2255845"/>
          </a:xfrm>
          <a:custGeom>
            <a:avLst/>
            <a:gdLst/>
            <a:ahLst/>
            <a:cxnLst/>
            <a:rect l="l" t="t" r="r" b="b"/>
            <a:pathLst>
              <a:path w="3417947" h="2255845">
                <a:moveTo>
                  <a:pt x="0" y="0"/>
                </a:moveTo>
                <a:lnTo>
                  <a:pt x="3417947" y="0"/>
                </a:lnTo>
                <a:lnTo>
                  <a:pt x="3417947" y="2255845"/>
                </a:lnTo>
                <a:lnTo>
                  <a:pt x="0" y="2255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894420" y="992559"/>
            <a:ext cx="12932487" cy="161820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1. Chia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sẻ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quá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trình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tham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gia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tổ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chức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sự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kiện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truyền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thống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tôn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sư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trọng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699" b="1" dirty="0" err="1">
                <a:latin typeface="Cambria Bold"/>
                <a:ea typeface="Cambria Bold"/>
                <a:cs typeface="Cambria Bold"/>
                <a:sym typeface="Cambria Bold"/>
              </a:rPr>
              <a:t>đạo</a:t>
            </a:r>
            <a:r>
              <a:rPr lang="en-US" sz="4699" b="1" dirty="0"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75672" y="2916537"/>
            <a:ext cx="4684252" cy="5014618"/>
            <a:chOff x="1675672" y="2916537"/>
            <a:chExt cx="4684252" cy="5014618"/>
          </a:xfrm>
        </p:grpSpPr>
        <p:grpSp>
          <p:nvGrpSpPr>
            <p:cNvPr id="9" name="Group 9"/>
            <p:cNvGrpSpPr/>
            <p:nvPr/>
          </p:nvGrpSpPr>
          <p:grpSpPr>
            <a:xfrm>
              <a:off x="1675672" y="3600450"/>
              <a:ext cx="4549379" cy="4330705"/>
              <a:chOff x="0" y="0"/>
              <a:chExt cx="1198190" cy="11405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98190" cy="1140597"/>
              </a:xfrm>
              <a:custGeom>
                <a:avLst/>
                <a:gdLst/>
                <a:ahLst/>
                <a:cxnLst/>
                <a:rect l="l" t="t" r="r" b="b"/>
                <a:pathLst>
                  <a:path w="1198190" h="1140597">
                    <a:moveTo>
                      <a:pt x="86789" y="0"/>
                    </a:moveTo>
                    <a:lnTo>
                      <a:pt x="1111401" y="0"/>
                    </a:lnTo>
                    <a:cubicBezTo>
                      <a:pt x="1134419" y="0"/>
                      <a:pt x="1156494" y="9144"/>
                      <a:pt x="1172770" y="25420"/>
                    </a:cubicBezTo>
                    <a:cubicBezTo>
                      <a:pt x="1189047" y="41696"/>
                      <a:pt x="1198190" y="63771"/>
                      <a:pt x="1198190" y="86789"/>
                    </a:cubicBezTo>
                    <a:lnTo>
                      <a:pt x="1198190" y="1053808"/>
                    </a:lnTo>
                    <a:cubicBezTo>
                      <a:pt x="1198190" y="1076826"/>
                      <a:pt x="1189047" y="1098901"/>
                      <a:pt x="1172770" y="1115177"/>
                    </a:cubicBezTo>
                    <a:cubicBezTo>
                      <a:pt x="1156494" y="1131453"/>
                      <a:pt x="1134419" y="1140597"/>
                      <a:pt x="1111401" y="1140597"/>
                    </a:cubicBezTo>
                    <a:lnTo>
                      <a:pt x="86789" y="1140597"/>
                    </a:lnTo>
                    <a:cubicBezTo>
                      <a:pt x="63771" y="1140597"/>
                      <a:pt x="41696" y="1131453"/>
                      <a:pt x="25420" y="1115177"/>
                    </a:cubicBezTo>
                    <a:cubicBezTo>
                      <a:pt x="9144" y="1098901"/>
                      <a:pt x="0" y="1076826"/>
                      <a:pt x="0" y="1053808"/>
                    </a:cubicBezTo>
                    <a:lnTo>
                      <a:pt x="0" y="86789"/>
                    </a:lnTo>
                    <a:cubicBezTo>
                      <a:pt x="0" y="63771"/>
                      <a:pt x="9144" y="41696"/>
                      <a:pt x="25420" y="25420"/>
                    </a:cubicBezTo>
                    <a:cubicBezTo>
                      <a:pt x="41696" y="9144"/>
                      <a:pt x="63771" y="0"/>
                      <a:pt x="86789" y="0"/>
                    </a:cubicBezTo>
                    <a:close/>
                  </a:path>
                </a:pathLst>
              </a:custGeom>
              <a:solidFill>
                <a:srgbClr val="C7EBF2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198190" cy="11786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1810545" y="2916537"/>
              <a:ext cx="4549379" cy="4763748"/>
            </a:xfrm>
            <a:custGeom>
              <a:avLst/>
              <a:gdLst/>
              <a:ahLst/>
              <a:cxnLst/>
              <a:rect l="l" t="t" r="r" b="b"/>
              <a:pathLst>
                <a:path w="4549379" h="4763748">
                  <a:moveTo>
                    <a:pt x="0" y="0"/>
                  </a:moveTo>
                  <a:lnTo>
                    <a:pt x="4549379" y="0"/>
                  </a:lnTo>
                  <a:lnTo>
                    <a:pt x="4549379" y="4763748"/>
                  </a:lnTo>
                  <a:lnTo>
                    <a:pt x="0" y="4763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2315650" y="3712745"/>
              <a:ext cx="3551288" cy="3034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9"/>
                </a:lnSpc>
              </a:pP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Chia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sẻ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những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khó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khăn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,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thử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thách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các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em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đã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vượt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qua.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529273" y="7195704"/>
            <a:ext cx="3290889" cy="2507059"/>
          </a:xfrm>
          <a:custGeom>
            <a:avLst/>
            <a:gdLst/>
            <a:ahLst/>
            <a:cxnLst/>
            <a:rect l="l" t="t" r="r" b="b"/>
            <a:pathLst>
              <a:path w="3290889" h="2507059">
                <a:moveTo>
                  <a:pt x="0" y="0"/>
                </a:moveTo>
                <a:lnTo>
                  <a:pt x="3290889" y="0"/>
                </a:lnTo>
                <a:lnTo>
                  <a:pt x="3290889" y="2507059"/>
                </a:lnTo>
                <a:lnTo>
                  <a:pt x="0" y="2507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>
            <a:off x="16096653" y="614283"/>
            <a:ext cx="1895815" cy="2751183"/>
          </a:xfrm>
          <a:custGeom>
            <a:avLst/>
            <a:gdLst/>
            <a:ahLst/>
            <a:cxnLst/>
            <a:rect l="l" t="t" r="r" b="b"/>
            <a:pathLst>
              <a:path w="1895815" h="2751183">
                <a:moveTo>
                  <a:pt x="1895815" y="0"/>
                </a:moveTo>
                <a:lnTo>
                  <a:pt x="0" y="0"/>
                </a:lnTo>
                <a:lnTo>
                  <a:pt x="0" y="2751183"/>
                </a:lnTo>
                <a:lnTo>
                  <a:pt x="1895815" y="2751183"/>
                </a:lnTo>
                <a:lnTo>
                  <a:pt x="189581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29"/>
          <p:cNvGrpSpPr/>
          <p:nvPr/>
        </p:nvGrpSpPr>
        <p:grpSpPr>
          <a:xfrm>
            <a:off x="6713140" y="3685486"/>
            <a:ext cx="4551693" cy="4763748"/>
            <a:chOff x="6713140" y="3685486"/>
            <a:chExt cx="4551693" cy="4763748"/>
          </a:xfrm>
        </p:grpSpPr>
        <p:grpSp>
          <p:nvGrpSpPr>
            <p:cNvPr id="13" name="Group 13"/>
            <p:cNvGrpSpPr/>
            <p:nvPr/>
          </p:nvGrpSpPr>
          <p:grpSpPr>
            <a:xfrm>
              <a:off x="6713140" y="3902007"/>
              <a:ext cx="4549379" cy="4330705"/>
              <a:chOff x="0" y="0"/>
              <a:chExt cx="1198190" cy="114059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98190" cy="1140597"/>
              </a:xfrm>
              <a:custGeom>
                <a:avLst/>
                <a:gdLst/>
                <a:ahLst/>
                <a:cxnLst/>
                <a:rect l="l" t="t" r="r" b="b"/>
                <a:pathLst>
                  <a:path w="1198190" h="1140597">
                    <a:moveTo>
                      <a:pt x="86789" y="0"/>
                    </a:moveTo>
                    <a:lnTo>
                      <a:pt x="1111401" y="0"/>
                    </a:lnTo>
                    <a:cubicBezTo>
                      <a:pt x="1134419" y="0"/>
                      <a:pt x="1156494" y="9144"/>
                      <a:pt x="1172770" y="25420"/>
                    </a:cubicBezTo>
                    <a:cubicBezTo>
                      <a:pt x="1189047" y="41696"/>
                      <a:pt x="1198190" y="63771"/>
                      <a:pt x="1198190" y="86789"/>
                    </a:cubicBezTo>
                    <a:lnTo>
                      <a:pt x="1198190" y="1053808"/>
                    </a:lnTo>
                    <a:cubicBezTo>
                      <a:pt x="1198190" y="1076826"/>
                      <a:pt x="1189047" y="1098901"/>
                      <a:pt x="1172770" y="1115177"/>
                    </a:cubicBezTo>
                    <a:cubicBezTo>
                      <a:pt x="1156494" y="1131453"/>
                      <a:pt x="1134419" y="1140597"/>
                      <a:pt x="1111401" y="1140597"/>
                    </a:cubicBezTo>
                    <a:lnTo>
                      <a:pt x="86789" y="1140597"/>
                    </a:lnTo>
                    <a:cubicBezTo>
                      <a:pt x="63771" y="1140597"/>
                      <a:pt x="41696" y="1131453"/>
                      <a:pt x="25420" y="1115177"/>
                    </a:cubicBezTo>
                    <a:cubicBezTo>
                      <a:pt x="9144" y="1098901"/>
                      <a:pt x="0" y="1076826"/>
                      <a:pt x="0" y="1053808"/>
                    </a:cubicBezTo>
                    <a:lnTo>
                      <a:pt x="0" y="86789"/>
                    </a:lnTo>
                    <a:cubicBezTo>
                      <a:pt x="0" y="63771"/>
                      <a:pt x="9144" y="41696"/>
                      <a:pt x="25420" y="25420"/>
                    </a:cubicBezTo>
                    <a:cubicBezTo>
                      <a:pt x="41696" y="9144"/>
                      <a:pt x="63771" y="0"/>
                      <a:pt x="86789" y="0"/>
                    </a:cubicBezTo>
                    <a:close/>
                  </a:path>
                </a:pathLst>
              </a:custGeom>
              <a:solidFill>
                <a:srgbClr val="7DB5B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198190" cy="11786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flipV="1">
              <a:off x="6715454" y="3685486"/>
              <a:ext cx="4549379" cy="4763748"/>
            </a:xfrm>
            <a:custGeom>
              <a:avLst/>
              <a:gdLst/>
              <a:ahLst/>
              <a:cxnLst/>
              <a:rect l="l" t="t" r="r" b="b"/>
              <a:pathLst>
                <a:path w="4549379" h="4763748">
                  <a:moveTo>
                    <a:pt x="0" y="4763747"/>
                  </a:moveTo>
                  <a:lnTo>
                    <a:pt x="4549379" y="4763747"/>
                  </a:lnTo>
                  <a:lnTo>
                    <a:pt x="4549379" y="0"/>
                  </a:lnTo>
                  <a:lnTo>
                    <a:pt x="0" y="0"/>
                  </a:lnTo>
                  <a:lnTo>
                    <a:pt x="0" y="476374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7214499" y="4502719"/>
              <a:ext cx="3551288" cy="3034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9"/>
                </a:lnSpc>
              </a:pP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Báo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cáo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kết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quả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đạt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được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thông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qua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hoạt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động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50608" y="3167407"/>
            <a:ext cx="4549379" cy="4763748"/>
            <a:chOff x="11750608" y="3167407"/>
            <a:chExt cx="4549379" cy="4763748"/>
          </a:xfrm>
        </p:grpSpPr>
        <p:grpSp>
          <p:nvGrpSpPr>
            <p:cNvPr id="17" name="Group 17"/>
            <p:cNvGrpSpPr/>
            <p:nvPr/>
          </p:nvGrpSpPr>
          <p:grpSpPr>
            <a:xfrm>
              <a:off x="11750608" y="3365466"/>
              <a:ext cx="4549379" cy="4330705"/>
              <a:chOff x="0" y="0"/>
              <a:chExt cx="1198190" cy="114059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98190" cy="1140597"/>
              </a:xfrm>
              <a:custGeom>
                <a:avLst/>
                <a:gdLst/>
                <a:ahLst/>
                <a:cxnLst/>
                <a:rect l="l" t="t" r="r" b="b"/>
                <a:pathLst>
                  <a:path w="1198190" h="1140597">
                    <a:moveTo>
                      <a:pt x="86789" y="0"/>
                    </a:moveTo>
                    <a:lnTo>
                      <a:pt x="1111401" y="0"/>
                    </a:lnTo>
                    <a:cubicBezTo>
                      <a:pt x="1134419" y="0"/>
                      <a:pt x="1156494" y="9144"/>
                      <a:pt x="1172770" y="25420"/>
                    </a:cubicBezTo>
                    <a:cubicBezTo>
                      <a:pt x="1189047" y="41696"/>
                      <a:pt x="1198190" y="63771"/>
                      <a:pt x="1198190" y="86789"/>
                    </a:cubicBezTo>
                    <a:lnTo>
                      <a:pt x="1198190" y="1053808"/>
                    </a:lnTo>
                    <a:cubicBezTo>
                      <a:pt x="1198190" y="1076826"/>
                      <a:pt x="1189047" y="1098901"/>
                      <a:pt x="1172770" y="1115177"/>
                    </a:cubicBezTo>
                    <a:cubicBezTo>
                      <a:pt x="1156494" y="1131453"/>
                      <a:pt x="1134419" y="1140597"/>
                      <a:pt x="1111401" y="1140597"/>
                    </a:cubicBezTo>
                    <a:lnTo>
                      <a:pt x="86789" y="1140597"/>
                    </a:lnTo>
                    <a:cubicBezTo>
                      <a:pt x="63771" y="1140597"/>
                      <a:pt x="41696" y="1131453"/>
                      <a:pt x="25420" y="1115177"/>
                    </a:cubicBezTo>
                    <a:cubicBezTo>
                      <a:pt x="9144" y="1098901"/>
                      <a:pt x="0" y="1076826"/>
                      <a:pt x="0" y="1053808"/>
                    </a:cubicBezTo>
                    <a:lnTo>
                      <a:pt x="0" y="86789"/>
                    </a:lnTo>
                    <a:cubicBezTo>
                      <a:pt x="0" y="63771"/>
                      <a:pt x="9144" y="41696"/>
                      <a:pt x="25420" y="25420"/>
                    </a:cubicBezTo>
                    <a:cubicBezTo>
                      <a:pt x="41696" y="9144"/>
                      <a:pt x="63771" y="0"/>
                      <a:pt x="86789" y="0"/>
                    </a:cubicBezTo>
                    <a:close/>
                  </a:path>
                </a:pathLst>
              </a:custGeom>
              <a:solidFill>
                <a:srgbClr val="C7EBF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198190" cy="11786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flipH="1">
              <a:off x="11750608" y="3167407"/>
              <a:ext cx="4549379" cy="4763748"/>
            </a:xfrm>
            <a:custGeom>
              <a:avLst/>
              <a:gdLst/>
              <a:ahLst/>
              <a:cxnLst/>
              <a:rect l="l" t="t" r="r" b="b"/>
              <a:pathLst>
                <a:path w="4549379" h="4763748">
                  <a:moveTo>
                    <a:pt x="4549379" y="0"/>
                  </a:moveTo>
                  <a:lnTo>
                    <a:pt x="0" y="0"/>
                  </a:lnTo>
                  <a:lnTo>
                    <a:pt x="0" y="4763748"/>
                  </a:lnTo>
                  <a:lnTo>
                    <a:pt x="4549379" y="4763748"/>
                  </a:lnTo>
                  <a:lnTo>
                    <a:pt x="454937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1948082" y="3740719"/>
              <a:ext cx="4351905" cy="3796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9"/>
                </a:lnSpc>
              </a:pP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Đánh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giá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kết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quả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và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năng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lực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tổ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chức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sự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kiện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về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truyền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thống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tôn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sư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trọng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299" b="1" dirty="0" err="1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đạo</a:t>
              </a:r>
              <a:r>
                <a:rPr lang="en-US" sz="4299" b="1" dirty="0">
                  <a:solidFill>
                    <a:srgbClr val="29324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953" y="776288"/>
            <a:ext cx="16770093" cy="8734424"/>
          </a:xfrm>
          <a:custGeom>
            <a:avLst/>
            <a:gdLst/>
            <a:ahLst/>
            <a:cxnLst/>
            <a:rect l="l" t="t" r="r" b="b"/>
            <a:pathLst>
              <a:path w="16770093" h="8734424">
                <a:moveTo>
                  <a:pt x="0" y="0"/>
                </a:moveTo>
                <a:lnTo>
                  <a:pt x="16770094" y="0"/>
                </a:lnTo>
                <a:lnTo>
                  <a:pt x="16770094" y="8734424"/>
                </a:lnTo>
                <a:lnTo>
                  <a:pt x="0" y="873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56">
            <a:off x="4832063" y="723614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8" y="0"/>
                </a:lnTo>
                <a:lnTo>
                  <a:pt x="10382888" y="2076578"/>
                </a:lnTo>
                <a:lnTo>
                  <a:pt x="0" y="207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5958">
            <a:off x="2589707" y="604806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8" y="0"/>
                </a:lnTo>
                <a:lnTo>
                  <a:pt x="10382888" y="2076577"/>
                </a:lnTo>
                <a:lnTo>
                  <a:pt x="0" y="2076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2414" y="691443"/>
            <a:ext cx="3417947" cy="2255845"/>
          </a:xfrm>
          <a:custGeom>
            <a:avLst/>
            <a:gdLst/>
            <a:ahLst/>
            <a:cxnLst/>
            <a:rect l="l" t="t" r="r" b="b"/>
            <a:pathLst>
              <a:path w="3417947" h="2255845">
                <a:moveTo>
                  <a:pt x="0" y="0"/>
                </a:moveTo>
                <a:lnTo>
                  <a:pt x="3417947" y="0"/>
                </a:lnTo>
                <a:lnTo>
                  <a:pt x="3417947" y="2255845"/>
                </a:lnTo>
                <a:lnTo>
                  <a:pt x="0" y="2255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75672" y="3600450"/>
            <a:ext cx="4549379" cy="4330705"/>
            <a:chOff x="0" y="0"/>
            <a:chExt cx="1198190" cy="11405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8190" cy="1140597"/>
            </a:xfrm>
            <a:custGeom>
              <a:avLst/>
              <a:gdLst/>
              <a:ahLst/>
              <a:cxnLst/>
              <a:rect l="l" t="t" r="r" b="b"/>
              <a:pathLst>
                <a:path w="1198190" h="1140597">
                  <a:moveTo>
                    <a:pt x="86789" y="0"/>
                  </a:moveTo>
                  <a:lnTo>
                    <a:pt x="1111401" y="0"/>
                  </a:lnTo>
                  <a:cubicBezTo>
                    <a:pt x="1134419" y="0"/>
                    <a:pt x="1156494" y="9144"/>
                    <a:pt x="1172770" y="25420"/>
                  </a:cubicBezTo>
                  <a:cubicBezTo>
                    <a:pt x="1189047" y="41696"/>
                    <a:pt x="1198190" y="63771"/>
                    <a:pt x="1198190" y="86789"/>
                  </a:cubicBezTo>
                  <a:lnTo>
                    <a:pt x="1198190" y="1053808"/>
                  </a:lnTo>
                  <a:cubicBezTo>
                    <a:pt x="1198190" y="1076826"/>
                    <a:pt x="1189047" y="1098901"/>
                    <a:pt x="1172770" y="1115177"/>
                  </a:cubicBezTo>
                  <a:cubicBezTo>
                    <a:pt x="1156494" y="1131453"/>
                    <a:pt x="1134419" y="1140597"/>
                    <a:pt x="1111401" y="1140597"/>
                  </a:cubicBezTo>
                  <a:lnTo>
                    <a:pt x="86789" y="1140597"/>
                  </a:lnTo>
                  <a:cubicBezTo>
                    <a:pt x="63771" y="1140597"/>
                    <a:pt x="41696" y="1131453"/>
                    <a:pt x="25420" y="1115177"/>
                  </a:cubicBezTo>
                  <a:cubicBezTo>
                    <a:pt x="9144" y="1098901"/>
                    <a:pt x="0" y="1076826"/>
                    <a:pt x="0" y="1053808"/>
                  </a:cubicBezTo>
                  <a:lnTo>
                    <a:pt x="0" y="86789"/>
                  </a:lnTo>
                  <a:cubicBezTo>
                    <a:pt x="0" y="63771"/>
                    <a:pt x="9144" y="41696"/>
                    <a:pt x="25420" y="25420"/>
                  </a:cubicBezTo>
                  <a:cubicBezTo>
                    <a:pt x="41696" y="9144"/>
                    <a:pt x="63771" y="0"/>
                    <a:pt x="86789" y="0"/>
                  </a:cubicBezTo>
                  <a:close/>
                </a:path>
              </a:pathLst>
            </a:custGeom>
            <a:solidFill>
              <a:srgbClr val="C7EBF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98190" cy="1178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75672" y="3365466"/>
            <a:ext cx="4549379" cy="4763748"/>
          </a:xfrm>
          <a:custGeom>
            <a:avLst/>
            <a:gdLst/>
            <a:ahLst/>
            <a:cxnLst/>
            <a:rect l="l" t="t" r="r" b="b"/>
            <a:pathLst>
              <a:path w="4549379" h="4763748">
                <a:moveTo>
                  <a:pt x="0" y="0"/>
                </a:moveTo>
                <a:lnTo>
                  <a:pt x="4549379" y="0"/>
                </a:lnTo>
                <a:lnTo>
                  <a:pt x="4549379" y="4763748"/>
                </a:lnTo>
                <a:lnTo>
                  <a:pt x="0" y="4763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713140" y="3902007"/>
            <a:ext cx="4549379" cy="4330705"/>
            <a:chOff x="0" y="0"/>
            <a:chExt cx="1198190" cy="11405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98190" cy="1140597"/>
            </a:xfrm>
            <a:custGeom>
              <a:avLst/>
              <a:gdLst/>
              <a:ahLst/>
              <a:cxnLst/>
              <a:rect l="l" t="t" r="r" b="b"/>
              <a:pathLst>
                <a:path w="1198190" h="1140597">
                  <a:moveTo>
                    <a:pt x="86789" y="0"/>
                  </a:moveTo>
                  <a:lnTo>
                    <a:pt x="1111401" y="0"/>
                  </a:lnTo>
                  <a:cubicBezTo>
                    <a:pt x="1134419" y="0"/>
                    <a:pt x="1156494" y="9144"/>
                    <a:pt x="1172770" y="25420"/>
                  </a:cubicBezTo>
                  <a:cubicBezTo>
                    <a:pt x="1189047" y="41696"/>
                    <a:pt x="1198190" y="63771"/>
                    <a:pt x="1198190" y="86789"/>
                  </a:cubicBezTo>
                  <a:lnTo>
                    <a:pt x="1198190" y="1053808"/>
                  </a:lnTo>
                  <a:cubicBezTo>
                    <a:pt x="1198190" y="1076826"/>
                    <a:pt x="1189047" y="1098901"/>
                    <a:pt x="1172770" y="1115177"/>
                  </a:cubicBezTo>
                  <a:cubicBezTo>
                    <a:pt x="1156494" y="1131453"/>
                    <a:pt x="1134419" y="1140597"/>
                    <a:pt x="1111401" y="1140597"/>
                  </a:cubicBezTo>
                  <a:lnTo>
                    <a:pt x="86789" y="1140597"/>
                  </a:lnTo>
                  <a:cubicBezTo>
                    <a:pt x="63771" y="1140597"/>
                    <a:pt x="41696" y="1131453"/>
                    <a:pt x="25420" y="1115177"/>
                  </a:cubicBezTo>
                  <a:cubicBezTo>
                    <a:pt x="9144" y="1098901"/>
                    <a:pt x="0" y="1076826"/>
                    <a:pt x="0" y="1053808"/>
                  </a:cubicBezTo>
                  <a:lnTo>
                    <a:pt x="0" y="86789"/>
                  </a:lnTo>
                  <a:cubicBezTo>
                    <a:pt x="0" y="63771"/>
                    <a:pt x="9144" y="41696"/>
                    <a:pt x="25420" y="25420"/>
                  </a:cubicBezTo>
                  <a:cubicBezTo>
                    <a:pt x="41696" y="9144"/>
                    <a:pt x="63771" y="0"/>
                    <a:pt x="86789" y="0"/>
                  </a:cubicBezTo>
                  <a:close/>
                </a:path>
              </a:pathLst>
            </a:custGeom>
            <a:solidFill>
              <a:srgbClr val="7DB5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98190" cy="1178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V="1">
            <a:off x="6715454" y="3685486"/>
            <a:ext cx="4549379" cy="4763748"/>
          </a:xfrm>
          <a:custGeom>
            <a:avLst/>
            <a:gdLst/>
            <a:ahLst/>
            <a:cxnLst/>
            <a:rect l="l" t="t" r="r" b="b"/>
            <a:pathLst>
              <a:path w="4549379" h="4763748">
                <a:moveTo>
                  <a:pt x="0" y="4763747"/>
                </a:moveTo>
                <a:lnTo>
                  <a:pt x="4549379" y="4763747"/>
                </a:lnTo>
                <a:lnTo>
                  <a:pt x="4549379" y="0"/>
                </a:lnTo>
                <a:lnTo>
                  <a:pt x="0" y="0"/>
                </a:lnTo>
                <a:lnTo>
                  <a:pt x="0" y="476374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1750608" y="3365466"/>
            <a:ext cx="4549379" cy="4330705"/>
            <a:chOff x="0" y="0"/>
            <a:chExt cx="1198190" cy="11405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8190" cy="1140597"/>
            </a:xfrm>
            <a:custGeom>
              <a:avLst/>
              <a:gdLst/>
              <a:ahLst/>
              <a:cxnLst/>
              <a:rect l="l" t="t" r="r" b="b"/>
              <a:pathLst>
                <a:path w="1198190" h="1140597">
                  <a:moveTo>
                    <a:pt x="86789" y="0"/>
                  </a:moveTo>
                  <a:lnTo>
                    <a:pt x="1111401" y="0"/>
                  </a:lnTo>
                  <a:cubicBezTo>
                    <a:pt x="1134419" y="0"/>
                    <a:pt x="1156494" y="9144"/>
                    <a:pt x="1172770" y="25420"/>
                  </a:cubicBezTo>
                  <a:cubicBezTo>
                    <a:pt x="1189047" y="41696"/>
                    <a:pt x="1198190" y="63771"/>
                    <a:pt x="1198190" y="86789"/>
                  </a:cubicBezTo>
                  <a:lnTo>
                    <a:pt x="1198190" y="1053808"/>
                  </a:lnTo>
                  <a:cubicBezTo>
                    <a:pt x="1198190" y="1076826"/>
                    <a:pt x="1189047" y="1098901"/>
                    <a:pt x="1172770" y="1115177"/>
                  </a:cubicBezTo>
                  <a:cubicBezTo>
                    <a:pt x="1156494" y="1131453"/>
                    <a:pt x="1134419" y="1140597"/>
                    <a:pt x="1111401" y="1140597"/>
                  </a:cubicBezTo>
                  <a:lnTo>
                    <a:pt x="86789" y="1140597"/>
                  </a:lnTo>
                  <a:cubicBezTo>
                    <a:pt x="63771" y="1140597"/>
                    <a:pt x="41696" y="1131453"/>
                    <a:pt x="25420" y="1115177"/>
                  </a:cubicBezTo>
                  <a:cubicBezTo>
                    <a:pt x="9144" y="1098901"/>
                    <a:pt x="0" y="1076826"/>
                    <a:pt x="0" y="1053808"/>
                  </a:cubicBezTo>
                  <a:lnTo>
                    <a:pt x="0" y="86789"/>
                  </a:lnTo>
                  <a:cubicBezTo>
                    <a:pt x="0" y="63771"/>
                    <a:pt x="9144" y="41696"/>
                    <a:pt x="25420" y="25420"/>
                  </a:cubicBezTo>
                  <a:cubicBezTo>
                    <a:pt x="41696" y="9144"/>
                    <a:pt x="63771" y="0"/>
                    <a:pt x="86789" y="0"/>
                  </a:cubicBezTo>
                  <a:close/>
                </a:path>
              </a:pathLst>
            </a:custGeom>
            <a:solidFill>
              <a:srgbClr val="C7EBF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98190" cy="1178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1750608" y="3167407"/>
            <a:ext cx="4549379" cy="4763748"/>
          </a:xfrm>
          <a:custGeom>
            <a:avLst/>
            <a:gdLst/>
            <a:ahLst/>
            <a:cxnLst/>
            <a:rect l="l" t="t" r="r" b="b"/>
            <a:pathLst>
              <a:path w="4549379" h="4763748">
                <a:moveTo>
                  <a:pt x="4549379" y="0"/>
                </a:moveTo>
                <a:lnTo>
                  <a:pt x="0" y="0"/>
                </a:lnTo>
                <a:lnTo>
                  <a:pt x="0" y="4763748"/>
                </a:lnTo>
                <a:lnTo>
                  <a:pt x="4549379" y="4763748"/>
                </a:lnTo>
                <a:lnTo>
                  <a:pt x="45493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892962" y="4438549"/>
            <a:ext cx="4114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Lôi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cuốn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được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nhiều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tham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gia</a:t>
            </a:r>
            <a:endParaRPr lang="en-US" sz="4800" b="1" dirty="0">
              <a:solidFill>
                <a:srgbClr val="2932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947595" y="4688584"/>
            <a:ext cx="4114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nhiệm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vụ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được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công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rõ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ràng</a:t>
            </a:r>
            <a:endParaRPr lang="en-US" sz="4800" b="1" dirty="0">
              <a:solidFill>
                <a:srgbClr val="2932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87200" y="3970439"/>
            <a:ext cx="4209453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Thực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hiện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công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việc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được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công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đúng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thời</a:t>
            </a:r>
            <a:r>
              <a:rPr lang="en-US" sz="4800" b="1" dirty="0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dirty="0" err="1">
                <a:solidFill>
                  <a:srgbClr val="293241"/>
                </a:solidFill>
                <a:latin typeface="Cambria"/>
                <a:ea typeface="Cambria"/>
                <a:cs typeface="Cambria"/>
                <a:sym typeface="Cambria"/>
              </a:rPr>
              <a:t>hạn</a:t>
            </a:r>
            <a:endParaRPr lang="en-US" sz="4800" b="1" dirty="0">
              <a:solidFill>
                <a:srgbClr val="2932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529273" y="7195704"/>
            <a:ext cx="3290889" cy="2507059"/>
          </a:xfrm>
          <a:custGeom>
            <a:avLst/>
            <a:gdLst/>
            <a:ahLst/>
            <a:cxnLst/>
            <a:rect l="l" t="t" r="r" b="b"/>
            <a:pathLst>
              <a:path w="3290889" h="2507059">
                <a:moveTo>
                  <a:pt x="0" y="0"/>
                </a:moveTo>
                <a:lnTo>
                  <a:pt x="3290889" y="0"/>
                </a:lnTo>
                <a:lnTo>
                  <a:pt x="3290889" y="2507059"/>
                </a:lnTo>
                <a:lnTo>
                  <a:pt x="0" y="2507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16096653" y="614283"/>
            <a:ext cx="1895815" cy="2751183"/>
          </a:xfrm>
          <a:custGeom>
            <a:avLst/>
            <a:gdLst/>
            <a:ahLst/>
            <a:cxnLst/>
            <a:rect l="l" t="t" r="r" b="b"/>
            <a:pathLst>
              <a:path w="1895815" h="2751183">
                <a:moveTo>
                  <a:pt x="1895815" y="0"/>
                </a:moveTo>
                <a:lnTo>
                  <a:pt x="0" y="0"/>
                </a:lnTo>
                <a:lnTo>
                  <a:pt x="0" y="2751183"/>
                </a:lnTo>
                <a:lnTo>
                  <a:pt x="1895815" y="2751183"/>
                </a:lnTo>
                <a:lnTo>
                  <a:pt x="189581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3568777" y="1118489"/>
            <a:ext cx="11163941" cy="1538883"/>
          </a:xfrm>
          <a:prstGeom prst="rect">
            <a:avLst/>
          </a:prstGeom>
          <a:solidFill>
            <a:srgbClr val="366972">
              <a:alpha val="65000"/>
            </a:srgb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Đánh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giá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kết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quả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năng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lực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tổ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chức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sự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kiện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truyền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thống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tôn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sư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trọng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đạo</a:t>
            </a:r>
            <a:r>
              <a:rPr lang="en-US" sz="48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953" y="776288"/>
            <a:ext cx="16770093" cy="8734424"/>
          </a:xfrm>
          <a:custGeom>
            <a:avLst/>
            <a:gdLst/>
            <a:ahLst/>
            <a:cxnLst/>
            <a:rect l="l" t="t" r="r" b="b"/>
            <a:pathLst>
              <a:path w="16770093" h="8734424">
                <a:moveTo>
                  <a:pt x="0" y="0"/>
                </a:moveTo>
                <a:lnTo>
                  <a:pt x="16770094" y="0"/>
                </a:lnTo>
                <a:lnTo>
                  <a:pt x="16770094" y="8734424"/>
                </a:lnTo>
                <a:lnTo>
                  <a:pt x="0" y="873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65958">
            <a:off x="753785" y="723509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8" y="0"/>
                </a:lnTo>
                <a:lnTo>
                  <a:pt x="10382888" y="2076578"/>
                </a:lnTo>
                <a:lnTo>
                  <a:pt x="0" y="207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5958">
            <a:off x="6335524" y="663767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8" y="0"/>
                </a:lnTo>
                <a:lnTo>
                  <a:pt x="10382888" y="2076578"/>
                </a:lnTo>
                <a:lnTo>
                  <a:pt x="0" y="207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8228345" y="2306281"/>
            <a:ext cx="8779932" cy="6584949"/>
          </a:xfrm>
          <a:custGeom>
            <a:avLst/>
            <a:gdLst/>
            <a:ahLst/>
            <a:cxnLst/>
            <a:rect l="l" t="t" r="r" b="b"/>
            <a:pathLst>
              <a:path w="8779932" h="6584949">
                <a:moveTo>
                  <a:pt x="8779932" y="6584949"/>
                </a:moveTo>
                <a:lnTo>
                  <a:pt x="0" y="6584949"/>
                </a:lnTo>
                <a:lnTo>
                  <a:pt x="0" y="0"/>
                </a:lnTo>
                <a:lnTo>
                  <a:pt x="8779932" y="0"/>
                </a:lnTo>
                <a:lnTo>
                  <a:pt x="8779932" y="658494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512535" y="2083224"/>
            <a:ext cx="2746765" cy="1812865"/>
          </a:xfrm>
          <a:custGeom>
            <a:avLst/>
            <a:gdLst/>
            <a:ahLst/>
            <a:cxnLst/>
            <a:rect l="l" t="t" r="r" b="b"/>
            <a:pathLst>
              <a:path w="2746765" h="1812865">
                <a:moveTo>
                  <a:pt x="2746765" y="0"/>
                </a:moveTo>
                <a:lnTo>
                  <a:pt x="0" y="0"/>
                </a:lnTo>
                <a:lnTo>
                  <a:pt x="0" y="1812864"/>
                </a:lnTo>
                <a:lnTo>
                  <a:pt x="2746765" y="1812864"/>
                </a:lnTo>
                <a:lnTo>
                  <a:pt x="27467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133566">
            <a:off x="996182" y="3348823"/>
            <a:ext cx="7311451" cy="7606190"/>
          </a:xfrm>
          <a:custGeom>
            <a:avLst/>
            <a:gdLst/>
            <a:ahLst/>
            <a:cxnLst/>
            <a:rect l="l" t="t" r="r" b="b"/>
            <a:pathLst>
              <a:path w="7311451" h="7606190">
                <a:moveTo>
                  <a:pt x="0" y="0"/>
                </a:moveTo>
                <a:lnTo>
                  <a:pt x="7311451" y="0"/>
                </a:lnTo>
                <a:lnTo>
                  <a:pt x="7311451" y="7606191"/>
                </a:lnTo>
                <a:lnTo>
                  <a:pt x="0" y="7606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243013">
            <a:off x="1176676" y="4359064"/>
            <a:ext cx="6950462" cy="4435901"/>
            <a:chOff x="0" y="0"/>
            <a:chExt cx="1248729" cy="796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8729" cy="796960"/>
            </a:xfrm>
            <a:custGeom>
              <a:avLst/>
              <a:gdLst/>
              <a:ahLst/>
              <a:cxnLst/>
              <a:rect l="l" t="t" r="r" b="b"/>
              <a:pathLst>
                <a:path w="1248729" h="796960">
                  <a:moveTo>
                    <a:pt x="8911" y="0"/>
                  </a:moveTo>
                  <a:lnTo>
                    <a:pt x="1239818" y="0"/>
                  </a:lnTo>
                  <a:cubicBezTo>
                    <a:pt x="1244739" y="0"/>
                    <a:pt x="1248729" y="3990"/>
                    <a:pt x="1248729" y="8911"/>
                  </a:cubicBezTo>
                  <a:lnTo>
                    <a:pt x="1248729" y="788049"/>
                  </a:lnTo>
                  <a:cubicBezTo>
                    <a:pt x="1248729" y="792970"/>
                    <a:pt x="1244739" y="796960"/>
                    <a:pt x="1239818" y="796960"/>
                  </a:cubicBezTo>
                  <a:lnTo>
                    <a:pt x="8911" y="796960"/>
                  </a:lnTo>
                  <a:cubicBezTo>
                    <a:pt x="3990" y="796960"/>
                    <a:pt x="0" y="792970"/>
                    <a:pt x="0" y="788049"/>
                  </a:cubicBezTo>
                  <a:lnTo>
                    <a:pt x="0" y="8911"/>
                  </a:lnTo>
                  <a:cubicBezTo>
                    <a:pt x="0" y="3990"/>
                    <a:pt x="3990" y="0"/>
                    <a:pt x="8911" y="0"/>
                  </a:cubicBezTo>
                  <a:close/>
                </a:path>
              </a:pathLst>
            </a:custGeom>
            <a:blipFill>
              <a:blip r:embed="rId12"/>
              <a:stretch>
                <a:fillRect l="-4010" r="-4010"/>
              </a:stretch>
            </a:blipFill>
            <a:ln w="114300" cap="sq">
              <a:solidFill>
                <a:srgbClr val="293241"/>
              </a:solidFill>
              <a:prstDash val="solid"/>
              <a:miter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8726630" y="3496870"/>
            <a:ext cx="7783361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-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Thảo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luận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về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ý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tưởng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trang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trí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lớp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:</a:t>
            </a:r>
          </a:p>
          <a:p>
            <a:pPr algn="l">
              <a:lnSpc>
                <a:spcPts val="6397"/>
              </a:lnSpc>
            </a:pP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+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Sáng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tạo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ấn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tượng</a:t>
            </a:r>
            <a:endParaRPr lang="en-US" sz="4569" b="1" dirty="0">
              <a:solidFill>
                <a:schemeClr val="bg1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algn="l">
              <a:lnSpc>
                <a:spcPts val="6397"/>
              </a:lnSpc>
            </a:pP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+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Tạo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bất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ngờ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cảm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động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với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thầy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cô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  <a:p>
            <a:pPr algn="l">
              <a:lnSpc>
                <a:spcPts val="6397"/>
              </a:lnSpc>
            </a:pP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-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Thực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hiện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trang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trí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lớp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569" b="1" dirty="0" err="1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4569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2149" y="891849"/>
            <a:ext cx="14305870" cy="1739901"/>
          </a:xfrm>
          <a:prstGeom prst="rect">
            <a:avLst/>
          </a:prstGeom>
          <a:solidFill>
            <a:srgbClr val="EE6C4D">
              <a:alpha val="67000"/>
            </a:srgbClr>
          </a:solidFill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2.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Trang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trí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lớp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học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chào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mừng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ngày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Nhà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giáo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999" b="1" dirty="0" err="1">
                <a:latin typeface="Cambria Bold"/>
                <a:ea typeface="Cambria Bold"/>
                <a:cs typeface="Cambria Bold"/>
                <a:sym typeface="Cambria Bold"/>
              </a:rPr>
              <a:t>Việt</a:t>
            </a:r>
            <a:r>
              <a:rPr lang="en-US" sz="4999" b="1" dirty="0">
                <a:latin typeface="Cambria Bold"/>
                <a:ea typeface="Cambria Bold"/>
                <a:cs typeface="Cambria Bold"/>
                <a:sym typeface="Cambria Bold"/>
              </a:rPr>
              <a:t> Nam 20-11.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953" y="776288"/>
            <a:ext cx="16770093" cy="8734424"/>
          </a:xfrm>
          <a:custGeom>
            <a:avLst/>
            <a:gdLst/>
            <a:ahLst/>
            <a:cxnLst/>
            <a:rect l="l" t="t" r="r" b="b"/>
            <a:pathLst>
              <a:path w="16770093" h="8734424">
                <a:moveTo>
                  <a:pt x="0" y="0"/>
                </a:moveTo>
                <a:lnTo>
                  <a:pt x="16770094" y="0"/>
                </a:lnTo>
                <a:lnTo>
                  <a:pt x="16770094" y="8734424"/>
                </a:lnTo>
                <a:lnTo>
                  <a:pt x="0" y="873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38676" y="2833571"/>
            <a:ext cx="7933340" cy="5950005"/>
          </a:xfrm>
          <a:custGeom>
            <a:avLst/>
            <a:gdLst/>
            <a:ahLst/>
            <a:cxnLst/>
            <a:rect l="l" t="t" r="r" b="b"/>
            <a:pathLst>
              <a:path w="7933340" h="5950005">
                <a:moveTo>
                  <a:pt x="0" y="0"/>
                </a:moveTo>
                <a:lnTo>
                  <a:pt x="7933340" y="0"/>
                </a:lnTo>
                <a:lnTo>
                  <a:pt x="7933340" y="5950005"/>
                </a:lnTo>
                <a:lnTo>
                  <a:pt x="0" y="5950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60">
            <a:off x="10255144" y="1891037"/>
            <a:ext cx="7531463" cy="7835073"/>
          </a:xfrm>
          <a:custGeom>
            <a:avLst/>
            <a:gdLst/>
            <a:ahLst/>
            <a:cxnLst/>
            <a:rect l="l" t="t" r="r" b="b"/>
            <a:pathLst>
              <a:path w="7531463" h="7835073">
                <a:moveTo>
                  <a:pt x="0" y="0"/>
                </a:moveTo>
                <a:lnTo>
                  <a:pt x="7531463" y="0"/>
                </a:lnTo>
                <a:lnTo>
                  <a:pt x="7531463" y="7835072"/>
                </a:lnTo>
                <a:lnTo>
                  <a:pt x="0" y="7835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101660">
            <a:off x="10514115" y="2065497"/>
            <a:ext cx="6915035" cy="6859411"/>
            <a:chOff x="0" y="0"/>
            <a:chExt cx="800845" cy="7944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0845" cy="794403"/>
            </a:xfrm>
            <a:custGeom>
              <a:avLst/>
              <a:gdLst/>
              <a:ahLst/>
              <a:cxnLst/>
              <a:rect l="l" t="t" r="r" b="b"/>
              <a:pathLst>
                <a:path w="800845" h="794403">
                  <a:moveTo>
                    <a:pt x="8957" y="0"/>
                  </a:moveTo>
                  <a:lnTo>
                    <a:pt x="791888" y="0"/>
                  </a:lnTo>
                  <a:cubicBezTo>
                    <a:pt x="796835" y="0"/>
                    <a:pt x="800845" y="4010"/>
                    <a:pt x="800845" y="8957"/>
                  </a:cubicBezTo>
                  <a:lnTo>
                    <a:pt x="800845" y="785446"/>
                  </a:lnTo>
                  <a:cubicBezTo>
                    <a:pt x="800845" y="787822"/>
                    <a:pt x="799901" y="790100"/>
                    <a:pt x="798222" y="791780"/>
                  </a:cubicBezTo>
                  <a:cubicBezTo>
                    <a:pt x="796542" y="793459"/>
                    <a:pt x="794264" y="794403"/>
                    <a:pt x="791888" y="794403"/>
                  </a:cubicBezTo>
                  <a:lnTo>
                    <a:pt x="8957" y="794403"/>
                  </a:lnTo>
                  <a:cubicBezTo>
                    <a:pt x="6581" y="794403"/>
                    <a:pt x="4303" y="793459"/>
                    <a:pt x="2623" y="791780"/>
                  </a:cubicBezTo>
                  <a:cubicBezTo>
                    <a:pt x="944" y="790100"/>
                    <a:pt x="0" y="787822"/>
                    <a:pt x="0" y="785446"/>
                  </a:cubicBezTo>
                  <a:lnTo>
                    <a:pt x="0" y="8957"/>
                  </a:lnTo>
                  <a:cubicBezTo>
                    <a:pt x="0" y="6581"/>
                    <a:pt x="944" y="4303"/>
                    <a:pt x="2623" y="2623"/>
                  </a:cubicBezTo>
                  <a:cubicBezTo>
                    <a:pt x="4303" y="944"/>
                    <a:pt x="6581" y="0"/>
                    <a:pt x="8957" y="0"/>
                  </a:cubicBezTo>
                  <a:close/>
                </a:path>
              </a:pathLst>
            </a:custGeom>
            <a:blipFill>
              <a:blip r:embed="rId8"/>
              <a:stretch>
                <a:fillRect l="-21734" r="-21734"/>
              </a:stretch>
            </a:blipFill>
            <a:ln w="114300" cap="sq">
              <a:solidFill>
                <a:srgbClr val="293241"/>
              </a:solidFill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 rot="-165958">
            <a:off x="433436" y="560556"/>
            <a:ext cx="10382888" cy="2076578"/>
          </a:xfrm>
          <a:custGeom>
            <a:avLst/>
            <a:gdLst/>
            <a:ahLst/>
            <a:cxnLst/>
            <a:rect l="l" t="t" r="r" b="b"/>
            <a:pathLst>
              <a:path w="10382888" h="2076578">
                <a:moveTo>
                  <a:pt x="0" y="0"/>
                </a:moveTo>
                <a:lnTo>
                  <a:pt x="10382889" y="0"/>
                </a:lnTo>
                <a:lnTo>
                  <a:pt x="10382889" y="2076578"/>
                </a:lnTo>
                <a:lnTo>
                  <a:pt x="0" y="2076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635" y="6671210"/>
            <a:ext cx="2961766" cy="4298077"/>
          </a:xfrm>
          <a:custGeom>
            <a:avLst/>
            <a:gdLst/>
            <a:ahLst/>
            <a:cxnLst/>
            <a:rect l="l" t="t" r="r" b="b"/>
            <a:pathLst>
              <a:path w="2961766" h="4298077">
                <a:moveTo>
                  <a:pt x="0" y="0"/>
                </a:moveTo>
                <a:lnTo>
                  <a:pt x="2961766" y="0"/>
                </a:lnTo>
                <a:lnTo>
                  <a:pt x="2961766" y="4298077"/>
                </a:lnTo>
                <a:lnTo>
                  <a:pt x="0" y="42980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5144209" y="172093"/>
            <a:ext cx="3143791" cy="2394997"/>
          </a:xfrm>
          <a:custGeom>
            <a:avLst/>
            <a:gdLst/>
            <a:ahLst/>
            <a:cxnLst/>
            <a:rect l="l" t="t" r="r" b="b"/>
            <a:pathLst>
              <a:path w="3143791" h="2394997">
                <a:moveTo>
                  <a:pt x="3143791" y="0"/>
                </a:moveTo>
                <a:lnTo>
                  <a:pt x="0" y="0"/>
                </a:lnTo>
                <a:lnTo>
                  <a:pt x="0" y="2394997"/>
                </a:lnTo>
                <a:lnTo>
                  <a:pt x="3143791" y="2394997"/>
                </a:lnTo>
                <a:lnTo>
                  <a:pt x="3143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8209606" y="7164178"/>
            <a:ext cx="2353624" cy="1553392"/>
          </a:xfrm>
          <a:custGeom>
            <a:avLst/>
            <a:gdLst/>
            <a:ahLst/>
            <a:cxnLst/>
            <a:rect l="l" t="t" r="r" b="b"/>
            <a:pathLst>
              <a:path w="2353624" h="1553392">
                <a:moveTo>
                  <a:pt x="2353624" y="0"/>
                </a:moveTo>
                <a:lnTo>
                  <a:pt x="0" y="0"/>
                </a:lnTo>
                <a:lnTo>
                  <a:pt x="0" y="1553392"/>
                </a:lnTo>
                <a:lnTo>
                  <a:pt x="2353624" y="1553392"/>
                </a:lnTo>
                <a:lnTo>
                  <a:pt x="235362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635" y="4988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81539" y="2991773"/>
            <a:ext cx="7584081" cy="5675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793" y="120437"/>
            <a:ext cx="7230483" cy="295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192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Cambria</vt:lpstr>
      <vt:lpstr>Calibri</vt:lpstr>
      <vt:lpstr>Times New Roman</vt:lpstr>
      <vt:lpstr>Arial</vt:lpstr>
      <vt:lpstr>Cambria Bold</vt:lpstr>
      <vt:lpstr>SVN-Newton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T12_HDTN</dc:title>
  <cp:lastModifiedBy>Administrator</cp:lastModifiedBy>
  <cp:revision>49</cp:revision>
  <dcterms:created xsi:type="dcterms:W3CDTF">2006-08-16T00:00:00Z</dcterms:created>
  <dcterms:modified xsi:type="dcterms:W3CDTF">2024-11-27T02:21:03Z</dcterms:modified>
  <dc:identifier>DAGS_wDdqU0</dc:identifier>
</cp:coreProperties>
</file>