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73" r:id="rId4"/>
    <p:sldId id="268" r:id="rId5"/>
    <p:sldId id="265" r:id="rId6"/>
    <p:sldId id="269" r:id="rId7"/>
    <p:sldId id="271" r:id="rId8"/>
    <p:sldId id="274"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60"/>
  </p:normalViewPr>
  <p:slideViewPr>
    <p:cSldViewPr snapToGrid="0">
      <p:cViewPr varScale="1">
        <p:scale>
          <a:sx n="59" d="100"/>
          <a:sy n="59"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7B110-E332-4452-A2E8-E1536712DD15}" type="datetimeFigureOut">
              <a:rPr lang="en-SG" smtClean="0"/>
              <a:t>12/11/2024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3F443-4EA2-4B13-8EE5-7BFC21D89070}" type="slidenum">
              <a:rPr lang="en-SG" smtClean="0"/>
              <a:t>‹#›</a:t>
            </a:fld>
            <a:endParaRPr lang="en-SG"/>
          </a:p>
        </p:txBody>
      </p:sp>
    </p:spTree>
    <p:extLst>
      <p:ext uri="{BB962C8B-B14F-4D97-AF65-F5344CB8AC3E}">
        <p14:creationId xmlns:p14="http://schemas.microsoft.com/office/powerpoint/2010/main" val="322274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DAC1-5B7E-6F92-5FD6-6D957D3F320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62722360-C583-810D-A364-597177576D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36D3A1FA-1185-6216-B55D-7EC873BE7084}"/>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5" name="Footer Placeholder 4">
            <a:extLst>
              <a:ext uri="{FF2B5EF4-FFF2-40B4-BE49-F238E27FC236}">
                <a16:creationId xmlns:a16="http://schemas.microsoft.com/office/drawing/2014/main" id="{A87E8734-E8A0-108C-D7E5-E7CCA39629C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E17509E-018B-FA01-949B-048391870D6A}"/>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417112747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9981-16A1-1669-01F4-6A908A79BB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2E1B981-B0E8-E8C9-DBA2-BE5DE9DCBA5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46951A7-5D94-65F1-DEA8-A4F1F17C8532}"/>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5" name="Footer Placeholder 4">
            <a:extLst>
              <a:ext uri="{FF2B5EF4-FFF2-40B4-BE49-F238E27FC236}">
                <a16:creationId xmlns:a16="http://schemas.microsoft.com/office/drawing/2014/main" id="{D356CF1A-3640-6042-72F3-1F4FD60955B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4EA54A7-BEC7-5C62-B6B3-3F9F9FEDE38A}"/>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127114789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B7726-792C-6940-33A5-D9C850DFD15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16FFA96-A866-20D3-6EB8-B408AC3DEB3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5797EC7-3547-1645-29E2-55745EC110E6}"/>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5" name="Footer Placeholder 4">
            <a:extLst>
              <a:ext uri="{FF2B5EF4-FFF2-40B4-BE49-F238E27FC236}">
                <a16:creationId xmlns:a16="http://schemas.microsoft.com/office/drawing/2014/main" id="{E7077DD5-A6E3-DAFB-F874-2B3D5C092DB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8606B2C-86A0-6BFB-1C1F-E795015D8E7A}"/>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30058418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621C-9C5B-8583-B84D-5E865DBCF6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0FC60038-2B68-BEE2-9A93-20484D21448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028D54-FC9A-C4AA-0212-772B32A12EC3}"/>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5" name="Footer Placeholder 4">
            <a:extLst>
              <a:ext uri="{FF2B5EF4-FFF2-40B4-BE49-F238E27FC236}">
                <a16:creationId xmlns:a16="http://schemas.microsoft.com/office/drawing/2014/main" id="{C267B296-493E-A422-6ABB-0BB9E11116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3574724-755C-0855-FB1D-C2D396B659A2}"/>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34752984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A4E9-D521-C5E7-5E23-84ABADE71AC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815CDF99-A121-776C-F239-E6C21D1B5C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6740A7-C3BD-7E06-72DB-B7D2FD3BCF61}"/>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5" name="Footer Placeholder 4">
            <a:extLst>
              <a:ext uri="{FF2B5EF4-FFF2-40B4-BE49-F238E27FC236}">
                <a16:creationId xmlns:a16="http://schemas.microsoft.com/office/drawing/2014/main" id="{F32DD773-150B-C846-3B42-97C9E325601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D662557-8652-1EEA-0AD6-757B5A796BA2}"/>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37312902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10E8-B630-08BD-F858-92020E6FA0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001DA78-A667-37D7-7588-16DB684E921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060448DA-D1C6-2147-1ED0-FA06D9E3A00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804BFF59-4511-B8FA-C9FA-FDBFC5D8BEC0}"/>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6" name="Footer Placeholder 5">
            <a:extLst>
              <a:ext uri="{FF2B5EF4-FFF2-40B4-BE49-F238E27FC236}">
                <a16:creationId xmlns:a16="http://schemas.microsoft.com/office/drawing/2014/main" id="{FA8ABC58-BB7F-CBE1-1C82-0D3E4592FF6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061200AA-E77E-F2EF-17D1-0EC5C823AAAD}"/>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127673000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5E37-9333-C731-DA9C-0E4ED398DBE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AA7546E-4920-749A-039D-7D1EC0B38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40C6B4-6E95-BC5A-0D69-E35B6BD329E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8327E42-1379-BD62-548C-401299C87C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2BB89-2AF1-F65A-3025-14F1C2DBA3F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3714199A-FC2D-4580-6141-5155159F8F7C}"/>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8" name="Footer Placeholder 7">
            <a:extLst>
              <a:ext uri="{FF2B5EF4-FFF2-40B4-BE49-F238E27FC236}">
                <a16:creationId xmlns:a16="http://schemas.microsoft.com/office/drawing/2014/main" id="{E6084E12-769C-5D30-42CD-A896CC130251}"/>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486B9853-A5AF-E838-138D-7DD61CD6C463}"/>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2252519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FD0D-66AF-D380-6AB7-EA93920180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0098E91F-EAA5-6722-DE4A-0BF1030ABEF3}"/>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4" name="Footer Placeholder 3">
            <a:extLst>
              <a:ext uri="{FF2B5EF4-FFF2-40B4-BE49-F238E27FC236}">
                <a16:creationId xmlns:a16="http://schemas.microsoft.com/office/drawing/2014/main" id="{C3C1615E-885B-9DB8-3DC7-E814620296E1}"/>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223B6EE3-AB81-E86D-5397-590183CE5576}"/>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103731335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4F46C6-8992-40D4-9A7C-EAA8F09EDD85}"/>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3" name="Footer Placeholder 2">
            <a:extLst>
              <a:ext uri="{FF2B5EF4-FFF2-40B4-BE49-F238E27FC236}">
                <a16:creationId xmlns:a16="http://schemas.microsoft.com/office/drawing/2014/main" id="{4D5BC9DE-7F9B-84EC-F7CE-E3C99F2E75C0}"/>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4F28D67A-EAF2-FC8A-7158-71C706F04C2A}"/>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31898855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A944-AEFA-2348-4731-5331484ED0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5D648E33-FB68-C947-435B-9A61A03BF7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6621F9C1-177D-F634-B55E-7D5ADE4EA7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06ECA-19B9-4C29-FB05-9C7B0CD3E527}"/>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6" name="Footer Placeholder 5">
            <a:extLst>
              <a:ext uri="{FF2B5EF4-FFF2-40B4-BE49-F238E27FC236}">
                <a16:creationId xmlns:a16="http://schemas.microsoft.com/office/drawing/2014/main" id="{DEDAF8EA-9F60-F858-505E-5A4EA07978F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B5FABC8C-9F96-2045-C316-4DAE77A89F41}"/>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416096169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7A575-9554-114F-4817-0C06D386F2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3573B1F5-D05E-CC09-17D9-C30587C5026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72EBB546-A8F6-034E-E2B5-86E55B67F1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C5B074-3B36-47DC-0619-294CCAF1702A}"/>
              </a:ext>
            </a:extLst>
          </p:cNvPr>
          <p:cNvSpPr>
            <a:spLocks noGrp="1"/>
          </p:cNvSpPr>
          <p:nvPr>
            <p:ph type="dt" sz="half" idx="10"/>
          </p:nvPr>
        </p:nvSpPr>
        <p:spPr/>
        <p:txBody>
          <a:bodyPr/>
          <a:lstStyle/>
          <a:p>
            <a:fld id="{984CDE10-B730-430F-8CB1-362A68D0BFD4}" type="datetimeFigureOut">
              <a:rPr lang="en-SG" smtClean="0"/>
              <a:t>12/11/2024</a:t>
            </a:fld>
            <a:endParaRPr lang="en-SG"/>
          </a:p>
        </p:txBody>
      </p:sp>
      <p:sp>
        <p:nvSpPr>
          <p:cNvPr id="6" name="Footer Placeholder 5">
            <a:extLst>
              <a:ext uri="{FF2B5EF4-FFF2-40B4-BE49-F238E27FC236}">
                <a16:creationId xmlns:a16="http://schemas.microsoft.com/office/drawing/2014/main" id="{B1325FEE-9D31-3370-71A4-0A8F706A6DB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F436914-9DA5-4735-21E2-3FAD09222D69}"/>
              </a:ext>
            </a:extLst>
          </p:cNvPr>
          <p:cNvSpPr>
            <a:spLocks noGrp="1"/>
          </p:cNvSpPr>
          <p:nvPr>
            <p:ph type="sldNum" sz="quarter" idx="12"/>
          </p:nvPr>
        </p:nvSpPr>
        <p:spPr/>
        <p:txBody>
          <a:bodyPr/>
          <a:lstStyle/>
          <a:p>
            <a:fld id="{C9DBEFB0-1309-4D22-841C-2F510DB88780}" type="slidenum">
              <a:rPr lang="en-SG" smtClean="0"/>
              <a:t>‹#›</a:t>
            </a:fld>
            <a:endParaRPr lang="en-SG"/>
          </a:p>
        </p:txBody>
      </p:sp>
    </p:spTree>
    <p:extLst>
      <p:ext uri="{BB962C8B-B14F-4D97-AF65-F5344CB8AC3E}">
        <p14:creationId xmlns:p14="http://schemas.microsoft.com/office/powerpoint/2010/main" val="300269748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B32ECF-9767-321E-3147-1749D02DD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4CDE10-B730-430F-8CB1-362A68D0BFD4}" type="datetimeFigureOut">
              <a:rPr lang="en-SG" smtClean="0"/>
              <a:t>12/11/2024</a:t>
            </a:fld>
            <a:endParaRPr lang="en-SG"/>
          </a:p>
        </p:txBody>
      </p:sp>
      <p:sp>
        <p:nvSpPr>
          <p:cNvPr id="5" name="Footer Placeholder 4">
            <a:extLst>
              <a:ext uri="{FF2B5EF4-FFF2-40B4-BE49-F238E27FC236}">
                <a16:creationId xmlns:a16="http://schemas.microsoft.com/office/drawing/2014/main" id="{6B301BF8-A848-F080-B76C-D0B8E306C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7273AF7-C155-BFC6-D3F0-504B33CC4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DBEFB0-1309-4D22-841C-2F510DB88780}" type="slidenum">
              <a:rPr lang="en-SG" smtClean="0"/>
              <a:t>‹#›</a:t>
            </a:fld>
            <a:endParaRPr lang="en-SG"/>
          </a:p>
        </p:txBody>
      </p:sp>
      <p:pic>
        <p:nvPicPr>
          <p:cNvPr id="7" name="Picture 6" descr="A teacher and students in a classroom&#10;&#10;Description automatically generated">
            <a:extLst>
              <a:ext uri="{FF2B5EF4-FFF2-40B4-BE49-F238E27FC236}">
                <a16:creationId xmlns:a16="http://schemas.microsoft.com/office/drawing/2014/main" id="{13E8CA6E-097B-AC52-9074-0AD06B484FA0}"/>
              </a:ext>
            </a:extLst>
          </p:cNvPr>
          <p:cNvPicPr>
            <a:picLocks noChangeAspect="1"/>
          </p:cNvPicPr>
          <p:nvPr userDrawn="1"/>
        </p:nvPicPr>
        <p:blipFill>
          <a:blip r:embed="rId13">
            <a:extLst>
              <a:ext uri="{28A0092B-C50C-407E-A947-70E740481C1C}">
                <a14:useLocalDpi xmlns:a14="http://schemas.microsoft.com/office/drawing/2010/main" val="0"/>
              </a:ext>
            </a:extLst>
          </a:blip>
          <a:srcRect t="3509" b="12237"/>
          <a:stretch/>
        </p:blipFill>
        <p:spPr>
          <a:xfrm>
            <a:off x="20" y="1282"/>
            <a:ext cx="12191980" cy="6856718"/>
          </a:xfrm>
          <a:prstGeom prst="rect">
            <a:avLst/>
          </a:prstGeom>
        </p:spPr>
      </p:pic>
      <p:sp>
        <p:nvSpPr>
          <p:cNvPr id="12" name="TextBox 3">
            <a:extLst>
              <a:ext uri="{FF2B5EF4-FFF2-40B4-BE49-F238E27FC236}">
                <a16:creationId xmlns:a16="http://schemas.microsoft.com/office/drawing/2014/main" id="{797B9B18-5AEB-5178-F57F-7D34D1430BAC}"/>
              </a:ext>
            </a:extLst>
          </p:cNvPr>
          <p:cNvSpPr txBox="1"/>
          <p:nvPr userDrawn="1"/>
        </p:nvSpPr>
        <p:spPr>
          <a:xfrm>
            <a:off x="6542315" y="9046134"/>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5" name="Picture 14">
            <a:extLst>
              <a:ext uri="{FF2B5EF4-FFF2-40B4-BE49-F238E27FC236}">
                <a16:creationId xmlns:a16="http://schemas.microsoft.com/office/drawing/2014/main" id="{0FC0A4DA-6D2A-97F2-4BF9-A628565370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092878" y="8687676"/>
            <a:ext cx="1658442" cy="1701800"/>
          </a:xfrm>
          <a:prstGeom prst="rect">
            <a:avLst/>
          </a:prstGeom>
        </p:spPr>
      </p:pic>
      <p:pic>
        <p:nvPicPr>
          <p:cNvPr id="18" name="Picture 6">
            <a:extLst>
              <a:ext uri="{FF2B5EF4-FFF2-40B4-BE49-F238E27FC236}">
                <a16:creationId xmlns:a16="http://schemas.microsoft.com/office/drawing/2014/main" id="{3A1B47DE-7319-06C2-12F9-0E273A07971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1677428" y="-13881392"/>
            <a:ext cx="1706580" cy="1808962"/>
          </a:xfrm>
          <a:prstGeom prst="rect">
            <a:avLst/>
          </a:prstGeom>
        </p:spPr>
      </p:pic>
      <p:pic>
        <p:nvPicPr>
          <p:cNvPr id="19" name="Picture 6">
            <a:extLst>
              <a:ext uri="{FF2B5EF4-FFF2-40B4-BE49-F238E27FC236}">
                <a16:creationId xmlns:a16="http://schemas.microsoft.com/office/drawing/2014/main" id="{B2D1E017-FDF5-EA03-BEED-B26A1E8D8816}"/>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9762572" y="-13881392"/>
            <a:ext cx="1706580" cy="1808962"/>
          </a:xfrm>
          <a:prstGeom prst="rect">
            <a:avLst/>
          </a:prstGeom>
        </p:spPr>
      </p:pic>
      <p:pic>
        <p:nvPicPr>
          <p:cNvPr id="20" name="Picture 6">
            <a:extLst>
              <a:ext uri="{FF2B5EF4-FFF2-40B4-BE49-F238E27FC236}">
                <a16:creationId xmlns:a16="http://schemas.microsoft.com/office/drawing/2014/main" id="{A4EF0AA2-5EF9-0181-DEA6-3859DE9EE386}"/>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1677428" y="25971208"/>
            <a:ext cx="1706580" cy="1808962"/>
          </a:xfrm>
          <a:prstGeom prst="rect">
            <a:avLst/>
          </a:prstGeom>
        </p:spPr>
      </p:pic>
      <p:pic>
        <p:nvPicPr>
          <p:cNvPr id="21" name="Picture 6">
            <a:extLst>
              <a:ext uri="{FF2B5EF4-FFF2-40B4-BE49-F238E27FC236}">
                <a16:creationId xmlns:a16="http://schemas.microsoft.com/office/drawing/2014/main" id="{C37BF2D3-96D5-6F92-E219-202AC2121F4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9762572" y="25971208"/>
            <a:ext cx="1706580" cy="1808962"/>
          </a:xfrm>
          <a:prstGeom prst="rect">
            <a:avLst/>
          </a:prstGeom>
        </p:spPr>
      </p:pic>
      <p:pic>
        <p:nvPicPr>
          <p:cNvPr id="22" name="Picture 6">
            <a:extLst>
              <a:ext uri="{FF2B5EF4-FFF2-40B4-BE49-F238E27FC236}">
                <a16:creationId xmlns:a16="http://schemas.microsoft.com/office/drawing/2014/main" id="{F13B4DF8-98B0-D67C-6835-51083472051B}"/>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19637828" y="-5727992"/>
            <a:ext cx="1706580" cy="1808962"/>
          </a:xfrm>
          <a:prstGeom prst="rect">
            <a:avLst/>
          </a:prstGeom>
        </p:spPr>
      </p:pic>
      <p:pic>
        <p:nvPicPr>
          <p:cNvPr id="23" name="Picture 6">
            <a:extLst>
              <a:ext uri="{FF2B5EF4-FFF2-40B4-BE49-F238E27FC236}">
                <a16:creationId xmlns:a16="http://schemas.microsoft.com/office/drawing/2014/main" id="{6AECB7A4-64CB-A9CC-7AE6-8DF2CD953E69}"/>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7113372" y="-4823511"/>
            <a:ext cx="1706580" cy="1808962"/>
          </a:xfrm>
          <a:prstGeom prst="rect">
            <a:avLst/>
          </a:prstGeom>
        </p:spPr>
      </p:pic>
      <p:pic>
        <p:nvPicPr>
          <p:cNvPr id="24" name="Picture 6">
            <a:extLst>
              <a:ext uri="{FF2B5EF4-FFF2-40B4-BE49-F238E27FC236}">
                <a16:creationId xmlns:a16="http://schemas.microsoft.com/office/drawing/2014/main" id="{5FD711AB-6F93-3FF6-734A-3F57183119A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19637828" y="19646608"/>
            <a:ext cx="1706580" cy="1808962"/>
          </a:xfrm>
          <a:prstGeom prst="rect">
            <a:avLst/>
          </a:prstGeom>
        </p:spPr>
      </p:pic>
      <p:pic>
        <p:nvPicPr>
          <p:cNvPr id="25" name="Picture 6">
            <a:extLst>
              <a:ext uri="{FF2B5EF4-FFF2-40B4-BE49-F238E27FC236}">
                <a16:creationId xmlns:a16="http://schemas.microsoft.com/office/drawing/2014/main" id="{193E228D-B06B-07E8-7214-BFD8E9B0F420}"/>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7113372" y="20551090"/>
            <a:ext cx="1706580" cy="1808962"/>
          </a:xfrm>
          <a:prstGeom prst="rect">
            <a:avLst/>
          </a:prstGeom>
        </p:spPr>
      </p:pic>
    </p:spTree>
    <p:extLst>
      <p:ext uri="{BB962C8B-B14F-4D97-AF65-F5344CB8AC3E}">
        <p14:creationId xmlns:p14="http://schemas.microsoft.com/office/powerpoint/2010/main" val="338050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20FADE7F-6B38-80A3-EAD9-5590EC2410D2}"/>
              </a:ext>
            </a:extLst>
          </p:cNvPr>
          <p:cNvPicPr>
            <a:picLocks noChangeAspect="1"/>
          </p:cNvPicPr>
          <p:nvPr/>
        </p:nvPicPr>
        <p:blipFill>
          <a:blip r:embed="rId2"/>
          <a:stretch>
            <a:fillRect/>
          </a:stretch>
        </p:blipFill>
        <p:spPr>
          <a:xfrm>
            <a:off x="3113030" y="165470"/>
            <a:ext cx="6553768" cy="1018120"/>
          </a:xfrm>
          <a:prstGeom prst="rect">
            <a:avLst/>
          </a:prstGeom>
        </p:spPr>
      </p:pic>
      <p:pic>
        <p:nvPicPr>
          <p:cNvPr id="13" name="Picture 12">
            <a:extLst>
              <a:ext uri="{FF2B5EF4-FFF2-40B4-BE49-F238E27FC236}">
                <a16:creationId xmlns:a16="http://schemas.microsoft.com/office/drawing/2014/main" id="{F89BACFA-25EF-487C-8C3B-DE8FC7A431E2}"/>
              </a:ext>
            </a:extLst>
          </p:cNvPr>
          <p:cNvPicPr>
            <a:picLocks noChangeAspect="1"/>
          </p:cNvPicPr>
          <p:nvPr/>
        </p:nvPicPr>
        <p:blipFill>
          <a:blip r:embed="rId3"/>
          <a:stretch>
            <a:fillRect/>
          </a:stretch>
        </p:blipFill>
        <p:spPr>
          <a:xfrm>
            <a:off x="3696778" y="1183590"/>
            <a:ext cx="1865538" cy="1072989"/>
          </a:xfrm>
          <a:prstGeom prst="rect">
            <a:avLst/>
          </a:prstGeom>
        </p:spPr>
      </p:pic>
      <p:pic>
        <p:nvPicPr>
          <p:cNvPr id="2" name="Picture 1">
            <a:extLst>
              <a:ext uri="{FF2B5EF4-FFF2-40B4-BE49-F238E27FC236}">
                <a16:creationId xmlns:a16="http://schemas.microsoft.com/office/drawing/2014/main" id="{E9C1EE9B-E2A3-88E3-DC10-B8DAE2E4FF21}"/>
              </a:ext>
            </a:extLst>
          </p:cNvPr>
          <p:cNvPicPr>
            <a:picLocks noChangeAspect="1"/>
          </p:cNvPicPr>
          <p:nvPr/>
        </p:nvPicPr>
        <p:blipFill>
          <a:blip r:embed="rId4"/>
          <a:stretch>
            <a:fillRect/>
          </a:stretch>
        </p:blipFill>
        <p:spPr>
          <a:xfrm>
            <a:off x="3338953" y="917661"/>
            <a:ext cx="8071804" cy="3103133"/>
          </a:xfrm>
          <a:prstGeom prst="rect">
            <a:avLst/>
          </a:prstGeom>
        </p:spPr>
      </p:pic>
      <p:pic>
        <p:nvPicPr>
          <p:cNvPr id="6" name="Picture 5">
            <a:extLst>
              <a:ext uri="{FF2B5EF4-FFF2-40B4-BE49-F238E27FC236}">
                <a16:creationId xmlns:a16="http://schemas.microsoft.com/office/drawing/2014/main" id="{D6727322-6C65-3CC7-19E9-F1F7D92D5FA2}"/>
              </a:ext>
            </a:extLst>
          </p:cNvPr>
          <p:cNvPicPr>
            <a:picLocks noChangeAspect="1"/>
          </p:cNvPicPr>
          <p:nvPr/>
        </p:nvPicPr>
        <p:blipFill>
          <a:blip r:embed="rId5"/>
          <a:stretch>
            <a:fillRect/>
          </a:stretch>
        </p:blipFill>
        <p:spPr>
          <a:xfrm>
            <a:off x="537023" y="917661"/>
            <a:ext cx="1523956" cy="1508868"/>
          </a:xfrm>
          <a:prstGeom prst="rect">
            <a:avLst/>
          </a:prstGeom>
        </p:spPr>
      </p:pic>
      <p:pic>
        <p:nvPicPr>
          <p:cNvPr id="7" name="Picture 6">
            <a:extLst>
              <a:ext uri="{FF2B5EF4-FFF2-40B4-BE49-F238E27FC236}">
                <a16:creationId xmlns:a16="http://schemas.microsoft.com/office/drawing/2014/main" id="{9C952889-A4D7-1651-8F73-43811C603E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348" y="3696214"/>
            <a:ext cx="1426205" cy="1470515"/>
          </a:xfrm>
          <a:prstGeom prst="rect">
            <a:avLst/>
          </a:prstGeom>
        </p:spPr>
      </p:pic>
    </p:spTree>
    <p:extLst>
      <p:ext uri="{BB962C8B-B14F-4D97-AF65-F5344CB8AC3E}">
        <p14:creationId xmlns:p14="http://schemas.microsoft.com/office/powerpoint/2010/main" val="106367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38BFDAD-1D90-D99C-34F9-0C53956ACF0D}"/>
              </a:ext>
            </a:extLst>
          </p:cNvPr>
          <p:cNvSpPr/>
          <p:nvPr/>
        </p:nvSpPr>
        <p:spPr>
          <a:xfrm>
            <a:off x="293915" y="418097"/>
            <a:ext cx="11562347" cy="6439903"/>
          </a:xfrm>
          <a:prstGeom prst="roundRect">
            <a:avLst>
              <a:gd name="adj" fmla="val 6958"/>
            </a:avLst>
          </a:prstGeom>
          <a:solidFill>
            <a:schemeClr val="bg1"/>
          </a:solidFill>
          <a:ln>
            <a:solidFill>
              <a:srgbClr val="366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2E622FC-585E-2EE9-3D79-232DE7F5DF08}"/>
              </a:ext>
            </a:extLst>
          </p:cNvPr>
          <p:cNvSpPr/>
          <p:nvPr/>
        </p:nvSpPr>
        <p:spPr>
          <a:xfrm>
            <a:off x="293915" y="287468"/>
            <a:ext cx="11604169" cy="1371600"/>
          </a:xfrm>
          <a:prstGeom prst="roundRect">
            <a:avLst>
              <a:gd name="adj" fmla="val 33903"/>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200" b="1" dirty="0">
                <a:solidFill>
                  <a:schemeClr val="tx1"/>
                </a:solidFill>
                <a:latin typeface="Cambria" panose="02040503050406030204" pitchFamily="18" charset="0"/>
                <a:ea typeface="Cambria" panose="02040503050406030204" pitchFamily="18" charset="0"/>
              </a:rPr>
              <a:t>2. Đề xuất những việc làm cụ thể để vun đắp tình thầy trò.</a:t>
            </a:r>
            <a:endParaRPr lang="en-US" sz="42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8F45AA27-295E-BCBB-32DF-606DECFE41D9}"/>
              </a:ext>
            </a:extLst>
          </p:cNvPr>
          <p:cNvSpPr txBox="1"/>
          <p:nvPr/>
        </p:nvSpPr>
        <p:spPr>
          <a:xfrm>
            <a:off x="335738" y="2344087"/>
            <a:ext cx="5760262" cy="2400657"/>
          </a:xfrm>
          <a:prstGeom prst="rect">
            <a:avLst/>
          </a:prstGeom>
          <a:noFill/>
        </p:spPr>
        <p:txBody>
          <a:bodyPr wrap="square" rtlCol="0">
            <a:spAutoFit/>
          </a:bodyPr>
          <a:lstStyle/>
          <a:p>
            <a:pPr algn="ctr"/>
            <a:r>
              <a:rPr lang="vi-VN" sz="5000" b="1" dirty="0">
                <a:solidFill>
                  <a:srgbClr val="002060"/>
                </a:solidFill>
                <a:latin typeface="Cambria" panose="02040503050406030204" pitchFamily="18" charset="0"/>
                <a:ea typeface="Cambria" panose="02040503050406030204" pitchFamily="18" charset="0"/>
              </a:rPr>
              <a:t>Những việc em</a:t>
            </a:r>
          </a:p>
          <a:p>
            <a:pPr algn="ctr"/>
            <a:r>
              <a:rPr lang="vi-VN" sz="5000" b="1" dirty="0">
                <a:solidFill>
                  <a:srgbClr val="002060"/>
                </a:solidFill>
                <a:latin typeface="Cambria" panose="02040503050406030204" pitchFamily="18" charset="0"/>
                <a:ea typeface="Cambria" panose="02040503050406030204" pitchFamily="18" charset="0"/>
              </a:rPr>
              <a:t> có thể làm để vun đắp tình thầy trò.</a:t>
            </a:r>
            <a:endParaRPr lang="en-SG"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0350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38BFDAD-1D90-D99C-34F9-0C53956ACF0D}"/>
              </a:ext>
            </a:extLst>
          </p:cNvPr>
          <p:cNvSpPr/>
          <p:nvPr/>
        </p:nvSpPr>
        <p:spPr>
          <a:xfrm>
            <a:off x="293915" y="418097"/>
            <a:ext cx="11562347" cy="6439903"/>
          </a:xfrm>
          <a:prstGeom prst="roundRect">
            <a:avLst>
              <a:gd name="adj" fmla="val 6958"/>
            </a:avLst>
          </a:prstGeom>
          <a:solidFill>
            <a:schemeClr val="bg1"/>
          </a:solidFill>
          <a:ln>
            <a:solidFill>
              <a:srgbClr val="366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A2E622FC-585E-2EE9-3D79-232DE7F5DF08}"/>
              </a:ext>
            </a:extLst>
          </p:cNvPr>
          <p:cNvSpPr/>
          <p:nvPr/>
        </p:nvSpPr>
        <p:spPr>
          <a:xfrm>
            <a:off x="293915" y="287468"/>
            <a:ext cx="11604169" cy="1371600"/>
          </a:xfrm>
          <a:prstGeom prst="roundRect">
            <a:avLst>
              <a:gd name="adj" fmla="val 33903"/>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Đề xuất những việc làm cụ thể để vun đắp tình thầy trò.</a:t>
            </a:r>
            <a:endParaRPr kumimoji="0" lang="en-US"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8A649058-50CF-8475-E831-F00FE1D74D1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491" b="98821" l="14620" r="91082">
                        <a14:foregroundMark x1="23099" y1="15802" x2="59357" y2="29953"/>
                        <a14:foregroundMark x1="60088" y1="17453" x2="28363" y2="11557"/>
                        <a14:foregroundMark x1="20175" y1="13679" x2="20322" y2="27594"/>
                        <a14:foregroundMark x1="20906" y1="29009" x2="46199" y2="30189"/>
                        <a14:foregroundMark x1="46199" y1="30189" x2="48392" y2="33019"/>
                        <a14:foregroundMark x1="56725" y1="10142" x2="63889" y2="22406"/>
                        <a14:foregroundMark x1="14620" y1="18396" x2="20906" y2="23349"/>
                        <a14:foregroundMark x1="80556" y1="24764" x2="89327" y2="25943"/>
                        <a14:foregroundMark x1="89327" y1="25943" x2="79825" y2="30425"/>
                        <a14:foregroundMark x1="79825" y1="30425" x2="79386" y2="30425"/>
                        <a14:foregroundMark x1="23830" y1="36792" x2="28070" y2="14387"/>
                        <a14:foregroundMark x1="40936" y1="37500" x2="42690" y2="16038"/>
                        <a14:foregroundMark x1="42690" y1="16038" x2="44883" y2="8491"/>
                        <a14:foregroundMark x1="53655" y1="34906" x2="60673" y2="20283"/>
                        <a14:foregroundMark x1="47368" y1="8962" x2="56579" y2="23113"/>
                        <a14:foregroundMark x1="44152" y1="15330" x2="55848" y2="22170"/>
                        <a14:foregroundMark x1="55848" y1="22170" x2="55848" y2="22170"/>
                        <a14:foregroundMark x1="27485" y1="11792" x2="20175" y2="12264"/>
                        <a14:foregroundMark x1="16813" y1="20283" x2="18713" y2="26887"/>
                        <a14:foregroundMark x1="19591" y1="31604" x2="33918" y2="32075"/>
                        <a14:foregroundMark x1="37135" y1="90094" x2="72076" y2="95755"/>
                        <a14:foregroundMark x1="72076" y1="95755" x2="88743" y2="92453"/>
                        <a14:foregroundMark x1="85526" y1="90330" x2="72368" y2="88679"/>
                        <a14:foregroundMark x1="39327" y1="98821" x2="53947" y2="98821"/>
                        <a14:backgroundMark x1="58918" y1="37972" x2="69152" y2="55660"/>
                        <a14:backgroundMark x1="59503" y1="42217" x2="54240" y2="56840"/>
                        <a14:backgroundMark x1="34649" y1="38915" x2="28801" y2="76651"/>
                        <a14:backgroundMark x1="28801" y1="76651" x2="28801" y2="78066"/>
                        <a14:backgroundMark x1="62719" y1="55660" x2="62281" y2="73113"/>
                        <a14:backgroundMark x1="62281" y1="73113" x2="63450" y2="78066"/>
                      </a14:backgroundRemoval>
                    </a14:imgEffect>
                    <a14:imgEffect>
                      <a14:saturation sat="300000"/>
                    </a14:imgEffect>
                  </a14:imgLayer>
                </a14:imgProps>
              </a:ext>
            </a:extLst>
          </a:blip>
          <a:srcRect l="11791" t="36756"/>
          <a:stretch/>
        </p:blipFill>
        <p:spPr>
          <a:xfrm>
            <a:off x="4730003" y="3515018"/>
            <a:ext cx="7521711" cy="3342982"/>
          </a:xfrm>
          <a:prstGeom prst="rect">
            <a:avLst/>
          </a:prstGeom>
        </p:spPr>
      </p:pic>
      <p:sp>
        <p:nvSpPr>
          <p:cNvPr id="5" name="Rectangle: Rounded Corners 4">
            <a:extLst>
              <a:ext uri="{FF2B5EF4-FFF2-40B4-BE49-F238E27FC236}">
                <a16:creationId xmlns:a16="http://schemas.microsoft.com/office/drawing/2014/main" id="{3E5373BA-F572-CA1F-CE44-932B47A3EFDC}"/>
              </a:ext>
            </a:extLst>
          </p:cNvPr>
          <p:cNvSpPr/>
          <p:nvPr/>
        </p:nvSpPr>
        <p:spPr>
          <a:xfrm>
            <a:off x="479194" y="1881185"/>
            <a:ext cx="3117007" cy="1055797"/>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1" dirty="0">
                <a:solidFill>
                  <a:prstClr val="black"/>
                </a:solidFill>
                <a:latin typeface="Cambria" panose="02040503050406030204" pitchFamily="18" charset="0"/>
                <a:ea typeface="Cambria" panose="02040503050406030204" pitchFamily="18" charset="0"/>
              </a:rPr>
              <a:t>Trang trí bảng.</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16249A77-3DB8-8BE9-74D8-F3798A87C0BC}"/>
              </a:ext>
            </a:extLst>
          </p:cNvPr>
          <p:cNvSpPr/>
          <p:nvPr/>
        </p:nvSpPr>
        <p:spPr>
          <a:xfrm>
            <a:off x="479194" y="3603230"/>
            <a:ext cx="2844865" cy="1055797"/>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prstClr val="black"/>
                </a:solidFill>
                <a:latin typeface="Cambria" panose="02040503050406030204" pitchFamily="18" charset="0"/>
                <a:ea typeface="Cambria" panose="02040503050406030204" pitchFamily="18" charset="0"/>
              </a:rPr>
              <a:t>Làm thiệp tặng thầy cô.</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0DD72AE1-5541-03D8-49D2-C1C67647E857}"/>
              </a:ext>
            </a:extLst>
          </p:cNvPr>
          <p:cNvSpPr/>
          <p:nvPr/>
        </p:nvSpPr>
        <p:spPr>
          <a:xfrm>
            <a:off x="4180114" y="1821313"/>
            <a:ext cx="3441733" cy="1175540"/>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prstClr val="black"/>
                </a:solidFill>
                <a:latin typeface="Cambria" panose="02040503050406030204" pitchFamily="18" charset="0"/>
                <a:ea typeface="Cambria" panose="02040503050406030204" pitchFamily="18" charset="0"/>
              </a:rPr>
              <a:t>Ngoan ngoãn, vâng lời thầy cô giáo.</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11F65BE1-87A8-5F7A-38FA-355C620EDC8D}"/>
              </a:ext>
            </a:extLst>
          </p:cNvPr>
          <p:cNvSpPr/>
          <p:nvPr/>
        </p:nvSpPr>
        <p:spPr>
          <a:xfrm>
            <a:off x="394224" y="5081467"/>
            <a:ext cx="3286946" cy="1164654"/>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prstClr val="black"/>
                </a:solidFill>
                <a:latin typeface="Cambria" panose="02040503050406030204" pitchFamily="18" charset="0"/>
                <a:ea typeface="Cambria" panose="02040503050406030204" pitchFamily="18" charset="0"/>
              </a:rPr>
              <a:t>Vệ sinh lớp, dọn bàn giáo viên.</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Rectangle: Rounded Corners 10">
            <a:extLst>
              <a:ext uri="{FF2B5EF4-FFF2-40B4-BE49-F238E27FC236}">
                <a16:creationId xmlns:a16="http://schemas.microsoft.com/office/drawing/2014/main" id="{D26C6BCB-2DDE-4731-9177-BD888FC53DE5}"/>
              </a:ext>
            </a:extLst>
          </p:cNvPr>
          <p:cNvSpPr/>
          <p:nvPr/>
        </p:nvSpPr>
        <p:spPr>
          <a:xfrm>
            <a:off x="3868883" y="3603230"/>
            <a:ext cx="2466603" cy="925227"/>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prstClr val="black"/>
                </a:solidFill>
                <a:latin typeface="Cambria" panose="02040503050406030204" pitchFamily="18" charset="0"/>
                <a:ea typeface="Cambria" panose="02040503050406030204" pitchFamily="18" charset="0"/>
              </a:rPr>
              <a:t>Vẽ tranh.</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id="{B039DD4D-4C57-8551-3707-50A84A63ECE4}"/>
              </a:ext>
            </a:extLst>
          </p:cNvPr>
          <p:cNvSpPr/>
          <p:nvPr/>
        </p:nvSpPr>
        <p:spPr>
          <a:xfrm>
            <a:off x="4010397" y="5024850"/>
            <a:ext cx="2466603" cy="925227"/>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42706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EFEBF5C-8CBD-451F-200A-D9A0B70F3ACF}"/>
              </a:ext>
            </a:extLst>
          </p:cNvPr>
          <p:cNvSpPr/>
          <p:nvPr/>
        </p:nvSpPr>
        <p:spPr>
          <a:xfrm>
            <a:off x="4341678" y="2394857"/>
            <a:ext cx="7730577" cy="3962400"/>
          </a:xfrm>
          <a:prstGeom prst="roundRect">
            <a:avLst>
              <a:gd name="adj" fmla="val 6958"/>
            </a:avLst>
          </a:prstGeom>
          <a:solidFill>
            <a:schemeClr val="bg1"/>
          </a:solidFill>
          <a:ln>
            <a:solidFill>
              <a:srgbClr val="366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252A3BA-9E70-EC8F-F409-5B18F56E5C44}"/>
              </a:ext>
            </a:extLst>
          </p:cNvPr>
          <p:cNvPicPr>
            <a:picLocks noChangeAspect="1"/>
          </p:cNvPicPr>
          <p:nvPr/>
        </p:nvPicPr>
        <p:blipFill>
          <a:blip r:embed="rId2"/>
          <a:stretch>
            <a:fillRect/>
          </a:stretch>
        </p:blipFill>
        <p:spPr>
          <a:xfrm>
            <a:off x="4468712" y="819950"/>
            <a:ext cx="7246188" cy="1749080"/>
          </a:xfrm>
          <a:prstGeom prst="rect">
            <a:avLst/>
          </a:prstGeom>
        </p:spPr>
      </p:pic>
      <p:sp>
        <p:nvSpPr>
          <p:cNvPr id="10" name="TextBox 9">
            <a:extLst>
              <a:ext uri="{FF2B5EF4-FFF2-40B4-BE49-F238E27FC236}">
                <a16:creationId xmlns:a16="http://schemas.microsoft.com/office/drawing/2014/main" id="{8E8DDEF6-0761-E96A-3DFB-3E6F7AB87142}"/>
              </a:ext>
            </a:extLst>
          </p:cNvPr>
          <p:cNvSpPr txBox="1"/>
          <p:nvPr/>
        </p:nvSpPr>
        <p:spPr>
          <a:xfrm>
            <a:off x="4341678" y="2714063"/>
            <a:ext cx="7500257" cy="3323987"/>
          </a:xfrm>
          <a:prstGeom prst="rect">
            <a:avLst/>
          </a:prstGeom>
          <a:noFill/>
        </p:spPr>
        <p:txBody>
          <a:bodyPr wrap="square" rtlCol="0">
            <a:spAutoFit/>
          </a:bodyPr>
          <a:lstStyle/>
          <a:p>
            <a:pPr algn="just"/>
            <a:r>
              <a:rPr lang="vi-VN" sz="4200" b="1" dirty="0">
                <a:latin typeface="Cambria" panose="02040503050406030204" pitchFamily="18" charset="0"/>
                <a:ea typeface="Cambria" panose="02040503050406030204" pitchFamily="18" charset="0"/>
              </a:rPr>
              <a:t>Các hoạt động, việc làm mình nêu ra và quyết tâm thực hiện sẽ giúp cho thầy và trò gần gũi hơn, hiểu nhau hơn, cùng làm việc và học tập vui hơn.</a:t>
            </a:r>
            <a:endParaRPr lang="en-SG" sz="4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1736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38BFDAD-1D90-D99C-34F9-0C53956ACF0D}"/>
              </a:ext>
            </a:extLst>
          </p:cNvPr>
          <p:cNvSpPr/>
          <p:nvPr/>
        </p:nvSpPr>
        <p:spPr>
          <a:xfrm>
            <a:off x="293915" y="418097"/>
            <a:ext cx="11562347" cy="6439903"/>
          </a:xfrm>
          <a:prstGeom prst="roundRect">
            <a:avLst>
              <a:gd name="adj" fmla="val 6958"/>
            </a:avLst>
          </a:prstGeom>
          <a:solidFill>
            <a:schemeClr val="bg1"/>
          </a:solidFill>
          <a:ln>
            <a:solidFill>
              <a:srgbClr val="366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A2E622FC-585E-2EE9-3D79-232DE7F5DF08}"/>
              </a:ext>
            </a:extLst>
          </p:cNvPr>
          <p:cNvSpPr/>
          <p:nvPr/>
        </p:nvSpPr>
        <p:spPr>
          <a:xfrm>
            <a:off x="2194331" y="243926"/>
            <a:ext cx="7761514" cy="1269189"/>
          </a:xfrm>
          <a:prstGeom prst="roundRect">
            <a:avLst>
              <a:gd name="adj" fmla="val 33903"/>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Thực hiện một số việc làm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để vun đắp tình thầy trò.</a:t>
            </a:r>
            <a:endParaRPr kumimoji="0" lang="en-US"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8F45AA27-295E-BCBB-32DF-606DECFE41D9}"/>
              </a:ext>
            </a:extLst>
          </p:cNvPr>
          <p:cNvSpPr txBox="1"/>
          <p:nvPr/>
        </p:nvSpPr>
        <p:spPr>
          <a:xfrm>
            <a:off x="682301" y="1687286"/>
            <a:ext cx="750197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Lựa chọn việc làm phù hợp để thực hiện.</a:t>
            </a:r>
            <a:endParaRPr kumimoji="0" lang="en-SG"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BEA3F6F5-1B75-AB76-65FA-47E535F9DF42}"/>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717638" y="3831545"/>
            <a:ext cx="7343967" cy="1901384"/>
          </a:xfrm>
          <a:prstGeom prst="rect">
            <a:avLst/>
          </a:prstGeom>
        </p:spPr>
      </p:pic>
      <p:pic>
        <p:nvPicPr>
          <p:cNvPr id="11" name="Picture 10">
            <a:extLst>
              <a:ext uri="{FF2B5EF4-FFF2-40B4-BE49-F238E27FC236}">
                <a16:creationId xmlns:a16="http://schemas.microsoft.com/office/drawing/2014/main" id="{9BF41930-F1EE-61AB-FDE3-99EC1D4123E5}"/>
              </a:ext>
            </a:extLst>
          </p:cNvPr>
          <p:cNvPicPr>
            <a:picLocks noChangeAspect="1"/>
          </p:cNvPicPr>
          <p:nvPr/>
        </p:nvPicPr>
        <p:blipFill>
          <a:blip r:embed="rId4"/>
          <a:srcRect l="31254" r="34896" b="-1993"/>
          <a:stretch/>
        </p:blipFill>
        <p:spPr>
          <a:xfrm>
            <a:off x="1130395" y="3155360"/>
            <a:ext cx="2276833" cy="1352369"/>
          </a:xfrm>
          <a:prstGeom prst="rect">
            <a:avLst/>
          </a:prstGeom>
        </p:spPr>
      </p:pic>
    </p:spTree>
    <p:extLst>
      <p:ext uri="{BB962C8B-B14F-4D97-AF65-F5344CB8AC3E}">
        <p14:creationId xmlns:p14="http://schemas.microsoft.com/office/powerpoint/2010/main" val="4041218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E78E88C-3B37-96C2-B511-386ABE1971E9}"/>
              </a:ext>
            </a:extLst>
          </p:cNvPr>
          <p:cNvSpPr/>
          <p:nvPr/>
        </p:nvSpPr>
        <p:spPr>
          <a:xfrm>
            <a:off x="511629" y="1186542"/>
            <a:ext cx="11234055" cy="5671458"/>
          </a:xfrm>
          <a:prstGeom prst="roundRect">
            <a:avLst>
              <a:gd name="adj" fmla="val 6958"/>
            </a:avLst>
          </a:prstGeom>
          <a:solidFill>
            <a:schemeClr val="bg1"/>
          </a:solidFill>
          <a:ln>
            <a:solidFill>
              <a:srgbClr val="366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976139-9175-D169-DC05-AAB27C8E28B2}"/>
              </a:ext>
            </a:extLst>
          </p:cNvPr>
          <p:cNvSpPr txBox="1"/>
          <p:nvPr/>
        </p:nvSpPr>
        <p:spPr>
          <a:xfrm>
            <a:off x="1328058" y="2564602"/>
            <a:ext cx="9785393" cy="3477875"/>
          </a:xfrm>
          <a:prstGeom prst="rect">
            <a:avLst/>
          </a:prstGeom>
          <a:noFill/>
        </p:spPr>
        <p:txBody>
          <a:bodyPr wrap="square">
            <a:spAutoFit/>
          </a:bodyPr>
          <a:lstStyle/>
          <a:p>
            <a:pPr algn="just"/>
            <a:r>
              <a:rPr lang="en-SG" sz="37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Thật</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vui</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khi</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chúng</a:t>
            </a:r>
            <a:r>
              <a:rPr lang="en-SG" sz="5500" dirty="0">
                <a:latin typeface="Cambria" panose="02040503050406030204" pitchFamily="18" charset="0"/>
                <a:ea typeface="Cambria" panose="02040503050406030204" pitchFamily="18" charset="0"/>
              </a:rPr>
              <a:t> ta </a:t>
            </a:r>
            <a:r>
              <a:rPr lang="en-SG" sz="5500" dirty="0" err="1">
                <a:latin typeface="Cambria" panose="02040503050406030204" pitchFamily="18" charset="0"/>
                <a:ea typeface="Cambria" panose="02040503050406030204" pitchFamily="18" charset="0"/>
              </a:rPr>
              <a:t>sẽ</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có</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những</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hoạt</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động</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chung</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Tất</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cả</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những</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hoạt</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động</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ấy</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sẽ</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làm</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nên</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kỉ</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niệm</a:t>
            </a:r>
            <a:r>
              <a:rPr lang="en-SG" sz="5500" dirty="0">
                <a:latin typeface="Cambria" panose="02040503050406030204" pitchFamily="18" charset="0"/>
                <a:ea typeface="Cambria" panose="02040503050406030204" pitchFamily="18" charset="0"/>
              </a:rPr>
              <a:t> </a:t>
            </a:r>
            <a:r>
              <a:rPr lang="vi-VN" sz="5500" dirty="0">
                <a:latin typeface="Cambria" panose="02040503050406030204" pitchFamily="18" charset="0"/>
                <a:ea typeface="Cambria" panose="02040503050406030204" pitchFamily="18" charset="0"/>
              </a:rPr>
              <a:t>thầ</a:t>
            </a:r>
            <a:r>
              <a:rPr lang="en-SG" sz="5500" dirty="0">
                <a:latin typeface="Cambria" panose="02040503050406030204" pitchFamily="18" charset="0"/>
                <a:ea typeface="Cambria" panose="02040503050406030204" pitchFamily="18" charset="0"/>
              </a:rPr>
              <a:t>y </a:t>
            </a:r>
            <a:r>
              <a:rPr lang="en-SG" sz="5500" dirty="0" err="1">
                <a:latin typeface="Cambria" panose="02040503050406030204" pitchFamily="18" charset="0"/>
                <a:ea typeface="Cambria" panose="02040503050406030204" pitchFamily="18" charset="0"/>
              </a:rPr>
              <a:t>trò</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của</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lớp</a:t>
            </a:r>
            <a:r>
              <a:rPr lang="en-SG" sz="5500" dirty="0">
                <a:latin typeface="Cambria" panose="02040503050406030204" pitchFamily="18" charset="0"/>
                <a:ea typeface="Cambria" panose="02040503050406030204" pitchFamily="18" charset="0"/>
              </a:rPr>
              <a:t> </a:t>
            </a:r>
            <a:r>
              <a:rPr lang="en-SG" sz="5500" dirty="0" err="1">
                <a:latin typeface="Cambria" panose="02040503050406030204" pitchFamily="18" charset="0"/>
                <a:ea typeface="Cambria" panose="02040503050406030204" pitchFamily="18" charset="0"/>
              </a:rPr>
              <a:t>mình</a:t>
            </a:r>
            <a:r>
              <a:rPr lang="en-SG" sz="5500" dirty="0">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498C63A9-0C41-950B-6A2A-A0A4D2D01FA4}"/>
              </a:ext>
            </a:extLst>
          </p:cNvPr>
          <p:cNvPicPr>
            <a:picLocks noChangeAspect="1"/>
          </p:cNvPicPr>
          <p:nvPr/>
        </p:nvPicPr>
        <p:blipFill>
          <a:blip r:embed="rId2"/>
          <a:stretch>
            <a:fillRect/>
          </a:stretch>
        </p:blipFill>
        <p:spPr>
          <a:xfrm>
            <a:off x="2472906" y="555171"/>
            <a:ext cx="7246188" cy="1749080"/>
          </a:xfrm>
          <a:prstGeom prst="rect">
            <a:avLst/>
          </a:prstGeom>
        </p:spPr>
      </p:pic>
    </p:spTree>
    <p:extLst>
      <p:ext uri="{BB962C8B-B14F-4D97-AF65-F5344CB8AC3E}">
        <p14:creationId xmlns:p14="http://schemas.microsoft.com/office/powerpoint/2010/main" val="1191422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C1FC74E-F549-0CA9-D28D-7D1A2BF830C6}"/>
              </a:ext>
            </a:extLst>
          </p:cNvPr>
          <p:cNvSpPr/>
          <p:nvPr/>
        </p:nvSpPr>
        <p:spPr>
          <a:xfrm>
            <a:off x="566057" y="816427"/>
            <a:ext cx="11234055" cy="6041573"/>
          </a:xfrm>
          <a:prstGeom prst="roundRect">
            <a:avLst>
              <a:gd name="adj" fmla="val 6958"/>
            </a:avLst>
          </a:prstGeom>
          <a:solidFill>
            <a:schemeClr val="bg1"/>
          </a:solidFill>
          <a:ln>
            <a:solidFill>
              <a:srgbClr val="366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2D53CE3-39EC-D62A-22F5-978DE6EF32AA}"/>
              </a:ext>
            </a:extLst>
          </p:cNvPr>
          <p:cNvSpPr/>
          <p:nvPr/>
        </p:nvSpPr>
        <p:spPr>
          <a:xfrm>
            <a:off x="565410" y="225660"/>
            <a:ext cx="11060533" cy="1169956"/>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mbria" panose="02040503050406030204" pitchFamily="18" charset="0"/>
                <a:ea typeface="Cambria" panose="02040503050406030204" pitchFamily="18" charset="0"/>
              </a:rPr>
              <a:t>1. </a:t>
            </a:r>
            <a:r>
              <a:rPr lang="vi-VN" sz="3600" b="1">
                <a:solidFill>
                  <a:schemeClr val="tx1"/>
                </a:solidFill>
                <a:latin typeface="Cambria" panose="02040503050406030204" pitchFamily="18" charset="0"/>
                <a:ea typeface="Cambria" panose="02040503050406030204" pitchFamily="18" charset="0"/>
              </a:rPr>
              <a:t>Chia sẻ về kế hoạch và quá trình thực hiện sản phẩm tri ân thầy cô</a:t>
            </a:r>
            <a:endParaRPr lang="en-US" sz="3600" b="1" dirty="0">
              <a:solidFill>
                <a:schemeClr val="tx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9055983C-2E27-7956-EFE1-D32D52A0D7B3}"/>
              </a:ext>
            </a:extLst>
          </p:cNvPr>
          <p:cNvSpPr/>
          <p:nvPr/>
        </p:nvSpPr>
        <p:spPr>
          <a:xfrm>
            <a:off x="756232" y="1544997"/>
            <a:ext cx="4582883" cy="1703874"/>
          </a:xfrm>
          <a:prstGeom prst="roundRect">
            <a:avLst>
              <a:gd name="adj" fmla="val 33903"/>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Trình bày về kế hoạch</a:t>
            </a:r>
            <a:r>
              <a:rPr kumimoji="0" lang="vi-VN" sz="2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và quá trình làm sản phẩm tri ân thầy cô của nhóm em.</a:t>
            </a:r>
            <a:endParaRPr kumimoji="0" lang="en-US"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5E69676F-BA0F-0359-2A49-185F05E05986}"/>
              </a:ext>
            </a:extLst>
          </p:cNvPr>
          <p:cNvSpPr/>
          <p:nvPr/>
        </p:nvSpPr>
        <p:spPr>
          <a:xfrm>
            <a:off x="6409563" y="1939795"/>
            <a:ext cx="4582883" cy="1001318"/>
          </a:xfrm>
          <a:prstGeom prst="roundRect">
            <a:avLst>
              <a:gd name="adj" fmla="val 33903"/>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Nêu cảm nghĩ của em khi tham gia làm sản phẩm.</a:t>
            </a:r>
            <a:endParaRPr kumimoji="0" lang="en-US"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B836B2B6-1926-2BEE-3AEB-3081D45F9AE0}"/>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rcRect l="2035" r="3129"/>
          <a:stretch/>
        </p:blipFill>
        <p:spPr>
          <a:xfrm>
            <a:off x="756232" y="4259359"/>
            <a:ext cx="10853704" cy="1614152"/>
          </a:xfrm>
          <a:prstGeom prst="rect">
            <a:avLst/>
          </a:prstGeom>
        </p:spPr>
      </p:pic>
      <p:pic>
        <p:nvPicPr>
          <p:cNvPr id="12" name="Picture 11">
            <a:extLst>
              <a:ext uri="{FF2B5EF4-FFF2-40B4-BE49-F238E27FC236}">
                <a16:creationId xmlns:a16="http://schemas.microsoft.com/office/drawing/2014/main" id="{5B9005ED-D3DB-2481-0E2A-D32413CCE5D1}"/>
              </a:ext>
            </a:extLst>
          </p:cNvPr>
          <p:cNvPicPr>
            <a:picLocks noChangeAspect="1"/>
          </p:cNvPicPr>
          <p:nvPr/>
        </p:nvPicPr>
        <p:blipFill>
          <a:blip r:embed="rId4"/>
          <a:srcRect l="31254" r="34896" b="-1993"/>
          <a:stretch/>
        </p:blipFill>
        <p:spPr>
          <a:xfrm>
            <a:off x="4659494" y="2941113"/>
            <a:ext cx="2276833" cy="1352369"/>
          </a:xfrm>
          <a:prstGeom prst="rect">
            <a:avLst/>
          </a:prstGeom>
        </p:spPr>
      </p:pic>
    </p:spTree>
    <p:extLst>
      <p:ext uri="{BB962C8B-B14F-4D97-AF65-F5344CB8AC3E}">
        <p14:creationId xmlns:p14="http://schemas.microsoft.com/office/powerpoint/2010/main" val="3826669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A2A381-76CA-7E49-31E1-4DADCB8CC7BA}"/>
              </a:ext>
            </a:extLst>
          </p:cNvPr>
          <p:cNvSpPr/>
          <p:nvPr/>
        </p:nvSpPr>
        <p:spPr>
          <a:xfrm>
            <a:off x="440871" y="600608"/>
            <a:ext cx="11310256" cy="6161314"/>
          </a:xfrm>
          <a:prstGeom prst="roundRect">
            <a:avLst>
              <a:gd name="adj" fmla="val 6958"/>
            </a:avLst>
          </a:prstGeom>
          <a:solidFill>
            <a:schemeClr val="bg1"/>
          </a:solidFill>
          <a:ln>
            <a:solidFill>
              <a:srgbClr val="366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411736A-AD8D-017D-4E87-C77560DB215C}"/>
              </a:ext>
            </a:extLst>
          </p:cNvPr>
          <p:cNvSpPr/>
          <p:nvPr/>
        </p:nvSpPr>
        <p:spPr>
          <a:xfrm>
            <a:off x="1539930" y="1431233"/>
            <a:ext cx="9112140" cy="1119877"/>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latin typeface="Cambria" panose="02040503050406030204" pitchFamily="18" charset="0"/>
                <a:ea typeface="Cambria" panose="02040503050406030204" pitchFamily="18" charset="0"/>
              </a:rPr>
              <a:t>2. Làm sản phẩm tri ân thầy cô</a:t>
            </a:r>
            <a:endParaRPr lang="en-US" sz="4800" b="1" dirty="0">
              <a:solidFill>
                <a:schemeClr val="tx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1C81A50-350F-FC1B-6B4D-9674344F72FE}"/>
              </a:ext>
            </a:extLst>
          </p:cNvPr>
          <p:cNvSpPr txBox="1"/>
          <p:nvPr/>
        </p:nvSpPr>
        <p:spPr>
          <a:xfrm>
            <a:off x="1913992" y="3213787"/>
            <a:ext cx="8675913" cy="1938992"/>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 Tập hợp các sản phẩm mà mỗi nhóm đã chuẩn bị theo kế hoạch.</a:t>
            </a:r>
          </a:p>
          <a:p>
            <a:r>
              <a:rPr lang="vi-VN" sz="4000" b="1" dirty="0">
                <a:solidFill>
                  <a:srgbClr val="002060"/>
                </a:solidFill>
                <a:latin typeface="Cambria" panose="02040503050406030204" pitchFamily="18" charset="0"/>
                <a:ea typeface="Cambria" panose="02040503050406030204" pitchFamily="18" charset="0"/>
              </a:rPr>
              <a:t>-Hoàn thiện sản phẩm theo nhóm.</a:t>
            </a:r>
          </a:p>
        </p:txBody>
      </p:sp>
    </p:spTree>
    <p:extLst>
      <p:ext uri="{BB962C8B-B14F-4D97-AF65-F5344CB8AC3E}">
        <p14:creationId xmlns:p14="http://schemas.microsoft.com/office/powerpoint/2010/main" val="3601186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A2A381-76CA-7E49-31E1-4DADCB8CC7BA}"/>
              </a:ext>
            </a:extLst>
          </p:cNvPr>
          <p:cNvSpPr/>
          <p:nvPr/>
        </p:nvSpPr>
        <p:spPr>
          <a:xfrm>
            <a:off x="440872" y="620486"/>
            <a:ext cx="11310256" cy="6161314"/>
          </a:xfrm>
          <a:prstGeom prst="roundRect">
            <a:avLst>
              <a:gd name="adj" fmla="val 6958"/>
            </a:avLst>
          </a:prstGeom>
          <a:solidFill>
            <a:schemeClr val="bg1"/>
          </a:solidFill>
          <a:ln>
            <a:solidFill>
              <a:srgbClr val="366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9411736A-AD8D-017D-4E87-C77560DB215C}"/>
              </a:ext>
            </a:extLst>
          </p:cNvPr>
          <p:cNvSpPr/>
          <p:nvPr/>
        </p:nvSpPr>
        <p:spPr>
          <a:xfrm>
            <a:off x="811416" y="982964"/>
            <a:ext cx="10326756" cy="1462526"/>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Đánh giá kết quả tham gia làm sản phẩm tri ân thầy cô</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11C81A50-350F-FC1B-6B4D-9674344F72FE}"/>
              </a:ext>
            </a:extLst>
          </p:cNvPr>
          <p:cNvSpPr txBox="1"/>
          <p:nvPr/>
        </p:nvSpPr>
        <p:spPr>
          <a:xfrm>
            <a:off x="943776" y="2664948"/>
            <a:ext cx="1049616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Đánh giá và bình chọn sản phẩm đại diện lớp tham gia trưng bày vào Lễ kỉ niệm ngày Nhà giáo Việt Nam 20-11.</a:t>
            </a:r>
          </a:p>
        </p:txBody>
      </p:sp>
      <p:pic>
        <p:nvPicPr>
          <p:cNvPr id="3" name="Picture 2">
            <a:extLst>
              <a:ext uri="{FF2B5EF4-FFF2-40B4-BE49-F238E27FC236}">
                <a16:creationId xmlns:a16="http://schemas.microsoft.com/office/drawing/2014/main" id="{987F41C3-7827-200B-943C-BB8277E89D75}"/>
              </a:ext>
            </a:extLst>
          </p:cNvPr>
          <p:cNvPicPr>
            <a:picLocks noChangeAspect="1"/>
          </p:cNvPicPr>
          <p:nvPr/>
        </p:nvPicPr>
        <p:blipFill>
          <a:blip r:embed="rId2"/>
          <a:stretch>
            <a:fillRect/>
          </a:stretch>
        </p:blipFill>
        <p:spPr>
          <a:xfrm>
            <a:off x="2811686" y="4171278"/>
            <a:ext cx="6326217" cy="1227047"/>
          </a:xfrm>
          <a:prstGeom prst="rect">
            <a:avLst/>
          </a:prstGeom>
        </p:spPr>
      </p:pic>
      <p:sp>
        <p:nvSpPr>
          <p:cNvPr id="7" name="Rectangle: Rounded Corners 6">
            <a:extLst>
              <a:ext uri="{FF2B5EF4-FFF2-40B4-BE49-F238E27FC236}">
                <a16:creationId xmlns:a16="http://schemas.microsoft.com/office/drawing/2014/main" id="{7B6F10DD-7456-D957-97C7-B4352D02215D}"/>
              </a:ext>
            </a:extLst>
          </p:cNvPr>
          <p:cNvSpPr/>
          <p:nvPr/>
        </p:nvSpPr>
        <p:spPr>
          <a:xfrm>
            <a:off x="3717131" y="5647030"/>
            <a:ext cx="1635031" cy="816370"/>
          </a:xfrm>
          <a:prstGeom prst="roundRect">
            <a:avLst>
              <a:gd name="adj" fmla="val 13777"/>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Đẹp.</a:t>
            </a:r>
            <a:endPar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434B7D74-15AE-7CB9-953A-89E2C84329A2}"/>
              </a:ext>
            </a:extLst>
          </p:cNvPr>
          <p:cNvSpPr/>
          <p:nvPr/>
        </p:nvSpPr>
        <p:spPr>
          <a:xfrm>
            <a:off x="6415858" y="5617783"/>
            <a:ext cx="2155149" cy="816370"/>
          </a:xfrm>
          <a:prstGeom prst="roundRect">
            <a:avLst>
              <a:gd name="adj" fmla="val 13777"/>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Ý nghĩa.</a:t>
            </a:r>
            <a:endPar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30158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TotalTime>
  <Words>299</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Cambria</vt:lpstr>
      <vt:lpstr>SVN-Newton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Administrator</cp:lastModifiedBy>
  <cp:revision>14</cp:revision>
  <dcterms:created xsi:type="dcterms:W3CDTF">2024-09-23T03:15:57Z</dcterms:created>
  <dcterms:modified xsi:type="dcterms:W3CDTF">2024-11-12T06:09:11Z</dcterms:modified>
</cp:coreProperties>
</file>