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8" r:id="rId6"/>
    <p:sldId id="269" r:id="rId7"/>
    <p:sldId id="270" r:id="rId8"/>
    <p:sldId id="271" r:id="rId9"/>
    <p:sldId id="274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3C2E"/>
    <a:srgbClr val="9285BA"/>
    <a:srgbClr val="DDD4D2"/>
    <a:srgbClr val="D58B88"/>
    <a:srgbClr val="B89E89"/>
    <a:srgbClr val="7F64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5656E-4AC8-CDFC-A0C1-883799F37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04DD6-289A-40A5-2A36-5710A475D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25D9E-95CF-7E3D-848C-10A24151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57C57-71F7-9D3A-972B-1E927D25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19442-4A1A-C33E-2513-BF0CD1C83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1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0ED0D-4950-D3DD-BE74-185DA2D4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DBC9B-0927-EC55-6C9A-12AE89D12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FC22E-D77F-35D1-AC66-BB6755899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352D3-3A00-7701-9C22-D5C87764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03B69-39FE-B038-1D30-F8ACAB0E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E16B08-42E7-F1CA-0C71-C6A63900A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A636A5-01FB-DE56-B5B1-E817AFA47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E400A-9D89-68A4-8BF8-09051E28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DBE6D-8C41-3299-F741-208CA086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70703-4C97-7C53-6FF6-D512DE628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5EE83-56F0-D6B4-3E55-398049D3E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0988D-E51C-FB81-867C-3005A3914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81548-DAFC-1891-2A93-FCB2FCE41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48EA9-1BCF-2E1D-B9B9-06517CB3B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11F67-249D-4639-9CE7-B904AFBF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3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3903-30F3-D451-C745-EED580F5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2E9B8-7179-8741-E9F1-77C6B03BF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FD93-20FD-975D-6ED5-51D4860A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0CD6E-9DB2-3CA6-9BF0-A9F9632B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970C2-E7E0-D799-08CC-9BBEEEE8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51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C4CE-BC10-C83E-D272-36628CCC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6FC30-976D-3917-1E60-D3BDC95A38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DF213-E505-BC77-F21C-72D143AA7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DF03D-C2CB-0B71-E996-DF6DE7CD0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E4442-0E98-D32F-0B66-26D91697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7940E-4B9E-6475-A503-0CCBC8CC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26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BEAB2-8292-35E5-978E-15C55B37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2544B-ADC0-E1BB-F97C-224A5DF2F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FABAE-05C6-2DA0-E157-EBB8FF2B5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4C4B3-1D01-B2B2-001B-8C4DCADF9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ECB69C-2ABF-25AB-1984-598FAC310C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D1148-06FE-914D-CCDF-623402FE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A3DB1B-5E39-9904-3AC6-57269A3D4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F3B5F4-F8F6-344F-3A51-F6AF9E1EB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3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FC88A-4B6E-B88B-73AF-7FB4C7E8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6D8C2-FE86-6CFA-D8A0-F827FFFD5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09066-C238-7789-3932-8CE6FDD07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47404-AD30-E52E-B5B3-6B5C1140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3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753C95-3F47-CCF4-DED4-62A2F71AF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DAB2F-6292-6F16-FB49-5C6D16194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E99B8-DCDC-1720-E02C-E81E5FEB3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5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5D6F1-E23A-9D55-663D-BD66C383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015BC-DD88-4259-F487-604C75B84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59011-91A3-F448-3429-325CDBE8E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98677-2C64-2B5D-FCB8-CD2B87EB4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4E909-4851-DAFE-CE91-B83157BB7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D02B7-6BBE-382A-A1B4-6971FB186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752CC-0B39-9B75-7AB4-B4514B43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868EC4-80BC-4652-91EF-53C41FFAD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A8574-2FEC-9B4E-EF2A-65834A868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CE233-6C7D-078B-D3AD-AA9F5EBC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6BBB1-4277-AD1A-2313-95EFC2D1C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D249F-54F4-E366-F3BB-59450D4E5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D40A35-1253-A0A4-AE84-28020979F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BECD-EA54-F29C-D0DD-73BCE8B86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25FAE-C6BD-AB10-70B2-0AE4CB014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50516-E898-4E8F-AF34-CE2B14F8A3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1E3C-E2DA-CEA7-4AA4-8F241A4CE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7682E-4D96-6208-B31A-0C7916135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ED69AD-BA76-A0C7-E8CB-12D1362800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661" y="0"/>
            <a:ext cx="12683467" cy="873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6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12C0B9-9C16-1CDD-FAE5-F5EB84A76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74" y="0"/>
            <a:ext cx="1253431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9FFAE-3B6D-B78E-773E-2BBCC2DDC2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643" y="0"/>
            <a:ext cx="1504357" cy="1504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12363-CBD3-658F-A51B-6ED6A4931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7606"/>
            <a:ext cx="5766013" cy="13625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37E41B-72E6-38AF-A929-B3A859C24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40370">
            <a:off x="-270149" y="1436369"/>
            <a:ext cx="3885397" cy="22344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0805DD-2719-E5A4-4583-AE765DF5FE09}"/>
              </a:ext>
            </a:extLst>
          </p:cNvPr>
          <p:cNvGrpSpPr/>
          <p:nvPr/>
        </p:nvGrpSpPr>
        <p:grpSpPr>
          <a:xfrm>
            <a:off x="8763769" y="5388655"/>
            <a:ext cx="1947969" cy="854214"/>
            <a:chOff x="10287000" y="6362700"/>
            <a:chExt cx="2921952" cy="12813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ABC213-A8E3-54AA-A9EC-00B90E0C98F6}"/>
                </a:ext>
              </a:extLst>
            </p:cNvPr>
            <p:cNvSpPr txBox="1"/>
            <p:nvPr/>
          </p:nvSpPr>
          <p:spPr>
            <a:xfrm>
              <a:off x="10287000" y="6397526"/>
              <a:ext cx="2921952" cy="124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180975">
                    <a:solidFill>
                      <a:schemeClr val="bg1"/>
                    </a:solidFill>
                  </a:ln>
                  <a:solidFill>
                    <a:srgbClr val="0B0CFE"/>
                  </a:solidFill>
                  <a:latin typeface="Blackadder ITC" panose="04020505051007020D02" pitchFamily="82" charset="0"/>
                </a:rPr>
                <a:t>Trang 30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F3C654-E90F-B5B8-9EC9-09C806BFA076}"/>
                </a:ext>
              </a:extLst>
            </p:cNvPr>
            <p:cNvSpPr txBox="1"/>
            <p:nvPr/>
          </p:nvSpPr>
          <p:spPr>
            <a:xfrm>
              <a:off x="10287000" y="6362700"/>
              <a:ext cx="2921952" cy="124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4C3C2E"/>
                  </a:solidFill>
                  <a:latin typeface="Blackadder ITC" panose="04020505051007020D02" pitchFamily="82" charset="0"/>
                </a:rPr>
                <a:t>Trang 30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B9ED3E9-56FA-F722-EB7E-190EE01139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801" y="5262970"/>
            <a:ext cx="805958" cy="830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7E0F3-CE7B-2A67-C14C-A50C169FAE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16" y="1479350"/>
            <a:ext cx="436163" cy="449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5A045E-9573-1E2F-1847-09659B80E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009" y="3116420"/>
            <a:ext cx="10906689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0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9F07D-0296-445B-A818-9CCB092F1733}"/>
              </a:ext>
            </a:extLst>
          </p:cNvPr>
          <p:cNvSpPr/>
          <p:nvPr/>
        </p:nvSpPr>
        <p:spPr>
          <a:xfrm>
            <a:off x="21772" y="-832276"/>
            <a:ext cx="12329189" cy="8087381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28C5871-6EA5-4533-97EA-1705DA0BE19C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61F1618-3C3F-46B1-9B97-8217DF4B81D4}"/>
              </a:ext>
            </a:extLst>
          </p:cNvPr>
          <p:cNvSpPr txBox="1"/>
          <p:nvPr/>
        </p:nvSpPr>
        <p:spPr>
          <a:xfrm>
            <a:off x="1461423" y="414084"/>
            <a:ext cx="966490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24660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23B92-C19F-48BE-9E6B-BFA541EF7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 t="29355" r="32498" b="29998"/>
          <a:stretch/>
        </p:blipFill>
        <p:spPr>
          <a:xfrm>
            <a:off x="283411" y="151691"/>
            <a:ext cx="1076282" cy="81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B1AE549-98E9-4A84-8F6C-03F4F8AD216E}"/>
              </a:ext>
            </a:extLst>
          </p:cNvPr>
          <p:cNvSpPr txBox="1"/>
          <p:nvPr/>
        </p:nvSpPr>
        <p:spPr>
          <a:xfrm>
            <a:off x="146362" y="1064819"/>
            <a:ext cx="11899276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9630" indent="-609630" algn="just">
              <a:lnSpc>
                <a:spcPts val="3867"/>
              </a:lnSpc>
              <a:buAutoNum type="arabicPeriod"/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609630" indent="-609630" algn="just">
              <a:lnSpc>
                <a:spcPts val="3867"/>
              </a:lnSpc>
              <a:buAutoNum type="arabicPeriod"/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36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9F07D-0296-445B-A818-9CCB092F1733}"/>
              </a:ext>
            </a:extLst>
          </p:cNvPr>
          <p:cNvSpPr/>
          <p:nvPr/>
        </p:nvSpPr>
        <p:spPr>
          <a:xfrm>
            <a:off x="21772" y="-832276"/>
            <a:ext cx="12329189" cy="8087381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28C5871-6EA5-4533-97EA-1705DA0BE19C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61F1618-3C3F-46B1-9B97-8217DF4B81D4}"/>
              </a:ext>
            </a:extLst>
          </p:cNvPr>
          <p:cNvSpPr txBox="1"/>
          <p:nvPr/>
        </p:nvSpPr>
        <p:spPr>
          <a:xfrm>
            <a:off x="1461423" y="414084"/>
            <a:ext cx="996154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24660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23B92-C19F-48BE-9E6B-BFA541EF7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 t="29355" r="32498" b="29998"/>
          <a:stretch/>
        </p:blipFill>
        <p:spPr>
          <a:xfrm>
            <a:off x="283411" y="151691"/>
            <a:ext cx="1076282" cy="81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B1AE549-98E9-4A84-8F6C-03F4F8AD216E}"/>
              </a:ext>
            </a:extLst>
          </p:cNvPr>
          <p:cNvSpPr txBox="1"/>
          <p:nvPr/>
        </p:nvSpPr>
        <p:spPr>
          <a:xfrm>
            <a:off x="457698" y="1385209"/>
            <a:ext cx="11276604" cy="244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3867"/>
              </a:lnSpc>
              <a:buFontTx/>
              <a:buChar char="-"/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phiền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 algn="just">
              <a:lnSpc>
                <a:spcPts val="3867"/>
              </a:lnSpc>
              <a:buFontTx/>
              <a:buChar char="-"/>
            </a:pP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tỏ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 algn="just">
              <a:lnSpc>
                <a:spcPts val="3867"/>
              </a:lnSpc>
              <a:buFontTx/>
              <a:buChar char="-"/>
            </a:pP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F79AD6F-BE0D-BC77-C2A3-D0858FC1D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3724">
            <a:off x="5283657" y="3265024"/>
            <a:ext cx="4542092" cy="35677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24CCC5F-E036-B67A-1E7C-B10FC20BD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20364">
            <a:off x="866779" y="3707066"/>
            <a:ext cx="4111097" cy="32023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B4466FA-7F52-C086-FAA9-B554267946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551" y="4705400"/>
            <a:ext cx="3139677" cy="176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9F07D-0296-445B-A818-9CCB092F1733}"/>
              </a:ext>
            </a:extLst>
          </p:cNvPr>
          <p:cNvSpPr/>
          <p:nvPr/>
        </p:nvSpPr>
        <p:spPr>
          <a:xfrm>
            <a:off x="21772" y="-832276"/>
            <a:ext cx="12329189" cy="8087381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28C5871-6EA5-4533-97EA-1705DA0BE19C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61F1618-3C3F-46B1-9B97-8217DF4B81D4}"/>
              </a:ext>
            </a:extLst>
          </p:cNvPr>
          <p:cNvSpPr txBox="1"/>
          <p:nvPr/>
        </p:nvSpPr>
        <p:spPr>
          <a:xfrm>
            <a:off x="1461423" y="414084"/>
            <a:ext cx="996154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24660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23B92-C19F-48BE-9E6B-BFA541EF7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 t="29355" r="32498" b="29998"/>
          <a:stretch/>
        </p:blipFill>
        <p:spPr>
          <a:xfrm>
            <a:off x="283411" y="151691"/>
            <a:ext cx="1076282" cy="81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B1AE549-98E9-4A84-8F6C-03F4F8AD216E}"/>
              </a:ext>
            </a:extLst>
          </p:cNvPr>
          <p:cNvSpPr txBox="1"/>
          <p:nvPr/>
        </p:nvSpPr>
        <p:spPr>
          <a:xfrm>
            <a:off x="283411" y="1386256"/>
            <a:ext cx="12076616" cy="144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băn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khoăn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Nghe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696D3C-31CD-6343-E2AF-0AEF0ED4C7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879240"/>
              </p:ext>
            </p:extLst>
          </p:nvPr>
        </p:nvGraphicFramePr>
        <p:xfrm>
          <a:off x="665871" y="2923169"/>
          <a:ext cx="10860258" cy="3730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0817">
                  <a:extLst>
                    <a:ext uri="{9D8B030D-6E8A-4147-A177-3AD203B41FA5}">
                      <a16:colId xmlns:a16="http://schemas.microsoft.com/office/drawing/2014/main" val="838558932"/>
                    </a:ext>
                  </a:extLst>
                </a:gridCol>
                <a:gridCol w="5609441">
                  <a:extLst>
                    <a:ext uri="{9D8B030D-6E8A-4147-A177-3AD203B41FA5}">
                      <a16:colId xmlns:a16="http://schemas.microsoft.com/office/drawing/2014/main" val="2779546871"/>
                    </a:ext>
                  </a:extLst>
                </a:gridCol>
              </a:tblGrid>
              <a:tr h="647937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113312"/>
                  </a:ext>
                </a:extLst>
              </a:tr>
              <a:tr h="2110154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173476"/>
                  </a:ext>
                </a:extLst>
              </a:tr>
              <a:tr h="972758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668257"/>
                  </a:ext>
                </a:extLst>
              </a:tr>
            </a:tbl>
          </a:graphicData>
        </a:graphic>
      </p:graphicFrame>
      <p:sp>
        <p:nvSpPr>
          <p:cNvPr id="6" name="TextBox 10">
            <a:extLst>
              <a:ext uri="{FF2B5EF4-FFF2-40B4-BE49-F238E27FC236}">
                <a16:creationId xmlns:a16="http://schemas.microsoft.com/office/drawing/2014/main" id="{17CAB0E3-2E68-0270-913A-AC99577A3826}"/>
              </a:ext>
            </a:extLst>
          </p:cNvPr>
          <p:cNvSpPr txBox="1"/>
          <p:nvPr/>
        </p:nvSpPr>
        <p:spPr>
          <a:xfrm>
            <a:off x="1461423" y="3031143"/>
            <a:ext cx="421031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B40F6DC0-0690-7736-C994-CE1842CED3A5}"/>
              </a:ext>
            </a:extLst>
          </p:cNvPr>
          <p:cNvSpPr txBox="1"/>
          <p:nvPr/>
        </p:nvSpPr>
        <p:spPr>
          <a:xfrm>
            <a:off x="7544844" y="3035906"/>
            <a:ext cx="421031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4409C8E9-654B-EC8B-C81D-DE2EF6FB4816}"/>
              </a:ext>
            </a:extLst>
          </p:cNvPr>
          <p:cNvSpPr txBox="1"/>
          <p:nvPr/>
        </p:nvSpPr>
        <p:spPr>
          <a:xfrm>
            <a:off x="1180859" y="4250212"/>
            <a:ext cx="421031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E8D6D4-CEE5-5921-9B07-39E5C70C6B28}"/>
              </a:ext>
            </a:extLst>
          </p:cNvPr>
          <p:cNvSpPr txBox="1"/>
          <p:nvPr/>
        </p:nvSpPr>
        <p:spPr>
          <a:xfrm>
            <a:off x="821552" y="5641462"/>
            <a:ext cx="5025919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phiền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48A299-0425-9881-2238-7EE20510C1D5}"/>
              </a:ext>
            </a:extLst>
          </p:cNvPr>
          <p:cNvSpPr txBox="1"/>
          <p:nvPr/>
        </p:nvSpPr>
        <p:spPr>
          <a:xfrm>
            <a:off x="5972959" y="3629658"/>
            <a:ext cx="5450007" cy="94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577479-BAC7-9DE6-5FFC-422A763A446F}"/>
              </a:ext>
            </a:extLst>
          </p:cNvPr>
          <p:cNvSpPr txBox="1"/>
          <p:nvPr/>
        </p:nvSpPr>
        <p:spPr>
          <a:xfrm>
            <a:off x="5983274" y="4633877"/>
            <a:ext cx="5450007" cy="94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88CF25-9C61-41F0-485B-2A68FD018146}"/>
              </a:ext>
            </a:extLst>
          </p:cNvPr>
          <p:cNvSpPr txBox="1"/>
          <p:nvPr/>
        </p:nvSpPr>
        <p:spPr>
          <a:xfrm>
            <a:off x="8697962" y="5894016"/>
            <a:ext cx="702299" cy="443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83344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9F07D-0296-445B-A818-9CCB092F1733}"/>
              </a:ext>
            </a:extLst>
          </p:cNvPr>
          <p:cNvSpPr/>
          <p:nvPr/>
        </p:nvSpPr>
        <p:spPr>
          <a:xfrm>
            <a:off x="21772" y="-832276"/>
            <a:ext cx="12329189" cy="8087381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28C5871-6EA5-4533-97EA-1705DA0BE19C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61F1618-3C3F-46B1-9B97-8217DF4B81D4}"/>
              </a:ext>
            </a:extLst>
          </p:cNvPr>
          <p:cNvSpPr txBox="1"/>
          <p:nvPr/>
        </p:nvSpPr>
        <p:spPr>
          <a:xfrm>
            <a:off x="1588032" y="580544"/>
            <a:ext cx="9455106" cy="144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băn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khoăn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xử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491C0E-135C-2202-7E21-B273E538E7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5" t="6975" r="56500" b="55077"/>
          <a:stretch/>
        </p:blipFill>
        <p:spPr>
          <a:xfrm>
            <a:off x="698517" y="580544"/>
            <a:ext cx="872197" cy="8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64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2CF0F4-DDB9-483D-8A46-CCE43ED4D809}"/>
              </a:ext>
            </a:extLst>
          </p:cNvPr>
          <p:cNvSpPr/>
          <p:nvPr/>
        </p:nvSpPr>
        <p:spPr>
          <a:xfrm>
            <a:off x="1" y="-707775"/>
            <a:ext cx="12329189" cy="8522552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4593C3CA-5187-4C2E-B08D-0C50BBA22B2D}"/>
              </a:ext>
            </a:extLst>
          </p:cNvPr>
          <p:cNvSpPr/>
          <p:nvPr/>
        </p:nvSpPr>
        <p:spPr>
          <a:xfrm>
            <a:off x="-893011" y="-68039"/>
            <a:ext cx="13085011" cy="7357839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63C05-53DF-4697-ACCE-BDDAD6BD2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1" t="28516" r="32081" b="29997"/>
          <a:stretch/>
        </p:blipFill>
        <p:spPr>
          <a:xfrm>
            <a:off x="283411" y="177800"/>
            <a:ext cx="1279979" cy="863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830B2EA5-536E-48F8-AADB-2E62B37104A7}"/>
              </a:ext>
            </a:extLst>
          </p:cNvPr>
          <p:cNvSpPr txBox="1"/>
          <p:nvPr/>
        </p:nvSpPr>
        <p:spPr>
          <a:xfrm>
            <a:off x="1910094" y="177800"/>
            <a:ext cx="9678525" cy="952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86BECEFA-ECD6-4AE7-8138-13D280ECCCFA}"/>
              </a:ext>
            </a:extLst>
          </p:cNvPr>
          <p:cNvSpPr txBox="1"/>
          <p:nvPr/>
        </p:nvSpPr>
        <p:spPr>
          <a:xfrm>
            <a:off x="283411" y="1273999"/>
            <a:ext cx="12438899" cy="435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dirty="0">
              <a:solidFill>
                <a:srgbClr val="24660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DEDC691-0715-1D33-8A46-3912B254834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879" b="92323" l="41955" r="5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96" t="50717" r="39989" b="8148"/>
          <a:stretch/>
        </p:blipFill>
        <p:spPr>
          <a:xfrm rot="19467660">
            <a:off x="7438792" y="1446473"/>
            <a:ext cx="1845300" cy="23701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0855002-5A71-0071-4016-99C86F6477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879" b="92323" l="41955" r="5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96" t="50717" r="39989" b="8148"/>
          <a:stretch/>
        </p:blipFill>
        <p:spPr>
          <a:xfrm rot="1089257">
            <a:off x="6228138" y="3427562"/>
            <a:ext cx="1531297" cy="19668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124C7B-550A-495A-C7A4-76124BCAF3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879" b="92323" l="41955" r="5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96" t="50717" r="39989" b="8148"/>
          <a:stretch/>
        </p:blipFill>
        <p:spPr>
          <a:xfrm rot="16967281">
            <a:off x="1969169" y="3168696"/>
            <a:ext cx="1531297" cy="19668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B935C4-D248-9089-7866-1110C733A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2981" y="1700555"/>
            <a:ext cx="6073903" cy="33845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F5A6C4-01A4-5F08-0BA2-DD8B6D9E6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987" y="2402207"/>
            <a:ext cx="4720940" cy="24028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0324167-4E6B-8112-34D6-2A66AED42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9634" y="4529285"/>
            <a:ext cx="6662413" cy="24557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8D7B51-86C4-F528-0D77-FB0983E5C9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977" y="4080977"/>
            <a:ext cx="5707340" cy="2147270"/>
          </a:xfrm>
          <a:prstGeom prst="rect">
            <a:avLst/>
          </a:prstGeom>
        </p:spPr>
      </p:pic>
      <p:sp>
        <p:nvSpPr>
          <p:cNvPr id="36" name="TextBox 14">
            <a:extLst>
              <a:ext uri="{FF2B5EF4-FFF2-40B4-BE49-F238E27FC236}">
                <a16:creationId xmlns:a16="http://schemas.microsoft.com/office/drawing/2014/main" id="{E42244F3-7397-8019-B7F6-B745F76A3984}"/>
              </a:ext>
            </a:extLst>
          </p:cNvPr>
          <p:cNvSpPr txBox="1"/>
          <p:nvPr/>
        </p:nvSpPr>
        <p:spPr>
          <a:xfrm>
            <a:off x="622702" y="1899326"/>
            <a:ext cx="1127579" cy="435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28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ý:</a:t>
            </a:r>
          </a:p>
        </p:txBody>
      </p:sp>
      <p:sp>
        <p:nvSpPr>
          <p:cNvPr id="37" name="TextBox 14">
            <a:extLst>
              <a:ext uri="{FF2B5EF4-FFF2-40B4-BE49-F238E27FC236}">
                <a16:creationId xmlns:a16="http://schemas.microsoft.com/office/drawing/2014/main" id="{BB627AD0-AA41-B44D-3C44-5F840AE85A88}"/>
              </a:ext>
            </a:extLst>
          </p:cNvPr>
          <p:cNvSpPr txBox="1"/>
          <p:nvPr/>
        </p:nvSpPr>
        <p:spPr>
          <a:xfrm>
            <a:off x="283411" y="6106373"/>
            <a:ext cx="6402380" cy="439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Sắm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xử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215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2CF0F4-DDB9-483D-8A46-CCE43ED4D809}"/>
              </a:ext>
            </a:extLst>
          </p:cNvPr>
          <p:cNvSpPr/>
          <p:nvPr/>
        </p:nvSpPr>
        <p:spPr>
          <a:xfrm>
            <a:off x="1" y="-707775"/>
            <a:ext cx="12329189" cy="8522552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4593C3CA-5187-4C2E-B08D-0C50BBA22B2D}"/>
              </a:ext>
            </a:extLst>
          </p:cNvPr>
          <p:cNvSpPr/>
          <p:nvPr/>
        </p:nvSpPr>
        <p:spPr>
          <a:xfrm>
            <a:off x="-893011" y="-68039"/>
            <a:ext cx="13085011" cy="7357839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830B2EA5-536E-48F8-AADB-2E62B37104A7}"/>
              </a:ext>
            </a:extLst>
          </p:cNvPr>
          <p:cNvSpPr txBox="1"/>
          <p:nvPr/>
        </p:nvSpPr>
        <p:spPr>
          <a:xfrm>
            <a:off x="1910094" y="177800"/>
            <a:ext cx="9678525" cy="952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86BECEFA-ECD6-4AE7-8138-13D280ECCCFA}"/>
              </a:ext>
            </a:extLst>
          </p:cNvPr>
          <p:cNvSpPr txBox="1"/>
          <p:nvPr/>
        </p:nvSpPr>
        <p:spPr>
          <a:xfrm>
            <a:off x="109239" y="1287240"/>
            <a:ext cx="12438899" cy="435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E42244F3-7397-8019-B7F6-B745F76A3984}"/>
              </a:ext>
            </a:extLst>
          </p:cNvPr>
          <p:cNvSpPr txBox="1"/>
          <p:nvPr/>
        </p:nvSpPr>
        <p:spPr>
          <a:xfrm>
            <a:off x="622702" y="1994789"/>
            <a:ext cx="11308041" cy="2388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+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0D4A29-959B-3926-80DD-82C351EBF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3724">
            <a:off x="4584709" y="4523853"/>
            <a:ext cx="2450742" cy="1925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ED47A9-766F-1372-10B6-452C35E29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0364">
            <a:off x="2696234" y="4742716"/>
            <a:ext cx="2218193" cy="17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8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2D6436D94D443A42ABF207960281DE1A" ma:contentTypeVersion="9" ma:contentTypeDescription="Tạo tài liệu mới." ma:contentTypeScope="" ma:versionID="932985f486942d5316c01bedf14e4c49">
  <xsd:schema xmlns:xsd="http://www.w3.org/2001/XMLSchema" xmlns:xs="http://www.w3.org/2001/XMLSchema" xmlns:p="http://schemas.microsoft.com/office/2006/metadata/properties" xmlns:ns3="19bb787a-eb0d-433f-81cf-5f3324dfe6c3" xmlns:ns4="c9582b90-ffa3-483f-834e-d8ba5917297d" targetNamespace="http://schemas.microsoft.com/office/2006/metadata/properties" ma:root="true" ma:fieldsID="4bd6bcfb93faacaa454e595a99294f15" ns3:_="" ns4:_="">
    <xsd:import namespace="19bb787a-eb0d-433f-81cf-5f3324dfe6c3"/>
    <xsd:import namespace="c9582b90-ffa3-483f-834e-d8ba5917297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SearchPropertie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b787a-eb0d-433f-81cf-5f3324dfe6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àm băm Gợi ý Chia sẻ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82b90-ffa3-483f-834e-d8ba591729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756304-2D89-4178-A44C-E8D30C529A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bb787a-eb0d-433f-81cf-5f3324dfe6c3"/>
    <ds:schemaRef ds:uri="c9582b90-ffa3-483f-834e-d8ba591729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373FCE-702D-4BD1-A7D7-A50BA172C3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D998A8-FC74-43A9-B268-2137C15CCF4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9582b90-ffa3-483f-834e-d8ba5917297d"/>
    <ds:schemaRef ds:uri="http://purl.org/dc/terms/"/>
    <ds:schemaRef ds:uri="http://schemas.openxmlformats.org/package/2006/metadata/core-properties"/>
    <ds:schemaRef ds:uri="19bb787a-eb0d-433f-81cf-5f3324dfe6c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407</Words>
  <Application>Microsoft Office PowerPoint</Application>
  <PresentationFormat>Widescreen</PresentationFormat>
  <Paragraphs>32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Blackadder ITC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Administrator</cp:lastModifiedBy>
  <cp:revision>12</cp:revision>
  <dcterms:created xsi:type="dcterms:W3CDTF">2024-09-12T03:00:05Z</dcterms:created>
  <dcterms:modified xsi:type="dcterms:W3CDTF">2024-11-12T05:21:45Z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0x0101002D6436D94D443A42ABF207960281DE1A</vt:lpwstr>
  </property>
</Properties>
</file>