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72" r:id="rId3"/>
  </p:sldMasterIdLst>
  <p:notesMasterIdLst>
    <p:notesMasterId r:id="rId13"/>
  </p:notesMasterIdLst>
  <p:sldIdLst>
    <p:sldId id="256" r:id="rId4"/>
    <p:sldId id="259" r:id="rId5"/>
    <p:sldId id="280" r:id="rId6"/>
    <p:sldId id="282" r:id="rId7"/>
    <p:sldId id="285" r:id="rId8"/>
    <p:sldId id="283" r:id="rId9"/>
    <p:sldId id="287" r:id="rId10"/>
    <p:sldId id="288" r:id="rId11"/>
    <p:sldId id="290" r:id="rId12"/>
  </p:sldIdLst>
  <p:sldSz cx="18288000" cy="10287000"/>
  <p:notesSz cx="6858000" cy="9144000"/>
  <p:embeddedFontLst>
    <p:embeddedFont>
      <p:font typeface="#9Slide06 SVNDope Script" panose="020B0604020202020204" charset="0"/>
      <p:regular r:id="rId14"/>
    </p:embeddedFont>
    <p:embeddedFont>
      <p:font typeface="Calibri" panose="020F0502020204030204" pitchFamily="34" charset="0"/>
      <p:regular r:id="rId15"/>
      <p:bold r:id="rId16"/>
      <p:italic r:id="rId17"/>
      <p:boldItalic r:id="rId18"/>
    </p:embeddedFont>
    <p:embeddedFont>
      <p:font typeface="Cambria" panose="02040503050406030204" pitchFamily="18" charset="0"/>
      <p:regular r:id="rId19"/>
      <p:bold r:id="rId20"/>
      <p:italic r:id="rId21"/>
      <p:bold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967E"/>
    <a:srgbClr val="DB495E"/>
    <a:srgbClr val="E26C7C"/>
    <a:srgbClr val="EA9EA5"/>
    <a:srgbClr val="E6E6E6"/>
    <a:srgbClr val="F46B4B"/>
    <a:srgbClr val="90AB59"/>
    <a:srgbClr val="A8BD7D"/>
    <a:srgbClr val="FB5A48"/>
    <a:srgbClr val="FFAA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3" d="100"/>
          <a:sy n="43" d="100"/>
        </p:scale>
        <p:origin x="6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font" Target="fonts/font8.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4.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font" Target="fonts/font2.fntdata"/><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font" Target="fonts/font6.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font" Target="fonts/font1.fntdata"/><Relationship Id="rId22"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55E448-DC58-4D71-A706-1972FF7D4A09}" type="datetimeFigureOut">
              <a:rPr lang="en-GB" smtClean="0"/>
              <a:t>27/11/2024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C86903-9A6B-4A7C-9876-8C86F210B11B}" type="slidenum">
              <a:rPr lang="en-GB" smtClean="0"/>
              <a:t>‹#›</a:t>
            </a:fld>
            <a:endParaRPr lang="en-GB"/>
          </a:p>
        </p:txBody>
      </p:sp>
    </p:spTree>
    <p:extLst>
      <p:ext uri="{BB962C8B-B14F-4D97-AF65-F5344CB8AC3E}">
        <p14:creationId xmlns:p14="http://schemas.microsoft.com/office/powerpoint/2010/main" val="321834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4C86903-9A6B-4A7C-9876-8C86F210B11B}" type="slidenum">
              <a:rPr lang="en-GB" smtClean="0"/>
              <a:t>1</a:t>
            </a:fld>
            <a:endParaRPr lang="en-GB"/>
          </a:p>
        </p:txBody>
      </p:sp>
    </p:spTree>
    <p:extLst>
      <p:ext uri="{BB962C8B-B14F-4D97-AF65-F5344CB8AC3E}">
        <p14:creationId xmlns:p14="http://schemas.microsoft.com/office/powerpoint/2010/main" val="302835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F46B4B"/>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445524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F46B4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845608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F46B4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40685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rgbClr val="F46B4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892598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rgbClr val="F46B4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990495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rgbClr val="F46B4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765967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F46B4B"/>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549072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rgbClr val="F46B4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66393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rgbClr val="F46B4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187763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rgbClr val="F46B4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217763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rgbClr val="F46B4B"/>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552628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F46B4B"/>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587155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F46B4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112248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F46B4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709878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rgbClr val="F46B4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874285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rgbClr val="F46B4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973182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rgbClr val="F46B4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401655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F46B4B"/>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50029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rgbClr val="F46B4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684876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rgbClr val="F46B4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966671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rgbClr val="F46B4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598318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rgbClr val="F46B4B"/>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93366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s://www.facebook.com/groups/629898828017053"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hyperlink" Target="https://www.facebook.com/groups/629898828017053" TargetMode="Externa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hyperlink" Target="https://www.facebook.com/groups/629898828017053" TargetMode="Externa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
        <p:nvSpPr>
          <p:cNvPr id="7" name="TextBox 6"/>
          <p:cNvSpPr txBox="1"/>
          <p:nvPr userDrawn="1"/>
        </p:nvSpPr>
        <p:spPr>
          <a:xfrm>
            <a:off x="17145000" y="-38100"/>
            <a:ext cx="12954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err="1">
                <a:ln>
                  <a:noFill/>
                </a:ln>
                <a:solidFill>
                  <a:srgbClr val="F79646"/>
                </a:solidFill>
                <a:effectLst/>
                <a:uLnTx/>
                <a:uFillTx/>
                <a:latin typeface="#9Slide06 SVNDope Script" pitchFamily="2" charset="0"/>
                <a:ea typeface="+mn-ea"/>
                <a:cs typeface="+mn-cs"/>
              </a:rPr>
              <a:t>Măng</a:t>
            </a:r>
            <a:r>
              <a:rPr kumimoji="0" lang="en-GB" sz="3200" b="0" i="0" u="none" strike="noStrike" kern="1200" cap="none" spc="0" normalizeH="0" baseline="0" noProof="0" dirty="0">
                <a:ln>
                  <a:noFill/>
                </a:ln>
                <a:solidFill>
                  <a:srgbClr val="F79646"/>
                </a:solidFill>
                <a:effectLst/>
                <a:uLnTx/>
                <a:uFillTx/>
                <a:latin typeface="#9Slide06 SVNDope Script" pitchFamily="2" charset="0"/>
                <a:ea typeface="+mn-ea"/>
                <a:cs typeface="+mn-cs"/>
              </a:rPr>
              <a:t> non</a:t>
            </a:r>
          </a:p>
        </p:txBody>
      </p:sp>
      <p:sp>
        <p:nvSpPr>
          <p:cNvPr id="8" name="TextBox 3">
            <a:extLst>
              <a:ext uri="{FF2B5EF4-FFF2-40B4-BE49-F238E27FC236}">
                <a16:creationId xmlns:a16="http://schemas.microsoft.com/office/drawing/2014/main" id="{07DAF728-7D94-E33E-7F87-8FAE4669A949}"/>
              </a:ext>
            </a:extLst>
          </p:cNvPr>
          <p:cNvSpPr txBox="1"/>
          <p:nvPr userDrawn="1"/>
        </p:nvSpPr>
        <p:spPr>
          <a:xfrm>
            <a:off x="4754880" y="13175642"/>
            <a:ext cx="10218420" cy="1477328"/>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3">
                  <a:extLst>
                    <a:ext uri="{A12FA001-AC4F-418D-AE19-62706E023703}">
                      <ahyp:hlinkClr xmlns:ahyp="http://schemas.microsoft.com/office/drawing/2018/hyperlinkcolor" val="tx"/>
                    </a:ext>
                  </a:extLst>
                </a:hlinkClick>
              </a:rPr>
              <a:t>MĂNG NON- TÀI LIỆU TIỂU HỌC | Facebook</a:t>
            </a:r>
            <a:endParaRPr kumimoji="0" lang="en-US" sz="3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30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9" name="Hình ảnh 31">
            <a:extLst>
              <a:ext uri="{FF2B5EF4-FFF2-40B4-BE49-F238E27FC236}">
                <a16:creationId xmlns:a16="http://schemas.microsoft.com/office/drawing/2014/main" id="{B4CF70CF-4EA6-3E04-12FD-D1D1E8B7C051}"/>
              </a:ext>
            </a:extLst>
          </p:cNvPr>
          <p:cNvPicPr>
            <a:picLocks noChangeAspect="1"/>
          </p:cNvPicPr>
          <p:nvPr userDrawn="1"/>
        </p:nvPicPr>
        <p:blipFill>
          <a:blip r:embed="rId14"/>
          <a:stretch>
            <a:fillRect/>
          </a:stretch>
        </p:blipFill>
        <p:spPr>
          <a:xfrm>
            <a:off x="-3014589" y="-364830"/>
            <a:ext cx="2706858" cy="3813378"/>
          </a:xfrm>
          <a:prstGeom prst="rect">
            <a:avLst/>
          </a:prstGeom>
        </p:spPr>
      </p:pic>
      <p:pic>
        <p:nvPicPr>
          <p:cNvPr id="10" name="Hình ảnh 32">
            <a:extLst>
              <a:ext uri="{FF2B5EF4-FFF2-40B4-BE49-F238E27FC236}">
                <a16:creationId xmlns:a16="http://schemas.microsoft.com/office/drawing/2014/main" id="{AC26FD7C-0CBD-D5A8-9737-4E92AA2FEEE8}"/>
              </a:ext>
            </a:extLst>
          </p:cNvPr>
          <p:cNvPicPr>
            <a:picLocks noChangeAspect="1"/>
          </p:cNvPicPr>
          <p:nvPr userDrawn="1"/>
        </p:nvPicPr>
        <p:blipFill>
          <a:blip r:embed="rId14"/>
          <a:stretch>
            <a:fillRect/>
          </a:stretch>
        </p:blipFill>
        <p:spPr>
          <a:xfrm>
            <a:off x="2048022" y="11819690"/>
            <a:ext cx="2706858" cy="381337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D967E"/>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
        <p:nvSpPr>
          <p:cNvPr id="7" name="Rounded Rectangle 6"/>
          <p:cNvSpPr/>
          <p:nvPr userDrawn="1"/>
        </p:nvSpPr>
        <p:spPr>
          <a:xfrm>
            <a:off x="457200" y="419100"/>
            <a:ext cx="17373600" cy="9448800"/>
          </a:xfrm>
          <a:prstGeom prst="roundRect">
            <a:avLst>
              <a:gd name="adj"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userDrawn="1"/>
        </p:nvSpPr>
        <p:spPr>
          <a:xfrm>
            <a:off x="17145000" y="-38100"/>
            <a:ext cx="12954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err="1">
                <a:ln>
                  <a:noFill/>
                </a:ln>
                <a:solidFill>
                  <a:srgbClr val="F79646"/>
                </a:solidFill>
                <a:effectLst/>
                <a:uLnTx/>
                <a:uFillTx/>
                <a:latin typeface="#9Slide06 SVNDope Script" pitchFamily="2" charset="0"/>
                <a:ea typeface="+mn-ea"/>
                <a:cs typeface="+mn-cs"/>
              </a:rPr>
              <a:t>Măng</a:t>
            </a:r>
            <a:r>
              <a:rPr kumimoji="0" lang="en-GB" sz="3200" b="0" i="0" u="none" strike="noStrike" kern="1200" cap="none" spc="0" normalizeH="0" baseline="0" noProof="0" dirty="0">
                <a:ln>
                  <a:noFill/>
                </a:ln>
                <a:solidFill>
                  <a:srgbClr val="F79646"/>
                </a:solidFill>
                <a:effectLst/>
                <a:uLnTx/>
                <a:uFillTx/>
                <a:latin typeface="#9Slide06 SVNDope Script" pitchFamily="2" charset="0"/>
                <a:ea typeface="+mn-ea"/>
                <a:cs typeface="+mn-cs"/>
              </a:rPr>
              <a:t> non</a:t>
            </a:r>
          </a:p>
        </p:txBody>
      </p:sp>
      <p:sp>
        <p:nvSpPr>
          <p:cNvPr id="10" name="TextBox 3">
            <a:extLst>
              <a:ext uri="{FF2B5EF4-FFF2-40B4-BE49-F238E27FC236}">
                <a16:creationId xmlns:a16="http://schemas.microsoft.com/office/drawing/2014/main" id="{07DAF728-7D94-E33E-7F87-8FAE4669A949}"/>
              </a:ext>
            </a:extLst>
          </p:cNvPr>
          <p:cNvSpPr txBox="1"/>
          <p:nvPr userDrawn="1"/>
        </p:nvSpPr>
        <p:spPr>
          <a:xfrm>
            <a:off x="4754880" y="13175642"/>
            <a:ext cx="10218420" cy="1477328"/>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3">
                  <a:extLst>
                    <a:ext uri="{A12FA001-AC4F-418D-AE19-62706E023703}">
                      <ahyp:hlinkClr xmlns:ahyp="http://schemas.microsoft.com/office/drawing/2018/hyperlinkcolor" val="tx"/>
                    </a:ext>
                  </a:extLst>
                </a:hlinkClick>
              </a:rPr>
              <a:t>MĂNG NON- TÀI LIỆU TIỂU HỌC | Facebook</a:t>
            </a:r>
            <a:endParaRPr kumimoji="0" lang="en-US" sz="3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30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11" name="Hình ảnh 31">
            <a:extLst>
              <a:ext uri="{FF2B5EF4-FFF2-40B4-BE49-F238E27FC236}">
                <a16:creationId xmlns:a16="http://schemas.microsoft.com/office/drawing/2014/main" id="{B4CF70CF-4EA6-3E04-12FD-D1D1E8B7C051}"/>
              </a:ext>
            </a:extLst>
          </p:cNvPr>
          <p:cNvPicPr>
            <a:picLocks noChangeAspect="1"/>
          </p:cNvPicPr>
          <p:nvPr userDrawn="1"/>
        </p:nvPicPr>
        <p:blipFill>
          <a:blip r:embed="rId14"/>
          <a:stretch>
            <a:fillRect/>
          </a:stretch>
        </p:blipFill>
        <p:spPr>
          <a:xfrm>
            <a:off x="-3014589" y="-364830"/>
            <a:ext cx="2706858" cy="3813378"/>
          </a:xfrm>
          <a:prstGeom prst="rect">
            <a:avLst/>
          </a:prstGeom>
        </p:spPr>
      </p:pic>
      <p:pic>
        <p:nvPicPr>
          <p:cNvPr id="12" name="Hình ảnh 32">
            <a:extLst>
              <a:ext uri="{FF2B5EF4-FFF2-40B4-BE49-F238E27FC236}">
                <a16:creationId xmlns:a16="http://schemas.microsoft.com/office/drawing/2014/main" id="{AC26FD7C-0CBD-D5A8-9737-4E92AA2FEEE8}"/>
              </a:ext>
            </a:extLst>
          </p:cNvPr>
          <p:cNvPicPr>
            <a:picLocks noChangeAspect="1"/>
          </p:cNvPicPr>
          <p:nvPr userDrawn="1"/>
        </p:nvPicPr>
        <p:blipFill>
          <a:blip r:embed="rId14"/>
          <a:stretch>
            <a:fillRect/>
          </a:stretch>
        </p:blipFill>
        <p:spPr>
          <a:xfrm>
            <a:off x="2048022" y="11819690"/>
            <a:ext cx="2706858" cy="3813378"/>
          </a:xfrm>
          <a:prstGeom prst="rect">
            <a:avLst/>
          </a:prstGeom>
        </p:spPr>
      </p:pic>
    </p:spTree>
    <p:extLst>
      <p:ext uri="{BB962C8B-B14F-4D97-AF65-F5344CB8AC3E}">
        <p14:creationId xmlns:p14="http://schemas.microsoft.com/office/powerpoint/2010/main" val="7713818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D967E"/>
        </a:solidFill>
        <a:effectLst/>
      </p:bgPr>
    </p:bg>
    <p:spTree>
      <p:nvGrpSpPr>
        <p:cNvPr id="1" name=""/>
        <p:cNvGrpSpPr/>
        <p:nvPr/>
      </p:nvGrpSpPr>
      <p:grpSpPr>
        <a:xfrm>
          <a:off x="0" y="0"/>
          <a:ext cx="0" cy="0"/>
          <a:chOff x="0" y="0"/>
          <a:chExt cx="0" cy="0"/>
        </a:xfrm>
      </p:grpSpPr>
      <p:sp>
        <p:nvSpPr>
          <p:cNvPr id="11" name="TextBox 10"/>
          <p:cNvSpPr txBox="1"/>
          <p:nvPr userDrawn="1"/>
        </p:nvSpPr>
        <p:spPr>
          <a:xfrm>
            <a:off x="17145000" y="-38100"/>
            <a:ext cx="12954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err="1">
                <a:ln>
                  <a:noFill/>
                </a:ln>
                <a:solidFill>
                  <a:srgbClr val="F79646"/>
                </a:solidFill>
                <a:effectLst/>
                <a:uLnTx/>
                <a:uFillTx/>
                <a:latin typeface="#9Slide06 SVNDope Script" pitchFamily="2" charset="0"/>
                <a:ea typeface="+mn-ea"/>
                <a:cs typeface="+mn-cs"/>
              </a:rPr>
              <a:t>Măng</a:t>
            </a:r>
            <a:r>
              <a:rPr kumimoji="0" lang="en-GB" sz="3200" b="0" i="0" u="none" strike="noStrike" kern="1200" cap="none" spc="0" normalizeH="0" baseline="0" noProof="0" dirty="0">
                <a:ln>
                  <a:noFill/>
                </a:ln>
                <a:solidFill>
                  <a:srgbClr val="F79646"/>
                </a:solidFill>
                <a:effectLst/>
                <a:uLnTx/>
                <a:uFillTx/>
                <a:latin typeface="#9Slide06 SVNDope Script" pitchFamily="2" charset="0"/>
                <a:ea typeface="+mn-ea"/>
                <a:cs typeface="+mn-cs"/>
              </a:rPr>
              <a:t> non</a:t>
            </a: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
        <p:nvSpPr>
          <p:cNvPr id="7" name="Rounded Rectangle 6"/>
          <p:cNvSpPr/>
          <p:nvPr userDrawn="1"/>
        </p:nvSpPr>
        <p:spPr>
          <a:xfrm>
            <a:off x="228600" y="154323"/>
            <a:ext cx="17830800" cy="9976266"/>
          </a:xfrm>
          <a:prstGeom prst="roundRect">
            <a:avLst>
              <a:gd name="adj"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3">
            <a:extLst>
              <a:ext uri="{FF2B5EF4-FFF2-40B4-BE49-F238E27FC236}">
                <a16:creationId xmlns:a16="http://schemas.microsoft.com/office/drawing/2014/main" id="{07DAF728-7D94-E33E-7F87-8FAE4669A949}"/>
              </a:ext>
            </a:extLst>
          </p:cNvPr>
          <p:cNvSpPr txBox="1"/>
          <p:nvPr userDrawn="1"/>
        </p:nvSpPr>
        <p:spPr>
          <a:xfrm>
            <a:off x="4754880" y="13175642"/>
            <a:ext cx="10218420" cy="1477328"/>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3">
                  <a:extLst>
                    <a:ext uri="{A12FA001-AC4F-418D-AE19-62706E023703}">
                      <ahyp:hlinkClr xmlns:ahyp="http://schemas.microsoft.com/office/drawing/2018/hyperlinkcolor" val="tx"/>
                    </a:ext>
                  </a:extLst>
                </a:hlinkClick>
              </a:rPr>
              <a:t>MĂNG NON- TÀI LIỆU TIỂU HỌC | Facebook</a:t>
            </a:r>
            <a:endParaRPr kumimoji="0" lang="en-US" sz="3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30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9" name="Hình ảnh 31">
            <a:extLst>
              <a:ext uri="{FF2B5EF4-FFF2-40B4-BE49-F238E27FC236}">
                <a16:creationId xmlns:a16="http://schemas.microsoft.com/office/drawing/2014/main" id="{B4CF70CF-4EA6-3E04-12FD-D1D1E8B7C051}"/>
              </a:ext>
            </a:extLst>
          </p:cNvPr>
          <p:cNvPicPr>
            <a:picLocks noChangeAspect="1"/>
          </p:cNvPicPr>
          <p:nvPr userDrawn="1"/>
        </p:nvPicPr>
        <p:blipFill>
          <a:blip r:embed="rId14"/>
          <a:stretch>
            <a:fillRect/>
          </a:stretch>
        </p:blipFill>
        <p:spPr>
          <a:xfrm>
            <a:off x="-3014589" y="-364830"/>
            <a:ext cx="2706858" cy="3813378"/>
          </a:xfrm>
          <a:prstGeom prst="rect">
            <a:avLst/>
          </a:prstGeom>
        </p:spPr>
      </p:pic>
      <p:pic>
        <p:nvPicPr>
          <p:cNvPr id="10" name="Hình ảnh 32">
            <a:extLst>
              <a:ext uri="{FF2B5EF4-FFF2-40B4-BE49-F238E27FC236}">
                <a16:creationId xmlns:a16="http://schemas.microsoft.com/office/drawing/2014/main" id="{AC26FD7C-0CBD-D5A8-9737-4E92AA2FEEE8}"/>
              </a:ext>
            </a:extLst>
          </p:cNvPr>
          <p:cNvPicPr>
            <a:picLocks noChangeAspect="1"/>
          </p:cNvPicPr>
          <p:nvPr userDrawn="1"/>
        </p:nvPicPr>
        <p:blipFill>
          <a:blip r:embed="rId14"/>
          <a:stretch>
            <a:fillRect/>
          </a:stretch>
        </p:blipFill>
        <p:spPr>
          <a:xfrm>
            <a:off x="2048022" y="11819690"/>
            <a:ext cx="2706858" cy="3813378"/>
          </a:xfrm>
          <a:prstGeom prst="rect">
            <a:avLst/>
          </a:prstGeom>
        </p:spPr>
      </p:pic>
    </p:spTree>
    <p:extLst>
      <p:ext uri="{BB962C8B-B14F-4D97-AF65-F5344CB8AC3E}">
        <p14:creationId xmlns:p14="http://schemas.microsoft.com/office/powerpoint/2010/main" val="38681112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svg"/><Relationship Id="rId7" Type="http://schemas.openxmlformats.org/officeDocument/2006/relationships/image" Target="../media/image16.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5.png"/><Relationship Id="rId5" Type="http://schemas.microsoft.com/office/2007/relationships/hdphoto" Target="../media/hdphoto1.wdp"/><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3.svg"/><Relationship Id="rId7"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6.sv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32.png"/><Relationship Id="rId3" Type="http://schemas.openxmlformats.org/officeDocument/2006/relationships/image" Target="../media/image22.svg"/><Relationship Id="rId7" Type="http://schemas.openxmlformats.org/officeDocument/2006/relationships/image" Target="../media/image26.png"/><Relationship Id="rId12" Type="http://schemas.openxmlformats.org/officeDocument/2006/relationships/image" Target="../media/image31.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sv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png"/><Relationship Id="rId9" Type="http://schemas.openxmlformats.org/officeDocument/2006/relationships/image" Target="../media/image28.png"/></Relationships>
</file>

<file path=ppt/slides/_rels/slide6.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33.png"/><Relationship Id="rId3" Type="http://schemas.openxmlformats.org/officeDocument/2006/relationships/image" Target="../media/image22.svg"/><Relationship Id="rId7" Type="http://schemas.openxmlformats.org/officeDocument/2006/relationships/image" Target="../media/image26.png"/><Relationship Id="rId12" Type="http://schemas.openxmlformats.org/officeDocument/2006/relationships/image" Target="../media/image31.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sv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35.png"/><Relationship Id="rId10" Type="http://schemas.openxmlformats.org/officeDocument/2006/relationships/image" Target="../media/image29.sv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4.svg"/></Relationships>
</file>

<file path=ppt/slides/_rels/slide7.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36.png"/><Relationship Id="rId3" Type="http://schemas.openxmlformats.org/officeDocument/2006/relationships/image" Target="../media/image22.svg"/><Relationship Id="rId7" Type="http://schemas.openxmlformats.org/officeDocument/2006/relationships/image" Target="../media/image26.png"/><Relationship Id="rId12" Type="http://schemas.openxmlformats.org/officeDocument/2006/relationships/image" Target="../media/image31.svg"/><Relationship Id="rId17" Type="http://schemas.openxmlformats.org/officeDocument/2006/relationships/image" Target="../media/image35.png"/><Relationship Id="rId2" Type="http://schemas.openxmlformats.org/officeDocument/2006/relationships/image" Target="../media/image21.png"/><Relationship Id="rId16" Type="http://schemas.openxmlformats.org/officeDocument/2006/relationships/image" Target="../media/image34.svg"/><Relationship Id="rId1" Type="http://schemas.openxmlformats.org/officeDocument/2006/relationships/slideLayout" Target="../slideLayouts/slideLayout7.xml"/><Relationship Id="rId6" Type="http://schemas.openxmlformats.org/officeDocument/2006/relationships/image" Target="../media/image25.sv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33.png"/><Relationship Id="rId10" Type="http://schemas.openxmlformats.org/officeDocument/2006/relationships/image" Target="../media/image29.sv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7.svg"/></Relationships>
</file>

<file path=ppt/slides/_rels/slide8.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audio" Target="../media/audio1.wav"/><Relationship Id="rId1" Type="http://schemas.openxmlformats.org/officeDocument/2006/relationships/slideLayout" Target="../slideLayouts/slideLayout18.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svg"/></Relationships>
</file>

<file path=ppt/slides/_rels/slide9.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3.svg"/><Relationship Id="rId7" Type="http://schemas.openxmlformats.org/officeDocument/2006/relationships/image" Target="../media/image4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16.sv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EF4"/>
        </a:solidFill>
        <a:effectLst/>
      </p:bgPr>
    </p:bg>
    <p:spTree>
      <p:nvGrpSpPr>
        <p:cNvPr id="1" name=""/>
        <p:cNvGrpSpPr/>
        <p:nvPr/>
      </p:nvGrpSpPr>
      <p:grpSpPr>
        <a:xfrm>
          <a:off x="0" y="0"/>
          <a:ext cx="0" cy="0"/>
          <a:chOff x="0" y="0"/>
          <a:chExt cx="0" cy="0"/>
        </a:xfrm>
      </p:grpSpPr>
      <p:sp>
        <p:nvSpPr>
          <p:cNvPr id="2" name="Freeform 2"/>
          <p:cNvSpPr/>
          <p:nvPr/>
        </p:nvSpPr>
        <p:spPr>
          <a:xfrm flipH="1">
            <a:off x="-180146" y="4416970"/>
            <a:ext cx="11992131" cy="8229600"/>
          </a:xfrm>
          <a:custGeom>
            <a:avLst/>
            <a:gdLst/>
            <a:ahLst/>
            <a:cxnLst/>
            <a:rect l="l" t="t" r="r" b="b"/>
            <a:pathLst>
              <a:path w="11992131" h="8229600">
                <a:moveTo>
                  <a:pt x="11992131" y="0"/>
                </a:moveTo>
                <a:lnTo>
                  <a:pt x="0" y="0"/>
                </a:lnTo>
                <a:lnTo>
                  <a:pt x="0" y="8229600"/>
                </a:lnTo>
                <a:lnTo>
                  <a:pt x="11992131" y="8229600"/>
                </a:lnTo>
                <a:lnTo>
                  <a:pt x="11992131" y="0"/>
                </a:lnTo>
                <a:close/>
              </a:path>
            </a:pathLst>
          </a:custGeom>
          <a:blipFill>
            <a:blip r:embed="rId3"/>
            <a:stretch>
              <a:fillRect/>
            </a:stretch>
          </a:blipFill>
        </p:spPr>
      </p:sp>
      <p:sp>
        <p:nvSpPr>
          <p:cNvPr id="6" name="Freeform 6"/>
          <p:cNvSpPr/>
          <p:nvPr/>
        </p:nvSpPr>
        <p:spPr>
          <a:xfrm rot="20593659">
            <a:off x="330296" y="890456"/>
            <a:ext cx="2058032" cy="854561"/>
          </a:xfrm>
          <a:custGeom>
            <a:avLst/>
            <a:gdLst/>
            <a:ahLst/>
            <a:cxnLst/>
            <a:rect l="l" t="t" r="r" b="b"/>
            <a:pathLst>
              <a:path w="2674085" h="1317594">
                <a:moveTo>
                  <a:pt x="0" y="0"/>
                </a:moveTo>
                <a:lnTo>
                  <a:pt x="2674085" y="0"/>
                </a:lnTo>
                <a:lnTo>
                  <a:pt x="2674085" y="1317594"/>
                </a:lnTo>
                <a:lnTo>
                  <a:pt x="0" y="131759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a:off x="16808188" y="4829331"/>
            <a:ext cx="1209925" cy="1752600"/>
          </a:xfrm>
          <a:custGeom>
            <a:avLst/>
            <a:gdLst/>
            <a:ahLst/>
            <a:cxnLst/>
            <a:rect l="l" t="t" r="r" b="b"/>
            <a:pathLst>
              <a:path w="1653068" h="2145769">
                <a:moveTo>
                  <a:pt x="0" y="0"/>
                </a:moveTo>
                <a:lnTo>
                  <a:pt x="1653069" y="0"/>
                </a:lnTo>
                <a:lnTo>
                  <a:pt x="1653069" y="2145769"/>
                </a:lnTo>
                <a:lnTo>
                  <a:pt x="0" y="214576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2" name="TextBox 5"/>
          <p:cNvSpPr txBox="1"/>
          <p:nvPr/>
        </p:nvSpPr>
        <p:spPr>
          <a:xfrm>
            <a:off x="14533347" y="8593283"/>
            <a:ext cx="5136819" cy="1573508"/>
          </a:xfrm>
          <a:prstGeom prst="rect">
            <a:avLst/>
          </a:prstGeom>
        </p:spPr>
        <p:txBody>
          <a:bodyPr wrap="square" lIns="0" tIns="0" rIns="0" bIns="0" rtlCol="0" anchor="t">
            <a:spAutoFit/>
          </a:bodyPr>
          <a:lstStyle/>
          <a:p>
            <a:pPr algn="ctr">
              <a:lnSpc>
                <a:spcPts val="14570"/>
              </a:lnSpc>
              <a:spcBef>
                <a:spcPct val="0"/>
              </a:spcBef>
            </a:pPr>
            <a:r>
              <a:rPr lang="en-US" sz="4400" dirty="0" err="1">
                <a:latin typeface="UVF Anna Clara" pitchFamily="2" charset="0"/>
                <a:ea typeface="Playpen Sans Bold"/>
                <a:cs typeface="Playpen Sans Bold"/>
                <a:sym typeface="Playpen Sans Bold"/>
              </a:rPr>
              <a:t>Tiết</a:t>
            </a:r>
            <a:r>
              <a:rPr lang="en-US" sz="4400" dirty="0">
                <a:latin typeface="UVF Anna Clara" pitchFamily="2" charset="0"/>
                <a:ea typeface="Playpen Sans Bold"/>
                <a:cs typeface="Playpen Sans Bold"/>
                <a:sym typeface="Playpen Sans Bold"/>
              </a:rPr>
              <a:t> 1</a:t>
            </a:r>
          </a:p>
        </p:txBody>
      </p:sp>
      <p:sp>
        <p:nvSpPr>
          <p:cNvPr id="23" name="Freeform 8"/>
          <p:cNvSpPr/>
          <p:nvPr/>
        </p:nvSpPr>
        <p:spPr>
          <a:xfrm rot="1872033">
            <a:off x="10813922" y="4425480"/>
            <a:ext cx="757297" cy="1752885"/>
          </a:xfrm>
          <a:custGeom>
            <a:avLst/>
            <a:gdLst/>
            <a:ahLst/>
            <a:cxnLst/>
            <a:rect l="l" t="t" r="r" b="b"/>
            <a:pathLst>
              <a:path w="1388311" h="4114800">
                <a:moveTo>
                  <a:pt x="0" y="0"/>
                </a:moveTo>
                <a:lnTo>
                  <a:pt x="1388311" y="0"/>
                </a:lnTo>
                <a:lnTo>
                  <a:pt x="1388311"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pic>
        <p:nvPicPr>
          <p:cNvPr id="25" name="Picture 2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3272" y="-118019"/>
            <a:ext cx="1337963" cy="1337963"/>
          </a:xfrm>
          <a:prstGeom prst="rect">
            <a:avLst/>
          </a:prstGeom>
        </p:spPr>
      </p:pic>
      <p:pic>
        <p:nvPicPr>
          <p:cNvPr id="27" name="Picture 26"/>
          <p:cNvPicPr>
            <a:picLocks noChangeAspect="1"/>
          </p:cNvPicPr>
          <p:nvPr/>
        </p:nvPicPr>
        <p:blipFill>
          <a:blip r:embed="rId11"/>
          <a:stretch>
            <a:fillRect/>
          </a:stretch>
        </p:blipFill>
        <p:spPr>
          <a:xfrm>
            <a:off x="15425681" y="-1638659"/>
            <a:ext cx="3974937" cy="4115157"/>
          </a:xfrm>
          <a:prstGeom prst="rect">
            <a:avLst/>
          </a:prstGeom>
        </p:spPr>
      </p:pic>
      <p:pic>
        <p:nvPicPr>
          <p:cNvPr id="29" name="Picture 28"/>
          <p:cNvPicPr>
            <a:picLocks noChangeAspect="1"/>
          </p:cNvPicPr>
          <p:nvPr/>
        </p:nvPicPr>
        <p:blipFill>
          <a:blip r:embed="rId12"/>
          <a:stretch>
            <a:fillRect/>
          </a:stretch>
        </p:blipFill>
        <p:spPr>
          <a:xfrm>
            <a:off x="798719" y="13073"/>
            <a:ext cx="15850974" cy="96325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ppt_x"/>
                                          </p:val>
                                        </p:tav>
                                        <p:tav tm="100000">
                                          <p:val>
                                            <p:strVal val="#ppt_x"/>
                                          </p:val>
                                        </p:tav>
                                      </p:tavLst>
                                    </p:anim>
                                    <p:anim calcmode="lin" valueType="num">
                                      <p:cBhvr additive="base">
                                        <p:cTn id="24" dur="500" fill="hold"/>
                                        <p:tgtEl>
                                          <p:spTgt spid="2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ppt_x"/>
                                          </p:val>
                                        </p:tav>
                                        <p:tav tm="100000">
                                          <p:val>
                                            <p:strVal val="#ppt_x"/>
                                          </p:val>
                                        </p:tav>
                                      </p:tavLst>
                                    </p:anim>
                                    <p:anim calcmode="lin" valueType="num">
                                      <p:cBhvr additive="base">
                                        <p:cTn id="28" dur="500" fill="hold"/>
                                        <p:tgtEl>
                                          <p:spTgt spid="25"/>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ppt_x"/>
                                          </p:val>
                                        </p:tav>
                                        <p:tav tm="100000">
                                          <p:val>
                                            <p:strVal val="#ppt_x"/>
                                          </p:val>
                                        </p:tav>
                                      </p:tavLst>
                                    </p:anim>
                                    <p:anim calcmode="lin" valueType="num">
                                      <p:cBhvr additive="base">
                                        <p:cTn id="3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additive="base">
                                        <p:cTn id="37" dur="500" fill="hold"/>
                                        <p:tgtEl>
                                          <p:spTgt spid="29"/>
                                        </p:tgtEl>
                                        <p:attrNameLst>
                                          <p:attrName>ppt_x</p:attrName>
                                        </p:attrNameLst>
                                      </p:cBhvr>
                                      <p:tavLst>
                                        <p:tav tm="0">
                                          <p:val>
                                            <p:strVal val="#ppt_x"/>
                                          </p:val>
                                        </p:tav>
                                        <p:tav tm="100000">
                                          <p:val>
                                            <p:strVal val="#ppt_x"/>
                                          </p:val>
                                        </p:tav>
                                      </p:tavLst>
                                    </p:anim>
                                    <p:anim calcmode="lin" valueType="num">
                                      <p:cBhvr additive="base">
                                        <p:cTn id="3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EF4"/>
        </a:solidFill>
        <a:effectLst/>
      </p:bgPr>
    </p:bg>
    <p:spTree>
      <p:nvGrpSpPr>
        <p:cNvPr id="1" name=""/>
        <p:cNvGrpSpPr/>
        <p:nvPr/>
      </p:nvGrpSpPr>
      <p:grpSpPr>
        <a:xfrm>
          <a:off x="0" y="0"/>
          <a:ext cx="0" cy="0"/>
          <a:chOff x="0" y="0"/>
          <a:chExt cx="0" cy="0"/>
        </a:xfrm>
      </p:grpSpPr>
      <p:sp>
        <p:nvSpPr>
          <p:cNvPr id="6" name="Freeform 6"/>
          <p:cNvSpPr/>
          <p:nvPr/>
        </p:nvSpPr>
        <p:spPr>
          <a:xfrm>
            <a:off x="1640330" y="3201730"/>
            <a:ext cx="878221" cy="1053507"/>
          </a:xfrm>
          <a:custGeom>
            <a:avLst/>
            <a:gdLst/>
            <a:ahLst/>
            <a:cxnLst/>
            <a:rect l="l" t="t" r="r" b="b"/>
            <a:pathLst>
              <a:path w="878221" h="1053507">
                <a:moveTo>
                  <a:pt x="0" y="0"/>
                </a:moveTo>
                <a:lnTo>
                  <a:pt x="878221" y="0"/>
                </a:lnTo>
                <a:lnTo>
                  <a:pt x="878221" y="1053507"/>
                </a:lnTo>
                <a:lnTo>
                  <a:pt x="0" y="105350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pic>
        <p:nvPicPr>
          <p:cNvPr id="11" name="Picture 10"/>
          <p:cNvPicPr>
            <a:picLocks noChangeAspect="1"/>
          </p:cNvPicPr>
          <p:nvPr/>
        </p:nvPicPr>
        <p:blipFill rotWithShape="1">
          <a:blip r:embed="rId4">
            <a:extLst>
              <a:ext uri="{BEBA8EAE-BF5A-486C-A8C5-ECC9F3942E4B}">
                <a14:imgProps xmlns:a14="http://schemas.microsoft.com/office/drawing/2010/main">
                  <a14:imgLayer r:embed="rId5">
                    <a14:imgEffect>
                      <a14:backgroundRemoval t="23412" b="98367" l="2469" r="51235">
                        <a14:foregroundMark x1="5247" y1="30490" x2="5247" y2="30490"/>
                        <a14:foregroundMark x1="5761" y1="31397" x2="6276" y2="34664"/>
                        <a14:foregroundMark x1="15947" y1="73684" x2="15947" y2="73684"/>
                        <a14:foregroundMark x1="12860" y1="73140" x2="17798" y2="80581"/>
                        <a14:foregroundMark x1="37757" y1="73684" x2="37757" y2="73684"/>
                        <a14:foregroundMark x1="29938" y1="72232" x2="39300" y2="79673"/>
                        <a14:foregroundMark x1="38580" y1="89655" x2="38580" y2="89655"/>
                        <a14:foregroundMark x1="14403" y1="85481" x2="14403" y2="85481"/>
                        <a14:foregroundMark x1="16461" y1="86025" x2="16461" y2="86025"/>
                        <a14:foregroundMark x1="11008" y1="87477" x2="26852" y2="90200"/>
                        <a14:foregroundMark x1="31070" y1="87840" x2="41975" y2="87840"/>
                      </a14:backgroundRemoval>
                    </a14:imgEffect>
                  </a14:imgLayer>
                </a14:imgProps>
              </a:ext>
            </a:extLst>
          </a:blip>
          <a:srcRect t="23233" r="48141"/>
          <a:stretch/>
        </p:blipFill>
        <p:spPr>
          <a:xfrm>
            <a:off x="952657" y="134095"/>
            <a:ext cx="7675173" cy="6440614"/>
          </a:xfrm>
          <a:prstGeom prst="rect">
            <a:avLst/>
          </a:prstGeom>
        </p:spPr>
      </p:pic>
      <p:grpSp>
        <p:nvGrpSpPr>
          <p:cNvPr id="20" name="Group 19"/>
          <p:cNvGrpSpPr/>
          <p:nvPr/>
        </p:nvGrpSpPr>
        <p:grpSpPr>
          <a:xfrm>
            <a:off x="9799806" y="6479860"/>
            <a:ext cx="8134535" cy="3544432"/>
            <a:chOff x="1325163" y="6574709"/>
            <a:chExt cx="7302667" cy="3544432"/>
          </a:xfrm>
        </p:grpSpPr>
        <p:grpSp>
          <p:nvGrpSpPr>
            <p:cNvPr id="14" name="Group 13"/>
            <p:cNvGrpSpPr/>
            <p:nvPr/>
          </p:nvGrpSpPr>
          <p:grpSpPr>
            <a:xfrm>
              <a:off x="1325163" y="6574709"/>
              <a:ext cx="7302667" cy="3544432"/>
              <a:chOff x="325827" y="6057900"/>
              <a:chExt cx="7302667" cy="3860740"/>
            </a:xfrm>
          </p:grpSpPr>
          <p:sp>
            <p:nvSpPr>
              <p:cNvPr id="12" name="Freeform 2"/>
              <p:cNvSpPr/>
              <p:nvPr/>
            </p:nvSpPr>
            <p:spPr>
              <a:xfrm>
                <a:off x="325827" y="6057900"/>
                <a:ext cx="7302667" cy="3860740"/>
              </a:xfrm>
              <a:custGeom>
                <a:avLst/>
                <a:gdLst/>
                <a:ahLst/>
                <a:cxnLst/>
                <a:rect l="l" t="t" r="r" b="b"/>
                <a:pathLst>
                  <a:path w="14019060" h="6270343">
                    <a:moveTo>
                      <a:pt x="0" y="0"/>
                    </a:moveTo>
                    <a:lnTo>
                      <a:pt x="14019060" y="0"/>
                    </a:lnTo>
                    <a:lnTo>
                      <a:pt x="14019060" y="6270344"/>
                    </a:lnTo>
                    <a:lnTo>
                      <a:pt x="0" y="627034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3" name="Rounded Rectangle 12"/>
              <p:cNvSpPr/>
              <p:nvPr/>
            </p:nvSpPr>
            <p:spPr>
              <a:xfrm>
                <a:off x="654980" y="6158163"/>
                <a:ext cx="6695568" cy="3491163"/>
              </a:xfrm>
              <a:custGeom>
                <a:avLst/>
                <a:gdLst>
                  <a:gd name="connsiteX0" fmla="*/ 0 w 5658952"/>
                  <a:gd name="connsiteY0" fmla="*/ 444509 h 2667000"/>
                  <a:gd name="connsiteX1" fmla="*/ 444509 w 5658952"/>
                  <a:gd name="connsiteY1" fmla="*/ 0 h 2667000"/>
                  <a:gd name="connsiteX2" fmla="*/ 5214443 w 5658952"/>
                  <a:gd name="connsiteY2" fmla="*/ 0 h 2667000"/>
                  <a:gd name="connsiteX3" fmla="*/ 5658952 w 5658952"/>
                  <a:gd name="connsiteY3" fmla="*/ 444509 h 2667000"/>
                  <a:gd name="connsiteX4" fmla="*/ 5658952 w 5658952"/>
                  <a:gd name="connsiteY4" fmla="*/ 2222491 h 2667000"/>
                  <a:gd name="connsiteX5" fmla="*/ 5214443 w 5658952"/>
                  <a:gd name="connsiteY5" fmla="*/ 2667000 h 2667000"/>
                  <a:gd name="connsiteX6" fmla="*/ 444509 w 5658952"/>
                  <a:gd name="connsiteY6" fmla="*/ 2667000 h 2667000"/>
                  <a:gd name="connsiteX7" fmla="*/ 0 w 5658952"/>
                  <a:gd name="connsiteY7" fmla="*/ 2222491 h 2667000"/>
                  <a:gd name="connsiteX8" fmla="*/ 0 w 5658952"/>
                  <a:gd name="connsiteY8" fmla="*/ 444509 h 2667000"/>
                  <a:gd name="connsiteX0" fmla="*/ 601579 w 6260531"/>
                  <a:gd name="connsiteY0" fmla="*/ 444509 h 2842627"/>
                  <a:gd name="connsiteX1" fmla="*/ 1046088 w 6260531"/>
                  <a:gd name="connsiteY1" fmla="*/ 0 h 2842627"/>
                  <a:gd name="connsiteX2" fmla="*/ 5816022 w 6260531"/>
                  <a:gd name="connsiteY2" fmla="*/ 0 h 2842627"/>
                  <a:gd name="connsiteX3" fmla="*/ 6260531 w 6260531"/>
                  <a:gd name="connsiteY3" fmla="*/ 444509 h 2842627"/>
                  <a:gd name="connsiteX4" fmla="*/ 6260531 w 6260531"/>
                  <a:gd name="connsiteY4" fmla="*/ 2222491 h 2842627"/>
                  <a:gd name="connsiteX5" fmla="*/ 5816022 w 6260531"/>
                  <a:gd name="connsiteY5" fmla="*/ 2667000 h 2842627"/>
                  <a:gd name="connsiteX6" fmla="*/ 1046088 w 6260531"/>
                  <a:gd name="connsiteY6" fmla="*/ 2667000 h 2842627"/>
                  <a:gd name="connsiteX7" fmla="*/ 0 w 6260531"/>
                  <a:gd name="connsiteY7" fmla="*/ 2751881 h 2842627"/>
                  <a:gd name="connsiteX8" fmla="*/ 601579 w 6260531"/>
                  <a:gd name="connsiteY8" fmla="*/ 444509 h 2842627"/>
                  <a:gd name="connsiteX0" fmla="*/ 601579 w 6260531"/>
                  <a:gd name="connsiteY0" fmla="*/ 444509 h 2887838"/>
                  <a:gd name="connsiteX1" fmla="*/ 1046088 w 6260531"/>
                  <a:gd name="connsiteY1" fmla="*/ 0 h 2887838"/>
                  <a:gd name="connsiteX2" fmla="*/ 5816022 w 6260531"/>
                  <a:gd name="connsiteY2" fmla="*/ 0 h 2887838"/>
                  <a:gd name="connsiteX3" fmla="*/ 6260531 w 6260531"/>
                  <a:gd name="connsiteY3" fmla="*/ 444509 h 2887838"/>
                  <a:gd name="connsiteX4" fmla="*/ 6260531 w 6260531"/>
                  <a:gd name="connsiteY4" fmla="*/ 2222491 h 2887838"/>
                  <a:gd name="connsiteX5" fmla="*/ 5816022 w 6260531"/>
                  <a:gd name="connsiteY5" fmla="*/ 2667000 h 2887838"/>
                  <a:gd name="connsiteX6" fmla="*/ 1022025 w 6260531"/>
                  <a:gd name="connsiteY6" fmla="*/ 2835442 h 2887838"/>
                  <a:gd name="connsiteX7" fmla="*/ 0 w 6260531"/>
                  <a:gd name="connsiteY7" fmla="*/ 2751881 h 2887838"/>
                  <a:gd name="connsiteX8" fmla="*/ 601579 w 6260531"/>
                  <a:gd name="connsiteY8" fmla="*/ 444509 h 2887838"/>
                  <a:gd name="connsiteX0" fmla="*/ 601579 w 6573352"/>
                  <a:gd name="connsiteY0" fmla="*/ 444509 h 2887838"/>
                  <a:gd name="connsiteX1" fmla="*/ 1046088 w 6573352"/>
                  <a:gd name="connsiteY1" fmla="*/ 0 h 2887838"/>
                  <a:gd name="connsiteX2" fmla="*/ 5816022 w 6573352"/>
                  <a:gd name="connsiteY2" fmla="*/ 0 h 2887838"/>
                  <a:gd name="connsiteX3" fmla="*/ 6260531 w 6573352"/>
                  <a:gd name="connsiteY3" fmla="*/ 444509 h 2887838"/>
                  <a:gd name="connsiteX4" fmla="*/ 6573352 w 6573352"/>
                  <a:gd name="connsiteY4" fmla="*/ 2414996 h 2887838"/>
                  <a:gd name="connsiteX5" fmla="*/ 5816022 w 6573352"/>
                  <a:gd name="connsiteY5" fmla="*/ 2667000 h 2887838"/>
                  <a:gd name="connsiteX6" fmla="*/ 1022025 w 6573352"/>
                  <a:gd name="connsiteY6" fmla="*/ 2835442 h 2887838"/>
                  <a:gd name="connsiteX7" fmla="*/ 0 w 6573352"/>
                  <a:gd name="connsiteY7" fmla="*/ 2751881 h 2887838"/>
                  <a:gd name="connsiteX8" fmla="*/ 601579 w 6573352"/>
                  <a:gd name="connsiteY8" fmla="*/ 444509 h 2887838"/>
                  <a:gd name="connsiteX0" fmla="*/ 601579 w 6573352"/>
                  <a:gd name="connsiteY0" fmla="*/ 444509 h 2887838"/>
                  <a:gd name="connsiteX1" fmla="*/ 1046088 w 6573352"/>
                  <a:gd name="connsiteY1" fmla="*/ 0 h 2887838"/>
                  <a:gd name="connsiteX2" fmla="*/ 5816022 w 6573352"/>
                  <a:gd name="connsiteY2" fmla="*/ 0 h 2887838"/>
                  <a:gd name="connsiteX3" fmla="*/ 6260531 w 6573352"/>
                  <a:gd name="connsiteY3" fmla="*/ 444509 h 2887838"/>
                  <a:gd name="connsiteX4" fmla="*/ 6573352 w 6573352"/>
                  <a:gd name="connsiteY4" fmla="*/ 2414996 h 2887838"/>
                  <a:gd name="connsiteX5" fmla="*/ 5816022 w 6573352"/>
                  <a:gd name="connsiteY5" fmla="*/ 2811379 h 2887838"/>
                  <a:gd name="connsiteX6" fmla="*/ 1022025 w 6573352"/>
                  <a:gd name="connsiteY6" fmla="*/ 2835442 h 2887838"/>
                  <a:gd name="connsiteX7" fmla="*/ 0 w 6573352"/>
                  <a:gd name="connsiteY7" fmla="*/ 2751881 h 2887838"/>
                  <a:gd name="connsiteX8" fmla="*/ 601579 w 6573352"/>
                  <a:gd name="connsiteY8" fmla="*/ 444509 h 2887838"/>
                  <a:gd name="connsiteX0" fmla="*/ 601579 w 6573352"/>
                  <a:gd name="connsiteY0" fmla="*/ 444509 h 2887838"/>
                  <a:gd name="connsiteX1" fmla="*/ 1046088 w 6573352"/>
                  <a:gd name="connsiteY1" fmla="*/ 0 h 2887838"/>
                  <a:gd name="connsiteX2" fmla="*/ 5816022 w 6573352"/>
                  <a:gd name="connsiteY2" fmla="*/ 0 h 2887838"/>
                  <a:gd name="connsiteX3" fmla="*/ 6260531 w 6573352"/>
                  <a:gd name="connsiteY3" fmla="*/ 444509 h 2887838"/>
                  <a:gd name="connsiteX4" fmla="*/ 6573352 w 6573352"/>
                  <a:gd name="connsiteY4" fmla="*/ 2414996 h 2887838"/>
                  <a:gd name="connsiteX5" fmla="*/ 5816022 w 6573352"/>
                  <a:gd name="connsiteY5" fmla="*/ 2811379 h 2887838"/>
                  <a:gd name="connsiteX6" fmla="*/ 1022025 w 6573352"/>
                  <a:gd name="connsiteY6" fmla="*/ 2835442 h 2887838"/>
                  <a:gd name="connsiteX7" fmla="*/ 0 w 6573352"/>
                  <a:gd name="connsiteY7" fmla="*/ 2751881 h 2887838"/>
                  <a:gd name="connsiteX8" fmla="*/ 601579 w 6573352"/>
                  <a:gd name="connsiteY8" fmla="*/ 444509 h 2887838"/>
                  <a:gd name="connsiteX0" fmla="*/ 601579 w 6573352"/>
                  <a:gd name="connsiteY0" fmla="*/ 444509 h 2887838"/>
                  <a:gd name="connsiteX1" fmla="*/ 1046088 w 6573352"/>
                  <a:gd name="connsiteY1" fmla="*/ 0 h 2887838"/>
                  <a:gd name="connsiteX2" fmla="*/ 5816022 w 6573352"/>
                  <a:gd name="connsiteY2" fmla="*/ 0 h 2887838"/>
                  <a:gd name="connsiteX3" fmla="*/ 6260531 w 6573352"/>
                  <a:gd name="connsiteY3" fmla="*/ 444509 h 2887838"/>
                  <a:gd name="connsiteX4" fmla="*/ 6573352 w 6573352"/>
                  <a:gd name="connsiteY4" fmla="*/ 2414996 h 2887838"/>
                  <a:gd name="connsiteX5" fmla="*/ 5816022 w 6573352"/>
                  <a:gd name="connsiteY5" fmla="*/ 2811379 h 2887838"/>
                  <a:gd name="connsiteX6" fmla="*/ 1022025 w 6573352"/>
                  <a:gd name="connsiteY6" fmla="*/ 2835442 h 2887838"/>
                  <a:gd name="connsiteX7" fmla="*/ 0 w 6573352"/>
                  <a:gd name="connsiteY7" fmla="*/ 2751881 h 2887838"/>
                  <a:gd name="connsiteX8" fmla="*/ 601579 w 6573352"/>
                  <a:gd name="connsiteY8" fmla="*/ 444509 h 2887838"/>
                  <a:gd name="connsiteX0" fmla="*/ 601579 w 6573352"/>
                  <a:gd name="connsiteY0" fmla="*/ 444509 h 2887838"/>
                  <a:gd name="connsiteX1" fmla="*/ 1046088 w 6573352"/>
                  <a:gd name="connsiteY1" fmla="*/ 0 h 2887838"/>
                  <a:gd name="connsiteX2" fmla="*/ 5816022 w 6573352"/>
                  <a:gd name="connsiteY2" fmla="*/ 0 h 2887838"/>
                  <a:gd name="connsiteX3" fmla="*/ 6260531 w 6573352"/>
                  <a:gd name="connsiteY3" fmla="*/ 444509 h 2887838"/>
                  <a:gd name="connsiteX4" fmla="*/ 6573352 w 6573352"/>
                  <a:gd name="connsiteY4" fmla="*/ 2414996 h 2887838"/>
                  <a:gd name="connsiteX5" fmla="*/ 5816022 w 6573352"/>
                  <a:gd name="connsiteY5" fmla="*/ 2811379 h 2887838"/>
                  <a:gd name="connsiteX6" fmla="*/ 1022025 w 6573352"/>
                  <a:gd name="connsiteY6" fmla="*/ 2835442 h 2887838"/>
                  <a:gd name="connsiteX7" fmla="*/ 0 w 6573352"/>
                  <a:gd name="connsiteY7" fmla="*/ 2751881 h 2887838"/>
                  <a:gd name="connsiteX8" fmla="*/ 601579 w 6573352"/>
                  <a:gd name="connsiteY8" fmla="*/ 444509 h 2887838"/>
                  <a:gd name="connsiteX0" fmla="*/ 0 w 6573352"/>
                  <a:gd name="connsiteY0" fmla="*/ 2751881 h 2887838"/>
                  <a:gd name="connsiteX1" fmla="*/ 1046088 w 6573352"/>
                  <a:gd name="connsiteY1" fmla="*/ 0 h 2887838"/>
                  <a:gd name="connsiteX2" fmla="*/ 5816022 w 6573352"/>
                  <a:gd name="connsiteY2" fmla="*/ 0 h 2887838"/>
                  <a:gd name="connsiteX3" fmla="*/ 6260531 w 6573352"/>
                  <a:gd name="connsiteY3" fmla="*/ 444509 h 2887838"/>
                  <a:gd name="connsiteX4" fmla="*/ 6573352 w 6573352"/>
                  <a:gd name="connsiteY4" fmla="*/ 2414996 h 2887838"/>
                  <a:gd name="connsiteX5" fmla="*/ 5816022 w 6573352"/>
                  <a:gd name="connsiteY5" fmla="*/ 2811379 h 2887838"/>
                  <a:gd name="connsiteX6" fmla="*/ 1022025 w 6573352"/>
                  <a:gd name="connsiteY6" fmla="*/ 2835442 h 2887838"/>
                  <a:gd name="connsiteX7" fmla="*/ 0 w 6573352"/>
                  <a:gd name="connsiteY7" fmla="*/ 2751881 h 2887838"/>
                  <a:gd name="connsiteX0" fmla="*/ 0 w 6573352"/>
                  <a:gd name="connsiteY0" fmla="*/ 2826744 h 2962701"/>
                  <a:gd name="connsiteX1" fmla="*/ 1046088 w 6573352"/>
                  <a:gd name="connsiteY1" fmla="*/ 74863 h 2962701"/>
                  <a:gd name="connsiteX2" fmla="*/ 5816022 w 6573352"/>
                  <a:gd name="connsiteY2" fmla="*/ 74863 h 2962701"/>
                  <a:gd name="connsiteX3" fmla="*/ 6260531 w 6573352"/>
                  <a:gd name="connsiteY3" fmla="*/ 519372 h 2962701"/>
                  <a:gd name="connsiteX4" fmla="*/ 6573352 w 6573352"/>
                  <a:gd name="connsiteY4" fmla="*/ 2489859 h 2962701"/>
                  <a:gd name="connsiteX5" fmla="*/ 5816022 w 6573352"/>
                  <a:gd name="connsiteY5" fmla="*/ 2886242 h 2962701"/>
                  <a:gd name="connsiteX6" fmla="*/ 1022025 w 6573352"/>
                  <a:gd name="connsiteY6" fmla="*/ 2910305 h 2962701"/>
                  <a:gd name="connsiteX7" fmla="*/ 0 w 6573352"/>
                  <a:gd name="connsiteY7" fmla="*/ 2826744 h 2962701"/>
                  <a:gd name="connsiteX0" fmla="*/ 0 w 6573352"/>
                  <a:gd name="connsiteY0" fmla="*/ 2887386 h 3023343"/>
                  <a:gd name="connsiteX1" fmla="*/ 1046088 w 6573352"/>
                  <a:gd name="connsiteY1" fmla="*/ 135505 h 3023343"/>
                  <a:gd name="connsiteX2" fmla="*/ 5816022 w 6573352"/>
                  <a:gd name="connsiteY2" fmla="*/ 135505 h 3023343"/>
                  <a:gd name="connsiteX3" fmla="*/ 6260531 w 6573352"/>
                  <a:gd name="connsiteY3" fmla="*/ 580014 h 3023343"/>
                  <a:gd name="connsiteX4" fmla="*/ 6573352 w 6573352"/>
                  <a:gd name="connsiteY4" fmla="*/ 2550501 h 3023343"/>
                  <a:gd name="connsiteX5" fmla="*/ 5816022 w 6573352"/>
                  <a:gd name="connsiteY5" fmla="*/ 2946884 h 3023343"/>
                  <a:gd name="connsiteX6" fmla="*/ 1022025 w 6573352"/>
                  <a:gd name="connsiteY6" fmla="*/ 2970947 h 3023343"/>
                  <a:gd name="connsiteX7" fmla="*/ 0 w 6573352"/>
                  <a:gd name="connsiteY7" fmla="*/ 2887386 h 3023343"/>
                  <a:gd name="connsiteX0" fmla="*/ 0 w 6573352"/>
                  <a:gd name="connsiteY0" fmla="*/ 2927050 h 3063007"/>
                  <a:gd name="connsiteX1" fmla="*/ 925772 w 6573352"/>
                  <a:gd name="connsiteY1" fmla="*/ 102979 h 3063007"/>
                  <a:gd name="connsiteX2" fmla="*/ 5816022 w 6573352"/>
                  <a:gd name="connsiteY2" fmla="*/ 175169 h 3063007"/>
                  <a:gd name="connsiteX3" fmla="*/ 6260531 w 6573352"/>
                  <a:gd name="connsiteY3" fmla="*/ 619678 h 3063007"/>
                  <a:gd name="connsiteX4" fmla="*/ 6573352 w 6573352"/>
                  <a:gd name="connsiteY4" fmla="*/ 2590165 h 3063007"/>
                  <a:gd name="connsiteX5" fmla="*/ 5816022 w 6573352"/>
                  <a:gd name="connsiteY5" fmla="*/ 2986548 h 3063007"/>
                  <a:gd name="connsiteX6" fmla="*/ 1022025 w 6573352"/>
                  <a:gd name="connsiteY6" fmla="*/ 3010611 h 3063007"/>
                  <a:gd name="connsiteX7" fmla="*/ 0 w 6573352"/>
                  <a:gd name="connsiteY7" fmla="*/ 2927050 h 3063007"/>
                  <a:gd name="connsiteX0" fmla="*/ 0 w 6573352"/>
                  <a:gd name="connsiteY0" fmla="*/ 2927050 h 3063007"/>
                  <a:gd name="connsiteX1" fmla="*/ 925772 w 6573352"/>
                  <a:gd name="connsiteY1" fmla="*/ 102979 h 3063007"/>
                  <a:gd name="connsiteX2" fmla="*/ 5816022 w 6573352"/>
                  <a:gd name="connsiteY2" fmla="*/ 175169 h 3063007"/>
                  <a:gd name="connsiteX3" fmla="*/ 6260531 w 6573352"/>
                  <a:gd name="connsiteY3" fmla="*/ 619678 h 3063007"/>
                  <a:gd name="connsiteX4" fmla="*/ 6573352 w 6573352"/>
                  <a:gd name="connsiteY4" fmla="*/ 2590165 h 3063007"/>
                  <a:gd name="connsiteX5" fmla="*/ 5816022 w 6573352"/>
                  <a:gd name="connsiteY5" fmla="*/ 2986548 h 3063007"/>
                  <a:gd name="connsiteX6" fmla="*/ 1022025 w 6573352"/>
                  <a:gd name="connsiteY6" fmla="*/ 3010611 h 3063007"/>
                  <a:gd name="connsiteX7" fmla="*/ 0 w 6573352"/>
                  <a:gd name="connsiteY7" fmla="*/ 2927050 h 3063007"/>
                  <a:gd name="connsiteX0" fmla="*/ 22415 w 6595767"/>
                  <a:gd name="connsiteY0" fmla="*/ 2927050 h 3063007"/>
                  <a:gd name="connsiteX1" fmla="*/ 948187 w 6595767"/>
                  <a:gd name="connsiteY1" fmla="*/ 102979 h 3063007"/>
                  <a:gd name="connsiteX2" fmla="*/ 5838437 w 6595767"/>
                  <a:gd name="connsiteY2" fmla="*/ 175169 h 3063007"/>
                  <a:gd name="connsiteX3" fmla="*/ 6282946 w 6595767"/>
                  <a:gd name="connsiteY3" fmla="*/ 619678 h 3063007"/>
                  <a:gd name="connsiteX4" fmla="*/ 6595767 w 6595767"/>
                  <a:gd name="connsiteY4" fmla="*/ 2590165 h 3063007"/>
                  <a:gd name="connsiteX5" fmla="*/ 5838437 w 6595767"/>
                  <a:gd name="connsiteY5" fmla="*/ 2986548 h 3063007"/>
                  <a:gd name="connsiteX6" fmla="*/ 1044440 w 6595767"/>
                  <a:gd name="connsiteY6" fmla="*/ 3010611 h 3063007"/>
                  <a:gd name="connsiteX7" fmla="*/ 22415 w 6595767"/>
                  <a:gd name="connsiteY7" fmla="*/ 2927050 h 3063007"/>
                  <a:gd name="connsiteX0" fmla="*/ 22415 w 6595767"/>
                  <a:gd name="connsiteY0" fmla="*/ 2968514 h 3104471"/>
                  <a:gd name="connsiteX1" fmla="*/ 948187 w 6595767"/>
                  <a:gd name="connsiteY1" fmla="*/ 144443 h 3104471"/>
                  <a:gd name="connsiteX2" fmla="*/ 5838437 w 6595767"/>
                  <a:gd name="connsiteY2" fmla="*/ 216633 h 3104471"/>
                  <a:gd name="connsiteX3" fmla="*/ 6282946 w 6595767"/>
                  <a:gd name="connsiteY3" fmla="*/ 661142 h 3104471"/>
                  <a:gd name="connsiteX4" fmla="*/ 6595767 w 6595767"/>
                  <a:gd name="connsiteY4" fmla="*/ 2631629 h 3104471"/>
                  <a:gd name="connsiteX5" fmla="*/ 5838437 w 6595767"/>
                  <a:gd name="connsiteY5" fmla="*/ 3028012 h 3104471"/>
                  <a:gd name="connsiteX6" fmla="*/ 1044440 w 6595767"/>
                  <a:gd name="connsiteY6" fmla="*/ 3052075 h 3104471"/>
                  <a:gd name="connsiteX7" fmla="*/ 22415 w 6595767"/>
                  <a:gd name="connsiteY7" fmla="*/ 2968514 h 3104471"/>
                  <a:gd name="connsiteX0" fmla="*/ 22415 w 6595767"/>
                  <a:gd name="connsiteY0" fmla="*/ 3006048 h 3142005"/>
                  <a:gd name="connsiteX1" fmla="*/ 948187 w 6595767"/>
                  <a:gd name="connsiteY1" fmla="*/ 181977 h 3142005"/>
                  <a:gd name="connsiteX2" fmla="*/ 5838437 w 6595767"/>
                  <a:gd name="connsiteY2" fmla="*/ 254167 h 3142005"/>
                  <a:gd name="connsiteX3" fmla="*/ 6282946 w 6595767"/>
                  <a:gd name="connsiteY3" fmla="*/ 698676 h 3142005"/>
                  <a:gd name="connsiteX4" fmla="*/ 6595767 w 6595767"/>
                  <a:gd name="connsiteY4" fmla="*/ 2669163 h 3142005"/>
                  <a:gd name="connsiteX5" fmla="*/ 5838437 w 6595767"/>
                  <a:gd name="connsiteY5" fmla="*/ 3065546 h 3142005"/>
                  <a:gd name="connsiteX6" fmla="*/ 1044440 w 6595767"/>
                  <a:gd name="connsiteY6" fmla="*/ 3089609 h 3142005"/>
                  <a:gd name="connsiteX7" fmla="*/ 22415 w 6595767"/>
                  <a:gd name="connsiteY7" fmla="*/ 3006048 h 3142005"/>
                  <a:gd name="connsiteX0" fmla="*/ 22415 w 6595767"/>
                  <a:gd name="connsiteY0" fmla="*/ 3006048 h 3142005"/>
                  <a:gd name="connsiteX1" fmla="*/ 948187 w 6595767"/>
                  <a:gd name="connsiteY1" fmla="*/ 181977 h 3142005"/>
                  <a:gd name="connsiteX2" fmla="*/ 5838437 w 6595767"/>
                  <a:gd name="connsiteY2" fmla="*/ 254167 h 3142005"/>
                  <a:gd name="connsiteX3" fmla="*/ 6282946 w 6595767"/>
                  <a:gd name="connsiteY3" fmla="*/ 698676 h 3142005"/>
                  <a:gd name="connsiteX4" fmla="*/ 6595767 w 6595767"/>
                  <a:gd name="connsiteY4" fmla="*/ 2669163 h 3142005"/>
                  <a:gd name="connsiteX5" fmla="*/ 5838437 w 6595767"/>
                  <a:gd name="connsiteY5" fmla="*/ 3065546 h 3142005"/>
                  <a:gd name="connsiteX6" fmla="*/ 1044440 w 6595767"/>
                  <a:gd name="connsiteY6" fmla="*/ 3089609 h 3142005"/>
                  <a:gd name="connsiteX7" fmla="*/ 22415 w 6595767"/>
                  <a:gd name="connsiteY7" fmla="*/ 3006048 h 3142005"/>
                  <a:gd name="connsiteX0" fmla="*/ 22415 w 6610290"/>
                  <a:gd name="connsiteY0" fmla="*/ 3006048 h 3142005"/>
                  <a:gd name="connsiteX1" fmla="*/ 948187 w 6610290"/>
                  <a:gd name="connsiteY1" fmla="*/ 181977 h 3142005"/>
                  <a:gd name="connsiteX2" fmla="*/ 5838437 w 6610290"/>
                  <a:gd name="connsiteY2" fmla="*/ 254167 h 3142005"/>
                  <a:gd name="connsiteX3" fmla="*/ 6595767 w 6610290"/>
                  <a:gd name="connsiteY3" fmla="*/ 2669163 h 3142005"/>
                  <a:gd name="connsiteX4" fmla="*/ 5838437 w 6610290"/>
                  <a:gd name="connsiteY4" fmla="*/ 3065546 h 3142005"/>
                  <a:gd name="connsiteX5" fmla="*/ 1044440 w 6610290"/>
                  <a:gd name="connsiteY5" fmla="*/ 3089609 h 3142005"/>
                  <a:gd name="connsiteX6" fmla="*/ 22415 w 6610290"/>
                  <a:gd name="connsiteY6" fmla="*/ 3006048 h 3142005"/>
                  <a:gd name="connsiteX0" fmla="*/ 22415 w 6610290"/>
                  <a:gd name="connsiteY0" fmla="*/ 3054160 h 3190117"/>
                  <a:gd name="connsiteX1" fmla="*/ 948187 w 6610290"/>
                  <a:gd name="connsiteY1" fmla="*/ 230089 h 3190117"/>
                  <a:gd name="connsiteX2" fmla="*/ 5838437 w 6610290"/>
                  <a:gd name="connsiteY2" fmla="*/ 206027 h 3190117"/>
                  <a:gd name="connsiteX3" fmla="*/ 6595767 w 6610290"/>
                  <a:gd name="connsiteY3" fmla="*/ 2717275 h 3190117"/>
                  <a:gd name="connsiteX4" fmla="*/ 5838437 w 6610290"/>
                  <a:gd name="connsiteY4" fmla="*/ 3113658 h 3190117"/>
                  <a:gd name="connsiteX5" fmla="*/ 1044440 w 6610290"/>
                  <a:gd name="connsiteY5" fmla="*/ 3137721 h 3190117"/>
                  <a:gd name="connsiteX6" fmla="*/ 22415 w 6610290"/>
                  <a:gd name="connsiteY6" fmla="*/ 3054160 h 3190117"/>
                  <a:gd name="connsiteX0" fmla="*/ 22415 w 6610290"/>
                  <a:gd name="connsiteY0" fmla="*/ 3054160 h 3190117"/>
                  <a:gd name="connsiteX1" fmla="*/ 948187 w 6610290"/>
                  <a:gd name="connsiteY1" fmla="*/ 230089 h 3190117"/>
                  <a:gd name="connsiteX2" fmla="*/ 5838437 w 6610290"/>
                  <a:gd name="connsiteY2" fmla="*/ 206027 h 3190117"/>
                  <a:gd name="connsiteX3" fmla="*/ 6595767 w 6610290"/>
                  <a:gd name="connsiteY3" fmla="*/ 2717275 h 3190117"/>
                  <a:gd name="connsiteX4" fmla="*/ 5838437 w 6610290"/>
                  <a:gd name="connsiteY4" fmla="*/ 3113658 h 3190117"/>
                  <a:gd name="connsiteX5" fmla="*/ 1044440 w 6610290"/>
                  <a:gd name="connsiteY5" fmla="*/ 3137721 h 3190117"/>
                  <a:gd name="connsiteX6" fmla="*/ 22415 w 6610290"/>
                  <a:gd name="connsiteY6" fmla="*/ 3054160 h 3190117"/>
                  <a:gd name="connsiteX0" fmla="*/ 22415 w 6610290"/>
                  <a:gd name="connsiteY0" fmla="*/ 3054160 h 3190117"/>
                  <a:gd name="connsiteX1" fmla="*/ 948187 w 6610290"/>
                  <a:gd name="connsiteY1" fmla="*/ 230089 h 3190117"/>
                  <a:gd name="connsiteX2" fmla="*/ 5838437 w 6610290"/>
                  <a:gd name="connsiteY2" fmla="*/ 206027 h 3190117"/>
                  <a:gd name="connsiteX3" fmla="*/ 6595767 w 6610290"/>
                  <a:gd name="connsiteY3" fmla="*/ 2717275 h 3190117"/>
                  <a:gd name="connsiteX4" fmla="*/ 5838437 w 6610290"/>
                  <a:gd name="connsiteY4" fmla="*/ 3027928 h 3190117"/>
                  <a:gd name="connsiteX5" fmla="*/ 1044440 w 6610290"/>
                  <a:gd name="connsiteY5" fmla="*/ 3137721 h 3190117"/>
                  <a:gd name="connsiteX6" fmla="*/ 22415 w 6610290"/>
                  <a:gd name="connsiteY6" fmla="*/ 3054160 h 3190117"/>
                  <a:gd name="connsiteX0" fmla="*/ 22415 w 6610290"/>
                  <a:gd name="connsiteY0" fmla="*/ 3054160 h 3190117"/>
                  <a:gd name="connsiteX1" fmla="*/ 948187 w 6610290"/>
                  <a:gd name="connsiteY1" fmla="*/ 230089 h 3190117"/>
                  <a:gd name="connsiteX2" fmla="*/ 5838437 w 6610290"/>
                  <a:gd name="connsiteY2" fmla="*/ 206027 h 3190117"/>
                  <a:gd name="connsiteX3" fmla="*/ 6595767 w 6610290"/>
                  <a:gd name="connsiteY3" fmla="*/ 2717275 h 3190117"/>
                  <a:gd name="connsiteX4" fmla="*/ 5838437 w 6610290"/>
                  <a:gd name="connsiteY4" fmla="*/ 3027928 h 3190117"/>
                  <a:gd name="connsiteX5" fmla="*/ 1044440 w 6610290"/>
                  <a:gd name="connsiteY5" fmla="*/ 3137721 h 3190117"/>
                  <a:gd name="connsiteX6" fmla="*/ 22415 w 6610290"/>
                  <a:gd name="connsiteY6" fmla="*/ 3054160 h 3190117"/>
                  <a:gd name="connsiteX0" fmla="*/ 107693 w 6695568"/>
                  <a:gd name="connsiteY0" fmla="*/ 3054160 h 3190117"/>
                  <a:gd name="connsiteX1" fmla="*/ 1033465 w 6695568"/>
                  <a:gd name="connsiteY1" fmla="*/ 230089 h 3190117"/>
                  <a:gd name="connsiteX2" fmla="*/ 5923715 w 6695568"/>
                  <a:gd name="connsiteY2" fmla="*/ 206027 h 3190117"/>
                  <a:gd name="connsiteX3" fmla="*/ 6681045 w 6695568"/>
                  <a:gd name="connsiteY3" fmla="*/ 2717275 h 3190117"/>
                  <a:gd name="connsiteX4" fmla="*/ 5923715 w 6695568"/>
                  <a:gd name="connsiteY4" fmla="*/ 3027928 h 3190117"/>
                  <a:gd name="connsiteX5" fmla="*/ 1129718 w 6695568"/>
                  <a:gd name="connsiteY5" fmla="*/ 3137721 h 3190117"/>
                  <a:gd name="connsiteX6" fmla="*/ 107693 w 6695568"/>
                  <a:gd name="connsiteY6" fmla="*/ 3054160 h 319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95568" h="3190117">
                    <a:moveTo>
                      <a:pt x="107693" y="3054160"/>
                    </a:moveTo>
                    <a:cubicBezTo>
                      <a:pt x="-80801" y="2603018"/>
                      <a:pt x="-152440" y="448104"/>
                      <a:pt x="1033465" y="230089"/>
                    </a:cubicBezTo>
                    <a:cubicBezTo>
                      <a:pt x="2864074" y="-34605"/>
                      <a:pt x="4237484" y="-106794"/>
                      <a:pt x="5923715" y="206027"/>
                    </a:cubicBezTo>
                    <a:cubicBezTo>
                      <a:pt x="6864978" y="452116"/>
                      <a:pt x="6681045" y="2248712"/>
                      <a:pt x="6681045" y="2717275"/>
                    </a:cubicBezTo>
                    <a:cubicBezTo>
                      <a:pt x="6681045" y="2962771"/>
                      <a:pt x="6097022" y="2963632"/>
                      <a:pt x="5923715" y="3027928"/>
                    </a:cubicBezTo>
                    <a:lnTo>
                      <a:pt x="1129718" y="3137721"/>
                    </a:lnTo>
                    <a:cubicBezTo>
                      <a:pt x="884222" y="3137721"/>
                      <a:pt x="107693" y="3299656"/>
                      <a:pt x="107693" y="305416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Rectangle 14"/>
            <p:cNvSpPr/>
            <p:nvPr/>
          </p:nvSpPr>
          <p:spPr>
            <a:xfrm>
              <a:off x="1774041" y="6992853"/>
              <a:ext cx="6456118" cy="2585323"/>
            </a:xfrm>
            <a:prstGeom prst="rect">
              <a:avLst/>
            </a:prstGeom>
          </p:spPr>
          <p:txBody>
            <a:bodyPr wrap="square">
              <a:spAutoFit/>
            </a:bodyPr>
            <a:lstStyle/>
            <a:p>
              <a:pPr algn="ctr"/>
              <a:r>
                <a:rPr lang="vi-VN" sz="5400" dirty="0">
                  <a:solidFill>
                    <a:prstClr val="black"/>
                  </a:solidFill>
                  <a:latin typeface="Cambria" panose="02040503050406030204" pitchFamily="18" charset="0"/>
                  <a:ea typeface="Cambria" panose="02040503050406030204" pitchFamily="18" charset="0"/>
                </a:rPr>
                <a:t>Chấp hành luật giao thông (đội mũ bảo hiểm khi ngồi sau xe máy). </a:t>
              </a:r>
              <a:endParaRPr lang="en-GB" sz="5400" dirty="0">
                <a:latin typeface="Cambria" panose="02040503050406030204" pitchFamily="18" charset="0"/>
                <a:ea typeface="Cambria" panose="02040503050406030204" pitchFamily="18" charset="0"/>
              </a:endParaRPr>
            </a:p>
          </p:txBody>
        </p:sp>
      </p:grpSp>
      <p:grpSp>
        <p:nvGrpSpPr>
          <p:cNvPr id="21" name="Group 20"/>
          <p:cNvGrpSpPr/>
          <p:nvPr/>
        </p:nvGrpSpPr>
        <p:grpSpPr>
          <a:xfrm>
            <a:off x="1528408" y="6402260"/>
            <a:ext cx="7302667" cy="3544432"/>
            <a:chOff x="1325163" y="6574709"/>
            <a:chExt cx="7302667" cy="3544432"/>
          </a:xfrm>
        </p:grpSpPr>
        <p:grpSp>
          <p:nvGrpSpPr>
            <p:cNvPr id="22" name="Group 21"/>
            <p:cNvGrpSpPr/>
            <p:nvPr/>
          </p:nvGrpSpPr>
          <p:grpSpPr>
            <a:xfrm>
              <a:off x="1325163" y="6574709"/>
              <a:ext cx="7302667" cy="3544432"/>
              <a:chOff x="325827" y="6057900"/>
              <a:chExt cx="7302667" cy="3860740"/>
            </a:xfrm>
          </p:grpSpPr>
          <p:sp>
            <p:nvSpPr>
              <p:cNvPr id="24" name="Freeform 2"/>
              <p:cNvSpPr/>
              <p:nvPr/>
            </p:nvSpPr>
            <p:spPr>
              <a:xfrm>
                <a:off x="325827" y="6057900"/>
                <a:ext cx="7302667" cy="3860740"/>
              </a:xfrm>
              <a:custGeom>
                <a:avLst/>
                <a:gdLst/>
                <a:ahLst/>
                <a:cxnLst/>
                <a:rect l="l" t="t" r="r" b="b"/>
                <a:pathLst>
                  <a:path w="14019060" h="6270343">
                    <a:moveTo>
                      <a:pt x="0" y="0"/>
                    </a:moveTo>
                    <a:lnTo>
                      <a:pt x="14019060" y="0"/>
                    </a:lnTo>
                    <a:lnTo>
                      <a:pt x="14019060" y="6270344"/>
                    </a:lnTo>
                    <a:lnTo>
                      <a:pt x="0" y="627034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5" name="Rounded Rectangle 12"/>
              <p:cNvSpPr/>
              <p:nvPr/>
            </p:nvSpPr>
            <p:spPr>
              <a:xfrm>
                <a:off x="654980" y="6158163"/>
                <a:ext cx="6695568" cy="3491163"/>
              </a:xfrm>
              <a:custGeom>
                <a:avLst/>
                <a:gdLst>
                  <a:gd name="connsiteX0" fmla="*/ 0 w 5658952"/>
                  <a:gd name="connsiteY0" fmla="*/ 444509 h 2667000"/>
                  <a:gd name="connsiteX1" fmla="*/ 444509 w 5658952"/>
                  <a:gd name="connsiteY1" fmla="*/ 0 h 2667000"/>
                  <a:gd name="connsiteX2" fmla="*/ 5214443 w 5658952"/>
                  <a:gd name="connsiteY2" fmla="*/ 0 h 2667000"/>
                  <a:gd name="connsiteX3" fmla="*/ 5658952 w 5658952"/>
                  <a:gd name="connsiteY3" fmla="*/ 444509 h 2667000"/>
                  <a:gd name="connsiteX4" fmla="*/ 5658952 w 5658952"/>
                  <a:gd name="connsiteY4" fmla="*/ 2222491 h 2667000"/>
                  <a:gd name="connsiteX5" fmla="*/ 5214443 w 5658952"/>
                  <a:gd name="connsiteY5" fmla="*/ 2667000 h 2667000"/>
                  <a:gd name="connsiteX6" fmla="*/ 444509 w 5658952"/>
                  <a:gd name="connsiteY6" fmla="*/ 2667000 h 2667000"/>
                  <a:gd name="connsiteX7" fmla="*/ 0 w 5658952"/>
                  <a:gd name="connsiteY7" fmla="*/ 2222491 h 2667000"/>
                  <a:gd name="connsiteX8" fmla="*/ 0 w 5658952"/>
                  <a:gd name="connsiteY8" fmla="*/ 444509 h 2667000"/>
                  <a:gd name="connsiteX0" fmla="*/ 601579 w 6260531"/>
                  <a:gd name="connsiteY0" fmla="*/ 444509 h 2842627"/>
                  <a:gd name="connsiteX1" fmla="*/ 1046088 w 6260531"/>
                  <a:gd name="connsiteY1" fmla="*/ 0 h 2842627"/>
                  <a:gd name="connsiteX2" fmla="*/ 5816022 w 6260531"/>
                  <a:gd name="connsiteY2" fmla="*/ 0 h 2842627"/>
                  <a:gd name="connsiteX3" fmla="*/ 6260531 w 6260531"/>
                  <a:gd name="connsiteY3" fmla="*/ 444509 h 2842627"/>
                  <a:gd name="connsiteX4" fmla="*/ 6260531 w 6260531"/>
                  <a:gd name="connsiteY4" fmla="*/ 2222491 h 2842627"/>
                  <a:gd name="connsiteX5" fmla="*/ 5816022 w 6260531"/>
                  <a:gd name="connsiteY5" fmla="*/ 2667000 h 2842627"/>
                  <a:gd name="connsiteX6" fmla="*/ 1046088 w 6260531"/>
                  <a:gd name="connsiteY6" fmla="*/ 2667000 h 2842627"/>
                  <a:gd name="connsiteX7" fmla="*/ 0 w 6260531"/>
                  <a:gd name="connsiteY7" fmla="*/ 2751881 h 2842627"/>
                  <a:gd name="connsiteX8" fmla="*/ 601579 w 6260531"/>
                  <a:gd name="connsiteY8" fmla="*/ 444509 h 2842627"/>
                  <a:gd name="connsiteX0" fmla="*/ 601579 w 6260531"/>
                  <a:gd name="connsiteY0" fmla="*/ 444509 h 2887838"/>
                  <a:gd name="connsiteX1" fmla="*/ 1046088 w 6260531"/>
                  <a:gd name="connsiteY1" fmla="*/ 0 h 2887838"/>
                  <a:gd name="connsiteX2" fmla="*/ 5816022 w 6260531"/>
                  <a:gd name="connsiteY2" fmla="*/ 0 h 2887838"/>
                  <a:gd name="connsiteX3" fmla="*/ 6260531 w 6260531"/>
                  <a:gd name="connsiteY3" fmla="*/ 444509 h 2887838"/>
                  <a:gd name="connsiteX4" fmla="*/ 6260531 w 6260531"/>
                  <a:gd name="connsiteY4" fmla="*/ 2222491 h 2887838"/>
                  <a:gd name="connsiteX5" fmla="*/ 5816022 w 6260531"/>
                  <a:gd name="connsiteY5" fmla="*/ 2667000 h 2887838"/>
                  <a:gd name="connsiteX6" fmla="*/ 1022025 w 6260531"/>
                  <a:gd name="connsiteY6" fmla="*/ 2835442 h 2887838"/>
                  <a:gd name="connsiteX7" fmla="*/ 0 w 6260531"/>
                  <a:gd name="connsiteY7" fmla="*/ 2751881 h 2887838"/>
                  <a:gd name="connsiteX8" fmla="*/ 601579 w 6260531"/>
                  <a:gd name="connsiteY8" fmla="*/ 444509 h 2887838"/>
                  <a:gd name="connsiteX0" fmla="*/ 601579 w 6573352"/>
                  <a:gd name="connsiteY0" fmla="*/ 444509 h 2887838"/>
                  <a:gd name="connsiteX1" fmla="*/ 1046088 w 6573352"/>
                  <a:gd name="connsiteY1" fmla="*/ 0 h 2887838"/>
                  <a:gd name="connsiteX2" fmla="*/ 5816022 w 6573352"/>
                  <a:gd name="connsiteY2" fmla="*/ 0 h 2887838"/>
                  <a:gd name="connsiteX3" fmla="*/ 6260531 w 6573352"/>
                  <a:gd name="connsiteY3" fmla="*/ 444509 h 2887838"/>
                  <a:gd name="connsiteX4" fmla="*/ 6573352 w 6573352"/>
                  <a:gd name="connsiteY4" fmla="*/ 2414996 h 2887838"/>
                  <a:gd name="connsiteX5" fmla="*/ 5816022 w 6573352"/>
                  <a:gd name="connsiteY5" fmla="*/ 2667000 h 2887838"/>
                  <a:gd name="connsiteX6" fmla="*/ 1022025 w 6573352"/>
                  <a:gd name="connsiteY6" fmla="*/ 2835442 h 2887838"/>
                  <a:gd name="connsiteX7" fmla="*/ 0 w 6573352"/>
                  <a:gd name="connsiteY7" fmla="*/ 2751881 h 2887838"/>
                  <a:gd name="connsiteX8" fmla="*/ 601579 w 6573352"/>
                  <a:gd name="connsiteY8" fmla="*/ 444509 h 2887838"/>
                  <a:gd name="connsiteX0" fmla="*/ 601579 w 6573352"/>
                  <a:gd name="connsiteY0" fmla="*/ 444509 h 2887838"/>
                  <a:gd name="connsiteX1" fmla="*/ 1046088 w 6573352"/>
                  <a:gd name="connsiteY1" fmla="*/ 0 h 2887838"/>
                  <a:gd name="connsiteX2" fmla="*/ 5816022 w 6573352"/>
                  <a:gd name="connsiteY2" fmla="*/ 0 h 2887838"/>
                  <a:gd name="connsiteX3" fmla="*/ 6260531 w 6573352"/>
                  <a:gd name="connsiteY3" fmla="*/ 444509 h 2887838"/>
                  <a:gd name="connsiteX4" fmla="*/ 6573352 w 6573352"/>
                  <a:gd name="connsiteY4" fmla="*/ 2414996 h 2887838"/>
                  <a:gd name="connsiteX5" fmla="*/ 5816022 w 6573352"/>
                  <a:gd name="connsiteY5" fmla="*/ 2811379 h 2887838"/>
                  <a:gd name="connsiteX6" fmla="*/ 1022025 w 6573352"/>
                  <a:gd name="connsiteY6" fmla="*/ 2835442 h 2887838"/>
                  <a:gd name="connsiteX7" fmla="*/ 0 w 6573352"/>
                  <a:gd name="connsiteY7" fmla="*/ 2751881 h 2887838"/>
                  <a:gd name="connsiteX8" fmla="*/ 601579 w 6573352"/>
                  <a:gd name="connsiteY8" fmla="*/ 444509 h 2887838"/>
                  <a:gd name="connsiteX0" fmla="*/ 601579 w 6573352"/>
                  <a:gd name="connsiteY0" fmla="*/ 444509 h 2887838"/>
                  <a:gd name="connsiteX1" fmla="*/ 1046088 w 6573352"/>
                  <a:gd name="connsiteY1" fmla="*/ 0 h 2887838"/>
                  <a:gd name="connsiteX2" fmla="*/ 5816022 w 6573352"/>
                  <a:gd name="connsiteY2" fmla="*/ 0 h 2887838"/>
                  <a:gd name="connsiteX3" fmla="*/ 6260531 w 6573352"/>
                  <a:gd name="connsiteY3" fmla="*/ 444509 h 2887838"/>
                  <a:gd name="connsiteX4" fmla="*/ 6573352 w 6573352"/>
                  <a:gd name="connsiteY4" fmla="*/ 2414996 h 2887838"/>
                  <a:gd name="connsiteX5" fmla="*/ 5816022 w 6573352"/>
                  <a:gd name="connsiteY5" fmla="*/ 2811379 h 2887838"/>
                  <a:gd name="connsiteX6" fmla="*/ 1022025 w 6573352"/>
                  <a:gd name="connsiteY6" fmla="*/ 2835442 h 2887838"/>
                  <a:gd name="connsiteX7" fmla="*/ 0 w 6573352"/>
                  <a:gd name="connsiteY7" fmla="*/ 2751881 h 2887838"/>
                  <a:gd name="connsiteX8" fmla="*/ 601579 w 6573352"/>
                  <a:gd name="connsiteY8" fmla="*/ 444509 h 2887838"/>
                  <a:gd name="connsiteX0" fmla="*/ 601579 w 6573352"/>
                  <a:gd name="connsiteY0" fmla="*/ 444509 h 2887838"/>
                  <a:gd name="connsiteX1" fmla="*/ 1046088 w 6573352"/>
                  <a:gd name="connsiteY1" fmla="*/ 0 h 2887838"/>
                  <a:gd name="connsiteX2" fmla="*/ 5816022 w 6573352"/>
                  <a:gd name="connsiteY2" fmla="*/ 0 h 2887838"/>
                  <a:gd name="connsiteX3" fmla="*/ 6260531 w 6573352"/>
                  <a:gd name="connsiteY3" fmla="*/ 444509 h 2887838"/>
                  <a:gd name="connsiteX4" fmla="*/ 6573352 w 6573352"/>
                  <a:gd name="connsiteY4" fmla="*/ 2414996 h 2887838"/>
                  <a:gd name="connsiteX5" fmla="*/ 5816022 w 6573352"/>
                  <a:gd name="connsiteY5" fmla="*/ 2811379 h 2887838"/>
                  <a:gd name="connsiteX6" fmla="*/ 1022025 w 6573352"/>
                  <a:gd name="connsiteY6" fmla="*/ 2835442 h 2887838"/>
                  <a:gd name="connsiteX7" fmla="*/ 0 w 6573352"/>
                  <a:gd name="connsiteY7" fmla="*/ 2751881 h 2887838"/>
                  <a:gd name="connsiteX8" fmla="*/ 601579 w 6573352"/>
                  <a:gd name="connsiteY8" fmla="*/ 444509 h 2887838"/>
                  <a:gd name="connsiteX0" fmla="*/ 601579 w 6573352"/>
                  <a:gd name="connsiteY0" fmla="*/ 444509 h 2887838"/>
                  <a:gd name="connsiteX1" fmla="*/ 1046088 w 6573352"/>
                  <a:gd name="connsiteY1" fmla="*/ 0 h 2887838"/>
                  <a:gd name="connsiteX2" fmla="*/ 5816022 w 6573352"/>
                  <a:gd name="connsiteY2" fmla="*/ 0 h 2887838"/>
                  <a:gd name="connsiteX3" fmla="*/ 6260531 w 6573352"/>
                  <a:gd name="connsiteY3" fmla="*/ 444509 h 2887838"/>
                  <a:gd name="connsiteX4" fmla="*/ 6573352 w 6573352"/>
                  <a:gd name="connsiteY4" fmla="*/ 2414996 h 2887838"/>
                  <a:gd name="connsiteX5" fmla="*/ 5816022 w 6573352"/>
                  <a:gd name="connsiteY5" fmla="*/ 2811379 h 2887838"/>
                  <a:gd name="connsiteX6" fmla="*/ 1022025 w 6573352"/>
                  <a:gd name="connsiteY6" fmla="*/ 2835442 h 2887838"/>
                  <a:gd name="connsiteX7" fmla="*/ 0 w 6573352"/>
                  <a:gd name="connsiteY7" fmla="*/ 2751881 h 2887838"/>
                  <a:gd name="connsiteX8" fmla="*/ 601579 w 6573352"/>
                  <a:gd name="connsiteY8" fmla="*/ 444509 h 2887838"/>
                  <a:gd name="connsiteX0" fmla="*/ 0 w 6573352"/>
                  <a:gd name="connsiteY0" fmla="*/ 2751881 h 2887838"/>
                  <a:gd name="connsiteX1" fmla="*/ 1046088 w 6573352"/>
                  <a:gd name="connsiteY1" fmla="*/ 0 h 2887838"/>
                  <a:gd name="connsiteX2" fmla="*/ 5816022 w 6573352"/>
                  <a:gd name="connsiteY2" fmla="*/ 0 h 2887838"/>
                  <a:gd name="connsiteX3" fmla="*/ 6260531 w 6573352"/>
                  <a:gd name="connsiteY3" fmla="*/ 444509 h 2887838"/>
                  <a:gd name="connsiteX4" fmla="*/ 6573352 w 6573352"/>
                  <a:gd name="connsiteY4" fmla="*/ 2414996 h 2887838"/>
                  <a:gd name="connsiteX5" fmla="*/ 5816022 w 6573352"/>
                  <a:gd name="connsiteY5" fmla="*/ 2811379 h 2887838"/>
                  <a:gd name="connsiteX6" fmla="*/ 1022025 w 6573352"/>
                  <a:gd name="connsiteY6" fmla="*/ 2835442 h 2887838"/>
                  <a:gd name="connsiteX7" fmla="*/ 0 w 6573352"/>
                  <a:gd name="connsiteY7" fmla="*/ 2751881 h 2887838"/>
                  <a:gd name="connsiteX0" fmla="*/ 0 w 6573352"/>
                  <a:gd name="connsiteY0" fmla="*/ 2826744 h 2962701"/>
                  <a:gd name="connsiteX1" fmla="*/ 1046088 w 6573352"/>
                  <a:gd name="connsiteY1" fmla="*/ 74863 h 2962701"/>
                  <a:gd name="connsiteX2" fmla="*/ 5816022 w 6573352"/>
                  <a:gd name="connsiteY2" fmla="*/ 74863 h 2962701"/>
                  <a:gd name="connsiteX3" fmla="*/ 6260531 w 6573352"/>
                  <a:gd name="connsiteY3" fmla="*/ 519372 h 2962701"/>
                  <a:gd name="connsiteX4" fmla="*/ 6573352 w 6573352"/>
                  <a:gd name="connsiteY4" fmla="*/ 2489859 h 2962701"/>
                  <a:gd name="connsiteX5" fmla="*/ 5816022 w 6573352"/>
                  <a:gd name="connsiteY5" fmla="*/ 2886242 h 2962701"/>
                  <a:gd name="connsiteX6" fmla="*/ 1022025 w 6573352"/>
                  <a:gd name="connsiteY6" fmla="*/ 2910305 h 2962701"/>
                  <a:gd name="connsiteX7" fmla="*/ 0 w 6573352"/>
                  <a:gd name="connsiteY7" fmla="*/ 2826744 h 2962701"/>
                  <a:gd name="connsiteX0" fmla="*/ 0 w 6573352"/>
                  <a:gd name="connsiteY0" fmla="*/ 2887386 h 3023343"/>
                  <a:gd name="connsiteX1" fmla="*/ 1046088 w 6573352"/>
                  <a:gd name="connsiteY1" fmla="*/ 135505 h 3023343"/>
                  <a:gd name="connsiteX2" fmla="*/ 5816022 w 6573352"/>
                  <a:gd name="connsiteY2" fmla="*/ 135505 h 3023343"/>
                  <a:gd name="connsiteX3" fmla="*/ 6260531 w 6573352"/>
                  <a:gd name="connsiteY3" fmla="*/ 580014 h 3023343"/>
                  <a:gd name="connsiteX4" fmla="*/ 6573352 w 6573352"/>
                  <a:gd name="connsiteY4" fmla="*/ 2550501 h 3023343"/>
                  <a:gd name="connsiteX5" fmla="*/ 5816022 w 6573352"/>
                  <a:gd name="connsiteY5" fmla="*/ 2946884 h 3023343"/>
                  <a:gd name="connsiteX6" fmla="*/ 1022025 w 6573352"/>
                  <a:gd name="connsiteY6" fmla="*/ 2970947 h 3023343"/>
                  <a:gd name="connsiteX7" fmla="*/ 0 w 6573352"/>
                  <a:gd name="connsiteY7" fmla="*/ 2887386 h 3023343"/>
                  <a:gd name="connsiteX0" fmla="*/ 0 w 6573352"/>
                  <a:gd name="connsiteY0" fmla="*/ 2927050 h 3063007"/>
                  <a:gd name="connsiteX1" fmla="*/ 925772 w 6573352"/>
                  <a:gd name="connsiteY1" fmla="*/ 102979 h 3063007"/>
                  <a:gd name="connsiteX2" fmla="*/ 5816022 w 6573352"/>
                  <a:gd name="connsiteY2" fmla="*/ 175169 h 3063007"/>
                  <a:gd name="connsiteX3" fmla="*/ 6260531 w 6573352"/>
                  <a:gd name="connsiteY3" fmla="*/ 619678 h 3063007"/>
                  <a:gd name="connsiteX4" fmla="*/ 6573352 w 6573352"/>
                  <a:gd name="connsiteY4" fmla="*/ 2590165 h 3063007"/>
                  <a:gd name="connsiteX5" fmla="*/ 5816022 w 6573352"/>
                  <a:gd name="connsiteY5" fmla="*/ 2986548 h 3063007"/>
                  <a:gd name="connsiteX6" fmla="*/ 1022025 w 6573352"/>
                  <a:gd name="connsiteY6" fmla="*/ 3010611 h 3063007"/>
                  <a:gd name="connsiteX7" fmla="*/ 0 w 6573352"/>
                  <a:gd name="connsiteY7" fmla="*/ 2927050 h 3063007"/>
                  <a:gd name="connsiteX0" fmla="*/ 0 w 6573352"/>
                  <a:gd name="connsiteY0" fmla="*/ 2927050 h 3063007"/>
                  <a:gd name="connsiteX1" fmla="*/ 925772 w 6573352"/>
                  <a:gd name="connsiteY1" fmla="*/ 102979 h 3063007"/>
                  <a:gd name="connsiteX2" fmla="*/ 5816022 w 6573352"/>
                  <a:gd name="connsiteY2" fmla="*/ 175169 h 3063007"/>
                  <a:gd name="connsiteX3" fmla="*/ 6260531 w 6573352"/>
                  <a:gd name="connsiteY3" fmla="*/ 619678 h 3063007"/>
                  <a:gd name="connsiteX4" fmla="*/ 6573352 w 6573352"/>
                  <a:gd name="connsiteY4" fmla="*/ 2590165 h 3063007"/>
                  <a:gd name="connsiteX5" fmla="*/ 5816022 w 6573352"/>
                  <a:gd name="connsiteY5" fmla="*/ 2986548 h 3063007"/>
                  <a:gd name="connsiteX6" fmla="*/ 1022025 w 6573352"/>
                  <a:gd name="connsiteY6" fmla="*/ 3010611 h 3063007"/>
                  <a:gd name="connsiteX7" fmla="*/ 0 w 6573352"/>
                  <a:gd name="connsiteY7" fmla="*/ 2927050 h 3063007"/>
                  <a:gd name="connsiteX0" fmla="*/ 22415 w 6595767"/>
                  <a:gd name="connsiteY0" fmla="*/ 2927050 h 3063007"/>
                  <a:gd name="connsiteX1" fmla="*/ 948187 w 6595767"/>
                  <a:gd name="connsiteY1" fmla="*/ 102979 h 3063007"/>
                  <a:gd name="connsiteX2" fmla="*/ 5838437 w 6595767"/>
                  <a:gd name="connsiteY2" fmla="*/ 175169 h 3063007"/>
                  <a:gd name="connsiteX3" fmla="*/ 6282946 w 6595767"/>
                  <a:gd name="connsiteY3" fmla="*/ 619678 h 3063007"/>
                  <a:gd name="connsiteX4" fmla="*/ 6595767 w 6595767"/>
                  <a:gd name="connsiteY4" fmla="*/ 2590165 h 3063007"/>
                  <a:gd name="connsiteX5" fmla="*/ 5838437 w 6595767"/>
                  <a:gd name="connsiteY5" fmla="*/ 2986548 h 3063007"/>
                  <a:gd name="connsiteX6" fmla="*/ 1044440 w 6595767"/>
                  <a:gd name="connsiteY6" fmla="*/ 3010611 h 3063007"/>
                  <a:gd name="connsiteX7" fmla="*/ 22415 w 6595767"/>
                  <a:gd name="connsiteY7" fmla="*/ 2927050 h 3063007"/>
                  <a:gd name="connsiteX0" fmla="*/ 22415 w 6595767"/>
                  <a:gd name="connsiteY0" fmla="*/ 2968514 h 3104471"/>
                  <a:gd name="connsiteX1" fmla="*/ 948187 w 6595767"/>
                  <a:gd name="connsiteY1" fmla="*/ 144443 h 3104471"/>
                  <a:gd name="connsiteX2" fmla="*/ 5838437 w 6595767"/>
                  <a:gd name="connsiteY2" fmla="*/ 216633 h 3104471"/>
                  <a:gd name="connsiteX3" fmla="*/ 6282946 w 6595767"/>
                  <a:gd name="connsiteY3" fmla="*/ 661142 h 3104471"/>
                  <a:gd name="connsiteX4" fmla="*/ 6595767 w 6595767"/>
                  <a:gd name="connsiteY4" fmla="*/ 2631629 h 3104471"/>
                  <a:gd name="connsiteX5" fmla="*/ 5838437 w 6595767"/>
                  <a:gd name="connsiteY5" fmla="*/ 3028012 h 3104471"/>
                  <a:gd name="connsiteX6" fmla="*/ 1044440 w 6595767"/>
                  <a:gd name="connsiteY6" fmla="*/ 3052075 h 3104471"/>
                  <a:gd name="connsiteX7" fmla="*/ 22415 w 6595767"/>
                  <a:gd name="connsiteY7" fmla="*/ 2968514 h 3104471"/>
                  <a:gd name="connsiteX0" fmla="*/ 22415 w 6595767"/>
                  <a:gd name="connsiteY0" fmla="*/ 3006048 h 3142005"/>
                  <a:gd name="connsiteX1" fmla="*/ 948187 w 6595767"/>
                  <a:gd name="connsiteY1" fmla="*/ 181977 h 3142005"/>
                  <a:gd name="connsiteX2" fmla="*/ 5838437 w 6595767"/>
                  <a:gd name="connsiteY2" fmla="*/ 254167 h 3142005"/>
                  <a:gd name="connsiteX3" fmla="*/ 6282946 w 6595767"/>
                  <a:gd name="connsiteY3" fmla="*/ 698676 h 3142005"/>
                  <a:gd name="connsiteX4" fmla="*/ 6595767 w 6595767"/>
                  <a:gd name="connsiteY4" fmla="*/ 2669163 h 3142005"/>
                  <a:gd name="connsiteX5" fmla="*/ 5838437 w 6595767"/>
                  <a:gd name="connsiteY5" fmla="*/ 3065546 h 3142005"/>
                  <a:gd name="connsiteX6" fmla="*/ 1044440 w 6595767"/>
                  <a:gd name="connsiteY6" fmla="*/ 3089609 h 3142005"/>
                  <a:gd name="connsiteX7" fmla="*/ 22415 w 6595767"/>
                  <a:gd name="connsiteY7" fmla="*/ 3006048 h 3142005"/>
                  <a:gd name="connsiteX0" fmla="*/ 22415 w 6595767"/>
                  <a:gd name="connsiteY0" fmla="*/ 3006048 h 3142005"/>
                  <a:gd name="connsiteX1" fmla="*/ 948187 w 6595767"/>
                  <a:gd name="connsiteY1" fmla="*/ 181977 h 3142005"/>
                  <a:gd name="connsiteX2" fmla="*/ 5838437 w 6595767"/>
                  <a:gd name="connsiteY2" fmla="*/ 254167 h 3142005"/>
                  <a:gd name="connsiteX3" fmla="*/ 6282946 w 6595767"/>
                  <a:gd name="connsiteY3" fmla="*/ 698676 h 3142005"/>
                  <a:gd name="connsiteX4" fmla="*/ 6595767 w 6595767"/>
                  <a:gd name="connsiteY4" fmla="*/ 2669163 h 3142005"/>
                  <a:gd name="connsiteX5" fmla="*/ 5838437 w 6595767"/>
                  <a:gd name="connsiteY5" fmla="*/ 3065546 h 3142005"/>
                  <a:gd name="connsiteX6" fmla="*/ 1044440 w 6595767"/>
                  <a:gd name="connsiteY6" fmla="*/ 3089609 h 3142005"/>
                  <a:gd name="connsiteX7" fmla="*/ 22415 w 6595767"/>
                  <a:gd name="connsiteY7" fmla="*/ 3006048 h 3142005"/>
                  <a:gd name="connsiteX0" fmla="*/ 22415 w 6610290"/>
                  <a:gd name="connsiteY0" fmla="*/ 3006048 h 3142005"/>
                  <a:gd name="connsiteX1" fmla="*/ 948187 w 6610290"/>
                  <a:gd name="connsiteY1" fmla="*/ 181977 h 3142005"/>
                  <a:gd name="connsiteX2" fmla="*/ 5838437 w 6610290"/>
                  <a:gd name="connsiteY2" fmla="*/ 254167 h 3142005"/>
                  <a:gd name="connsiteX3" fmla="*/ 6595767 w 6610290"/>
                  <a:gd name="connsiteY3" fmla="*/ 2669163 h 3142005"/>
                  <a:gd name="connsiteX4" fmla="*/ 5838437 w 6610290"/>
                  <a:gd name="connsiteY4" fmla="*/ 3065546 h 3142005"/>
                  <a:gd name="connsiteX5" fmla="*/ 1044440 w 6610290"/>
                  <a:gd name="connsiteY5" fmla="*/ 3089609 h 3142005"/>
                  <a:gd name="connsiteX6" fmla="*/ 22415 w 6610290"/>
                  <a:gd name="connsiteY6" fmla="*/ 3006048 h 3142005"/>
                  <a:gd name="connsiteX0" fmla="*/ 22415 w 6610290"/>
                  <a:gd name="connsiteY0" fmla="*/ 3054160 h 3190117"/>
                  <a:gd name="connsiteX1" fmla="*/ 948187 w 6610290"/>
                  <a:gd name="connsiteY1" fmla="*/ 230089 h 3190117"/>
                  <a:gd name="connsiteX2" fmla="*/ 5838437 w 6610290"/>
                  <a:gd name="connsiteY2" fmla="*/ 206027 h 3190117"/>
                  <a:gd name="connsiteX3" fmla="*/ 6595767 w 6610290"/>
                  <a:gd name="connsiteY3" fmla="*/ 2717275 h 3190117"/>
                  <a:gd name="connsiteX4" fmla="*/ 5838437 w 6610290"/>
                  <a:gd name="connsiteY4" fmla="*/ 3113658 h 3190117"/>
                  <a:gd name="connsiteX5" fmla="*/ 1044440 w 6610290"/>
                  <a:gd name="connsiteY5" fmla="*/ 3137721 h 3190117"/>
                  <a:gd name="connsiteX6" fmla="*/ 22415 w 6610290"/>
                  <a:gd name="connsiteY6" fmla="*/ 3054160 h 3190117"/>
                  <a:gd name="connsiteX0" fmla="*/ 22415 w 6610290"/>
                  <a:gd name="connsiteY0" fmla="*/ 3054160 h 3190117"/>
                  <a:gd name="connsiteX1" fmla="*/ 948187 w 6610290"/>
                  <a:gd name="connsiteY1" fmla="*/ 230089 h 3190117"/>
                  <a:gd name="connsiteX2" fmla="*/ 5838437 w 6610290"/>
                  <a:gd name="connsiteY2" fmla="*/ 206027 h 3190117"/>
                  <a:gd name="connsiteX3" fmla="*/ 6595767 w 6610290"/>
                  <a:gd name="connsiteY3" fmla="*/ 2717275 h 3190117"/>
                  <a:gd name="connsiteX4" fmla="*/ 5838437 w 6610290"/>
                  <a:gd name="connsiteY4" fmla="*/ 3113658 h 3190117"/>
                  <a:gd name="connsiteX5" fmla="*/ 1044440 w 6610290"/>
                  <a:gd name="connsiteY5" fmla="*/ 3137721 h 3190117"/>
                  <a:gd name="connsiteX6" fmla="*/ 22415 w 6610290"/>
                  <a:gd name="connsiteY6" fmla="*/ 3054160 h 3190117"/>
                  <a:gd name="connsiteX0" fmla="*/ 22415 w 6610290"/>
                  <a:gd name="connsiteY0" fmla="*/ 3054160 h 3190117"/>
                  <a:gd name="connsiteX1" fmla="*/ 948187 w 6610290"/>
                  <a:gd name="connsiteY1" fmla="*/ 230089 h 3190117"/>
                  <a:gd name="connsiteX2" fmla="*/ 5838437 w 6610290"/>
                  <a:gd name="connsiteY2" fmla="*/ 206027 h 3190117"/>
                  <a:gd name="connsiteX3" fmla="*/ 6595767 w 6610290"/>
                  <a:gd name="connsiteY3" fmla="*/ 2717275 h 3190117"/>
                  <a:gd name="connsiteX4" fmla="*/ 5838437 w 6610290"/>
                  <a:gd name="connsiteY4" fmla="*/ 3027928 h 3190117"/>
                  <a:gd name="connsiteX5" fmla="*/ 1044440 w 6610290"/>
                  <a:gd name="connsiteY5" fmla="*/ 3137721 h 3190117"/>
                  <a:gd name="connsiteX6" fmla="*/ 22415 w 6610290"/>
                  <a:gd name="connsiteY6" fmla="*/ 3054160 h 3190117"/>
                  <a:gd name="connsiteX0" fmla="*/ 22415 w 6610290"/>
                  <a:gd name="connsiteY0" fmla="*/ 3054160 h 3190117"/>
                  <a:gd name="connsiteX1" fmla="*/ 948187 w 6610290"/>
                  <a:gd name="connsiteY1" fmla="*/ 230089 h 3190117"/>
                  <a:gd name="connsiteX2" fmla="*/ 5838437 w 6610290"/>
                  <a:gd name="connsiteY2" fmla="*/ 206027 h 3190117"/>
                  <a:gd name="connsiteX3" fmla="*/ 6595767 w 6610290"/>
                  <a:gd name="connsiteY3" fmla="*/ 2717275 h 3190117"/>
                  <a:gd name="connsiteX4" fmla="*/ 5838437 w 6610290"/>
                  <a:gd name="connsiteY4" fmla="*/ 3027928 h 3190117"/>
                  <a:gd name="connsiteX5" fmla="*/ 1044440 w 6610290"/>
                  <a:gd name="connsiteY5" fmla="*/ 3137721 h 3190117"/>
                  <a:gd name="connsiteX6" fmla="*/ 22415 w 6610290"/>
                  <a:gd name="connsiteY6" fmla="*/ 3054160 h 3190117"/>
                  <a:gd name="connsiteX0" fmla="*/ 107693 w 6695568"/>
                  <a:gd name="connsiteY0" fmla="*/ 3054160 h 3190117"/>
                  <a:gd name="connsiteX1" fmla="*/ 1033465 w 6695568"/>
                  <a:gd name="connsiteY1" fmla="*/ 230089 h 3190117"/>
                  <a:gd name="connsiteX2" fmla="*/ 5923715 w 6695568"/>
                  <a:gd name="connsiteY2" fmla="*/ 206027 h 3190117"/>
                  <a:gd name="connsiteX3" fmla="*/ 6681045 w 6695568"/>
                  <a:gd name="connsiteY3" fmla="*/ 2717275 h 3190117"/>
                  <a:gd name="connsiteX4" fmla="*/ 5923715 w 6695568"/>
                  <a:gd name="connsiteY4" fmla="*/ 3027928 h 3190117"/>
                  <a:gd name="connsiteX5" fmla="*/ 1129718 w 6695568"/>
                  <a:gd name="connsiteY5" fmla="*/ 3137721 h 3190117"/>
                  <a:gd name="connsiteX6" fmla="*/ 107693 w 6695568"/>
                  <a:gd name="connsiteY6" fmla="*/ 3054160 h 319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95568" h="3190117">
                    <a:moveTo>
                      <a:pt x="107693" y="3054160"/>
                    </a:moveTo>
                    <a:cubicBezTo>
                      <a:pt x="-80801" y="2603018"/>
                      <a:pt x="-152440" y="448104"/>
                      <a:pt x="1033465" y="230089"/>
                    </a:cubicBezTo>
                    <a:cubicBezTo>
                      <a:pt x="2864074" y="-34605"/>
                      <a:pt x="4237484" y="-106794"/>
                      <a:pt x="5923715" y="206027"/>
                    </a:cubicBezTo>
                    <a:cubicBezTo>
                      <a:pt x="6864978" y="452116"/>
                      <a:pt x="6681045" y="2248712"/>
                      <a:pt x="6681045" y="2717275"/>
                    </a:cubicBezTo>
                    <a:cubicBezTo>
                      <a:pt x="6681045" y="2962771"/>
                      <a:pt x="6097022" y="2963632"/>
                      <a:pt x="5923715" y="3027928"/>
                    </a:cubicBezTo>
                    <a:lnTo>
                      <a:pt x="1129718" y="3137721"/>
                    </a:lnTo>
                    <a:cubicBezTo>
                      <a:pt x="884222" y="3137721"/>
                      <a:pt x="107693" y="3299656"/>
                      <a:pt x="107693" y="305416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Rectangle 22"/>
            <p:cNvSpPr/>
            <p:nvPr/>
          </p:nvSpPr>
          <p:spPr>
            <a:xfrm>
              <a:off x="1893767" y="7052258"/>
              <a:ext cx="6165457" cy="2585323"/>
            </a:xfrm>
            <a:prstGeom prst="rect">
              <a:avLst/>
            </a:prstGeom>
          </p:spPr>
          <p:txBody>
            <a:bodyPr wrap="square">
              <a:spAutoFit/>
            </a:bodyPr>
            <a:lstStyle/>
            <a:p>
              <a:pPr algn="ctr"/>
              <a:r>
                <a:rPr lang="vi-VN" sz="5400" dirty="0">
                  <a:solidFill>
                    <a:prstClr val="black"/>
                  </a:solidFill>
                  <a:latin typeface="Cambria" panose="02040503050406030204" pitchFamily="18" charset="0"/>
                  <a:ea typeface="Cambria" panose="02040503050406030204" pitchFamily="18" charset="0"/>
                </a:rPr>
                <a:t>Trung thực trong học tập (không chép bài của bạn). </a:t>
              </a:r>
              <a:endParaRPr lang="en-GB" sz="5400" dirty="0">
                <a:latin typeface="Cambria" panose="02040503050406030204" pitchFamily="18" charset="0"/>
                <a:ea typeface="Cambria" panose="02040503050406030204" pitchFamily="18" charset="0"/>
              </a:endParaRPr>
            </a:p>
          </p:txBody>
        </p:sp>
      </p:grpSp>
      <p:pic>
        <p:nvPicPr>
          <p:cNvPr id="26" name="Picture 25"/>
          <p:cNvPicPr>
            <a:picLocks noChangeAspect="1"/>
          </p:cNvPicPr>
          <p:nvPr/>
        </p:nvPicPr>
        <p:blipFill>
          <a:blip r:embed="rId8"/>
          <a:stretch>
            <a:fillRect/>
          </a:stretch>
        </p:blipFill>
        <p:spPr>
          <a:xfrm>
            <a:off x="9823869" y="-170759"/>
            <a:ext cx="7117678" cy="674497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EF4"/>
        </a:solidFill>
        <a:effectLst/>
      </p:bgPr>
    </p:bg>
    <p:spTree>
      <p:nvGrpSpPr>
        <p:cNvPr id="1" name=""/>
        <p:cNvGrpSpPr/>
        <p:nvPr/>
      </p:nvGrpSpPr>
      <p:grpSpPr>
        <a:xfrm>
          <a:off x="0" y="0"/>
          <a:ext cx="0" cy="0"/>
          <a:chOff x="0" y="0"/>
          <a:chExt cx="0" cy="0"/>
        </a:xfrm>
      </p:grpSpPr>
      <p:sp>
        <p:nvSpPr>
          <p:cNvPr id="6" name="Freeform 6"/>
          <p:cNvSpPr/>
          <p:nvPr/>
        </p:nvSpPr>
        <p:spPr>
          <a:xfrm>
            <a:off x="1640330" y="3201730"/>
            <a:ext cx="878221" cy="1053507"/>
          </a:xfrm>
          <a:custGeom>
            <a:avLst/>
            <a:gdLst/>
            <a:ahLst/>
            <a:cxnLst/>
            <a:rect l="l" t="t" r="r" b="b"/>
            <a:pathLst>
              <a:path w="878221" h="1053507">
                <a:moveTo>
                  <a:pt x="0" y="0"/>
                </a:moveTo>
                <a:lnTo>
                  <a:pt x="878221" y="0"/>
                </a:lnTo>
                <a:lnTo>
                  <a:pt x="878221" y="1053507"/>
                </a:lnTo>
                <a:lnTo>
                  <a:pt x="0" y="105350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20" name="Group 19"/>
          <p:cNvGrpSpPr/>
          <p:nvPr/>
        </p:nvGrpSpPr>
        <p:grpSpPr>
          <a:xfrm>
            <a:off x="9185278" y="6479860"/>
            <a:ext cx="8723459" cy="3544432"/>
            <a:chOff x="1325163" y="6574709"/>
            <a:chExt cx="7302667" cy="3544432"/>
          </a:xfrm>
        </p:grpSpPr>
        <p:grpSp>
          <p:nvGrpSpPr>
            <p:cNvPr id="14" name="Group 13"/>
            <p:cNvGrpSpPr/>
            <p:nvPr/>
          </p:nvGrpSpPr>
          <p:grpSpPr>
            <a:xfrm>
              <a:off x="1325163" y="6574709"/>
              <a:ext cx="7302667" cy="3544432"/>
              <a:chOff x="325827" y="6057900"/>
              <a:chExt cx="7302667" cy="3860740"/>
            </a:xfrm>
          </p:grpSpPr>
          <p:sp>
            <p:nvSpPr>
              <p:cNvPr id="12" name="Freeform 2"/>
              <p:cNvSpPr/>
              <p:nvPr/>
            </p:nvSpPr>
            <p:spPr>
              <a:xfrm>
                <a:off x="325827" y="6057900"/>
                <a:ext cx="7302667" cy="3860740"/>
              </a:xfrm>
              <a:custGeom>
                <a:avLst/>
                <a:gdLst/>
                <a:ahLst/>
                <a:cxnLst/>
                <a:rect l="l" t="t" r="r" b="b"/>
                <a:pathLst>
                  <a:path w="14019060" h="6270343">
                    <a:moveTo>
                      <a:pt x="0" y="0"/>
                    </a:moveTo>
                    <a:lnTo>
                      <a:pt x="14019060" y="0"/>
                    </a:lnTo>
                    <a:lnTo>
                      <a:pt x="14019060" y="6270344"/>
                    </a:lnTo>
                    <a:lnTo>
                      <a:pt x="0" y="627034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3" name="Rounded Rectangle 12"/>
              <p:cNvSpPr/>
              <p:nvPr/>
            </p:nvSpPr>
            <p:spPr>
              <a:xfrm>
                <a:off x="654980" y="6158163"/>
                <a:ext cx="6695568" cy="3491163"/>
              </a:xfrm>
              <a:custGeom>
                <a:avLst/>
                <a:gdLst>
                  <a:gd name="connsiteX0" fmla="*/ 0 w 5658952"/>
                  <a:gd name="connsiteY0" fmla="*/ 444509 h 2667000"/>
                  <a:gd name="connsiteX1" fmla="*/ 444509 w 5658952"/>
                  <a:gd name="connsiteY1" fmla="*/ 0 h 2667000"/>
                  <a:gd name="connsiteX2" fmla="*/ 5214443 w 5658952"/>
                  <a:gd name="connsiteY2" fmla="*/ 0 h 2667000"/>
                  <a:gd name="connsiteX3" fmla="*/ 5658952 w 5658952"/>
                  <a:gd name="connsiteY3" fmla="*/ 444509 h 2667000"/>
                  <a:gd name="connsiteX4" fmla="*/ 5658952 w 5658952"/>
                  <a:gd name="connsiteY4" fmla="*/ 2222491 h 2667000"/>
                  <a:gd name="connsiteX5" fmla="*/ 5214443 w 5658952"/>
                  <a:gd name="connsiteY5" fmla="*/ 2667000 h 2667000"/>
                  <a:gd name="connsiteX6" fmla="*/ 444509 w 5658952"/>
                  <a:gd name="connsiteY6" fmla="*/ 2667000 h 2667000"/>
                  <a:gd name="connsiteX7" fmla="*/ 0 w 5658952"/>
                  <a:gd name="connsiteY7" fmla="*/ 2222491 h 2667000"/>
                  <a:gd name="connsiteX8" fmla="*/ 0 w 5658952"/>
                  <a:gd name="connsiteY8" fmla="*/ 444509 h 2667000"/>
                  <a:gd name="connsiteX0" fmla="*/ 601579 w 6260531"/>
                  <a:gd name="connsiteY0" fmla="*/ 444509 h 2842627"/>
                  <a:gd name="connsiteX1" fmla="*/ 1046088 w 6260531"/>
                  <a:gd name="connsiteY1" fmla="*/ 0 h 2842627"/>
                  <a:gd name="connsiteX2" fmla="*/ 5816022 w 6260531"/>
                  <a:gd name="connsiteY2" fmla="*/ 0 h 2842627"/>
                  <a:gd name="connsiteX3" fmla="*/ 6260531 w 6260531"/>
                  <a:gd name="connsiteY3" fmla="*/ 444509 h 2842627"/>
                  <a:gd name="connsiteX4" fmla="*/ 6260531 w 6260531"/>
                  <a:gd name="connsiteY4" fmla="*/ 2222491 h 2842627"/>
                  <a:gd name="connsiteX5" fmla="*/ 5816022 w 6260531"/>
                  <a:gd name="connsiteY5" fmla="*/ 2667000 h 2842627"/>
                  <a:gd name="connsiteX6" fmla="*/ 1046088 w 6260531"/>
                  <a:gd name="connsiteY6" fmla="*/ 2667000 h 2842627"/>
                  <a:gd name="connsiteX7" fmla="*/ 0 w 6260531"/>
                  <a:gd name="connsiteY7" fmla="*/ 2751881 h 2842627"/>
                  <a:gd name="connsiteX8" fmla="*/ 601579 w 6260531"/>
                  <a:gd name="connsiteY8" fmla="*/ 444509 h 2842627"/>
                  <a:gd name="connsiteX0" fmla="*/ 601579 w 6260531"/>
                  <a:gd name="connsiteY0" fmla="*/ 444509 h 2887838"/>
                  <a:gd name="connsiteX1" fmla="*/ 1046088 w 6260531"/>
                  <a:gd name="connsiteY1" fmla="*/ 0 h 2887838"/>
                  <a:gd name="connsiteX2" fmla="*/ 5816022 w 6260531"/>
                  <a:gd name="connsiteY2" fmla="*/ 0 h 2887838"/>
                  <a:gd name="connsiteX3" fmla="*/ 6260531 w 6260531"/>
                  <a:gd name="connsiteY3" fmla="*/ 444509 h 2887838"/>
                  <a:gd name="connsiteX4" fmla="*/ 6260531 w 6260531"/>
                  <a:gd name="connsiteY4" fmla="*/ 2222491 h 2887838"/>
                  <a:gd name="connsiteX5" fmla="*/ 5816022 w 6260531"/>
                  <a:gd name="connsiteY5" fmla="*/ 2667000 h 2887838"/>
                  <a:gd name="connsiteX6" fmla="*/ 1022025 w 6260531"/>
                  <a:gd name="connsiteY6" fmla="*/ 2835442 h 2887838"/>
                  <a:gd name="connsiteX7" fmla="*/ 0 w 6260531"/>
                  <a:gd name="connsiteY7" fmla="*/ 2751881 h 2887838"/>
                  <a:gd name="connsiteX8" fmla="*/ 601579 w 6260531"/>
                  <a:gd name="connsiteY8" fmla="*/ 444509 h 2887838"/>
                  <a:gd name="connsiteX0" fmla="*/ 601579 w 6573352"/>
                  <a:gd name="connsiteY0" fmla="*/ 444509 h 2887838"/>
                  <a:gd name="connsiteX1" fmla="*/ 1046088 w 6573352"/>
                  <a:gd name="connsiteY1" fmla="*/ 0 h 2887838"/>
                  <a:gd name="connsiteX2" fmla="*/ 5816022 w 6573352"/>
                  <a:gd name="connsiteY2" fmla="*/ 0 h 2887838"/>
                  <a:gd name="connsiteX3" fmla="*/ 6260531 w 6573352"/>
                  <a:gd name="connsiteY3" fmla="*/ 444509 h 2887838"/>
                  <a:gd name="connsiteX4" fmla="*/ 6573352 w 6573352"/>
                  <a:gd name="connsiteY4" fmla="*/ 2414996 h 2887838"/>
                  <a:gd name="connsiteX5" fmla="*/ 5816022 w 6573352"/>
                  <a:gd name="connsiteY5" fmla="*/ 2667000 h 2887838"/>
                  <a:gd name="connsiteX6" fmla="*/ 1022025 w 6573352"/>
                  <a:gd name="connsiteY6" fmla="*/ 2835442 h 2887838"/>
                  <a:gd name="connsiteX7" fmla="*/ 0 w 6573352"/>
                  <a:gd name="connsiteY7" fmla="*/ 2751881 h 2887838"/>
                  <a:gd name="connsiteX8" fmla="*/ 601579 w 6573352"/>
                  <a:gd name="connsiteY8" fmla="*/ 444509 h 2887838"/>
                  <a:gd name="connsiteX0" fmla="*/ 601579 w 6573352"/>
                  <a:gd name="connsiteY0" fmla="*/ 444509 h 2887838"/>
                  <a:gd name="connsiteX1" fmla="*/ 1046088 w 6573352"/>
                  <a:gd name="connsiteY1" fmla="*/ 0 h 2887838"/>
                  <a:gd name="connsiteX2" fmla="*/ 5816022 w 6573352"/>
                  <a:gd name="connsiteY2" fmla="*/ 0 h 2887838"/>
                  <a:gd name="connsiteX3" fmla="*/ 6260531 w 6573352"/>
                  <a:gd name="connsiteY3" fmla="*/ 444509 h 2887838"/>
                  <a:gd name="connsiteX4" fmla="*/ 6573352 w 6573352"/>
                  <a:gd name="connsiteY4" fmla="*/ 2414996 h 2887838"/>
                  <a:gd name="connsiteX5" fmla="*/ 5816022 w 6573352"/>
                  <a:gd name="connsiteY5" fmla="*/ 2811379 h 2887838"/>
                  <a:gd name="connsiteX6" fmla="*/ 1022025 w 6573352"/>
                  <a:gd name="connsiteY6" fmla="*/ 2835442 h 2887838"/>
                  <a:gd name="connsiteX7" fmla="*/ 0 w 6573352"/>
                  <a:gd name="connsiteY7" fmla="*/ 2751881 h 2887838"/>
                  <a:gd name="connsiteX8" fmla="*/ 601579 w 6573352"/>
                  <a:gd name="connsiteY8" fmla="*/ 444509 h 2887838"/>
                  <a:gd name="connsiteX0" fmla="*/ 601579 w 6573352"/>
                  <a:gd name="connsiteY0" fmla="*/ 444509 h 2887838"/>
                  <a:gd name="connsiteX1" fmla="*/ 1046088 w 6573352"/>
                  <a:gd name="connsiteY1" fmla="*/ 0 h 2887838"/>
                  <a:gd name="connsiteX2" fmla="*/ 5816022 w 6573352"/>
                  <a:gd name="connsiteY2" fmla="*/ 0 h 2887838"/>
                  <a:gd name="connsiteX3" fmla="*/ 6260531 w 6573352"/>
                  <a:gd name="connsiteY3" fmla="*/ 444509 h 2887838"/>
                  <a:gd name="connsiteX4" fmla="*/ 6573352 w 6573352"/>
                  <a:gd name="connsiteY4" fmla="*/ 2414996 h 2887838"/>
                  <a:gd name="connsiteX5" fmla="*/ 5816022 w 6573352"/>
                  <a:gd name="connsiteY5" fmla="*/ 2811379 h 2887838"/>
                  <a:gd name="connsiteX6" fmla="*/ 1022025 w 6573352"/>
                  <a:gd name="connsiteY6" fmla="*/ 2835442 h 2887838"/>
                  <a:gd name="connsiteX7" fmla="*/ 0 w 6573352"/>
                  <a:gd name="connsiteY7" fmla="*/ 2751881 h 2887838"/>
                  <a:gd name="connsiteX8" fmla="*/ 601579 w 6573352"/>
                  <a:gd name="connsiteY8" fmla="*/ 444509 h 2887838"/>
                  <a:gd name="connsiteX0" fmla="*/ 601579 w 6573352"/>
                  <a:gd name="connsiteY0" fmla="*/ 444509 h 2887838"/>
                  <a:gd name="connsiteX1" fmla="*/ 1046088 w 6573352"/>
                  <a:gd name="connsiteY1" fmla="*/ 0 h 2887838"/>
                  <a:gd name="connsiteX2" fmla="*/ 5816022 w 6573352"/>
                  <a:gd name="connsiteY2" fmla="*/ 0 h 2887838"/>
                  <a:gd name="connsiteX3" fmla="*/ 6260531 w 6573352"/>
                  <a:gd name="connsiteY3" fmla="*/ 444509 h 2887838"/>
                  <a:gd name="connsiteX4" fmla="*/ 6573352 w 6573352"/>
                  <a:gd name="connsiteY4" fmla="*/ 2414996 h 2887838"/>
                  <a:gd name="connsiteX5" fmla="*/ 5816022 w 6573352"/>
                  <a:gd name="connsiteY5" fmla="*/ 2811379 h 2887838"/>
                  <a:gd name="connsiteX6" fmla="*/ 1022025 w 6573352"/>
                  <a:gd name="connsiteY6" fmla="*/ 2835442 h 2887838"/>
                  <a:gd name="connsiteX7" fmla="*/ 0 w 6573352"/>
                  <a:gd name="connsiteY7" fmla="*/ 2751881 h 2887838"/>
                  <a:gd name="connsiteX8" fmla="*/ 601579 w 6573352"/>
                  <a:gd name="connsiteY8" fmla="*/ 444509 h 2887838"/>
                  <a:gd name="connsiteX0" fmla="*/ 601579 w 6573352"/>
                  <a:gd name="connsiteY0" fmla="*/ 444509 h 2887838"/>
                  <a:gd name="connsiteX1" fmla="*/ 1046088 w 6573352"/>
                  <a:gd name="connsiteY1" fmla="*/ 0 h 2887838"/>
                  <a:gd name="connsiteX2" fmla="*/ 5816022 w 6573352"/>
                  <a:gd name="connsiteY2" fmla="*/ 0 h 2887838"/>
                  <a:gd name="connsiteX3" fmla="*/ 6260531 w 6573352"/>
                  <a:gd name="connsiteY3" fmla="*/ 444509 h 2887838"/>
                  <a:gd name="connsiteX4" fmla="*/ 6573352 w 6573352"/>
                  <a:gd name="connsiteY4" fmla="*/ 2414996 h 2887838"/>
                  <a:gd name="connsiteX5" fmla="*/ 5816022 w 6573352"/>
                  <a:gd name="connsiteY5" fmla="*/ 2811379 h 2887838"/>
                  <a:gd name="connsiteX6" fmla="*/ 1022025 w 6573352"/>
                  <a:gd name="connsiteY6" fmla="*/ 2835442 h 2887838"/>
                  <a:gd name="connsiteX7" fmla="*/ 0 w 6573352"/>
                  <a:gd name="connsiteY7" fmla="*/ 2751881 h 2887838"/>
                  <a:gd name="connsiteX8" fmla="*/ 601579 w 6573352"/>
                  <a:gd name="connsiteY8" fmla="*/ 444509 h 2887838"/>
                  <a:gd name="connsiteX0" fmla="*/ 0 w 6573352"/>
                  <a:gd name="connsiteY0" fmla="*/ 2751881 h 2887838"/>
                  <a:gd name="connsiteX1" fmla="*/ 1046088 w 6573352"/>
                  <a:gd name="connsiteY1" fmla="*/ 0 h 2887838"/>
                  <a:gd name="connsiteX2" fmla="*/ 5816022 w 6573352"/>
                  <a:gd name="connsiteY2" fmla="*/ 0 h 2887838"/>
                  <a:gd name="connsiteX3" fmla="*/ 6260531 w 6573352"/>
                  <a:gd name="connsiteY3" fmla="*/ 444509 h 2887838"/>
                  <a:gd name="connsiteX4" fmla="*/ 6573352 w 6573352"/>
                  <a:gd name="connsiteY4" fmla="*/ 2414996 h 2887838"/>
                  <a:gd name="connsiteX5" fmla="*/ 5816022 w 6573352"/>
                  <a:gd name="connsiteY5" fmla="*/ 2811379 h 2887838"/>
                  <a:gd name="connsiteX6" fmla="*/ 1022025 w 6573352"/>
                  <a:gd name="connsiteY6" fmla="*/ 2835442 h 2887838"/>
                  <a:gd name="connsiteX7" fmla="*/ 0 w 6573352"/>
                  <a:gd name="connsiteY7" fmla="*/ 2751881 h 2887838"/>
                  <a:gd name="connsiteX0" fmla="*/ 0 w 6573352"/>
                  <a:gd name="connsiteY0" fmla="*/ 2826744 h 2962701"/>
                  <a:gd name="connsiteX1" fmla="*/ 1046088 w 6573352"/>
                  <a:gd name="connsiteY1" fmla="*/ 74863 h 2962701"/>
                  <a:gd name="connsiteX2" fmla="*/ 5816022 w 6573352"/>
                  <a:gd name="connsiteY2" fmla="*/ 74863 h 2962701"/>
                  <a:gd name="connsiteX3" fmla="*/ 6260531 w 6573352"/>
                  <a:gd name="connsiteY3" fmla="*/ 519372 h 2962701"/>
                  <a:gd name="connsiteX4" fmla="*/ 6573352 w 6573352"/>
                  <a:gd name="connsiteY4" fmla="*/ 2489859 h 2962701"/>
                  <a:gd name="connsiteX5" fmla="*/ 5816022 w 6573352"/>
                  <a:gd name="connsiteY5" fmla="*/ 2886242 h 2962701"/>
                  <a:gd name="connsiteX6" fmla="*/ 1022025 w 6573352"/>
                  <a:gd name="connsiteY6" fmla="*/ 2910305 h 2962701"/>
                  <a:gd name="connsiteX7" fmla="*/ 0 w 6573352"/>
                  <a:gd name="connsiteY7" fmla="*/ 2826744 h 2962701"/>
                  <a:gd name="connsiteX0" fmla="*/ 0 w 6573352"/>
                  <a:gd name="connsiteY0" fmla="*/ 2887386 h 3023343"/>
                  <a:gd name="connsiteX1" fmla="*/ 1046088 w 6573352"/>
                  <a:gd name="connsiteY1" fmla="*/ 135505 h 3023343"/>
                  <a:gd name="connsiteX2" fmla="*/ 5816022 w 6573352"/>
                  <a:gd name="connsiteY2" fmla="*/ 135505 h 3023343"/>
                  <a:gd name="connsiteX3" fmla="*/ 6260531 w 6573352"/>
                  <a:gd name="connsiteY3" fmla="*/ 580014 h 3023343"/>
                  <a:gd name="connsiteX4" fmla="*/ 6573352 w 6573352"/>
                  <a:gd name="connsiteY4" fmla="*/ 2550501 h 3023343"/>
                  <a:gd name="connsiteX5" fmla="*/ 5816022 w 6573352"/>
                  <a:gd name="connsiteY5" fmla="*/ 2946884 h 3023343"/>
                  <a:gd name="connsiteX6" fmla="*/ 1022025 w 6573352"/>
                  <a:gd name="connsiteY6" fmla="*/ 2970947 h 3023343"/>
                  <a:gd name="connsiteX7" fmla="*/ 0 w 6573352"/>
                  <a:gd name="connsiteY7" fmla="*/ 2887386 h 3023343"/>
                  <a:gd name="connsiteX0" fmla="*/ 0 w 6573352"/>
                  <a:gd name="connsiteY0" fmla="*/ 2927050 h 3063007"/>
                  <a:gd name="connsiteX1" fmla="*/ 925772 w 6573352"/>
                  <a:gd name="connsiteY1" fmla="*/ 102979 h 3063007"/>
                  <a:gd name="connsiteX2" fmla="*/ 5816022 w 6573352"/>
                  <a:gd name="connsiteY2" fmla="*/ 175169 h 3063007"/>
                  <a:gd name="connsiteX3" fmla="*/ 6260531 w 6573352"/>
                  <a:gd name="connsiteY3" fmla="*/ 619678 h 3063007"/>
                  <a:gd name="connsiteX4" fmla="*/ 6573352 w 6573352"/>
                  <a:gd name="connsiteY4" fmla="*/ 2590165 h 3063007"/>
                  <a:gd name="connsiteX5" fmla="*/ 5816022 w 6573352"/>
                  <a:gd name="connsiteY5" fmla="*/ 2986548 h 3063007"/>
                  <a:gd name="connsiteX6" fmla="*/ 1022025 w 6573352"/>
                  <a:gd name="connsiteY6" fmla="*/ 3010611 h 3063007"/>
                  <a:gd name="connsiteX7" fmla="*/ 0 w 6573352"/>
                  <a:gd name="connsiteY7" fmla="*/ 2927050 h 3063007"/>
                  <a:gd name="connsiteX0" fmla="*/ 0 w 6573352"/>
                  <a:gd name="connsiteY0" fmla="*/ 2927050 h 3063007"/>
                  <a:gd name="connsiteX1" fmla="*/ 925772 w 6573352"/>
                  <a:gd name="connsiteY1" fmla="*/ 102979 h 3063007"/>
                  <a:gd name="connsiteX2" fmla="*/ 5816022 w 6573352"/>
                  <a:gd name="connsiteY2" fmla="*/ 175169 h 3063007"/>
                  <a:gd name="connsiteX3" fmla="*/ 6260531 w 6573352"/>
                  <a:gd name="connsiteY3" fmla="*/ 619678 h 3063007"/>
                  <a:gd name="connsiteX4" fmla="*/ 6573352 w 6573352"/>
                  <a:gd name="connsiteY4" fmla="*/ 2590165 h 3063007"/>
                  <a:gd name="connsiteX5" fmla="*/ 5816022 w 6573352"/>
                  <a:gd name="connsiteY5" fmla="*/ 2986548 h 3063007"/>
                  <a:gd name="connsiteX6" fmla="*/ 1022025 w 6573352"/>
                  <a:gd name="connsiteY6" fmla="*/ 3010611 h 3063007"/>
                  <a:gd name="connsiteX7" fmla="*/ 0 w 6573352"/>
                  <a:gd name="connsiteY7" fmla="*/ 2927050 h 3063007"/>
                  <a:gd name="connsiteX0" fmla="*/ 22415 w 6595767"/>
                  <a:gd name="connsiteY0" fmla="*/ 2927050 h 3063007"/>
                  <a:gd name="connsiteX1" fmla="*/ 948187 w 6595767"/>
                  <a:gd name="connsiteY1" fmla="*/ 102979 h 3063007"/>
                  <a:gd name="connsiteX2" fmla="*/ 5838437 w 6595767"/>
                  <a:gd name="connsiteY2" fmla="*/ 175169 h 3063007"/>
                  <a:gd name="connsiteX3" fmla="*/ 6282946 w 6595767"/>
                  <a:gd name="connsiteY3" fmla="*/ 619678 h 3063007"/>
                  <a:gd name="connsiteX4" fmla="*/ 6595767 w 6595767"/>
                  <a:gd name="connsiteY4" fmla="*/ 2590165 h 3063007"/>
                  <a:gd name="connsiteX5" fmla="*/ 5838437 w 6595767"/>
                  <a:gd name="connsiteY5" fmla="*/ 2986548 h 3063007"/>
                  <a:gd name="connsiteX6" fmla="*/ 1044440 w 6595767"/>
                  <a:gd name="connsiteY6" fmla="*/ 3010611 h 3063007"/>
                  <a:gd name="connsiteX7" fmla="*/ 22415 w 6595767"/>
                  <a:gd name="connsiteY7" fmla="*/ 2927050 h 3063007"/>
                  <a:gd name="connsiteX0" fmla="*/ 22415 w 6595767"/>
                  <a:gd name="connsiteY0" fmla="*/ 2968514 h 3104471"/>
                  <a:gd name="connsiteX1" fmla="*/ 948187 w 6595767"/>
                  <a:gd name="connsiteY1" fmla="*/ 144443 h 3104471"/>
                  <a:gd name="connsiteX2" fmla="*/ 5838437 w 6595767"/>
                  <a:gd name="connsiteY2" fmla="*/ 216633 h 3104471"/>
                  <a:gd name="connsiteX3" fmla="*/ 6282946 w 6595767"/>
                  <a:gd name="connsiteY3" fmla="*/ 661142 h 3104471"/>
                  <a:gd name="connsiteX4" fmla="*/ 6595767 w 6595767"/>
                  <a:gd name="connsiteY4" fmla="*/ 2631629 h 3104471"/>
                  <a:gd name="connsiteX5" fmla="*/ 5838437 w 6595767"/>
                  <a:gd name="connsiteY5" fmla="*/ 3028012 h 3104471"/>
                  <a:gd name="connsiteX6" fmla="*/ 1044440 w 6595767"/>
                  <a:gd name="connsiteY6" fmla="*/ 3052075 h 3104471"/>
                  <a:gd name="connsiteX7" fmla="*/ 22415 w 6595767"/>
                  <a:gd name="connsiteY7" fmla="*/ 2968514 h 3104471"/>
                  <a:gd name="connsiteX0" fmla="*/ 22415 w 6595767"/>
                  <a:gd name="connsiteY0" fmla="*/ 3006048 h 3142005"/>
                  <a:gd name="connsiteX1" fmla="*/ 948187 w 6595767"/>
                  <a:gd name="connsiteY1" fmla="*/ 181977 h 3142005"/>
                  <a:gd name="connsiteX2" fmla="*/ 5838437 w 6595767"/>
                  <a:gd name="connsiteY2" fmla="*/ 254167 h 3142005"/>
                  <a:gd name="connsiteX3" fmla="*/ 6282946 w 6595767"/>
                  <a:gd name="connsiteY3" fmla="*/ 698676 h 3142005"/>
                  <a:gd name="connsiteX4" fmla="*/ 6595767 w 6595767"/>
                  <a:gd name="connsiteY4" fmla="*/ 2669163 h 3142005"/>
                  <a:gd name="connsiteX5" fmla="*/ 5838437 w 6595767"/>
                  <a:gd name="connsiteY5" fmla="*/ 3065546 h 3142005"/>
                  <a:gd name="connsiteX6" fmla="*/ 1044440 w 6595767"/>
                  <a:gd name="connsiteY6" fmla="*/ 3089609 h 3142005"/>
                  <a:gd name="connsiteX7" fmla="*/ 22415 w 6595767"/>
                  <a:gd name="connsiteY7" fmla="*/ 3006048 h 3142005"/>
                  <a:gd name="connsiteX0" fmla="*/ 22415 w 6595767"/>
                  <a:gd name="connsiteY0" fmla="*/ 3006048 h 3142005"/>
                  <a:gd name="connsiteX1" fmla="*/ 948187 w 6595767"/>
                  <a:gd name="connsiteY1" fmla="*/ 181977 h 3142005"/>
                  <a:gd name="connsiteX2" fmla="*/ 5838437 w 6595767"/>
                  <a:gd name="connsiteY2" fmla="*/ 254167 h 3142005"/>
                  <a:gd name="connsiteX3" fmla="*/ 6282946 w 6595767"/>
                  <a:gd name="connsiteY3" fmla="*/ 698676 h 3142005"/>
                  <a:gd name="connsiteX4" fmla="*/ 6595767 w 6595767"/>
                  <a:gd name="connsiteY4" fmla="*/ 2669163 h 3142005"/>
                  <a:gd name="connsiteX5" fmla="*/ 5838437 w 6595767"/>
                  <a:gd name="connsiteY5" fmla="*/ 3065546 h 3142005"/>
                  <a:gd name="connsiteX6" fmla="*/ 1044440 w 6595767"/>
                  <a:gd name="connsiteY6" fmla="*/ 3089609 h 3142005"/>
                  <a:gd name="connsiteX7" fmla="*/ 22415 w 6595767"/>
                  <a:gd name="connsiteY7" fmla="*/ 3006048 h 3142005"/>
                  <a:gd name="connsiteX0" fmla="*/ 22415 w 6610290"/>
                  <a:gd name="connsiteY0" fmla="*/ 3006048 h 3142005"/>
                  <a:gd name="connsiteX1" fmla="*/ 948187 w 6610290"/>
                  <a:gd name="connsiteY1" fmla="*/ 181977 h 3142005"/>
                  <a:gd name="connsiteX2" fmla="*/ 5838437 w 6610290"/>
                  <a:gd name="connsiteY2" fmla="*/ 254167 h 3142005"/>
                  <a:gd name="connsiteX3" fmla="*/ 6595767 w 6610290"/>
                  <a:gd name="connsiteY3" fmla="*/ 2669163 h 3142005"/>
                  <a:gd name="connsiteX4" fmla="*/ 5838437 w 6610290"/>
                  <a:gd name="connsiteY4" fmla="*/ 3065546 h 3142005"/>
                  <a:gd name="connsiteX5" fmla="*/ 1044440 w 6610290"/>
                  <a:gd name="connsiteY5" fmla="*/ 3089609 h 3142005"/>
                  <a:gd name="connsiteX6" fmla="*/ 22415 w 6610290"/>
                  <a:gd name="connsiteY6" fmla="*/ 3006048 h 3142005"/>
                  <a:gd name="connsiteX0" fmla="*/ 22415 w 6610290"/>
                  <a:gd name="connsiteY0" fmla="*/ 3054160 h 3190117"/>
                  <a:gd name="connsiteX1" fmla="*/ 948187 w 6610290"/>
                  <a:gd name="connsiteY1" fmla="*/ 230089 h 3190117"/>
                  <a:gd name="connsiteX2" fmla="*/ 5838437 w 6610290"/>
                  <a:gd name="connsiteY2" fmla="*/ 206027 h 3190117"/>
                  <a:gd name="connsiteX3" fmla="*/ 6595767 w 6610290"/>
                  <a:gd name="connsiteY3" fmla="*/ 2717275 h 3190117"/>
                  <a:gd name="connsiteX4" fmla="*/ 5838437 w 6610290"/>
                  <a:gd name="connsiteY4" fmla="*/ 3113658 h 3190117"/>
                  <a:gd name="connsiteX5" fmla="*/ 1044440 w 6610290"/>
                  <a:gd name="connsiteY5" fmla="*/ 3137721 h 3190117"/>
                  <a:gd name="connsiteX6" fmla="*/ 22415 w 6610290"/>
                  <a:gd name="connsiteY6" fmla="*/ 3054160 h 3190117"/>
                  <a:gd name="connsiteX0" fmla="*/ 22415 w 6610290"/>
                  <a:gd name="connsiteY0" fmla="*/ 3054160 h 3190117"/>
                  <a:gd name="connsiteX1" fmla="*/ 948187 w 6610290"/>
                  <a:gd name="connsiteY1" fmla="*/ 230089 h 3190117"/>
                  <a:gd name="connsiteX2" fmla="*/ 5838437 w 6610290"/>
                  <a:gd name="connsiteY2" fmla="*/ 206027 h 3190117"/>
                  <a:gd name="connsiteX3" fmla="*/ 6595767 w 6610290"/>
                  <a:gd name="connsiteY3" fmla="*/ 2717275 h 3190117"/>
                  <a:gd name="connsiteX4" fmla="*/ 5838437 w 6610290"/>
                  <a:gd name="connsiteY4" fmla="*/ 3113658 h 3190117"/>
                  <a:gd name="connsiteX5" fmla="*/ 1044440 w 6610290"/>
                  <a:gd name="connsiteY5" fmla="*/ 3137721 h 3190117"/>
                  <a:gd name="connsiteX6" fmla="*/ 22415 w 6610290"/>
                  <a:gd name="connsiteY6" fmla="*/ 3054160 h 3190117"/>
                  <a:gd name="connsiteX0" fmla="*/ 22415 w 6610290"/>
                  <a:gd name="connsiteY0" fmla="*/ 3054160 h 3190117"/>
                  <a:gd name="connsiteX1" fmla="*/ 948187 w 6610290"/>
                  <a:gd name="connsiteY1" fmla="*/ 230089 h 3190117"/>
                  <a:gd name="connsiteX2" fmla="*/ 5838437 w 6610290"/>
                  <a:gd name="connsiteY2" fmla="*/ 206027 h 3190117"/>
                  <a:gd name="connsiteX3" fmla="*/ 6595767 w 6610290"/>
                  <a:gd name="connsiteY3" fmla="*/ 2717275 h 3190117"/>
                  <a:gd name="connsiteX4" fmla="*/ 5838437 w 6610290"/>
                  <a:gd name="connsiteY4" fmla="*/ 3027928 h 3190117"/>
                  <a:gd name="connsiteX5" fmla="*/ 1044440 w 6610290"/>
                  <a:gd name="connsiteY5" fmla="*/ 3137721 h 3190117"/>
                  <a:gd name="connsiteX6" fmla="*/ 22415 w 6610290"/>
                  <a:gd name="connsiteY6" fmla="*/ 3054160 h 3190117"/>
                  <a:gd name="connsiteX0" fmla="*/ 22415 w 6610290"/>
                  <a:gd name="connsiteY0" fmla="*/ 3054160 h 3190117"/>
                  <a:gd name="connsiteX1" fmla="*/ 948187 w 6610290"/>
                  <a:gd name="connsiteY1" fmla="*/ 230089 h 3190117"/>
                  <a:gd name="connsiteX2" fmla="*/ 5838437 w 6610290"/>
                  <a:gd name="connsiteY2" fmla="*/ 206027 h 3190117"/>
                  <a:gd name="connsiteX3" fmla="*/ 6595767 w 6610290"/>
                  <a:gd name="connsiteY3" fmla="*/ 2717275 h 3190117"/>
                  <a:gd name="connsiteX4" fmla="*/ 5838437 w 6610290"/>
                  <a:gd name="connsiteY4" fmla="*/ 3027928 h 3190117"/>
                  <a:gd name="connsiteX5" fmla="*/ 1044440 w 6610290"/>
                  <a:gd name="connsiteY5" fmla="*/ 3137721 h 3190117"/>
                  <a:gd name="connsiteX6" fmla="*/ 22415 w 6610290"/>
                  <a:gd name="connsiteY6" fmla="*/ 3054160 h 3190117"/>
                  <a:gd name="connsiteX0" fmla="*/ 107693 w 6695568"/>
                  <a:gd name="connsiteY0" fmla="*/ 3054160 h 3190117"/>
                  <a:gd name="connsiteX1" fmla="*/ 1033465 w 6695568"/>
                  <a:gd name="connsiteY1" fmla="*/ 230089 h 3190117"/>
                  <a:gd name="connsiteX2" fmla="*/ 5923715 w 6695568"/>
                  <a:gd name="connsiteY2" fmla="*/ 206027 h 3190117"/>
                  <a:gd name="connsiteX3" fmla="*/ 6681045 w 6695568"/>
                  <a:gd name="connsiteY3" fmla="*/ 2717275 h 3190117"/>
                  <a:gd name="connsiteX4" fmla="*/ 5923715 w 6695568"/>
                  <a:gd name="connsiteY4" fmla="*/ 3027928 h 3190117"/>
                  <a:gd name="connsiteX5" fmla="*/ 1129718 w 6695568"/>
                  <a:gd name="connsiteY5" fmla="*/ 3137721 h 3190117"/>
                  <a:gd name="connsiteX6" fmla="*/ 107693 w 6695568"/>
                  <a:gd name="connsiteY6" fmla="*/ 3054160 h 319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95568" h="3190117">
                    <a:moveTo>
                      <a:pt x="107693" y="3054160"/>
                    </a:moveTo>
                    <a:cubicBezTo>
                      <a:pt x="-80801" y="2603018"/>
                      <a:pt x="-152440" y="448104"/>
                      <a:pt x="1033465" y="230089"/>
                    </a:cubicBezTo>
                    <a:cubicBezTo>
                      <a:pt x="2864074" y="-34605"/>
                      <a:pt x="4237484" y="-106794"/>
                      <a:pt x="5923715" y="206027"/>
                    </a:cubicBezTo>
                    <a:cubicBezTo>
                      <a:pt x="6864978" y="452116"/>
                      <a:pt x="6681045" y="2248712"/>
                      <a:pt x="6681045" y="2717275"/>
                    </a:cubicBezTo>
                    <a:cubicBezTo>
                      <a:pt x="6681045" y="2962771"/>
                      <a:pt x="6097022" y="2963632"/>
                      <a:pt x="5923715" y="3027928"/>
                    </a:cubicBezTo>
                    <a:lnTo>
                      <a:pt x="1129718" y="3137721"/>
                    </a:lnTo>
                    <a:cubicBezTo>
                      <a:pt x="884222" y="3137721"/>
                      <a:pt x="107693" y="3299656"/>
                      <a:pt x="107693" y="305416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Rectangle 14"/>
            <p:cNvSpPr/>
            <p:nvPr/>
          </p:nvSpPr>
          <p:spPr>
            <a:xfrm>
              <a:off x="1453190" y="7054263"/>
              <a:ext cx="7171282" cy="2585323"/>
            </a:xfrm>
            <a:prstGeom prst="rect">
              <a:avLst/>
            </a:prstGeom>
          </p:spPr>
          <p:txBody>
            <a:bodyPr wrap="square">
              <a:spAutoFit/>
            </a:bodyPr>
            <a:lstStyle/>
            <a:p>
              <a:pPr algn="ctr"/>
              <a:r>
                <a:rPr lang="vi-VN" sz="5400" dirty="0">
                  <a:solidFill>
                    <a:prstClr val="black"/>
                  </a:solidFill>
                  <a:latin typeface="Cambria" panose="02040503050406030204" pitchFamily="18" charset="0"/>
                  <a:ea typeface="Cambria" panose="02040503050406030204" pitchFamily="18" charset="0"/>
                </a:rPr>
                <a:t> Phụ giúp bố mẹ việc nhà (nhắc em thu dọn bát đĩa sau khi ăn xong).</a:t>
              </a:r>
              <a:endParaRPr lang="en-GB" sz="5400" dirty="0">
                <a:latin typeface="Cambria" panose="02040503050406030204" pitchFamily="18" charset="0"/>
                <a:ea typeface="Cambria" panose="02040503050406030204" pitchFamily="18" charset="0"/>
              </a:endParaRPr>
            </a:p>
          </p:txBody>
        </p:sp>
      </p:grpSp>
      <p:grpSp>
        <p:nvGrpSpPr>
          <p:cNvPr id="21" name="Group 20"/>
          <p:cNvGrpSpPr/>
          <p:nvPr/>
        </p:nvGrpSpPr>
        <p:grpSpPr>
          <a:xfrm>
            <a:off x="1570641" y="6370176"/>
            <a:ext cx="7302667" cy="3544432"/>
            <a:chOff x="1325163" y="6574709"/>
            <a:chExt cx="7302667" cy="3544432"/>
          </a:xfrm>
        </p:grpSpPr>
        <p:grpSp>
          <p:nvGrpSpPr>
            <p:cNvPr id="22" name="Group 21"/>
            <p:cNvGrpSpPr/>
            <p:nvPr/>
          </p:nvGrpSpPr>
          <p:grpSpPr>
            <a:xfrm>
              <a:off x="1325163" y="6574709"/>
              <a:ext cx="7302667" cy="3544432"/>
              <a:chOff x="325827" y="6057900"/>
              <a:chExt cx="7302667" cy="3860740"/>
            </a:xfrm>
          </p:grpSpPr>
          <p:sp>
            <p:nvSpPr>
              <p:cNvPr id="24" name="Freeform 2"/>
              <p:cNvSpPr/>
              <p:nvPr/>
            </p:nvSpPr>
            <p:spPr>
              <a:xfrm>
                <a:off x="325827" y="6057900"/>
                <a:ext cx="7302667" cy="3860740"/>
              </a:xfrm>
              <a:custGeom>
                <a:avLst/>
                <a:gdLst/>
                <a:ahLst/>
                <a:cxnLst/>
                <a:rect l="l" t="t" r="r" b="b"/>
                <a:pathLst>
                  <a:path w="14019060" h="6270343">
                    <a:moveTo>
                      <a:pt x="0" y="0"/>
                    </a:moveTo>
                    <a:lnTo>
                      <a:pt x="14019060" y="0"/>
                    </a:lnTo>
                    <a:lnTo>
                      <a:pt x="14019060" y="6270344"/>
                    </a:lnTo>
                    <a:lnTo>
                      <a:pt x="0" y="627034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5" name="Rounded Rectangle 12"/>
              <p:cNvSpPr/>
              <p:nvPr/>
            </p:nvSpPr>
            <p:spPr>
              <a:xfrm>
                <a:off x="654980" y="6158163"/>
                <a:ext cx="6695568" cy="3491163"/>
              </a:xfrm>
              <a:custGeom>
                <a:avLst/>
                <a:gdLst>
                  <a:gd name="connsiteX0" fmla="*/ 0 w 5658952"/>
                  <a:gd name="connsiteY0" fmla="*/ 444509 h 2667000"/>
                  <a:gd name="connsiteX1" fmla="*/ 444509 w 5658952"/>
                  <a:gd name="connsiteY1" fmla="*/ 0 h 2667000"/>
                  <a:gd name="connsiteX2" fmla="*/ 5214443 w 5658952"/>
                  <a:gd name="connsiteY2" fmla="*/ 0 h 2667000"/>
                  <a:gd name="connsiteX3" fmla="*/ 5658952 w 5658952"/>
                  <a:gd name="connsiteY3" fmla="*/ 444509 h 2667000"/>
                  <a:gd name="connsiteX4" fmla="*/ 5658952 w 5658952"/>
                  <a:gd name="connsiteY4" fmla="*/ 2222491 h 2667000"/>
                  <a:gd name="connsiteX5" fmla="*/ 5214443 w 5658952"/>
                  <a:gd name="connsiteY5" fmla="*/ 2667000 h 2667000"/>
                  <a:gd name="connsiteX6" fmla="*/ 444509 w 5658952"/>
                  <a:gd name="connsiteY6" fmla="*/ 2667000 h 2667000"/>
                  <a:gd name="connsiteX7" fmla="*/ 0 w 5658952"/>
                  <a:gd name="connsiteY7" fmla="*/ 2222491 h 2667000"/>
                  <a:gd name="connsiteX8" fmla="*/ 0 w 5658952"/>
                  <a:gd name="connsiteY8" fmla="*/ 444509 h 2667000"/>
                  <a:gd name="connsiteX0" fmla="*/ 601579 w 6260531"/>
                  <a:gd name="connsiteY0" fmla="*/ 444509 h 2842627"/>
                  <a:gd name="connsiteX1" fmla="*/ 1046088 w 6260531"/>
                  <a:gd name="connsiteY1" fmla="*/ 0 h 2842627"/>
                  <a:gd name="connsiteX2" fmla="*/ 5816022 w 6260531"/>
                  <a:gd name="connsiteY2" fmla="*/ 0 h 2842627"/>
                  <a:gd name="connsiteX3" fmla="*/ 6260531 w 6260531"/>
                  <a:gd name="connsiteY3" fmla="*/ 444509 h 2842627"/>
                  <a:gd name="connsiteX4" fmla="*/ 6260531 w 6260531"/>
                  <a:gd name="connsiteY4" fmla="*/ 2222491 h 2842627"/>
                  <a:gd name="connsiteX5" fmla="*/ 5816022 w 6260531"/>
                  <a:gd name="connsiteY5" fmla="*/ 2667000 h 2842627"/>
                  <a:gd name="connsiteX6" fmla="*/ 1046088 w 6260531"/>
                  <a:gd name="connsiteY6" fmla="*/ 2667000 h 2842627"/>
                  <a:gd name="connsiteX7" fmla="*/ 0 w 6260531"/>
                  <a:gd name="connsiteY7" fmla="*/ 2751881 h 2842627"/>
                  <a:gd name="connsiteX8" fmla="*/ 601579 w 6260531"/>
                  <a:gd name="connsiteY8" fmla="*/ 444509 h 2842627"/>
                  <a:gd name="connsiteX0" fmla="*/ 601579 w 6260531"/>
                  <a:gd name="connsiteY0" fmla="*/ 444509 h 2887838"/>
                  <a:gd name="connsiteX1" fmla="*/ 1046088 w 6260531"/>
                  <a:gd name="connsiteY1" fmla="*/ 0 h 2887838"/>
                  <a:gd name="connsiteX2" fmla="*/ 5816022 w 6260531"/>
                  <a:gd name="connsiteY2" fmla="*/ 0 h 2887838"/>
                  <a:gd name="connsiteX3" fmla="*/ 6260531 w 6260531"/>
                  <a:gd name="connsiteY3" fmla="*/ 444509 h 2887838"/>
                  <a:gd name="connsiteX4" fmla="*/ 6260531 w 6260531"/>
                  <a:gd name="connsiteY4" fmla="*/ 2222491 h 2887838"/>
                  <a:gd name="connsiteX5" fmla="*/ 5816022 w 6260531"/>
                  <a:gd name="connsiteY5" fmla="*/ 2667000 h 2887838"/>
                  <a:gd name="connsiteX6" fmla="*/ 1022025 w 6260531"/>
                  <a:gd name="connsiteY6" fmla="*/ 2835442 h 2887838"/>
                  <a:gd name="connsiteX7" fmla="*/ 0 w 6260531"/>
                  <a:gd name="connsiteY7" fmla="*/ 2751881 h 2887838"/>
                  <a:gd name="connsiteX8" fmla="*/ 601579 w 6260531"/>
                  <a:gd name="connsiteY8" fmla="*/ 444509 h 2887838"/>
                  <a:gd name="connsiteX0" fmla="*/ 601579 w 6573352"/>
                  <a:gd name="connsiteY0" fmla="*/ 444509 h 2887838"/>
                  <a:gd name="connsiteX1" fmla="*/ 1046088 w 6573352"/>
                  <a:gd name="connsiteY1" fmla="*/ 0 h 2887838"/>
                  <a:gd name="connsiteX2" fmla="*/ 5816022 w 6573352"/>
                  <a:gd name="connsiteY2" fmla="*/ 0 h 2887838"/>
                  <a:gd name="connsiteX3" fmla="*/ 6260531 w 6573352"/>
                  <a:gd name="connsiteY3" fmla="*/ 444509 h 2887838"/>
                  <a:gd name="connsiteX4" fmla="*/ 6573352 w 6573352"/>
                  <a:gd name="connsiteY4" fmla="*/ 2414996 h 2887838"/>
                  <a:gd name="connsiteX5" fmla="*/ 5816022 w 6573352"/>
                  <a:gd name="connsiteY5" fmla="*/ 2667000 h 2887838"/>
                  <a:gd name="connsiteX6" fmla="*/ 1022025 w 6573352"/>
                  <a:gd name="connsiteY6" fmla="*/ 2835442 h 2887838"/>
                  <a:gd name="connsiteX7" fmla="*/ 0 w 6573352"/>
                  <a:gd name="connsiteY7" fmla="*/ 2751881 h 2887838"/>
                  <a:gd name="connsiteX8" fmla="*/ 601579 w 6573352"/>
                  <a:gd name="connsiteY8" fmla="*/ 444509 h 2887838"/>
                  <a:gd name="connsiteX0" fmla="*/ 601579 w 6573352"/>
                  <a:gd name="connsiteY0" fmla="*/ 444509 h 2887838"/>
                  <a:gd name="connsiteX1" fmla="*/ 1046088 w 6573352"/>
                  <a:gd name="connsiteY1" fmla="*/ 0 h 2887838"/>
                  <a:gd name="connsiteX2" fmla="*/ 5816022 w 6573352"/>
                  <a:gd name="connsiteY2" fmla="*/ 0 h 2887838"/>
                  <a:gd name="connsiteX3" fmla="*/ 6260531 w 6573352"/>
                  <a:gd name="connsiteY3" fmla="*/ 444509 h 2887838"/>
                  <a:gd name="connsiteX4" fmla="*/ 6573352 w 6573352"/>
                  <a:gd name="connsiteY4" fmla="*/ 2414996 h 2887838"/>
                  <a:gd name="connsiteX5" fmla="*/ 5816022 w 6573352"/>
                  <a:gd name="connsiteY5" fmla="*/ 2811379 h 2887838"/>
                  <a:gd name="connsiteX6" fmla="*/ 1022025 w 6573352"/>
                  <a:gd name="connsiteY6" fmla="*/ 2835442 h 2887838"/>
                  <a:gd name="connsiteX7" fmla="*/ 0 w 6573352"/>
                  <a:gd name="connsiteY7" fmla="*/ 2751881 h 2887838"/>
                  <a:gd name="connsiteX8" fmla="*/ 601579 w 6573352"/>
                  <a:gd name="connsiteY8" fmla="*/ 444509 h 2887838"/>
                  <a:gd name="connsiteX0" fmla="*/ 601579 w 6573352"/>
                  <a:gd name="connsiteY0" fmla="*/ 444509 h 2887838"/>
                  <a:gd name="connsiteX1" fmla="*/ 1046088 w 6573352"/>
                  <a:gd name="connsiteY1" fmla="*/ 0 h 2887838"/>
                  <a:gd name="connsiteX2" fmla="*/ 5816022 w 6573352"/>
                  <a:gd name="connsiteY2" fmla="*/ 0 h 2887838"/>
                  <a:gd name="connsiteX3" fmla="*/ 6260531 w 6573352"/>
                  <a:gd name="connsiteY3" fmla="*/ 444509 h 2887838"/>
                  <a:gd name="connsiteX4" fmla="*/ 6573352 w 6573352"/>
                  <a:gd name="connsiteY4" fmla="*/ 2414996 h 2887838"/>
                  <a:gd name="connsiteX5" fmla="*/ 5816022 w 6573352"/>
                  <a:gd name="connsiteY5" fmla="*/ 2811379 h 2887838"/>
                  <a:gd name="connsiteX6" fmla="*/ 1022025 w 6573352"/>
                  <a:gd name="connsiteY6" fmla="*/ 2835442 h 2887838"/>
                  <a:gd name="connsiteX7" fmla="*/ 0 w 6573352"/>
                  <a:gd name="connsiteY7" fmla="*/ 2751881 h 2887838"/>
                  <a:gd name="connsiteX8" fmla="*/ 601579 w 6573352"/>
                  <a:gd name="connsiteY8" fmla="*/ 444509 h 2887838"/>
                  <a:gd name="connsiteX0" fmla="*/ 601579 w 6573352"/>
                  <a:gd name="connsiteY0" fmla="*/ 444509 h 2887838"/>
                  <a:gd name="connsiteX1" fmla="*/ 1046088 w 6573352"/>
                  <a:gd name="connsiteY1" fmla="*/ 0 h 2887838"/>
                  <a:gd name="connsiteX2" fmla="*/ 5816022 w 6573352"/>
                  <a:gd name="connsiteY2" fmla="*/ 0 h 2887838"/>
                  <a:gd name="connsiteX3" fmla="*/ 6260531 w 6573352"/>
                  <a:gd name="connsiteY3" fmla="*/ 444509 h 2887838"/>
                  <a:gd name="connsiteX4" fmla="*/ 6573352 w 6573352"/>
                  <a:gd name="connsiteY4" fmla="*/ 2414996 h 2887838"/>
                  <a:gd name="connsiteX5" fmla="*/ 5816022 w 6573352"/>
                  <a:gd name="connsiteY5" fmla="*/ 2811379 h 2887838"/>
                  <a:gd name="connsiteX6" fmla="*/ 1022025 w 6573352"/>
                  <a:gd name="connsiteY6" fmla="*/ 2835442 h 2887838"/>
                  <a:gd name="connsiteX7" fmla="*/ 0 w 6573352"/>
                  <a:gd name="connsiteY7" fmla="*/ 2751881 h 2887838"/>
                  <a:gd name="connsiteX8" fmla="*/ 601579 w 6573352"/>
                  <a:gd name="connsiteY8" fmla="*/ 444509 h 2887838"/>
                  <a:gd name="connsiteX0" fmla="*/ 601579 w 6573352"/>
                  <a:gd name="connsiteY0" fmla="*/ 444509 h 2887838"/>
                  <a:gd name="connsiteX1" fmla="*/ 1046088 w 6573352"/>
                  <a:gd name="connsiteY1" fmla="*/ 0 h 2887838"/>
                  <a:gd name="connsiteX2" fmla="*/ 5816022 w 6573352"/>
                  <a:gd name="connsiteY2" fmla="*/ 0 h 2887838"/>
                  <a:gd name="connsiteX3" fmla="*/ 6260531 w 6573352"/>
                  <a:gd name="connsiteY3" fmla="*/ 444509 h 2887838"/>
                  <a:gd name="connsiteX4" fmla="*/ 6573352 w 6573352"/>
                  <a:gd name="connsiteY4" fmla="*/ 2414996 h 2887838"/>
                  <a:gd name="connsiteX5" fmla="*/ 5816022 w 6573352"/>
                  <a:gd name="connsiteY5" fmla="*/ 2811379 h 2887838"/>
                  <a:gd name="connsiteX6" fmla="*/ 1022025 w 6573352"/>
                  <a:gd name="connsiteY6" fmla="*/ 2835442 h 2887838"/>
                  <a:gd name="connsiteX7" fmla="*/ 0 w 6573352"/>
                  <a:gd name="connsiteY7" fmla="*/ 2751881 h 2887838"/>
                  <a:gd name="connsiteX8" fmla="*/ 601579 w 6573352"/>
                  <a:gd name="connsiteY8" fmla="*/ 444509 h 2887838"/>
                  <a:gd name="connsiteX0" fmla="*/ 0 w 6573352"/>
                  <a:gd name="connsiteY0" fmla="*/ 2751881 h 2887838"/>
                  <a:gd name="connsiteX1" fmla="*/ 1046088 w 6573352"/>
                  <a:gd name="connsiteY1" fmla="*/ 0 h 2887838"/>
                  <a:gd name="connsiteX2" fmla="*/ 5816022 w 6573352"/>
                  <a:gd name="connsiteY2" fmla="*/ 0 h 2887838"/>
                  <a:gd name="connsiteX3" fmla="*/ 6260531 w 6573352"/>
                  <a:gd name="connsiteY3" fmla="*/ 444509 h 2887838"/>
                  <a:gd name="connsiteX4" fmla="*/ 6573352 w 6573352"/>
                  <a:gd name="connsiteY4" fmla="*/ 2414996 h 2887838"/>
                  <a:gd name="connsiteX5" fmla="*/ 5816022 w 6573352"/>
                  <a:gd name="connsiteY5" fmla="*/ 2811379 h 2887838"/>
                  <a:gd name="connsiteX6" fmla="*/ 1022025 w 6573352"/>
                  <a:gd name="connsiteY6" fmla="*/ 2835442 h 2887838"/>
                  <a:gd name="connsiteX7" fmla="*/ 0 w 6573352"/>
                  <a:gd name="connsiteY7" fmla="*/ 2751881 h 2887838"/>
                  <a:gd name="connsiteX0" fmla="*/ 0 w 6573352"/>
                  <a:gd name="connsiteY0" fmla="*/ 2826744 h 2962701"/>
                  <a:gd name="connsiteX1" fmla="*/ 1046088 w 6573352"/>
                  <a:gd name="connsiteY1" fmla="*/ 74863 h 2962701"/>
                  <a:gd name="connsiteX2" fmla="*/ 5816022 w 6573352"/>
                  <a:gd name="connsiteY2" fmla="*/ 74863 h 2962701"/>
                  <a:gd name="connsiteX3" fmla="*/ 6260531 w 6573352"/>
                  <a:gd name="connsiteY3" fmla="*/ 519372 h 2962701"/>
                  <a:gd name="connsiteX4" fmla="*/ 6573352 w 6573352"/>
                  <a:gd name="connsiteY4" fmla="*/ 2489859 h 2962701"/>
                  <a:gd name="connsiteX5" fmla="*/ 5816022 w 6573352"/>
                  <a:gd name="connsiteY5" fmla="*/ 2886242 h 2962701"/>
                  <a:gd name="connsiteX6" fmla="*/ 1022025 w 6573352"/>
                  <a:gd name="connsiteY6" fmla="*/ 2910305 h 2962701"/>
                  <a:gd name="connsiteX7" fmla="*/ 0 w 6573352"/>
                  <a:gd name="connsiteY7" fmla="*/ 2826744 h 2962701"/>
                  <a:gd name="connsiteX0" fmla="*/ 0 w 6573352"/>
                  <a:gd name="connsiteY0" fmla="*/ 2887386 h 3023343"/>
                  <a:gd name="connsiteX1" fmla="*/ 1046088 w 6573352"/>
                  <a:gd name="connsiteY1" fmla="*/ 135505 h 3023343"/>
                  <a:gd name="connsiteX2" fmla="*/ 5816022 w 6573352"/>
                  <a:gd name="connsiteY2" fmla="*/ 135505 h 3023343"/>
                  <a:gd name="connsiteX3" fmla="*/ 6260531 w 6573352"/>
                  <a:gd name="connsiteY3" fmla="*/ 580014 h 3023343"/>
                  <a:gd name="connsiteX4" fmla="*/ 6573352 w 6573352"/>
                  <a:gd name="connsiteY4" fmla="*/ 2550501 h 3023343"/>
                  <a:gd name="connsiteX5" fmla="*/ 5816022 w 6573352"/>
                  <a:gd name="connsiteY5" fmla="*/ 2946884 h 3023343"/>
                  <a:gd name="connsiteX6" fmla="*/ 1022025 w 6573352"/>
                  <a:gd name="connsiteY6" fmla="*/ 2970947 h 3023343"/>
                  <a:gd name="connsiteX7" fmla="*/ 0 w 6573352"/>
                  <a:gd name="connsiteY7" fmla="*/ 2887386 h 3023343"/>
                  <a:gd name="connsiteX0" fmla="*/ 0 w 6573352"/>
                  <a:gd name="connsiteY0" fmla="*/ 2927050 h 3063007"/>
                  <a:gd name="connsiteX1" fmla="*/ 925772 w 6573352"/>
                  <a:gd name="connsiteY1" fmla="*/ 102979 h 3063007"/>
                  <a:gd name="connsiteX2" fmla="*/ 5816022 w 6573352"/>
                  <a:gd name="connsiteY2" fmla="*/ 175169 h 3063007"/>
                  <a:gd name="connsiteX3" fmla="*/ 6260531 w 6573352"/>
                  <a:gd name="connsiteY3" fmla="*/ 619678 h 3063007"/>
                  <a:gd name="connsiteX4" fmla="*/ 6573352 w 6573352"/>
                  <a:gd name="connsiteY4" fmla="*/ 2590165 h 3063007"/>
                  <a:gd name="connsiteX5" fmla="*/ 5816022 w 6573352"/>
                  <a:gd name="connsiteY5" fmla="*/ 2986548 h 3063007"/>
                  <a:gd name="connsiteX6" fmla="*/ 1022025 w 6573352"/>
                  <a:gd name="connsiteY6" fmla="*/ 3010611 h 3063007"/>
                  <a:gd name="connsiteX7" fmla="*/ 0 w 6573352"/>
                  <a:gd name="connsiteY7" fmla="*/ 2927050 h 3063007"/>
                  <a:gd name="connsiteX0" fmla="*/ 0 w 6573352"/>
                  <a:gd name="connsiteY0" fmla="*/ 2927050 h 3063007"/>
                  <a:gd name="connsiteX1" fmla="*/ 925772 w 6573352"/>
                  <a:gd name="connsiteY1" fmla="*/ 102979 h 3063007"/>
                  <a:gd name="connsiteX2" fmla="*/ 5816022 w 6573352"/>
                  <a:gd name="connsiteY2" fmla="*/ 175169 h 3063007"/>
                  <a:gd name="connsiteX3" fmla="*/ 6260531 w 6573352"/>
                  <a:gd name="connsiteY3" fmla="*/ 619678 h 3063007"/>
                  <a:gd name="connsiteX4" fmla="*/ 6573352 w 6573352"/>
                  <a:gd name="connsiteY4" fmla="*/ 2590165 h 3063007"/>
                  <a:gd name="connsiteX5" fmla="*/ 5816022 w 6573352"/>
                  <a:gd name="connsiteY5" fmla="*/ 2986548 h 3063007"/>
                  <a:gd name="connsiteX6" fmla="*/ 1022025 w 6573352"/>
                  <a:gd name="connsiteY6" fmla="*/ 3010611 h 3063007"/>
                  <a:gd name="connsiteX7" fmla="*/ 0 w 6573352"/>
                  <a:gd name="connsiteY7" fmla="*/ 2927050 h 3063007"/>
                  <a:gd name="connsiteX0" fmla="*/ 22415 w 6595767"/>
                  <a:gd name="connsiteY0" fmla="*/ 2927050 h 3063007"/>
                  <a:gd name="connsiteX1" fmla="*/ 948187 w 6595767"/>
                  <a:gd name="connsiteY1" fmla="*/ 102979 h 3063007"/>
                  <a:gd name="connsiteX2" fmla="*/ 5838437 w 6595767"/>
                  <a:gd name="connsiteY2" fmla="*/ 175169 h 3063007"/>
                  <a:gd name="connsiteX3" fmla="*/ 6282946 w 6595767"/>
                  <a:gd name="connsiteY3" fmla="*/ 619678 h 3063007"/>
                  <a:gd name="connsiteX4" fmla="*/ 6595767 w 6595767"/>
                  <a:gd name="connsiteY4" fmla="*/ 2590165 h 3063007"/>
                  <a:gd name="connsiteX5" fmla="*/ 5838437 w 6595767"/>
                  <a:gd name="connsiteY5" fmla="*/ 2986548 h 3063007"/>
                  <a:gd name="connsiteX6" fmla="*/ 1044440 w 6595767"/>
                  <a:gd name="connsiteY6" fmla="*/ 3010611 h 3063007"/>
                  <a:gd name="connsiteX7" fmla="*/ 22415 w 6595767"/>
                  <a:gd name="connsiteY7" fmla="*/ 2927050 h 3063007"/>
                  <a:gd name="connsiteX0" fmla="*/ 22415 w 6595767"/>
                  <a:gd name="connsiteY0" fmla="*/ 2968514 h 3104471"/>
                  <a:gd name="connsiteX1" fmla="*/ 948187 w 6595767"/>
                  <a:gd name="connsiteY1" fmla="*/ 144443 h 3104471"/>
                  <a:gd name="connsiteX2" fmla="*/ 5838437 w 6595767"/>
                  <a:gd name="connsiteY2" fmla="*/ 216633 h 3104471"/>
                  <a:gd name="connsiteX3" fmla="*/ 6282946 w 6595767"/>
                  <a:gd name="connsiteY3" fmla="*/ 661142 h 3104471"/>
                  <a:gd name="connsiteX4" fmla="*/ 6595767 w 6595767"/>
                  <a:gd name="connsiteY4" fmla="*/ 2631629 h 3104471"/>
                  <a:gd name="connsiteX5" fmla="*/ 5838437 w 6595767"/>
                  <a:gd name="connsiteY5" fmla="*/ 3028012 h 3104471"/>
                  <a:gd name="connsiteX6" fmla="*/ 1044440 w 6595767"/>
                  <a:gd name="connsiteY6" fmla="*/ 3052075 h 3104471"/>
                  <a:gd name="connsiteX7" fmla="*/ 22415 w 6595767"/>
                  <a:gd name="connsiteY7" fmla="*/ 2968514 h 3104471"/>
                  <a:gd name="connsiteX0" fmla="*/ 22415 w 6595767"/>
                  <a:gd name="connsiteY0" fmla="*/ 3006048 h 3142005"/>
                  <a:gd name="connsiteX1" fmla="*/ 948187 w 6595767"/>
                  <a:gd name="connsiteY1" fmla="*/ 181977 h 3142005"/>
                  <a:gd name="connsiteX2" fmla="*/ 5838437 w 6595767"/>
                  <a:gd name="connsiteY2" fmla="*/ 254167 h 3142005"/>
                  <a:gd name="connsiteX3" fmla="*/ 6282946 w 6595767"/>
                  <a:gd name="connsiteY3" fmla="*/ 698676 h 3142005"/>
                  <a:gd name="connsiteX4" fmla="*/ 6595767 w 6595767"/>
                  <a:gd name="connsiteY4" fmla="*/ 2669163 h 3142005"/>
                  <a:gd name="connsiteX5" fmla="*/ 5838437 w 6595767"/>
                  <a:gd name="connsiteY5" fmla="*/ 3065546 h 3142005"/>
                  <a:gd name="connsiteX6" fmla="*/ 1044440 w 6595767"/>
                  <a:gd name="connsiteY6" fmla="*/ 3089609 h 3142005"/>
                  <a:gd name="connsiteX7" fmla="*/ 22415 w 6595767"/>
                  <a:gd name="connsiteY7" fmla="*/ 3006048 h 3142005"/>
                  <a:gd name="connsiteX0" fmla="*/ 22415 w 6595767"/>
                  <a:gd name="connsiteY0" fmla="*/ 3006048 h 3142005"/>
                  <a:gd name="connsiteX1" fmla="*/ 948187 w 6595767"/>
                  <a:gd name="connsiteY1" fmla="*/ 181977 h 3142005"/>
                  <a:gd name="connsiteX2" fmla="*/ 5838437 w 6595767"/>
                  <a:gd name="connsiteY2" fmla="*/ 254167 h 3142005"/>
                  <a:gd name="connsiteX3" fmla="*/ 6282946 w 6595767"/>
                  <a:gd name="connsiteY3" fmla="*/ 698676 h 3142005"/>
                  <a:gd name="connsiteX4" fmla="*/ 6595767 w 6595767"/>
                  <a:gd name="connsiteY4" fmla="*/ 2669163 h 3142005"/>
                  <a:gd name="connsiteX5" fmla="*/ 5838437 w 6595767"/>
                  <a:gd name="connsiteY5" fmla="*/ 3065546 h 3142005"/>
                  <a:gd name="connsiteX6" fmla="*/ 1044440 w 6595767"/>
                  <a:gd name="connsiteY6" fmla="*/ 3089609 h 3142005"/>
                  <a:gd name="connsiteX7" fmla="*/ 22415 w 6595767"/>
                  <a:gd name="connsiteY7" fmla="*/ 3006048 h 3142005"/>
                  <a:gd name="connsiteX0" fmla="*/ 22415 w 6610290"/>
                  <a:gd name="connsiteY0" fmla="*/ 3006048 h 3142005"/>
                  <a:gd name="connsiteX1" fmla="*/ 948187 w 6610290"/>
                  <a:gd name="connsiteY1" fmla="*/ 181977 h 3142005"/>
                  <a:gd name="connsiteX2" fmla="*/ 5838437 w 6610290"/>
                  <a:gd name="connsiteY2" fmla="*/ 254167 h 3142005"/>
                  <a:gd name="connsiteX3" fmla="*/ 6595767 w 6610290"/>
                  <a:gd name="connsiteY3" fmla="*/ 2669163 h 3142005"/>
                  <a:gd name="connsiteX4" fmla="*/ 5838437 w 6610290"/>
                  <a:gd name="connsiteY4" fmla="*/ 3065546 h 3142005"/>
                  <a:gd name="connsiteX5" fmla="*/ 1044440 w 6610290"/>
                  <a:gd name="connsiteY5" fmla="*/ 3089609 h 3142005"/>
                  <a:gd name="connsiteX6" fmla="*/ 22415 w 6610290"/>
                  <a:gd name="connsiteY6" fmla="*/ 3006048 h 3142005"/>
                  <a:gd name="connsiteX0" fmla="*/ 22415 w 6610290"/>
                  <a:gd name="connsiteY0" fmla="*/ 3054160 h 3190117"/>
                  <a:gd name="connsiteX1" fmla="*/ 948187 w 6610290"/>
                  <a:gd name="connsiteY1" fmla="*/ 230089 h 3190117"/>
                  <a:gd name="connsiteX2" fmla="*/ 5838437 w 6610290"/>
                  <a:gd name="connsiteY2" fmla="*/ 206027 h 3190117"/>
                  <a:gd name="connsiteX3" fmla="*/ 6595767 w 6610290"/>
                  <a:gd name="connsiteY3" fmla="*/ 2717275 h 3190117"/>
                  <a:gd name="connsiteX4" fmla="*/ 5838437 w 6610290"/>
                  <a:gd name="connsiteY4" fmla="*/ 3113658 h 3190117"/>
                  <a:gd name="connsiteX5" fmla="*/ 1044440 w 6610290"/>
                  <a:gd name="connsiteY5" fmla="*/ 3137721 h 3190117"/>
                  <a:gd name="connsiteX6" fmla="*/ 22415 w 6610290"/>
                  <a:gd name="connsiteY6" fmla="*/ 3054160 h 3190117"/>
                  <a:gd name="connsiteX0" fmla="*/ 22415 w 6610290"/>
                  <a:gd name="connsiteY0" fmla="*/ 3054160 h 3190117"/>
                  <a:gd name="connsiteX1" fmla="*/ 948187 w 6610290"/>
                  <a:gd name="connsiteY1" fmla="*/ 230089 h 3190117"/>
                  <a:gd name="connsiteX2" fmla="*/ 5838437 w 6610290"/>
                  <a:gd name="connsiteY2" fmla="*/ 206027 h 3190117"/>
                  <a:gd name="connsiteX3" fmla="*/ 6595767 w 6610290"/>
                  <a:gd name="connsiteY3" fmla="*/ 2717275 h 3190117"/>
                  <a:gd name="connsiteX4" fmla="*/ 5838437 w 6610290"/>
                  <a:gd name="connsiteY4" fmla="*/ 3113658 h 3190117"/>
                  <a:gd name="connsiteX5" fmla="*/ 1044440 w 6610290"/>
                  <a:gd name="connsiteY5" fmla="*/ 3137721 h 3190117"/>
                  <a:gd name="connsiteX6" fmla="*/ 22415 w 6610290"/>
                  <a:gd name="connsiteY6" fmla="*/ 3054160 h 3190117"/>
                  <a:gd name="connsiteX0" fmla="*/ 22415 w 6610290"/>
                  <a:gd name="connsiteY0" fmla="*/ 3054160 h 3190117"/>
                  <a:gd name="connsiteX1" fmla="*/ 948187 w 6610290"/>
                  <a:gd name="connsiteY1" fmla="*/ 230089 h 3190117"/>
                  <a:gd name="connsiteX2" fmla="*/ 5838437 w 6610290"/>
                  <a:gd name="connsiteY2" fmla="*/ 206027 h 3190117"/>
                  <a:gd name="connsiteX3" fmla="*/ 6595767 w 6610290"/>
                  <a:gd name="connsiteY3" fmla="*/ 2717275 h 3190117"/>
                  <a:gd name="connsiteX4" fmla="*/ 5838437 w 6610290"/>
                  <a:gd name="connsiteY4" fmla="*/ 3027928 h 3190117"/>
                  <a:gd name="connsiteX5" fmla="*/ 1044440 w 6610290"/>
                  <a:gd name="connsiteY5" fmla="*/ 3137721 h 3190117"/>
                  <a:gd name="connsiteX6" fmla="*/ 22415 w 6610290"/>
                  <a:gd name="connsiteY6" fmla="*/ 3054160 h 3190117"/>
                  <a:gd name="connsiteX0" fmla="*/ 22415 w 6610290"/>
                  <a:gd name="connsiteY0" fmla="*/ 3054160 h 3190117"/>
                  <a:gd name="connsiteX1" fmla="*/ 948187 w 6610290"/>
                  <a:gd name="connsiteY1" fmla="*/ 230089 h 3190117"/>
                  <a:gd name="connsiteX2" fmla="*/ 5838437 w 6610290"/>
                  <a:gd name="connsiteY2" fmla="*/ 206027 h 3190117"/>
                  <a:gd name="connsiteX3" fmla="*/ 6595767 w 6610290"/>
                  <a:gd name="connsiteY3" fmla="*/ 2717275 h 3190117"/>
                  <a:gd name="connsiteX4" fmla="*/ 5838437 w 6610290"/>
                  <a:gd name="connsiteY4" fmla="*/ 3027928 h 3190117"/>
                  <a:gd name="connsiteX5" fmla="*/ 1044440 w 6610290"/>
                  <a:gd name="connsiteY5" fmla="*/ 3137721 h 3190117"/>
                  <a:gd name="connsiteX6" fmla="*/ 22415 w 6610290"/>
                  <a:gd name="connsiteY6" fmla="*/ 3054160 h 3190117"/>
                  <a:gd name="connsiteX0" fmla="*/ 107693 w 6695568"/>
                  <a:gd name="connsiteY0" fmla="*/ 3054160 h 3190117"/>
                  <a:gd name="connsiteX1" fmla="*/ 1033465 w 6695568"/>
                  <a:gd name="connsiteY1" fmla="*/ 230089 h 3190117"/>
                  <a:gd name="connsiteX2" fmla="*/ 5923715 w 6695568"/>
                  <a:gd name="connsiteY2" fmla="*/ 206027 h 3190117"/>
                  <a:gd name="connsiteX3" fmla="*/ 6681045 w 6695568"/>
                  <a:gd name="connsiteY3" fmla="*/ 2717275 h 3190117"/>
                  <a:gd name="connsiteX4" fmla="*/ 5923715 w 6695568"/>
                  <a:gd name="connsiteY4" fmla="*/ 3027928 h 3190117"/>
                  <a:gd name="connsiteX5" fmla="*/ 1129718 w 6695568"/>
                  <a:gd name="connsiteY5" fmla="*/ 3137721 h 3190117"/>
                  <a:gd name="connsiteX6" fmla="*/ 107693 w 6695568"/>
                  <a:gd name="connsiteY6" fmla="*/ 3054160 h 319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95568" h="3190117">
                    <a:moveTo>
                      <a:pt x="107693" y="3054160"/>
                    </a:moveTo>
                    <a:cubicBezTo>
                      <a:pt x="-80801" y="2603018"/>
                      <a:pt x="-152440" y="448104"/>
                      <a:pt x="1033465" y="230089"/>
                    </a:cubicBezTo>
                    <a:cubicBezTo>
                      <a:pt x="2864074" y="-34605"/>
                      <a:pt x="4237484" y="-106794"/>
                      <a:pt x="5923715" y="206027"/>
                    </a:cubicBezTo>
                    <a:cubicBezTo>
                      <a:pt x="6864978" y="452116"/>
                      <a:pt x="6681045" y="2248712"/>
                      <a:pt x="6681045" y="2717275"/>
                    </a:cubicBezTo>
                    <a:cubicBezTo>
                      <a:pt x="6681045" y="2962771"/>
                      <a:pt x="6097022" y="2963632"/>
                      <a:pt x="5923715" y="3027928"/>
                    </a:cubicBezTo>
                    <a:lnTo>
                      <a:pt x="1129718" y="3137721"/>
                    </a:lnTo>
                    <a:cubicBezTo>
                      <a:pt x="884222" y="3137721"/>
                      <a:pt x="107693" y="3299656"/>
                      <a:pt x="107693" y="305416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Rectangle 22"/>
            <p:cNvSpPr/>
            <p:nvPr/>
          </p:nvSpPr>
          <p:spPr>
            <a:xfrm>
              <a:off x="2181724" y="6976663"/>
              <a:ext cx="5589541" cy="2585323"/>
            </a:xfrm>
            <a:prstGeom prst="rect">
              <a:avLst/>
            </a:prstGeom>
          </p:spPr>
          <p:txBody>
            <a:bodyPr wrap="square">
              <a:spAutoFit/>
            </a:bodyPr>
            <a:lstStyle/>
            <a:p>
              <a:pPr algn="ctr"/>
              <a:r>
                <a:rPr lang="vi-VN" sz="5400" dirty="0">
                  <a:solidFill>
                    <a:prstClr val="black"/>
                  </a:solidFill>
                  <a:latin typeface="Cambria" panose="02040503050406030204" pitchFamily="18" charset="0"/>
                  <a:ea typeface="Cambria" panose="02040503050406030204" pitchFamily="18" charset="0"/>
                </a:rPr>
                <a:t>Giúp đỡ mọi người (dắt cụ già qua đường). </a:t>
              </a:r>
              <a:endParaRPr lang="en-GB" sz="5400" dirty="0">
                <a:latin typeface="Cambria" panose="02040503050406030204" pitchFamily="18" charset="0"/>
                <a:ea typeface="Cambria" panose="02040503050406030204" pitchFamily="18" charset="0"/>
              </a:endParaRPr>
            </a:p>
          </p:txBody>
        </p:sp>
      </p:grpSp>
      <p:pic>
        <p:nvPicPr>
          <p:cNvPr id="16" name="Picture 15"/>
          <p:cNvPicPr>
            <a:picLocks noChangeAspect="1"/>
          </p:cNvPicPr>
          <p:nvPr/>
        </p:nvPicPr>
        <p:blipFill rotWithShape="1">
          <a:blip r:embed="rId6">
            <a:extLst>
              <a:ext uri="{BEBA8EAE-BF5A-486C-A8C5-ECC9F3942E4B}">
                <a14:imgProps xmlns:a14="http://schemas.microsoft.com/office/drawing/2010/main">
                  <a14:imgLayer r:embed="rId7">
                    <a14:imgEffect>
                      <a14:backgroundRemoval t="815" b="98982" l="49748" r="99193">
                        <a14:foregroundMark x1="54390" y1="6314" x2="54390" y2="6314"/>
                        <a14:foregroundMark x1="52775" y1="10998" x2="54591" y2="10998"/>
                        <a14:foregroundMark x1="95156" y1="6925" x2="95358" y2="14664"/>
                        <a14:foregroundMark x1="83148" y1="35642" x2="82139" y2="78004"/>
                        <a14:foregroundMark x1="76287" y1="89817" x2="94147" y2="73320"/>
                        <a14:foregroundMark x1="96165" y1="78411" x2="96165" y2="78411"/>
                      </a14:backgroundRemoval>
                    </a14:imgEffect>
                  </a14:imgLayer>
                </a14:imgProps>
              </a:ext>
            </a:extLst>
          </a:blip>
          <a:srcRect l="50057"/>
          <a:stretch/>
        </p:blipFill>
        <p:spPr>
          <a:xfrm>
            <a:off x="10167113" y="294654"/>
            <a:ext cx="6908714" cy="6101590"/>
          </a:xfrm>
          <a:prstGeom prst="rect">
            <a:avLst/>
          </a:prstGeom>
        </p:spPr>
      </p:pic>
      <p:pic>
        <p:nvPicPr>
          <p:cNvPr id="17" name="Picture 16"/>
          <p:cNvPicPr>
            <a:picLocks noChangeAspect="1"/>
          </p:cNvPicPr>
          <p:nvPr/>
        </p:nvPicPr>
        <p:blipFill rotWithShape="1">
          <a:blip r:embed="rId8">
            <a:extLst>
              <a:ext uri="{BEBA8EAE-BF5A-486C-A8C5-ECC9F3942E4B}">
                <a14:imgProps xmlns:a14="http://schemas.microsoft.com/office/drawing/2010/main">
                  <a14:imgLayer r:embed="rId7">
                    <a14:imgEffect>
                      <a14:backgroundRemoval t="407" b="99593" l="1615" r="50252">
                        <a14:foregroundMark x1="5247" y1="9165" x2="42987" y2="7536"/>
                        <a14:foregroundMark x1="7064" y1="15682" x2="7064" y2="37271"/>
                        <a14:foregroundMark x1="43996" y1="9165" x2="46115" y2="27495"/>
                        <a14:foregroundMark x1="9586" y1="6925" x2="9586" y2="6925"/>
                        <a14:foregroundMark x1="18769" y1="5499" x2="18769" y2="5499"/>
                        <a14:foregroundMark x1="19273" y1="83096" x2="31786" y2="87780"/>
                        <a14:foregroundMark x1="23411" y1="50713" x2="23411" y2="74949"/>
                        <a14:foregroundMark x1="3734" y1="49695" x2="3734" y2="60489"/>
                        <a14:foregroundMark x1="3734" y1="63544" x2="7064" y2="62525"/>
                        <a14:foregroundMark x1="4238" y1="49287" x2="11403" y2="51324"/>
                        <a14:foregroundMark x1="31282" y1="92464" x2="31282" y2="92464"/>
                      </a14:backgroundRemoval>
                    </a14:imgEffect>
                  </a14:imgLayer>
                </a14:imgProps>
              </a:ext>
            </a:extLst>
          </a:blip>
          <a:srcRect l="1540" r="49674"/>
          <a:stretch/>
        </p:blipFill>
        <p:spPr>
          <a:xfrm>
            <a:off x="1355203" y="-31199"/>
            <a:ext cx="7258464" cy="6427443"/>
          </a:xfrm>
          <a:prstGeom prst="rect">
            <a:avLst/>
          </a:prstGeom>
        </p:spPr>
      </p:pic>
    </p:spTree>
    <p:extLst>
      <p:ext uri="{BB962C8B-B14F-4D97-AF65-F5344CB8AC3E}">
        <p14:creationId xmlns:p14="http://schemas.microsoft.com/office/powerpoint/2010/main" val="2931125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53769"/>
            <a:ext cx="16992600" cy="646331"/>
          </a:xfrm>
          <a:prstGeom prst="rect">
            <a:avLst/>
          </a:prstGeom>
        </p:spPr>
        <p:txBody>
          <a:bodyPr wrap="square">
            <a:spAutoFit/>
          </a:bodyPr>
          <a:lstStyle/>
          <a:p>
            <a:pPr algn="just"/>
            <a:r>
              <a:rPr lang="en-GB" sz="3600" b="1" dirty="0">
                <a:latin typeface="Cambria" panose="02040503050406030204" pitchFamily="18" charset="0"/>
                <a:ea typeface="Cambria" panose="02040503050406030204" pitchFamily="18" charset="0"/>
              </a:rPr>
              <a:t>2. </a:t>
            </a:r>
            <a:r>
              <a:rPr lang="en-GB" sz="3600" b="1" dirty="0" err="1">
                <a:latin typeface="Cambria" panose="02040503050406030204" pitchFamily="18" charset="0"/>
                <a:ea typeface="Cambria" panose="02040503050406030204" pitchFamily="18" charset="0"/>
              </a:rPr>
              <a:t>Tìm</a:t>
            </a:r>
            <a:r>
              <a:rPr lang="en-GB" sz="3600" b="1" dirty="0">
                <a:latin typeface="Cambria" panose="02040503050406030204" pitchFamily="18" charset="0"/>
                <a:ea typeface="Cambria" panose="02040503050406030204" pitchFamily="18" charset="0"/>
              </a:rPr>
              <a:t> </a:t>
            </a:r>
            <a:r>
              <a:rPr lang="en-GB" sz="3600" b="1" dirty="0" err="1">
                <a:latin typeface="Cambria" panose="02040503050406030204" pitchFamily="18" charset="0"/>
                <a:ea typeface="Cambria" panose="02040503050406030204" pitchFamily="18" charset="0"/>
              </a:rPr>
              <a:t>hiểu</a:t>
            </a:r>
            <a:r>
              <a:rPr lang="en-GB" sz="3600" b="1" dirty="0">
                <a:latin typeface="Cambria" panose="02040503050406030204" pitchFamily="18" charset="0"/>
                <a:ea typeface="Cambria" panose="02040503050406030204" pitchFamily="18" charset="0"/>
              </a:rPr>
              <a:t> </a:t>
            </a:r>
            <a:r>
              <a:rPr lang="en-GB" sz="3600" b="1" dirty="0" err="1">
                <a:latin typeface="Cambria" panose="02040503050406030204" pitchFamily="18" charset="0"/>
                <a:ea typeface="Cambria" panose="02040503050406030204" pitchFamily="18" charset="0"/>
              </a:rPr>
              <a:t>vì</a:t>
            </a:r>
            <a:r>
              <a:rPr lang="en-GB" sz="3600" b="1" dirty="0">
                <a:latin typeface="Cambria" panose="02040503050406030204" pitchFamily="18" charset="0"/>
                <a:ea typeface="Cambria" panose="02040503050406030204" pitchFamily="18" charset="0"/>
              </a:rPr>
              <a:t> </a:t>
            </a:r>
            <a:r>
              <a:rPr lang="en-GB" sz="3600" b="1" dirty="0" err="1">
                <a:latin typeface="Cambria" panose="02040503050406030204" pitchFamily="18" charset="0"/>
                <a:ea typeface="Cambria" panose="02040503050406030204" pitchFamily="18" charset="0"/>
              </a:rPr>
              <a:t>sao</a:t>
            </a:r>
            <a:r>
              <a:rPr lang="en-GB" sz="3600" b="1" dirty="0">
                <a:latin typeface="Cambria" panose="02040503050406030204" pitchFamily="18" charset="0"/>
                <a:ea typeface="Cambria" panose="02040503050406030204" pitchFamily="18" charset="0"/>
              </a:rPr>
              <a:t> </a:t>
            </a:r>
            <a:r>
              <a:rPr lang="en-GB" sz="3600" b="1" dirty="0" err="1">
                <a:latin typeface="Cambria" panose="02040503050406030204" pitchFamily="18" charset="0"/>
                <a:ea typeface="Cambria" panose="02040503050406030204" pitchFamily="18" charset="0"/>
              </a:rPr>
              <a:t>phải</a:t>
            </a:r>
            <a:r>
              <a:rPr lang="en-GB" sz="3600" b="1" dirty="0">
                <a:latin typeface="Cambria" panose="02040503050406030204" pitchFamily="18" charset="0"/>
                <a:ea typeface="Cambria" panose="02040503050406030204" pitchFamily="18" charset="0"/>
              </a:rPr>
              <a:t> </a:t>
            </a:r>
            <a:r>
              <a:rPr lang="en-GB" sz="3600" b="1" dirty="0" err="1">
                <a:latin typeface="Cambria" panose="02040503050406030204" pitchFamily="18" charset="0"/>
                <a:ea typeface="Cambria" panose="02040503050406030204" pitchFamily="18" charset="0"/>
              </a:rPr>
              <a:t>bảo</a:t>
            </a:r>
            <a:r>
              <a:rPr lang="en-GB" sz="3600" b="1" dirty="0">
                <a:latin typeface="Cambria" panose="02040503050406030204" pitchFamily="18" charset="0"/>
                <a:ea typeface="Cambria" panose="02040503050406030204" pitchFamily="18" charset="0"/>
              </a:rPr>
              <a:t> </a:t>
            </a:r>
            <a:r>
              <a:rPr lang="en-GB" sz="3600" b="1" dirty="0" err="1">
                <a:latin typeface="Cambria" panose="02040503050406030204" pitchFamily="18" charset="0"/>
                <a:ea typeface="Cambria" panose="02040503050406030204" pitchFamily="18" charset="0"/>
              </a:rPr>
              <a:t>vệ</a:t>
            </a:r>
            <a:r>
              <a:rPr lang="en-GB" sz="3600" b="1" dirty="0">
                <a:latin typeface="Cambria" panose="02040503050406030204" pitchFamily="18" charset="0"/>
                <a:ea typeface="Cambria" panose="02040503050406030204" pitchFamily="18" charset="0"/>
              </a:rPr>
              <a:t> </a:t>
            </a:r>
            <a:r>
              <a:rPr lang="en-GB" sz="3600" b="1" dirty="0" err="1">
                <a:latin typeface="Cambria" panose="02040503050406030204" pitchFamily="18" charset="0"/>
                <a:ea typeface="Cambria" panose="02040503050406030204" pitchFamily="18" charset="0"/>
              </a:rPr>
              <a:t>cái</a:t>
            </a:r>
            <a:r>
              <a:rPr lang="en-GB" sz="3600" b="1" dirty="0">
                <a:latin typeface="Cambria" panose="02040503050406030204" pitchFamily="18" charset="0"/>
                <a:ea typeface="Cambria" panose="02040503050406030204" pitchFamily="18" charset="0"/>
              </a:rPr>
              <a:t> </a:t>
            </a:r>
            <a:r>
              <a:rPr lang="en-GB" sz="3600" b="1" dirty="0" err="1">
                <a:latin typeface="Cambria" panose="02040503050406030204" pitchFamily="18" charset="0"/>
                <a:ea typeface="Cambria" panose="02040503050406030204" pitchFamily="18" charset="0"/>
              </a:rPr>
              <a:t>đúng</a:t>
            </a:r>
            <a:r>
              <a:rPr lang="en-GB" sz="3600" b="1" dirty="0">
                <a:latin typeface="Cambria" panose="02040503050406030204" pitchFamily="18" charset="0"/>
                <a:ea typeface="Cambria" panose="02040503050406030204" pitchFamily="18" charset="0"/>
              </a:rPr>
              <a:t>, </a:t>
            </a:r>
            <a:r>
              <a:rPr lang="en-GB" sz="3600" b="1" dirty="0" err="1">
                <a:latin typeface="Cambria" panose="02040503050406030204" pitchFamily="18" charset="0"/>
                <a:ea typeface="Cambria" panose="02040503050406030204" pitchFamily="18" charset="0"/>
              </a:rPr>
              <a:t>cái</a:t>
            </a:r>
            <a:r>
              <a:rPr lang="en-GB" sz="3600" b="1" dirty="0">
                <a:latin typeface="Cambria" panose="02040503050406030204" pitchFamily="18" charset="0"/>
                <a:ea typeface="Cambria" panose="02040503050406030204" pitchFamily="18" charset="0"/>
              </a:rPr>
              <a:t> </a:t>
            </a:r>
            <a:r>
              <a:rPr lang="en-GB" sz="3600" b="1" dirty="0" err="1">
                <a:latin typeface="Cambria" panose="02040503050406030204" pitchFamily="18" charset="0"/>
                <a:ea typeface="Cambria" panose="02040503050406030204" pitchFamily="18" charset="0"/>
              </a:rPr>
              <a:t>tốt</a:t>
            </a:r>
            <a:r>
              <a:rPr lang="en-GB" sz="3600" b="1" dirty="0">
                <a:latin typeface="Cambria" panose="02040503050406030204" pitchFamily="18" charset="0"/>
                <a:ea typeface="Cambria" panose="02040503050406030204" pitchFamily="18" charset="0"/>
              </a:rPr>
              <a:t>.</a:t>
            </a:r>
          </a:p>
        </p:txBody>
      </p:sp>
      <p:sp>
        <p:nvSpPr>
          <p:cNvPr id="5" name="Rectangle 4"/>
          <p:cNvSpPr/>
          <p:nvPr/>
        </p:nvSpPr>
        <p:spPr>
          <a:xfrm>
            <a:off x="381000" y="1257300"/>
            <a:ext cx="17602200" cy="8463855"/>
          </a:xfrm>
          <a:prstGeom prst="rect">
            <a:avLst/>
          </a:prstGeom>
        </p:spPr>
        <p:txBody>
          <a:bodyPr wrap="square">
            <a:spAutoFit/>
          </a:bodyPr>
          <a:lstStyle/>
          <a:p>
            <a:pPr indent="360363" algn="just"/>
            <a:r>
              <a:rPr lang="en-GB" sz="3400" dirty="0" err="1">
                <a:latin typeface="Cambria" panose="02040503050406030204" pitchFamily="18" charset="0"/>
                <a:ea typeface="Cambria" panose="02040503050406030204" pitchFamily="18" charset="0"/>
              </a:rPr>
              <a:t>Đơn</a:t>
            </a:r>
            <a:r>
              <a:rPr lang="en-GB" sz="3400" dirty="0">
                <a:latin typeface="Cambria" panose="02040503050406030204" pitchFamily="18" charset="0"/>
                <a:ea typeface="Cambria" panose="02040503050406030204" pitchFamily="18" charset="0"/>
              </a:rPr>
              <a:t> </a:t>
            </a:r>
            <a:r>
              <a:rPr lang="en-GB" sz="3400" dirty="0" err="1">
                <a:latin typeface="Cambria" panose="02040503050406030204" pitchFamily="18" charset="0"/>
                <a:ea typeface="Cambria" panose="02040503050406030204" pitchFamily="18" charset="0"/>
              </a:rPr>
              <a:t>vị</a:t>
            </a:r>
            <a:r>
              <a:rPr lang="en-GB" sz="3400" dirty="0">
                <a:latin typeface="Cambria" panose="02040503050406030204" pitchFamily="18" charset="0"/>
                <a:ea typeface="Cambria" panose="02040503050406030204" pitchFamily="18" charset="0"/>
              </a:rPr>
              <a:t> </a:t>
            </a:r>
            <a:r>
              <a:rPr lang="en-GB" sz="3400" dirty="0" err="1">
                <a:latin typeface="Cambria" panose="02040503050406030204" pitchFamily="18" charset="0"/>
                <a:ea typeface="Cambria" panose="02040503050406030204" pitchFamily="18" charset="0"/>
              </a:rPr>
              <a:t>bảo</a:t>
            </a:r>
            <a:r>
              <a:rPr lang="en-GB" sz="3400" dirty="0">
                <a:latin typeface="Cambria" panose="02040503050406030204" pitchFamily="18" charset="0"/>
                <a:ea typeface="Cambria" panose="02040503050406030204" pitchFamily="18" charset="0"/>
              </a:rPr>
              <a:t> </a:t>
            </a:r>
            <a:r>
              <a:rPr lang="en-GB" sz="3400" dirty="0" err="1">
                <a:latin typeface="Cambria" panose="02040503050406030204" pitchFamily="18" charset="0"/>
                <a:ea typeface="Cambria" panose="02040503050406030204" pitchFamily="18" charset="0"/>
              </a:rPr>
              <a:t>vệ</a:t>
            </a:r>
            <a:r>
              <a:rPr lang="en-GB" sz="3400" dirty="0">
                <a:latin typeface="Cambria" panose="02040503050406030204" pitchFamily="18" charset="0"/>
                <a:ea typeface="Cambria" panose="02040503050406030204" pitchFamily="18" charset="0"/>
              </a:rPr>
              <a:t> </a:t>
            </a:r>
            <a:r>
              <a:rPr lang="en-GB" sz="3400" dirty="0" err="1">
                <a:latin typeface="Cambria" panose="02040503050406030204" pitchFamily="18" charset="0"/>
                <a:ea typeface="Cambria" panose="02040503050406030204" pitchFamily="18" charset="0"/>
              </a:rPr>
              <a:t>Bác</a:t>
            </a:r>
            <a:r>
              <a:rPr lang="en-GB" sz="3400" dirty="0">
                <a:latin typeface="Cambria" panose="02040503050406030204" pitchFamily="18" charset="0"/>
                <a:ea typeface="Cambria" panose="02040503050406030204" pitchFamily="18" charset="0"/>
              </a:rPr>
              <a:t> </a:t>
            </a:r>
            <a:r>
              <a:rPr lang="en-GB" sz="3400" dirty="0" err="1">
                <a:latin typeface="Cambria" panose="02040503050406030204" pitchFamily="18" charset="0"/>
                <a:ea typeface="Cambria" panose="02040503050406030204" pitchFamily="18" charset="0"/>
              </a:rPr>
              <a:t>Hồ</a:t>
            </a:r>
            <a:r>
              <a:rPr lang="en-GB" sz="3400" dirty="0">
                <a:latin typeface="Cambria" panose="02040503050406030204" pitchFamily="18" charset="0"/>
                <a:ea typeface="Cambria" panose="02040503050406030204" pitchFamily="18" charset="0"/>
              </a:rPr>
              <a:t> ở </a:t>
            </a:r>
            <a:r>
              <a:rPr lang="en-GB" sz="3400" dirty="0" err="1">
                <a:latin typeface="Cambria" panose="02040503050406030204" pitchFamily="18" charset="0"/>
                <a:ea typeface="Cambria" panose="02040503050406030204" pitchFamily="18" charset="0"/>
              </a:rPr>
              <a:t>chiến</a:t>
            </a:r>
            <a:r>
              <a:rPr lang="en-GB" sz="3400" dirty="0">
                <a:latin typeface="Cambria" panose="02040503050406030204" pitchFamily="18" charset="0"/>
                <a:ea typeface="Cambria" panose="02040503050406030204" pitchFamily="18" charset="0"/>
              </a:rPr>
              <a:t> </a:t>
            </a:r>
            <a:r>
              <a:rPr lang="en-GB" sz="3400" dirty="0" err="1">
                <a:latin typeface="Cambria" panose="02040503050406030204" pitchFamily="18" charset="0"/>
                <a:ea typeface="Cambria" panose="02040503050406030204" pitchFamily="18" charset="0"/>
              </a:rPr>
              <a:t>khu</a:t>
            </a:r>
            <a:r>
              <a:rPr lang="en-GB" sz="3400" dirty="0">
                <a:latin typeface="Cambria" panose="02040503050406030204" pitchFamily="18" charset="0"/>
                <a:ea typeface="Cambria" panose="02040503050406030204" pitchFamily="18" charset="0"/>
              </a:rPr>
              <a:t> </a:t>
            </a:r>
            <a:r>
              <a:rPr lang="en-GB" sz="3400" dirty="0" err="1">
                <a:latin typeface="Cambria" panose="02040503050406030204" pitchFamily="18" charset="0"/>
                <a:ea typeface="Cambria" panose="02040503050406030204" pitchFamily="18" charset="0"/>
              </a:rPr>
              <a:t>có</a:t>
            </a:r>
            <a:r>
              <a:rPr lang="en-GB" sz="3400" dirty="0">
                <a:latin typeface="Cambria" panose="02040503050406030204" pitchFamily="18" charset="0"/>
                <a:ea typeface="Cambria" panose="02040503050406030204" pitchFamily="18" charset="0"/>
              </a:rPr>
              <a:t> </a:t>
            </a:r>
            <a:r>
              <a:rPr lang="en-GB" sz="3400" dirty="0" err="1">
                <a:latin typeface="Cambria" panose="02040503050406030204" pitchFamily="18" charset="0"/>
                <a:ea typeface="Cambria" panose="02040503050406030204" pitchFamily="18" charset="0"/>
              </a:rPr>
              <a:t>thêm</a:t>
            </a:r>
            <a:r>
              <a:rPr lang="en-GB" sz="3400" dirty="0">
                <a:latin typeface="Cambria" panose="02040503050406030204" pitchFamily="18" charset="0"/>
                <a:ea typeface="Cambria" panose="02040503050406030204" pitchFamily="18" charset="0"/>
              </a:rPr>
              <a:t> </a:t>
            </a:r>
            <a:r>
              <a:rPr lang="en-GB" sz="3400" dirty="0" err="1">
                <a:latin typeface="Cambria" panose="02040503050406030204" pitchFamily="18" charset="0"/>
                <a:ea typeface="Cambria" panose="02040503050406030204" pitchFamily="18" charset="0"/>
              </a:rPr>
              <a:t>một</a:t>
            </a:r>
            <a:r>
              <a:rPr lang="en-GB" sz="3400" dirty="0">
                <a:latin typeface="Cambria" panose="02040503050406030204" pitchFamily="18" charset="0"/>
                <a:ea typeface="Cambria" panose="02040503050406030204" pitchFamily="18" charset="0"/>
              </a:rPr>
              <a:t> </a:t>
            </a:r>
            <a:r>
              <a:rPr lang="en-GB" sz="3400" dirty="0" err="1">
                <a:latin typeface="Cambria" panose="02040503050406030204" pitchFamily="18" charset="0"/>
                <a:ea typeface="Cambria" panose="02040503050406030204" pitchFamily="18" charset="0"/>
              </a:rPr>
              <a:t>chiến</a:t>
            </a:r>
            <a:r>
              <a:rPr lang="en-GB" sz="3400" dirty="0">
                <a:latin typeface="Cambria" panose="02040503050406030204" pitchFamily="18" charset="0"/>
                <a:ea typeface="Cambria" panose="02040503050406030204" pitchFamily="18" charset="0"/>
              </a:rPr>
              <a:t> </a:t>
            </a:r>
            <a:r>
              <a:rPr lang="en-GB" sz="3400" dirty="0" err="1">
                <a:latin typeface="Cambria" panose="02040503050406030204" pitchFamily="18" charset="0"/>
                <a:ea typeface="Cambria" panose="02040503050406030204" pitchFamily="18" charset="0"/>
              </a:rPr>
              <a:t>sĩ</a:t>
            </a:r>
            <a:r>
              <a:rPr lang="en-GB" sz="3400" dirty="0">
                <a:latin typeface="Cambria" panose="02040503050406030204" pitchFamily="18" charset="0"/>
                <a:ea typeface="Cambria" panose="02040503050406030204" pitchFamily="18" charset="0"/>
              </a:rPr>
              <a:t> </a:t>
            </a:r>
            <a:r>
              <a:rPr lang="en-GB" sz="3400" dirty="0" err="1">
                <a:latin typeface="Cambria" panose="02040503050406030204" pitchFamily="18" charset="0"/>
                <a:ea typeface="Cambria" panose="02040503050406030204" pitchFamily="18" charset="0"/>
              </a:rPr>
              <a:t>mới</a:t>
            </a:r>
            <a:r>
              <a:rPr lang="en-GB" sz="3400" dirty="0">
                <a:latin typeface="Cambria" panose="02040503050406030204" pitchFamily="18" charset="0"/>
                <a:ea typeface="Cambria" panose="02040503050406030204" pitchFamily="18" charset="0"/>
              </a:rPr>
              <a:t>. </a:t>
            </a:r>
            <a:r>
              <a:rPr lang="en-GB" sz="3400" dirty="0" err="1">
                <a:latin typeface="Cambria" panose="02040503050406030204" pitchFamily="18" charset="0"/>
                <a:ea typeface="Cambria" panose="02040503050406030204" pitchFamily="18" charset="0"/>
              </a:rPr>
              <a:t>Đó</a:t>
            </a:r>
            <a:r>
              <a:rPr lang="en-GB" sz="3400" dirty="0">
                <a:latin typeface="Cambria" panose="02040503050406030204" pitchFamily="18" charset="0"/>
                <a:ea typeface="Cambria" panose="02040503050406030204" pitchFamily="18" charset="0"/>
              </a:rPr>
              <a:t> </a:t>
            </a:r>
            <a:r>
              <a:rPr lang="en-GB" sz="3400" dirty="0" err="1">
                <a:latin typeface="Cambria" panose="02040503050406030204" pitchFamily="18" charset="0"/>
                <a:ea typeface="Cambria" panose="02040503050406030204" pitchFamily="18" charset="0"/>
              </a:rPr>
              <a:t>là</a:t>
            </a:r>
            <a:r>
              <a:rPr lang="en-GB" sz="3400" dirty="0">
                <a:latin typeface="Cambria" panose="02040503050406030204" pitchFamily="18" charset="0"/>
                <a:ea typeface="Cambria" panose="02040503050406030204" pitchFamily="18" charset="0"/>
              </a:rPr>
              <a:t> </a:t>
            </a:r>
            <a:r>
              <a:rPr lang="en-GB" sz="3400" dirty="0" err="1">
                <a:latin typeface="Cambria" panose="02040503050406030204" pitchFamily="18" charset="0"/>
                <a:ea typeface="Cambria" panose="02040503050406030204" pitchFamily="18" charset="0"/>
              </a:rPr>
              <a:t>Lí</a:t>
            </a:r>
            <a:r>
              <a:rPr lang="en-GB" sz="3400" dirty="0">
                <a:latin typeface="Cambria" panose="02040503050406030204" pitchFamily="18" charset="0"/>
                <a:ea typeface="Cambria" panose="02040503050406030204" pitchFamily="18" charset="0"/>
              </a:rPr>
              <a:t> </a:t>
            </a:r>
            <a:r>
              <a:rPr lang="en-GB" sz="3400" dirty="0" err="1">
                <a:latin typeface="Cambria" panose="02040503050406030204" pitchFamily="18" charset="0"/>
                <a:ea typeface="Cambria" panose="02040503050406030204" pitchFamily="18" charset="0"/>
              </a:rPr>
              <a:t>Phúc</a:t>
            </a:r>
            <a:r>
              <a:rPr lang="en-GB" sz="3400" dirty="0">
                <a:latin typeface="Cambria" panose="02040503050406030204" pitchFamily="18" charset="0"/>
                <a:ea typeface="Cambria" panose="02040503050406030204" pitchFamily="18" charset="0"/>
              </a:rPr>
              <a:t> </a:t>
            </a:r>
            <a:r>
              <a:rPr lang="en-GB" sz="3400" dirty="0" err="1">
                <a:latin typeface="Cambria" panose="02040503050406030204" pitchFamily="18" charset="0"/>
                <a:ea typeface="Cambria" panose="02040503050406030204" pitchFamily="18" charset="0"/>
              </a:rPr>
              <a:t>Nha</a:t>
            </a:r>
            <a:r>
              <a:rPr lang="en-GB" sz="3400" dirty="0">
                <a:latin typeface="Cambria" panose="02040503050406030204" pitchFamily="18" charset="0"/>
                <a:ea typeface="Cambria" panose="02040503050406030204" pitchFamily="18" charset="0"/>
              </a:rPr>
              <a:t>, </a:t>
            </a:r>
            <a:r>
              <a:rPr lang="en-GB" sz="3400" dirty="0" err="1">
                <a:latin typeface="Cambria" panose="02040503050406030204" pitchFamily="18" charset="0"/>
                <a:ea typeface="Cambria" panose="02040503050406030204" pitchFamily="18" charset="0"/>
              </a:rPr>
              <a:t>người</a:t>
            </a:r>
            <a:r>
              <a:rPr lang="en-GB" sz="3400" dirty="0">
                <a:latin typeface="Cambria" panose="02040503050406030204" pitchFamily="18" charset="0"/>
                <a:ea typeface="Cambria" panose="02040503050406030204" pitchFamily="18" charset="0"/>
              </a:rPr>
              <a:t> </a:t>
            </a:r>
            <a:r>
              <a:rPr lang="en-GB" sz="3400" dirty="0" err="1">
                <a:latin typeface="Cambria" panose="02040503050406030204" pitchFamily="18" charset="0"/>
                <a:ea typeface="Cambria" panose="02040503050406030204" pitchFamily="18" charset="0"/>
              </a:rPr>
              <a:t>dân</a:t>
            </a:r>
            <a:r>
              <a:rPr lang="en-GB" sz="3400" dirty="0">
                <a:latin typeface="Cambria" panose="02040503050406030204" pitchFamily="18" charset="0"/>
                <a:ea typeface="Cambria" panose="02040503050406030204" pitchFamily="18" charset="0"/>
              </a:rPr>
              <a:t> </a:t>
            </a:r>
            <a:r>
              <a:rPr lang="en-GB" sz="3400" dirty="0" err="1">
                <a:latin typeface="Cambria" panose="02040503050406030204" pitchFamily="18" charset="0"/>
                <a:ea typeface="Cambria" panose="02040503050406030204" pitchFamily="18" charset="0"/>
              </a:rPr>
              <a:t>tộc</a:t>
            </a:r>
            <a:r>
              <a:rPr lang="en-GB" sz="3400" dirty="0">
                <a:latin typeface="Cambria" panose="02040503050406030204" pitchFamily="18" charset="0"/>
                <a:ea typeface="Cambria" panose="02040503050406030204" pitchFamily="18" charset="0"/>
              </a:rPr>
              <a:t> </a:t>
            </a:r>
            <a:r>
              <a:rPr lang="en-GB" sz="3400" dirty="0" err="1">
                <a:latin typeface="Cambria" panose="02040503050406030204" pitchFamily="18" charset="0"/>
                <a:ea typeface="Cambria" panose="02040503050406030204" pitchFamily="18" charset="0"/>
              </a:rPr>
              <a:t>Sán</a:t>
            </a:r>
            <a:r>
              <a:rPr lang="en-GB" sz="3400" dirty="0">
                <a:latin typeface="Cambria" panose="02040503050406030204" pitchFamily="18" charset="0"/>
                <a:ea typeface="Cambria" panose="02040503050406030204" pitchFamily="18" charset="0"/>
              </a:rPr>
              <a:t> </a:t>
            </a:r>
            <a:r>
              <a:rPr lang="en-GB" sz="3400" dirty="0" err="1">
                <a:latin typeface="Cambria" panose="02040503050406030204" pitchFamily="18" charset="0"/>
                <a:ea typeface="Cambria" panose="02040503050406030204" pitchFamily="18" charset="0"/>
              </a:rPr>
              <a:t>Chỉ</a:t>
            </a:r>
            <a:r>
              <a:rPr lang="en-GB" sz="3400" dirty="0">
                <a:latin typeface="Cambria" panose="02040503050406030204" pitchFamily="18" charset="0"/>
                <a:ea typeface="Cambria" panose="02040503050406030204" pitchFamily="18" charset="0"/>
              </a:rPr>
              <a:t>.</a:t>
            </a:r>
          </a:p>
          <a:p>
            <a:pPr indent="360363" algn="just"/>
            <a:r>
              <a:rPr lang="en-GB" sz="3400" dirty="0" err="1">
                <a:latin typeface="Cambria" panose="02040503050406030204" pitchFamily="18" charset="0"/>
                <a:ea typeface="Cambria" panose="02040503050406030204" pitchFamily="18" charset="0"/>
              </a:rPr>
              <a:t>Ngày</a:t>
            </a:r>
            <a:r>
              <a:rPr lang="en-GB" sz="3400" dirty="0">
                <a:latin typeface="Cambria" panose="02040503050406030204" pitchFamily="18" charset="0"/>
                <a:ea typeface="Cambria" panose="02040503050406030204" pitchFamily="18" charset="0"/>
              </a:rPr>
              <a:t> </a:t>
            </a:r>
            <a:r>
              <a:rPr lang="en-GB" sz="3400" dirty="0" err="1">
                <a:latin typeface="Cambria" panose="02040503050406030204" pitchFamily="18" charset="0"/>
                <a:ea typeface="Cambria" panose="02040503050406030204" pitchFamily="18" charset="0"/>
              </a:rPr>
              <a:t>đầu</a:t>
            </a:r>
            <a:r>
              <a:rPr lang="en-GB" sz="3400" dirty="0">
                <a:latin typeface="Cambria" panose="02040503050406030204" pitchFamily="18" charset="0"/>
                <a:ea typeface="Cambria" panose="02040503050406030204" pitchFamily="18" charset="0"/>
              </a:rPr>
              <a:t> </a:t>
            </a:r>
            <a:r>
              <a:rPr lang="en-GB" sz="3400" dirty="0" err="1">
                <a:latin typeface="Cambria" panose="02040503050406030204" pitchFamily="18" charset="0"/>
                <a:ea typeface="Cambria" panose="02040503050406030204" pitchFamily="18" charset="0"/>
              </a:rPr>
              <a:t>đứng</a:t>
            </a:r>
            <a:r>
              <a:rPr lang="en-GB" sz="3400" dirty="0">
                <a:latin typeface="Cambria" panose="02040503050406030204" pitchFamily="18" charset="0"/>
                <a:ea typeface="Cambria" panose="02040503050406030204" pitchFamily="18" charset="0"/>
              </a:rPr>
              <a:t> </a:t>
            </a:r>
            <a:r>
              <a:rPr lang="en-GB" sz="3400" dirty="0" err="1">
                <a:latin typeface="Cambria" panose="02040503050406030204" pitchFamily="18" charset="0"/>
                <a:ea typeface="Cambria" panose="02040503050406030204" pitchFamily="18" charset="0"/>
              </a:rPr>
              <a:t>gác</a:t>
            </a:r>
            <a:r>
              <a:rPr lang="en-GB" sz="3400" dirty="0">
                <a:latin typeface="Cambria" panose="02040503050406030204" pitchFamily="18" charset="0"/>
                <a:ea typeface="Cambria" panose="02040503050406030204" pitchFamily="18" charset="0"/>
              </a:rPr>
              <a:t> </a:t>
            </a:r>
            <a:r>
              <a:rPr lang="en-GB" sz="3400" dirty="0" err="1">
                <a:latin typeface="Cambria" panose="02040503050406030204" pitchFamily="18" charset="0"/>
                <a:ea typeface="Cambria" panose="02040503050406030204" pitchFamily="18" charset="0"/>
              </a:rPr>
              <a:t>trước</a:t>
            </a:r>
            <a:r>
              <a:rPr lang="en-GB" sz="3400" dirty="0">
                <a:latin typeface="Cambria" panose="02040503050406030204" pitchFamily="18" charset="0"/>
                <a:ea typeface="Cambria" panose="02040503050406030204" pitchFamily="18" charset="0"/>
              </a:rPr>
              <a:t> </a:t>
            </a:r>
            <a:r>
              <a:rPr lang="en-GB" sz="3400" dirty="0" err="1">
                <a:latin typeface="Cambria" panose="02040503050406030204" pitchFamily="18" charset="0"/>
                <a:ea typeface="Cambria" panose="02040503050406030204" pitchFamily="18" charset="0"/>
              </a:rPr>
              <a:t>nhà</a:t>
            </a:r>
            <a:r>
              <a:rPr lang="en-GB" sz="3400" dirty="0">
                <a:latin typeface="Cambria" panose="02040503050406030204" pitchFamily="18" charset="0"/>
                <a:ea typeface="Cambria" panose="02040503050406030204" pitchFamily="18" charset="0"/>
              </a:rPr>
              <a:t> </a:t>
            </a:r>
            <a:r>
              <a:rPr lang="en-GB" sz="3400" dirty="0" err="1">
                <a:latin typeface="Cambria" panose="02040503050406030204" pitchFamily="18" charset="0"/>
                <a:ea typeface="Cambria" panose="02040503050406030204" pitchFamily="18" charset="0"/>
              </a:rPr>
              <a:t>Bác</a:t>
            </a:r>
            <a:r>
              <a:rPr lang="en-GB" sz="3400" dirty="0">
                <a:latin typeface="Cambria" panose="02040503050406030204" pitchFamily="18" charset="0"/>
                <a:ea typeface="Cambria" panose="02040503050406030204" pitchFamily="18" charset="0"/>
              </a:rPr>
              <a:t>, </a:t>
            </a:r>
            <a:r>
              <a:rPr lang="en-GB" sz="3400" dirty="0" err="1">
                <a:latin typeface="Cambria" panose="02040503050406030204" pitchFamily="18" charset="0"/>
                <a:ea typeface="Cambria" panose="02040503050406030204" pitchFamily="18" charset="0"/>
              </a:rPr>
              <a:t>Nha</a:t>
            </a:r>
            <a:r>
              <a:rPr lang="en-GB" sz="3400" dirty="0">
                <a:latin typeface="Cambria" panose="02040503050406030204" pitchFamily="18" charset="0"/>
                <a:ea typeface="Cambria" panose="02040503050406030204" pitchFamily="18" charset="0"/>
              </a:rPr>
              <a:t> </a:t>
            </a:r>
            <a:r>
              <a:rPr lang="en-GB" sz="3400" dirty="0" err="1">
                <a:latin typeface="Cambria" panose="02040503050406030204" pitchFamily="18" charset="0"/>
                <a:ea typeface="Cambria" panose="02040503050406030204" pitchFamily="18" charset="0"/>
              </a:rPr>
              <a:t>vừa</a:t>
            </a:r>
            <a:r>
              <a:rPr lang="en-GB" sz="3400" dirty="0">
                <a:latin typeface="Cambria" panose="02040503050406030204" pitchFamily="18" charset="0"/>
                <a:ea typeface="Cambria" panose="02040503050406030204" pitchFamily="18" charset="0"/>
              </a:rPr>
              <a:t> </a:t>
            </a:r>
            <a:r>
              <a:rPr lang="en-GB" sz="3400" dirty="0" err="1">
                <a:latin typeface="Cambria" panose="02040503050406030204" pitchFamily="18" charset="0"/>
                <a:ea typeface="Cambria" panose="02040503050406030204" pitchFamily="18" charset="0"/>
              </a:rPr>
              <a:t>tự</a:t>
            </a:r>
            <a:r>
              <a:rPr lang="en-GB" sz="3400" dirty="0">
                <a:latin typeface="Cambria" panose="02040503050406030204" pitchFamily="18" charset="0"/>
                <a:ea typeface="Cambria" panose="02040503050406030204" pitchFamily="18" charset="0"/>
              </a:rPr>
              <a:t> </a:t>
            </a:r>
            <a:r>
              <a:rPr lang="en-GB" sz="3400" dirty="0" err="1">
                <a:latin typeface="Cambria" panose="02040503050406030204" pitchFamily="18" charset="0"/>
                <a:ea typeface="Cambria" panose="02040503050406030204" pitchFamily="18" charset="0"/>
              </a:rPr>
              <a:t>hào</a:t>
            </a:r>
            <a:r>
              <a:rPr lang="en-GB" sz="3400" dirty="0">
                <a:latin typeface="Cambria" panose="02040503050406030204" pitchFamily="18" charset="0"/>
                <a:ea typeface="Cambria" panose="02040503050406030204" pitchFamily="18" charset="0"/>
              </a:rPr>
              <a:t>, </a:t>
            </a:r>
            <a:r>
              <a:rPr lang="en-GB" sz="3400" dirty="0" err="1">
                <a:latin typeface="Cambria" panose="02040503050406030204" pitchFamily="18" charset="0"/>
                <a:ea typeface="Cambria" panose="02040503050406030204" pitchFamily="18" charset="0"/>
              </a:rPr>
              <a:t>vừa</a:t>
            </a:r>
            <a:r>
              <a:rPr lang="en-GB" sz="3400" dirty="0">
                <a:latin typeface="Cambria" panose="02040503050406030204" pitchFamily="18" charset="0"/>
                <a:ea typeface="Cambria" panose="02040503050406030204" pitchFamily="18" charset="0"/>
              </a:rPr>
              <a:t> lo. </a:t>
            </a:r>
            <a:r>
              <a:rPr lang="en-GB" sz="3400" dirty="0" err="1">
                <a:latin typeface="Cambria" panose="02040503050406030204" pitchFamily="18" charset="0"/>
                <a:ea typeface="Cambria" panose="02040503050406030204" pitchFamily="18" charset="0"/>
              </a:rPr>
              <a:t>Anh</a:t>
            </a:r>
            <a:r>
              <a:rPr lang="en-GB" sz="3400" dirty="0">
                <a:latin typeface="Cambria" panose="02040503050406030204" pitchFamily="18" charset="0"/>
                <a:ea typeface="Cambria" panose="02040503050406030204" pitchFamily="18" charset="0"/>
              </a:rPr>
              <a:t> </a:t>
            </a:r>
            <a:r>
              <a:rPr lang="en-GB" sz="3400" dirty="0" err="1">
                <a:latin typeface="Cambria" panose="02040503050406030204" pitchFamily="18" charset="0"/>
                <a:ea typeface="Cambria" panose="02040503050406030204" pitchFamily="18" charset="0"/>
              </a:rPr>
              <a:t>chăm</a:t>
            </a:r>
            <a:r>
              <a:rPr lang="en-GB" sz="3400" dirty="0">
                <a:latin typeface="Cambria" panose="02040503050406030204" pitchFamily="18" charset="0"/>
                <a:ea typeface="Cambria" panose="02040503050406030204" pitchFamily="18" charset="0"/>
              </a:rPr>
              <a:t> </a:t>
            </a:r>
            <a:r>
              <a:rPr lang="en-GB" sz="3400" dirty="0" err="1">
                <a:latin typeface="Cambria" panose="02040503050406030204" pitchFamily="18" charset="0"/>
                <a:ea typeface="Cambria" panose="02040503050406030204" pitchFamily="18" charset="0"/>
              </a:rPr>
              <a:t>chú</a:t>
            </a:r>
            <a:r>
              <a:rPr lang="en-GB" sz="3400" dirty="0">
                <a:latin typeface="Cambria" panose="02040503050406030204" pitchFamily="18" charset="0"/>
                <a:ea typeface="Cambria" panose="02040503050406030204" pitchFamily="18" charset="0"/>
              </a:rPr>
              <a:t> </a:t>
            </a:r>
            <a:r>
              <a:rPr lang="en-GB" sz="3400" dirty="0" err="1">
                <a:latin typeface="Cambria" panose="02040503050406030204" pitchFamily="18" charset="0"/>
                <a:ea typeface="Cambria" panose="02040503050406030204" pitchFamily="18" charset="0"/>
              </a:rPr>
              <a:t>nhìn</a:t>
            </a:r>
            <a:r>
              <a:rPr lang="en-GB" sz="3400" dirty="0">
                <a:latin typeface="Cambria" panose="02040503050406030204" pitchFamily="18" charset="0"/>
                <a:ea typeface="Cambria" panose="02040503050406030204" pitchFamily="18" charset="0"/>
              </a:rPr>
              <a:t> con </a:t>
            </a:r>
            <a:r>
              <a:rPr lang="en-GB" sz="3400" dirty="0" err="1">
                <a:latin typeface="Cambria" panose="02040503050406030204" pitchFamily="18" charset="0"/>
                <a:ea typeface="Cambria" panose="02040503050406030204" pitchFamily="18" charset="0"/>
              </a:rPr>
              <a:t>đường</a:t>
            </a:r>
            <a:r>
              <a:rPr lang="en-GB" sz="3400" dirty="0">
                <a:latin typeface="Cambria" panose="02040503050406030204" pitchFamily="18" charset="0"/>
                <a:ea typeface="Cambria" panose="02040503050406030204" pitchFamily="18" charset="0"/>
              </a:rPr>
              <a:t> </a:t>
            </a:r>
            <a:r>
              <a:rPr lang="en-GB" sz="3400" dirty="0" err="1">
                <a:latin typeface="Cambria" panose="02040503050406030204" pitchFamily="18" charset="0"/>
                <a:ea typeface="Cambria" panose="02040503050406030204" pitchFamily="18" charset="0"/>
              </a:rPr>
              <a:t>dẫn</a:t>
            </a:r>
            <a:r>
              <a:rPr lang="en-GB" sz="3400" dirty="0">
                <a:latin typeface="Cambria" panose="02040503050406030204" pitchFamily="18" charset="0"/>
                <a:ea typeface="Cambria" panose="02040503050406030204" pitchFamily="18" charset="0"/>
              </a:rPr>
              <a:t> </a:t>
            </a:r>
            <a:r>
              <a:rPr lang="en-GB" sz="3400" dirty="0" err="1">
                <a:latin typeface="Cambria" panose="02040503050406030204" pitchFamily="18" charset="0"/>
                <a:ea typeface="Cambria" panose="02040503050406030204" pitchFamily="18" charset="0"/>
              </a:rPr>
              <a:t>vào</a:t>
            </a:r>
            <a:r>
              <a:rPr lang="en-GB" sz="3400" dirty="0">
                <a:latin typeface="Cambria" panose="02040503050406030204" pitchFamily="18" charset="0"/>
                <a:ea typeface="Cambria" panose="02040503050406030204" pitchFamily="18" charset="0"/>
              </a:rPr>
              <a:t> </a:t>
            </a:r>
            <a:r>
              <a:rPr lang="en-GB" sz="3400" dirty="0" err="1">
                <a:latin typeface="Cambria" panose="02040503050406030204" pitchFamily="18" charset="0"/>
                <a:ea typeface="Cambria" panose="02040503050406030204" pitchFamily="18" charset="0"/>
              </a:rPr>
              <a:t>vọng</a:t>
            </a:r>
            <a:r>
              <a:rPr lang="en-GB" sz="3400" dirty="0">
                <a:latin typeface="Cambria" panose="02040503050406030204" pitchFamily="18" charset="0"/>
                <a:ea typeface="Cambria" panose="02040503050406030204" pitchFamily="18" charset="0"/>
              </a:rPr>
              <a:t> </a:t>
            </a:r>
            <a:r>
              <a:rPr lang="en-GB" sz="3400" dirty="0" err="1">
                <a:latin typeface="Cambria" panose="02040503050406030204" pitchFamily="18" charset="0"/>
                <a:ea typeface="Cambria" panose="02040503050406030204" pitchFamily="18" charset="0"/>
              </a:rPr>
              <a:t>gác</a:t>
            </a:r>
            <a:r>
              <a:rPr lang="en-GB" sz="3400" dirty="0">
                <a:latin typeface="Cambria" panose="02040503050406030204" pitchFamily="18" charset="0"/>
                <a:ea typeface="Cambria" panose="02040503050406030204" pitchFamily="18" charset="0"/>
              </a:rPr>
              <a:t>. </a:t>
            </a:r>
            <a:r>
              <a:rPr lang="en-GB" sz="3400" dirty="0" err="1">
                <a:latin typeface="Cambria" panose="02040503050406030204" pitchFamily="18" charset="0"/>
                <a:ea typeface="Cambria" panose="02040503050406030204" pitchFamily="18" charset="0"/>
              </a:rPr>
              <a:t>Đang</a:t>
            </a:r>
            <a:r>
              <a:rPr lang="en-GB" sz="3400" dirty="0">
                <a:latin typeface="Cambria" panose="02040503050406030204" pitchFamily="18" charset="0"/>
                <a:ea typeface="Cambria" panose="02040503050406030204" pitchFamily="18" charset="0"/>
              </a:rPr>
              <a:t> </a:t>
            </a:r>
            <a:r>
              <a:rPr lang="en-GB" sz="3400" dirty="0" err="1">
                <a:latin typeface="Cambria" panose="02040503050406030204" pitchFamily="18" charset="0"/>
                <a:ea typeface="Cambria" panose="02040503050406030204" pitchFamily="18" charset="0"/>
              </a:rPr>
              <a:t>quan</a:t>
            </a:r>
            <a:r>
              <a:rPr lang="en-GB" sz="3400" dirty="0">
                <a:latin typeface="Cambria" panose="02040503050406030204" pitchFamily="18" charset="0"/>
                <a:ea typeface="Cambria" panose="02040503050406030204" pitchFamily="18" charset="0"/>
              </a:rPr>
              <a:t> </a:t>
            </a:r>
            <a:r>
              <a:rPr lang="en-GB" sz="3400" dirty="0" err="1">
                <a:latin typeface="Cambria" panose="02040503050406030204" pitchFamily="18" charset="0"/>
                <a:ea typeface="Cambria" panose="02040503050406030204" pitchFamily="18" charset="0"/>
              </a:rPr>
              <a:t>sát</a:t>
            </a:r>
            <a:r>
              <a:rPr lang="en-GB" sz="3400" dirty="0">
                <a:latin typeface="Cambria" panose="02040503050406030204" pitchFamily="18" charset="0"/>
                <a:ea typeface="Cambria" panose="02040503050406030204" pitchFamily="18" charset="0"/>
              </a:rPr>
              <a:t>, </a:t>
            </a:r>
            <a:r>
              <a:rPr lang="en-GB" sz="3400" dirty="0" err="1">
                <a:latin typeface="Cambria" panose="02040503050406030204" pitchFamily="18" charset="0"/>
                <a:ea typeface="Cambria" panose="02040503050406030204" pitchFamily="18" charset="0"/>
              </a:rPr>
              <a:t>bỗng</a:t>
            </a:r>
            <a:r>
              <a:rPr lang="en-GB" sz="3400" dirty="0">
                <a:latin typeface="Cambria" panose="02040503050406030204" pitchFamily="18" charset="0"/>
                <a:ea typeface="Cambria" panose="02040503050406030204" pitchFamily="18" charset="0"/>
              </a:rPr>
              <a:t> </a:t>
            </a:r>
            <a:r>
              <a:rPr lang="en-GB" sz="3400" dirty="0" err="1">
                <a:latin typeface="Cambria" panose="02040503050406030204" pitchFamily="18" charset="0"/>
                <a:ea typeface="Cambria" panose="02040503050406030204" pitchFamily="18" charset="0"/>
              </a:rPr>
              <a:t>anh</a:t>
            </a:r>
            <a:r>
              <a:rPr lang="en-GB" sz="3400" dirty="0">
                <a:latin typeface="Cambria" panose="02040503050406030204" pitchFamily="18" charset="0"/>
                <a:ea typeface="Cambria" panose="02040503050406030204" pitchFamily="18" charset="0"/>
              </a:rPr>
              <a:t> </a:t>
            </a:r>
            <a:r>
              <a:rPr lang="en-GB" sz="3400" dirty="0" err="1">
                <a:latin typeface="Cambria" panose="02040503050406030204" pitchFamily="18" charset="0"/>
                <a:ea typeface="Cambria" panose="02040503050406030204" pitchFamily="18" charset="0"/>
              </a:rPr>
              <a:t>thấy</a:t>
            </a:r>
            <a:r>
              <a:rPr lang="en-GB" sz="3400" dirty="0">
                <a:latin typeface="Cambria" panose="02040503050406030204" pitchFamily="18" charset="0"/>
                <a:ea typeface="Cambria" panose="02040503050406030204" pitchFamily="18" charset="0"/>
              </a:rPr>
              <a:t> </a:t>
            </a:r>
            <a:r>
              <a:rPr lang="en-GB" sz="3400" dirty="0" err="1">
                <a:latin typeface="Cambria" panose="02040503050406030204" pitchFamily="18" charset="0"/>
                <a:ea typeface="Cambria" panose="02040503050406030204" pitchFamily="18" charset="0"/>
              </a:rPr>
              <a:t>từ</a:t>
            </a:r>
            <a:r>
              <a:rPr lang="en-GB" sz="3400" dirty="0">
                <a:latin typeface="Cambria" panose="02040503050406030204" pitchFamily="18" charset="0"/>
                <a:ea typeface="Cambria" panose="02040503050406030204" pitchFamily="18" charset="0"/>
              </a:rPr>
              <a:t> </a:t>
            </a:r>
            <a:r>
              <a:rPr lang="en-GB" sz="3400" dirty="0" err="1">
                <a:latin typeface="Cambria" panose="02040503050406030204" pitchFamily="18" charset="0"/>
                <a:ea typeface="Cambria" panose="02040503050406030204" pitchFamily="18" charset="0"/>
              </a:rPr>
              <a:t>xa</a:t>
            </a:r>
            <a:r>
              <a:rPr lang="en-GB" sz="3400" dirty="0">
                <a:latin typeface="Cambria" panose="02040503050406030204" pitchFamily="18" charset="0"/>
                <a:ea typeface="Cambria" panose="02040503050406030204" pitchFamily="18" charset="0"/>
              </a:rPr>
              <a:t> </a:t>
            </a:r>
            <a:r>
              <a:rPr lang="en-GB" sz="3400" dirty="0" err="1">
                <a:latin typeface="Cambria" panose="02040503050406030204" pitchFamily="18" charset="0"/>
                <a:ea typeface="Cambria" panose="02040503050406030204" pitchFamily="18" charset="0"/>
              </a:rPr>
              <a:t>một</a:t>
            </a:r>
            <a:r>
              <a:rPr lang="en-GB" sz="3400" dirty="0">
                <a:latin typeface="Cambria" panose="02040503050406030204" pitchFamily="18" charset="0"/>
                <a:ea typeface="Cambria" panose="02040503050406030204" pitchFamily="18" charset="0"/>
              </a:rPr>
              <a:t> </a:t>
            </a:r>
            <a:r>
              <a:rPr lang="en-GB" sz="3400" dirty="0" err="1">
                <a:latin typeface="Cambria" panose="02040503050406030204" pitchFamily="18" charset="0"/>
                <a:ea typeface="Cambria" panose="02040503050406030204" pitchFamily="18" charset="0"/>
              </a:rPr>
              <a:t>cụ</a:t>
            </a:r>
            <a:r>
              <a:rPr lang="en-GB" sz="3400" dirty="0">
                <a:latin typeface="Cambria" panose="02040503050406030204" pitchFamily="18" charset="0"/>
                <a:ea typeface="Cambria" panose="02040503050406030204" pitchFamily="18" charset="0"/>
              </a:rPr>
              <a:t> </a:t>
            </a:r>
            <a:r>
              <a:rPr lang="en-GB" sz="3400" dirty="0" err="1">
                <a:latin typeface="Cambria" panose="02040503050406030204" pitchFamily="18" charset="0"/>
                <a:ea typeface="Cambria" panose="02040503050406030204" pitchFamily="18" charset="0"/>
              </a:rPr>
              <a:t>già</a:t>
            </a:r>
            <a:r>
              <a:rPr lang="en-GB" sz="3400" dirty="0">
                <a:latin typeface="Cambria" panose="02040503050406030204" pitchFamily="18" charset="0"/>
                <a:ea typeface="Cambria" panose="02040503050406030204" pitchFamily="18" charset="0"/>
              </a:rPr>
              <a:t> </a:t>
            </a:r>
            <a:r>
              <a:rPr lang="en-GB" sz="3400" dirty="0" err="1">
                <a:latin typeface="Cambria" panose="02040503050406030204" pitchFamily="18" charset="0"/>
                <a:ea typeface="Cambria" panose="02040503050406030204" pitchFamily="18" charset="0"/>
              </a:rPr>
              <a:t>cao</a:t>
            </a:r>
            <a:r>
              <a:rPr lang="en-GB" sz="3400" dirty="0">
                <a:latin typeface="Cambria" panose="02040503050406030204" pitchFamily="18" charset="0"/>
                <a:ea typeface="Cambria" panose="02040503050406030204" pitchFamily="18" charset="0"/>
              </a:rPr>
              <a:t> </a:t>
            </a:r>
            <a:r>
              <a:rPr lang="en-GB" sz="3400" dirty="0" err="1">
                <a:latin typeface="Cambria" panose="02040503050406030204" pitchFamily="18" charset="0"/>
                <a:ea typeface="Cambria" panose="02040503050406030204" pitchFamily="18" charset="0"/>
              </a:rPr>
              <a:t>gầy</a:t>
            </a:r>
            <a:r>
              <a:rPr lang="en-GB" sz="3400" dirty="0">
                <a:latin typeface="Cambria" panose="02040503050406030204" pitchFamily="18" charset="0"/>
                <a:ea typeface="Cambria" panose="02040503050406030204" pitchFamily="18" charset="0"/>
              </a:rPr>
              <a:t>, </a:t>
            </a:r>
            <a:r>
              <a:rPr lang="en-GB" sz="3400" dirty="0" err="1">
                <a:latin typeface="Cambria" panose="02040503050406030204" pitchFamily="18" charset="0"/>
                <a:ea typeface="Cambria" panose="02040503050406030204" pitchFamily="18" charset="0"/>
              </a:rPr>
              <a:t>chân</a:t>
            </a:r>
            <a:r>
              <a:rPr lang="en-GB" sz="3400" dirty="0">
                <a:latin typeface="Cambria" panose="02040503050406030204" pitchFamily="18" charset="0"/>
                <a:ea typeface="Cambria" panose="02040503050406030204" pitchFamily="18" charset="0"/>
              </a:rPr>
              <a:t> </a:t>
            </a:r>
            <a:r>
              <a:rPr lang="en-GB" sz="3400" dirty="0" err="1">
                <a:latin typeface="Cambria" panose="02040503050406030204" pitchFamily="18" charset="0"/>
                <a:ea typeface="Cambria" panose="02040503050406030204" pitchFamily="18" charset="0"/>
              </a:rPr>
              <a:t>đi</a:t>
            </a:r>
            <a:r>
              <a:rPr lang="en-GB" sz="3400" dirty="0">
                <a:latin typeface="Cambria" panose="02040503050406030204" pitchFamily="18" charset="0"/>
                <a:ea typeface="Cambria" panose="02040503050406030204" pitchFamily="18" charset="0"/>
              </a:rPr>
              <a:t> </a:t>
            </a:r>
            <a:r>
              <a:rPr lang="en-GB" sz="3400" dirty="0" err="1">
                <a:latin typeface="Cambria" panose="02040503050406030204" pitchFamily="18" charset="0"/>
                <a:ea typeface="Cambria" panose="02040503050406030204" pitchFamily="18" charset="0"/>
              </a:rPr>
              <a:t>dép</a:t>
            </a:r>
            <a:r>
              <a:rPr lang="en-GB" sz="3400" dirty="0">
                <a:latin typeface="Cambria" panose="02040503050406030204" pitchFamily="18" charset="0"/>
                <a:ea typeface="Cambria" panose="02040503050406030204" pitchFamily="18" charset="0"/>
              </a:rPr>
              <a:t> </a:t>
            </a:r>
            <a:r>
              <a:rPr lang="en-GB" sz="3400" dirty="0" err="1">
                <a:latin typeface="Cambria" panose="02040503050406030204" pitchFamily="18" charset="0"/>
                <a:ea typeface="Cambria" panose="02040503050406030204" pitchFamily="18" charset="0"/>
              </a:rPr>
              <a:t>cao</a:t>
            </a:r>
            <a:r>
              <a:rPr lang="en-GB" sz="3400" dirty="0">
                <a:latin typeface="Cambria" panose="02040503050406030204" pitchFamily="18" charset="0"/>
                <a:ea typeface="Cambria" panose="02040503050406030204" pitchFamily="18" charset="0"/>
              </a:rPr>
              <a:t> </a:t>
            </a:r>
            <a:r>
              <a:rPr lang="en-GB" sz="3400" dirty="0" err="1">
                <a:latin typeface="Cambria" panose="02040503050406030204" pitchFamily="18" charset="0"/>
                <a:ea typeface="Cambria" panose="02040503050406030204" pitchFamily="18" charset="0"/>
              </a:rPr>
              <a:t>su</a:t>
            </a:r>
            <a:r>
              <a:rPr lang="en-GB" sz="3400" dirty="0">
                <a:latin typeface="Cambria" panose="02040503050406030204" pitchFamily="18" charset="0"/>
                <a:ea typeface="Cambria" panose="02040503050406030204" pitchFamily="18" charset="0"/>
              </a:rPr>
              <a:t> </a:t>
            </a:r>
            <a:r>
              <a:rPr lang="en-GB" sz="3400" dirty="0" err="1">
                <a:latin typeface="Cambria" panose="02040503050406030204" pitchFamily="18" charset="0"/>
                <a:ea typeface="Cambria" panose="02040503050406030204" pitchFamily="18" charset="0"/>
              </a:rPr>
              <a:t>rảo</a:t>
            </a:r>
            <a:r>
              <a:rPr lang="en-GB" sz="3400" dirty="0">
                <a:latin typeface="Cambria" panose="02040503050406030204" pitchFamily="18" charset="0"/>
                <a:ea typeface="Cambria" panose="02040503050406030204" pitchFamily="18" charset="0"/>
              </a:rPr>
              <a:t> </a:t>
            </a:r>
            <a:r>
              <a:rPr lang="en-GB" sz="3400" dirty="0" err="1">
                <a:latin typeface="Cambria" panose="02040503050406030204" pitchFamily="18" charset="0"/>
                <a:ea typeface="Cambria" panose="02040503050406030204" pitchFamily="18" charset="0"/>
              </a:rPr>
              <a:t>bước</a:t>
            </a:r>
            <a:r>
              <a:rPr lang="en-GB" sz="3400" dirty="0">
                <a:latin typeface="Cambria" panose="02040503050406030204" pitchFamily="18" charset="0"/>
                <a:ea typeface="Cambria" panose="02040503050406030204" pitchFamily="18" charset="0"/>
              </a:rPr>
              <a:t> </a:t>
            </a:r>
            <a:r>
              <a:rPr lang="en-GB" sz="3400" dirty="0" err="1">
                <a:latin typeface="Cambria" panose="02040503050406030204" pitchFamily="18" charset="0"/>
                <a:ea typeface="Cambria" panose="02040503050406030204" pitchFamily="18" charset="0"/>
              </a:rPr>
              <a:t>về</a:t>
            </a:r>
            <a:r>
              <a:rPr lang="en-GB" sz="3400" dirty="0">
                <a:latin typeface="Cambria" panose="02040503050406030204" pitchFamily="18" charset="0"/>
                <a:ea typeface="Cambria" panose="02040503050406030204" pitchFamily="18" charset="0"/>
              </a:rPr>
              <a:t> </a:t>
            </a:r>
            <a:r>
              <a:rPr lang="en-GB" sz="3400" dirty="0" err="1">
                <a:latin typeface="Cambria" panose="02040503050406030204" pitchFamily="18" charset="0"/>
                <a:ea typeface="Cambria" panose="02040503050406030204" pitchFamily="18" charset="0"/>
              </a:rPr>
              <a:t>phía</a:t>
            </a:r>
            <a:r>
              <a:rPr lang="en-GB" sz="3400" dirty="0">
                <a:latin typeface="Cambria" panose="02040503050406030204" pitchFamily="18" charset="0"/>
                <a:ea typeface="Cambria" panose="02040503050406030204" pitchFamily="18" charset="0"/>
              </a:rPr>
              <a:t> </a:t>
            </a:r>
            <a:r>
              <a:rPr lang="en-GB" sz="3400" dirty="0" err="1">
                <a:latin typeface="Cambria" panose="02040503050406030204" pitchFamily="18" charset="0"/>
                <a:ea typeface="Cambria" panose="02040503050406030204" pitchFamily="18" charset="0"/>
              </a:rPr>
              <a:t>mình</a:t>
            </a:r>
            <a:r>
              <a:rPr lang="en-GB" sz="3400" dirty="0">
                <a:latin typeface="Cambria" panose="02040503050406030204" pitchFamily="18" charset="0"/>
                <a:ea typeface="Cambria" panose="02040503050406030204" pitchFamily="18" charset="0"/>
              </a:rPr>
              <a:t>.</a:t>
            </a:r>
          </a:p>
          <a:p>
            <a:pPr indent="360363" algn="just"/>
            <a:r>
              <a:rPr lang="en-GB" sz="3400" dirty="0" err="1">
                <a:latin typeface="Cambria" panose="02040503050406030204" pitchFamily="18" charset="0"/>
                <a:ea typeface="Cambria" panose="02040503050406030204" pitchFamily="18" charset="0"/>
              </a:rPr>
              <a:t>Nha</a:t>
            </a:r>
            <a:r>
              <a:rPr lang="en-GB" sz="3400" dirty="0">
                <a:latin typeface="Cambria" panose="02040503050406030204" pitchFamily="18" charset="0"/>
                <a:ea typeface="Cambria" panose="02040503050406030204" pitchFamily="18" charset="0"/>
              </a:rPr>
              <a:t> </a:t>
            </a:r>
            <a:r>
              <a:rPr lang="en-GB" sz="3400" dirty="0" err="1">
                <a:latin typeface="Cambria" panose="02040503050406030204" pitchFamily="18" charset="0"/>
                <a:ea typeface="Cambria" panose="02040503050406030204" pitchFamily="18" charset="0"/>
              </a:rPr>
              <a:t>chưa</a:t>
            </a:r>
            <a:r>
              <a:rPr lang="en-GB" sz="3400" dirty="0">
                <a:latin typeface="Cambria" panose="02040503050406030204" pitchFamily="18" charset="0"/>
                <a:ea typeface="Cambria" panose="02040503050406030204" pitchFamily="18" charset="0"/>
              </a:rPr>
              <a:t> </a:t>
            </a:r>
            <a:r>
              <a:rPr lang="en-GB" sz="3400" dirty="0" err="1">
                <a:latin typeface="Cambria" panose="02040503050406030204" pitchFamily="18" charset="0"/>
                <a:ea typeface="Cambria" panose="02040503050406030204" pitchFamily="18" charset="0"/>
              </a:rPr>
              <a:t>kịp</a:t>
            </a:r>
            <a:r>
              <a:rPr lang="en-GB" sz="3400" dirty="0">
                <a:latin typeface="Cambria" panose="02040503050406030204" pitchFamily="18" charset="0"/>
                <a:ea typeface="Cambria" panose="02040503050406030204" pitchFamily="18" charset="0"/>
              </a:rPr>
              <a:t> </a:t>
            </a:r>
            <a:r>
              <a:rPr lang="en-GB" sz="3400" dirty="0" err="1">
                <a:latin typeface="Cambria" panose="02040503050406030204" pitchFamily="18" charset="0"/>
                <a:ea typeface="Cambria" panose="02040503050406030204" pitchFamily="18" charset="0"/>
              </a:rPr>
              <a:t>hỏi</a:t>
            </a:r>
            <a:r>
              <a:rPr lang="en-GB" sz="3400" dirty="0">
                <a:latin typeface="Cambria" panose="02040503050406030204" pitchFamily="18" charset="0"/>
                <a:ea typeface="Cambria" panose="02040503050406030204" pitchFamily="18" charset="0"/>
              </a:rPr>
              <a:t>, </a:t>
            </a:r>
            <a:r>
              <a:rPr lang="en-GB" sz="3400" dirty="0" err="1">
                <a:latin typeface="Cambria" panose="02040503050406030204" pitchFamily="18" charset="0"/>
                <a:ea typeface="Cambria" panose="02040503050406030204" pitchFamily="18" charset="0"/>
              </a:rPr>
              <a:t>ông</a:t>
            </a:r>
            <a:r>
              <a:rPr lang="en-GB" sz="3400" dirty="0">
                <a:latin typeface="Cambria" panose="02040503050406030204" pitchFamily="18" charset="0"/>
                <a:ea typeface="Cambria" panose="02040503050406030204" pitchFamily="18" charset="0"/>
              </a:rPr>
              <a:t> </a:t>
            </a:r>
            <a:r>
              <a:rPr lang="en-GB" sz="3400" dirty="0" err="1">
                <a:latin typeface="Cambria" panose="02040503050406030204" pitchFamily="18" charset="0"/>
                <a:ea typeface="Cambria" panose="02040503050406030204" pitchFamily="18" charset="0"/>
              </a:rPr>
              <a:t>cụ</a:t>
            </a:r>
            <a:r>
              <a:rPr lang="en-GB" sz="3400" dirty="0">
                <a:latin typeface="Cambria" panose="02040503050406030204" pitchFamily="18" charset="0"/>
                <a:ea typeface="Cambria" panose="02040503050406030204" pitchFamily="18" charset="0"/>
              </a:rPr>
              <a:t> </a:t>
            </a:r>
            <a:r>
              <a:rPr lang="en-GB" sz="3400" dirty="0" err="1">
                <a:latin typeface="Cambria" panose="02040503050406030204" pitchFamily="18" charset="0"/>
                <a:ea typeface="Cambria" panose="02040503050406030204" pitchFamily="18" charset="0"/>
              </a:rPr>
              <a:t>đã</a:t>
            </a:r>
            <a:r>
              <a:rPr lang="en-GB" sz="3400" dirty="0">
                <a:latin typeface="Cambria" panose="02040503050406030204" pitchFamily="18" charset="0"/>
                <a:ea typeface="Cambria" panose="02040503050406030204" pitchFamily="18" charset="0"/>
              </a:rPr>
              <a:t> </a:t>
            </a:r>
            <a:r>
              <a:rPr lang="en-GB" sz="3400" dirty="0" err="1">
                <a:latin typeface="Cambria" panose="02040503050406030204" pitchFamily="18" charset="0"/>
                <a:ea typeface="Cambria" panose="02040503050406030204" pitchFamily="18" charset="0"/>
              </a:rPr>
              <a:t>cất</a:t>
            </a:r>
            <a:r>
              <a:rPr lang="en-GB" sz="3400" dirty="0">
                <a:latin typeface="Cambria" panose="02040503050406030204" pitchFamily="18" charset="0"/>
                <a:ea typeface="Cambria" panose="02040503050406030204" pitchFamily="18" charset="0"/>
              </a:rPr>
              <a:t> </a:t>
            </a:r>
            <a:r>
              <a:rPr lang="en-GB" sz="3400" dirty="0" err="1">
                <a:latin typeface="Cambria" panose="02040503050406030204" pitchFamily="18" charset="0"/>
                <a:ea typeface="Cambria" panose="02040503050406030204" pitchFamily="18" charset="0"/>
              </a:rPr>
              <a:t>tiếng</a:t>
            </a:r>
            <a:r>
              <a:rPr lang="en-GB" sz="3400" dirty="0">
                <a:latin typeface="Cambria" panose="02040503050406030204" pitchFamily="18" charset="0"/>
                <a:ea typeface="Cambria" panose="02040503050406030204" pitchFamily="18" charset="0"/>
              </a:rPr>
              <a:t> </a:t>
            </a:r>
            <a:r>
              <a:rPr lang="en-GB" sz="3400" dirty="0" err="1">
                <a:latin typeface="Cambria" panose="02040503050406030204" pitchFamily="18" charset="0"/>
                <a:ea typeface="Cambria" panose="02040503050406030204" pitchFamily="18" charset="0"/>
              </a:rPr>
              <a:t>chào</a:t>
            </a:r>
            <a:r>
              <a:rPr lang="en-GB" sz="3400" dirty="0">
                <a:latin typeface="Cambria" panose="02040503050406030204" pitchFamily="18" charset="0"/>
                <a:ea typeface="Cambria" panose="02040503050406030204" pitchFamily="18" charset="0"/>
              </a:rPr>
              <a:t>:</a:t>
            </a:r>
          </a:p>
          <a:p>
            <a:pPr marL="265113" indent="457200" algn="just">
              <a:buFontTx/>
              <a:buChar char="-"/>
            </a:pPr>
            <a:r>
              <a:rPr lang="en-GB" sz="3400" dirty="0" err="1">
                <a:latin typeface="Cambria" panose="02040503050406030204" pitchFamily="18" charset="0"/>
                <a:ea typeface="Cambria" panose="02040503050406030204" pitchFamily="18" charset="0"/>
              </a:rPr>
              <a:t>Chú</a:t>
            </a:r>
            <a:r>
              <a:rPr lang="en-GB" sz="3400" dirty="0">
                <a:latin typeface="Cambria" panose="02040503050406030204" pitchFamily="18" charset="0"/>
                <a:ea typeface="Cambria" panose="02040503050406030204" pitchFamily="18" charset="0"/>
              </a:rPr>
              <a:t> </a:t>
            </a:r>
            <a:r>
              <a:rPr lang="en-GB" sz="3400" dirty="0" err="1">
                <a:latin typeface="Cambria" panose="02040503050406030204" pitchFamily="18" charset="0"/>
                <a:ea typeface="Cambria" panose="02040503050406030204" pitchFamily="18" charset="0"/>
              </a:rPr>
              <a:t>gác</a:t>
            </a:r>
            <a:r>
              <a:rPr lang="en-GB" sz="3400" dirty="0">
                <a:latin typeface="Cambria" panose="02040503050406030204" pitchFamily="18" charset="0"/>
                <a:ea typeface="Cambria" panose="02040503050406030204" pitchFamily="18" charset="0"/>
              </a:rPr>
              <a:t> ở </a:t>
            </a:r>
            <a:r>
              <a:rPr lang="en-GB" sz="3400" dirty="0" err="1">
                <a:latin typeface="Cambria" panose="02040503050406030204" pitchFamily="18" charset="0"/>
                <a:ea typeface="Cambria" panose="02040503050406030204" pitchFamily="18" charset="0"/>
              </a:rPr>
              <a:t>đây</a:t>
            </a:r>
            <a:r>
              <a:rPr lang="en-GB" sz="3400" dirty="0">
                <a:latin typeface="Cambria" panose="02040503050406030204" pitchFamily="18" charset="0"/>
                <a:ea typeface="Cambria" panose="02040503050406030204" pitchFamily="18" charset="0"/>
              </a:rPr>
              <a:t> à?</a:t>
            </a:r>
          </a:p>
          <a:p>
            <a:pPr indent="360363" algn="just"/>
            <a:r>
              <a:rPr lang="en-GB" sz="3400" dirty="0" err="1">
                <a:latin typeface="Cambria" panose="02040503050406030204" pitchFamily="18" charset="0"/>
                <a:ea typeface="Cambria" panose="02040503050406030204" pitchFamily="18" charset="0"/>
              </a:rPr>
              <a:t>Nói</a:t>
            </a:r>
            <a:r>
              <a:rPr lang="en-GB" sz="3400" dirty="0">
                <a:latin typeface="Cambria" panose="02040503050406030204" pitchFamily="18" charset="0"/>
                <a:ea typeface="Cambria" panose="02040503050406030204" pitchFamily="18" charset="0"/>
              </a:rPr>
              <a:t> </a:t>
            </a:r>
            <a:r>
              <a:rPr lang="en-GB" sz="3400" dirty="0" err="1">
                <a:latin typeface="Cambria" panose="02040503050406030204" pitchFamily="18" charset="0"/>
                <a:ea typeface="Cambria" panose="02040503050406030204" pitchFamily="18" charset="0"/>
              </a:rPr>
              <a:t>rồi</a:t>
            </a:r>
            <a:r>
              <a:rPr lang="en-GB" sz="3400" dirty="0">
                <a:latin typeface="Cambria" panose="02040503050406030204" pitchFamily="18" charset="0"/>
                <a:ea typeface="Cambria" panose="02040503050406030204" pitchFamily="18" charset="0"/>
              </a:rPr>
              <a:t>, </a:t>
            </a:r>
            <a:r>
              <a:rPr lang="en-GB" sz="3400" dirty="0" err="1">
                <a:latin typeface="Cambria" panose="02040503050406030204" pitchFamily="18" charset="0"/>
                <a:ea typeface="Cambria" panose="02040503050406030204" pitchFamily="18" charset="0"/>
              </a:rPr>
              <a:t>cụ</a:t>
            </a:r>
            <a:r>
              <a:rPr lang="en-GB" sz="3400" dirty="0">
                <a:latin typeface="Cambria" panose="02040503050406030204" pitchFamily="18" charset="0"/>
                <a:ea typeface="Cambria" panose="02040503050406030204" pitchFamily="18" charset="0"/>
              </a:rPr>
              <a:t> </a:t>
            </a:r>
            <a:r>
              <a:rPr lang="en-GB" sz="3400" dirty="0" err="1">
                <a:latin typeface="Cambria" panose="02040503050406030204" pitchFamily="18" charset="0"/>
                <a:ea typeface="Cambria" panose="02040503050406030204" pitchFamily="18" charset="0"/>
              </a:rPr>
              <a:t>định</a:t>
            </a:r>
            <a:r>
              <a:rPr lang="en-GB" sz="3400" dirty="0">
                <a:latin typeface="Cambria" panose="02040503050406030204" pitchFamily="18" charset="0"/>
                <a:ea typeface="Cambria" panose="02040503050406030204" pitchFamily="18" charset="0"/>
              </a:rPr>
              <a:t> </a:t>
            </a:r>
            <a:r>
              <a:rPr lang="en-GB" sz="3400" dirty="0" err="1">
                <a:latin typeface="Cambria" panose="02040503050406030204" pitchFamily="18" charset="0"/>
                <a:ea typeface="Cambria" panose="02040503050406030204" pitchFamily="18" charset="0"/>
              </a:rPr>
              <a:t>đi</a:t>
            </a:r>
            <a:r>
              <a:rPr lang="en-GB" sz="3400" dirty="0">
                <a:latin typeface="Cambria" panose="02040503050406030204" pitchFamily="18" charset="0"/>
                <a:ea typeface="Cambria" panose="02040503050406030204" pitchFamily="18" charset="0"/>
              </a:rPr>
              <a:t> </a:t>
            </a:r>
            <a:r>
              <a:rPr lang="en-GB" sz="3400" dirty="0" err="1">
                <a:latin typeface="Cambria" panose="02040503050406030204" pitchFamily="18" charset="0"/>
                <a:ea typeface="Cambria" panose="02040503050406030204" pitchFamily="18" charset="0"/>
              </a:rPr>
              <a:t>vào</a:t>
            </a:r>
            <a:r>
              <a:rPr lang="en-GB" sz="3400" dirty="0">
                <a:latin typeface="Cambria" panose="02040503050406030204" pitchFamily="18" charset="0"/>
                <a:ea typeface="Cambria" panose="02040503050406030204" pitchFamily="18" charset="0"/>
              </a:rPr>
              <a:t> </a:t>
            </a:r>
            <a:r>
              <a:rPr lang="en-GB" sz="3400" dirty="0" err="1">
                <a:latin typeface="Cambria" panose="02040503050406030204" pitchFamily="18" charset="0"/>
                <a:ea typeface="Cambria" panose="02040503050406030204" pitchFamily="18" charset="0"/>
              </a:rPr>
              <a:t>nhà</a:t>
            </a:r>
            <a:r>
              <a:rPr lang="en-GB" sz="3400" dirty="0">
                <a:latin typeface="Cambria" panose="02040503050406030204" pitchFamily="18" charset="0"/>
                <a:ea typeface="Cambria" panose="02040503050406030204" pitchFamily="18" charset="0"/>
              </a:rPr>
              <a:t>. </a:t>
            </a:r>
            <a:r>
              <a:rPr lang="en-GB" sz="3400" dirty="0" err="1">
                <a:latin typeface="Cambria" panose="02040503050406030204" pitchFamily="18" charset="0"/>
                <a:ea typeface="Cambria" panose="02040503050406030204" pitchFamily="18" charset="0"/>
              </a:rPr>
              <a:t>Nha</a:t>
            </a:r>
            <a:r>
              <a:rPr lang="en-GB" sz="3400" dirty="0">
                <a:latin typeface="Cambria" panose="02040503050406030204" pitchFamily="18" charset="0"/>
                <a:ea typeface="Cambria" panose="02040503050406030204" pitchFamily="18" charset="0"/>
              </a:rPr>
              <a:t> </a:t>
            </a:r>
            <a:r>
              <a:rPr lang="en-GB" sz="3400" dirty="0" err="1">
                <a:latin typeface="Cambria" panose="02040503050406030204" pitchFamily="18" charset="0"/>
                <a:ea typeface="Cambria" panose="02040503050406030204" pitchFamily="18" charset="0"/>
              </a:rPr>
              <a:t>vội</a:t>
            </a:r>
            <a:r>
              <a:rPr lang="en-GB" sz="3400" dirty="0">
                <a:latin typeface="Cambria" panose="02040503050406030204" pitchFamily="18" charset="0"/>
                <a:ea typeface="Cambria" panose="02040503050406030204" pitchFamily="18" charset="0"/>
              </a:rPr>
              <a:t> </a:t>
            </a:r>
            <a:r>
              <a:rPr lang="en-GB" sz="3400" dirty="0" err="1">
                <a:latin typeface="Cambria" panose="02040503050406030204" pitchFamily="18" charset="0"/>
                <a:ea typeface="Cambria" panose="02040503050406030204" pitchFamily="18" charset="0"/>
              </a:rPr>
              <a:t>nói</a:t>
            </a:r>
            <a:r>
              <a:rPr lang="en-GB" sz="3400" dirty="0">
                <a:latin typeface="Cambria" panose="02040503050406030204" pitchFamily="18" charset="0"/>
                <a:ea typeface="Cambria" panose="02040503050406030204" pitchFamily="18" charset="0"/>
              </a:rPr>
              <a:t>:</a:t>
            </a:r>
          </a:p>
          <a:p>
            <a:pPr marL="360363" indent="360363" algn="just">
              <a:buFontTx/>
              <a:buChar char="-"/>
            </a:pPr>
            <a:r>
              <a:rPr lang="en-GB" sz="3400" dirty="0" err="1">
                <a:latin typeface="Cambria" panose="02040503050406030204" pitchFamily="18" charset="0"/>
                <a:ea typeface="Cambria" panose="02040503050406030204" pitchFamily="18" charset="0"/>
              </a:rPr>
              <a:t>Cụ</a:t>
            </a:r>
            <a:r>
              <a:rPr lang="en-GB" sz="3400" dirty="0">
                <a:latin typeface="Cambria" panose="02040503050406030204" pitchFamily="18" charset="0"/>
                <a:ea typeface="Cambria" panose="02040503050406030204" pitchFamily="18" charset="0"/>
              </a:rPr>
              <a:t> </a:t>
            </a:r>
            <a:r>
              <a:rPr lang="en-GB" sz="3400" dirty="0" err="1">
                <a:latin typeface="Cambria" panose="02040503050406030204" pitchFamily="18" charset="0"/>
                <a:ea typeface="Cambria" panose="02040503050406030204" pitchFamily="18" charset="0"/>
              </a:rPr>
              <a:t>cho</a:t>
            </a:r>
            <a:r>
              <a:rPr lang="en-GB" sz="3400" dirty="0">
                <a:latin typeface="Cambria" panose="02040503050406030204" pitchFamily="18" charset="0"/>
                <a:ea typeface="Cambria" panose="02040503050406030204" pitchFamily="18" charset="0"/>
              </a:rPr>
              <a:t> </a:t>
            </a:r>
            <a:r>
              <a:rPr lang="en-GB" sz="3400" dirty="0" err="1">
                <a:latin typeface="Cambria" panose="02040503050406030204" pitchFamily="18" charset="0"/>
                <a:ea typeface="Cambria" panose="02040503050406030204" pitchFamily="18" charset="0"/>
              </a:rPr>
              <a:t>cháu</a:t>
            </a:r>
            <a:r>
              <a:rPr lang="en-GB" sz="3400" dirty="0">
                <a:latin typeface="Cambria" panose="02040503050406030204" pitchFamily="18" charset="0"/>
                <a:ea typeface="Cambria" panose="02040503050406030204" pitchFamily="18" charset="0"/>
              </a:rPr>
              <a:t> </a:t>
            </a:r>
            <a:r>
              <a:rPr lang="en-GB" sz="3400" dirty="0" err="1">
                <a:latin typeface="Cambria" panose="02040503050406030204" pitchFamily="18" charset="0"/>
                <a:ea typeface="Cambria" panose="02040503050406030204" pitchFamily="18" charset="0"/>
              </a:rPr>
              <a:t>xem</a:t>
            </a:r>
            <a:r>
              <a:rPr lang="en-GB" sz="3400" dirty="0">
                <a:latin typeface="Cambria" panose="02040503050406030204" pitchFamily="18" charset="0"/>
                <a:ea typeface="Cambria" panose="02040503050406030204" pitchFamily="18" charset="0"/>
              </a:rPr>
              <a:t> </a:t>
            </a:r>
            <a:r>
              <a:rPr lang="en-GB" sz="3400" dirty="0" err="1">
                <a:latin typeface="Cambria" panose="02040503050406030204" pitchFamily="18" charset="0"/>
                <a:ea typeface="Cambria" panose="02040503050406030204" pitchFamily="18" charset="0"/>
              </a:rPr>
              <a:t>giấy</a:t>
            </a:r>
            <a:r>
              <a:rPr lang="en-GB" sz="3400" dirty="0">
                <a:latin typeface="Cambria" panose="02040503050406030204" pitchFamily="18" charset="0"/>
                <a:ea typeface="Cambria" panose="02040503050406030204" pitchFamily="18" charset="0"/>
              </a:rPr>
              <a:t> </a:t>
            </a:r>
            <a:r>
              <a:rPr lang="en-GB" sz="3400" dirty="0" err="1">
                <a:latin typeface="Cambria" panose="02040503050406030204" pitchFamily="18" charset="0"/>
                <a:ea typeface="Cambria" panose="02040503050406030204" pitchFamily="18" charset="0"/>
              </a:rPr>
              <a:t>tờ</a:t>
            </a:r>
            <a:r>
              <a:rPr lang="en-GB" sz="3400" dirty="0">
                <a:latin typeface="Cambria" panose="02040503050406030204" pitchFamily="18" charset="0"/>
                <a:ea typeface="Cambria" panose="02040503050406030204" pitchFamily="18" charset="0"/>
              </a:rPr>
              <a:t> ạ!</a:t>
            </a:r>
          </a:p>
          <a:p>
            <a:pPr indent="360363" algn="just"/>
            <a:r>
              <a:rPr lang="en-GB" sz="3400" dirty="0" err="1">
                <a:latin typeface="Cambria" panose="02040503050406030204" pitchFamily="18" charset="0"/>
                <a:ea typeface="Cambria" panose="02040503050406030204" pitchFamily="18" charset="0"/>
              </a:rPr>
              <a:t>Ông</a:t>
            </a:r>
            <a:r>
              <a:rPr lang="en-GB" sz="3400" dirty="0">
                <a:latin typeface="Cambria" panose="02040503050406030204" pitchFamily="18" charset="0"/>
                <a:ea typeface="Cambria" panose="02040503050406030204" pitchFamily="18" charset="0"/>
              </a:rPr>
              <a:t> </a:t>
            </a:r>
            <a:r>
              <a:rPr lang="en-GB" sz="3400" dirty="0" err="1">
                <a:latin typeface="Cambria" panose="02040503050406030204" pitchFamily="18" charset="0"/>
                <a:ea typeface="Cambria" panose="02040503050406030204" pitchFamily="18" charset="0"/>
              </a:rPr>
              <a:t>cụ</a:t>
            </a:r>
            <a:r>
              <a:rPr lang="en-GB" sz="3400" dirty="0">
                <a:latin typeface="Cambria" panose="02040503050406030204" pitchFamily="18" charset="0"/>
                <a:ea typeface="Cambria" panose="02040503050406030204" pitchFamily="18" charset="0"/>
              </a:rPr>
              <a:t> </a:t>
            </a:r>
            <a:r>
              <a:rPr lang="en-GB" sz="3400" dirty="0" err="1">
                <a:latin typeface="Cambria" panose="02040503050406030204" pitchFamily="18" charset="0"/>
                <a:ea typeface="Cambria" panose="02040503050406030204" pitchFamily="18" charset="0"/>
              </a:rPr>
              <a:t>vui</a:t>
            </a:r>
            <a:r>
              <a:rPr lang="en-GB" sz="3400" dirty="0">
                <a:latin typeface="Cambria" panose="02040503050406030204" pitchFamily="18" charset="0"/>
                <a:ea typeface="Cambria" panose="02040503050406030204" pitchFamily="18" charset="0"/>
              </a:rPr>
              <a:t> </a:t>
            </a:r>
            <a:r>
              <a:rPr lang="en-GB" sz="3400" dirty="0" err="1">
                <a:latin typeface="Cambria" panose="02040503050406030204" pitchFamily="18" charset="0"/>
                <a:ea typeface="Cambria" panose="02040503050406030204" pitchFamily="18" charset="0"/>
              </a:rPr>
              <a:t>vẻ</a:t>
            </a:r>
            <a:r>
              <a:rPr lang="en-GB" sz="3400" dirty="0">
                <a:latin typeface="Cambria" panose="02040503050406030204" pitchFamily="18" charset="0"/>
                <a:ea typeface="Cambria" panose="02040503050406030204" pitchFamily="18" charset="0"/>
              </a:rPr>
              <a:t> </a:t>
            </a:r>
            <a:r>
              <a:rPr lang="en-GB" sz="3400" dirty="0" err="1">
                <a:latin typeface="Cambria" panose="02040503050406030204" pitchFamily="18" charset="0"/>
                <a:ea typeface="Cambria" panose="02040503050406030204" pitchFamily="18" charset="0"/>
              </a:rPr>
              <a:t>nói</a:t>
            </a:r>
            <a:r>
              <a:rPr lang="en-GB" sz="3400" dirty="0">
                <a:latin typeface="Cambria" panose="02040503050406030204" pitchFamily="18" charset="0"/>
                <a:ea typeface="Cambria" panose="02040503050406030204" pitchFamily="18" charset="0"/>
              </a:rPr>
              <a:t>:</a:t>
            </a:r>
          </a:p>
          <a:p>
            <a:pPr marL="360363" indent="360363" algn="just">
              <a:buFontTx/>
              <a:buChar char="-"/>
            </a:pPr>
            <a:r>
              <a:rPr lang="en-GB" sz="3400" dirty="0" err="1">
                <a:latin typeface="Cambria" panose="02040503050406030204" pitchFamily="18" charset="0"/>
                <a:ea typeface="Cambria" panose="02040503050406030204" pitchFamily="18" charset="0"/>
              </a:rPr>
              <a:t>Bác</a:t>
            </a:r>
            <a:r>
              <a:rPr lang="en-GB" sz="3400" dirty="0">
                <a:latin typeface="Cambria" panose="02040503050406030204" pitchFamily="18" charset="0"/>
                <a:ea typeface="Cambria" panose="02040503050406030204" pitchFamily="18" charset="0"/>
              </a:rPr>
              <a:t> </a:t>
            </a:r>
            <a:r>
              <a:rPr lang="en-GB" sz="3400" dirty="0" err="1">
                <a:latin typeface="Cambria" panose="02040503050406030204" pitchFamily="18" charset="0"/>
                <a:ea typeface="Cambria" panose="02040503050406030204" pitchFamily="18" charset="0"/>
              </a:rPr>
              <a:t>đây</a:t>
            </a:r>
            <a:r>
              <a:rPr lang="en-GB" sz="3400" dirty="0">
                <a:latin typeface="Cambria" panose="02040503050406030204" pitchFamily="18" charset="0"/>
                <a:ea typeface="Cambria" panose="02040503050406030204" pitchFamily="18" charset="0"/>
              </a:rPr>
              <a:t> </a:t>
            </a:r>
            <a:r>
              <a:rPr lang="en-GB" sz="3400" dirty="0" err="1">
                <a:latin typeface="Cambria" panose="02040503050406030204" pitchFamily="18" charset="0"/>
                <a:ea typeface="Cambria" panose="02040503050406030204" pitchFamily="18" charset="0"/>
              </a:rPr>
              <a:t>mà</a:t>
            </a:r>
            <a:r>
              <a:rPr lang="en-GB" sz="3400" dirty="0">
                <a:latin typeface="Cambria" panose="02040503050406030204" pitchFamily="18" charset="0"/>
                <a:ea typeface="Cambria" panose="02040503050406030204" pitchFamily="18" charset="0"/>
              </a:rPr>
              <a:t>.</a:t>
            </a:r>
          </a:p>
          <a:p>
            <a:pPr marL="360363" indent="360363" algn="just">
              <a:buFontTx/>
              <a:buChar char="-"/>
            </a:pPr>
            <a:r>
              <a:rPr lang="en-GB" sz="3400" dirty="0" err="1">
                <a:latin typeface="Cambria" panose="02040503050406030204" pitchFamily="18" charset="0"/>
                <a:ea typeface="Cambria" panose="02040503050406030204" pitchFamily="18" charset="0"/>
              </a:rPr>
              <a:t>Bác</a:t>
            </a:r>
            <a:r>
              <a:rPr lang="en-GB" sz="3400" dirty="0">
                <a:latin typeface="Cambria" panose="02040503050406030204" pitchFamily="18" charset="0"/>
                <a:ea typeface="Cambria" panose="02040503050406030204" pitchFamily="18" charset="0"/>
              </a:rPr>
              <a:t> </a:t>
            </a:r>
            <a:r>
              <a:rPr lang="en-GB" sz="3400" dirty="0" err="1">
                <a:latin typeface="Cambria" panose="02040503050406030204" pitchFamily="18" charset="0"/>
                <a:ea typeface="Cambria" panose="02040503050406030204" pitchFamily="18" charset="0"/>
              </a:rPr>
              <a:t>cũng</a:t>
            </a:r>
            <a:r>
              <a:rPr lang="en-GB" sz="3400" dirty="0">
                <a:latin typeface="Cambria" panose="02040503050406030204" pitchFamily="18" charset="0"/>
                <a:ea typeface="Cambria" panose="02040503050406030204" pitchFamily="18" charset="0"/>
              </a:rPr>
              <a:t> </a:t>
            </a:r>
            <a:r>
              <a:rPr lang="en-GB" sz="3400" dirty="0" err="1">
                <a:latin typeface="Cambria" panose="02040503050406030204" pitchFamily="18" charset="0"/>
                <a:ea typeface="Cambria" panose="02040503050406030204" pitchFamily="18" charset="0"/>
              </a:rPr>
              <a:t>phải</a:t>
            </a:r>
            <a:r>
              <a:rPr lang="en-GB" sz="3400" dirty="0">
                <a:latin typeface="Cambria" panose="02040503050406030204" pitchFamily="18" charset="0"/>
                <a:ea typeface="Cambria" panose="02040503050406030204" pitchFamily="18" charset="0"/>
              </a:rPr>
              <a:t> </a:t>
            </a:r>
            <a:r>
              <a:rPr lang="en-GB" sz="3400" dirty="0" err="1">
                <a:latin typeface="Cambria" panose="02040503050406030204" pitchFamily="18" charset="0"/>
                <a:ea typeface="Cambria" panose="02040503050406030204" pitchFamily="18" charset="0"/>
              </a:rPr>
              <a:t>có</a:t>
            </a:r>
            <a:r>
              <a:rPr lang="en-GB" sz="3400" dirty="0">
                <a:latin typeface="Cambria" panose="02040503050406030204" pitchFamily="18" charset="0"/>
                <a:ea typeface="Cambria" panose="02040503050406030204" pitchFamily="18" charset="0"/>
              </a:rPr>
              <a:t> </a:t>
            </a:r>
            <a:r>
              <a:rPr lang="en-GB" sz="3400" dirty="0" err="1">
                <a:latin typeface="Cambria" panose="02040503050406030204" pitchFamily="18" charset="0"/>
                <a:ea typeface="Cambria" panose="02040503050406030204" pitchFamily="18" charset="0"/>
              </a:rPr>
              <a:t>giấy</a:t>
            </a:r>
            <a:r>
              <a:rPr lang="en-GB" sz="3400" dirty="0">
                <a:latin typeface="Cambria" panose="02040503050406030204" pitchFamily="18" charset="0"/>
                <a:ea typeface="Cambria" panose="02040503050406030204" pitchFamily="18" charset="0"/>
              </a:rPr>
              <a:t>! </a:t>
            </a:r>
            <a:r>
              <a:rPr lang="en-GB" sz="3400" dirty="0" err="1">
                <a:latin typeface="Cambria" panose="02040503050406030204" pitchFamily="18" charset="0"/>
                <a:ea typeface="Cambria" panose="02040503050406030204" pitchFamily="18" charset="0"/>
              </a:rPr>
              <a:t>Có</a:t>
            </a:r>
            <a:r>
              <a:rPr lang="en-GB" sz="3400" dirty="0">
                <a:latin typeface="Cambria" panose="02040503050406030204" pitchFamily="18" charset="0"/>
                <a:ea typeface="Cambria" panose="02040503050406030204" pitchFamily="18" charset="0"/>
              </a:rPr>
              <a:t> </a:t>
            </a:r>
            <a:r>
              <a:rPr lang="en-GB" sz="3400" dirty="0" err="1">
                <a:latin typeface="Cambria" panose="02040503050406030204" pitchFamily="18" charset="0"/>
                <a:ea typeface="Cambria" panose="02040503050406030204" pitchFamily="18" charset="0"/>
              </a:rPr>
              <a:t>giấy</a:t>
            </a:r>
            <a:r>
              <a:rPr lang="en-GB" sz="3400" dirty="0">
                <a:latin typeface="Cambria" panose="02040503050406030204" pitchFamily="18" charset="0"/>
                <a:ea typeface="Cambria" panose="02040503050406030204" pitchFamily="18" charset="0"/>
              </a:rPr>
              <a:t> </a:t>
            </a:r>
            <a:r>
              <a:rPr lang="en-GB" sz="3400" dirty="0" err="1">
                <a:latin typeface="Cambria" panose="02040503050406030204" pitchFamily="18" charset="0"/>
                <a:ea typeface="Cambria" panose="02040503050406030204" pitchFamily="18" charset="0"/>
              </a:rPr>
              <a:t>mới</a:t>
            </a:r>
            <a:r>
              <a:rPr lang="en-GB" sz="3400" dirty="0">
                <a:latin typeface="Cambria" panose="02040503050406030204" pitchFamily="18" charset="0"/>
                <a:ea typeface="Cambria" panose="02040503050406030204" pitchFamily="18" charset="0"/>
              </a:rPr>
              <a:t> </a:t>
            </a:r>
            <a:r>
              <a:rPr lang="en-GB" sz="3400" dirty="0" err="1">
                <a:latin typeface="Cambria" panose="02040503050406030204" pitchFamily="18" charset="0"/>
                <a:ea typeface="Cambria" panose="02040503050406030204" pitchFamily="18" charset="0"/>
              </a:rPr>
              <a:t>được</a:t>
            </a:r>
            <a:r>
              <a:rPr lang="en-GB" sz="3400" dirty="0">
                <a:latin typeface="Cambria" panose="02040503050406030204" pitchFamily="18" charset="0"/>
                <a:ea typeface="Cambria" panose="02040503050406030204" pitchFamily="18" charset="0"/>
              </a:rPr>
              <a:t> </a:t>
            </a:r>
            <a:r>
              <a:rPr lang="en-GB" sz="3400" dirty="0" err="1">
                <a:latin typeface="Cambria" panose="02040503050406030204" pitchFamily="18" charset="0"/>
                <a:ea typeface="Cambria" panose="02040503050406030204" pitchFamily="18" charset="0"/>
              </a:rPr>
              <a:t>vào</a:t>
            </a:r>
            <a:r>
              <a:rPr lang="en-GB" sz="3400" dirty="0">
                <a:latin typeface="Cambria" panose="02040503050406030204" pitchFamily="18" charset="0"/>
                <a:ea typeface="Cambria" panose="02040503050406030204" pitchFamily="18" charset="0"/>
              </a:rPr>
              <a:t> ạ!</a:t>
            </a:r>
          </a:p>
          <a:p>
            <a:pPr indent="360363" algn="just"/>
            <a:r>
              <a:rPr lang="en-GB" sz="3400" dirty="0" err="1">
                <a:latin typeface="Cambria" panose="02040503050406030204" pitchFamily="18" charset="0"/>
                <a:ea typeface="Cambria" panose="02040503050406030204" pitchFamily="18" charset="0"/>
              </a:rPr>
              <a:t>Lúc</a:t>
            </a:r>
            <a:r>
              <a:rPr lang="en-GB" sz="3400" dirty="0">
                <a:latin typeface="Cambria" panose="02040503050406030204" pitchFamily="18" charset="0"/>
                <a:ea typeface="Cambria" panose="02040503050406030204" pitchFamily="18" charset="0"/>
              </a:rPr>
              <a:t> </a:t>
            </a:r>
            <a:r>
              <a:rPr lang="en-GB" sz="3400" dirty="0" err="1">
                <a:latin typeface="Cambria" panose="02040503050406030204" pitchFamily="18" charset="0"/>
                <a:ea typeface="Cambria" panose="02040503050406030204" pitchFamily="18" charset="0"/>
              </a:rPr>
              <a:t>ấy</a:t>
            </a:r>
            <a:r>
              <a:rPr lang="en-GB" sz="3400" dirty="0">
                <a:latin typeface="Cambria" panose="02040503050406030204" pitchFamily="18" charset="0"/>
                <a:ea typeface="Cambria" panose="02040503050406030204" pitchFamily="18" charset="0"/>
              </a:rPr>
              <a:t>, </a:t>
            </a:r>
            <a:r>
              <a:rPr lang="en-GB" sz="3400" dirty="0" err="1">
                <a:latin typeface="Cambria" panose="02040503050406030204" pitchFamily="18" charset="0"/>
                <a:ea typeface="Cambria" panose="02040503050406030204" pitchFamily="18" charset="0"/>
              </a:rPr>
              <a:t>đại</a:t>
            </a:r>
            <a:r>
              <a:rPr lang="en-GB" sz="3400" dirty="0">
                <a:latin typeface="Cambria" panose="02040503050406030204" pitchFamily="18" charset="0"/>
                <a:ea typeface="Cambria" panose="02040503050406030204" pitchFamily="18" charset="0"/>
              </a:rPr>
              <a:t> </a:t>
            </a:r>
            <a:r>
              <a:rPr lang="en-GB" sz="3400" dirty="0" err="1">
                <a:latin typeface="Cambria" panose="02040503050406030204" pitchFamily="18" charset="0"/>
                <a:ea typeface="Cambria" panose="02040503050406030204" pitchFamily="18" charset="0"/>
              </a:rPr>
              <a:t>đội</a:t>
            </a:r>
            <a:r>
              <a:rPr lang="en-GB" sz="3400" dirty="0">
                <a:latin typeface="Cambria" panose="02040503050406030204" pitchFamily="18" charset="0"/>
                <a:ea typeface="Cambria" panose="02040503050406030204" pitchFamily="18" charset="0"/>
              </a:rPr>
              <a:t> </a:t>
            </a:r>
            <a:r>
              <a:rPr lang="en-GB" sz="3400" dirty="0" err="1">
                <a:latin typeface="Cambria" panose="02040503050406030204" pitchFamily="18" charset="0"/>
                <a:ea typeface="Cambria" panose="02040503050406030204" pitchFamily="18" charset="0"/>
              </a:rPr>
              <a:t>trưởng</a:t>
            </a:r>
            <a:r>
              <a:rPr lang="en-GB" sz="3400" dirty="0">
                <a:latin typeface="Cambria" panose="02040503050406030204" pitchFamily="18" charset="0"/>
                <a:ea typeface="Cambria" panose="02040503050406030204" pitchFamily="18" charset="0"/>
              </a:rPr>
              <a:t> </a:t>
            </a:r>
            <a:r>
              <a:rPr lang="en-GB" sz="3400" dirty="0" err="1">
                <a:latin typeface="Cambria" panose="02040503050406030204" pitchFamily="18" charset="0"/>
                <a:ea typeface="Cambria" panose="02040503050406030204" pitchFamily="18" charset="0"/>
              </a:rPr>
              <a:t>chạy</a:t>
            </a:r>
            <a:r>
              <a:rPr lang="en-GB" sz="3400" dirty="0">
                <a:latin typeface="Cambria" panose="02040503050406030204" pitchFamily="18" charset="0"/>
                <a:ea typeface="Cambria" panose="02040503050406030204" pitchFamily="18" charset="0"/>
              </a:rPr>
              <a:t> </a:t>
            </a:r>
            <a:r>
              <a:rPr lang="en-GB" sz="3400" dirty="0" err="1">
                <a:latin typeface="Cambria" panose="02040503050406030204" pitchFamily="18" charset="0"/>
                <a:ea typeface="Cambria" panose="02040503050406030204" pitchFamily="18" charset="0"/>
              </a:rPr>
              <a:t>tới</a:t>
            </a:r>
            <a:r>
              <a:rPr lang="en-GB" sz="3400" dirty="0">
                <a:latin typeface="Cambria" panose="02040503050406030204" pitchFamily="18" charset="0"/>
                <a:ea typeface="Cambria" panose="02040503050406030204" pitchFamily="18" charset="0"/>
              </a:rPr>
              <a:t>, </a:t>
            </a:r>
            <a:r>
              <a:rPr lang="en-GB" sz="3400" dirty="0" err="1">
                <a:latin typeface="Cambria" panose="02040503050406030204" pitchFamily="18" charset="0"/>
                <a:ea typeface="Cambria" panose="02040503050406030204" pitchFamily="18" charset="0"/>
              </a:rPr>
              <a:t>hoảng</a:t>
            </a:r>
            <a:r>
              <a:rPr lang="en-GB" sz="3400" dirty="0">
                <a:latin typeface="Cambria" panose="02040503050406030204" pitchFamily="18" charset="0"/>
                <a:ea typeface="Cambria" panose="02040503050406030204" pitchFamily="18" charset="0"/>
              </a:rPr>
              <a:t> </a:t>
            </a:r>
            <a:r>
              <a:rPr lang="en-GB" sz="3400" dirty="0" err="1">
                <a:latin typeface="Cambria" panose="02040503050406030204" pitchFamily="18" charset="0"/>
                <a:ea typeface="Cambria" panose="02040503050406030204" pitchFamily="18" charset="0"/>
              </a:rPr>
              <a:t>hốt</a:t>
            </a:r>
            <a:r>
              <a:rPr lang="en-GB" sz="3400" dirty="0">
                <a:latin typeface="Cambria" panose="02040503050406030204" pitchFamily="18" charset="0"/>
                <a:ea typeface="Cambria" panose="02040503050406030204" pitchFamily="18" charset="0"/>
              </a:rPr>
              <a:t>.</a:t>
            </a:r>
          </a:p>
          <a:p>
            <a:pPr marL="360363" indent="360363" algn="just">
              <a:buFontTx/>
              <a:buChar char="-"/>
            </a:pPr>
            <a:r>
              <a:rPr lang="en-GB" sz="3400" dirty="0" err="1">
                <a:latin typeface="Cambria" panose="02040503050406030204" pitchFamily="18" charset="0"/>
                <a:ea typeface="Cambria" panose="02040503050406030204" pitchFamily="18" charset="0"/>
              </a:rPr>
              <a:t>Bác</a:t>
            </a:r>
            <a:r>
              <a:rPr lang="en-GB" sz="3400" dirty="0">
                <a:latin typeface="Cambria" panose="02040503050406030204" pitchFamily="18" charset="0"/>
                <a:ea typeface="Cambria" panose="02040503050406030204" pitchFamily="18" charset="0"/>
              </a:rPr>
              <a:t> </a:t>
            </a:r>
            <a:r>
              <a:rPr lang="en-GB" sz="3400" dirty="0" err="1">
                <a:latin typeface="Cambria" panose="02040503050406030204" pitchFamily="18" charset="0"/>
                <a:ea typeface="Cambria" panose="02040503050406030204" pitchFamily="18" charset="0"/>
              </a:rPr>
              <a:t>Hồ</a:t>
            </a:r>
            <a:r>
              <a:rPr lang="en-GB" sz="3400" dirty="0">
                <a:latin typeface="Cambria" panose="02040503050406030204" pitchFamily="18" charset="0"/>
                <a:ea typeface="Cambria" panose="02040503050406030204" pitchFamily="18" charset="0"/>
              </a:rPr>
              <a:t> </a:t>
            </a:r>
            <a:r>
              <a:rPr lang="en-GB" sz="3400" dirty="0" err="1">
                <a:latin typeface="Cambria" panose="02040503050406030204" pitchFamily="18" charset="0"/>
                <a:ea typeface="Cambria" panose="02040503050406030204" pitchFamily="18" charset="0"/>
              </a:rPr>
              <a:t>đây</a:t>
            </a:r>
            <a:r>
              <a:rPr lang="en-GB" sz="3400" dirty="0">
                <a:latin typeface="Cambria" panose="02040503050406030204" pitchFamily="18" charset="0"/>
                <a:ea typeface="Cambria" panose="02040503050406030204" pitchFamily="18" charset="0"/>
              </a:rPr>
              <a:t> </a:t>
            </a:r>
            <a:r>
              <a:rPr lang="en-GB" sz="3400" dirty="0" err="1">
                <a:latin typeface="Cambria" panose="02040503050406030204" pitchFamily="18" charset="0"/>
                <a:ea typeface="Cambria" panose="02040503050406030204" pitchFamily="18" charset="0"/>
              </a:rPr>
              <a:t>mà</a:t>
            </a:r>
            <a:r>
              <a:rPr lang="en-GB" sz="3400" dirty="0">
                <a:latin typeface="Cambria" panose="02040503050406030204" pitchFamily="18" charset="0"/>
                <a:ea typeface="Cambria" panose="02040503050406030204" pitchFamily="18" charset="0"/>
              </a:rPr>
              <a:t>. Sao </a:t>
            </a:r>
            <a:r>
              <a:rPr lang="en-GB" sz="3400" dirty="0" err="1">
                <a:latin typeface="Cambria" panose="02040503050406030204" pitchFamily="18" charset="0"/>
                <a:ea typeface="Cambria" panose="02040503050406030204" pitchFamily="18" charset="0"/>
              </a:rPr>
              <a:t>đồng</a:t>
            </a:r>
            <a:r>
              <a:rPr lang="en-GB" sz="3400" dirty="0">
                <a:latin typeface="Cambria" panose="02040503050406030204" pitchFamily="18" charset="0"/>
                <a:ea typeface="Cambria" panose="02040503050406030204" pitchFamily="18" charset="0"/>
              </a:rPr>
              <a:t> </a:t>
            </a:r>
            <a:r>
              <a:rPr lang="en-GB" sz="3400" dirty="0" err="1">
                <a:latin typeface="Cambria" panose="02040503050406030204" pitchFamily="18" charset="0"/>
                <a:ea typeface="Cambria" panose="02040503050406030204" pitchFamily="18" charset="0"/>
              </a:rPr>
              <a:t>chí</a:t>
            </a:r>
            <a:r>
              <a:rPr lang="en-GB" sz="3400" dirty="0">
                <a:latin typeface="Cambria" panose="02040503050406030204" pitchFamily="18" charset="0"/>
                <a:ea typeface="Cambria" panose="02040503050406030204" pitchFamily="18" charset="0"/>
              </a:rPr>
              <a:t> </a:t>
            </a:r>
            <a:r>
              <a:rPr lang="en-GB" sz="3400" dirty="0" err="1">
                <a:latin typeface="Cambria" panose="02040503050406030204" pitchFamily="18" charset="0"/>
                <a:ea typeface="Cambria" panose="02040503050406030204" pitchFamily="18" charset="0"/>
              </a:rPr>
              <a:t>không</a:t>
            </a:r>
            <a:r>
              <a:rPr lang="en-GB" sz="3400" dirty="0">
                <a:latin typeface="Cambria" panose="02040503050406030204" pitchFamily="18" charset="0"/>
                <a:ea typeface="Cambria" panose="02040503050406030204" pitchFamily="18" charset="0"/>
              </a:rPr>
              <a:t> </a:t>
            </a:r>
            <a:r>
              <a:rPr lang="en-GB" sz="3400" dirty="0" err="1">
                <a:latin typeface="Cambria" panose="02040503050406030204" pitchFamily="18" charset="0"/>
                <a:ea typeface="Cambria" panose="02040503050406030204" pitchFamily="18" charset="0"/>
              </a:rPr>
              <a:t>để</a:t>
            </a:r>
            <a:r>
              <a:rPr lang="en-GB" sz="3400" dirty="0">
                <a:latin typeface="Cambria" panose="02040503050406030204" pitchFamily="18" charset="0"/>
                <a:ea typeface="Cambria" panose="02040503050406030204" pitchFamily="18" charset="0"/>
              </a:rPr>
              <a:t> </a:t>
            </a:r>
            <a:r>
              <a:rPr lang="en-GB" sz="3400" dirty="0" err="1">
                <a:latin typeface="Cambria" panose="02040503050406030204" pitchFamily="18" charset="0"/>
                <a:ea typeface="Cambria" panose="02040503050406030204" pitchFamily="18" charset="0"/>
              </a:rPr>
              <a:t>Bác</a:t>
            </a:r>
            <a:r>
              <a:rPr lang="en-GB" sz="3400" dirty="0">
                <a:latin typeface="Cambria" panose="02040503050406030204" pitchFamily="18" charset="0"/>
                <a:ea typeface="Cambria" panose="02040503050406030204" pitchFamily="18" charset="0"/>
              </a:rPr>
              <a:t> </a:t>
            </a:r>
            <a:r>
              <a:rPr lang="en-GB" sz="3400" dirty="0" err="1">
                <a:latin typeface="Cambria" panose="02040503050406030204" pitchFamily="18" charset="0"/>
                <a:ea typeface="Cambria" panose="02040503050406030204" pitchFamily="18" charset="0"/>
              </a:rPr>
              <a:t>vào</a:t>
            </a:r>
            <a:r>
              <a:rPr lang="en-GB" sz="3400" dirty="0">
                <a:latin typeface="Cambria" panose="02040503050406030204" pitchFamily="18" charset="0"/>
                <a:ea typeface="Cambria" panose="02040503050406030204" pitchFamily="18" charset="0"/>
              </a:rPr>
              <a:t> </a:t>
            </a:r>
            <a:r>
              <a:rPr lang="en-GB" sz="3400" dirty="0" err="1">
                <a:latin typeface="Cambria" panose="02040503050406030204" pitchFamily="18" charset="0"/>
                <a:ea typeface="Cambria" panose="02040503050406030204" pitchFamily="18" charset="0"/>
              </a:rPr>
              <a:t>nhà</a:t>
            </a:r>
            <a:r>
              <a:rPr lang="en-GB" sz="3400" dirty="0">
                <a:latin typeface="Cambria" panose="02040503050406030204" pitchFamily="18" charset="0"/>
                <a:ea typeface="Cambria" panose="02040503050406030204" pitchFamily="18" charset="0"/>
              </a:rPr>
              <a:t> </a:t>
            </a:r>
            <a:r>
              <a:rPr lang="en-GB" sz="3400" dirty="0" err="1">
                <a:latin typeface="Cambria" panose="02040503050406030204" pitchFamily="18" charset="0"/>
                <a:ea typeface="Cambria" panose="02040503050406030204" pitchFamily="18" charset="0"/>
              </a:rPr>
              <a:t>của</a:t>
            </a:r>
            <a:r>
              <a:rPr lang="en-GB" sz="3400" dirty="0">
                <a:latin typeface="Cambria" panose="02040503050406030204" pitchFamily="18" charset="0"/>
                <a:ea typeface="Cambria" panose="02040503050406030204" pitchFamily="18" charset="0"/>
              </a:rPr>
              <a:t> </a:t>
            </a:r>
            <a:r>
              <a:rPr lang="en-GB" sz="3400" dirty="0" err="1">
                <a:latin typeface="Cambria" panose="02040503050406030204" pitchFamily="18" charset="0"/>
                <a:ea typeface="Cambria" panose="02040503050406030204" pitchFamily="18" charset="0"/>
              </a:rPr>
              <a:t>Bác</a:t>
            </a:r>
            <a:r>
              <a:rPr lang="en-GB" sz="3400" dirty="0">
                <a:latin typeface="Cambria" panose="02040503050406030204" pitchFamily="18" charset="0"/>
                <a:ea typeface="Cambria" panose="02040503050406030204" pitchFamily="18" charset="0"/>
              </a:rPr>
              <a:t>?</a:t>
            </a:r>
          </a:p>
          <a:p>
            <a:pPr indent="360363" algn="just"/>
            <a:r>
              <a:rPr lang="en-GB" sz="3400" dirty="0" err="1">
                <a:latin typeface="Cambria" panose="02040503050406030204" pitchFamily="18" charset="0"/>
                <a:ea typeface="Cambria" panose="02040503050406030204" pitchFamily="18" charset="0"/>
              </a:rPr>
              <a:t>Nhưng</a:t>
            </a:r>
            <a:r>
              <a:rPr lang="en-GB" sz="3400" dirty="0">
                <a:latin typeface="Cambria" panose="02040503050406030204" pitchFamily="18" charset="0"/>
                <a:ea typeface="Cambria" panose="02040503050406030204" pitchFamily="18" charset="0"/>
              </a:rPr>
              <a:t> </a:t>
            </a:r>
            <a:r>
              <a:rPr lang="en-GB" sz="3400" dirty="0" err="1">
                <a:latin typeface="Cambria" panose="02040503050406030204" pitchFamily="18" charset="0"/>
                <a:ea typeface="Cambria" panose="02040503050406030204" pitchFamily="18" charset="0"/>
              </a:rPr>
              <a:t>Bác</a:t>
            </a:r>
            <a:r>
              <a:rPr lang="en-GB" sz="3400" dirty="0">
                <a:latin typeface="Cambria" panose="02040503050406030204" pitchFamily="18" charset="0"/>
                <a:ea typeface="Cambria" panose="02040503050406030204" pitchFamily="18" charset="0"/>
              </a:rPr>
              <a:t> </a:t>
            </a:r>
            <a:r>
              <a:rPr lang="en-GB" sz="3400" dirty="0" err="1">
                <a:latin typeface="Cambria" panose="02040503050406030204" pitchFamily="18" charset="0"/>
                <a:ea typeface="Cambria" panose="02040503050406030204" pitchFamily="18" charset="0"/>
              </a:rPr>
              <a:t>Hồ</a:t>
            </a:r>
            <a:r>
              <a:rPr lang="en-GB" sz="3400" dirty="0">
                <a:latin typeface="Cambria" panose="02040503050406030204" pitchFamily="18" charset="0"/>
                <a:ea typeface="Cambria" panose="02040503050406030204" pitchFamily="18" charset="0"/>
              </a:rPr>
              <a:t> </a:t>
            </a:r>
            <a:r>
              <a:rPr lang="en-GB" sz="3400" dirty="0" err="1">
                <a:latin typeface="Cambria" panose="02040503050406030204" pitchFamily="18" charset="0"/>
                <a:ea typeface="Cambria" panose="02040503050406030204" pitchFamily="18" charset="0"/>
              </a:rPr>
              <a:t>đã</a:t>
            </a:r>
            <a:r>
              <a:rPr lang="en-GB" sz="3400" dirty="0">
                <a:latin typeface="Cambria" panose="02040503050406030204" pitchFamily="18" charset="0"/>
                <a:ea typeface="Cambria" panose="02040503050406030204" pitchFamily="18" charset="0"/>
              </a:rPr>
              <a:t> </a:t>
            </a:r>
            <a:r>
              <a:rPr lang="en-GB" sz="3400" dirty="0" err="1">
                <a:latin typeface="Cambria" panose="02040503050406030204" pitchFamily="18" charset="0"/>
                <a:ea typeface="Cambria" panose="02040503050406030204" pitchFamily="18" charset="0"/>
              </a:rPr>
              <a:t>ôn</a:t>
            </a:r>
            <a:r>
              <a:rPr lang="en-GB" sz="3400" dirty="0">
                <a:latin typeface="Cambria" panose="02040503050406030204" pitchFamily="18" charset="0"/>
                <a:ea typeface="Cambria" panose="02040503050406030204" pitchFamily="18" charset="0"/>
              </a:rPr>
              <a:t> </a:t>
            </a:r>
            <a:r>
              <a:rPr lang="en-GB" sz="3400" dirty="0" err="1">
                <a:latin typeface="Cambria" panose="02040503050406030204" pitchFamily="18" charset="0"/>
                <a:ea typeface="Cambria" panose="02040503050406030204" pitchFamily="18" charset="0"/>
              </a:rPr>
              <a:t>tồn</a:t>
            </a:r>
            <a:r>
              <a:rPr lang="en-GB" sz="3400" dirty="0">
                <a:latin typeface="Cambria" panose="02040503050406030204" pitchFamily="18" charset="0"/>
                <a:ea typeface="Cambria" panose="02040503050406030204" pitchFamily="18" charset="0"/>
              </a:rPr>
              <a:t> </a:t>
            </a:r>
            <a:r>
              <a:rPr lang="en-GB" sz="3400" dirty="0" err="1">
                <a:latin typeface="Cambria" panose="02040503050406030204" pitchFamily="18" charset="0"/>
                <a:ea typeface="Cambria" panose="02040503050406030204" pitchFamily="18" charset="0"/>
              </a:rPr>
              <a:t>bảo</a:t>
            </a:r>
            <a:r>
              <a:rPr lang="en-GB" sz="3400" dirty="0">
                <a:latin typeface="Cambria" panose="02040503050406030204" pitchFamily="18" charset="0"/>
                <a:ea typeface="Cambria" panose="02040503050406030204" pitchFamily="18" charset="0"/>
              </a:rPr>
              <a:t>:</a:t>
            </a:r>
          </a:p>
          <a:p>
            <a:pPr indent="360363" algn="just"/>
            <a:r>
              <a:rPr lang="en-GB" sz="3400" dirty="0">
                <a:latin typeface="Cambria" panose="02040503050406030204" pitchFamily="18" charset="0"/>
                <a:ea typeface="Cambria" panose="02040503050406030204" pitchFamily="18" charset="0"/>
              </a:rPr>
              <a:t>- </a:t>
            </a:r>
            <a:r>
              <a:rPr lang="en-GB" sz="3400" dirty="0" err="1">
                <a:latin typeface="Cambria" panose="02040503050406030204" pitchFamily="18" charset="0"/>
                <a:ea typeface="Cambria" panose="02040503050406030204" pitchFamily="18" charset="0"/>
              </a:rPr>
              <a:t>Chú</a:t>
            </a:r>
            <a:r>
              <a:rPr lang="en-GB" sz="3400" dirty="0">
                <a:latin typeface="Cambria" panose="02040503050406030204" pitchFamily="18" charset="0"/>
                <a:ea typeface="Cambria" panose="02040503050406030204" pitchFamily="18" charset="0"/>
              </a:rPr>
              <a:t> </a:t>
            </a:r>
            <a:r>
              <a:rPr lang="en-GB" sz="3400" dirty="0" err="1">
                <a:latin typeface="Cambria" panose="02040503050406030204" pitchFamily="18" charset="0"/>
                <a:ea typeface="Cambria" panose="02040503050406030204" pitchFamily="18" charset="0"/>
              </a:rPr>
              <a:t>ấy</a:t>
            </a:r>
            <a:r>
              <a:rPr lang="en-GB" sz="3400" dirty="0">
                <a:latin typeface="Cambria" panose="02040503050406030204" pitchFamily="18" charset="0"/>
                <a:ea typeface="Cambria" panose="02040503050406030204" pitchFamily="18" charset="0"/>
              </a:rPr>
              <a:t> </a:t>
            </a:r>
            <a:r>
              <a:rPr lang="en-GB" sz="3400" dirty="0" err="1">
                <a:latin typeface="Cambria" panose="02040503050406030204" pitchFamily="18" charset="0"/>
                <a:ea typeface="Cambria" panose="02040503050406030204" pitchFamily="18" charset="0"/>
              </a:rPr>
              <a:t>làm</a:t>
            </a:r>
            <a:r>
              <a:rPr lang="en-GB" sz="3400" dirty="0">
                <a:latin typeface="Cambria" panose="02040503050406030204" pitchFamily="18" charset="0"/>
                <a:ea typeface="Cambria" panose="02040503050406030204" pitchFamily="18" charset="0"/>
              </a:rPr>
              <a:t> </a:t>
            </a:r>
            <a:r>
              <a:rPr lang="en-GB" sz="3400" dirty="0" err="1">
                <a:latin typeface="Cambria" panose="02040503050406030204" pitchFamily="18" charset="0"/>
                <a:ea typeface="Cambria" panose="02040503050406030204" pitchFamily="18" charset="0"/>
              </a:rPr>
              <a:t>nhiệm</a:t>
            </a:r>
            <a:r>
              <a:rPr lang="en-GB" sz="3400" dirty="0">
                <a:latin typeface="Cambria" panose="02040503050406030204" pitchFamily="18" charset="0"/>
                <a:ea typeface="Cambria" panose="02040503050406030204" pitchFamily="18" charset="0"/>
              </a:rPr>
              <a:t> </a:t>
            </a:r>
            <a:r>
              <a:rPr lang="en-GB" sz="3400" dirty="0" err="1">
                <a:latin typeface="Cambria" panose="02040503050406030204" pitchFamily="18" charset="0"/>
                <a:ea typeface="Cambria" panose="02040503050406030204" pitchFamily="18" charset="0"/>
              </a:rPr>
              <a:t>vụ</a:t>
            </a:r>
            <a:r>
              <a:rPr lang="en-GB" sz="3400" dirty="0">
                <a:latin typeface="Cambria" panose="02040503050406030204" pitchFamily="18" charset="0"/>
                <a:ea typeface="Cambria" panose="02040503050406030204" pitchFamily="18" charset="0"/>
              </a:rPr>
              <a:t> </a:t>
            </a:r>
            <a:r>
              <a:rPr lang="en-GB" sz="3400" dirty="0" err="1">
                <a:latin typeface="Cambria" panose="02040503050406030204" pitchFamily="18" charset="0"/>
                <a:ea typeface="Cambria" panose="02040503050406030204" pitchFamily="18" charset="0"/>
              </a:rPr>
              <a:t>bảo</a:t>
            </a:r>
            <a:r>
              <a:rPr lang="en-GB" sz="3400" dirty="0">
                <a:latin typeface="Cambria" panose="02040503050406030204" pitchFamily="18" charset="0"/>
                <a:ea typeface="Cambria" panose="02040503050406030204" pitchFamily="18" charset="0"/>
              </a:rPr>
              <a:t> </a:t>
            </a:r>
            <a:r>
              <a:rPr lang="en-GB" sz="3400" dirty="0" err="1">
                <a:latin typeface="Cambria" panose="02040503050406030204" pitchFamily="18" charset="0"/>
                <a:ea typeface="Cambria" panose="02040503050406030204" pitchFamily="18" charset="0"/>
              </a:rPr>
              <a:t>vệ</a:t>
            </a:r>
            <a:r>
              <a:rPr lang="en-GB" sz="3400" dirty="0">
                <a:latin typeface="Cambria" panose="02040503050406030204" pitchFamily="18" charset="0"/>
                <a:ea typeface="Cambria" panose="02040503050406030204" pitchFamily="18" charset="0"/>
              </a:rPr>
              <a:t> </a:t>
            </a:r>
            <a:r>
              <a:rPr lang="en-GB" sz="3400" dirty="0" err="1">
                <a:latin typeface="Cambria" panose="02040503050406030204" pitchFamily="18" charset="0"/>
                <a:ea typeface="Cambria" panose="02040503050406030204" pitchFamily="18" charset="0"/>
              </a:rPr>
              <a:t>như</a:t>
            </a:r>
            <a:r>
              <a:rPr lang="en-GB" sz="3400" dirty="0">
                <a:latin typeface="Cambria" panose="02040503050406030204" pitchFamily="18" charset="0"/>
                <a:ea typeface="Cambria" panose="02040503050406030204" pitchFamily="18" charset="0"/>
              </a:rPr>
              <a:t> </a:t>
            </a:r>
            <a:r>
              <a:rPr lang="en-GB" sz="3400" dirty="0" err="1">
                <a:latin typeface="Cambria" panose="02040503050406030204" pitchFamily="18" charset="0"/>
                <a:ea typeface="Cambria" panose="02040503050406030204" pitchFamily="18" charset="0"/>
              </a:rPr>
              <a:t>thế</a:t>
            </a:r>
            <a:r>
              <a:rPr lang="en-GB" sz="3400" dirty="0">
                <a:latin typeface="Cambria" panose="02040503050406030204" pitchFamily="18" charset="0"/>
                <a:ea typeface="Cambria" panose="02040503050406030204" pitchFamily="18" charset="0"/>
              </a:rPr>
              <a:t> </a:t>
            </a:r>
            <a:r>
              <a:rPr lang="en-GB" sz="3400" dirty="0" err="1">
                <a:latin typeface="Cambria" panose="02040503050406030204" pitchFamily="18" charset="0"/>
                <a:ea typeface="Cambria" panose="02040503050406030204" pitchFamily="18" charset="0"/>
              </a:rPr>
              <a:t>là</a:t>
            </a:r>
            <a:r>
              <a:rPr lang="en-GB" sz="3400" dirty="0">
                <a:latin typeface="Cambria" panose="02040503050406030204" pitchFamily="18" charset="0"/>
                <a:ea typeface="Cambria" panose="02040503050406030204" pitchFamily="18" charset="0"/>
              </a:rPr>
              <a:t> </a:t>
            </a:r>
            <a:r>
              <a:rPr lang="en-GB" sz="3400" dirty="0" err="1">
                <a:latin typeface="Cambria" panose="02040503050406030204" pitchFamily="18" charset="0"/>
                <a:ea typeface="Cambria" panose="02040503050406030204" pitchFamily="18" charset="0"/>
              </a:rPr>
              <a:t>rất</a:t>
            </a:r>
            <a:r>
              <a:rPr lang="en-GB" sz="3400" dirty="0">
                <a:latin typeface="Cambria" panose="02040503050406030204" pitchFamily="18" charset="0"/>
                <a:ea typeface="Cambria" panose="02040503050406030204" pitchFamily="18" charset="0"/>
              </a:rPr>
              <a:t> </a:t>
            </a:r>
            <a:r>
              <a:rPr lang="en-GB" sz="3400" dirty="0" err="1">
                <a:latin typeface="Cambria" panose="02040503050406030204" pitchFamily="18" charset="0"/>
                <a:ea typeface="Cambria" panose="02040503050406030204" pitchFamily="18" charset="0"/>
              </a:rPr>
              <a:t>tốt</a:t>
            </a:r>
            <a:r>
              <a:rPr lang="en-GB" sz="3400" dirty="0">
                <a:latin typeface="Cambria" panose="02040503050406030204" pitchFamily="18" charset="0"/>
                <a:ea typeface="Cambria" panose="02040503050406030204" pitchFamily="18" charset="0"/>
              </a:rPr>
              <a:t>. </a:t>
            </a:r>
          </a:p>
        </p:txBody>
      </p:sp>
      <p:sp>
        <p:nvSpPr>
          <p:cNvPr id="6" name="Rectangle 5"/>
          <p:cNvSpPr/>
          <p:nvPr/>
        </p:nvSpPr>
        <p:spPr>
          <a:xfrm>
            <a:off x="609600" y="647700"/>
            <a:ext cx="16992600" cy="646331"/>
          </a:xfrm>
          <a:prstGeom prst="rect">
            <a:avLst/>
          </a:prstGeom>
        </p:spPr>
        <p:txBody>
          <a:bodyPr wrap="square">
            <a:spAutoFit/>
          </a:bodyPr>
          <a:lstStyle/>
          <a:p>
            <a:pPr algn="ctr"/>
            <a:r>
              <a:rPr lang="en-GB" sz="3600" b="1" dirty="0" err="1">
                <a:solidFill>
                  <a:srgbClr val="DB495E"/>
                </a:solidFill>
                <a:latin typeface="Cambria" panose="02040503050406030204" pitchFamily="18" charset="0"/>
                <a:ea typeface="Cambria" panose="02040503050406030204" pitchFamily="18" charset="0"/>
              </a:rPr>
              <a:t>Bảo</a:t>
            </a:r>
            <a:r>
              <a:rPr lang="en-GB" sz="3600" b="1" dirty="0">
                <a:solidFill>
                  <a:srgbClr val="DB495E"/>
                </a:solidFill>
                <a:latin typeface="Cambria" panose="02040503050406030204" pitchFamily="18" charset="0"/>
                <a:ea typeface="Cambria" panose="02040503050406030204" pitchFamily="18" charset="0"/>
              </a:rPr>
              <a:t> </a:t>
            </a:r>
            <a:r>
              <a:rPr lang="en-GB" sz="3600" b="1" dirty="0" err="1">
                <a:solidFill>
                  <a:srgbClr val="DB495E"/>
                </a:solidFill>
                <a:latin typeface="Cambria" panose="02040503050406030204" pitchFamily="18" charset="0"/>
                <a:ea typeface="Cambria" panose="02040503050406030204" pitchFamily="18" charset="0"/>
              </a:rPr>
              <a:t>vệ</a:t>
            </a:r>
            <a:r>
              <a:rPr lang="en-GB" sz="3600" b="1" dirty="0">
                <a:solidFill>
                  <a:srgbClr val="DB495E"/>
                </a:solidFill>
                <a:latin typeface="Cambria" panose="02040503050406030204" pitchFamily="18" charset="0"/>
                <a:ea typeface="Cambria" panose="02040503050406030204" pitchFamily="18" charset="0"/>
              </a:rPr>
              <a:t> </a:t>
            </a:r>
            <a:r>
              <a:rPr lang="en-GB" sz="3600" b="1" dirty="0" err="1">
                <a:solidFill>
                  <a:srgbClr val="DB495E"/>
                </a:solidFill>
                <a:latin typeface="Cambria" panose="02040503050406030204" pitchFamily="18" charset="0"/>
                <a:ea typeface="Cambria" panose="02040503050406030204" pitchFamily="18" charset="0"/>
              </a:rPr>
              <a:t>như</a:t>
            </a:r>
            <a:r>
              <a:rPr lang="en-GB" sz="3600" b="1" dirty="0">
                <a:solidFill>
                  <a:srgbClr val="DB495E"/>
                </a:solidFill>
                <a:latin typeface="Cambria" panose="02040503050406030204" pitchFamily="18" charset="0"/>
                <a:ea typeface="Cambria" panose="02040503050406030204" pitchFamily="18" charset="0"/>
              </a:rPr>
              <a:t> </a:t>
            </a:r>
            <a:r>
              <a:rPr lang="en-GB" sz="3600" b="1" dirty="0" err="1">
                <a:solidFill>
                  <a:srgbClr val="DB495E"/>
                </a:solidFill>
                <a:latin typeface="Cambria" panose="02040503050406030204" pitchFamily="18" charset="0"/>
                <a:ea typeface="Cambria" panose="02040503050406030204" pitchFamily="18" charset="0"/>
              </a:rPr>
              <a:t>thế</a:t>
            </a:r>
            <a:r>
              <a:rPr lang="en-GB" sz="3600" b="1" dirty="0">
                <a:solidFill>
                  <a:srgbClr val="DB495E"/>
                </a:solidFill>
                <a:latin typeface="Cambria" panose="02040503050406030204" pitchFamily="18" charset="0"/>
                <a:ea typeface="Cambria" panose="02040503050406030204" pitchFamily="18" charset="0"/>
              </a:rPr>
              <a:t> </a:t>
            </a:r>
            <a:r>
              <a:rPr lang="en-GB" sz="3600" b="1" dirty="0" err="1">
                <a:solidFill>
                  <a:srgbClr val="DB495E"/>
                </a:solidFill>
                <a:latin typeface="Cambria" panose="02040503050406030204" pitchFamily="18" charset="0"/>
                <a:ea typeface="Cambria" panose="02040503050406030204" pitchFamily="18" charset="0"/>
              </a:rPr>
              <a:t>là</a:t>
            </a:r>
            <a:r>
              <a:rPr lang="en-GB" sz="3600" b="1" dirty="0">
                <a:solidFill>
                  <a:srgbClr val="DB495E"/>
                </a:solidFill>
                <a:latin typeface="Cambria" panose="02040503050406030204" pitchFamily="18" charset="0"/>
                <a:ea typeface="Cambria" panose="02040503050406030204" pitchFamily="18" charset="0"/>
              </a:rPr>
              <a:t> </a:t>
            </a:r>
            <a:r>
              <a:rPr lang="en-GB" sz="3600" b="1" dirty="0" err="1">
                <a:solidFill>
                  <a:srgbClr val="DB495E"/>
                </a:solidFill>
                <a:latin typeface="Cambria" panose="02040503050406030204" pitchFamily="18" charset="0"/>
                <a:ea typeface="Cambria" panose="02040503050406030204" pitchFamily="18" charset="0"/>
              </a:rPr>
              <a:t>rất</a:t>
            </a:r>
            <a:r>
              <a:rPr lang="en-GB" sz="3600" b="1" dirty="0">
                <a:solidFill>
                  <a:srgbClr val="DB495E"/>
                </a:solidFill>
                <a:latin typeface="Cambria" panose="02040503050406030204" pitchFamily="18" charset="0"/>
                <a:ea typeface="Cambria" panose="02040503050406030204" pitchFamily="18" charset="0"/>
              </a:rPr>
              <a:t> </a:t>
            </a:r>
            <a:r>
              <a:rPr lang="en-GB" sz="3600" b="1" dirty="0" err="1">
                <a:solidFill>
                  <a:srgbClr val="DB495E"/>
                </a:solidFill>
                <a:latin typeface="Cambria" panose="02040503050406030204" pitchFamily="18" charset="0"/>
                <a:ea typeface="Cambria" panose="02040503050406030204" pitchFamily="18" charset="0"/>
              </a:rPr>
              <a:t>tốt</a:t>
            </a:r>
            <a:endParaRPr lang="en-GB" sz="3600" b="1" dirty="0">
              <a:solidFill>
                <a:srgbClr val="DB495E"/>
              </a:solidFill>
              <a:latin typeface="Cambria" panose="02040503050406030204" pitchFamily="18" charset="0"/>
              <a:ea typeface="Cambria" panose="02040503050406030204" pitchFamily="18" charset="0"/>
            </a:endParaRPr>
          </a:p>
        </p:txBody>
      </p:sp>
      <p:sp>
        <p:nvSpPr>
          <p:cNvPr id="7" name="Rectangle 6"/>
          <p:cNvSpPr/>
          <p:nvPr/>
        </p:nvSpPr>
        <p:spPr>
          <a:xfrm>
            <a:off x="6886074" y="9587925"/>
            <a:ext cx="11478126" cy="584775"/>
          </a:xfrm>
          <a:prstGeom prst="rect">
            <a:avLst/>
          </a:prstGeom>
        </p:spPr>
        <p:txBody>
          <a:bodyPr wrap="square">
            <a:spAutoFit/>
          </a:bodyPr>
          <a:lstStyle/>
          <a:p>
            <a:pPr indent="360363" algn="just"/>
            <a:r>
              <a:rPr lang="en-GB" sz="3200" dirty="0">
                <a:latin typeface="Cambria" panose="02040503050406030204" pitchFamily="18" charset="0"/>
                <a:ea typeface="Cambria" panose="02040503050406030204" pitchFamily="18" charset="0"/>
              </a:rPr>
              <a:t>(Theo </a:t>
            </a:r>
            <a:r>
              <a:rPr lang="en-GB" sz="3200" i="1" dirty="0" err="1">
                <a:latin typeface="Cambria" panose="02040503050406030204" pitchFamily="18" charset="0"/>
                <a:ea typeface="Cambria" panose="02040503050406030204" pitchFamily="18" charset="0"/>
              </a:rPr>
              <a:t>Kể</a:t>
            </a:r>
            <a:r>
              <a:rPr lang="en-GB" sz="3200" i="1" dirty="0">
                <a:latin typeface="Cambria" panose="02040503050406030204" pitchFamily="18" charset="0"/>
                <a:ea typeface="Cambria" panose="02040503050406030204" pitchFamily="18" charset="0"/>
              </a:rPr>
              <a:t> </a:t>
            </a:r>
            <a:r>
              <a:rPr lang="en-GB" sz="3200" i="1" dirty="0" err="1">
                <a:latin typeface="Cambria" panose="02040503050406030204" pitchFamily="18" charset="0"/>
                <a:ea typeface="Cambria" panose="02040503050406030204" pitchFamily="18" charset="0"/>
              </a:rPr>
              <a:t>chuyện</a:t>
            </a:r>
            <a:r>
              <a:rPr lang="en-GB" sz="3200" i="1" dirty="0">
                <a:latin typeface="Cambria" panose="02040503050406030204" pitchFamily="18" charset="0"/>
                <a:ea typeface="Cambria" panose="02040503050406030204" pitchFamily="18" charset="0"/>
              </a:rPr>
              <a:t> </a:t>
            </a:r>
            <a:r>
              <a:rPr lang="en-GB" sz="3200" i="1" dirty="0" err="1">
                <a:latin typeface="Cambria" panose="02040503050406030204" pitchFamily="18" charset="0"/>
                <a:ea typeface="Cambria" panose="02040503050406030204" pitchFamily="18" charset="0"/>
              </a:rPr>
              <a:t>Bác</a:t>
            </a:r>
            <a:r>
              <a:rPr lang="en-GB" sz="3200" i="1" dirty="0">
                <a:latin typeface="Cambria" panose="02040503050406030204" pitchFamily="18" charset="0"/>
                <a:ea typeface="Cambria" panose="02040503050406030204" pitchFamily="18" charset="0"/>
              </a:rPr>
              <a:t> </a:t>
            </a:r>
            <a:r>
              <a:rPr lang="en-GB" sz="3200" i="1" dirty="0" err="1">
                <a:latin typeface="Cambria" panose="02040503050406030204" pitchFamily="18" charset="0"/>
                <a:ea typeface="Cambria" panose="02040503050406030204" pitchFamily="18" charset="0"/>
              </a:rPr>
              <a:t>Hồ</a:t>
            </a:r>
            <a:r>
              <a:rPr lang="en-GB" sz="3200" i="1"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tập</a:t>
            </a:r>
            <a:r>
              <a:rPr lang="en-GB" sz="3200" dirty="0">
                <a:latin typeface="Cambria" panose="02040503050406030204" pitchFamily="18" charset="0"/>
                <a:ea typeface="Cambria" panose="02040503050406030204" pitchFamily="18" charset="0"/>
              </a:rPr>
              <a:t> 2, NXB </a:t>
            </a:r>
            <a:r>
              <a:rPr lang="en-GB" sz="3200" dirty="0" err="1">
                <a:latin typeface="Cambria" panose="02040503050406030204" pitchFamily="18" charset="0"/>
                <a:ea typeface="Cambria" panose="02040503050406030204" pitchFamily="18" charset="0"/>
              </a:rPr>
              <a:t>Giáo</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dục</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Việt</a:t>
            </a:r>
            <a:r>
              <a:rPr lang="en-GB" sz="3200" dirty="0">
                <a:latin typeface="Cambria" panose="02040503050406030204" pitchFamily="18" charset="0"/>
                <a:ea typeface="Cambria" panose="02040503050406030204" pitchFamily="18" charset="0"/>
              </a:rPr>
              <a:t> Nam, 2014)</a:t>
            </a:r>
          </a:p>
        </p:txBody>
      </p:sp>
      <p:pic>
        <p:nvPicPr>
          <p:cNvPr id="16" name="Picture 15"/>
          <p:cNvPicPr>
            <a:picLocks noChangeAspect="1"/>
          </p:cNvPicPr>
          <p:nvPr/>
        </p:nvPicPr>
        <p:blipFill>
          <a:blip r:embed="rId3"/>
          <a:stretch>
            <a:fillRect/>
          </a:stretch>
        </p:blipFill>
        <p:spPr>
          <a:xfrm>
            <a:off x="10683570" y="3924300"/>
            <a:ext cx="7303641" cy="3859102"/>
          </a:xfrm>
          <a:prstGeom prst="rect">
            <a:avLst/>
          </a:prstGeom>
        </p:spPr>
      </p:pic>
    </p:spTree>
    <p:extLst>
      <p:ext uri="{BB962C8B-B14F-4D97-AF65-F5344CB8AC3E}">
        <p14:creationId xmlns:p14="http://schemas.microsoft.com/office/powerpoint/2010/main" val="1695235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D967E"/>
        </a:solidFill>
        <a:effectLst/>
      </p:bgPr>
    </p:bg>
    <p:spTree>
      <p:nvGrpSpPr>
        <p:cNvPr id="1" name=""/>
        <p:cNvGrpSpPr/>
        <p:nvPr/>
      </p:nvGrpSpPr>
      <p:grpSpPr>
        <a:xfrm>
          <a:off x="0" y="0"/>
          <a:ext cx="0" cy="0"/>
          <a:chOff x="0" y="0"/>
          <a:chExt cx="0" cy="0"/>
        </a:xfrm>
      </p:grpSpPr>
      <p:sp>
        <p:nvSpPr>
          <p:cNvPr id="2" name="Freeform 2"/>
          <p:cNvSpPr/>
          <p:nvPr/>
        </p:nvSpPr>
        <p:spPr>
          <a:xfrm rot="20946084">
            <a:off x="556432" y="374279"/>
            <a:ext cx="14928271" cy="9616894"/>
          </a:xfrm>
          <a:custGeom>
            <a:avLst/>
            <a:gdLst/>
            <a:ahLst/>
            <a:cxnLst/>
            <a:rect l="l" t="t" r="r" b="b"/>
            <a:pathLst>
              <a:path w="11611319" h="6479043">
                <a:moveTo>
                  <a:pt x="0" y="0"/>
                </a:moveTo>
                <a:lnTo>
                  <a:pt x="11611319" y="0"/>
                </a:lnTo>
                <a:lnTo>
                  <a:pt x="11611319" y="6479043"/>
                </a:lnTo>
                <a:lnTo>
                  <a:pt x="0" y="647904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0820400" y="3575706"/>
            <a:ext cx="7467600" cy="6783744"/>
          </a:xfrm>
          <a:custGeom>
            <a:avLst/>
            <a:gdLst/>
            <a:ahLst/>
            <a:cxnLst/>
            <a:rect l="l" t="t" r="r" b="b"/>
            <a:pathLst>
              <a:path w="9182958" h="9010778">
                <a:moveTo>
                  <a:pt x="0" y="0"/>
                </a:moveTo>
                <a:lnTo>
                  <a:pt x="9182958" y="0"/>
                </a:lnTo>
                <a:lnTo>
                  <a:pt x="9182958" y="9010777"/>
                </a:lnTo>
                <a:lnTo>
                  <a:pt x="0" y="9010777"/>
                </a:lnTo>
                <a:lnTo>
                  <a:pt x="0" y="0"/>
                </a:lnTo>
                <a:close/>
              </a:path>
            </a:pathLst>
          </a:custGeom>
          <a:blipFill>
            <a:blip r:embed="rId4"/>
            <a:stretch>
              <a:fillRect/>
            </a:stretch>
          </a:blipFill>
        </p:spPr>
      </p:sp>
      <p:sp>
        <p:nvSpPr>
          <p:cNvPr id="6" name="Freeform 6"/>
          <p:cNvSpPr/>
          <p:nvPr/>
        </p:nvSpPr>
        <p:spPr>
          <a:xfrm rot="-10800000">
            <a:off x="15124539" y="-176949"/>
            <a:ext cx="3366904" cy="4114800"/>
          </a:xfrm>
          <a:custGeom>
            <a:avLst/>
            <a:gdLst/>
            <a:ahLst/>
            <a:cxnLst/>
            <a:rect l="l" t="t" r="r" b="b"/>
            <a:pathLst>
              <a:path w="3366904" h="4114800">
                <a:moveTo>
                  <a:pt x="0" y="0"/>
                </a:moveTo>
                <a:lnTo>
                  <a:pt x="3366903" y="0"/>
                </a:lnTo>
                <a:lnTo>
                  <a:pt x="3366903"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Freeform 8"/>
          <p:cNvSpPr/>
          <p:nvPr/>
        </p:nvSpPr>
        <p:spPr>
          <a:xfrm>
            <a:off x="-1987963" y="8229600"/>
            <a:ext cx="3975926" cy="4114800"/>
          </a:xfrm>
          <a:custGeom>
            <a:avLst/>
            <a:gdLst/>
            <a:ahLst/>
            <a:cxnLst/>
            <a:rect l="l" t="t" r="r" b="b"/>
            <a:pathLst>
              <a:path w="3975926" h="4114800">
                <a:moveTo>
                  <a:pt x="0" y="0"/>
                </a:moveTo>
                <a:lnTo>
                  <a:pt x="3975926" y="0"/>
                </a:lnTo>
                <a:lnTo>
                  <a:pt x="3975926"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9" name="Freeform 9"/>
          <p:cNvSpPr/>
          <p:nvPr/>
        </p:nvSpPr>
        <p:spPr>
          <a:xfrm flipH="1">
            <a:off x="-533400" y="-1096412"/>
            <a:ext cx="2368315" cy="3742255"/>
          </a:xfrm>
          <a:custGeom>
            <a:avLst/>
            <a:gdLst/>
            <a:ahLst/>
            <a:cxnLst/>
            <a:rect l="l" t="t" r="r" b="b"/>
            <a:pathLst>
              <a:path w="2562573" h="4114800">
                <a:moveTo>
                  <a:pt x="2562573" y="0"/>
                </a:moveTo>
                <a:lnTo>
                  <a:pt x="0" y="0"/>
                </a:lnTo>
                <a:lnTo>
                  <a:pt x="0" y="4114800"/>
                </a:lnTo>
                <a:lnTo>
                  <a:pt x="2562573" y="4114800"/>
                </a:lnTo>
                <a:lnTo>
                  <a:pt x="2562573"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1" name="Freeform 11"/>
          <p:cNvSpPr/>
          <p:nvPr/>
        </p:nvSpPr>
        <p:spPr>
          <a:xfrm>
            <a:off x="13368886" y="1469638"/>
            <a:ext cx="1755653" cy="2106068"/>
          </a:xfrm>
          <a:custGeom>
            <a:avLst/>
            <a:gdLst/>
            <a:ahLst/>
            <a:cxnLst/>
            <a:rect l="l" t="t" r="r" b="b"/>
            <a:pathLst>
              <a:path w="1755653" h="2106068">
                <a:moveTo>
                  <a:pt x="0" y="0"/>
                </a:moveTo>
                <a:lnTo>
                  <a:pt x="1755653" y="0"/>
                </a:lnTo>
                <a:lnTo>
                  <a:pt x="1755653" y="2106068"/>
                </a:lnTo>
                <a:lnTo>
                  <a:pt x="0" y="210606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2" name="Rectangle 11"/>
          <p:cNvSpPr/>
          <p:nvPr/>
        </p:nvSpPr>
        <p:spPr>
          <a:xfrm>
            <a:off x="1971613" y="2247208"/>
            <a:ext cx="10772985" cy="5909310"/>
          </a:xfrm>
          <a:prstGeom prst="rect">
            <a:avLst/>
          </a:prstGeom>
        </p:spPr>
        <p:txBody>
          <a:bodyPr wrap="square">
            <a:spAutoFit/>
          </a:bodyPr>
          <a:lstStyle/>
          <a:p>
            <a:pPr algn="just"/>
            <a:r>
              <a:rPr lang="en-GB" sz="5400" dirty="0">
                <a:latin typeface="Cambria" panose="02040503050406030204" pitchFamily="18" charset="0"/>
                <a:ea typeface="Cambria" panose="02040503050406030204" pitchFamily="18" charset="0"/>
              </a:rPr>
              <a:t>- </a:t>
            </a:r>
            <a:r>
              <a:rPr lang="en-GB" sz="5400" dirty="0" err="1">
                <a:latin typeface="Cambria" panose="02040503050406030204" pitchFamily="18" charset="0"/>
                <a:ea typeface="Cambria" panose="02040503050406030204" pitchFamily="18" charset="0"/>
              </a:rPr>
              <a:t>Thảo</a:t>
            </a:r>
            <a:r>
              <a:rPr lang="en-GB" sz="5400" dirty="0">
                <a:latin typeface="Cambria" panose="02040503050406030204" pitchFamily="18" charset="0"/>
                <a:ea typeface="Cambria" panose="02040503050406030204" pitchFamily="18" charset="0"/>
              </a:rPr>
              <a:t> </a:t>
            </a:r>
            <a:r>
              <a:rPr lang="en-GB" sz="5400" dirty="0" err="1">
                <a:latin typeface="Cambria" panose="02040503050406030204" pitchFamily="18" charset="0"/>
                <a:ea typeface="Cambria" panose="02040503050406030204" pitchFamily="18" charset="0"/>
              </a:rPr>
              <a:t>luận</a:t>
            </a:r>
            <a:r>
              <a:rPr lang="en-GB" sz="5400" dirty="0">
                <a:latin typeface="Cambria" panose="02040503050406030204" pitchFamily="18" charset="0"/>
                <a:ea typeface="Cambria" panose="02040503050406030204" pitchFamily="18" charset="0"/>
              </a:rPr>
              <a:t> </a:t>
            </a:r>
            <a:r>
              <a:rPr lang="en-GB" sz="5400" dirty="0" err="1">
                <a:latin typeface="Cambria" panose="02040503050406030204" pitchFamily="18" charset="0"/>
                <a:ea typeface="Cambria" panose="02040503050406030204" pitchFamily="18" charset="0"/>
              </a:rPr>
              <a:t>nhóm</a:t>
            </a:r>
            <a:r>
              <a:rPr lang="en-GB" sz="5400" dirty="0">
                <a:latin typeface="Cambria" panose="02040503050406030204" pitchFamily="18" charset="0"/>
                <a:ea typeface="Cambria" panose="02040503050406030204" pitchFamily="18" charset="0"/>
              </a:rPr>
              <a:t> </a:t>
            </a:r>
            <a:r>
              <a:rPr lang="en-GB" sz="5400" dirty="0" err="1">
                <a:latin typeface="Cambria" panose="02040503050406030204" pitchFamily="18" charset="0"/>
                <a:ea typeface="Cambria" panose="02040503050406030204" pitchFamily="18" charset="0"/>
              </a:rPr>
              <a:t>đôi</a:t>
            </a:r>
            <a:r>
              <a:rPr lang="en-GB" sz="5400" dirty="0">
                <a:latin typeface="Cambria" panose="02040503050406030204" pitchFamily="18" charset="0"/>
                <a:ea typeface="Cambria" panose="02040503050406030204" pitchFamily="18" charset="0"/>
              </a:rPr>
              <a:t>, </a:t>
            </a:r>
            <a:r>
              <a:rPr lang="en-GB" sz="5400" dirty="0" err="1">
                <a:latin typeface="Cambria" panose="02040503050406030204" pitchFamily="18" charset="0"/>
                <a:ea typeface="Cambria" panose="02040503050406030204" pitchFamily="18" charset="0"/>
              </a:rPr>
              <a:t>đọc</a:t>
            </a:r>
            <a:r>
              <a:rPr lang="en-GB" sz="5400" dirty="0">
                <a:latin typeface="Cambria" panose="02040503050406030204" pitchFamily="18" charset="0"/>
                <a:ea typeface="Cambria" panose="02040503050406030204" pitchFamily="18" charset="0"/>
              </a:rPr>
              <a:t> </a:t>
            </a:r>
            <a:r>
              <a:rPr lang="en-GB" sz="5400" dirty="0" err="1">
                <a:latin typeface="Cambria" panose="02040503050406030204" pitchFamily="18" charset="0"/>
                <a:ea typeface="Cambria" panose="02040503050406030204" pitchFamily="18" charset="0"/>
              </a:rPr>
              <a:t>truyện</a:t>
            </a:r>
            <a:r>
              <a:rPr lang="en-GB" sz="5400" dirty="0">
                <a:latin typeface="Cambria" panose="02040503050406030204" pitchFamily="18" charset="0"/>
                <a:ea typeface="Cambria" panose="02040503050406030204" pitchFamily="18" charset="0"/>
              </a:rPr>
              <a:t> </a:t>
            </a:r>
            <a:r>
              <a:rPr lang="en-GB" sz="5400" dirty="0" err="1">
                <a:latin typeface="Cambria" panose="02040503050406030204" pitchFamily="18" charset="0"/>
                <a:ea typeface="Cambria" panose="02040503050406030204" pitchFamily="18" charset="0"/>
              </a:rPr>
              <a:t>và</a:t>
            </a:r>
            <a:r>
              <a:rPr lang="en-GB" sz="5400" dirty="0">
                <a:latin typeface="Cambria" panose="02040503050406030204" pitchFamily="18" charset="0"/>
                <a:ea typeface="Cambria" panose="02040503050406030204" pitchFamily="18" charset="0"/>
              </a:rPr>
              <a:t> </a:t>
            </a:r>
            <a:r>
              <a:rPr lang="en-GB" sz="5400" dirty="0" err="1">
                <a:latin typeface="Cambria" panose="02040503050406030204" pitchFamily="18" charset="0"/>
                <a:ea typeface="Cambria" panose="02040503050406030204" pitchFamily="18" charset="0"/>
              </a:rPr>
              <a:t>trả</a:t>
            </a:r>
            <a:r>
              <a:rPr lang="en-GB" sz="5400" dirty="0">
                <a:latin typeface="Cambria" panose="02040503050406030204" pitchFamily="18" charset="0"/>
                <a:ea typeface="Cambria" panose="02040503050406030204" pitchFamily="18" charset="0"/>
              </a:rPr>
              <a:t> </a:t>
            </a:r>
            <a:r>
              <a:rPr lang="en-GB" sz="5400" dirty="0" err="1">
                <a:latin typeface="Cambria" panose="02040503050406030204" pitchFamily="18" charset="0"/>
                <a:ea typeface="Cambria" panose="02040503050406030204" pitchFamily="18" charset="0"/>
              </a:rPr>
              <a:t>lời</a:t>
            </a:r>
            <a:r>
              <a:rPr lang="en-GB" sz="5400" dirty="0">
                <a:latin typeface="Cambria" panose="02040503050406030204" pitchFamily="18" charset="0"/>
                <a:ea typeface="Cambria" panose="02040503050406030204" pitchFamily="18" charset="0"/>
              </a:rPr>
              <a:t> </a:t>
            </a:r>
            <a:r>
              <a:rPr lang="en-GB" sz="5400" dirty="0" err="1">
                <a:latin typeface="Cambria" panose="02040503050406030204" pitchFamily="18" charset="0"/>
                <a:ea typeface="Cambria" panose="02040503050406030204" pitchFamily="18" charset="0"/>
              </a:rPr>
              <a:t>câu</a:t>
            </a:r>
            <a:r>
              <a:rPr lang="en-GB" sz="5400" dirty="0">
                <a:latin typeface="Cambria" panose="02040503050406030204" pitchFamily="18" charset="0"/>
                <a:ea typeface="Cambria" panose="02040503050406030204" pitchFamily="18" charset="0"/>
              </a:rPr>
              <a:t> </a:t>
            </a:r>
            <a:r>
              <a:rPr lang="en-GB" sz="5400" dirty="0" err="1">
                <a:latin typeface="Cambria" panose="02040503050406030204" pitchFamily="18" charset="0"/>
                <a:ea typeface="Cambria" panose="02040503050406030204" pitchFamily="18" charset="0"/>
              </a:rPr>
              <a:t>hỏi</a:t>
            </a:r>
            <a:r>
              <a:rPr lang="en-GB" sz="5400" dirty="0">
                <a:latin typeface="Cambria" panose="02040503050406030204" pitchFamily="18" charset="0"/>
                <a:ea typeface="Cambria" panose="02040503050406030204" pitchFamily="18" charset="0"/>
              </a:rPr>
              <a:t>:</a:t>
            </a:r>
          </a:p>
          <a:p>
            <a:pPr algn="just"/>
            <a:r>
              <a:rPr lang="en-GB" sz="5400" dirty="0">
                <a:latin typeface="Cambria" panose="02040503050406030204" pitchFamily="18" charset="0"/>
                <a:ea typeface="Cambria" panose="02040503050406030204" pitchFamily="18" charset="0"/>
              </a:rPr>
              <a:t>+ </a:t>
            </a:r>
            <a:r>
              <a:rPr lang="en-GB" sz="5400" dirty="0" err="1">
                <a:latin typeface="Cambria" panose="02040503050406030204" pitchFamily="18" charset="0"/>
                <a:ea typeface="Cambria" panose="02040503050406030204" pitchFamily="18" charset="0"/>
              </a:rPr>
              <a:t>Cái</a:t>
            </a:r>
            <a:r>
              <a:rPr lang="en-GB" sz="5400" dirty="0">
                <a:latin typeface="Cambria" panose="02040503050406030204" pitchFamily="18" charset="0"/>
                <a:ea typeface="Cambria" panose="02040503050406030204" pitchFamily="18" charset="0"/>
              </a:rPr>
              <a:t> </a:t>
            </a:r>
            <a:r>
              <a:rPr lang="en-GB" sz="5400" dirty="0" err="1">
                <a:latin typeface="Cambria" panose="02040503050406030204" pitchFamily="18" charset="0"/>
                <a:ea typeface="Cambria" panose="02040503050406030204" pitchFamily="18" charset="0"/>
              </a:rPr>
              <a:t>đúng</a:t>
            </a:r>
            <a:r>
              <a:rPr lang="en-GB" sz="5400" dirty="0">
                <a:latin typeface="Cambria" panose="02040503050406030204" pitchFamily="18" charset="0"/>
                <a:ea typeface="Cambria" panose="02040503050406030204" pitchFamily="18" charset="0"/>
              </a:rPr>
              <a:t>, </a:t>
            </a:r>
            <a:r>
              <a:rPr lang="en-GB" sz="5400" dirty="0" err="1">
                <a:latin typeface="Cambria" panose="02040503050406030204" pitchFamily="18" charset="0"/>
                <a:ea typeface="Cambria" panose="02040503050406030204" pitchFamily="18" charset="0"/>
              </a:rPr>
              <a:t>cái</a:t>
            </a:r>
            <a:r>
              <a:rPr lang="en-GB" sz="5400" dirty="0">
                <a:latin typeface="Cambria" panose="02040503050406030204" pitchFamily="18" charset="0"/>
                <a:ea typeface="Cambria" panose="02040503050406030204" pitchFamily="18" charset="0"/>
              </a:rPr>
              <a:t> </a:t>
            </a:r>
            <a:r>
              <a:rPr lang="en-GB" sz="5400" dirty="0" err="1">
                <a:latin typeface="Cambria" panose="02040503050406030204" pitchFamily="18" charset="0"/>
                <a:ea typeface="Cambria" panose="02040503050406030204" pitchFamily="18" charset="0"/>
              </a:rPr>
              <a:t>tốt</a:t>
            </a:r>
            <a:r>
              <a:rPr lang="en-GB" sz="5400" dirty="0">
                <a:latin typeface="Cambria" panose="02040503050406030204" pitchFamily="18" charset="0"/>
                <a:ea typeface="Cambria" panose="02040503050406030204" pitchFamily="18" charset="0"/>
              </a:rPr>
              <a:t> </a:t>
            </a:r>
            <a:r>
              <a:rPr lang="en-GB" sz="5400" dirty="0" err="1">
                <a:latin typeface="Cambria" panose="02040503050406030204" pitchFamily="18" charset="0"/>
                <a:ea typeface="Cambria" panose="02040503050406030204" pitchFamily="18" charset="0"/>
              </a:rPr>
              <a:t>cần</a:t>
            </a:r>
            <a:r>
              <a:rPr lang="en-GB" sz="5400" dirty="0">
                <a:latin typeface="Cambria" panose="02040503050406030204" pitchFamily="18" charset="0"/>
                <a:ea typeface="Cambria" panose="02040503050406030204" pitchFamily="18" charset="0"/>
              </a:rPr>
              <a:t> </a:t>
            </a:r>
            <a:r>
              <a:rPr lang="en-GB" sz="5400" dirty="0" err="1">
                <a:latin typeface="Cambria" panose="02040503050406030204" pitchFamily="18" charset="0"/>
                <a:ea typeface="Cambria" panose="02040503050406030204" pitchFamily="18" charset="0"/>
              </a:rPr>
              <a:t>phải</a:t>
            </a:r>
            <a:r>
              <a:rPr lang="en-GB" sz="5400" dirty="0">
                <a:latin typeface="Cambria" panose="02040503050406030204" pitchFamily="18" charset="0"/>
                <a:ea typeface="Cambria" panose="02040503050406030204" pitchFamily="18" charset="0"/>
              </a:rPr>
              <a:t> </a:t>
            </a:r>
            <a:r>
              <a:rPr lang="en-GB" sz="5400" dirty="0" err="1">
                <a:latin typeface="Cambria" panose="02040503050406030204" pitchFamily="18" charset="0"/>
                <a:ea typeface="Cambria" panose="02040503050406030204" pitchFamily="18" charset="0"/>
              </a:rPr>
              <a:t>bảo</a:t>
            </a:r>
            <a:r>
              <a:rPr lang="en-GB" sz="5400" dirty="0">
                <a:latin typeface="Cambria" panose="02040503050406030204" pitchFamily="18" charset="0"/>
                <a:ea typeface="Cambria" panose="02040503050406030204" pitchFamily="18" charset="0"/>
              </a:rPr>
              <a:t> </a:t>
            </a:r>
            <a:r>
              <a:rPr lang="en-GB" sz="5400" dirty="0" err="1">
                <a:latin typeface="Cambria" panose="02040503050406030204" pitchFamily="18" charset="0"/>
                <a:ea typeface="Cambria" panose="02040503050406030204" pitchFamily="18" charset="0"/>
              </a:rPr>
              <a:t>vệ</a:t>
            </a:r>
            <a:r>
              <a:rPr lang="en-GB" sz="5400" dirty="0">
                <a:latin typeface="Cambria" panose="02040503050406030204" pitchFamily="18" charset="0"/>
                <a:ea typeface="Cambria" panose="02040503050406030204" pitchFamily="18" charset="0"/>
              </a:rPr>
              <a:t> </a:t>
            </a:r>
            <a:r>
              <a:rPr lang="en-GB" sz="5400" dirty="0" err="1">
                <a:latin typeface="Cambria" panose="02040503050406030204" pitchFamily="18" charset="0"/>
                <a:ea typeface="Cambria" panose="02040503050406030204" pitchFamily="18" charset="0"/>
              </a:rPr>
              <a:t>trong</a:t>
            </a:r>
            <a:r>
              <a:rPr lang="en-GB" sz="5400" dirty="0">
                <a:latin typeface="Cambria" panose="02040503050406030204" pitchFamily="18" charset="0"/>
                <a:ea typeface="Cambria" panose="02040503050406030204" pitchFamily="18" charset="0"/>
              </a:rPr>
              <a:t> </a:t>
            </a:r>
            <a:r>
              <a:rPr lang="en-GB" sz="5400" dirty="0" err="1">
                <a:latin typeface="Cambria" panose="02040503050406030204" pitchFamily="18" charset="0"/>
                <a:ea typeface="Cambria" panose="02040503050406030204" pitchFamily="18" charset="0"/>
              </a:rPr>
              <a:t>câu</a:t>
            </a:r>
            <a:r>
              <a:rPr lang="en-GB" sz="5400" dirty="0">
                <a:latin typeface="Cambria" panose="02040503050406030204" pitchFamily="18" charset="0"/>
                <a:ea typeface="Cambria" panose="02040503050406030204" pitchFamily="18" charset="0"/>
              </a:rPr>
              <a:t> </a:t>
            </a:r>
            <a:r>
              <a:rPr lang="en-GB" sz="5400" dirty="0" err="1">
                <a:latin typeface="Cambria" panose="02040503050406030204" pitchFamily="18" charset="0"/>
                <a:ea typeface="Cambria" panose="02040503050406030204" pitchFamily="18" charset="0"/>
              </a:rPr>
              <a:t>chuyện</a:t>
            </a:r>
            <a:r>
              <a:rPr lang="en-GB" sz="5400" dirty="0">
                <a:latin typeface="Cambria" panose="02040503050406030204" pitchFamily="18" charset="0"/>
                <a:ea typeface="Cambria" panose="02040503050406030204" pitchFamily="18" charset="0"/>
              </a:rPr>
              <a:t> </a:t>
            </a:r>
            <a:r>
              <a:rPr lang="en-GB" sz="5400" dirty="0" err="1">
                <a:latin typeface="Cambria" panose="02040503050406030204" pitchFamily="18" charset="0"/>
                <a:ea typeface="Cambria" panose="02040503050406030204" pitchFamily="18" charset="0"/>
              </a:rPr>
              <a:t>trên</a:t>
            </a:r>
            <a:r>
              <a:rPr lang="en-GB" sz="5400" dirty="0">
                <a:latin typeface="Cambria" panose="02040503050406030204" pitchFamily="18" charset="0"/>
                <a:ea typeface="Cambria" panose="02040503050406030204" pitchFamily="18" charset="0"/>
              </a:rPr>
              <a:t> </a:t>
            </a:r>
            <a:r>
              <a:rPr lang="en-GB" sz="5400" dirty="0" err="1">
                <a:latin typeface="Cambria" panose="02040503050406030204" pitchFamily="18" charset="0"/>
                <a:ea typeface="Cambria" panose="02040503050406030204" pitchFamily="18" charset="0"/>
              </a:rPr>
              <a:t>là</a:t>
            </a:r>
            <a:r>
              <a:rPr lang="en-GB" sz="5400" dirty="0">
                <a:latin typeface="Cambria" panose="02040503050406030204" pitchFamily="18" charset="0"/>
                <a:ea typeface="Cambria" panose="02040503050406030204" pitchFamily="18" charset="0"/>
              </a:rPr>
              <a:t> </a:t>
            </a:r>
            <a:r>
              <a:rPr lang="en-GB" sz="5400" dirty="0" err="1">
                <a:latin typeface="Cambria" panose="02040503050406030204" pitchFamily="18" charset="0"/>
                <a:ea typeface="Cambria" panose="02040503050406030204" pitchFamily="18" charset="0"/>
              </a:rPr>
              <a:t>gì</a:t>
            </a:r>
            <a:r>
              <a:rPr lang="en-GB" sz="5400" dirty="0">
                <a:latin typeface="Cambria" panose="02040503050406030204" pitchFamily="18" charset="0"/>
                <a:ea typeface="Cambria" panose="02040503050406030204" pitchFamily="18" charset="0"/>
              </a:rPr>
              <a:t>? </a:t>
            </a:r>
            <a:r>
              <a:rPr lang="en-GB" sz="5400" dirty="0" err="1">
                <a:latin typeface="Cambria" panose="02040503050406030204" pitchFamily="18" charset="0"/>
                <a:ea typeface="Cambria" panose="02040503050406030204" pitchFamily="18" charset="0"/>
              </a:rPr>
              <a:t>Lời</a:t>
            </a:r>
            <a:r>
              <a:rPr lang="en-GB" sz="5400" dirty="0">
                <a:latin typeface="Cambria" panose="02040503050406030204" pitchFamily="18" charset="0"/>
                <a:ea typeface="Cambria" panose="02040503050406030204" pitchFamily="18" charset="0"/>
              </a:rPr>
              <a:t> </a:t>
            </a:r>
          </a:p>
          <a:p>
            <a:pPr algn="just"/>
            <a:r>
              <a:rPr lang="en-GB" sz="5400" dirty="0" err="1">
                <a:latin typeface="Cambria" panose="02040503050406030204" pitchFamily="18" charset="0"/>
                <a:ea typeface="Cambria" panose="02040503050406030204" pitchFamily="18" charset="0"/>
              </a:rPr>
              <a:t>nói</a:t>
            </a:r>
            <a:r>
              <a:rPr lang="en-GB" sz="5400" dirty="0">
                <a:latin typeface="Cambria" panose="02040503050406030204" pitchFamily="18" charset="0"/>
                <a:ea typeface="Cambria" panose="02040503050406030204" pitchFamily="18" charset="0"/>
              </a:rPr>
              <a:t> </a:t>
            </a:r>
            <a:r>
              <a:rPr lang="en-GB" sz="5400" dirty="0" err="1">
                <a:latin typeface="Cambria" panose="02040503050406030204" pitchFamily="18" charset="0"/>
                <a:ea typeface="Cambria" panose="02040503050406030204" pitchFamily="18" charset="0"/>
              </a:rPr>
              <a:t>của</a:t>
            </a:r>
            <a:r>
              <a:rPr lang="en-GB" sz="5400" dirty="0">
                <a:latin typeface="Cambria" panose="02040503050406030204" pitchFamily="18" charset="0"/>
                <a:ea typeface="Cambria" panose="02040503050406030204" pitchFamily="18" charset="0"/>
              </a:rPr>
              <a:t> </a:t>
            </a:r>
            <a:r>
              <a:rPr lang="en-GB" sz="5400" dirty="0" err="1">
                <a:latin typeface="Cambria" panose="02040503050406030204" pitchFamily="18" charset="0"/>
                <a:ea typeface="Cambria" panose="02040503050406030204" pitchFamily="18" charset="0"/>
              </a:rPr>
              <a:t>Bác</a:t>
            </a:r>
            <a:r>
              <a:rPr lang="en-GB" sz="5400" dirty="0">
                <a:latin typeface="Cambria" panose="02040503050406030204" pitchFamily="18" charset="0"/>
                <a:ea typeface="Cambria" panose="02040503050406030204" pitchFamily="18" charset="0"/>
              </a:rPr>
              <a:t> </a:t>
            </a:r>
            <a:r>
              <a:rPr lang="en-GB" sz="5400" dirty="0" err="1">
                <a:latin typeface="Cambria" panose="02040503050406030204" pitchFamily="18" charset="0"/>
                <a:ea typeface="Cambria" panose="02040503050406030204" pitchFamily="18" charset="0"/>
              </a:rPr>
              <a:t>thể</a:t>
            </a:r>
            <a:r>
              <a:rPr lang="en-GB" sz="5400" dirty="0">
                <a:latin typeface="Cambria" panose="02040503050406030204" pitchFamily="18" charset="0"/>
                <a:ea typeface="Cambria" panose="02040503050406030204" pitchFamily="18" charset="0"/>
              </a:rPr>
              <a:t> </a:t>
            </a:r>
            <a:r>
              <a:rPr lang="en-GB" sz="5400" dirty="0" err="1">
                <a:latin typeface="Cambria" panose="02040503050406030204" pitchFamily="18" charset="0"/>
                <a:ea typeface="Cambria" panose="02040503050406030204" pitchFamily="18" charset="0"/>
              </a:rPr>
              <a:t>hiện</a:t>
            </a:r>
            <a:r>
              <a:rPr lang="en-GB" sz="5400" dirty="0">
                <a:latin typeface="Cambria" panose="02040503050406030204" pitchFamily="18" charset="0"/>
                <a:ea typeface="Cambria" panose="02040503050406030204" pitchFamily="18" charset="0"/>
              </a:rPr>
              <a:t> </a:t>
            </a:r>
            <a:r>
              <a:rPr lang="en-GB" sz="5400" dirty="0" err="1">
                <a:latin typeface="Cambria" panose="02040503050406030204" pitchFamily="18" charset="0"/>
                <a:ea typeface="Cambria" panose="02040503050406030204" pitchFamily="18" charset="0"/>
              </a:rPr>
              <a:t>điều</a:t>
            </a:r>
            <a:r>
              <a:rPr lang="en-GB" sz="5400" dirty="0">
                <a:latin typeface="Cambria" panose="02040503050406030204" pitchFamily="18" charset="0"/>
                <a:ea typeface="Cambria" panose="02040503050406030204" pitchFamily="18" charset="0"/>
              </a:rPr>
              <a:t> </a:t>
            </a:r>
            <a:r>
              <a:rPr lang="en-GB" sz="5400" dirty="0" err="1">
                <a:latin typeface="Cambria" panose="02040503050406030204" pitchFamily="18" charset="0"/>
                <a:ea typeface="Cambria" panose="02040503050406030204" pitchFamily="18" charset="0"/>
              </a:rPr>
              <a:t>gì</a:t>
            </a:r>
            <a:r>
              <a:rPr lang="en-GB" sz="5400" dirty="0">
                <a:latin typeface="Cambria" panose="02040503050406030204" pitchFamily="18" charset="0"/>
                <a:ea typeface="Cambria" panose="02040503050406030204" pitchFamily="18" charset="0"/>
              </a:rPr>
              <a:t>?</a:t>
            </a:r>
          </a:p>
          <a:p>
            <a:pPr algn="just"/>
            <a:r>
              <a:rPr lang="en-GB" sz="5400" dirty="0">
                <a:latin typeface="Cambria" panose="02040503050406030204" pitchFamily="18" charset="0"/>
                <a:ea typeface="Cambria" panose="02040503050406030204" pitchFamily="18" charset="0"/>
              </a:rPr>
              <a:t>+ Theo </a:t>
            </a:r>
            <a:r>
              <a:rPr lang="en-GB" sz="5400" dirty="0" err="1">
                <a:latin typeface="Cambria" panose="02040503050406030204" pitchFamily="18" charset="0"/>
                <a:ea typeface="Cambria" panose="02040503050406030204" pitchFamily="18" charset="0"/>
              </a:rPr>
              <a:t>em</a:t>
            </a:r>
            <a:r>
              <a:rPr lang="en-GB" sz="5400" dirty="0">
                <a:latin typeface="Cambria" panose="02040503050406030204" pitchFamily="18" charset="0"/>
                <a:ea typeface="Cambria" panose="02040503050406030204" pitchFamily="18" charset="0"/>
              </a:rPr>
              <a:t>, </a:t>
            </a:r>
            <a:r>
              <a:rPr lang="en-GB" sz="5400" dirty="0" err="1">
                <a:latin typeface="Cambria" panose="02040503050406030204" pitchFamily="18" charset="0"/>
                <a:ea typeface="Cambria" panose="02040503050406030204" pitchFamily="18" charset="0"/>
              </a:rPr>
              <a:t>vì</a:t>
            </a:r>
            <a:r>
              <a:rPr lang="en-GB" sz="5400" dirty="0">
                <a:latin typeface="Cambria" panose="02040503050406030204" pitchFamily="18" charset="0"/>
                <a:ea typeface="Cambria" panose="02040503050406030204" pitchFamily="18" charset="0"/>
              </a:rPr>
              <a:t> </a:t>
            </a:r>
            <a:r>
              <a:rPr lang="en-GB" sz="5400" dirty="0" err="1">
                <a:latin typeface="Cambria" panose="02040503050406030204" pitchFamily="18" charset="0"/>
                <a:ea typeface="Cambria" panose="02040503050406030204" pitchFamily="18" charset="0"/>
              </a:rPr>
              <a:t>sao</a:t>
            </a:r>
            <a:r>
              <a:rPr lang="en-GB" sz="5400" dirty="0">
                <a:latin typeface="Cambria" panose="02040503050406030204" pitchFamily="18" charset="0"/>
                <a:ea typeface="Cambria" panose="02040503050406030204" pitchFamily="18" charset="0"/>
              </a:rPr>
              <a:t> </a:t>
            </a:r>
            <a:r>
              <a:rPr lang="en-GB" sz="5400" dirty="0" err="1">
                <a:latin typeface="Cambria" panose="02040503050406030204" pitchFamily="18" charset="0"/>
                <a:ea typeface="Cambria" panose="02040503050406030204" pitchFamily="18" charset="0"/>
              </a:rPr>
              <a:t>chúng</a:t>
            </a:r>
            <a:r>
              <a:rPr lang="en-GB" sz="5400" dirty="0">
                <a:latin typeface="Cambria" panose="02040503050406030204" pitchFamily="18" charset="0"/>
                <a:ea typeface="Cambria" panose="02040503050406030204" pitchFamily="18" charset="0"/>
              </a:rPr>
              <a:t> ta </a:t>
            </a:r>
            <a:r>
              <a:rPr lang="en-GB" sz="5400" dirty="0" err="1">
                <a:latin typeface="Cambria" panose="02040503050406030204" pitchFamily="18" charset="0"/>
                <a:ea typeface="Cambria" panose="02040503050406030204" pitchFamily="18" charset="0"/>
              </a:rPr>
              <a:t>cần</a:t>
            </a:r>
            <a:r>
              <a:rPr lang="en-GB" sz="5400" dirty="0">
                <a:latin typeface="Cambria" panose="02040503050406030204" pitchFamily="18" charset="0"/>
                <a:ea typeface="Cambria" panose="02040503050406030204" pitchFamily="18" charset="0"/>
              </a:rPr>
              <a:t> </a:t>
            </a:r>
            <a:r>
              <a:rPr lang="en-GB" sz="5400" dirty="0" err="1">
                <a:latin typeface="Cambria" panose="02040503050406030204" pitchFamily="18" charset="0"/>
                <a:ea typeface="Cambria" panose="02040503050406030204" pitchFamily="18" charset="0"/>
              </a:rPr>
              <a:t>bảo</a:t>
            </a:r>
            <a:r>
              <a:rPr lang="en-GB" sz="5400" dirty="0">
                <a:latin typeface="Cambria" panose="02040503050406030204" pitchFamily="18" charset="0"/>
                <a:ea typeface="Cambria" panose="02040503050406030204" pitchFamily="18" charset="0"/>
              </a:rPr>
              <a:t> </a:t>
            </a:r>
            <a:r>
              <a:rPr lang="en-GB" sz="5400" dirty="0" err="1">
                <a:latin typeface="Cambria" panose="02040503050406030204" pitchFamily="18" charset="0"/>
                <a:ea typeface="Cambria" panose="02040503050406030204" pitchFamily="18" charset="0"/>
              </a:rPr>
              <a:t>vệ</a:t>
            </a:r>
            <a:r>
              <a:rPr lang="en-GB" sz="5400" dirty="0">
                <a:latin typeface="Cambria" panose="02040503050406030204" pitchFamily="18" charset="0"/>
                <a:ea typeface="Cambria" panose="02040503050406030204" pitchFamily="18" charset="0"/>
              </a:rPr>
              <a:t> </a:t>
            </a:r>
            <a:r>
              <a:rPr lang="en-GB" sz="5400" dirty="0" err="1">
                <a:latin typeface="Cambria" panose="02040503050406030204" pitchFamily="18" charset="0"/>
                <a:ea typeface="Cambria" panose="02040503050406030204" pitchFamily="18" charset="0"/>
              </a:rPr>
              <a:t>cái</a:t>
            </a:r>
            <a:r>
              <a:rPr lang="en-GB" sz="5400" dirty="0">
                <a:latin typeface="Cambria" panose="02040503050406030204" pitchFamily="18" charset="0"/>
                <a:ea typeface="Cambria" panose="02040503050406030204" pitchFamily="18" charset="0"/>
              </a:rPr>
              <a:t> </a:t>
            </a:r>
            <a:r>
              <a:rPr lang="en-GB" sz="5400" dirty="0" err="1">
                <a:latin typeface="Cambria" panose="02040503050406030204" pitchFamily="18" charset="0"/>
                <a:ea typeface="Cambria" panose="02040503050406030204" pitchFamily="18" charset="0"/>
              </a:rPr>
              <a:t>đúng</a:t>
            </a:r>
            <a:r>
              <a:rPr lang="en-GB" sz="5400" dirty="0">
                <a:latin typeface="Cambria" panose="02040503050406030204" pitchFamily="18" charset="0"/>
                <a:ea typeface="Cambria" panose="02040503050406030204" pitchFamily="18" charset="0"/>
              </a:rPr>
              <a:t>, </a:t>
            </a:r>
            <a:r>
              <a:rPr lang="en-GB" sz="5400" dirty="0" err="1">
                <a:latin typeface="Cambria" panose="02040503050406030204" pitchFamily="18" charset="0"/>
                <a:ea typeface="Cambria" panose="02040503050406030204" pitchFamily="18" charset="0"/>
              </a:rPr>
              <a:t>cái</a:t>
            </a:r>
            <a:r>
              <a:rPr lang="en-GB" sz="5400" dirty="0">
                <a:latin typeface="Cambria" panose="02040503050406030204" pitchFamily="18" charset="0"/>
                <a:ea typeface="Cambria" panose="02040503050406030204" pitchFamily="18" charset="0"/>
              </a:rPr>
              <a:t> </a:t>
            </a:r>
            <a:r>
              <a:rPr lang="en-GB" sz="5400" dirty="0" err="1">
                <a:latin typeface="Cambria" panose="02040503050406030204" pitchFamily="18" charset="0"/>
                <a:ea typeface="Cambria" panose="02040503050406030204" pitchFamily="18" charset="0"/>
              </a:rPr>
              <a:t>tốt</a:t>
            </a:r>
            <a:r>
              <a:rPr lang="en-GB" sz="5400" dirty="0">
                <a:latin typeface="Cambria" panose="02040503050406030204" pitchFamily="18" charset="0"/>
                <a:ea typeface="Cambria" panose="02040503050406030204" pitchFamily="18" charset="0"/>
              </a:rPr>
              <a:t>?</a:t>
            </a:r>
          </a:p>
        </p:txBody>
      </p:sp>
      <p:pic>
        <p:nvPicPr>
          <p:cNvPr id="4" name="Picture 3"/>
          <p:cNvPicPr>
            <a:picLocks noChangeAspect="1"/>
          </p:cNvPicPr>
          <p:nvPr/>
        </p:nvPicPr>
        <p:blipFill>
          <a:blip r:embed="rId13"/>
          <a:stretch>
            <a:fillRect/>
          </a:stretch>
        </p:blipFill>
        <p:spPr>
          <a:xfrm>
            <a:off x="4786929" y="942975"/>
            <a:ext cx="8272989" cy="1438781"/>
          </a:xfrm>
          <a:prstGeom prst="rect">
            <a:avLst/>
          </a:prstGeom>
        </p:spPr>
      </p:pic>
    </p:spTree>
    <p:extLst>
      <p:ext uri="{BB962C8B-B14F-4D97-AF65-F5344CB8AC3E}">
        <p14:creationId xmlns:p14="http://schemas.microsoft.com/office/powerpoint/2010/main" val="322128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ppt_x"/>
                                          </p:val>
                                        </p:tav>
                                        <p:tav tm="100000">
                                          <p:val>
                                            <p:strVal val="#ppt_x"/>
                                          </p:val>
                                        </p:tav>
                                      </p:tavLst>
                                    </p:anim>
                                    <p:anim calcmode="lin" valueType="num">
                                      <p:cBhvr additive="base">
                                        <p:cTn id="34" dur="500" fill="hold"/>
                                        <p:tgtEl>
                                          <p:spTgt spid="4"/>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D967E"/>
        </a:solidFill>
        <a:effectLst/>
      </p:bgPr>
    </p:bg>
    <p:spTree>
      <p:nvGrpSpPr>
        <p:cNvPr id="1" name=""/>
        <p:cNvGrpSpPr/>
        <p:nvPr/>
      </p:nvGrpSpPr>
      <p:grpSpPr>
        <a:xfrm>
          <a:off x="0" y="0"/>
          <a:ext cx="0" cy="0"/>
          <a:chOff x="0" y="0"/>
          <a:chExt cx="0" cy="0"/>
        </a:xfrm>
      </p:grpSpPr>
      <p:sp>
        <p:nvSpPr>
          <p:cNvPr id="2" name="Freeform 2"/>
          <p:cNvSpPr/>
          <p:nvPr/>
        </p:nvSpPr>
        <p:spPr>
          <a:xfrm rot="20946084">
            <a:off x="556432" y="374279"/>
            <a:ext cx="14928271" cy="9616894"/>
          </a:xfrm>
          <a:custGeom>
            <a:avLst/>
            <a:gdLst/>
            <a:ahLst/>
            <a:cxnLst/>
            <a:rect l="l" t="t" r="r" b="b"/>
            <a:pathLst>
              <a:path w="11611319" h="6479043">
                <a:moveTo>
                  <a:pt x="0" y="0"/>
                </a:moveTo>
                <a:lnTo>
                  <a:pt x="11611319" y="0"/>
                </a:lnTo>
                <a:lnTo>
                  <a:pt x="11611319" y="6479043"/>
                </a:lnTo>
                <a:lnTo>
                  <a:pt x="0" y="647904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0820400" y="3575706"/>
            <a:ext cx="7467600" cy="6783744"/>
          </a:xfrm>
          <a:custGeom>
            <a:avLst/>
            <a:gdLst/>
            <a:ahLst/>
            <a:cxnLst/>
            <a:rect l="l" t="t" r="r" b="b"/>
            <a:pathLst>
              <a:path w="9182958" h="9010778">
                <a:moveTo>
                  <a:pt x="0" y="0"/>
                </a:moveTo>
                <a:lnTo>
                  <a:pt x="9182958" y="0"/>
                </a:lnTo>
                <a:lnTo>
                  <a:pt x="9182958" y="9010777"/>
                </a:lnTo>
                <a:lnTo>
                  <a:pt x="0" y="9010777"/>
                </a:lnTo>
                <a:lnTo>
                  <a:pt x="0" y="0"/>
                </a:lnTo>
                <a:close/>
              </a:path>
            </a:pathLst>
          </a:custGeom>
          <a:blipFill>
            <a:blip r:embed="rId4"/>
            <a:stretch>
              <a:fillRect/>
            </a:stretch>
          </a:blipFill>
        </p:spPr>
      </p:sp>
      <p:sp>
        <p:nvSpPr>
          <p:cNvPr id="6" name="Freeform 6"/>
          <p:cNvSpPr/>
          <p:nvPr/>
        </p:nvSpPr>
        <p:spPr>
          <a:xfrm rot="-10800000">
            <a:off x="15124539" y="-176949"/>
            <a:ext cx="3366904" cy="4114800"/>
          </a:xfrm>
          <a:custGeom>
            <a:avLst/>
            <a:gdLst/>
            <a:ahLst/>
            <a:cxnLst/>
            <a:rect l="l" t="t" r="r" b="b"/>
            <a:pathLst>
              <a:path w="3366904" h="4114800">
                <a:moveTo>
                  <a:pt x="0" y="0"/>
                </a:moveTo>
                <a:lnTo>
                  <a:pt x="3366903" y="0"/>
                </a:lnTo>
                <a:lnTo>
                  <a:pt x="3366903"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Freeform 8"/>
          <p:cNvSpPr/>
          <p:nvPr/>
        </p:nvSpPr>
        <p:spPr>
          <a:xfrm>
            <a:off x="-1987963" y="8229600"/>
            <a:ext cx="3975926" cy="4114800"/>
          </a:xfrm>
          <a:custGeom>
            <a:avLst/>
            <a:gdLst/>
            <a:ahLst/>
            <a:cxnLst/>
            <a:rect l="l" t="t" r="r" b="b"/>
            <a:pathLst>
              <a:path w="3975926" h="4114800">
                <a:moveTo>
                  <a:pt x="0" y="0"/>
                </a:moveTo>
                <a:lnTo>
                  <a:pt x="3975926" y="0"/>
                </a:lnTo>
                <a:lnTo>
                  <a:pt x="3975926"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9" name="Freeform 9"/>
          <p:cNvSpPr/>
          <p:nvPr/>
        </p:nvSpPr>
        <p:spPr>
          <a:xfrm flipH="1">
            <a:off x="-533400" y="-1096412"/>
            <a:ext cx="2368315" cy="3742255"/>
          </a:xfrm>
          <a:custGeom>
            <a:avLst/>
            <a:gdLst/>
            <a:ahLst/>
            <a:cxnLst/>
            <a:rect l="l" t="t" r="r" b="b"/>
            <a:pathLst>
              <a:path w="2562573" h="4114800">
                <a:moveTo>
                  <a:pt x="2562573" y="0"/>
                </a:moveTo>
                <a:lnTo>
                  <a:pt x="0" y="0"/>
                </a:lnTo>
                <a:lnTo>
                  <a:pt x="0" y="4114800"/>
                </a:lnTo>
                <a:lnTo>
                  <a:pt x="2562573" y="4114800"/>
                </a:lnTo>
                <a:lnTo>
                  <a:pt x="2562573"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1" name="Freeform 11"/>
          <p:cNvSpPr/>
          <p:nvPr/>
        </p:nvSpPr>
        <p:spPr>
          <a:xfrm>
            <a:off x="13368886" y="1469638"/>
            <a:ext cx="1755653" cy="2106068"/>
          </a:xfrm>
          <a:custGeom>
            <a:avLst/>
            <a:gdLst/>
            <a:ahLst/>
            <a:cxnLst/>
            <a:rect l="l" t="t" r="r" b="b"/>
            <a:pathLst>
              <a:path w="1755653" h="2106068">
                <a:moveTo>
                  <a:pt x="0" y="0"/>
                </a:moveTo>
                <a:lnTo>
                  <a:pt x="1755653" y="0"/>
                </a:lnTo>
                <a:lnTo>
                  <a:pt x="1755653" y="2106068"/>
                </a:lnTo>
                <a:lnTo>
                  <a:pt x="0" y="210606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2" name="Rectangle 11"/>
          <p:cNvSpPr/>
          <p:nvPr/>
        </p:nvSpPr>
        <p:spPr>
          <a:xfrm>
            <a:off x="1053945" y="2347015"/>
            <a:ext cx="11429999" cy="2308324"/>
          </a:xfrm>
          <a:prstGeom prst="rect">
            <a:avLst/>
          </a:prstGeom>
        </p:spPr>
        <p:txBody>
          <a:bodyPr wrap="square">
            <a:spAutoFit/>
          </a:bodyPr>
          <a:lstStyle/>
          <a:p>
            <a:pPr algn="just"/>
            <a:r>
              <a:rPr lang="en-GB" sz="4800" i="1" dirty="0">
                <a:latin typeface="Cambria" panose="02040503050406030204" pitchFamily="18" charset="0"/>
                <a:ea typeface="Cambria" panose="02040503050406030204" pitchFamily="18" charset="0"/>
              </a:rPr>
              <a:t>+ </a:t>
            </a:r>
            <a:r>
              <a:rPr lang="en-GB" sz="4800" i="1" dirty="0" err="1">
                <a:latin typeface="Cambria" panose="02040503050406030204" pitchFamily="18" charset="0"/>
                <a:ea typeface="Cambria" panose="02040503050406030204" pitchFamily="18" charset="0"/>
              </a:rPr>
              <a:t>Cái</a:t>
            </a:r>
            <a:r>
              <a:rPr lang="en-GB" sz="4800" i="1" dirty="0">
                <a:latin typeface="Cambria" panose="02040503050406030204" pitchFamily="18" charset="0"/>
                <a:ea typeface="Cambria" panose="02040503050406030204" pitchFamily="18" charset="0"/>
              </a:rPr>
              <a:t> </a:t>
            </a:r>
            <a:r>
              <a:rPr lang="en-GB" sz="4800" i="1" dirty="0" err="1">
                <a:latin typeface="Cambria" panose="02040503050406030204" pitchFamily="18" charset="0"/>
                <a:ea typeface="Cambria" panose="02040503050406030204" pitchFamily="18" charset="0"/>
              </a:rPr>
              <a:t>đúng</a:t>
            </a:r>
            <a:r>
              <a:rPr lang="en-GB" sz="4800" i="1" dirty="0">
                <a:latin typeface="Cambria" panose="02040503050406030204" pitchFamily="18" charset="0"/>
                <a:ea typeface="Cambria" panose="02040503050406030204" pitchFamily="18" charset="0"/>
              </a:rPr>
              <a:t>, </a:t>
            </a:r>
            <a:r>
              <a:rPr lang="en-GB" sz="4800" i="1" dirty="0" err="1">
                <a:latin typeface="Cambria" panose="02040503050406030204" pitchFamily="18" charset="0"/>
                <a:ea typeface="Cambria" panose="02040503050406030204" pitchFamily="18" charset="0"/>
              </a:rPr>
              <a:t>cái</a:t>
            </a:r>
            <a:r>
              <a:rPr lang="en-GB" sz="4800" i="1" dirty="0">
                <a:latin typeface="Cambria" panose="02040503050406030204" pitchFamily="18" charset="0"/>
                <a:ea typeface="Cambria" panose="02040503050406030204" pitchFamily="18" charset="0"/>
              </a:rPr>
              <a:t> </a:t>
            </a:r>
            <a:r>
              <a:rPr lang="en-GB" sz="4800" i="1" dirty="0" err="1">
                <a:latin typeface="Cambria" panose="02040503050406030204" pitchFamily="18" charset="0"/>
                <a:ea typeface="Cambria" panose="02040503050406030204" pitchFamily="18" charset="0"/>
              </a:rPr>
              <a:t>tốt</a:t>
            </a:r>
            <a:r>
              <a:rPr lang="en-GB" sz="4800" i="1" dirty="0">
                <a:latin typeface="Cambria" panose="02040503050406030204" pitchFamily="18" charset="0"/>
                <a:ea typeface="Cambria" panose="02040503050406030204" pitchFamily="18" charset="0"/>
              </a:rPr>
              <a:t> </a:t>
            </a:r>
            <a:r>
              <a:rPr lang="en-GB" sz="4800" i="1" dirty="0" err="1">
                <a:latin typeface="Cambria" panose="02040503050406030204" pitchFamily="18" charset="0"/>
                <a:ea typeface="Cambria" panose="02040503050406030204" pitchFamily="18" charset="0"/>
              </a:rPr>
              <a:t>cần</a:t>
            </a:r>
            <a:r>
              <a:rPr lang="en-GB" sz="4800" i="1" dirty="0">
                <a:latin typeface="Cambria" panose="02040503050406030204" pitchFamily="18" charset="0"/>
                <a:ea typeface="Cambria" panose="02040503050406030204" pitchFamily="18" charset="0"/>
              </a:rPr>
              <a:t> </a:t>
            </a:r>
            <a:r>
              <a:rPr lang="en-GB" sz="4800" i="1" dirty="0" err="1">
                <a:latin typeface="Cambria" panose="02040503050406030204" pitchFamily="18" charset="0"/>
                <a:ea typeface="Cambria" panose="02040503050406030204" pitchFamily="18" charset="0"/>
              </a:rPr>
              <a:t>phải</a:t>
            </a:r>
            <a:r>
              <a:rPr lang="en-GB" sz="4800" i="1" dirty="0">
                <a:latin typeface="Cambria" panose="02040503050406030204" pitchFamily="18" charset="0"/>
                <a:ea typeface="Cambria" panose="02040503050406030204" pitchFamily="18" charset="0"/>
              </a:rPr>
              <a:t> </a:t>
            </a:r>
            <a:r>
              <a:rPr lang="en-GB" sz="4800" i="1" dirty="0" err="1">
                <a:latin typeface="Cambria" panose="02040503050406030204" pitchFamily="18" charset="0"/>
                <a:ea typeface="Cambria" panose="02040503050406030204" pitchFamily="18" charset="0"/>
              </a:rPr>
              <a:t>bảo</a:t>
            </a:r>
            <a:r>
              <a:rPr lang="en-GB" sz="4800" i="1" dirty="0">
                <a:latin typeface="Cambria" panose="02040503050406030204" pitchFamily="18" charset="0"/>
                <a:ea typeface="Cambria" panose="02040503050406030204" pitchFamily="18" charset="0"/>
              </a:rPr>
              <a:t> </a:t>
            </a:r>
            <a:r>
              <a:rPr lang="en-GB" sz="4800" i="1" dirty="0" err="1">
                <a:latin typeface="Cambria" panose="02040503050406030204" pitchFamily="18" charset="0"/>
                <a:ea typeface="Cambria" panose="02040503050406030204" pitchFamily="18" charset="0"/>
              </a:rPr>
              <a:t>vệ</a:t>
            </a:r>
            <a:r>
              <a:rPr lang="en-GB" sz="4800" i="1" dirty="0">
                <a:latin typeface="Cambria" panose="02040503050406030204" pitchFamily="18" charset="0"/>
                <a:ea typeface="Cambria" panose="02040503050406030204" pitchFamily="18" charset="0"/>
              </a:rPr>
              <a:t> </a:t>
            </a:r>
            <a:r>
              <a:rPr lang="en-GB" sz="4800" i="1" dirty="0" err="1">
                <a:latin typeface="Cambria" panose="02040503050406030204" pitchFamily="18" charset="0"/>
                <a:ea typeface="Cambria" panose="02040503050406030204" pitchFamily="18" charset="0"/>
              </a:rPr>
              <a:t>trong</a:t>
            </a:r>
            <a:r>
              <a:rPr lang="en-GB" sz="4800" i="1" dirty="0">
                <a:latin typeface="Cambria" panose="02040503050406030204" pitchFamily="18" charset="0"/>
                <a:ea typeface="Cambria" panose="02040503050406030204" pitchFamily="18" charset="0"/>
              </a:rPr>
              <a:t> </a:t>
            </a:r>
            <a:r>
              <a:rPr lang="en-GB" sz="4800" i="1" dirty="0" err="1">
                <a:latin typeface="Cambria" panose="02040503050406030204" pitchFamily="18" charset="0"/>
                <a:ea typeface="Cambria" panose="02040503050406030204" pitchFamily="18" charset="0"/>
              </a:rPr>
              <a:t>câu</a:t>
            </a:r>
            <a:r>
              <a:rPr lang="en-GB" sz="4800" i="1" dirty="0">
                <a:latin typeface="Cambria" panose="02040503050406030204" pitchFamily="18" charset="0"/>
                <a:ea typeface="Cambria" panose="02040503050406030204" pitchFamily="18" charset="0"/>
              </a:rPr>
              <a:t> </a:t>
            </a:r>
            <a:r>
              <a:rPr lang="en-GB" sz="4800" i="1" dirty="0" err="1">
                <a:latin typeface="Cambria" panose="02040503050406030204" pitchFamily="18" charset="0"/>
                <a:ea typeface="Cambria" panose="02040503050406030204" pitchFamily="18" charset="0"/>
              </a:rPr>
              <a:t>chuyện</a:t>
            </a:r>
            <a:r>
              <a:rPr lang="en-GB" sz="4800" i="1" dirty="0">
                <a:latin typeface="Cambria" panose="02040503050406030204" pitchFamily="18" charset="0"/>
                <a:ea typeface="Cambria" panose="02040503050406030204" pitchFamily="18" charset="0"/>
              </a:rPr>
              <a:t> </a:t>
            </a:r>
            <a:r>
              <a:rPr lang="en-GB" sz="4800" i="1" dirty="0" err="1">
                <a:latin typeface="Cambria" panose="02040503050406030204" pitchFamily="18" charset="0"/>
                <a:ea typeface="Cambria" panose="02040503050406030204" pitchFamily="18" charset="0"/>
              </a:rPr>
              <a:t>trên</a:t>
            </a:r>
            <a:r>
              <a:rPr lang="en-GB" sz="4800" i="1" dirty="0">
                <a:latin typeface="Cambria" panose="02040503050406030204" pitchFamily="18" charset="0"/>
                <a:ea typeface="Cambria" panose="02040503050406030204" pitchFamily="18" charset="0"/>
              </a:rPr>
              <a:t> </a:t>
            </a:r>
            <a:r>
              <a:rPr lang="en-GB" sz="4800" i="1" dirty="0" err="1">
                <a:latin typeface="Cambria" panose="02040503050406030204" pitchFamily="18" charset="0"/>
                <a:ea typeface="Cambria" panose="02040503050406030204" pitchFamily="18" charset="0"/>
              </a:rPr>
              <a:t>là</a:t>
            </a:r>
            <a:r>
              <a:rPr lang="en-GB" sz="4800" i="1" dirty="0">
                <a:latin typeface="Cambria" panose="02040503050406030204" pitchFamily="18" charset="0"/>
                <a:ea typeface="Cambria" panose="02040503050406030204" pitchFamily="18" charset="0"/>
              </a:rPr>
              <a:t> </a:t>
            </a:r>
            <a:r>
              <a:rPr lang="en-GB" sz="4800" i="1" dirty="0" err="1">
                <a:latin typeface="Cambria" panose="02040503050406030204" pitchFamily="18" charset="0"/>
                <a:ea typeface="Cambria" panose="02040503050406030204" pitchFamily="18" charset="0"/>
              </a:rPr>
              <a:t>gì</a:t>
            </a:r>
            <a:r>
              <a:rPr lang="en-GB" sz="4800" i="1" dirty="0">
                <a:latin typeface="Cambria" panose="02040503050406030204" pitchFamily="18" charset="0"/>
                <a:ea typeface="Cambria" panose="02040503050406030204" pitchFamily="18" charset="0"/>
              </a:rPr>
              <a:t>? </a:t>
            </a:r>
            <a:r>
              <a:rPr lang="en-GB" sz="4800" i="1" dirty="0" err="1">
                <a:latin typeface="Cambria" panose="02040503050406030204" pitchFamily="18" charset="0"/>
                <a:ea typeface="Cambria" panose="02040503050406030204" pitchFamily="18" charset="0"/>
              </a:rPr>
              <a:t>Lời</a:t>
            </a:r>
            <a:r>
              <a:rPr lang="en-GB" sz="4800" i="1" dirty="0">
                <a:latin typeface="Cambria" panose="02040503050406030204" pitchFamily="18" charset="0"/>
                <a:ea typeface="Cambria" panose="02040503050406030204" pitchFamily="18" charset="0"/>
              </a:rPr>
              <a:t> </a:t>
            </a:r>
            <a:r>
              <a:rPr lang="en-GB" sz="4800" i="1" dirty="0" err="1">
                <a:latin typeface="Cambria" panose="02040503050406030204" pitchFamily="18" charset="0"/>
                <a:ea typeface="Cambria" panose="02040503050406030204" pitchFamily="18" charset="0"/>
              </a:rPr>
              <a:t>nói</a:t>
            </a:r>
            <a:r>
              <a:rPr lang="en-GB" sz="4800" i="1" dirty="0">
                <a:latin typeface="Cambria" panose="02040503050406030204" pitchFamily="18" charset="0"/>
                <a:ea typeface="Cambria" panose="02040503050406030204" pitchFamily="18" charset="0"/>
              </a:rPr>
              <a:t> </a:t>
            </a:r>
            <a:r>
              <a:rPr lang="en-GB" sz="4800" i="1" dirty="0" err="1">
                <a:latin typeface="Cambria" panose="02040503050406030204" pitchFamily="18" charset="0"/>
                <a:ea typeface="Cambria" panose="02040503050406030204" pitchFamily="18" charset="0"/>
              </a:rPr>
              <a:t>của</a:t>
            </a:r>
            <a:r>
              <a:rPr lang="en-GB" sz="4800" i="1" dirty="0">
                <a:latin typeface="Cambria" panose="02040503050406030204" pitchFamily="18" charset="0"/>
                <a:ea typeface="Cambria" panose="02040503050406030204" pitchFamily="18" charset="0"/>
              </a:rPr>
              <a:t> </a:t>
            </a:r>
            <a:r>
              <a:rPr lang="en-GB" sz="4800" i="1" dirty="0" err="1">
                <a:latin typeface="Cambria" panose="02040503050406030204" pitchFamily="18" charset="0"/>
                <a:ea typeface="Cambria" panose="02040503050406030204" pitchFamily="18" charset="0"/>
              </a:rPr>
              <a:t>Bác</a:t>
            </a:r>
            <a:r>
              <a:rPr lang="en-GB" sz="4800" i="1" dirty="0">
                <a:latin typeface="Cambria" panose="02040503050406030204" pitchFamily="18" charset="0"/>
                <a:ea typeface="Cambria" panose="02040503050406030204" pitchFamily="18" charset="0"/>
              </a:rPr>
              <a:t> </a:t>
            </a:r>
            <a:r>
              <a:rPr lang="en-GB" sz="4800" i="1" dirty="0" err="1">
                <a:latin typeface="Cambria" panose="02040503050406030204" pitchFamily="18" charset="0"/>
                <a:ea typeface="Cambria" panose="02040503050406030204" pitchFamily="18" charset="0"/>
              </a:rPr>
              <a:t>thể</a:t>
            </a:r>
            <a:r>
              <a:rPr lang="en-GB" sz="4800" i="1" dirty="0">
                <a:latin typeface="Cambria" panose="02040503050406030204" pitchFamily="18" charset="0"/>
                <a:ea typeface="Cambria" panose="02040503050406030204" pitchFamily="18" charset="0"/>
              </a:rPr>
              <a:t> </a:t>
            </a:r>
            <a:r>
              <a:rPr lang="en-GB" sz="4800" i="1" dirty="0" err="1">
                <a:latin typeface="Cambria" panose="02040503050406030204" pitchFamily="18" charset="0"/>
                <a:ea typeface="Cambria" panose="02040503050406030204" pitchFamily="18" charset="0"/>
              </a:rPr>
              <a:t>hiện</a:t>
            </a:r>
            <a:r>
              <a:rPr lang="en-GB" sz="4800" i="1" dirty="0">
                <a:latin typeface="Cambria" panose="02040503050406030204" pitchFamily="18" charset="0"/>
                <a:ea typeface="Cambria" panose="02040503050406030204" pitchFamily="18" charset="0"/>
              </a:rPr>
              <a:t> </a:t>
            </a:r>
            <a:r>
              <a:rPr lang="en-GB" sz="4800" i="1" dirty="0" err="1">
                <a:latin typeface="Cambria" panose="02040503050406030204" pitchFamily="18" charset="0"/>
                <a:ea typeface="Cambria" panose="02040503050406030204" pitchFamily="18" charset="0"/>
              </a:rPr>
              <a:t>điều</a:t>
            </a:r>
            <a:r>
              <a:rPr lang="en-GB" sz="4800" i="1" dirty="0">
                <a:latin typeface="Cambria" panose="02040503050406030204" pitchFamily="18" charset="0"/>
                <a:ea typeface="Cambria" panose="02040503050406030204" pitchFamily="18" charset="0"/>
              </a:rPr>
              <a:t> </a:t>
            </a:r>
            <a:r>
              <a:rPr lang="en-GB" sz="4800" i="1" dirty="0" err="1">
                <a:latin typeface="Cambria" panose="02040503050406030204" pitchFamily="18" charset="0"/>
                <a:ea typeface="Cambria" panose="02040503050406030204" pitchFamily="18" charset="0"/>
              </a:rPr>
              <a:t>gì</a:t>
            </a:r>
            <a:r>
              <a:rPr lang="en-GB" sz="4800" i="1" dirty="0">
                <a:latin typeface="Cambria" panose="02040503050406030204" pitchFamily="18" charset="0"/>
                <a:ea typeface="Cambria" panose="02040503050406030204" pitchFamily="18" charset="0"/>
              </a:rPr>
              <a:t>?</a:t>
            </a:r>
          </a:p>
        </p:txBody>
      </p:sp>
      <p:sp>
        <p:nvSpPr>
          <p:cNvPr id="17" name="Rectangle 16"/>
          <p:cNvSpPr/>
          <p:nvPr/>
        </p:nvSpPr>
        <p:spPr>
          <a:xfrm>
            <a:off x="1987963" y="4801503"/>
            <a:ext cx="11429999" cy="3785652"/>
          </a:xfrm>
          <a:prstGeom prst="rect">
            <a:avLst/>
          </a:prstGeom>
        </p:spPr>
        <p:txBody>
          <a:bodyPr wrap="square">
            <a:spAutoFit/>
          </a:bodyPr>
          <a:lstStyle/>
          <a:p>
            <a:pPr algn="just"/>
            <a:r>
              <a:rPr lang="vi-VN" sz="4800" dirty="0">
                <a:latin typeface="Cambria" panose="02040503050406030204" pitchFamily="18" charset="0"/>
                <a:ea typeface="Cambria" panose="02040503050406030204" pitchFamily="18" charset="0"/>
              </a:rPr>
              <a:t> Cái đúng, cái tốt cần bảo vệ trong câu chuyện là người chiến sĩ đã thực hiện đúng nhiệm vụ canh gác của mình. Lời nói của Bác thể hiện Bác là người luôn bảo vệ, bênh vực cái đúng.</a:t>
            </a:r>
            <a:endParaRPr lang="en-GB" sz="4800" dirty="0">
              <a:latin typeface="Cambria" panose="02040503050406030204" pitchFamily="18" charset="0"/>
              <a:ea typeface="Cambria" panose="02040503050406030204" pitchFamily="18" charset="0"/>
            </a:endParaRPr>
          </a:p>
        </p:txBody>
      </p:sp>
      <p:sp>
        <p:nvSpPr>
          <p:cNvPr id="18" name="Freeform 21"/>
          <p:cNvSpPr/>
          <p:nvPr/>
        </p:nvSpPr>
        <p:spPr>
          <a:xfrm rot="1540573" flipV="1">
            <a:off x="417152" y="4095493"/>
            <a:ext cx="1728157" cy="1687363"/>
          </a:xfrm>
          <a:custGeom>
            <a:avLst/>
            <a:gdLst/>
            <a:ahLst/>
            <a:cxnLst/>
            <a:rect l="l" t="t" r="r" b="b"/>
            <a:pathLst>
              <a:path w="4047934" h="4114800">
                <a:moveTo>
                  <a:pt x="0" y="0"/>
                </a:moveTo>
                <a:lnTo>
                  <a:pt x="4047934" y="0"/>
                </a:lnTo>
                <a:lnTo>
                  <a:pt x="4047934" y="4114800"/>
                </a:lnTo>
                <a:lnTo>
                  <a:pt x="0" y="411480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pic>
        <p:nvPicPr>
          <p:cNvPr id="4" name="Picture 3"/>
          <p:cNvPicPr>
            <a:picLocks noChangeAspect="1"/>
          </p:cNvPicPr>
          <p:nvPr/>
        </p:nvPicPr>
        <p:blipFill>
          <a:blip r:embed="rId15"/>
          <a:stretch>
            <a:fillRect/>
          </a:stretch>
        </p:blipFill>
        <p:spPr>
          <a:xfrm>
            <a:off x="3604798" y="611278"/>
            <a:ext cx="8918208" cy="1529213"/>
          </a:xfrm>
          <a:prstGeom prst="rect">
            <a:avLst/>
          </a:prstGeom>
        </p:spPr>
      </p:pic>
    </p:spTree>
    <p:extLst>
      <p:ext uri="{BB962C8B-B14F-4D97-AF65-F5344CB8AC3E}">
        <p14:creationId xmlns:p14="http://schemas.microsoft.com/office/powerpoint/2010/main" val="2992922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ppt_x"/>
                                          </p:val>
                                        </p:tav>
                                        <p:tav tm="100000">
                                          <p:val>
                                            <p:strVal val="#ppt_x"/>
                                          </p:val>
                                        </p:tav>
                                      </p:tavLst>
                                    </p:anim>
                                    <p:anim calcmode="lin" valueType="num">
                                      <p:cBhvr additive="base">
                                        <p:cTn id="28" dur="500" fill="hold"/>
                                        <p:tgtEl>
                                          <p:spTgt spid="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500" fill="hold"/>
                                        <p:tgtEl>
                                          <p:spTgt spid="17"/>
                                        </p:tgtEl>
                                        <p:attrNameLst>
                                          <p:attrName>ppt_x</p:attrName>
                                        </p:attrNameLst>
                                      </p:cBhvr>
                                      <p:tavLst>
                                        <p:tav tm="0">
                                          <p:val>
                                            <p:strVal val="#ppt_x"/>
                                          </p:val>
                                        </p:tav>
                                        <p:tav tm="100000">
                                          <p:val>
                                            <p:strVal val="#ppt_x"/>
                                          </p:val>
                                        </p:tav>
                                      </p:tavLst>
                                    </p:anim>
                                    <p:anim calcmode="lin" valueType="num">
                                      <p:cBhvr additive="base">
                                        <p:cTn id="4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D967E"/>
        </a:solidFill>
        <a:effectLst/>
      </p:bgPr>
    </p:bg>
    <p:spTree>
      <p:nvGrpSpPr>
        <p:cNvPr id="1" name=""/>
        <p:cNvGrpSpPr/>
        <p:nvPr/>
      </p:nvGrpSpPr>
      <p:grpSpPr>
        <a:xfrm>
          <a:off x="0" y="0"/>
          <a:ext cx="0" cy="0"/>
          <a:chOff x="0" y="0"/>
          <a:chExt cx="0" cy="0"/>
        </a:xfrm>
      </p:grpSpPr>
      <p:sp>
        <p:nvSpPr>
          <p:cNvPr id="2" name="Freeform 2"/>
          <p:cNvSpPr/>
          <p:nvPr/>
        </p:nvSpPr>
        <p:spPr>
          <a:xfrm rot="20946084">
            <a:off x="556432" y="374279"/>
            <a:ext cx="14928271" cy="9616894"/>
          </a:xfrm>
          <a:custGeom>
            <a:avLst/>
            <a:gdLst/>
            <a:ahLst/>
            <a:cxnLst/>
            <a:rect l="l" t="t" r="r" b="b"/>
            <a:pathLst>
              <a:path w="11611319" h="6479043">
                <a:moveTo>
                  <a:pt x="0" y="0"/>
                </a:moveTo>
                <a:lnTo>
                  <a:pt x="11611319" y="0"/>
                </a:lnTo>
                <a:lnTo>
                  <a:pt x="11611319" y="6479043"/>
                </a:lnTo>
                <a:lnTo>
                  <a:pt x="0" y="647904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0820400" y="3575706"/>
            <a:ext cx="7467600" cy="6783744"/>
          </a:xfrm>
          <a:custGeom>
            <a:avLst/>
            <a:gdLst/>
            <a:ahLst/>
            <a:cxnLst/>
            <a:rect l="l" t="t" r="r" b="b"/>
            <a:pathLst>
              <a:path w="9182958" h="9010778">
                <a:moveTo>
                  <a:pt x="0" y="0"/>
                </a:moveTo>
                <a:lnTo>
                  <a:pt x="9182958" y="0"/>
                </a:lnTo>
                <a:lnTo>
                  <a:pt x="9182958" y="9010777"/>
                </a:lnTo>
                <a:lnTo>
                  <a:pt x="0" y="9010777"/>
                </a:lnTo>
                <a:lnTo>
                  <a:pt x="0" y="0"/>
                </a:lnTo>
                <a:close/>
              </a:path>
            </a:pathLst>
          </a:custGeom>
          <a:blipFill>
            <a:blip r:embed="rId4"/>
            <a:stretch>
              <a:fillRect/>
            </a:stretch>
          </a:blipFill>
        </p:spPr>
      </p:sp>
      <p:sp>
        <p:nvSpPr>
          <p:cNvPr id="6" name="Freeform 6"/>
          <p:cNvSpPr/>
          <p:nvPr/>
        </p:nvSpPr>
        <p:spPr>
          <a:xfrm rot="-10800000">
            <a:off x="15124539" y="-176949"/>
            <a:ext cx="3366904" cy="4114800"/>
          </a:xfrm>
          <a:custGeom>
            <a:avLst/>
            <a:gdLst/>
            <a:ahLst/>
            <a:cxnLst/>
            <a:rect l="l" t="t" r="r" b="b"/>
            <a:pathLst>
              <a:path w="3366904" h="4114800">
                <a:moveTo>
                  <a:pt x="0" y="0"/>
                </a:moveTo>
                <a:lnTo>
                  <a:pt x="3366903" y="0"/>
                </a:lnTo>
                <a:lnTo>
                  <a:pt x="3366903"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Freeform 8"/>
          <p:cNvSpPr/>
          <p:nvPr/>
        </p:nvSpPr>
        <p:spPr>
          <a:xfrm>
            <a:off x="-1987963" y="8229600"/>
            <a:ext cx="3975926" cy="4114800"/>
          </a:xfrm>
          <a:custGeom>
            <a:avLst/>
            <a:gdLst/>
            <a:ahLst/>
            <a:cxnLst/>
            <a:rect l="l" t="t" r="r" b="b"/>
            <a:pathLst>
              <a:path w="3975926" h="4114800">
                <a:moveTo>
                  <a:pt x="0" y="0"/>
                </a:moveTo>
                <a:lnTo>
                  <a:pt x="3975926" y="0"/>
                </a:lnTo>
                <a:lnTo>
                  <a:pt x="3975926"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9" name="Freeform 9"/>
          <p:cNvSpPr/>
          <p:nvPr/>
        </p:nvSpPr>
        <p:spPr>
          <a:xfrm flipH="1">
            <a:off x="-533400" y="-1096412"/>
            <a:ext cx="2368315" cy="3742255"/>
          </a:xfrm>
          <a:custGeom>
            <a:avLst/>
            <a:gdLst/>
            <a:ahLst/>
            <a:cxnLst/>
            <a:rect l="l" t="t" r="r" b="b"/>
            <a:pathLst>
              <a:path w="2562573" h="4114800">
                <a:moveTo>
                  <a:pt x="2562573" y="0"/>
                </a:moveTo>
                <a:lnTo>
                  <a:pt x="0" y="0"/>
                </a:lnTo>
                <a:lnTo>
                  <a:pt x="0" y="4114800"/>
                </a:lnTo>
                <a:lnTo>
                  <a:pt x="2562573" y="4114800"/>
                </a:lnTo>
                <a:lnTo>
                  <a:pt x="2562573"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1" name="Freeform 11"/>
          <p:cNvSpPr/>
          <p:nvPr/>
        </p:nvSpPr>
        <p:spPr>
          <a:xfrm>
            <a:off x="13368886" y="1469638"/>
            <a:ext cx="1755653" cy="2106068"/>
          </a:xfrm>
          <a:custGeom>
            <a:avLst/>
            <a:gdLst/>
            <a:ahLst/>
            <a:cxnLst/>
            <a:rect l="l" t="t" r="r" b="b"/>
            <a:pathLst>
              <a:path w="1755653" h="2106068">
                <a:moveTo>
                  <a:pt x="0" y="0"/>
                </a:moveTo>
                <a:lnTo>
                  <a:pt x="1755653" y="0"/>
                </a:lnTo>
                <a:lnTo>
                  <a:pt x="1755653" y="2106068"/>
                </a:lnTo>
                <a:lnTo>
                  <a:pt x="0" y="210606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2" name="Rectangle 11"/>
          <p:cNvSpPr/>
          <p:nvPr/>
        </p:nvSpPr>
        <p:spPr>
          <a:xfrm>
            <a:off x="1542470" y="2585367"/>
            <a:ext cx="11429999" cy="1569660"/>
          </a:xfrm>
          <a:prstGeom prst="rect">
            <a:avLst/>
          </a:prstGeom>
        </p:spPr>
        <p:txBody>
          <a:bodyPr wrap="square">
            <a:spAutoFit/>
          </a:bodyPr>
          <a:lstStyle/>
          <a:p>
            <a:pPr algn="just"/>
            <a:r>
              <a:rPr lang="en-GB" sz="4800" i="1" dirty="0">
                <a:latin typeface="Cambria" panose="02040503050406030204" pitchFamily="18" charset="0"/>
                <a:ea typeface="Cambria" panose="02040503050406030204" pitchFamily="18" charset="0"/>
              </a:rPr>
              <a:t>Theo </a:t>
            </a:r>
            <a:r>
              <a:rPr lang="en-GB" sz="4800" i="1" dirty="0" err="1">
                <a:latin typeface="Cambria" panose="02040503050406030204" pitchFamily="18" charset="0"/>
                <a:ea typeface="Cambria" panose="02040503050406030204" pitchFamily="18" charset="0"/>
              </a:rPr>
              <a:t>em</a:t>
            </a:r>
            <a:r>
              <a:rPr lang="en-GB" sz="4800" i="1" dirty="0">
                <a:latin typeface="Cambria" panose="02040503050406030204" pitchFamily="18" charset="0"/>
                <a:ea typeface="Cambria" panose="02040503050406030204" pitchFamily="18" charset="0"/>
              </a:rPr>
              <a:t>, </a:t>
            </a:r>
            <a:r>
              <a:rPr lang="en-GB" sz="4800" i="1" dirty="0" err="1">
                <a:latin typeface="Cambria" panose="02040503050406030204" pitchFamily="18" charset="0"/>
                <a:ea typeface="Cambria" panose="02040503050406030204" pitchFamily="18" charset="0"/>
              </a:rPr>
              <a:t>vì</a:t>
            </a:r>
            <a:r>
              <a:rPr lang="en-GB" sz="4800" i="1" dirty="0">
                <a:latin typeface="Cambria" panose="02040503050406030204" pitchFamily="18" charset="0"/>
                <a:ea typeface="Cambria" panose="02040503050406030204" pitchFamily="18" charset="0"/>
              </a:rPr>
              <a:t> </a:t>
            </a:r>
            <a:r>
              <a:rPr lang="en-GB" sz="4800" i="1" dirty="0" err="1">
                <a:latin typeface="Cambria" panose="02040503050406030204" pitchFamily="18" charset="0"/>
                <a:ea typeface="Cambria" panose="02040503050406030204" pitchFamily="18" charset="0"/>
              </a:rPr>
              <a:t>sao</a:t>
            </a:r>
            <a:r>
              <a:rPr lang="en-GB" sz="4800" i="1" dirty="0">
                <a:latin typeface="Cambria" panose="02040503050406030204" pitchFamily="18" charset="0"/>
                <a:ea typeface="Cambria" panose="02040503050406030204" pitchFamily="18" charset="0"/>
              </a:rPr>
              <a:t> </a:t>
            </a:r>
            <a:r>
              <a:rPr lang="en-GB" sz="4800" i="1" dirty="0" err="1">
                <a:latin typeface="Cambria" panose="02040503050406030204" pitchFamily="18" charset="0"/>
                <a:ea typeface="Cambria" panose="02040503050406030204" pitchFamily="18" charset="0"/>
              </a:rPr>
              <a:t>chúng</a:t>
            </a:r>
            <a:r>
              <a:rPr lang="en-GB" sz="4800" i="1" dirty="0">
                <a:latin typeface="Cambria" panose="02040503050406030204" pitchFamily="18" charset="0"/>
                <a:ea typeface="Cambria" panose="02040503050406030204" pitchFamily="18" charset="0"/>
              </a:rPr>
              <a:t> ta </a:t>
            </a:r>
            <a:r>
              <a:rPr lang="en-GB" sz="4800" i="1" dirty="0" err="1">
                <a:latin typeface="Cambria" panose="02040503050406030204" pitchFamily="18" charset="0"/>
                <a:ea typeface="Cambria" panose="02040503050406030204" pitchFamily="18" charset="0"/>
              </a:rPr>
              <a:t>cần</a:t>
            </a:r>
            <a:r>
              <a:rPr lang="en-GB" sz="4800" i="1" dirty="0">
                <a:latin typeface="Cambria" panose="02040503050406030204" pitchFamily="18" charset="0"/>
                <a:ea typeface="Cambria" panose="02040503050406030204" pitchFamily="18" charset="0"/>
              </a:rPr>
              <a:t> </a:t>
            </a:r>
            <a:r>
              <a:rPr lang="en-GB" sz="4800" i="1" dirty="0" err="1">
                <a:latin typeface="Cambria" panose="02040503050406030204" pitchFamily="18" charset="0"/>
                <a:ea typeface="Cambria" panose="02040503050406030204" pitchFamily="18" charset="0"/>
              </a:rPr>
              <a:t>bảo</a:t>
            </a:r>
            <a:r>
              <a:rPr lang="en-GB" sz="4800" i="1" dirty="0">
                <a:latin typeface="Cambria" panose="02040503050406030204" pitchFamily="18" charset="0"/>
                <a:ea typeface="Cambria" panose="02040503050406030204" pitchFamily="18" charset="0"/>
              </a:rPr>
              <a:t> </a:t>
            </a:r>
            <a:r>
              <a:rPr lang="en-GB" sz="4800" i="1" dirty="0" err="1">
                <a:latin typeface="Cambria" panose="02040503050406030204" pitchFamily="18" charset="0"/>
                <a:ea typeface="Cambria" panose="02040503050406030204" pitchFamily="18" charset="0"/>
              </a:rPr>
              <a:t>vệ</a:t>
            </a:r>
            <a:r>
              <a:rPr lang="en-GB" sz="4800" i="1" dirty="0">
                <a:latin typeface="Cambria" panose="02040503050406030204" pitchFamily="18" charset="0"/>
                <a:ea typeface="Cambria" panose="02040503050406030204" pitchFamily="18" charset="0"/>
              </a:rPr>
              <a:t> </a:t>
            </a:r>
            <a:r>
              <a:rPr lang="en-GB" sz="4800" i="1" dirty="0" err="1">
                <a:latin typeface="Cambria" panose="02040503050406030204" pitchFamily="18" charset="0"/>
                <a:ea typeface="Cambria" panose="02040503050406030204" pitchFamily="18" charset="0"/>
              </a:rPr>
              <a:t>cái</a:t>
            </a:r>
            <a:r>
              <a:rPr lang="en-GB" sz="4800" i="1" dirty="0">
                <a:latin typeface="Cambria" panose="02040503050406030204" pitchFamily="18" charset="0"/>
                <a:ea typeface="Cambria" panose="02040503050406030204" pitchFamily="18" charset="0"/>
              </a:rPr>
              <a:t> </a:t>
            </a:r>
            <a:r>
              <a:rPr lang="en-GB" sz="4800" i="1" dirty="0" err="1">
                <a:latin typeface="Cambria" panose="02040503050406030204" pitchFamily="18" charset="0"/>
                <a:ea typeface="Cambria" panose="02040503050406030204" pitchFamily="18" charset="0"/>
              </a:rPr>
              <a:t>đúng</a:t>
            </a:r>
            <a:r>
              <a:rPr lang="en-GB" sz="4800" i="1" dirty="0">
                <a:latin typeface="Cambria" panose="02040503050406030204" pitchFamily="18" charset="0"/>
                <a:ea typeface="Cambria" panose="02040503050406030204" pitchFamily="18" charset="0"/>
              </a:rPr>
              <a:t>, </a:t>
            </a:r>
            <a:r>
              <a:rPr lang="en-GB" sz="4800" i="1" dirty="0" err="1">
                <a:latin typeface="Cambria" panose="02040503050406030204" pitchFamily="18" charset="0"/>
                <a:ea typeface="Cambria" panose="02040503050406030204" pitchFamily="18" charset="0"/>
              </a:rPr>
              <a:t>cái</a:t>
            </a:r>
            <a:r>
              <a:rPr lang="en-GB" sz="4800" i="1" dirty="0">
                <a:latin typeface="Cambria" panose="02040503050406030204" pitchFamily="18" charset="0"/>
                <a:ea typeface="Cambria" panose="02040503050406030204" pitchFamily="18" charset="0"/>
              </a:rPr>
              <a:t> </a:t>
            </a:r>
            <a:r>
              <a:rPr lang="en-GB" sz="4800" i="1" dirty="0" err="1">
                <a:latin typeface="Cambria" panose="02040503050406030204" pitchFamily="18" charset="0"/>
                <a:ea typeface="Cambria" panose="02040503050406030204" pitchFamily="18" charset="0"/>
              </a:rPr>
              <a:t>tốt</a:t>
            </a:r>
            <a:r>
              <a:rPr lang="en-GB" sz="4800" i="1" dirty="0">
                <a:latin typeface="Cambria" panose="02040503050406030204" pitchFamily="18" charset="0"/>
                <a:ea typeface="Cambria" panose="02040503050406030204" pitchFamily="18" charset="0"/>
              </a:rPr>
              <a:t>?</a:t>
            </a:r>
          </a:p>
        </p:txBody>
      </p:sp>
      <p:sp>
        <p:nvSpPr>
          <p:cNvPr id="13" name="Freeform 5"/>
          <p:cNvSpPr/>
          <p:nvPr/>
        </p:nvSpPr>
        <p:spPr>
          <a:xfrm rot="4070155">
            <a:off x="4063150" y="-455964"/>
            <a:ext cx="1204269" cy="2266367"/>
          </a:xfrm>
          <a:custGeom>
            <a:avLst/>
            <a:gdLst/>
            <a:ahLst/>
            <a:cxnLst/>
            <a:rect l="l" t="t" r="r" b="b"/>
            <a:pathLst>
              <a:path w="1204269" h="2266367">
                <a:moveTo>
                  <a:pt x="0" y="0"/>
                </a:moveTo>
                <a:lnTo>
                  <a:pt x="1204269" y="0"/>
                </a:lnTo>
                <a:lnTo>
                  <a:pt x="1204269" y="2266367"/>
                </a:lnTo>
                <a:lnTo>
                  <a:pt x="0" y="2266367"/>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17" name="Rectangle 16"/>
          <p:cNvSpPr/>
          <p:nvPr/>
        </p:nvSpPr>
        <p:spPr>
          <a:xfrm>
            <a:off x="1987963" y="4443948"/>
            <a:ext cx="10661237" cy="3785652"/>
          </a:xfrm>
          <a:prstGeom prst="rect">
            <a:avLst/>
          </a:prstGeom>
        </p:spPr>
        <p:txBody>
          <a:bodyPr wrap="square">
            <a:spAutoFit/>
          </a:bodyPr>
          <a:lstStyle/>
          <a:p>
            <a:pPr algn="just"/>
            <a:r>
              <a:rPr lang="vi-VN" sz="4800" dirty="0">
                <a:latin typeface="Cambria" panose="02040503050406030204" pitchFamily="18" charset="0"/>
                <a:ea typeface="Cambria" panose="02040503050406030204" pitchFamily="18" charset="0"/>
              </a:rPr>
              <a:t> Chúng ta cần bảo vệ cái đúng, cái tốt vì điều đó sẽ giúp cái đúng, cái tốt được nhân rộng, đồng thời ngăn chặn cái sai, cái xấu và góp phần xây dựng cuộc sống an lành, hạnh phúc.</a:t>
            </a:r>
            <a:endParaRPr lang="en-GB" sz="4800" dirty="0">
              <a:latin typeface="Cambria" panose="02040503050406030204" pitchFamily="18" charset="0"/>
              <a:ea typeface="Cambria" panose="02040503050406030204" pitchFamily="18" charset="0"/>
            </a:endParaRPr>
          </a:p>
        </p:txBody>
      </p:sp>
      <p:sp>
        <p:nvSpPr>
          <p:cNvPr id="18" name="Freeform 21"/>
          <p:cNvSpPr/>
          <p:nvPr/>
        </p:nvSpPr>
        <p:spPr>
          <a:xfrm rot="2136517" flipV="1">
            <a:off x="526667" y="3682609"/>
            <a:ext cx="1728157" cy="1687363"/>
          </a:xfrm>
          <a:custGeom>
            <a:avLst/>
            <a:gdLst/>
            <a:ahLst/>
            <a:cxnLst/>
            <a:rect l="l" t="t" r="r" b="b"/>
            <a:pathLst>
              <a:path w="4047934" h="4114800">
                <a:moveTo>
                  <a:pt x="0" y="0"/>
                </a:moveTo>
                <a:lnTo>
                  <a:pt x="4047934" y="0"/>
                </a:lnTo>
                <a:lnTo>
                  <a:pt x="4047934" y="4114800"/>
                </a:lnTo>
                <a:lnTo>
                  <a:pt x="0" y="4114800"/>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pic>
        <p:nvPicPr>
          <p:cNvPr id="19" name="Picture 18"/>
          <p:cNvPicPr>
            <a:picLocks noChangeAspect="1"/>
          </p:cNvPicPr>
          <p:nvPr/>
        </p:nvPicPr>
        <p:blipFill>
          <a:blip r:embed="rId17"/>
          <a:stretch>
            <a:fillRect/>
          </a:stretch>
        </p:blipFill>
        <p:spPr>
          <a:xfrm>
            <a:off x="3604798" y="611278"/>
            <a:ext cx="8918208" cy="1529213"/>
          </a:xfrm>
          <a:prstGeom prst="rect">
            <a:avLst/>
          </a:prstGeom>
        </p:spPr>
      </p:pic>
    </p:spTree>
    <p:extLst>
      <p:ext uri="{BB962C8B-B14F-4D97-AF65-F5344CB8AC3E}">
        <p14:creationId xmlns:p14="http://schemas.microsoft.com/office/powerpoint/2010/main" val="199526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ppt_x"/>
                                          </p:val>
                                        </p:tav>
                                        <p:tav tm="100000">
                                          <p:val>
                                            <p:strVal val="#ppt_x"/>
                                          </p:val>
                                        </p:tav>
                                      </p:tavLst>
                                    </p:anim>
                                    <p:anim calcmode="lin" valueType="num">
                                      <p:cBhvr additive="base">
                                        <p:cTn id="4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up)">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419100"/>
            <a:ext cx="16992600" cy="830997"/>
          </a:xfrm>
          <a:prstGeom prst="rect">
            <a:avLst/>
          </a:prstGeom>
        </p:spPr>
        <p:txBody>
          <a:bodyPr wrap="square">
            <a:spAutoFit/>
          </a:bodyPr>
          <a:lstStyle/>
          <a:p>
            <a:pPr algn="just"/>
            <a:r>
              <a:rPr lang="en-GB" sz="4800" b="1" dirty="0">
                <a:latin typeface="Cambria" panose="02040503050406030204" pitchFamily="18" charset="0"/>
                <a:ea typeface="Cambria" panose="02040503050406030204" pitchFamily="18" charset="0"/>
              </a:rPr>
              <a:t>3. </a:t>
            </a:r>
            <a:r>
              <a:rPr lang="en-GB" sz="4800" b="1" dirty="0" err="1">
                <a:latin typeface="Cambria" panose="02040503050406030204" pitchFamily="18" charset="0"/>
                <a:ea typeface="Cambria" panose="02040503050406030204" pitchFamily="18" charset="0"/>
              </a:rPr>
              <a:t>Tìm</a:t>
            </a:r>
            <a:r>
              <a:rPr lang="en-GB" sz="4800" b="1" dirty="0">
                <a:latin typeface="Cambria" panose="02040503050406030204" pitchFamily="18" charset="0"/>
                <a:ea typeface="Cambria" panose="02040503050406030204" pitchFamily="18" charset="0"/>
              </a:rPr>
              <a:t> </a:t>
            </a:r>
            <a:r>
              <a:rPr lang="en-GB" sz="4800" b="1" dirty="0" err="1">
                <a:latin typeface="Cambria" panose="02040503050406030204" pitchFamily="18" charset="0"/>
                <a:ea typeface="Cambria" panose="02040503050406030204" pitchFamily="18" charset="0"/>
              </a:rPr>
              <a:t>hiểu</a:t>
            </a:r>
            <a:r>
              <a:rPr lang="en-GB" sz="4800" b="1" dirty="0">
                <a:latin typeface="Cambria" panose="02040503050406030204" pitchFamily="18" charset="0"/>
                <a:ea typeface="Cambria" panose="02040503050406030204" pitchFamily="18" charset="0"/>
              </a:rPr>
              <a:t> </a:t>
            </a:r>
            <a:r>
              <a:rPr lang="en-GB" sz="4800" b="1" dirty="0" err="1">
                <a:latin typeface="Cambria" panose="02040503050406030204" pitchFamily="18" charset="0"/>
                <a:ea typeface="Cambria" panose="02040503050406030204" pitchFamily="18" charset="0"/>
              </a:rPr>
              <a:t>một</a:t>
            </a:r>
            <a:r>
              <a:rPr lang="en-GB" sz="4800" b="1" dirty="0">
                <a:latin typeface="Cambria" panose="02040503050406030204" pitchFamily="18" charset="0"/>
                <a:ea typeface="Cambria" panose="02040503050406030204" pitchFamily="18" charset="0"/>
              </a:rPr>
              <a:t> </a:t>
            </a:r>
            <a:r>
              <a:rPr lang="en-GB" sz="4800" b="1" dirty="0" err="1">
                <a:latin typeface="Cambria" panose="02040503050406030204" pitchFamily="18" charset="0"/>
                <a:ea typeface="Cambria" panose="02040503050406030204" pitchFamily="18" charset="0"/>
              </a:rPr>
              <a:t>số</a:t>
            </a:r>
            <a:r>
              <a:rPr lang="en-GB" sz="4800" b="1" dirty="0">
                <a:latin typeface="Cambria" panose="02040503050406030204" pitchFamily="18" charset="0"/>
                <a:ea typeface="Cambria" panose="02040503050406030204" pitchFamily="18" charset="0"/>
              </a:rPr>
              <a:t> </a:t>
            </a:r>
            <a:r>
              <a:rPr lang="en-GB" sz="4800" b="1" dirty="0" err="1">
                <a:latin typeface="Cambria" panose="02040503050406030204" pitchFamily="18" charset="0"/>
                <a:ea typeface="Cambria" panose="02040503050406030204" pitchFamily="18" charset="0"/>
              </a:rPr>
              <a:t>cách</a:t>
            </a:r>
            <a:r>
              <a:rPr lang="en-GB" sz="4800" b="1" dirty="0">
                <a:latin typeface="Cambria" panose="02040503050406030204" pitchFamily="18" charset="0"/>
                <a:ea typeface="Cambria" panose="02040503050406030204" pitchFamily="18" charset="0"/>
              </a:rPr>
              <a:t> </a:t>
            </a:r>
            <a:r>
              <a:rPr lang="en-GB" sz="4800" b="1" dirty="0" err="1">
                <a:latin typeface="Cambria" panose="02040503050406030204" pitchFamily="18" charset="0"/>
                <a:ea typeface="Cambria" panose="02040503050406030204" pitchFamily="18" charset="0"/>
              </a:rPr>
              <a:t>đơn</a:t>
            </a:r>
            <a:r>
              <a:rPr lang="en-GB" sz="4800" b="1" dirty="0">
                <a:latin typeface="Cambria" panose="02040503050406030204" pitchFamily="18" charset="0"/>
                <a:ea typeface="Cambria" panose="02040503050406030204" pitchFamily="18" charset="0"/>
              </a:rPr>
              <a:t> </a:t>
            </a:r>
            <a:r>
              <a:rPr lang="en-GB" sz="4800" b="1" dirty="0" err="1">
                <a:latin typeface="Cambria" panose="02040503050406030204" pitchFamily="18" charset="0"/>
                <a:ea typeface="Cambria" panose="02040503050406030204" pitchFamily="18" charset="0"/>
              </a:rPr>
              <a:t>giản</a:t>
            </a:r>
            <a:r>
              <a:rPr lang="en-GB" sz="4800" b="1" dirty="0">
                <a:latin typeface="Cambria" panose="02040503050406030204" pitchFamily="18" charset="0"/>
                <a:ea typeface="Cambria" panose="02040503050406030204" pitchFamily="18" charset="0"/>
              </a:rPr>
              <a:t> </a:t>
            </a:r>
            <a:r>
              <a:rPr lang="en-GB" sz="4800" b="1" dirty="0" err="1">
                <a:latin typeface="Cambria" panose="02040503050406030204" pitchFamily="18" charset="0"/>
                <a:ea typeface="Cambria" panose="02040503050406030204" pitchFamily="18" charset="0"/>
              </a:rPr>
              <a:t>để</a:t>
            </a:r>
            <a:r>
              <a:rPr lang="en-GB" sz="4800" b="1" dirty="0">
                <a:latin typeface="Cambria" panose="02040503050406030204" pitchFamily="18" charset="0"/>
                <a:ea typeface="Cambria" panose="02040503050406030204" pitchFamily="18" charset="0"/>
              </a:rPr>
              <a:t> </a:t>
            </a:r>
            <a:r>
              <a:rPr lang="en-GB" sz="4800" b="1" dirty="0" err="1">
                <a:latin typeface="Cambria" panose="02040503050406030204" pitchFamily="18" charset="0"/>
                <a:ea typeface="Cambria" panose="02040503050406030204" pitchFamily="18" charset="0"/>
              </a:rPr>
              <a:t>bảo</a:t>
            </a:r>
            <a:r>
              <a:rPr lang="en-GB" sz="4800" b="1" dirty="0">
                <a:latin typeface="Cambria" panose="02040503050406030204" pitchFamily="18" charset="0"/>
                <a:ea typeface="Cambria" panose="02040503050406030204" pitchFamily="18" charset="0"/>
              </a:rPr>
              <a:t> </a:t>
            </a:r>
            <a:r>
              <a:rPr lang="en-GB" sz="4800" b="1" dirty="0" err="1">
                <a:latin typeface="Cambria" panose="02040503050406030204" pitchFamily="18" charset="0"/>
                <a:ea typeface="Cambria" panose="02040503050406030204" pitchFamily="18" charset="0"/>
              </a:rPr>
              <a:t>vệ</a:t>
            </a:r>
            <a:r>
              <a:rPr lang="en-GB" sz="4800" b="1" dirty="0">
                <a:latin typeface="Cambria" panose="02040503050406030204" pitchFamily="18" charset="0"/>
                <a:ea typeface="Cambria" panose="02040503050406030204" pitchFamily="18" charset="0"/>
              </a:rPr>
              <a:t> </a:t>
            </a:r>
            <a:r>
              <a:rPr lang="en-GB" sz="4800" b="1" dirty="0" err="1">
                <a:latin typeface="Cambria" panose="02040503050406030204" pitchFamily="18" charset="0"/>
                <a:ea typeface="Cambria" panose="02040503050406030204" pitchFamily="18" charset="0"/>
              </a:rPr>
              <a:t>cái</a:t>
            </a:r>
            <a:r>
              <a:rPr lang="en-GB" sz="4800" b="1" dirty="0">
                <a:latin typeface="Cambria" panose="02040503050406030204" pitchFamily="18" charset="0"/>
                <a:ea typeface="Cambria" panose="02040503050406030204" pitchFamily="18" charset="0"/>
              </a:rPr>
              <a:t> </a:t>
            </a:r>
            <a:r>
              <a:rPr lang="en-GB" sz="4800" b="1" dirty="0" err="1">
                <a:latin typeface="Cambria" panose="02040503050406030204" pitchFamily="18" charset="0"/>
                <a:ea typeface="Cambria" panose="02040503050406030204" pitchFamily="18" charset="0"/>
              </a:rPr>
              <a:t>đúng</a:t>
            </a:r>
            <a:r>
              <a:rPr lang="en-GB" sz="4800" b="1" dirty="0">
                <a:latin typeface="Cambria" panose="02040503050406030204" pitchFamily="18" charset="0"/>
                <a:ea typeface="Cambria" panose="02040503050406030204" pitchFamily="18" charset="0"/>
              </a:rPr>
              <a:t>, </a:t>
            </a:r>
            <a:r>
              <a:rPr lang="en-GB" sz="4800" b="1" dirty="0" err="1">
                <a:latin typeface="Cambria" panose="02040503050406030204" pitchFamily="18" charset="0"/>
                <a:ea typeface="Cambria" panose="02040503050406030204" pitchFamily="18" charset="0"/>
              </a:rPr>
              <a:t>cái</a:t>
            </a:r>
            <a:r>
              <a:rPr lang="en-GB" sz="4800" b="1" dirty="0">
                <a:latin typeface="Cambria" panose="02040503050406030204" pitchFamily="18" charset="0"/>
                <a:ea typeface="Cambria" panose="02040503050406030204" pitchFamily="18" charset="0"/>
              </a:rPr>
              <a:t> </a:t>
            </a:r>
            <a:r>
              <a:rPr lang="en-GB" sz="4800" b="1" dirty="0" err="1">
                <a:latin typeface="Cambria" panose="02040503050406030204" pitchFamily="18" charset="0"/>
                <a:ea typeface="Cambria" panose="02040503050406030204" pitchFamily="18" charset="0"/>
              </a:rPr>
              <a:t>tốt</a:t>
            </a:r>
            <a:r>
              <a:rPr lang="en-GB" sz="4800" b="1" dirty="0">
                <a:latin typeface="Cambria" panose="02040503050406030204" pitchFamily="18" charset="0"/>
                <a:ea typeface="Cambria" panose="02040503050406030204" pitchFamily="18" charset="0"/>
              </a:rPr>
              <a:t>.</a:t>
            </a:r>
          </a:p>
        </p:txBody>
      </p:sp>
      <p:grpSp>
        <p:nvGrpSpPr>
          <p:cNvPr id="10" name="Group 9"/>
          <p:cNvGrpSpPr/>
          <p:nvPr/>
        </p:nvGrpSpPr>
        <p:grpSpPr>
          <a:xfrm>
            <a:off x="10078717" y="1420283"/>
            <a:ext cx="7422667" cy="5097265"/>
            <a:chOff x="9941359" y="1940231"/>
            <a:chExt cx="7422667" cy="5097265"/>
          </a:xfrm>
        </p:grpSpPr>
        <p:sp>
          <p:nvSpPr>
            <p:cNvPr id="8" name="Freeform 4"/>
            <p:cNvSpPr/>
            <p:nvPr/>
          </p:nvSpPr>
          <p:spPr>
            <a:xfrm>
              <a:off x="9941359" y="1940231"/>
              <a:ext cx="823268" cy="950378"/>
            </a:xfrm>
            <a:custGeom>
              <a:avLst/>
              <a:gdLst/>
              <a:ahLst/>
              <a:cxnLst/>
              <a:rect l="l" t="t" r="r" b="b"/>
              <a:pathLst>
                <a:path w="2596065" h="4114800">
                  <a:moveTo>
                    <a:pt x="0" y="0"/>
                  </a:moveTo>
                  <a:lnTo>
                    <a:pt x="2596064" y="0"/>
                  </a:lnTo>
                  <a:lnTo>
                    <a:pt x="2596064"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9" name="Rectangle 8"/>
            <p:cNvSpPr/>
            <p:nvPr/>
          </p:nvSpPr>
          <p:spPr>
            <a:xfrm>
              <a:off x="9941359" y="2205404"/>
              <a:ext cx="7422667" cy="4832092"/>
            </a:xfrm>
            <a:prstGeom prst="rect">
              <a:avLst/>
            </a:prstGeom>
          </p:spPr>
          <p:txBody>
            <a:bodyPr wrap="square">
              <a:spAutoFit/>
            </a:bodyPr>
            <a:lstStyle/>
            <a:p>
              <a:pPr indent="722313" algn="just"/>
              <a:r>
                <a:rPr lang="en-GB" sz="4400" dirty="0" err="1">
                  <a:latin typeface="Cambria" panose="02040503050406030204" pitchFamily="18" charset="0"/>
                  <a:ea typeface="Cambria" panose="02040503050406030204" pitchFamily="18" charset="0"/>
                </a:rPr>
                <a:t>Quan</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sát</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tranh</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và</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trả</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lời</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câu</a:t>
              </a:r>
              <a:r>
                <a:rPr lang="en-GB" sz="4400" dirty="0">
                  <a:latin typeface="Cambria" panose="02040503050406030204" pitchFamily="18" charset="0"/>
                  <a:ea typeface="Cambria" panose="02040503050406030204" pitchFamily="18" charset="0"/>
                </a:rPr>
                <a:t> </a:t>
              </a:r>
              <a:r>
                <a:rPr lang="en-GB" sz="4400" dirty="0" err="1">
                  <a:latin typeface="Cambria" panose="02040503050406030204" pitchFamily="18" charset="0"/>
                  <a:ea typeface="Cambria" panose="02040503050406030204" pitchFamily="18" charset="0"/>
                </a:rPr>
                <a:t>hỏi</a:t>
              </a:r>
              <a:r>
                <a:rPr lang="en-GB" sz="4400" dirty="0">
                  <a:latin typeface="Cambria" panose="02040503050406030204" pitchFamily="18" charset="0"/>
                  <a:ea typeface="Cambria" panose="02040503050406030204" pitchFamily="18" charset="0"/>
                </a:rPr>
                <a:t>:</a:t>
              </a:r>
            </a:p>
            <a:p>
              <a:pPr algn="just"/>
              <a:r>
                <a:rPr lang="vi-VN" sz="4400" dirty="0">
                  <a:latin typeface="Cambria" panose="02040503050406030204" pitchFamily="18" charset="0"/>
                  <a:ea typeface="Cambria" panose="02040503050406030204" pitchFamily="18" charset="0"/>
                </a:rPr>
                <a:t>+ Các bạn trong tranh đã bảo vệ cái đúng, cái tốt như thế nào?</a:t>
              </a:r>
            </a:p>
            <a:p>
              <a:pPr algn="just"/>
              <a:r>
                <a:rPr lang="vi-VN" sz="4400" dirty="0">
                  <a:latin typeface="Cambria" panose="02040503050406030204" pitchFamily="18" charset="0"/>
                  <a:ea typeface="Cambria" panose="02040503050406030204" pitchFamily="18" charset="0"/>
                </a:rPr>
                <a:t>+ Theo em, có những cách nào để bảo vệ cái đúng, cái tốt?</a:t>
              </a:r>
              <a:endParaRPr lang="en-GB" sz="4400" dirty="0">
                <a:latin typeface="Cambria" panose="02040503050406030204" pitchFamily="18" charset="0"/>
                <a:ea typeface="Cambria" panose="02040503050406030204" pitchFamily="18" charset="0"/>
              </a:endParaRPr>
            </a:p>
          </p:txBody>
        </p:sp>
      </p:grpSp>
      <p:pic>
        <p:nvPicPr>
          <p:cNvPr id="17" name="Picture 16"/>
          <p:cNvPicPr>
            <a:picLocks noChangeAspect="1"/>
          </p:cNvPicPr>
          <p:nvPr/>
        </p:nvPicPr>
        <p:blipFill>
          <a:blip r:embed="rId5"/>
          <a:stretch>
            <a:fillRect/>
          </a:stretch>
        </p:blipFill>
        <p:spPr>
          <a:xfrm>
            <a:off x="10820400" y="6902578"/>
            <a:ext cx="6196867" cy="3277040"/>
          </a:xfrm>
          <a:prstGeom prst="rect">
            <a:avLst/>
          </a:prstGeom>
        </p:spPr>
      </p:pic>
      <p:pic>
        <p:nvPicPr>
          <p:cNvPr id="11" name="Picture 10"/>
          <p:cNvPicPr>
            <a:picLocks noChangeAspect="1"/>
          </p:cNvPicPr>
          <p:nvPr/>
        </p:nvPicPr>
        <p:blipFill rotWithShape="1">
          <a:blip r:embed="rId6"/>
          <a:srcRect r="49817"/>
          <a:stretch/>
        </p:blipFill>
        <p:spPr>
          <a:xfrm>
            <a:off x="850815" y="1200149"/>
            <a:ext cx="4483184" cy="4907283"/>
          </a:xfrm>
          <a:prstGeom prst="rect">
            <a:avLst/>
          </a:prstGeom>
        </p:spPr>
      </p:pic>
      <p:pic>
        <p:nvPicPr>
          <p:cNvPr id="13" name="Picture 12"/>
          <p:cNvPicPr>
            <a:picLocks noChangeAspect="1"/>
          </p:cNvPicPr>
          <p:nvPr/>
        </p:nvPicPr>
        <p:blipFill rotWithShape="1">
          <a:blip r:embed="rId6"/>
          <a:srcRect l="49198" t="9988"/>
          <a:stretch/>
        </p:blipFill>
        <p:spPr>
          <a:xfrm>
            <a:off x="5333999" y="1375166"/>
            <a:ext cx="4370699" cy="4557250"/>
          </a:xfrm>
          <a:prstGeom prst="rect">
            <a:avLst/>
          </a:prstGeom>
        </p:spPr>
      </p:pic>
      <p:pic>
        <p:nvPicPr>
          <p:cNvPr id="12" name="Picture 11"/>
          <p:cNvPicPr>
            <a:picLocks noChangeAspect="1"/>
          </p:cNvPicPr>
          <p:nvPr/>
        </p:nvPicPr>
        <p:blipFill rotWithShape="1">
          <a:blip r:embed="rId7"/>
          <a:srcRect r="47518"/>
          <a:stretch/>
        </p:blipFill>
        <p:spPr>
          <a:xfrm>
            <a:off x="621932" y="5829299"/>
            <a:ext cx="4833362" cy="3942857"/>
          </a:xfrm>
          <a:prstGeom prst="rect">
            <a:avLst/>
          </a:prstGeom>
        </p:spPr>
      </p:pic>
      <p:pic>
        <p:nvPicPr>
          <p:cNvPr id="15" name="Picture 14"/>
          <p:cNvPicPr>
            <a:picLocks noChangeAspect="1"/>
          </p:cNvPicPr>
          <p:nvPr/>
        </p:nvPicPr>
        <p:blipFill rotWithShape="1">
          <a:blip r:embed="rId7"/>
          <a:srcRect l="52482" t="4425" b="2811"/>
          <a:stretch/>
        </p:blipFill>
        <p:spPr>
          <a:xfrm>
            <a:off x="5420823" y="5739233"/>
            <a:ext cx="4717460" cy="3942857"/>
          </a:xfrm>
          <a:prstGeom prst="rect">
            <a:avLst/>
          </a:prstGeom>
        </p:spPr>
      </p:pic>
    </p:spTree>
    <p:extLst>
      <p:ext uri="{BB962C8B-B14F-4D97-AF65-F5344CB8AC3E}">
        <p14:creationId xmlns:p14="http://schemas.microsoft.com/office/powerpoint/2010/main" val="2416532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EF4"/>
        </a:solidFill>
        <a:effectLst/>
      </p:bgPr>
    </p:bg>
    <p:spTree>
      <p:nvGrpSpPr>
        <p:cNvPr id="1" name=""/>
        <p:cNvGrpSpPr/>
        <p:nvPr/>
      </p:nvGrpSpPr>
      <p:grpSpPr>
        <a:xfrm>
          <a:off x="0" y="0"/>
          <a:ext cx="0" cy="0"/>
          <a:chOff x="0" y="0"/>
          <a:chExt cx="0" cy="0"/>
        </a:xfrm>
      </p:grpSpPr>
      <p:sp>
        <p:nvSpPr>
          <p:cNvPr id="6" name="Freeform 6"/>
          <p:cNvSpPr/>
          <p:nvPr/>
        </p:nvSpPr>
        <p:spPr>
          <a:xfrm>
            <a:off x="1640330" y="3201730"/>
            <a:ext cx="878221" cy="1053507"/>
          </a:xfrm>
          <a:custGeom>
            <a:avLst/>
            <a:gdLst/>
            <a:ahLst/>
            <a:cxnLst/>
            <a:rect l="l" t="t" r="r" b="b"/>
            <a:pathLst>
              <a:path w="878221" h="1053507">
                <a:moveTo>
                  <a:pt x="0" y="0"/>
                </a:moveTo>
                <a:lnTo>
                  <a:pt x="878221" y="0"/>
                </a:lnTo>
                <a:lnTo>
                  <a:pt x="878221" y="1053507"/>
                </a:lnTo>
                <a:lnTo>
                  <a:pt x="0" y="105350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20" name="Group 19"/>
          <p:cNvGrpSpPr/>
          <p:nvPr/>
        </p:nvGrpSpPr>
        <p:grpSpPr>
          <a:xfrm>
            <a:off x="9799806" y="6479860"/>
            <a:ext cx="8134535" cy="3544432"/>
            <a:chOff x="1325163" y="6574709"/>
            <a:chExt cx="7302667" cy="3544432"/>
          </a:xfrm>
        </p:grpSpPr>
        <p:grpSp>
          <p:nvGrpSpPr>
            <p:cNvPr id="14" name="Group 13"/>
            <p:cNvGrpSpPr/>
            <p:nvPr/>
          </p:nvGrpSpPr>
          <p:grpSpPr>
            <a:xfrm>
              <a:off x="1325163" y="6574709"/>
              <a:ext cx="7302667" cy="3544432"/>
              <a:chOff x="325827" y="6057900"/>
              <a:chExt cx="7302667" cy="3860740"/>
            </a:xfrm>
          </p:grpSpPr>
          <p:sp>
            <p:nvSpPr>
              <p:cNvPr id="12" name="Freeform 2"/>
              <p:cNvSpPr/>
              <p:nvPr/>
            </p:nvSpPr>
            <p:spPr>
              <a:xfrm>
                <a:off x="325827" y="6057900"/>
                <a:ext cx="7302667" cy="3860740"/>
              </a:xfrm>
              <a:custGeom>
                <a:avLst/>
                <a:gdLst/>
                <a:ahLst/>
                <a:cxnLst/>
                <a:rect l="l" t="t" r="r" b="b"/>
                <a:pathLst>
                  <a:path w="14019060" h="6270343">
                    <a:moveTo>
                      <a:pt x="0" y="0"/>
                    </a:moveTo>
                    <a:lnTo>
                      <a:pt x="14019060" y="0"/>
                    </a:lnTo>
                    <a:lnTo>
                      <a:pt x="14019060" y="6270344"/>
                    </a:lnTo>
                    <a:lnTo>
                      <a:pt x="0" y="627034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3" name="Rounded Rectangle 12"/>
              <p:cNvSpPr/>
              <p:nvPr/>
            </p:nvSpPr>
            <p:spPr>
              <a:xfrm>
                <a:off x="654980" y="6158163"/>
                <a:ext cx="6695568" cy="3491163"/>
              </a:xfrm>
              <a:custGeom>
                <a:avLst/>
                <a:gdLst>
                  <a:gd name="connsiteX0" fmla="*/ 0 w 5658952"/>
                  <a:gd name="connsiteY0" fmla="*/ 444509 h 2667000"/>
                  <a:gd name="connsiteX1" fmla="*/ 444509 w 5658952"/>
                  <a:gd name="connsiteY1" fmla="*/ 0 h 2667000"/>
                  <a:gd name="connsiteX2" fmla="*/ 5214443 w 5658952"/>
                  <a:gd name="connsiteY2" fmla="*/ 0 h 2667000"/>
                  <a:gd name="connsiteX3" fmla="*/ 5658952 w 5658952"/>
                  <a:gd name="connsiteY3" fmla="*/ 444509 h 2667000"/>
                  <a:gd name="connsiteX4" fmla="*/ 5658952 w 5658952"/>
                  <a:gd name="connsiteY4" fmla="*/ 2222491 h 2667000"/>
                  <a:gd name="connsiteX5" fmla="*/ 5214443 w 5658952"/>
                  <a:gd name="connsiteY5" fmla="*/ 2667000 h 2667000"/>
                  <a:gd name="connsiteX6" fmla="*/ 444509 w 5658952"/>
                  <a:gd name="connsiteY6" fmla="*/ 2667000 h 2667000"/>
                  <a:gd name="connsiteX7" fmla="*/ 0 w 5658952"/>
                  <a:gd name="connsiteY7" fmla="*/ 2222491 h 2667000"/>
                  <a:gd name="connsiteX8" fmla="*/ 0 w 5658952"/>
                  <a:gd name="connsiteY8" fmla="*/ 444509 h 2667000"/>
                  <a:gd name="connsiteX0" fmla="*/ 601579 w 6260531"/>
                  <a:gd name="connsiteY0" fmla="*/ 444509 h 2842627"/>
                  <a:gd name="connsiteX1" fmla="*/ 1046088 w 6260531"/>
                  <a:gd name="connsiteY1" fmla="*/ 0 h 2842627"/>
                  <a:gd name="connsiteX2" fmla="*/ 5816022 w 6260531"/>
                  <a:gd name="connsiteY2" fmla="*/ 0 h 2842627"/>
                  <a:gd name="connsiteX3" fmla="*/ 6260531 w 6260531"/>
                  <a:gd name="connsiteY3" fmla="*/ 444509 h 2842627"/>
                  <a:gd name="connsiteX4" fmla="*/ 6260531 w 6260531"/>
                  <a:gd name="connsiteY4" fmla="*/ 2222491 h 2842627"/>
                  <a:gd name="connsiteX5" fmla="*/ 5816022 w 6260531"/>
                  <a:gd name="connsiteY5" fmla="*/ 2667000 h 2842627"/>
                  <a:gd name="connsiteX6" fmla="*/ 1046088 w 6260531"/>
                  <a:gd name="connsiteY6" fmla="*/ 2667000 h 2842627"/>
                  <a:gd name="connsiteX7" fmla="*/ 0 w 6260531"/>
                  <a:gd name="connsiteY7" fmla="*/ 2751881 h 2842627"/>
                  <a:gd name="connsiteX8" fmla="*/ 601579 w 6260531"/>
                  <a:gd name="connsiteY8" fmla="*/ 444509 h 2842627"/>
                  <a:gd name="connsiteX0" fmla="*/ 601579 w 6260531"/>
                  <a:gd name="connsiteY0" fmla="*/ 444509 h 2887838"/>
                  <a:gd name="connsiteX1" fmla="*/ 1046088 w 6260531"/>
                  <a:gd name="connsiteY1" fmla="*/ 0 h 2887838"/>
                  <a:gd name="connsiteX2" fmla="*/ 5816022 w 6260531"/>
                  <a:gd name="connsiteY2" fmla="*/ 0 h 2887838"/>
                  <a:gd name="connsiteX3" fmla="*/ 6260531 w 6260531"/>
                  <a:gd name="connsiteY3" fmla="*/ 444509 h 2887838"/>
                  <a:gd name="connsiteX4" fmla="*/ 6260531 w 6260531"/>
                  <a:gd name="connsiteY4" fmla="*/ 2222491 h 2887838"/>
                  <a:gd name="connsiteX5" fmla="*/ 5816022 w 6260531"/>
                  <a:gd name="connsiteY5" fmla="*/ 2667000 h 2887838"/>
                  <a:gd name="connsiteX6" fmla="*/ 1022025 w 6260531"/>
                  <a:gd name="connsiteY6" fmla="*/ 2835442 h 2887838"/>
                  <a:gd name="connsiteX7" fmla="*/ 0 w 6260531"/>
                  <a:gd name="connsiteY7" fmla="*/ 2751881 h 2887838"/>
                  <a:gd name="connsiteX8" fmla="*/ 601579 w 6260531"/>
                  <a:gd name="connsiteY8" fmla="*/ 444509 h 2887838"/>
                  <a:gd name="connsiteX0" fmla="*/ 601579 w 6573352"/>
                  <a:gd name="connsiteY0" fmla="*/ 444509 h 2887838"/>
                  <a:gd name="connsiteX1" fmla="*/ 1046088 w 6573352"/>
                  <a:gd name="connsiteY1" fmla="*/ 0 h 2887838"/>
                  <a:gd name="connsiteX2" fmla="*/ 5816022 w 6573352"/>
                  <a:gd name="connsiteY2" fmla="*/ 0 h 2887838"/>
                  <a:gd name="connsiteX3" fmla="*/ 6260531 w 6573352"/>
                  <a:gd name="connsiteY3" fmla="*/ 444509 h 2887838"/>
                  <a:gd name="connsiteX4" fmla="*/ 6573352 w 6573352"/>
                  <a:gd name="connsiteY4" fmla="*/ 2414996 h 2887838"/>
                  <a:gd name="connsiteX5" fmla="*/ 5816022 w 6573352"/>
                  <a:gd name="connsiteY5" fmla="*/ 2667000 h 2887838"/>
                  <a:gd name="connsiteX6" fmla="*/ 1022025 w 6573352"/>
                  <a:gd name="connsiteY6" fmla="*/ 2835442 h 2887838"/>
                  <a:gd name="connsiteX7" fmla="*/ 0 w 6573352"/>
                  <a:gd name="connsiteY7" fmla="*/ 2751881 h 2887838"/>
                  <a:gd name="connsiteX8" fmla="*/ 601579 w 6573352"/>
                  <a:gd name="connsiteY8" fmla="*/ 444509 h 2887838"/>
                  <a:gd name="connsiteX0" fmla="*/ 601579 w 6573352"/>
                  <a:gd name="connsiteY0" fmla="*/ 444509 h 2887838"/>
                  <a:gd name="connsiteX1" fmla="*/ 1046088 w 6573352"/>
                  <a:gd name="connsiteY1" fmla="*/ 0 h 2887838"/>
                  <a:gd name="connsiteX2" fmla="*/ 5816022 w 6573352"/>
                  <a:gd name="connsiteY2" fmla="*/ 0 h 2887838"/>
                  <a:gd name="connsiteX3" fmla="*/ 6260531 w 6573352"/>
                  <a:gd name="connsiteY3" fmla="*/ 444509 h 2887838"/>
                  <a:gd name="connsiteX4" fmla="*/ 6573352 w 6573352"/>
                  <a:gd name="connsiteY4" fmla="*/ 2414996 h 2887838"/>
                  <a:gd name="connsiteX5" fmla="*/ 5816022 w 6573352"/>
                  <a:gd name="connsiteY5" fmla="*/ 2811379 h 2887838"/>
                  <a:gd name="connsiteX6" fmla="*/ 1022025 w 6573352"/>
                  <a:gd name="connsiteY6" fmla="*/ 2835442 h 2887838"/>
                  <a:gd name="connsiteX7" fmla="*/ 0 w 6573352"/>
                  <a:gd name="connsiteY7" fmla="*/ 2751881 h 2887838"/>
                  <a:gd name="connsiteX8" fmla="*/ 601579 w 6573352"/>
                  <a:gd name="connsiteY8" fmla="*/ 444509 h 2887838"/>
                  <a:gd name="connsiteX0" fmla="*/ 601579 w 6573352"/>
                  <a:gd name="connsiteY0" fmla="*/ 444509 h 2887838"/>
                  <a:gd name="connsiteX1" fmla="*/ 1046088 w 6573352"/>
                  <a:gd name="connsiteY1" fmla="*/ 0 h 2887838"/>
                  <a:gd name="connsiteX2" fmla="*/ 5816022 w 6573352"/>
                  <a:gd name="connsiteY2" fmla="*/ 0 h 2887838"/>
                  <a:gd name="connsiteX3" fmla="*/ 6260531 w 6573352"/>
                  <a:gd name="connsiteY3" fmla="*/ 444509 h 2887838"/>
                  <a:gd name="connsiteX4" fmla="*/ 6573352 w 6573352"/>
                  <a:gd name="connsiteY4" fmla="*/ 2414996 h 2887838"/>
                  <a:gd name="connsiteX5" fmla="*/ 5816022 w 6573352"/>
                  <a:gd name="connsiteY5" fmla="*/ 2811379 h 2887838"/>
                  <a:gd name="connsiteX6" fmla="*/ 1022025 w 6573352"/>
                  <a:gd name="connsiteY6" fmla="*/ 2835442 h 2887838"/>
                  <a:gd name="connsiteX7" fmla="*/ 0 w 6573352"/>
                  <a:gd name="connsiteY7" fmla="*/ 2751881 h 2887838"/>
                  <a:gd name="connsiteX8" fmla="*/ 601579 w 6573352"/>
                  <a:gd name="connsiteY8" fmla="*/ 444509 h 2887838"/>
                  <a:gd name="connsiteX0" fmla="*/ 601579 w 6573352"/>
                  <a:gd name="connsiteY0" fmla="*/ 444509 h 2887838"/>
                  <a:gd name="connsiteX1" fmla="*/ 1046088 w 6573352"/>
                  <a:gd name="connsiteY1" fmla="*/ 0 h 2887838"/>
                  <a:gd name="connsiteX2" fmla="*/ 5816022 w 6573352"/>
                  <a:gd name="connsiteY2" fmla="*/ 0 h 2887838"/>
                  <a:gd name="connsiteX3" fmla="*/ 6260531 w 6573352"/>
                  <a:gd name="connsiteY3" fmla="*/ 444509 h 2887838"/>
                  <a:gd name="connsiteX4" fmla="*/ 6573352 w 6573352"/>
                  <a:gd name="connsiteY4" fmla="*/ 2414996 h 2887838"/>
                  <a:gd name="connsiteX5" fmla="*/ 5816022 w 6573352"/>
                  <a:gd name="connsiteY5" fmla="*/ 2811379 h 2887838"/>
                  <a:gd name="connsiteX6" fmla="*/ 1022025 w 6573352"/>
                  <a:gd name="connsiteY6" fmla="*/ 2835442 h 2887838"/>
                  <a:gd name="connsiteX7" fmla="*/ 0 w 6573352"/>
                  <a:gd name="connsiteY7" fmla="*/ 2751881 h 2887838"/>
                  <a:gd name="connsiteX8" fmla="*/ 601579 w 6573352"/>
                  <a:gd name="connsiteY8" fmla="*/ 444509 h 2887838"/>
                  <a:gd name="connsiteX0" fmla="*/ 601579 w 6573352"/>
                  <a:gd name="connsiteY0" fmla="*/ 444509 h 2887838"/>
                  <a:gd name="connsiteX1" fmla="*/ 1046088 w 6573352"/>
                  <a:gd name="connsiteY1" fmla="*/ 0 h 2887838"/>
                  <a:gd name="connsiteX2" fmla="*/ 5816022 w 6573352"/>
                  <a:gd name="connsiteY2" fmla="*/ 0 h 2887838"/>
                  <a:gd name="connsiteX3" fmla="*/ 6260531 w 6573352"/>
                  <a:gd name="connsiteY3" fmla="*/ 444509 h 2887838"/>
                  <a:gd name="connsiteX4" fmla="*/ 6573352 w 6573352"/>
                  <a:gd name="connsiteY4" fmla="*/ 2414996 h 2887838"/>
                  <a:gd name="connsiteX5" fmla="*/ 5816022 w 6573352"/>
                  <a:gd name="connsiteY5" fmla="*/ 2811379 h 2887838"/>
                  <a:gd name="connsiteX6" fmla="*/ 1022025 w 6573352"/>
                  <a:gd name="connsiteY6" fmla="*/ 2835442 h 2887838"/>
                  <a:gd name="connsiteX7" fmla="*/ 0 w 6573352"/>
                  <a:gd name="connsiteY7" fmla="*/ 2751881 h 2887838"/>
                  <a:gd name="connsiteX8" fmla="*/ 601579 w 6573352"/>
                  <a:gd name="connsiteY8" fmla="*/ 444509 h 2887838"/>
                  <a:gd name="connsiteX0" fmla="*/ 0 w 6573352"/>
                  <a:gd name="connsiteY0" fmla="*/ 2751881 h 2887838"/>
                  <a:gd name="connsiteX1" fmla="*/ 1046088 w 6573352"/>
                  <a:gd name="connsiteY1" fmla="*/ 0 h 2887838"/>
                  <a:gd name="connsiteX2" fmla="*/ 5816022 w 6573352"/>
                  <a:gd name="connsiteY2" fmla="*/ 0 h 2887838"/>
                  <a:gd name="connsiteX3" fmla="*/ 6260531 w 6573352"/>
                  <a:gd name="connsiteY3" fmla="*/ 444509 h 2887838"/>
                  <a:gd name="connsiteX4" fmla="*/ 6573352 w 6573352"/>
                  <a:gd name="connsiteY4" fmla="*/ 2414996 h 2887838"/>
                  <a:gd name="connsiteX5" fmla="*/ 5816022 w 6573352"/>
                  <a:gd name="connsiteY5" fmla="*/ 2811379 h 2887838"/>
                  <a:gd name="connsiteX6" fmla="*/ 1022025 w 6573352"/>
                  <a:gd name="connsiteY6" fmla="*/ 2835442 h 2887838"/>
                  <a:gd name="connsiteX7" fmla="*/ 0 w 6573352"/>
                  <a:gd name="connsiteY7" fmla="*/ 2751881 h 2887838"/>
                  <a:gd name="connsiteX0" fmla="*/ 0 w 6573352"/>
                  <a:gd name="connsiteY0" fmla="*/ 2826744 h 2962701"/>
                  <a:gd name="connsiteX1" fmla="*/ 1046088 w 6573352"/>
                  <a:gd name="connsiteY1" fmla="*/ 74863 h 2962701"/>
                  <a:gd name="connsiteX2" fmla="*/ 5816022 w 6573352"/>
                  <a:gd name="connsiteY2" fmla="*/ 74863 h 2962701"/>
                  <a:gd name="connsiteX3" fmla="*/ 6260531 w 6573352"/>
                  <a:gd name="connsiteY3" fmla="*/ 519372 h 2962701"/>
                  <a:gd name="connsiteX4" fmla="*/ 6573352 w 6573352"/>
                  <a:gd name="connsiteY4" fmla="*/ 2489859 h 2962701"/>
                  <a:gd name="connsiteX5" fmla="*/ 5816022 w 6573352"/>
                  <a:gd name="connsiteY5" fmla="*/ 2886242 h 2962701"/>
                  <a:gd name="connsiteX6" fmla="*/ 1022025 w 6573352"/>
                  <a:gd name="connsiteY6" fmla="*/ 2910305 h 2962701"/>
                  <a:gd name="connsiteX7" fmla="*/ 0 w 6573352"/>
                  <a:gd name="connsiteY7" fmla="*/ 2826744 h 2962701"/>
                  <a:gd name="connsiteX0" fmla="*/ 0 w 6573352"/>
                  <a:gd name="connsiteY0" fmla="*/ 2887386 h 3023343"/>
                  <a:gd name="connsiteX1" fmla="*/ 1046088 w 6573352"/>
                  <a:gd name="connsiteY1" fmla="*/ 135505 h 3023343"/>
                  <a:gd name="connsiteX2" fmla="*/ 5816022 w 6573352"/>
                  <a:gd name="connsiteY2" fmla="*/ 135505 h 3023343"/>
                  <a:gd name="connsiteX3" fmla="*/ 6260531 w 6573352"/>
                  <a:gd name="connsiteY3" fmla="*/ 580014 h 3023343"/>
                  <a:gd name="connsiteX4" fmla="*/ 6573352 w 6573352"/>
                  <a:gd name="connsiteY4" fmla="*/ 2550501 h 3023343"/>
                  <a:gd name="connsiteX5" fmla="*/ 5816022 w 6573352"/>
                  <a:gd name="connsiteY5" fmla="*/ 2946884 h 3023343"/>
                  <a:gd name="connsiteX6" fmla="*/ 1022025 w 6573352"/>
                  <a:gd name="connsiteY6" fmla="*/ 2970947 h 3023343"/>
                  <a:gd name="connsiteX7" fmla="*/ 0 w 6573352"/>
                  <a:gd name="connsiteY7" fmla="*/ 2887386 h 3023343"/>
                  <a:gd name="connsiteX0" fmla="*/ 0 w 6573352"/>
                  <a:gd name="connsiteY0" fmla="*/ 2927050 h 3063007"/>
                  <a:gd name="connsiteX1" fmla="*/ 925772 w 6573352"/>
                  <a:gd name="connsiteY1" fmla="*/ 102979 h 3063007"/>
                  <a:gd name="connsiteX2" fmla="*/ 5816022 w 6573352"/>
                  <a:gd name="connsiteY2" fmla="*/ 175169 h 3063007"/>
                  <a:gd name="connsiteX3" fmla="*/ 6260531 w 6573352"/>
                  <a:gd name="connsiteY3" fmla="*/ 619678 h 3063007"/>
                  <a:gd name="connsiteX4" fmla="*/ 6573352 w 6573352"/>
                  <a:gd name="connsiteY4" fmla="*/ 2590165 h 3063007"/>
                  <a:gd name="connsiteX5" fmla="*/ 5816022 w 6573352"/>
                  <a:gd name="connsiteY5" fmla="*/ 2986548 h 3063007"/>
                  <a:gd name="connsiteX6" fmla="*/ 1022025 w 6573352"/>
                  <a:gd name="connsiteY6" fmla="*/ 3010611 h 3063007"/>
                  <a:gd name="connsiteX7" fmla="*/ 0 w 6573352"/>
                  <a:gd name="connsiteY7" fmla="*/ 2927050 h 3063007"/>
                  <a:gd name="connsiteX0" fmla="*/ 0 w 6573352"/>
                  <a:gd name="connsiteY0" fmla="*/ 2927050 h 3063007"/>
                  <a:gd name="connsiteX1" fmla="*/ 925772 w 6573352"/>
                  <a:gd name="connsiteY1" fmla="*/ 102979 h 3063007"/>
                  <a:gd name="connsiteX2" fmla="*/ 5816022 w 6573352"/>
                  <a:gd name="connsiteY2" fmla="*/ 175169 h 3063007"/>
                  <a:gd name="connsiteX3" fmla="*/ 6260531 w 6573352"/>
                  <a:gd name="connsiteY3" fmla="*/ 619678 h 3063007"/>
                  <a:gd name="connsiteX4" fmla="*/ 6573352 w 6573352"/>
                  <a:gd name="connsiteY4" fmla="*/ 2590165 h 3063007"/>
                  <a:gd name="connsiteX5" fmla="*/ 5816022 w 6573352"/>
                  <a:gd name="connsiteY5" fmla="*/ 2986548 h 3063007"/>
                  <a:gd name="connsiteX6" fmla="*/ 1022025 w 6573352"/>
                  <a:gd name="connsiteY6" fmla="*/ 3010611 h 3063007"/>
                  <a:gd name="connsiteX7" fmla="*/ 0 w 6573352"/>
                  <a:gd name="connsiteY7" fmla="*/ 2927050 h 3063007"/>
                  <a:gd name="connsiteX0" fmla="*/ 22415 w 6595767"/>
                  <a:gd name="connsiteY0" fmla="*/ 2927050 h 3063007"/>
                  <a:gd name="connsiteX1" fmla="*/ 948187 w 6595767"/>
                  <a:gd name="connsiteY1" fmla="*/ 102979 h 3063007"/>
                  <a:gd name="connsiteX2" fmla="*/ 5838437 w 6595767"/>
                  <a:gd name="connsiteY2" fmla="*/ 175169 h 3063007"/>
                  <a:gd name="connsiteX3" fmla="*/ 6282946 w 6595767"/>
                  <a:gd name="connsiteY3" fmla="*/ 619678 h 3063007"/>
                  <a:gd name="connsiteX4" fmla="*/ 6595767 w 6595767"/>
                  <a:gd name="connsiteY4" fmla="*/ 2590165 h 3063007"/>
                  <a:gd name="connsiteX5" fmla="*/ 5838437 w 6595767"/>
                  <a:gd name="connsiteY5" fmla="*/ 2986548 h 3063007"/>
                  <a:gd name="connsiteX6" fmla="*/ 1044440 w 6595767"/>
                  <a:gd name="connsiteY6" fmla="*/ 3010611 h 3063007"/>
                  <a:gd name="connsiteX7" fmla="*/ 22415 w 6595767"/>
                  <a:gd name="connsiteY7" fmla="*/ 2927050 h 3063007"/>
                  <a:gd name="connsiteX0" fmla="*/ 22415 w 6595767"/>
                  <a:gd name="connsiteY0" fmla="*/ 2968514 h 3104471"/>
                  <a:gd name="connsiteX1" fmla="*/ 948187 w 6595767"/>
                  <a:gd name="connsiteY1" fmla="*/ 144443 h 3104471"/>
                  <a:gd name="connsiteX2" fmla="*/ 5838437 w 6595767"/>
                  <a:gd name="connsiteY2" fmla="*/ 216633 h 3104471"/>
                  <a:gd name="connsiteX3" fmla="*/ 6282946 w 6595767"/>
                  <a:gd name="connsiteY3" fmla="*/ 661142 h 3104471"/>
                  <a:gd name="connsiteX4" fmla="*/ 6595767 w 6595767"/>
                  <a:gd name="connsiteY4" fmla="*/ 2631629 h 3104471"/>
                  <a:gd name="connsiteX5" fmla="*/ 5838437 w 6595767"/>
                  <a:gd name="connsiteY5" fmla="*/ 3028012 h 3104471"/>
                  <a:gd name="connsiteX6" fmla="*/ 1044440 w 6595767"/>
                  <a:gd name="connsiteY6" fmla="*/ 3052075 h 3104471"/>
                  <a:gd name="connsiteX7" fmla="*/ 22415 w 6595767"/>
                  <a:gd name="connsiteY7" fmla="*/ 2968514 h 3104471"/>
                  <a:gd name="connsiteX0" fmla="*/ 22415 w 6595767"/>
                  <a:gd name="connsiteY0" fmla="*/ 3006048 h 3142005"/>
                  <a:gd name="connsiteX1" fmla="*/ 948187 w 6595767"/>
                  <a:gd name="connsiteY1" fmla="*/ 181977 h 3142005"/>
                  <a:gd name="connsiteX2" fmla="*/ 5838437 w 6595767"/>
                  <a:gd name="connsiteY2" fmla="*/ 254167 h 3142005"/>
                  <a:gd name="connsiteX3" fmla="*/ 6282946 w 6595767"/>
                  <a:gd name="connsiteY3" fmla="*/ 698676 h 3142005"/>
                  <a:gd name="connsiteX4" fmla="*/ 6595767 w 6595767"/>
                  <a:gd name="connsiteY4" fmla="*/ 2669163 h 3142005"/>
                  <a:gd name="connsiteX5" fmla="*/ 5838437 w 6595767"/>
                  <a:gd name="connsiteY5" fmla="*/ 3065546 h 3142005"/>
                  <a:gd name="connsiteX6" fmla="*/ 1044440 w 6595767"/>
                  <a:gd name="connsiteY6" fmla="*/ 3089609 h 3142005"/>
                  <a:gd name="connsiteX7" fmla="*/ 22415 w 6595767"/>
                  <a:gd name="connsiteY7" fmla="*/ 3006048 h 3142005"/>
                  <a:gd name="connsiteX0" fmla="*/ 22415 w 6595767"/>
                  <a:gd name="connsiteY0" fmla="*/ 3006048 h 3142005"/>
                  <a:gd name="connsiteX1" fmla="*/ 948187 w 6595767"/>
                  <a:gd name="connsiteY1" fmla="*/ 181977 h 3142005"/>
                  <a:gd name="connsiteX2" fmla="*/ 5838437 w 6595767"/>
                  <a:gd name="connsiteY2" fmla="*/ 254167 h 3142005"/>
                  <a:gd name="connsiteX3" fmla="*/ 6282946 w 6595767"/>
                  <a:gd name="connsiteY3" fmla="*/ 698676 h 3142005"/>
                  <a:gd name="connsiteX4" fmla="*/ 6595767 w 6595767"/>
                  <a:gd name="connsiteY4" fmla="*/ 2669163 h 3142005"/>
                  <a:gd name="connsiteX5" fmla="*/ 5838437 w 6595767"/>
                  <a:gd name="connsiteY5" fmla="*/ 3065546 h 3142005"/>
                  <a:gd name="connsiteX6" fmla="*/ 1044440 w 6595767"/>
                  <a:gd name="connsiteY6" fmla="*/ 3089609 h 3142005"/>
                  <a:gd name="connsiteX7" fmla="*/ 22415 w 6595767"/>
                  <a:gd name="connsiteY7" fmla="*/ 3006048 h 3142005"/>
                  <a:gd name="connsiteX0" fmla="*/ 22415 w 6610290"/>
                  <a:gd name="connsiteY0" fmla="*/ 3006048 h 3142005"/>
                  <a:gd name="connsiteX1" fmla="*/ 948187 w 6610290"/>
                  <a:gd name="connsiteY1" fmla="*/ 181977 h 3142005"/>
                  <a:gd name="connsiteX2" fmla="*/ 5838437 w 6610290"/>
                  <a:gd name="connsiteY2" fmla="*/ 254167 h 3142005"/>
                  <a:gd name="connsiteX3" fmla="*/ 6595767 w 6610290"/>
                  <a:gd name="connsiteY3" fmla="*/ 2669163 h 3142005"/>
                  <a:gd name="connsiteX4" fmla="*/ 5838437 w 6610290"/>
                  <a:gd name="connsiteY4" fmla="*/ 3065546 h 3142005"/>
                  <a:gd name="connsiteX5" fmla="*/ 1044440 w 6610290"/>
                  <a:gd name="connsiteY5" fmla="*/ 3089609 h 3142005"/>
                  <a:gd name="connsiteX6" fmla="*/ 22415 w 6610290"/>
                  <a:gd name="connsiteY6" fmla="*/ 3006048 h 3142005"/>
                  <a:gd name="connsiteX0" fmla="*/ 22415 w 6610290"/>
                  <a:gd name="connsiteY0" fmla="*/ 3054160 h 3190117"/>
                  <a:gd name="connsiteX1" fmla="*/ 948187 w 6610290"/>
                  <a:gd name="connsiteY1" fmla="*/ 230089 h 3190117"/>
                  <a:gd name="connsiteX2" fmla="*/ 5838437 w 6610290"/>
                  <a:gd name="connsiteY2" fmla="*/ 206027 h 3190117"/>
                  <a:gd name="connsiteX3" fmla="*/ 6595767 w 6610290"/>
                  <a:gd name="connsiteY3" fmla="*/ 2717275 h 3190117"/>
                  <a:gd name="connsiteX4" fmla="*/ 5838437 w 6610290"/>
                  <a:gd name="connsiteY4" fmla="*/ 3113658 h 3190117"/>
                  <a:gd name="connsiteX5" fmla="*/ 1044440 w 6610290"/>
                  <a:gd name="connsiteY5" fmla="*/ 3137721 h 3190117"/>
                  <a:gd name="connsiteX6" fmla="*/ 22415 w 6610290"/>
                  <a:gd name="connsiteY6" fmla="*/ 3054160 h 3190117"/>
                  <a:gd name="connsiteX0" fmla="*/ 22415 w 6610290"/>
                  <a:gd name="connsiteY0" fmla="*/ 3054160 h 3190117"/>
                  <a:gd name="connsiteX1" fmla="*/ 948187 w 6610290"/>
                  <a:gd name="connsiteY1" fmla="*/ 230089 h 3190117"/>
                  <a:gd name="connsiteX2" fmla="*/ 5838437 w 6610290"/>
                  <a:gd name="connsiteY2" fmla="*/ 206027 h 3190117"/>
                  <a:gd name="connsiteX3" fmla="*/ 6595767 w 6610290"/>
                  <a:gd name="connsiteY3" fmla="*/ 2717275 h 3190117"/>
                  <a:gd name="connsiteX4" fmla="*/ 5838437 w 6610290"/>
                  <a:gd name="connsiteY4" fmla="*/ 3113658 h 3190117"/>
                  <a:gd name="connsiteX5" fmla="*/ 1044440 w 6610290"/>
                  <a:gd name="connsiteY5" fmla="*/ 3137721 h 3190117"/>
                  <a:gd name="connsiteX6" fmla="*/ 22415 w 6610290"/>
                  <a:gd name="connsiteY6" fmla="*/ 3054160 h 3190117"/>
                  <a:gd name="connsiteX0" fmla="*/ 22415 w 6610290"/>
                  <a:gd name="connsiteY0" fmla="*/ 3054160 h 3190117"/>
                  <a:gd name="connsiteX1" fmla="*/ 948187 w 6610290"/>
                  <a:gd name="connsiteY1" fmla="*/ 230089 h 3190117"/>
                  <a:gd name="connsiteX2" fmla="*/ 5838437 w 6610290"/>
                  <a:gd name="connsiteY2" fmla="*/ 206027 h 3190117"/>
                  <a:gd name="connsiteX3" fmla="*/ 6595767 w 6610290"/>
                  <a:gd name="connsiteY3" fmla="*/ 2717275 h 3190117"/>
                  <a:gd name="connsiteX4" fmla="*/ 5838437 w 6610290"/>
                  <a:gd name="connsiteY4" fmla="*/ 3027928 h 3190117"/>
                  <a:gd name="connsiteX5" fmla="*/ 1044440 w 6610290"/>
                  <a:gd name="connsiteY5" fmla="*/ 3137721 h 3190117"/>
                  <a:gd name="connsiteX6" fmla="*/ 22415 w 6610290"/>
                  <a:gd name="connsiteY6" fmla="*/ 3054160 h 3190117"/>
                  <a:gd name="connsiteX0" fmla="*/ 22415 w 6610290"/>
                  <a:gd name="connsiteY0" fmla="*/ 3054160 h 3190117"/>
                  <a:gd name="connsiteX1" fmla="*/ 948187 w 6610290"/>
                  <a:gd name="connsiteY1" fmla="*/ 230089 h 3190117"/>
                  <a:gd name="connsiteX2" fmla="*/ 5838437 w 6610290"/>
                  <a:gd name="connsiteY2" fmla="*/ 206027 h 3190117"/>
                  <a:gd name="connsiteX3" fmla="*/ 6595767 w 6610290"/>
                  <a:gd name="connsiteY3" fmla="*/ 2717275 h 3190117"/>
                  <a:gd name="connsiteX4" fmla="*/ 5838437 w 6610290"/>
                  <a:gd name="connsiteY4" fmla="*/ 3027928 h 3190117"/>
                  <a:gd name="connsiteX5" fmla="*/ 1044440 w 6610290"/>
                  <a:gd name="connsiteY5" fmla="*/ 3137721 h 3190117"/>
                  <a:gd name="connsiteX6" fmla="*/ 22415 w 6610290"/>
                  <a:gd name="connsiteY6" fmla="*/ 3054160 h 3190117"/>
                  <a:gd name="connsiteX0" fmla="*/ 107693 w 6695568"/>
                  <a:gd name="connsiteY0" fmla="*/ 3054160 h 3190117"/>
                  <a:gd name="connsiteX1" fmla="*/ 1033465 w 6695568"/>
                  <a:gd name="connsiteY1" fmla="*/ 230089 h 3190117"/>
                  <a:gd name="connsiteX2" fmla="*/ 5923715 w 6695568"/>
                  <a:gd name="connsiteY2" fmla="*/ 206027 h 3190117"/>
                  <a:gd name="connsiteX3" fmla="*/ 6681045 w 6695568"/>
                  <a:gd name="connsiteY3" fmla="*/ 2717275 h 3190117"/>
                  <a:gd name="connsiteX4" fmla="*/ 5923715 w 6695568"/>
                  <a:gd name="connsiteY4" fmla="*/ 3027928 h 3190117"/>
                  <a:gd name="connsiteX5" fmla="*/ 1129718 w 6695568"/>
                  <a:gd name="connsiteY5" fmla="*/ 3137721 h 3190117"/>
                  <a:gd name="connsiteX6" fmla="*/ 107693 w 6695568"/>
                  <a:gd name="connsiteY6" fmla="*/ 3054160 h 319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95568" h="3190117">
                    <a:moveTo>
                      <a:pt x="107693" y="3054160"/>
                    </a:moveTo>
                    <a:cubicBezTo>
                      <a:pt x="-80801" y="2603018"/>
                      <a:pt x="-152440" y="448104"/>
                      <a:pt x="1033465" y="230089"/>
                    </a:cubicBezTo>
                    <a:cubicBezTo>
                      <a:pt x="2864074" y="-34605"/>
                      <a:pt x="4237484" y="-106794"/>
                      <a:pt x="5923715" y="206027"/>
                    </a:cubicBezTo>
                    <a:cubicBezTo>
                      <a:pt x="6864978" y="452116"/>
                      <a:pt x="6681045" y="2248712"/>
                      <a:pt x="6681045" y="2717275"/>
                    </a:cubicBezTo>
                    <a:cubicBezTo>
                      <a:pt x="6681045" y="2962771"/>
                      <a:pt x="6097022" y="2963632"/>
                      <a:pt x="5923715" y="3027928"/>
                    </a:cubicBezTo>
                    <a:lnTo>
                      <a:pt x="1129718" y="3137721"/>
                    </a:lnTo>
                    <a:cubicBezTo>
                      <a:pt x="884222" y="3137721"/>
                      <a:pt x="107693" y="3299656"/>
                      <a:pt x="107693" y="305416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Rectangle 14"/>
            <p:cNvSpPr/>
            <p:nvPr/>
          </p:nvSpPr>
          <p:spPr>
            <a:xfrm>
              <a:off x="1774041" y="6992853"/>
              <a:ext cx="6456118" cy="2585323"/>
            </a:xfrm>
            <a:prstGeom prst="rect">
              <a:avLst/>
            </a:prstGeom>
          </p:spPr>
          <p:txBody>
            <a:bodyPr wrap="square">
              <a:spAutoFit/>
            </a:bodyPr>
            <a:lstStyle/>
            <a:p>
              <a:pPr algn="ctr"/>
              <a:r>
                <a:rPr lang="vi-VN" sz="5400" dirty="0">
                  <a:solidFill>
                    <a:prstClr val="black"/>
                  </a:solidFill>
                  <a:latin typeface="Cambria" panose="02040503050406030204" pitchFamily="18" charset="0"/>
                  <a:ea typeface="Cambria" panose="02040503050406030204" pitchFamily="18" charset="0"/>
                </a:rPr>
                <a:t> Nhắc nhở khi bạn làm việc sai (giở vở trong giờ kiểm tra).</a:t>
              </a:r>
              <a:endParaRPr lang="en-GB" sz="5400" dirty="0">
                <a:latin typeface="Cambria" panose="02040503050406030204" pitchFamily="18" charset="0"/>
                <a:ea typeface="Cambria" panose="02040503050406030204" pitchFamily="18" charset="0"/>
              </a:endParaRPr>
            </a:p>
          </p:txBody>
        </p:sp>
      </p:grpSp>
      <p:grpSp>
        <p:nvGrpSpPr>
          <p:cNvPr id="21" name="Group 20"/>
          <p:cNvGrpSpPr/>
          <p:nvPr/>
        </p:nvGrpSpPr>
        <p:grpSpPr>
          <a:xfrm>
            <a:off x="1528408" y="6402260"/>
            <a:ext cx="7302667" cy="3544432"/>
            <a:chOff x="1325163" y="6574709"/>
            <a:chExt cx="7302667" cy="3544432"/>
          </a:xfrm>
        </p:grpSpPr>
        <p:grpSp>
          <p:nvGrpSpPr>
            <p:cNvPr id="22" name="Group 21"/>
            <p:cNvGrpSpPr/>
            <p:nvPr/>
          </p:nvGrpSpPr>
          <p:grpSpPr>
            <a:xfrm>
              <a:off x="1325163" y="6574709"/>
              <a:ext cx="7302667" cy="3544432"/>
              <a:chOff x="325827" y="6057900"/>
              <a:chExt cx="7302667" cy="3860740"/>
            </a:xfrm>
          </p:grpSpPr>
          <p:sp>
            <p:nvSpPr>
              <p:cNvPr id="24" name="Freeform 2"/>
              <p:cNvSpPr/>
              <p:nvPr/>
            </p:nvSpPr>
            <p:spPr>
              <a:xfrm>
                <a:off x="325827" y="6057900"/>
                <a:ext cx="7302667" cy="3860740"/>
              </a:xfrm>
              <a:custGeom>
                <a:avLst/>
                <a:gdLst/>
                <a:ahLst/>
                <a:cxnLst/>
                <a:rect l="l" t="t" r="r" b="b"/>
                <a:pathLst>
                  <a:path w="14019060" h="6270343">
                    <a:moveTo>
                      <a:pt x="0" y="0"/>
                    </a:moveTo>
                    <a:lnTo>
                      <a:pt x="14019060" y="0"/>
                    </a:lnTo>
                    <a:lnTo>
                      <a:pt x="14019060" y="6270344"/>
                    </a:lnTo>
                    <a:lnTo>
                      <a:pt x="0" y="627034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5" name="Rounded Rectangle 12"/>
              <p:cNvSpPr/>
              <p:nvPr/>
            </p:nvSpPr>
            <p:spPr>
              <a:xfrm>
                <a:off x="626219" y="6122768"/>
                <a:ext cx="6718695" cy="3491163"/>
              </a:xfrm>
              <a:custGeom>
                <a:avLst/>
                <a:gdLst>
                  <a:gd name="connsiteX0" fmla="*/ 0 w 5658952"/>
                  <a:gd name="connsiteY0" fmla="*/ 444509 h 2667000"/>
                  <a:gd name="connsiteX1" fmla="*/ 444509 w 5658952"/>
                  <a:gd name="connsiteY1" fmla="*/ 0 h 2667000"/>
                  <a:gd name="connsiteX2" fmla="*/ 5214443 w 5658952"/>
                  <a:gd name="connsiteY2" fmla="*/ 0 h 2667000"/>
                  <a:gd name="connsiteX3" fmla="*/ 5658952 w 5658952"/>
                  <a:gd name="connsiteY3" fmla="*/ 444509 h 2667000"/>
                  <a:gd name="connsiteX4" fmla="*/ 5658952 w 5658952"/>
                  <a:gd name="connsiteY4" fmla="*/ 2222491 h 2667000"/>
                  <a:gd name="connsiteX5" fmla="*/ 5214443 w 5658952"/>
                  <a:gd name="connsiteY5" fmla="*/ 2667000 h 2667000"/>
                  <a:gd name="connsiteX6" fmla="*/ 444509 w 5658952"/>
                  <a:gd name="connsiteY6" fmla="*/ 2667000 h 2667000"/>
                  <a:gd name="connsiteX7" fmla="*/ 0 w 5658952"/>
                  <a:gd name="connsiteY7" fmla="*/ 2222491 h 2667000"/>
                  <a:gd name="connsiteX8" fmla="*/ 0 w 5658952"/>
                  <a:gd name="connsiteY8" fmla="*/ 444509 h 2667000"/>
                  <a:gd name="connsiteX0" fmla="*/ 601579 w 6260531"/>
                  <a:gd name="connsiteY0" fmla="*/ 444509 h 2842627"/>
                  <a:gd name="connsiteX1" fmla="*/ 1046088 w 6260531"/>
                  <a:gd name="connsiteY1" fmla="*/ 0 h 2842627"/>
                  <a:gd name="connsiteX2" fmla="*/ 5816022 w 6260531"/>
                  <a:gd name="connsiteY2" fmla="*/ 0 h 2842627"/>
                  <a:gd name="connsiteX3" fmla="*/ 6260531 w 6260531"/>
                  <a:gd name="connsiteY3" fmla="*/ 444509 h 2842627"/>
                  <a:gd name="connsiteX4" fmla="*/ 6260531 w 6260531"/>
                  <a:gd name="connsiteY4" fmla="*/ 2222491 h 2842627"/>
                  <a:gd name="connsiteX5" fmla="*/ 5816022 w 6260531"/>
                  <a:gd name="connsiteY5" fmla="*/ 2667000 h 2842627"/>
                  <a:gd name="connsiteX6" fmla="*/ 1046088 w 6260531"/>
                  <a:gd name="connsiteY6" fmla="*/ 2667000 h 2842627"/>
                  <a:gd name="connsiteX7" fmla="*/ 0 w 6260531"/>
                  <a:gd name="connsiteY7" fmla="*/ 2751881 h 2842627"/>
                  <a:gd name="connsiteX8" fmla="*/ 601579 w 6260531"/>
                  <a:gd name="connsiteY8" fmla="*/ 444509 h 2842627"/>
                  <a:gd name="connsiteX0" fmla="*/ 601579 w 6260531"/>
                  <a:gd name="connsiteY0" fmla="*/ 444509 h 2887838"/>
                  <a:gd name="connsiteX1" fmla="*/ 1046088 w 6260531"/>
                  <a:gd name="connsiteY1" fmla="*/ 0 h 2887838"/>
                  <a:gd name="connsiteX2" fmla="*/ 5816022 w 6260531"/>
                  <a:gd name="connsiteY2" fmla="*/ 0 h 2887838"/>
                  <a:gd name="connsiteX3" fmla="*/ 6260531 w 6260531"/>
                  <a:gd name="connsiteY3" fmla="*/ 444509 h 2887838"/>
                  <a:gd name="connsiteX4" fmla="*/ 6260531 w 6260531"/>
                  <a:gd name="connsiteY4" fmla="*/ 2222491 h 2887838"/>
                  <a:gd name="connsiteX5" fmla="*/ 5816022 w 6260531"/>
                  <a:gd name="connsiteY5" fmla="*/ 2667000 h 2887838"/>
                  <a:gd name="connsiteX6" fmla="*/ 1022025 w 6260531"/>
                  <a:gd name="connsiteY6" fmla="*/ 2835442 h 2887838"/>
                  <a:gd name="connsiteX7" fmla="*/ 0 w 6260531"/>
                  <a:gd name="connsiteY7" fmla="*/ 2751881 h 2887838"/>
                  <a:gd name="connsiteX8" fmla="*/ 601579 w 6260531"/>
                  <a:gd name="connsiteY8" fmla="*/ 444509 h 2887838"/>
                  <a:gd name="connsiteX0" fmla="*/ 601579 w 6573352"/>
                  <a:gd name="connsiteY0" fmla="*/ 444509 h 2887838"/>
                  <a:gd name="connsiteX1" fmla="*/ 1046088 w 6573352"/>
                  <a:gd name="connsiteY1" fmla="*/ 0 h 2887838"/>
                  <a:gd name="connsiteX2" fmla="*/ 5816022 w 6573352"/>
                  <a:gd name="connsiteY2" fmla="*/ 0 h 2887838"/>
                  <a:gd name="connsiteX3" fmla="*/ 6260531 w 6573352"/>
                  <a:gd name="connsiteY3" fmla="*/ 444509 h 2887838"/>
                  <a:gd name="connsiteX4" fmla="*/ 6573352 w 6573352"/>
                  <a:gd name="connsiteY4" fmla="*/ 2414996 h 2887838"/>
                  <a:gd name="connsiteX5" fmla="*/ 5816022 w 6573352"/>
                  <a:gd name="connsiteY5" fmla="*/ 2667000 h 2887838"/>
                  <a:gd name="connsiteX6" fmla="*/ 1022025 w 6573352"/>
                  <a:gd name="connsiteY6" fmla="*/ 2835442 h 2887838"/>
                  <a:gd name="connsiteX7" fmla="*/ 0 w 6573352"/>
                  <a:gd name="connsiteY7" fmla="*/ 2751881 h 2887838"/>
                  <a:gd name="connsiteX8" fmla="*/ 601579 w 6573352"/>
                  <a:gd name="connsiteY8" fmla="*/ 444509 h 2887838"/>
                  <a:gd name="connsiteX0" fmla="*/ 601579 w 6573352"/>
                  <a:gd name="connsiteY0" fmla="*/ 444509 h 2887838"/>
                  <a:gd name="connsiteX1" fmla="*/ 1046088 w 6573352"/>
                  <a:gd name="connsiteY1" fmla="*/ 0 h 2887838"/>
                  <a:gd name="connsiteX2" fmla="*/ 5816022 w 6573352"/>
                  <a:gd name="connsiteY2" fmla="*/ 0 h 2887838"/>
                  <a:gd name="connsiteX3" fmla="*/ 6260531 w 6573352"/>
                  <a:gd name="connsiteY3" fmla="*/ 444509 h 2887838"/>
                  <a:gd name="connsiteX4" fmla="*/ 6573352 w 6573352"/>
                  <a:gd name="connsiteY4" fmla="*/ 2414996 h 2887838"/>
                  <a:gd name="connsiteX5" fmla="*/ 5816022 w 6573352"/>
                  <a:gd name="connsiteY5" fmla="*/ 2811379 h 2887838"/>
                  <a:gd name="connsiteX6" fmla="*/ 1022025 w 6573352"/>
                  <a:gd name="connsiteY6" fmla="*/ 2835442 h 2887838"/>
                  <a:gd name="connsiteX7" fmla="*/ 0 w 6573352"/>
                  <a:gd name="connsiteY7" fmla="*/ 2751881 h 2887838"/>
                  <a:gd name="connsiteX8" fmla="*/ 601579 w 6573352"/>
                  <a:gd name="connsiteY8" fmla="*/ 444509 h 2887838"/>
                  <a:gd name="connsiteX0" fmla="*/ 601579 w 6573352"/>
                  <a:gd name="connsiteY0" fmla="*/ 444509 h 2887838"/>
                  <a:gd name="connsiteX1" fmla="*/ 1046088 w 6573352"/>
                  <a:gd name="connsiteY1" fmla="*/ 0 h 2887838"/>
                  <a:gd name="connsiteX2" fmla="*/ 5816022 w 6573352"/>
                  <a:gd name="connsiteY2" fmla="*/ 0 h 2887838"/>
                  <a:gd name="connsiteX3" fmla="*/ 6260531 w 6573352"/>
                  <a:gd name="connsiteY3" fmla="*/ 444509 h 2887838"/>
                  <a:gd name="connsiteX4" fmla="*/ 6573352 w 6573352"/>
                  <a:gd name="connsiteY4" fmla="*/ 2414996 h 2887838"/>
                  <a:gd name="connsiteX5" fmla="*/ 5816022 w 6573352"/>
                  <a:gd name="connsiteY5" fmla="*/ 2811379 h 2887838"/>
                  <a:gd name="connsiteX6" fmla="*/ 1022025 w 6573352"/>
                  <a:gd name="connsiteY6" fmla="*/ 2835442 h 2887838"/>
                  <a:gd name="connsiteX7" fmla="*/ 0 w 6573352"/>
                  <a:gd name="connsiteY7" fmla="*/ 2751881 h 2887838"/>
                  <a:gd name="connsiteX8" fmla="*/ 601579 w 6573352"/>
                  <a:gd name="connsiteY8" fmla="*/ 444509 h 2887838"/>
                  <a:gd name="connsiteX0" fmla="*/ 601579 w 6573352"/>
                  <a:gd name="connsiteY0" fmla="*/ 444509 h 2887838"/>
                  <a:gd name="connsiteX1" fmla="*/ 1046088 w 6573352"/>
                  <a:gd name="connsiteY1" fmla="*/ 0 h 2887838"/>
                  <a:gd name="connsiteX2" fmla="*/ 5816022 w 6573352"/>
                  <a:gd name="connsiteY2" fmla="*/ 0 h 2887838"/>
                  <a:gd name="connsiteX3" fmla="*/ 6260531 w 6573352"/>
                  <a:gd name="connsiteY3" fmla="*/ 444509 h 2887838"/>
                  <a:gd name="connsiteX4" fmla="*/ 6573352 w 6573352"/>
                  <a:gd name="connsiteY4" fmla="*/ 2414996 h 2887838"/>
                  <a:gd name="connsiteX5" fmla="*/ 5816022 w 6573352"/>
                  <a:gd name="connsiteY5" fmla="*/ 2811379 h 2887838"/>
                  <a:gd name="connsiteX6" fmla="*/ 1022025 w 6573352"/>
                  <a:gd name="connsiteY6" fmla="*/ 2835442 h 2887838"/>
                  <a:gd name="connsiteX7" fmla="*/ 0 w 6573352"/>
                  <a:gd name="connsiteY7" fmla="*/ 2751881 h 2887838"/>
                  <a:gd name="connsiteX8" fmla="*/ 601579 w 6573352"/>
                  <a:gd name="connsiteY8" fmla="*/ 444509 h 2887838"/>
                  <a:gd name="connsiteX0" fmla="*/ 601579 w 6573352"/>
                  <a:gd name="connsiteY0" fmla="*/ 444509 h 2887838"/>
                  <a:gd name="connsiteX1" fmla="*/ 1046088 w 6573352"/>
                  <a:gd name="connsiteY1" fmla="*/ 0 h 2887838"/>
                  <a:gd name="connsiteX2" fmla="*/ 5816022 w 6573352"/>
                  <a:gd name="connsiteY2" fmla="*/ 0 h 2887838"/>
                  <a:gd name="connsiteX3" fmla="*/ 6260531 w 6573352"/>
                  <a:gd name="connsiteY3" fmla="*/ 444509 h 2887838"/>
                  <a:gd name="connsiteX4" fmla="*/ 6573352 w 6573352"/>
                  <a:gd name="connsiteY4" fmla="*/ 2414996 h 2887838"/>
                  <a:gd name="connsiteX5" fmla="*/ 5816022 w 6573352"/>
                  <a:gd name="connsiteY5" fmla="*/ 2811379 h 2887838"/>
                  <a:gd name="connsiteX6" fmla="*/ 1022025 w 6573352"/>
                  <a:gd name="connsiteY6" fmla="*/ 2835442 h 2887838"/>
                  <a:gd name="connsiteX7" fmla="*/ 0 w 6573352"/>
                  <a:gd name="connsiteY7" fmla="*/ 2751881 h 2887838"/>
                  <a:gd name="connsiteX8" fmla="*/ 601579 w 6573352"/>
                  <a:gd name="connsiteY8" fmla="*/ 444509 h 2887838"/>
                  <a:gd name="connsiteX0" fmla="*/ 0 w 6573352"/>
                  <a:gd name="connsiteY0" fmla="*/ 2751881 h 2887838"/>
                  <a:gd name="connsiteX1" fmla="*/ 1046088 w 6573352"/>
                  <a:gd name="connsiteY1" fmla="*/ 0 h 2887838"/>
                  <a:gd name="connsiteX2" fmla="*/ 5816022 w 6573352"/>
                  <a:gd name="connsiteY2" fmla="*/ 0 h 2887838"/>
                  <a:gd name="connsiteX3" fmla="*/ 6260531 w 6573352"/>
                  <a:gd name="connsiteY3" fmla="*/ 444509 h 2887838"/>
                  <a:gd name="connsiteX4" fmla="*/ 6573352 w 6573352"/>
                  <a:gd name="connsiteY4" fmla="*/ 2414996 h 2887838"/>
                  <a:gd name="connsiteX5" fmla="*/ 5816022 w 6573352"/>
                  <a:gd name="connsiteY5" fmla="*/ 2811379 h 2887838"/>
                  <a:gd name="connsiteX6" fmla="*/ 1022025 w 6573352"/>
                  <a:gd name="connsiteY6" fmla="*/ 2835442 h 2887838"/>
                  <a:gd name="connsiteX7" fmla="*/ 0 w 6573352"/>
                  <a:gd name="connsiteY7" fmla="*/ 2751881 h 2887838"/>
                  <a:gd name="connsiteX0" fmla="*/ 0 w 6573352"/>
                  <a:gd name="connsiteY0" fmla="*/ 2826744 h 2962701"/>
                  <a:gd name="connsiteX1" fmla="*/ 1046088 w 6573352"/>
                  <a:gd name="connsiteY1" fmla="*/ 74863 h 2962701"/>
                  <a:gd name="connsiteX2" fmla="*/ 5816022 w 6573352"/>
                  <a:gd name="connsiteY2" fmla="*/ 74863 h 2962701"/>
                  <a:gd name="connsiteX3" fmla="*/ 6260531 w 6573352"/>
                  <a:gd name="connsiteY3" fmla="*/ 519372 h 2962701"/>
                  <a:gd name="connsiteX4" fmla="*/ 6573352 w 6573352"/>
                  <a:gd name="connsiteY4" fmla="*/ 2489859 h 2962701"/>
                  <a:gd name="connsiteX5" fmla="*/ 5816022 w 6573352"/>
                  <a:gd name="connsiteY5" fmla="*/ 2886242 h 2962701"/>
                  <a:gd name="connsiteX6" fmla="*/ 1022025 w 6573352"/>
                  <a:gd name="connsiteY6" fmla="*/ 2910305 h 2962701"/>
                  <a:gd name="connsiteX7" fmla="*/ 0 w 6573352"/>
                  <a:gd name="connsiteY7" fmla="*/ 2826744 h 2962701"/>
                  <a:gd name="connsiteX0" fmla="*/ 0 w 6573352"/>
                  <a:gd name="connsiteY0" fmla="*/ 2887386 h 3023343"/>
                  <a:gd name="connsiteX1" fmla="*/ 1046088 w 6573352"/>
                  <a:gd name="connsiteY1" fmla="*/ 135505 h 3023343"/>
                  <a:gd name="connsiteX2" fmla="*/ 5816022 w 6573352"/>
                  <a:gd name="connsiteY2" fmla="*/ 135505 h 3023343"/>
                  <a:gd name="connsiteX3" fmla="*/ 6260531 w 6573352"/>
                  <a:gd name="connsiteY3" fmla="*/ 580014 h 3023343"/>
                  <a:gd name="connsiteX4" fmla="*/ 6573352 w 6573352"/>
                  <a:gd name="connsiteY4" fmla="*/ 2550501 h 3023343"/>
                  <a:gd name="connsiteX5" fmla="*/ 5816022 w 6573352"/>
                  <a:gd name="connsiteY5" fmla="*/ 2946884 h 3023343"/>
                  <a:gd name="connsiteX6" fmla="*/ 1022025 w 6573352"/>
                  <a:gd name="connsiteY6" fmla="*/ 2970947 h 3023343"/>
                  <a:gd name="connsiteX7" fmla="*/ 0 w 6573352"/>
                  <a:gd name="connsiteY7" fmla="*/ 2887386 h 3023343"/>
                  <a:gd name="connsiteX0" fmla="*/ 0 w 6573352"/>
                  <a:gd name="connsiteY0" fmla="*/ 2927050 h 3063007"/>
                  <a:gd name="connsiteX1" fmla="*/ 925772 w 6573352"/>
                  <a:gd name="connsiteY1" fmla="*/ 102979 h 3063007"/>
                  <a:gd name="connsiteX2" fmla="*/ 5816022 w 6573352"/>
                  <a:gd name="connsiteY2" fmla="*/ 175169 h 3063007"/>
                  <a:gd name="connsiteX3" fmla="*/ 6260531 w 6573352"/>
                  <a:gd name="connsiteY3" fmla="*/ 619678 h 3063007"/>
                  <a:gd name="connsiteX4" fmla="*/ 6573352 w 6573352"/>
                  <a:gd name="connsiteY4" fmla="*/ 2590165 h 3063007"/>
                  <a:gd name="connsiteX5" fmla="*/ 5816022 w 6573352"/>
                  <a:gd name="connsiteY5" fmla="*/ 2986548 h 3063007"/>
                  <a:gd name="connsiteX6" fmla="*/ 1022025 w 6573352"/>
                  <a:gd name="connsiteY6" fmla="*/ 3010611 h 3063007"/>
                  <a:gd name="connsiteX7" fmla="*/ 0 w 6573352"/>
                  <a:gd name="connsiteY7" fmla="*/ 2927050 h 3063007"/>
                  <a:gd name="connsiteX0" fmla="*/ 0 w 6573352"/>
                  <a:gd name="connsiteY0" fmla="*/ 2927050 h 3063007"/>
                  <a:gd name="connsiteX1" fmla="*/ 925772 w 6573352"/>
                  <a:gd name="connsiteY1" fmla="*/ 102979 h 3063007"/>
                  <a:gd name="connsiteX2" fmla="*/ 5816022 w 6573352"/>
                  <a:gd name="connsiteY2" fmla="*/ 175169 h 3063007"/>
                  <a:gd name="connsiteX3" fmla="*/ 6260531 w 6573352"/>
                  <a:gd name="connsiteY3" fmla="*/ 619678 h 3063007"/>
                  <a:gd name="connsiteX4" fmla="*/ 6573352 w 6573352"/>
                  <a:gd name="connsiteY4" fmla="*/ 2590165 h 3063007"/>
                  <a:gd name="connsiteX5" fmla="*/ 5816022 w 6573352"/>
                  <a:gd name="connsiteY5" fmla="*/ 2986548 h 3063007"/>
                  <a:gd name="connsiteX6" fmla="*/ 1022025 w 6573352"/>
                  <a:gd name="connsiteY6" fmla="*/ 3010611 h 3063007"/>
                  <a:gd name="connsiteX7" fmla="*/ 0 w 6573352"/>
                  <a:gd name="connsiteY7" fmla="*/ 2927050 h 3063007"/>
                  <a:gd name="connsiteX0" fmla="*/ 22415 w 6595767"/>
                  <a:gd name="connsiteY0" fmla="*/ 2927050 h 3063007"/>
                  <a:gd name="connsiteX1" fmla="*/ 948187 w 6595767"/>
                  <a:gd name="connsiteY1" fmla="*/ 102979 h 3063007"/>
                  <a:gd name="connsiteX2" fmla="*/ 5838437 w 6595767"/>
                  <a:gd name="connsiteY2" fmla="*/ 175169 h 3063007"/>
                  <a:gd name="connsiteX3" fmla="*/ 6282946 w 6595767"/>
                  <a:gd name="connsiteY3" fmla="*/ 619678 h 3063007"/>
                  <a:gd name="connsiteX4" fmla="*/ 6595767 w 6595767"/>
                  <a:gd name="connsiteY4" fmla="*/ 2590165 h 3063007"/>
                  <a:gd name="connsiteX5" fmla="*/ 5838437 w 6595767"/>
                  <a:gd name="connsiteY5" fmla="*/ 2986548 h 3063007"/>
                  <a:gd name="connsiteX6" fmla="*/ 1044440 w 6595767"/>
                  <a:gd name="connsiteY6" fmla="*/ 3010611 h 3063007"/>
                  <a:gd name="connsiteX7" fmla="*/ 22415 w 6595767"/>
                  <a:gd name="connsiteY7" fmla="*/ 2927050 h 3063007"/>
                  <a:gd name="connsiteX0" fmla="*/ 22415 w 6595767"/>
                  <a:gd name="connsiteY0" fmla="*/ 2968514 h 3104471"/>
                  <a:gd name="connsiteX1" fmla="*/ 948187 w 6595767"/>
                  <a:gd name="connsiteY1" fmla="*/ 144443 h 3104471"/>
                  <a:gd name="connsiteX2" fmla="*/ 5838437 w 6595767"/>
                  <a:gd name="connsiteY2" fmla="*/ 216633 h 3104471"/>
                  <a:gd name="connsiteX3" fmla="*/ 6282946 w 6595767"/>
                  <a:gd name="connsiteY3" fmla="*/ 661142 h 3104471"/>
                  <a:gd name="connsiteX4" fmla="*/ 6595767 w 6595767"/>
                  <a:gd name="connsiteY4" fmla="*/ 2631629 h 3104471"/>
                  <a:gd name="connsiteX5" fmla="*/ 5838437 w 6595767"/>
                  <a:gd name="connsiteY5" fmla="*/ 3028012 h 3104471"/>
                  <a:gd name="connsiteX6" fmla="*/ 1044440 w 6595767"/>
                  <a:gd name="connsiteY6" fmla="*/ 3052075 h 3104471"/>
                  <a:gd name="connsiteX7" fmla="*/ 22415 w 6595767"/>
                  <a:gd name="connsiteY7" fmla="*/ 2968514 h 3104471"/>
                  <a:gd name="connsiteX0" fmla="*/ 22415 w 6595767"/>
                  <a:gd name="connsiteY0" fmla="*/ 3006048 h 3142005"/>
                  <a:gd name="connsiteX1" fmla="*/ 948187 w 6595767"/>
                  <a:gd name="connsiteY1" fmla="*/ 181977 h 3142005"/>
                  <a:gd name="connsiteX2" fmla="*/ 5838437 w 6595767"/>
                  <a:gd name="connsiteY2" fmla="*/ 254167 h 3142005"/>
                  <a:gd name="connsiteX3" fmla="*/ 6282946 w 6595767"/>
                  <a:gd name="connsiteY3" fmla="*/ 698676 h 3142005"/>
                  <a:gd name="connsiteX4" fmla="*/ 6595767 w 6595767"/>
                  <a:gd name="connsiteY4" fmla="*/ 2669163 h 3142005"/>
                  <a:gd name="connsiteX5" fmla="*/ 5838437 w 6595767"/>
                  <a:gd name="connsiteY5" fmla="*/ 3065546 h 3142005"/>
                  <a:gd name="connsiteX6" fmla="*/ 1044440 w 6595767"/>
                  <a:gd name="connsiteY6" fmla="*/ 3089609 h 3142005"/>
                  <a:gd name="connsiteX7" fmla="*/ 22415 w 6595767"/>
                  <a:gd name="connsiteY7" fmla="*/ 3006048 h 3142005"/>
                  <a:gd name="connsiteX0" fmla="*/ 22415 w 6595767"/>
                  <a:gd name="connsiteY0" fmla="*/ 3006048 h 3142005"/>
                  <a:gd name="connsiteX1" fmla="*/ 948187 w 6595767"/>
                  <a:gd name="connsiteY1" fmla="*/ 181977 h 3142005"/>
                  <a:gd name="connsiteX2" fmla="*/ 5838437 w 6595767"/>
                  <a:gd name="connsiteY2" fmla="*/ 254167 h 3142005"/>
                  <a:gd name="connsiteX3" fmla="*/ 6282946 w 6595767"/>
                  <a:gd name="connsiteY3" fmla="*/ 698676 h 3142005"/>
                  <a:gd name="connsiteX4" fmla="*/ 6595767 w 6595767"/>
                  <a:gd name="connsiteY4" fmla="*/ 2669163 h 3142005"/>
                  <a:gd name="connsiteX5" fmla="*/ 5838437 w 6595767"/>
                  <a:gd name="connsiteY5" fmla="*/ 3065546 h 3142005"/>
                  <a:gd name="connsiteX6" fmla="*/ 1044440 w 6595767"/>
                  <a:gd name="connsiteY6" fmla="*/ 3089609 h 3142005"/>
                  <a:gd name="connsiteX7" fmla="*/ 22415 w 6595767"/>
                  <a:gd name="connsiteY7" fmla="*/ 3006048 h 3142005"/>
                  <a:gd name="connsiteX0" fmla="*/ 22415 w 6610290"/>
                  <a:gd name="connsiteY0" fmla="*/ 3006048 h 3142005"/>
                  <a:gd name="connsiteX1" fmla="*/ 948187 w 6610290"/>
                  <a:gd name="connsiteY1" fmla="*/ 181977 h 3142005"/>
                  <a:gd name="connsiteX2" fmla="*/ 5838437 w 6610290"/>
                  <a:gd name="connsiteY2" fmla="*/ 254167 h 3142005"/>
                  <a:gd name="connsiteX3" fmla="*/ 6595767 w 6610290"/>
                  <a:gd name="connsiteY3" fmla="*/ 2669163 h 3142005"/>
                  <a:gd name="connsiteX4" fmla="*/ 5838437 w 6610290"/>
                  <a:gd name="connsiteY4" fmla="*/ 3065546 h 3142005"/>
                  <a:gd name="connsiteX5" fmla="*/ 1044440 w 6610290"/>
                  <a:gd name="connsiteY5" fmla="*/ 3089609 h 3142005"/>
                  <a:gd name="connsiteX6" fmla="*/ 22415 w 6610290"/>
                  <a:gd name="connsiteY6" fmla="*/ 3006048 h 3142005"/>
                  <a:gd name="connsiteX0" fmla="*/ 22415 w 6610290"/>
                  <a:gd name="connsiteY0" fmla="*/ 3054160 h 3190117"/>
                  <a:gd name="connsiteX1" fmla="*/ 948187 w 6610290"/>
                  <a:gd name="connsiteY1" fmla="*/ 230089 h 3190117"/>
                  <a:gd name="connsiteX2" fmla="*/ 5838437 w 6610290"/>
                  <a:gd name="connsiteY2" fmla="*/ 206027 h 3190117"/>
                  <a:gd name="connsiteX3" fmla="*/ 6595767 w 6610290"/>
                  <a:gd name="connsiteY3" fmla="*/ 2717275 h 3190117"/>
                  <a:gd name="connsiteX4" fmla="*/ 5838437 w 6610290"/>
                  <a:gd name="connsiteY4" fmla="*/ 3113658 h 3190117"/>
                  <a:gd name="connsiteX5" fmla="*/ 1044440 w 6610290"/>
                  <a:gd name="connsiteY5" fmla="*/ 3137721 h 3190117"/>
                  <a:gd name="connsiteX6" fmla="*/ 22415 w 6610290"/>
                  <a:gd name="connsiteY6" fmla="*/ 3054160 h 3190117"/>
                  <a:gd name="connsiteX0" fmla="*/ 22415 w 6610290"/>
                  <a:gd name="connsiteY0" fmla="*/ 3054160 h 3190117"/>
                  <a:gd name="connsiteX1" fmla="*/ 948187 w 6610290"/>
                  <a:gd name="connsiteY1" fmla="*/ 230089 h 3190117"/>
                  <a:gd name="connsiteX2" fmla="*/ 5838437 w 6610290"/>
                  <a:gd name="connsiteY2" fmla="*/ 206027 h 3190117"/>
                  <a:gd name="connsiteX3" fmla="*/ 6595767 w 6610290"/>
                  <a:gd name="connsiteY3" fmla="*/ 2717275 h 3190117"/>
                  <a:gd name="connsiteX4" fmla="*/ 5838437 w 6610290"/>
                  <a:gd name="connsiteY4" fmla="*/ 3113658 h 3190117"/>
                  <a:gd name="connsiteX5" fmla="*/ 1044440 w 6610290"/>
                  <a:gd name="connsiteY5" fmla="*/ 3137721 h 3190117"/>
                  <a:gd name="connsiteX6" fmla="*/ 22415 w 6610290"/>
                  <a:gd name="connsiteY6" fmla="*/ 3054160 h 3190117"/>
                  <a:gd name="connsiteX0" fmla="*/ 22415 w 6610290"/>
                  <a:gd name="connsiteY0" fmla="*/ 3054160 h 3190117"/>
                  <a:gd name="connsiteX1" fmla="*/ 948187 w 6610290"/>
                  <a:gd name="connsiteY1" fmla="*/ 230089 h 3190117"/>
                  <a:gd name="connsiteX2" fmla="*/ 5838437 w 6610290"/>
                  <a:gd name="connsiteY2" fmla="*/ 206027 h 3190117"/>
                  <a:gd name="connsiteX3" fmla="*/ 6595767 w 6610290"/>
                  <a:gd name="connsiteY3" fmla="*/ 2717275 h 3190117"/>
                  <a:gd name="connsiteX4" fmla="*/ 5838437 w 6610290"/>
                  <a:gd name="connsiteY4" fmla="*/ 3027928 h 3190117"/>
                  <a:gd name="connsiteX5" fmla="*/ 1044440 w 6610290"/>
                  <a:gd name="connsiteY5" fmla="*/ 3137721 h 3190117"/>
                  <a:gd name="connsiteX6" fmla="*/ 22415 w 6610290"/>
                  <a:gd name="connsiteY6" fmla="*/ 3054160 h 3190117"/>
                  <a:gd name="connsiteX0" fmla="*/ 22415 w 6610290"/>
                  <a:gd name="connsiteY0" fmla="*/ 3054160 h 3190117"/>
                  <a:gd name="connsiteX1" fmla="*/ 948187 w 6610290"/>
                  <a:gd name="connsiteY1" fmla="*/ 230089 h 3190117"/>
                  <a:gd name="connsiteX2" fmla="*/ 5838437 w 6610290"/>
                  <a:gd name="connsiteY2" fmla="*/ 206027 h 3190117"/>
                  <a:gd name="connsiteX3" fmla="*/ 6595767 w 6610290"/>
                  <a:gd name="connsiteY3" fmla="*/ 2717275 h 3190117"/>
                  <a:gd name="connsiteX4" fmla="*/ 5838437 w 6610290"/>
                  <a:gd name="connsiteY4" fmla="*/ 3027928 h 3190117"/>
                  <a:gd name="connsiteX5" fmla="*/ 1044440 w 6610290"/>
                  <a:gd name="connsiteY5" fmla="*/ 3137721 h 3190117"/>
                  <a:gd name="connsiteX6" fmla="*/ 22415 w 6610290"/>
                  <a:gd name="connsiteY6" fmla="*/ 3054160 h 3190117"/>
                  <a:gd name="connsiteX0" fmla="*/ 107693 w 6695568"/>
                  <a:gd name="connsiteY0" fmla="*/ 3054160 h 3190117"/>
                  <a:gd name="connsiteX1" fmla="*/ 1033465 w 6695568"/>
                  <a:gd name="connsiteY1" fmla="*/ 230089 h 3190117"/>
                  <a:gd name="connsiteX2" fmla="*/ 5923715 w 6695568"/>
                  <a:gd name="connsiteY2" fmla="*/ 206027 h 3190117"/>
                  <a:gd name="connsiteX3" fmla="*/ 6681045 w 6695568"/>
                  <a:gd name="connsiteY3" fmla="*/ 2717275 h 3190117"/>
                  <a:gd name="connsiteX4" fmla="*/ 5923715 w 6695568"/>
                  <a:gd name="connsiteY4" fmla="*/ 3027928 h 3190117"/>
                  <a:gd name="connsiteX5" fmla="*/ 1129718 w 6695568"/>
                  <a:gd name="connsiteY5" fmla="*/ 3137721 h 3190117"/>
                  <a:gd name="connsiteX6" fmla="*/ 107693 w 6695568"/>
                  <a:gd name="connsiteY6" fmla="*/ 3054160 h 319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95568" h="3190117">
                    <a:moveTo>
                      <a:pt x="107693" y="3054160"/>
                    </a:moveTo>
                    <a:cubicBezTo>
                      <a:pt x="-80801" y="2603018"/>
                      <a:pt x="-152440" y="448104"/>
                      <a:pt x="1033465" y="230089"/>
                    </a:cubicBezTo>
                    <a:cubicBezTo>
                      <a:pt x="2864074" y="-34605"/>
                      <a:pt x="4237484" y="-106794"/>
                      <a:pt x="5923715" y="206027"/>
                    </a:cubicBezTo>
                    <a:cubicBezTo>
                      <a:pt x="6864978" y="452116"/>
                      <a:pt x="6681045" y="2248712"/>
                      <a:pt x="6681045" y="2717275"/>
                    </a:cubicBezTo>
                    <a:cubicBezTo>
                      <a:pt x="6681045" y="2962771"/>
                      <a:pt x="6097022" y="2963632"/>
                      <a:pt x="5923715" y="3027928"/>
                    </a:cubicBezTo>
                    <a:lnTo>
                      <a:pt x="1129718" y="3137721"/>
                    </a:lnTo>
                    <a:cubicBezTo>
                      <a:pt x="884222" y="3137721"/>
                      <a:pt x="107693" y="3299656"/>
                      <a:pt x="107693" y="305416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Rectangle 22"/>
            <p:cNvSpPr/>
            <p:nvPr/>
          </p:nvSpPr>
          <p:spPr>
            <a:xfrm>
              <a:off x="1876195" y="7038268"/>
              <a:ext cx="6391118" cy="2585323"/>
            </a:xfrm>
            <a:prstGeom prst="rect">
              <a:avLst/>
            </a:prstGeom>
          </p:spPr>
          <p:txBody>
            <a:bodyPr wrap="square">
              <a:spAutoFit/>
            </a:bodyPr>
            <a:lstStyle/>
            <a:p>
              <a:pPr algn="ctr"/>
              <a:r>
                <a:rPr lang="vi-VN" sz="5400" dirty="0">
                  <a:solidFill>
                    <a:prstClr val="black"/>
                  </a:solidFill>
                  <a:latin typeface="Cambria" panose="02040503050406030204" pitchFamily="18" charset="0"/>
                  <a:ea typeface="Cambria" panose="02040503050406030204" pitchFamily="18" charset="0"/>
                </a:rPr>
                <a:t>Bênh vực khi bạn làm việc đúng nhưng lại bị trách móc</a:t>
              </a:r>
              <a:endParaRPr lang="en-GB" sz="5400" dirty="0">
                <a:latin typeface="Cambria" panose="02040503050406030204" pitchFamily="18" charset="0"/>
                <a:ea typeface="Cambria" panose="02040503050406030204" pitchFamily="18" charset="0"/>
              </a:endParaRPr>
            </a:p>
          </p:txBody>
        </p:sp>
      </p:grpSp>
      <p:pic>
        <p:nvPicPr>
          <p:cNvPr id="16" name="Picture 15"/>
          <p:cNvPicPr>
            <a:picLocks noChangeAspect="1"/>
          </p:cNvPicPr>
          <p:nvPr/>
        </p:nvPicPr>
        <p:blipFill rotWithShape="1">
          <a:blip r:embed="rId6"/>
          <a:srcRect r="49817" b="4051"/>
          <a:stretch/>
        </p:blipFill>
        <p:spPr>
          <a:xfrm>
            <a:off x="2365940" y="164500"/>
            <a:ext cx="5627600" cy="5910447"/>
          </a:xfrm>
          <a:prstGeom prst="rect">
            <a:avLst/>
          </a:prstGeom>
        </p:spPr>
      </p:pic>
      <p:pic>
        <p:nvPicPr>
          <p:cNvPr id="17" name="Picture 16"/>
          <p:cNvPicPr>
            <a:picLocks noChangeAspect="1"/>
          </p:cNvPicPr>
          <p:nvPr/>
        </p:nvPicPr>
        <p:blipFill rotWithShape="1">
          <a:blip r:embed="rId7">
            <a:extLst>
              <a:ext uri="{BEBA8EAE-BF5A-486C-A8C5-ECC9F3942E4B}">
                <a14:imgProps xmlns:a14="http://schemas.microsoft.com/office/drawing/2010/main">
                  <a14:imgLayer r:embed="rId8">
                    <a14:imgEffect>
                      <a14:backgroundRemoval t="11713" b="96329" l="50617" r="99074">
                        <a14:foregroundMark x1="52984" y1="43007" x2="54321" y2="69056"/>
                        <a14:foregroundMark x1="54938" y1="63811" x2="95267" y2="41783"/>
                        <a14:foregroundMark x1="58539" y1="49825" x2="72634" y2="70979"/>
                        <a14:foregroundMark x1="55864" y1="52098" x2="77263" y2="78497"/>
                        <a14:foregroundMark x1="62551" y1="88811" x2="63889" y2="87587"/>
                        <a14:foregroundMark x1="88889" y1="56643" x2="88889" y2="56643"/>
                        <a14:foregroundMark x1="84362" y1="66783" x2="84362" y2="66783"/>
                        <a14:foregroundMark x1="90226" y1="52797" x2="74177" y2="77098"/>
                        <a14:foregroundMark x1="78807" y1="84266" x2="90226" y2="90734"/>
                        <a14:foregroundMark x1="79733" y1="91783" x2="84877" y2="94406"/>
                        <a14:foregroundMark x1="71914" y1="45979" x2="66358" y2="45979"/>
                      </a14:backgroundRemoval>
                    </a14:imgEffect>
                  </a14:imgLayer>
                </a14:imgProps>
              </a:ext>
            </a:extLst>
          </a:blip>
          <a:srcRect l="49198" t="9988"/>
          <a:stretch/>
        </p:blipFill>
        <p:spPr>
          <a:xfrm>
            <a:off x="10299817" y="135219"/>
            <a:ext cx="6135320" cy="6397190"/>
          </a:xfrm>
          <a:prstGeom prst="rect">
            <a:avLst/>
          </a:prstGeom>
        </p:spPr>
      </p:pic>
    </p:spTree>
    <p:extLst>
      <p:ext uri="{BB962C8B-B14F-4D97-AF65-F5344CB8AC3E}">
        <p14:creationId xmlns:p14="http://schemas.microsoft.com/office/powerpoint/2010/main" val="3122954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ppt_x"/>
                                          </p:val>
                                        </p:tav>
                                        <p:tav tm="100000">
                                          <p:val>
                                            <p:strVal val="#ppt_x"/>
                                          </p:val>
                                        </p:tav>
                                      </p:tavLst>
                                    </p:anim>
                                    <p:anim calcmode="lin" valueType="num">
                                      <p:cBhvr additive="base">
                                        <p:cTn id="2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TotalTime>
  <Words>574</Words>
  <Application>Microsoft Office PowerPoint</Application>
  <PresentationFormat>Custom</PresentationFormat>
  <Paragraphs>36</Paragraphs>
  <Slides>9</Slides>
  <Notes>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9</vt:i4>
      </vt:variant>
    </vt:vector>
  </HeadingPairs>
  <TitlesOfParts>
    <vt:vector size="19" baseType="lpstr">
      <vt:lpstr>Cambria</vt:lpstr>
      <vt:lpstr>Calibri</vt:lpstr>
      <vt:lpstr>Times New Roman</vt:lpstr>
      <vt:lpstr>Arial</vt:lpstr>
      <vt:lpstr>#9Slide06 SVNDope Script</vt:lpstr>
      <vt:lpstr>UVF Anna Clara</vt:lpstr>
      <vt:lpstr>SVN-Newton</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T12</dc:title>
  <cp:lastModifiedBy>Administrator</cp:lastModifiedBy>
  <cp:revision>26</cp:revision>
  <dcterms:created xsi:type="dcterms:W3CDTF">2006-08-16T00:00:00Z</dcterms:created>
  <dcterms:modified xsi:type="dcterms:W3CDTF">2024-11-27T02:18:45Z</dcterms:modified>
  <dc:identifier>DAGSyQEhomo</dc:identifier>
</cp:coreProperties>
</file>