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3"/>
  </p:notesMasterIdLst>
  <p:sldIdLst>
    <p:sldId id="287" r:id="rId3"/>
    <p:sldId id="299" r:id="rId4"/>
    <p:sldId id="312" r:id="rId5"/>
    <p:sldId id="300" r:id="rId6"/>
    <p:sldId id="313" r:id="rId7"/>
    <p:sldId id="314" r:id="rId8"/>
    <p:sldId id="315" r:id="rId9"/>
    <p:sldId id="301" r:id="rId10"/>
    <p:sldId id="316" r:id="rId11"/>
    <p:sldId id="317" r:id="rId12"/>
  </p:sldIdLst>
  <p:sldSz cx="12192000" cy="6858000"/>
  <p:notesSz cx="6858000" cy="9144000"/>
  <p:embeddedFontLst>
    <p:embeddedFont>
      <p:font typeface="#9Slide07 HoneyCream" panose="020B0604020202020204" charset="0"/>
      <p:regular r:id="rId14"/>
    </p:embeddedFon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Cambria" panose="02040503050406030204" pitchFamily="18"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3D3"/>
    <a:srgbClr val="76BD6D"/>
    <a:srgbClr val="FDFDFD"/>
    <a:srgbClr val="C7D3EB"/>
    <a:srgbClr val="A0B5DD"/>
    <a:srgbClr val="F5A377"/>
    <a:srgbClr val="FFDEB5"/>
    <a:srgbClr val="97DAFC"/>
    <a:srgbClr val="F3FAEC"/>
    <a:srgbClr val="F4EE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94660"/>
  </p:normalViewPr>
  <p:slideViewPr>
    <p:cSldViewPr snapToGrid="0">
      <p:cViewPr varScale="1">
        <p:scale>
          <a:sx n="57" d="100"/>
          <a:sy n="57" d="100"/>
        </p:scale>
        <p:origin x="96" y="56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98A6B-8F37-4EA2-B4D0-0AC55775DB58}"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C2C50-6C61-47F1-B3B5-559DE4C7DCC1}" type="slidenum">
              <a:rPr lang="en-US" smtClean="0"/>
              <a:t>‹#›</a:t>
            </a:fld>
            <a:endParaRPr lang="en-US"/>
          </a:p>
        </p:txBody>
      </p:sp>
    </p:spTree>
    <p:extLst>
      <p:ext uri="{BB962C8B-B14F-4D97-AF65-F5344CB8AC3E}">
        <p14:creationId xmlns:p14="http://schemas.microsoft.com/office/powerpoint/2010/main" val="2904368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124966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A4EA8-4D1C-2217-C186-1E01DEA10F0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D623E9-2746-DB2D-8B7F-38B1CD039D2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4BFA3F-51E3-2C78-F689-3C949E3C2F28}"/>
              </a:ext>
            </a:extLst>
          </p:cNvPr>
          <p:cNvSpPr>
            <a:spLocks noGrp="1"/>
          </p:cNvSpPr>
          <p:nvPr>
            <p:ph type="dt" sz="half" idx="10"/>
          </p:nvPr>
        </p:nvSpPr>
        <p:spPr>
          <a:xfrm>
            <a:off x="838200" y="6356350"/>
            <a:ext cx="2743200" cy="365125"/>
          </a:xfrm>
          <a:prstGeom prst="rect">
            <a:avLst/>
          </a:prstGeom>
        </p:spPr>
        <p:txBody>
          <a:bodyPr/>
          <a:lstStyle/>
          <a:p>
            <a:fld id="{71174693-4825-495B-B7FB-655C4F1F9105}" type="datetimeFigureOut">
              <a:rPr lang="en-US" smtClean="0"/>
              <a:t>11/12/2024</a:t>
            </a:fld>
            <a:endParaRPr lang="en-US"/>
          </a:p>
        </p:txBody>
      </p:sp>
      <p:sp>
        <p:nvSpPr>
          <p:cNvPr id="5" name="Footer Placeholder 4">
            <a:extLst>
              <a:ext uri="{FF2B5EF4-FFF2-40B4-BE49-F238E27FC236}">
                <a16:creationId xmlns:a16="http://schemas.microsoft.com/office/drawing/2014/main" id="{8FE94CE2-C342-18E1-878D-E18F1703B6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171DF-5EF5-D868-3987-698622AF1E3B}"/>
              </a:ext>
            </a:extLst>
          </p:cNvPr>
          <p:cNvSpPr>
            <a:spLocks noGrp="1"/>
          </p:cNvSpPr>
          <p:nvPr>
            <p:ph type="sldNum" sz="quarter" idx="12"/>
          </p:nvPr>
        </p:nvSpPr>
        <p:spPr>
          <a:xfrm>
            <a:off x="8610600" y="6356350"/>
            <a:ext cx="2743200" cy="365125"/>
          </a:xfrm>
          <a:prstGeom prst="rect">
            <a:avLst/>
          </a:prstGeom>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946456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16A98-1FDD-6852-8491-B55A0C5457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0AA99D-9743-C360-D719-153E182338C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05856-DC51-EA20-680B-26A8828FDA96}"/>
              </a:ext>
            </a:extLst>
          </p:cNvPr>
          <p:cNvSpPr>
            <a:spLocks noGrp="1"/>
          </p:cNvSpPr>
          <p:nvPr>
            <p:ph type="dt" sz="half" idx="10"/>
          </p:nvPr>
        </p:nvSpPr>
        <p:spPr>
          <a:xfrm>
            <a:off x="838200" y="6356350"/>
            <a:ext cx="2743200" cy="365125"/>
          </a:xfrm>
          <a:prstGeom prst="rect">
            <a:avLst/>
          </a:prstGeom>
        </p:spPr>
        <p:txBody>
          <a:bodyPr/>
          <a:lstStyle/>
          <a:p>
            <a:fld id="{71174693-4825-495B-B7FB-655C4F1F9105}" type="datetimeFigureOut">
              <a:rPr lang="en-US" smtClean="0"/>
              <a:t>11/12/2024</a:t>
            </a:fld>
            <a:endParaRPr lang="en-US"/>
          </a:p>
        </p:txBody>
      </p:sp>
      <p:sp>
        <p:nvSpPr>
          <p:cNvPr id="5" name="Footer Placeholder 4">
            <a:extLst>
              <a:ext uri="{FF2B5EF4-FFF2-40B4-BE49-F238E27FC236}">
                <a16:creationId xmlns:a16="http://schemas.microsoft.com/office/drawing/2014/main" id="{CC4D957B-048A-6521-2877-3B3FFBFC39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4FBFBF-0B15-85D5-BCA1-262CDD63537A}"/>
              </a:ext>
            </a:extLst>
          </p:cNvPr>
          <p:cNvSpPr>
            <a:spLocks noGrp="1"/>
          </p:cNvSpPr>
          <p:nvPr>
            <p:ph type="sldNum" sz="quarter" idx="12"/>
          </p:nvPr>
        </p:nvSpPr>
        <p:spPr>
          <a:xfrm>
            <a:off x="8610600" y="6356350"/>
            <a:ext cx="2743200" cy="365125"/>
          </a:xfrm>
          <a:prstGeom prst="rect">
            <a:avLst/>
          </a:prstGeom>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735305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ECCF1A-2218-53ED-5F2F-B58C7513864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39A064-96FC-6FF7-2135-86D8457E68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B5493-D770-6A3B-E034-3FCE793DEAB4}"/>
              </a:ext>
            </a:extLst>
          </p:cNvPr>
          <p:cNvSpPr>
            <a:spLocks noGrp="1"/>
          </p:cNvSpPr>
          <p:nvPr>
            <p:ph type="dt" sz="half" idx="10"/>
          </p:nvPr>
        </p:nvSpPr>
        <p:spPr>
          <a:xfrm>
            <a:off x="838200" y="6356350"/>
            <a:ext cx="2743200" cy="365125"/>
          </a:xfrm>
          <a:prstGeom prst="rect">
            <a:avLst/>
          </a:prstGeom>
        </p:spPr>
        <p:txBody>
          <a:bodyPr/>
          <a:lstStyle/>
          <a:p>
            <a:fld id="{71174693-4825-495B-B7FB-655C4F1F9105}" type="datetimeFigureOut">
              <a:rPr lang="en-US" smtClean="0"/>
              <a:t>11/12/2024</a:t>
            </a:fld>
            <a:endParaRPr lang="en-US"/>
          </a:p>
        </p:txBody>
      </p:sp>
      <p:sp>
        <p:nvSpPr>
          <p:cNvPr id="5" name="Footer Placeholder 4">
            <a:extLst>
              <a:ext uri="{FF2B5EF4-FFF2-40B4-BE49-F238E27FC236}">
                <a16:creationId xmlns:a16="http://schemas.microsoft.com/office/drawing/2014/main" id="{DB770452-30B9-404B-B333-C1A1F25121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D7A68A-247A-173D-090A-568FA075528B}"/>
              </a:ext>
            </a:extLst>
          </p:cNvPr>
          <p:cNvSpPr>
            <a:spLocks noGrp="1"/>
          </p:cNvSpPr>
          <p:nvPr>
            <p:ph type="sldNum" sz="quarter" idx="12"/>
          </p:nvPr>
        </p:nvSpPr>
        <p:spPr>
          <a:xfrm>
            <a:off x="8610600" y="6356350"/>
            <a:ext cx="2743200" cy="365125"/>
          </a:xfrm>
          <a:prstGeom prst="rect">
            <a:avLst/>
          </a:prstGeom>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888464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2" name="TextBox 3">
            <a:extLst>
              <a:ext uri="{FF2B5EF4-FFF2-40B4-BE49-F238E27FC236}">
                <a16:creationId xmlns:a16="http://schemas.microsoft.com/office/drawing/2014/main" id="{7C431F2E-409B-1445-1007-E302FE12A30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D4BBC5B-1D38-3DB0-A7A4-050DF2D1BCD5}"/>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AF4D4BAF-5A9D-6E8B-5E5C-5E6588EF956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21FAA6BA-EE5E-2CB1-EE96-EA69D012A62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A4468B80-D2A3-E658-E71C-EB77A895D38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3F51030E-E204-6FB3-F48D-82EBAA73DEF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B646841E-FB1A-CAEE-6132-2B9763F25BEF}"/>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0" name="Picture 9">
            <a:extLst>
              <a:ext uri="{FF2B5EF4-FFF2-40B4-BE49-F238E27FC236}">
                <a16:creationId xmlns:a16="http://schemas.microsoft.com/office/drawing/2014/main" id="{06A8A63E-657E-7163-6321-630A46CD4716}"/>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6D7CE251-C1F1-4A23-F7E5-2D011DEACCF7}"/>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648864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278296"/>
            <a:ext cx="12192001" cy="624177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45BEA7A9-F9E9-8ECA-4BFF-AD97AF0363E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0569464-ABBF-2A93-60EC-E505BD5056C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D8BB360F-CB8C-E238-AC9B-9DD958E6F96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B3633E0C-C286-C699-B3EF-55BE2BF6FF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BB6D519E-3F99-03FD-651C-45E4641F547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9" name="Picture 8">
            <a:extLst>
              <a:ext uri="{FF2B5EF4-FFF2-40B4-BE49-F238E27FC236}">
                <a16:creationId xmlns:a16="http://schemas.microsoft.com/office/drawing/2014/main" id="{3906E508-A3F4-8B30-F581-1AE9EA9E1A0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1" name="Title 1">
            <a:extLst>
              <a:ext uri="{FF2B5EF4-FFF2-40B4-BE49-F238E27FC236}">
                <a16:creationId xmlns:a16="http://schemas.microsoft.com/office/drawing/2014/main" id="{749E0877-6FD9-2B0D-7617-0AEB4D45B52C}"/>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4" name="Picture 13">
            <a:extLst>
              <a:ext uri="{FF2B5EF4-FFF2-40B4-BE49-F238E27FC236}">
                <a16:creationId xmlns:a16="http://schemas.microsoft.com/office/drawing/2014/main" id="{4B12EF6E-31D5-95DA-9402-BC0A2046ECDE}"/>
              </a:ext>
            </a:extLst>
          </p:cNvPr>
          <p:cNvPicPr>
            <a:picLocks noChangeAspect="1"/>
          </p:cNvPicPr>
          <p:nvPr userDrawn="1"/>
        </p:nvPicPr>
        <p:blipFill>
          <a:blip r:embed="rId6"/>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id="{4A124E2F-8BDD-5F19-88A6-C3591D82A811}"/>
              </a:ext>
            </a:extLst>
          </p:cNvPr>
          <p:cNvPicPr>
            <a:picLocks noChangeAspect="1"/>
          </p:cNvPicPr>
          <p:nvPr userDrawn="1"/>
        </p:nvPicPr>
        <p:blipFill>
          <a:blip r:embed="rId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647417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C1C0-946F-7AE7-66E2-D0E1CD48B8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1FE306-BD75-4923-249D-5C2DCDB5A8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0EFF0-58E4-6F3A-E682-21E3C4D94C62}"/>
              </a:ext>
            </a:extLst>
          </p:cNvPr>
          <p:cNvSpPr>
            <a:spLocks noGrp="1"/>
          </p:cNvSpPr>
          <p:nvPr>
            <p:ph type="dt" sz="half" idx="10"/>
          </p:nvPr>
        </p:nvSpPr>
        <p:spPr>
          <a:xfrm>
            <a:off x="838200" y="6356350"/>
            <a:ext cx="2743200" cy="365125"/>
          </a:xfrm>
          <a:prstGeom prst="rect">
            <a:avLst/>
          </a:prstGeom>
        </p:spPr>
        <p:txBody>
          <a:bodyPr/>
          <a:lstStyle/>
          <a:p>
            <a:fld id="{71174693-4825-495B-B7FB-655C4F1F9105}" type="datetimeFigureOut">
              <a:rPr lang="en-US" smtClean="0"/>
              <a:t>11/12/2024</a:t>
            </a:fld>
            <a:endParaRPr lang="en-US"/>
          </a:p>
        </p:txBody>
      </p:sp>
      <p:sp>
        <p:nvSpPr>
          <p:cNvPr id="5" name="Footer Placeholder 4">
            <a:extLst>
              <a:ext uri="{FF2B5EF4-FFF2-40B4-BE49-F238E27FC236}">
                <a16:creationId xmlns:a16="http://schemas.microsoft.com/office/drawing/2014/main" id="{5BE9F01E-1773-4F27-AF39-FA0C2D4B9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CA5509-C9A5-B42D-3F8C-3586E3FB7CF3}"/>
              </a:ext>
            </a:extLst>
          </p:cNvPr>
          <p:cNvSpPr>
            <a:spLocks noGrp="1"/>
          </p:cNvSpPr>
          <p:nvPr>
            <p:ph type="sldNum" sz="quarter" idx="12"/>
          </p:nvPr>
        </p:nvSpPr>
        <p:spPr>
          <a:xfrm>
            <a:off x="8610600" y="6356350"/>
            <a:ext cx="2743200" cy="365125"/>
          </a:xfrm>
          <a:prstGeom prst="rect">
            <a:avLst/>
          </a:prstGeom>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2770988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07A7-90AA-9E97-29F5-A4B923CD438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42F181-F53D-5693-D6FA-A546FE5CA09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3C2C48-CB10-A5A0-69A2-DD4C0556CE69}"/>
              </a:ext>
            </a:extLst>
          </p:cNvPr>
          <p:cNvSpPr>
            <a:spLocks noGrp="1"/>
          </p:cNvSpPr>
          <p:nvPr>
            <p:ph type="dt" sz="half" idx="10"/>
          </p:nvPr>
        </p:nvSpPr>
        <p:spPr>
          <a:xfrm>
            <a:off x="838200" y="6356350"/>
            <a:ext cx="2743200" cy="365125"/>
          </a:xfrm>
          <a:prstGeom prst="rect">
            <a:avLst/>
          </a:prstGeom>
        </p:spPr>
        <p:txBody>
          <a:bodyPr/>
          <a:lstStyle/>
          <a:p>
            <a:fld id="{71174693-4825-495B-B7FB-655C4F1F9105}" type="datetimeFigureOut">
              <a:rPr lang="en-US" smtClean="0"/>
              <a:t>11/12/2024</a:t>
            </a:fld>
            <a:endParaRPr lang="en-US"/>
          </a:p>
        </p:txBody>
      </p:sp>
      <p:sp>
        <p:nvSpPr>
          <p:cNvPr id="5" name="Footer Placeholder 4">
            <a:extLst>
              <a:ext uri="{FF2B5EF4-FFF2-40B4-BE49-F238E27FC236}">
                <a16:creationId xmlns:a16="http://schemas.microsoft.com/office/drawing/2014/main" id="{CC8EB242-E85F-B7D4-6EE6-EA4E904BC8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F561A9-BDE9-62A7-6121-8B6F4EB9E89C}"/>
              </a:ext>
            </a:extLst>
          </p:cNvPr>
          <p:cNvSpPr>
            <a:spLocks noGrp="1"/>
          </p:cNvSpPr>
          <p:nvPr>
            <p:ph type="sldNum" sz="quarter" idx="12"/>
          </p:nvPr>
        </p:nvSpPr>
        <p:spPr>
          <a:xfrm>
            <a:off x="8610600" y="6356350"/>
            <a:ext cx="2743200" cy="365125"/>
          </a:xfrm>
          <a:prstGeom prst="rect">
            <a:avLst/>
          </a:prstGeom>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2777399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5CE73-63CD-26B3-F653-0825A829AF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B17AB9-1169-B315-9830-F0816CE0268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74E35B-DA82-98BD-1CA0-FFF7BA1C42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FE6B49-6FE3-8BBA-3D0D-039DC106268B}"/>
              </a:ext>
            </a:extLst>
          </p:cNvPr>
          <p:cNvSpPr>
            <a:spLocks noGrp="1"/>
          </p:cNvSpPr>
          <p:nvPr>
            <p:ph type="dt" sz="half" idx="10"/>
          </p:nvPr>
        </p:nvSpPr>
        <p:spPr>
          <a:xfrm>
            <a:off x="838200" y="6356350"/>
            <a:ext cx="2743200" cy="365125"/>
          </a:xfrm>
          <a:prstGeom prst="rect">
            <a:avLst/>
          </a:prstGeom>
        </p:spPr>
        <p:txBody>
          <a:bodyPr/>
          <a:lstStyle/>
          <a:p>
            <a:fld id="{71174693-4825-495B-B7FB-655C4F1F9105}" type="datetimeFigureOut">
              <a:rPr lang="en-US" smtClean="0"/>
              <a:t>11/12/2024</a:t>
            </a:fld>
            <a:endParaRPr lang="en-US"/>
          </a:p>
        </p:txBody>
      </p:sp>
      <p:sp>
        <p:nvSpPr>
          <p:cNvPr id="6" name="Footer Placeholder 5">
            <a:extLst>
              <a:ext uri="{FF2B5EF4-FFF2-40B4-BE49-F238E27FC236}">
                <a16:creationId xmlns:a16="http://schemas.microsoft.com/office/drawing/2014/main" id="{40C77CEF-FF87-6E4C-A100-17F62577C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8EAEA5-5A1D-E2EE-ADA5-EA0730C2C444}"/>
              </a:ext>
            </a:extLst>
          </p:cNvPr>
          <p:cNvSpPr>
            <a:spLocks noGrp="1"/>
          </p:cNvSpPr>
          <p:nvPr>
            <p:ph type="sldNum" sz="quarter" idx="12"/>
          </p:nvPr>
        </p:nvSpPr>
        <p:spPr>
          <a:xfrm>
            <a:off x="8610600" y="6356350"/>
            <a:ext cx="2743200" cy="365125"/>
          </a:xfrm>
          <a:prstGeom prst="rect">
            <a:avLst/>
          </a:prstGeom>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535177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3BDDB-D675-FD58-34B6-6F49AD6FBD1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EA271D-99EF-5D5A-D341-743193D120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E890C0-DCFA-07E8-5040-6B0FA7356B9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18721E-0E74-02A6-7E99-348E77C7DAD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AC1BDC-F0A0-29C1-311B-08025FAF73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649036-DD7C-6AF9-4DEB-2001211338C9}"/>
              </a:ext>
            </a:extLst>
          </p:cNvPr>
          <p:cNvSpPr>
            <a:spLocks noGrp="1"/>
          </p:cNvSpPr>
          <p:nvPr>
            <p:ph type="dt" sz="half" idx="10"/>
          </p:nvPr>
        </p:nvSpPr>
        <p:spPr>
          <a:xfrm>
            <a:off x="838200" y="6356350"/>
            <a:ext cx="2743200" cy="365125"/>
          </a:xfrm>
          <a:prstGeom prst="rect">
            <a:avLst/>
          </a:prstGeom>
        </p:spPr>
        <p:txBody>
          <a:bodyPr/>
          <a:lstStyle/>
          <a:p>
            <a:fld id="{71174693-4825-495B-B7FB-655C4F1F9105}" type="datetimeFigureOut">
              <a:rPr lang="en-US" smtClean="0"/>
              <a:t>11/12/2024</a:t>
            </a:fld>
            <a:endParaRPr lang="en-US"/>
          </a:p>
        </p:txBody>
      </p:sp>
      <p:sp>
        <p:nvSpPr>
          <p:cNvPr id="8" name="Footer Placeholder 7">
            <a:extLst>
              <a:ext uri="{FF2B5EF4-FFF2-40B4-BE49-F238E27FC236}">
                <a16:creationId xmlns:a16="http://schemas.microsoft.com/office/drawing/2014/main" id="{4CA8F433-1793-33FB-DB7A-E6318E96FE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54B737A-4BBD-0328-D998-A0CA384A1AD0}"/>
              </a:ext>
            </a:extLst>
          </p:cNvPr>
          <p:cNvSpPr>
            <a:spLocks noGrp="1"/>
          </p:cNvSpPr>
          <p:nvPr>
            <p:ph type="sldNum" sz="quarter" idx="12"/>
          </p:nvPr>
        </p:nvSpPr>
        <p:spPr>
          <a:xfrm>
            <a:off x="8610600" y="6356350"/>
            <a:ext cx="2743200" cy="365125"/>
          </a:xfrm>
          <a:prstGeom prst="rect">
            <a:avLst/>
          </a:prstGeom>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2338489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F03BC-B206-D32B-0BE6-AD14402D93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531A3D8-9446-CDC5-E8F3-FA5C7875C6CE}"/>
              </a:ext>
            </a:extLst>
          </p:cNvPr>
          <p:cNvSpPr>
            <a:spLocks noGrp="1"/>
          </p:cNvSpPr>
          <p:nvPr>
            <p:ph type="dt" sz="half" idx="10"/>
          </p:nvPr>
        </p:nvSpPr>
        <p:spPr>
          <a:xfrm>
            <a:off x="838200" y="6356350"/>
            <a:ext cx="2743200" cy="365125"/>
          </a:xfrm>
          <a:prstGeom prst="rect">
            <a:avLst/>
          </a:prstGeom>
        </p:spPr>
        <p:txBody>
          <a:bodyPr/>
          <a:lstStyle/>
          <a:p>
            <a:fld id="{71174693-4825-495B-B7FB-655C4F1F9105}" type="datetimeFigureOut">
              <a:rPr lang="en-US" smtClean="0"/>
              <a:t>11/12/2024</a:t>
            </a:fld>
            <a:endParaRPr lang="en-US"/>
          </a:p>
        </p:txBody>
      </p:sp>
      <p:sp>
        <p:nvSpPr>
          <p:cNvPr id="4" name="Footer Placeholder 3">
            <a:extLst>
              <a:ext uri="{FF2B5EF4-FFF2-40B4-BE49-F238E27FC236}">
                <a16:creationId xmlns:a16="http://schemas.microsoft.com/office/drawing/2014/main" id="{125E77B4-14E4-5CAB-BFA9-427CFF0190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57431BC-1A8C-DC4C-B103-43C0D7827B5B}"/>
              </a:ext>
            </a:extLst>
          </p:cNvPr>
          <p:cNvSpPr>
            <a:spLocks noGrp="1"/>
          </p:cNvSpPr>
          <p:nvPr>
            <p:ph type="sldNum" sz="quarter" idx="12"/>
          </p:nvPr>
        </p:nvSpPr>
        <p:spPr>
          <a:xfrm>
            <a:off x="8610600" y="6356350"/>
            <a:ext cx="2743200" cy="365125"/>
          </a:xfrm>
          <a:prstGeom prst="rect">
            <a:avLst/>
          </a:prstGeom>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241198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315D2B-4732-CC2F-D784-44A1EBBBE1E2}"/>
              </a:ext>
            </a:extLst>
          </p:cNvPr>
          <p:cNvSpPr>
            <a:spLocks noGrp="1"/>
          </p:cNvSpPr>
          <p:nvPr>
            <p:ph type="dt" sz="half" idx="10"/>
          </p:nvPr>
        </p:nvSpPr>
        <p:spPr>
          <a:xfrm>
            <a:off x="838200" y="6356350"/>
            <a:ext cx="2743200" cy="365125"/>
          </a:xfrm>
          <a:prstGeom prst="rect">
            <a:avLst/>
          </a:prstGeom>
        </p:spPr>
        <p:txBody>
          <a:bodyPr/>
          <a:lstStyle/>
          <a:p>
            <a:fld id="{71174693-4825-495B-B7FB-655C4F1F9105}" type="datetimeFigureOut">
              <a:rPr lang="en-US" smtClean="0"/>
              <a:t>11/12/2024</a:t>
            </a:fld>
            <a:endParaRPr lang="en-US"/>
          </a:p>
        </p:txBody>
      </p:sp>
      <p:sp>
        <p:nvSpPr>
          <p:cNvPr id="3" name="Footer Placeholder 2">
            <a:extLst>
              <a:ext uri="{FF2B5EF4-FFF2-40B4-BE49-F238E27FC236}">
                <a16:creationId xmlns:a16="http://schemas.microsoft.com/office/drawing/2014/main" id="{CB946873-97FE-ACB5-DB63-53D8351045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0C9B975-04C1-EEF6-486F-B036093BB4FA}"/>
              </a:ext>
            </a:extLst>
          </p:cNvPr>
          <p:cNvSpPr>
            <a:spLocks noGrp="1"/>
          </p:cNvSpPr>
          <p:nvPr>
            <p:ph type="sldNum" sz="quarter" idx="12"/>
          </p:nvPr>
        </p:nvSpPr>
        <p:spPr>
          <a:xfrm>
            <a:off x="8610600" y="6356350"/>
            <a:ext cx="2743200" cy="365125"/>
          </a:xfrm>
          <a:prstGeom prst="rect">
            <a:avLst/>
          </a:prstGeom>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770301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096A-1FD9-4B05-5D60-CE808363FF7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53D73A-2985-9621-D681-B710457C34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7934B4-E7B5-95F5-BD9A-0FCAF4B247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848CF-AAEC-4666-894E-DF77DBC7EDFA}"/>
              </a:ext>
            </a:extLst>
          </p:cNvPr>
          <p:cNvSpPr>
            <a:spLocks noGrp="1"/>
          </p:cNvSpPr>
          <p:nvPr>
            <p:ph type="dt" sz="half" idx="10"/>
          </p:nvPr>
        </p:nvSpPr>
        <p:spPr>
          <a:xfrm>
            <a:off x="838200" y="6356350"/>
            <a:ext cx="2743200" cy="365125"/>
          </a:xfrm>
          <a:prstGeom prst="rect">
            <a:avLst/>
          </a:prstGeom>
        </p:spPr>
        <p:txBody>
          <a:bodyPr/>
          <a:lstStyle/>
          <a:p>
            <a:fld id="{71174693-4825-495B-B7FB-655C4F1F9105}" type="datetimeFigureOut">
              <a:rPr lang="en-US" smtClean="0"/>
              <a:t>11/12/2024</a:t>
            </a:fld>
            <a:endParaRPr lang="en-US"/>
          </a:p>
        </p:txBody>
      </p:sp>
      <p:sp>
        <p:nvSpPr>
          <p:cNvPr id="6" name="Footer Placeholder 5">
            <a:extLst>
              <a:ext uri="{FF2B5EF4-FFF2-40B4-BE49-F238E27FC236}">
                <a16:creationId xmlns:a16="http://schemas.microsoft.com/office/drawing/2014/main" id="{474616C3-F32C-D609-49FB-8AF270F7A9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2B2EDC-814E-D131-2981-E2112683E995}"/>
              </a:ext>
            </a:extLst>
          </p:cNvPr>
          <p:cNvSpPr>
            <a:spLocks noGrp="1"/>
          </p:cNvSpPr>
          <p:nvPr>
            <p:ph type="sldNum" sz="quarter" idx="12"/>
          </p:nvPr>
        </p:nvSpPr>
        <p:spPr>
          <a:xfrm>
            <a:off x="8610600" y="6356350"/>
            <a:ext cx="2743200" cy="365125"/>
          </a:xfrm>
          <a:prstGeom prst="rect">
            <a:avLst/>
          </a:prstGeom>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2067839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65CF-C912-C20C-A157-596A65B03F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96ED0E-5A3D-A762-E18B-DE1E7CECDB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CA4A03-C637-3482-3E33-8D47BC9C58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FD9536-F8DE-E969-8163-F93CC0AF3688}"/>
              </a:ext>
            </a:extLst>
          </p:cNvPr>
          <p:cNvSpPr>
            <a:spLocks noGrp="1"/>
          </p:cNvSpPr>
          <p:nvPr>
            <p:ph type="dt" sz="half" idx="10"/>
          </p:nvPr>
        </p:nvSpPr>
        <p:spPr>
          <a:xfrm>
            <a:off x="838200" y="6356350"/>
            <a:ext cx="2743200" cy="365125"/>
          </a:xfrm>
          <a:prstGeom prst="rect">
            <a:avLst/>
          </a:prstGeom>
        </p:spPr>
        <p:txBody>
          <a:bodyPr/>
          <a:lstStyle/>
          <a:p>
            <a:fld id="{71174693-4825-495B-B7FB-655C4F1F9105}" type="datetimeFigureOut">
              <a:rPr lang="en-US" smtClean="0"/>
              <a:t>11/12/2024</a:t>
            </a:fld>
            <a:endParaRPr lang="en-US"/>
          </a:p>
        </p:txBody>
      </p:sp>
      <p:sp>
        <p:nvSpPr>
          <p:cNvPr id="6" name="Footer Placeholder 5">
            <a:extLst>
              <a:ext uri="{FF2B5EF4-FFF2-40B4-BE49-F238E27FC236}">
                <a16:creationId xmlns:a16="http://schemas.microsoft.com/office/drawing/2014/main" id="{DD44C3B7-A56B-C326-41ED-C9E536646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C9DE5D-EBF1-42E0-9481-88CEB001E2E4}"/>
              </a:ext>
            </a:extLst>
          </p:cNvPr>
          <p:cNvSpPr>
            <a:spLocks noGrp="1"/>
          </p:cNvSpPr>
          <p:nvPr>
            <p:ph type="sldNum" sz="quarter" idx="12"/>
          </p:nvPr>
        </p:nvSpPr>
        <p:spPr>
          <a:xfrm>
            <a:off x="8610600" y="6356350"/>
            <a:ext cx="2743200" cy="365125"/>
          </a:xfrm>
          <a:prstGeom prst="rect">
            <a:avLst/>
          </a:prstGeom>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931159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C874C6F1-3C9A-FB31-4265-9B62C75B3615}"/>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11EC6C1A-2286-D501-94F6-B0CEAAC50BA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7" name="Picture 6">
            <a:extLst>
              <a:ext uri="{FF2B5EF4-FFF2-40B4-BE49-F238E27FC236}">
                <a16:creationId xmlns:a16="http://schemas.microsoft.com/office/drawing/2014/main" id="{4F180FC2-8C83-BD88-1A30-F9D09374E6E1}"/>
              </a:ext>
            </a:extLst>
          </p:cNvPr>
          <p:cNvPicPr>
            <a:picLocks noChangeAspect="1"/>
          </p:cNvPicPr>
          <p:nvPr userDrawn="1"/>
        </p:nvPicPr>
        <p:blipFill rotWithShape="1">
          <a:blip r:embed="rId15"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8" name="Picture 6">
            <a:extLst>
              <a:ext uri="{FF2B5EF4-FFF2-40B4-BE49-F238E27FC236}">
                <a16:creationId xmlns:a16="http://schemas.microsoft.com/office/drawing/2014/main" id="{08D98285-9116-6723-D7FB-625022EA8782}"/>
              </a:ext>
            </a:extLst>
          </p:cNvPr>
          <p:cNvPicPr>
            <a:picLocks noChangeAspect="1"/>
          </p:cNvPicPr>
          <p:nvPr userDrawn="1"/>
        </p:nvPicPr>
        <p:blipFill rotWithShape="1">
          <a:blip r:embed="rId15"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9" name="Picture 6">
            <a:extLst>
              <a:ext uri="{FF2B5EF4-FFF2-40B4-BE49-F238E27FC236}">
                <a16:creationId xmlns:a16="http://schemas.microsoft.com/office/drawing/2014/main" id="{A39EE32C-C027-D4A5-B6F5-966DE1DEC4A5}"/>
              </a:ext>
            </a:extLst>
          </p:cNvPr>
          <p:cNvPicPr>
            <a:picLocks noChangeAspect="1"/>
          </p:cNvPicPr>
          <p:nvPr userDrawn="1"/>
        </p:nvPicPr>
        <p:blipFill rotWithShape="1">
          <a:blip r:embed="rId15"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20" name="Picture 6">
            <a:extLst>
              <a:ext uri="{FF2B5EF4-FFF2-40B4-BE49-F238E27FC236}">
                <a16:creationId xmlns:a16="http://schemas.microsoft.com/office/drawing/2014/main" id="{1A15884B-E83B-5CF2-A190-4427A7457194}"/>
              </a:ext>
            </a:extLst>
          </p:cNvPr>
          <p:cNvPicPr>
            <a:picLocks noChangeAspect="1"/>
          </p:cNvPicPr>
          <p:nvPr userDrawn="1"/>
        </p:nvPicPr>
        <p:blipFill rotWithShape="1">
          <a:blip r:embed="rId15"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21" name="Picture 6">
            <a:extLst>
              <a:ext uri="{FF2B5EF4-FFF2-40B4-BE49-F238E27FC236}">
                <a16:creationId xmlns:a16="http://schemas.microsoft.com/office/drawing/2014/main" id="{BBF2A392-38F8-D1A7-A4C5-451EFF01B367}"/>
              </a:ext>
            </a:extLst>
          </p:cNvPr>
          <p:cNvPicPr>
            <a:picLocks noChangeAspect="1"/>
          </p:cNvPicPr>
          <p:nvPr userDrawn="1"/>
        </p:nvPicPr>
        <p:blipFill rotWithShape="1">
          <a:blip r:embed="rId15"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22" name="Picture 6">
            <a:extLst>
              <a:ext uri="{FF2B5EF4-FFF2-40B4-BE49-F238E27FC236}">
                <a16:creationId xmlns:a16="http://schemas.microsoft.com/office/drawing/2014/main" id="{C0E436EB-8D2C-88BA-002D-23D568F9C827}"/>
              </a:ext>
            </a:extLst>
          </p:cNvPr>
          <p:cNvPicPr>
            <a:picLocks noChangeAspect="1"/>
          </p:cNvPicPr>
          <p:nvPr userDrawn="1"/>
        </p:nvPicPr>
        <p:blipFill rotWithShape="1">
          <a:blip r:embed="rId15"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3" name="Picture 6">
            <a:extLst>
              <a:ext uri="{FF2B5EF4-FFF2-40B4-BE49-F238E27FC236}">
                <a16:creationId xmlns:a16="http://schemas.microsoft.com/office/drawing/2014/main" id="{97AAA0BC-C7E8-8C85-FFC5-4B0D7F251503}"/>
              </a:ext>
            </a:extLst>
          </p:cNvPr>
          <p:cNvPicPr>
            <a:picLocks noChangeAspect="1"/>
          </p:cNvPicPr>
          <p:nvPr userDrawn="1"/>
        </p:nvPicPr>
        <p:blipFill rotWithShape="1">
          <a:blip r:embed="rId15"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4" name="Picture 6">
            <a:extLst>
              <a:ext uri="{FF2B5EF4-FFF2-40B4-BE49-F238E27FC236}">
                <a16:creationId xmlns:a16="http://schemas.microsoft.com/office/drawing/2014/main" id="{B6DA3469-F925-5FE6-D8AD-32CAEEC8853A}"/>
              </a:ext>
            </a:extLst>
          </p:cNvPr>
          <p:cNvPicPr>
            <a:picLocks noChangeAspect="1"/>
          </p:cNvPicPr>
          <p:nvPr userDrawn="1"/>
        </p:nvPicPr>
        <p:blipFill rotWithShape="1">
          <a:blip r:embed="rId15"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5" name="Hình ảnh 31">
            <a:extLst>
              <a:ext uri="{FF2B5EF4-FFF2-40B4-BE49-F238E27FC236}">
                <a16:creationId xmlns:a16="http://schemas.microsoft.com/office/drawing/2014/main" id="{7793E63F-C622-EE1A-C0AD-337FD14E1505}"/>
              </a:ext>
            </a:extLst>
          </p:cNvPr>
          <p:cNvPicPr>
            <a:picLocks noChangeAspect="1"/>
          </p:cNvPicPr>
          <p:nvPr userDrawn="1"/>
        </p:nvPicPr>
        <p:blipFill>
          <a:blip r:embed="rId16"/>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180220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4421613"/>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0.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8DCC474-F18D-B144-6920-D4C21DAC7F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6">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8483" t="-131" r="1070" b="67017"/>
          <a:stretch/>
        </p:blipFill>
        <p:spPr>
          <a:xfrm>
            <a:off x="6824697" y="-26967"/>
            <a:ext cx="2938487" cy="2266226"/>
          </a:xfrm>
          <a:prstGeom prst="rect">
            <a:avLst/>
          </a:prstGeom>
        </p:spPr>
      </p:pic>
      <p:pic>
        <p:nvPicPr>
          <p:cNvPr id="64" name="图片 63">
            <a:extLst>
              <a:ext uri="{FF2B5EF4-FFF2-40B4-BE49-F238E27FC236}">
                <a16:creationId xmlns:a16="http://schemas.microsoft.com/office/drawing/2014/main" id="{BFC501AB-FA77-C404-0E4E-698609451F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08392">
            <a:off x="9355176" y="220910"/>
            <a:ext cx="2256639" cy="2256639"/>
          </a:xfrm>
          <a:prstGeom prst="rect">
            <a:avLst/>
          </a:prstGeom>
        </p:spPr>
      </p:pic>
      <p:pic>
        <p:nvPicPr>
          <p:cNvPr id="13" name="Picture 12" descr="A green and white logo&#10;&#10;Description automatically generated">
            <a:extLst>
              <a:ext uri="{FF2B5EF4-FFF2-40B4-BE49-F238E27FC236}">
                <a16:creationId xmlns:a16="http://schemas.microsoft.com/office/drawing/2014/main" id="{A835DE1F-3616-FEFA-C706-4903BCA4BE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208" y="786354"/>
            <a:ext cx="1355961" cy="1355961"/>
          </a:xfrm>
          <a:prstGeom prst="rect">
            <a:avLst/>
          </a:prstGeom>
        </p:spPr>
      </p:pic>
      <p:pic>
        <p:nvPicPr>
          <p:cNvPr id="17" name="Picture 16" descr="A person walking on a mountain&#10;&#10;Description automatically generated">
            <a:extLst>
              <a:ext uri="{FF2B5EF4-FFF2-40B4-BE49-F238E27FC236}">
                <a16:creationId xmlns:a16="http://schemas.microsoft.com/office/drawing/2014/main" id="{74DE206E-7646-4630-4F84-586C32A7D300}"/>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46386" b="31661"/>
          <a:stretch/>
        </p:blipFill>
        <p:spPr>
          <a:xfrm>
            <a:off x="-9614" y="3392635"/>
            <a:ext cx="2808570" cy="3579925"/>
          </a:xfrm>
          <a:prstGeom prst="rect">
            <a:avLst/>
          </a:prstGeom>
        </p:spPr>
      </p:pic>
      <p:pic>
        <p:nvPicPr>
          <p:cNvPr id="14" name="Picture 13">
            <a:extLst>
              <a:ext uri="{FF2B5EF4-FFF2-40B4-BE49-F238E27FC236}">
                <a16:creationId xmlns:a16="http://schemas.microsoft.com/office/drawing/2014/main" id="{A29B6C52-7DA8-8537-BFC8-67BD9D5819F5}"/>
              </a:ext>
            </a:extLst>
          </p:cNvPr>
          <p:cNvPicPr>
            <a:picLocks noChangeAspect="1"/>
          </p:cNvPicPr>
          <p:nvPr/>
        </p:nvPicPr>
        <p:blipFill>
          <a:blip r:embed="rId10"/>
          <a:stretch>
            <a:fillRect/>
          </a:stretch>
        </p:blipFill>
        <p:spPr>
          <a:xfrm>
            <a:off x="2205253" y="947941"/>
            <a:ext cx="6803726" cy="4858933"/>
          </a:xfrm>
          <a:prstGeom prst="rect">
            <a:avLst/>
          </a:prstGeom>
        </p:spPr>
      </p:pic>
      <p:pic>
        <p:nvPicPr>
          <p:cNvPr id="19" name="Picture 18" descr="A person helping a person climb a mountain&#10;&#10;Description automatically generated">
            <a:extLst>
              <a:ext uri="{FF2B5EF4-FFF2-40B4-BE49-F238E27FC236}">
                <a16:creationId xmlns:a16="http://schemas.microsoft.com/office/drawing/2014/main" id="{07E8C792-5F3E-9F5E-58EC-4BE69BBD84F7}"/>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9447" b="89988" l="9962" r="91949">
                        <a14:foregroundMark x1="59532" y1="61203" x2="87157" y2="89625"/>
                        <a14:foregroundMark x1="87157" y1="89625" x2="86968" y2="50989"/>
                        <a14:foregroundMark x1="86968" y1="50989" x2="86295" y2="50989"/>
                        <a14:foregroundMark x1="61793" y1="11869" x2="68605" y2="9487"/>
                        <a14:foregroundMark x1="70194" y1="25797" x2="69494" y2="39080"/>
                        <a14:foregroundMark x1="74502" y1="27856" x2="72456" y2="40452"/>
                        <a14:foregroundMark x1="91949" y1="50626" x2="90819" y2="54703"/>
                        <a14:foregroundMark x1="38880" y1="58135" x2="37507" y2="75818"/>
                        <a14:foregroundMark x1="25714" y1="88736" x2="65320" y2="89746"/>
                        <a14:foregroundMark x1="65320" y1="89746" x2="86295" y2="88413"/>
                        <a14:foregroundMark x1="86295" y1="88413" x2="86295" y2="88413"/>
                        <a14:backgroundMark x1="37749" y1="20347" x2="50350" y2="25797"/>
                        <a14:backgroundMark x1="50350" y1="25797" x2="54523" y2="25797"/>
                        <a14:backgroundMark x1="15051" y1="42148" x2="41599" y2="36577"/>
                        <a14:backgroundMark x1="41599" y1="36577" x2="47038" y2="31247"/>
                        <a14:backgroundMark x1="58401" y1="21397" x2="46365" y2="40089"/>
                        <a14:backgroundMark x1="62709" y1="38393" x2="52046" y2="55067"/>
                        <a14:backgroundMark x1="64513" y1="27493" x2="58212" y2="56439"/>
                        <a14:backgroundMark x1="58212" y1="56439" x2="56354" y2="54703"/>
                        <a14:backgroundMark x1="78352" y1="34316" x2="77894" y2="44853"/>
                        <a14:backgroundMark x1="16424" y1="58135" x2="27760" y2="87727"/>
                        <a14:backgroundMark x1="16882" y1="90795" x2="28621" y2="59830"/>
                        <a14:backgroundMark x1="28621" y1="59830" x2="28891" y2="56439"/>
                        <a14:backgroundMark x1="32068" y1="52362" x2="32310" y2="87364"/>
                        <a14:backgroundMark x1="56112" y1="39403" x2="48627" y2="54703"/>
                        <a14:backgroundMark x1="74044" y1="38716" x2="85676" y2="38837"/>
                        <a14:backgroundMark x1="85676" y1="38837" x2="86053" y2="39080"/>
                        <a14:backgroundMark x1="55223" y1="40089" x2="63139" y2="40452"/>
                        <a14:backgroundMark x1="69494" y1="42834" x2="69278" y2="51998"/>
                        <a14:backgroundMark x1="44103" y1="67299" x2="44103" y2="78199"/>
                        <a14:backgroundMark x1="42973" y1="63222" x2="42973" y2="67985"/>
                      </a14:backgroundRemoval>
                    </a14:imgEffect>
                  </a14:imgLayer>
                </a14:imgProps>
              </a:ext>
              <a:ext uri="{28A0092B-C50C-407E-A947-70E740481C1C}">
                <a14:useLocalDpi xmlns:a14="http://schemas.microsoft.com/office/drawing/2010/main" val="0"/>
              </a:ext>
            </a:extLst>
          </a:blip>
          <a:stretch>
            <a:fillRect/>
          </a:stretch>
        </p:blipFill>
        <p:spPr>
          <a:xfrm>
            <a:off x="6570195" y="3129541"/>
            <a:ext cx="6060054" cy="4041080"/>
          </a:xfrm>
          <a:prstGeom prst="rect">
            <a:avLst/>
          </a:prstGeom>
        </p:spPr>
      </p:pic>
      <p:pic>
        <p:nvPicPr>
          <p:cNvPr id="20" name="图片 60">
            <a:extLst>
              <a:ext uri="{FF2B5EF4-FFF2-40B4-BE49-F238E27FC236}">
                <a16:creationId xmlns:a16="http://schemas.microsoft.com/office/drawing/2014/main" id="{1DC14169-D8B0-F386-FB6D-F8232BCB392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91776" y="5909045"/>
            <a:ext cx="1261576" cy="1261576"/>
          </a:xfrm>
          <a:prstGeom prst="rect">
            <a:avLst/>
          </a:prstGeom>
        </p:spPr>
      </p:pic>
    </p:spTree>
    <p:extLst>
      <p:ext uri="{BB962C8B-B14F-4D97-AF65-F5344CB8AC3E}">
        <p14:creationId xmlns:p14="http://schemas.microsoft.com/office/powerpoint/2010/main" val="3590403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CD75F2A-4742-3B9D-D7F1-A66B0AB0821A}"/>
              </a:ext>
            </a:extLst>
          </p:cNvPr>
          <p:cNvSpPr/>
          <p:nvPr/>
        </p:nvSpPr>
        <p:spPr>
          <a:xfrm>
            <a:off x="231271" y="492456"/>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5</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579392B1-DEF7-0187-C734-C2EB3159753B}"/>
              </a:ext>
            </a:extLst>
          </p:cNvPr>
          <p:cNvSpPr txBox="1"/>
          <p:nvPr/>
        </p:nvSpPr>
        <p:spPr>
          <a:xfrm>
            <a:off x="1187234" y="214839"/>
            <a:ext cx="10747326"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hãy tư vấn cho các bạn dưới đây những việc cần làm để vượt qua khó khăn: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 name="TextBox 4">
            <a:extLst>
              <a:ext uri="{FF2B5EF4-FFF2-40B4-BE49-F238E27FC236}">
                <a16:creationId xmlns:a16="http://schemas.microsoft.com/office/drawing/2014/main" id="{058914A0-FF94-B566-EA79-D21747A65527}"/>
              </a:ext>
            </a:extLst>
          </p:cNvPr>
          <p:cNvSpPr txBox="1"/>
          <p:nvPr/>
        </p:nvSpPr>
        <p:spPr>
          <a:xfrm>
            <a:off x="3855051" y="1415168"/>
            <a:ext cx="6389767" cy="646331"/>
          </a:xfrm>
          <a:prstGeom prst="rect">
            <a:avLst/>
          </a:prstGeom>
          <a:solidFill>
            <a:schemeClr val="accent2">
              <a:lumMod val="40000"/>
              <a:lumOff val="60000"/>
            </a:schemeClr>
          </a:solidFill>
        </p:spPr>
        <p:txBody>
          <a:bodyPr wrap="square" rtlCol="0">
            <a:spAutoFit/>
          </a:bodyPr>
          <a:lstStyle/>
          <a:p>
            <a:pPr algn="just"/>
            <a:r>
              <a:rPr lang="en-US" sz="3600" dirty="0">
                <a:latin typeface="Cambria" panose="02040503050406030204" pitchFamily="18" charset="0"/>
              </a:rPr>
              <a:t> </a:t>
            </a:r>
            <a:r>
              <a:rPr lang="vi-VN" sz="3600" dirty="0">
                <a:latin typeface="Cambria" panose="02040503050406030204" pitchFamily="18" charset="0"/>
              </a:rPr>
              <a:t>b. Bạn chưa học tốt môn Toán.</a:t>
            </a:r>
            <a:endParaRPr lang="en-US" sz="3600" dirty="0">
              <a:latin typeface="Cambria" panose="02040503050406030204" pitchFamily="18" charset="0"/>
            </a:endParaRPr>
          </a:p>
        </p:txBody>
      </p:sp>
      <p:sp>
        <p:nvSpPr>
          <p:cNvPr id="7" name="TextBox 6">
            <a:extLst>
              <a:ext uri="{FF2B5EF4-FFF2-40B4-BE49-F238E27FC236}">
                <a16:creationId xmlns:a16="http://schemas.microsoft.com/office/drawing/2014/main" id="{B07F5877-B926-F201-D031-515AEBE6EEF7}"/>
              </a:ext>
            </a:extLst>
          </p:cNvPr>
          <p:cNvSpPr txBox="1"/>
          <p:nvPr/>
        </p:nvSpPr>
        <p:spPr>
          <a:xfrm>
            <a:off x="4796630" y="2105019"/>
            <a:ext cx="7172589" cy="4401205"/>
          </a:xfrm>
          <a:prstGeom prst="rect">
            <a:avLst/>
          </a:prstGeom>
          <a:solidFill>
            <a:srgbClr val="97DAFC"/>
          </a:solidFill>
        </p:spPr>
        <p:txBody>
          <a:bodyPr wrap="square" rtlCol="0">
            <a:spAutoFit/>
          </a:bodyPr>
          <a:lstStyle/>
          <a:p>
            <a:pPr algn="just"/>
            <a:r>
              <a:rPr lang="vi-VN" sz="2800" dirty="0">
                <a:latin typeface="Cambria" panose="02040503050406030204" pitchFamily="18" charset="0"/>
              </a:rPr>
              <a:t>Khuyên bạn để cải thiện kết quả học Toán, bạn có thể áp dụng những phương pháp sau: </a:t>
            </a:r>
          </a:p>
          <a:p>
            <a:pPr algn="just"/>
            <a:r>
              <a:rPr lang="vi-VN" sz="2800" dirty="0">
                <a:latin typeface="Cambria" panose="02040503050406030204" pitchFamily="18" charset="0"/>
              </a:rPr>
              <a:t>- Chú ý lắng nghe giảng dạy của giáo viên và ghi chú cẩn thận trong lớp. </a:t>
            </a:r>
          </a:p>
          <a:p>
            <a:pPr algn="just"/>
            <a:r>
              <a:rPr lang="vi-VN" sz="2800" dirty="0">
                <a:latin typeface="Cambria" panose="02040503050406030204" pitchFamily="18" charset="0"/>
              </a:rPr>
              <a:t>-Làm bài tập Toán thường xuyên để nắm vững cách giải các dạng bài. </a:t>
            </a:r>
          </a:p>
          <a:p>
            <a:pPr algn="just"/>
            <a:r>
              <a:rPr lang="vi-VN" sz="2800" dirty="0">
                <a:latin typeface="Cambria" panose="02040503050406030204" pitchFamily="18" charset="0"/>
              </a:rPr>
              <a:t>-Tìm hiểu thêm tài liệu bổ sung, sách giáo trình hoặc tài liệu hướng dẫn giải bài tập. </a:t>
            </a:r>
          </a:p>
          <a:p>
            <a:pPr algn="just"/>
            <a:r>
              <a:rPr lang="vi-VN" sz="2800" dirty="0">
                <a:latin typeface="Cambria" panose="02040503050406030204" pitchFamily="18" charset="0"/>
              </a:rPr>
              <a:t>- Hỏi thầy cô hoặc bạn bè khi gặp khó khăn trong việc hiểu và giải các bài tập.</a:t>
            </a:r>
            <a:endParaRPr lang="en-US" sz="2800" dirty="0">
              <a:latin typeface="Cambria" panose="02040503050406030204" pitchFamily="18" charset="0"/>
            </a:endParaRPr>
          </a:p>
        </p:txBody>
      </p:sp>
    </p:spTree>
    <p:extLst>
      <p:ext uri="{BB962C8B-B14F-4D97-AF65-F5344CB8AC3E}">
        <p14:creationId xmlns:p14="http://schemas.microsoft.com/office/powerpoint/2010/main" val="1583280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630235D-555D-4CCD-71F4-4AAF3F27F5E4}"/>
              </a:ext>
            </a:extLst>
          </p:cNvPr>
          <p:cNvSpPr/>
          <p:nvPr/>
        </p:nvSpPr>
        <p:spPr>
          <a:xfrm>
            <a:off x="0" y="212536"/>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latin typeface="Cambria" panose="02040503050406030204" pitchFamily="18" charset="0"/>
              </a:rPr>
              <a:t>4</a:t>
            </a:r>
            <a:endParaRPr lang="en-US" sz="5400" b="1" dirty="0">
              <a:latin typeface="Cambria" panose="02040503050406030204" pitchFamily="18" charset="0"/>
            </a:endParaRPr>
          </a:p>
        </p:txBody>
      </p:sp>
      <p:sp>
        <p:nvSpPr>
          <p:cNvPr id="3" name="TextBox 2">
            <a:extLst>
              <a:ext uri="{FF2B5EF4-FFF2-40B4-BE49-F238E27FC236}">
                <a16:creationId xmlns:a16="http://schemas.microsoft.com/office/drawing/2014/main" id="{C169D18D-5C54-059E-F302-A55D0EC6E4BA}"/>
              </a:ext>
            </a:extLst>
          </p:cNvPr>
          <p:cNvSpPr txBox="1"/>
          <p:nvPr/>
        </p:nvSpPr>
        <p:spPr>
          <a:xfrm>
            <a:off x="955963" y="312897"/>
            <a:ext cx="11066132" cy="553998"/>
          </a:xfrm>
          <a:prstGeom prst="rect">
            <a:avLst/>
          </a:prstGeom>
          <a:noFill/>
        </p:spPr>
        <p:txBody>
          <a:bodyPr wrap="square" rtlCol="0">
            <a:spAutoFit/>
          </a:bodyPr>
          <a:lstStyle/>
          <a:p>
            <a:pPr algn="just"/>
            <a:r>
              <a:rPr lang="vi-VN" sz="3000" b="1" dirty="0">
                <a:solidFill>
                  <a:schemeClr val="accent2">
                    <a:lumMod val="50000"/>
                  </a:schemeClr>
                </a:solidFill>
                <a:latin typeface="Cambria" panose="02040503050406030204" pitchFamily="18" charset="0"/>
              </a:rPr>
              <a:t>Em hãy đưa ra nhận xét đối với việc làm của các bạn dưới đây:</a:t>
            </a:r>
            <a:endParaRPr lang="en-US" sz="3000" b="1" dirty="0">
              <a:solidFill>
                <a:schemeClr val="accent2">
                  <a:lumMod val="50000"/>
                </a:schemeClr>
              </a:solidFill>
              <a:latin typeface="Cambria" panose="02040503050406030204" pitchFamily="18" charset="0"/>
            </a:endParaRPr>
          </a:p>
        </p:txBody>
      </p:sp>
      <p:sp>
        <p:nvSpPr>
          <p:cNvPr id="4" name="TextBox 3">
            <a:extLst>
              <a:ext uri="{FF2B5EF4-FFF2-40B4-BE49-F238E27FC236}">
                <a16:creationId xmlns:a16="http://schemas.microsoft.com/office/drawing/2014/main" id="{58584A5D-0729-1567-68BD-A65C58E2B4C7}"/>
              </a:ext>
            </a:extLst>
          </p:cNvPr>
          <p:cNvSpPr txBox="1"/>
          <p:nvPr/>
        </p:nvSpPr>
        <p:spPr>
          <a:xfrm>
            <a:off x="579622" y="967052"/>
            <a:ext cx="4343400" cy="2785378"/>
          </a:xfrm>
          <a:prstGeom prst="rect">
            <a:avLst/>
          </a:prstGeom>
          <a:solidFill>
            <a:srgbClr val="C7D3EB"/>
          </a:solidFill>
        </p:spPr>
        <p:txBody>
          <a:bodyPr wrap="square" rtlCol="0">
            <a:spAutoFit/>
          </a:bodyPr>
          <a:lstStyle/>
          <a:p>
            <a:pPr algn="just"/>
            <a:r>
              <a:rPr lang="vi-VN" sz="3500" dirty="0">
                <a:latin typeface="Cambria" panose="02040503050406030204" pitchFamily="18" charset="0"/>
              </a:rPr>
              <a:t>a. Dù phải thức dậy sớm để đi bộ gần 3km đến trường nhưng Phống vẫn đi học đều.</a:t>
            </a:r>
            <a:endParaRPr lang="en-US" sz="3500" dirty="0">
              <a:latin typeface="Cambria" panose="02040503050406030204" pitchFamily="18" charset="0"/>
            </a:endParaRPr>
          </a:p>
        </p:txBody>
      </p:sp>
      <p:sp>
        <p:nvSpPr>
          <p:cNvPr id="6" name="TextBox 5">
            <a:extLst>
              <a:ext uri="{FF2B5EF4-FFF2-40B4-BE49-F238E27FC236}">
                <a16:creationId xmlns:a16="http://schemas.microsoft.com/office/drawing/2014/main" id="{4A0E1DCC-D212-FB9E-FE95-CCCD4D110D42}"/>
              </a:ext>
            </a:extLst>
          </p:cNvPr>
          <p:cNvSpPr txBox="1"/>
          <p:nvPr/>
        </p:nvSpPr>
        <p:spPr>
          <a:xfrm>
            <a:off x="7340009" y="3699777"/>
            <a:ext cx="4812774" cy="2785378"/>
          </a:xfrm>
          <a:prstGeom prst="rect">
            <a:avLst/>
          </a:prstGeom>
          <a:solidFill>
            <a:schemeClr val="accent2">
              <a:lumMod val="40000"/>
              <a:lumOff val="60000"/>
            </a:schemeClr>
          </a:solidFill>
        </p:spPr>
        <p:txBody>
          <a:bodyPr wrap="square" rtlCol="0">
            <a:spAutoFit/>
          </a:bodyPr>
          <a:lstStyle/>
          <a:p>
            <a:pPr algn="just"/>
            <a:r>
              <a:rPr lang="vi-VN" sz="3500" dirty="0">
                <a:latin typeface="Cambria" panose="02040503050406030204" pitchFamily="18" charset="0"/>
              </a:rPr>
              <a:t>b. Khi thầy giáo hướng dẫn kĩ thuật phát cầu lông, dù thấy khó nhưng Ngọc vẫn mạnh dạn xung phong để thử sức.</a:t>
            </a:r>
            <a:endParaRPr lang="en-US" sz="3500" dirty="0">
              <a:latin typeface="Cambria" panose="02040503050406030204" pitchFamily="18" charset="0"/>
            </a:endParaRPr>
          </a:p>
        </p:txBody>
      </p:sp>
      <p:pic>
        <p:nvPicPr>
          <p:cNvPr id="8" name="Picture 7" descr="A cartoon of a child carrying shoes&#10;&#10;Description automatically generated">
            <a:extLst>
              <a:ext uri="{FF2B5EF4-FFF2-40B4-BE49-F238E27FC236}">
                <a16:creationId xmlns:a16="http://schemas.microsoft.com/office/drawing/2014/main" id="{42A5EFCE-F585-4913-84CD-C0B4C96C5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794" y="698699"/>
            <a:ext cx="4343400" cy="3038475"/>
          </a:xfrm>
          <a:prstGeom prst="rect">
            <a:avLst/>
          </a:prstGeom>
        </p:spPr>
      </p:pic>
      <p:pic>
        <p:nvPicPr>
          <p:cNvPr id="20" name="Picture 19" descr="A cartoon of a child holding a racket&#10;&#10;Description automatically generated">
            <a:extLst>
              <a:ext uri="{FF2B5EF4-FFF2-40B4-BE49-F238E27FC236}">
                <a16:creationId xmlns:a16="http://schemas.microsoft.com/office/drawing/2014/main" id="{6088E8D2-3C14-AE6E-8FA0-911A6D764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634" y="3568115"/>
            <a:ext cx="4143375" cy="3086100"/>
          </a:xfrm>
          <a:prstGeom prst="rect">
            <a:avLst/>
          </a:prstGeom>
        </p:spPr>
      </p:pic>
    </p:spTree>
    <p:extLst>
      <p:ext uri="{BB962C8B-B14F-4D97-AF65-F5344CB8AC3E}">
        <p14:creationId xmlns:p14="http://schemas.microsoft.com/office/powerpoint/2010/main" val="1854932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250" fill="hold"/>
                                        <p:tgtEl>
                                          <p:spTgt spid="6"/>
                                        </p:tgtEl>
                                        <p:attrNameLst>
                                          <p:attrName>ppt_w</p:attrName>
                                        </p:attrNameLst>
                                      </p:cBhvr>
                                      <p:tavLst>
                                        <p:tav tm="0">
                                          <p:val>
                                            <p:fltVal val="0"/>
                                          </p:val>
                                        </p:tav>
                                        <p:tav tm="100000">
                                          <p:val>
                                            <p:strVal val="#ppt_w"/>
                                          </p:val>
                                        </p:tav>
                                      </p:tavLst>
                                    </p:anim>
                                    <p:anim calcmode="lin" valueType="num">
                                      <p:cBhvr>
                                        <p:cTn id="28" dur="250" fill="hold"/>
                                        <p:tgtEl>
                                          <p:spTgt spid="6"/>
                                        </p:tgtEl>
                                        <p:attrNameLst>
                                          <p:attrName>ppt_h</p:attrName>
                                        </p:attrNameLst>
                                      </p:cBhvr>
                                      <p:tavLst>
                                        <p:tav tm="0">
                                          <p:val>
                                            <p:fltVal val="0"/>
                                          </p:val>
                                        </p:tav>
                                        <p:tav tm="100000">
                                          <p:val>
                                            <p:strVal val="#ppt_h"/>
                                          </p:val>
                                        </p:tav>
                                      </p:tavLst>
                                    </p:anim>
                                    <p:animEffect transition="in" filter="fade">
                                      <p:cBhvr>
                                        <p:cTn id="29" dur="25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250" fill="hold"/>
                                        <p:tgtEl>
                                          <p:spTgt spid="20"/>
                                        </p:tgtEl>
                                        <p:attrNameLst>
                                          <p:attrName>ppt_w</p:attrName>
                                        </p:attrNameLst>
                                      </p:cBhvr>
                                      <p:tavLst>
                                        <p:tav tm="0">
                                          <p:val>
                                            <p:fltVal val="0"/>
                                          </p:val>
                                        </p:tav>
                                        <p:tav tm="100000">
                                          <p:val>
                                            <p:strVal val="#ppt_w"/>
                                          </p:val>
                                        </p:tav>
                                      </p:tavLst>
                                    </p:anim>
                                    <p:anim calcmode="lin" valueType="num">
                                      <p:cBhvr>
                                        <p:cTn id="33" dur="250" fill="hold"/>
                                        <p:tgtEl>
                                          <p:spTgt spid="20"/>
                                        </p:tgtEl>
                                        <p:attrNameLst>
                                          <p:attrName>ppt_h</p:attrName>
                                        </p:attrNameLst>
                                      </p:cBhvr>
                                      <p:tavLst>
                                        <p:tav tm="0">
                                          <p:val>
                                            <p:fltVal val="0"/>
                                          </p:val>
                                        </p:tav>
                                        <p:tav tm="100000">
                                          <p:val>
                                            <p:strVal val="#ppt_h"/>
                                          </p:val>
                                        </p:tav>
                                      </p:tavLst>
                                    </p:anim>
                                    <p:animEffect transition="in" filter="fade">
                                      <p:cBhvr>
                                        <p:cTn id="3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630235D-555D-4CCD-71F4-4AAF3F27F5E4}"/>
              </a:ext>
            </a:extLst>
          </p:cNvPr>
          <p:cNvSpPr/>
          <p:nvPr/>
        </p:nvSpPr>
        <p:spPr>
          <a:xfrm>
            <a:off x="0" y="212536"/>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C169D18D-5C54-059E-F302-A55D0EC6E4BA}"/>
              </a:ext>
            </a:extLst>
          </p:cNvPr>
          <p:cNvSpPr txBox="1"/>
          <p:nvPr/>
        </p:nvSpPr>
        <p:spPr>
          <a:xfrm>
            <a:off x="955963" y="312897"/>
            <a:ext cx="11066132"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Em hãy đưa ra nhận xét đối với việc làm của các bạn dưới đây:</a:t>
            </a:r>
            <a:endParaRPr kumimoji="0" lang="en-US" sz="3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p:txBody>
      </p:sp>
      <p:sp>
        <p:nvSpPr>
          <p:cNvPr id="4" name="TextBox 3">
            <a:extLst>
              <a:ext uri="{FF2B5EF4-FFF2-40B4-BE49-F238E27FC236}">
                <a16:creationId xmlns:a16="http://schemas.microsoft.com/office/drawing/2014/main" id="{58584A5D-0729-1567-68BD-A65C58E2B4C7}"/>
              </a:ext>
            </a:extLst>
          </p:cNvPr>
          <p:cNvSpPr txBox="1"/>
          <p:nvPr/>
        </p:nvSpPr>
        <p:spPr>
          <a:xfrm>
            <a:off x="955963" y="866895"/>
            <a:ext cx="4844794" cy="2785378"/>
          </a:xfrm>
          <a:prstGeom prst="rect">
            <a:avLst/>
          </a:prstGeom>
          <a:solidFill>
            <a:srgbClr val="92D050"/>
          </a:solidFill>
        </p:spPr>
        <p:txBody>
          <a:bodyPr wrap="square" rtlCol="0">
            <a:spAutoFit/>
          </a:bodyPr>
          <a:lstStyle/>
          <a:p>
            <a:pPr lvl="0" algn="just"/>
            <a:r>
              <a:rPr lang="vi-VN" sz="3500" dirty="0">
                <a:solidFill>
                  <a:prstClr val="black"/>
                </a:solidFill>
                <a:latin typeface="Cambria" panose="02040503050406030204" pitchFamily="18" charset="0"/>
              </a:rPr>
              <a:t> c. Sáng dậy thấy trời gió rét nên Phương lấy lí do bị mệt để không phải tham gia lao động cùng các bạn trong xóm.</a:t>
            </a:r>
            <a:endPar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TextBox 5">
            <a:extLst>
              <a:ext uri="{FF2B5EF4-FFF2-40B4-BE49-F238E27FC236}">
                <a16:creationId xmlns:a16="http://schemas.microsoft.com/office/drawing/2014/main" id="{4A0E1DCC-D212-FB9E-FE95-CCCD4D110D42}"/>
              </a:ext>
            </a:extLst>
          </p:cNvPr>
          <p:cNvSpPr txBox="1"/>
          <p:nvPr/>
        </p:nvSpPr>
        <p:spPr>
          <a:xfrm>
            <a:off x="7984272" y="3652273"/>
            <a:ext cx="4189845" cy="2785378"/>
          </a:xfrm>
          <a:prstGeom prst="rect">
            <a:avLst/>
          </a:prstGeom>
          <a:solidFill>
            <a:schemeClr val="accent4">
              <a:lumMod val="60000"/>
              <a:lumOff val="40000"/>
            </a:schemeClr>
          </a:solidFill>
        </p:spPr>
        <p:txBody>
          <a:bodyPr wrap="square" rtlCol="0">
            <a:spAutoFit/>
          </a:bodyPr>
          <a:lstStyle/>
          <a:p>
            <a:pPr lvl="0" algn="just"/>
            <a:r>
              <a:rPr lang="vi-VN" sz="3500" dirty="0">
                <a:solidFill>
                  <a:prstClr val="black"/>
                </a:solidFill>
                <a:latin typeface="Cambria" panose="02040503050406030204" pitchFamily="18" charset="0"/>
              </a:rPr>
              <a:t>d. Sáng nay, bố dạy Hằng cách tỉa, tạo dáng cho cây cảnh nhưng bạn đã từ chối.</a:t>
            </a:r>
            <a:endParaRPr kumimoji="0" lang="en-US" sz="35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12" name="Picture 11" descr="A cartoon of a child and child talking&#10;&#10;Description automatically generated">
            <a:extLst>
              <a:ext uri="{FF2B5EF4-FFF2-40B4-BE49-F238E27FC236}">
                <a16:creationId xmlns:a16="http://schemas.microsoft.com/office/drawing/2014/main" id="{7EE6A00D-81A1-AFE4-0CFB-5579933A4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490" y="3628324"/>
            <a:ext cx="4439782" cy="2916779"/>
          </a:xfrm>
          <a:prstGeom prst="rect">
            <a:avLst/>
          </a:prstGeom>
        </p:spPr>
      </p:pic>
      <p:pic>
        <p:nvPicPr>
          <p:cNvPr id="14" name="Picture 13" descr="A cartoon of a person lying in bed&#10;&#10;Description automatically generated">
            <a:extLst>
              <a:ext uri="{FF2B5EF4-FFF2-40B4-BE49-F238E27FC236}">
                <a16:creationId xmlns:a16="http://schemas.microsoft.com/office/drawing/2014/main" id="{743C033A-8D12-4F1F-8C25-73D0A1902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137" y="866895"/>
            <a:ext cx="3577160" cy="2647266"/>
          </a:xfrm>
          <a:prstGeom prst="rect">
            <a:avLst/>
          </a:prstGeom>
        </p:spPr>
      </p:pic>
    </p:spTree>
    <p:extLst>
      <p:ext uri="{BB962C8B-B14F-4D97-AF65-F5344CB8AC3E}">
        <p14:creationId xmlns:p14="http://schemas.microsoft.com/office/powerpoint/2010/main" val="432503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artoon of a child carrying shoes&#10;&#10;Description automatically generated">
            <a:extLst>
              <a:ext uri="{FF2B5EF4-FFF2-40B4-BE49-F238E27FC236}">
                <a16:creationId xmlns:a16="http://schemas.microsoft.com/office/drawing/2014/main" id="{3D2ADEA2-FD96-BA9D-1383-B889E67E3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827"/>
            <a:ext cx="5551101" cy="3883336"/>
          </a:xfrm>
          <a:prstGeom prst="rect">
            <a:avLst/>
          </a:prstGeom>
        </p:spPr>
      </p:pic>
      <p:sp>
        <p:nvSpPr>
          <p:cNvPr id="15" name="TextBox 14">
            <a:extLst>
              <a:ext uri="{FF2B5EF4-FFF2-40B4-BE49-F238E27FC236}">
                <a16:creationId xmlns:a16="http://schemas.microsoft.com/office/drawing/2014/main" id="{55BA92F4-74BF-38FB-818A-BDBB38C42434}"/>
              </a:ext>
            </a:extLst>
          </p:cNvPr>
          <p:cNvSpPr txBox="1"/>
          <p:nvPr/>
        </p:nvSpPr>
        <p:spPr>
          <a:xfrm>
            <a:off x="5338735" y="1818560"/>
            <a:ext cx="6603032" cy="4401205"/>
          </a:xfrm>
          <a:prstGeom prst="rect">
            <a:avLst/>
          </a:prstGeom>
          <a:solidFill>
            <a:srgbClr val="C7D3EB"/>
          </a:solidFill>
        </p:spPr>
        <p:txBody>
          <a:bodyPr wrap="square" rtlCol="0">
            <a:spAutoFit/>
          </a:bodyPr>
          <a:lstStyle/>
          <a:p>
            <a:pPr algn="just"/>
            <a:r>
              <a:rPr lang="vi-VN" sz="4000" dirty="0">
                <a:latin typeface="Cambria" panose="02040503050406030204" pitchFamily="18" charset="0"/>
              </a:rPr>
              <a:t>Phống đã có một tinh thần đáng ngưỡng mộ khi đi học đều dù phải thức dậy sớm và đi bộ 3km đến trường. Điều này cho thấy sự kiên nhẫn và quyết tâm của Phống trong việc học tập.</a:t>
            </a:r>
            <a:endParaRPr lang="en-US" sz="4000" dirty="0">
              <a:latin typeface="Cambria" panose="02040503050406030204" pitchFamily="18" charset="0"/>
            </a:endParaRPr>
          </a:p>
        </p:txBody>
      </p:sp>
    </p:spTree>
    <p:extLst>
      <p:ext uri="{BB962C8B-B14F-4D97-AF65-F5344CB8AC3E}">
        <p14:creationId xmlns:p14="http://schemas.microsoft.com/office/powerpoint/2010/main" val="1469062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5BA92F4-74BF-38FB-818A-BDBB38C42434}"/>
              </a:ext>
            </a:extLst>
          </p:cNvPr>
          <p:cNvSpPr txBox="1"/>
          <p:nvPr/>
        </p:nvSpPr>
        <p:spPr>
          <a:xfrm>
            <a:off x="5062084" y="1337348"/>
            <a:ext cx="7015393" cy="5016758"/>
          </a:xfrm>
          <a:prstGeom prst="rect">
            <a:avLst/>
          </a:prstGeom>
          <a:solidFill>
            <a:schemeClr val="accent2">
              <a:lumMod val="60000"/>
              <a:lumOff val="40000"/>
            </a:schemeClr>
          </a:solidFill>
        </p:spPr>
        <p:txBody>
          <a:bodyPr wrap="square" rtlCol="0">
            <a:spAutoFit/>
          </a:bodyPr>
          <a:lstStyle/>
          <a:p>
            <a:pPr lvl="0" algn="just"/>
            <a:r>
              <a:rPr lang="vi-VN" sz="4000" dirty="0">
                <a:solidFill>
                  <a:prstClr val="black"/>
                </a:solidFill>
                <a:latin typeface="Cambria" panose="02040503050406030204" pitchFamily="18" charset="0"/>
              </a:rPr>
              <a:t>Ngọc đã thể hiện một tinh thần dũng cảm và quyết tâm khi mạnh dạn thử sức trong việc học kĩ thuật phát cầu lông mặc dù gặp khó khăn. Điều này cho thấy sự kiên trì và lòng đam mê của Ngọc trong việc vượt qua những thử thách.</a:t>
            </a:r>
          </a:p>
        </p:txBody>
      </p:sp>
      <p:pic>
        <p:nvPicPr>
          <p:cNvPr id="2" name="Picture 1" descr="A cartoon of a child holding a racket&#10;&#10;Description automatically generated">
            <a:extLst>
              <a:ext uri="{FF2B5EF4-FFF2-40B4-BE49-F238E27FC236}">
                <a16:creationId xmlns:a16="http://schemas.microsoft.com/office/drawing/2014/main" id="{669B444C-8C20-4972-8C61-C4E376F3D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023" y="153328"/>
            <a:ext cx="4957387" cy="3692399"/>
          </a:xfrm>
          <a:prstGeom prst="rect">
            <a:avLst/>
          </a:prstGeom>
        </p:spPr>
      </p:pic>
    </p:spTree>
    <p:extLst>
      <p:ext uri="{BB962C8B-B14F-4D97-AF65-F5344CB8AC3E}">
        <p14:creationId xmlns:p14="http://schemas.microsoft.com/office/powerpoint/2010/main" val="1041028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085A5E-6174-E2E6-54C0-04C481DBFDCF}"/>
              </a:ext>
            </a:extLst>
          </p:cNvPr>
          <p:cNvPicPr>
            <a:picLocks noChangeAspect="1"/>
          </p:cNvPicPr>
          <p:nvPr/>
        </p:nvPicPr>
        <p:blipFill>
          <a:blip r:embed="rId2"/>
          <a:stretch>
            <a:fillRect/>
          </a:stretch>
        </p:blipFill>
        <p:spPr>
          <a:xfrm>
            <a:off x="250233" y="4019162"/>
            <a:ext cx="3743268" cy="2499577"/>
          </a:xfrm>
          <a:prstGeom prst="rect">
            <a:avLst/>
          </a:prstGeom>
        </p:spPr>
      </p:pic>
      <p:sp>
        <p:nvSpPr>
          <p:cNvPr id="15" name="TextBox 14">
            <a:extLst>
              <a:ext uri="{FF2B5EF4-FFF2-40B4-BE49-F238E27FC236}">
                <a16:creationId xmlns:a16="http://schemas.microsoft.com/office/drawing/2014/main" id="{55BA92F4-74BF-38FB-818A-BDBB38C42434}"/>
              </a:ext>
            </a:extLst>
          </p:cNvPr>
          <p:cNvSpPr txBox="1"/>
          <p:nvPr/>
        </p:nvSpPr>
        <p:spPr>
          <a:xfrm>
            <a:off x="5338735" y="1907460"/>
            <a:ext cx="6603032" cy="4401205"/>
          </a:xfrm>
          <a:prstGeom prst="rect">
            <a:avLst/>
          </a:prstGeom>
          <a:solidFill>
            <a:srgbClr val="C7D3EB"/>
          </a:solidFill>
        </p:spPr>
        <p:txBody>
          <a:bodyPr wrap="square" rtlCol="0">
            <a:spAutoFit/>
          </a:bodyPr>
          <a:lstStyle/>
          <a:p>
            <a:pPr lvl="0" algn="just"/>
            <a:r>
              <a:rPr lang="vi-VN" sz="4000" dirty="0">
                <a:solidFill>
                  <a:prstClr val="black"/>
                </a:solidFill>
                <a:latin typeface="Cambria" panose="02040503050406030204" pitchFamily="18" charset="0"/>
              </a:rPr>
              <a:t>Việc Phương dùng lý do mệt để trốn khỏi việc tham gia lao động cùng các bạn trong xóm là việc không nên làm. Việc này có thể cho thấy sự thiếu trách nhiệm và không có ý thức vì tập thể.</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2" name="Picture 1" descr="A cartoon of a person lying in bed&#10;&#10;Description automatically generated">
            <a:extLst>
              <a:ext uri="{FF2B5EF4-FFF2-40B4-BE49-F238E27FC236}">
                <a16:creationId xmlns:a16="http://schemas.microsoft.com/office/drawing/2014/main" id="{81900D0B-3D29-FF87-A7C7-948C1424B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33" y="339261"/>
            <a:ext cx="5088502" cy="3679902"/>
          </a:xfrm>
          <a:prstGeom prst="rect">
            <a:avLst/>
          </a:prstGeom>
        </p:spPr>
      </p:pic>
    </p:spTree>
    <p:extLst>
      <p:ext uri="{BB962C8B-B14F-4D97-AF65-F5344CB8AC3E}">
        <p14:creationId xmlns:p14="http://schemas.microsoft.com/office/powerpoint/2010/main" val="3412827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5BA92F4-74BF-38FB-818A-BDBB38C42434}"/>
              </a:ext>
            </a:extLst>
          </p:cNvPr>
          <p:cNvSpPr txBox="1"/>
          <p:nvPr/>
        </p:nvSpPr>
        <p:spPr>
          <a:xfrm>
            <a:off x="5117650" y="2271422"/>
            <a:ext cx="7074350" cy="4247317"/>
          </a:xfrm>
          <a:prstGeom prst="rect">
            <a:avLst/>
          </a:prstGeom>
          <a:solidFill>
            <a:schemeClr val="accent2">
              <a:lumMod val="60000"/>
              <a:lumOff val="40000"/>
            </a:schemeClr>
          </a:solidFill>
        </p:spPr>
        <p:txBody>
          <a:bodyPr wrap="square" rtlCol="0">
            <a:spAutoFit/>
          </a:bodyPr>
          <a:lstStyle/>
          <a:p>
            <a:pPr lvl="0" algn="just"/>
            <a:r>
              <a:rPr lang="en-US" sz="4500" dirty="0" err="1">
                <a:solidFill>
                  <a:prstClr val="black"/>
                </a:solidFill>
                <a:latin typeface="Cambria" panose="02040503050406030204" pitchFamily="18" charset="0"/>
              </a:rPr>
              <a:t>Hằng</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nên</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học</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cách</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tỉa</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tạo</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dáng</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cho</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cây</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cảnh</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vì</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đây</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là</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công</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việc</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nên</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học</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Điều</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này</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có</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thể</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giúp</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Hằng</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giải</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toả</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áp</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lực</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sau</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những</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giờ</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học</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giúp</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đỡ</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bố</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chăm</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sóc</a:t>
            </a:r>
            <a:r>
              <a:rPr lang="en-US" sz="4500" dirty="0">
                <a:solidFill>
                  <a:prstClr val="black"/>
                </a:solidFill>
                <a:latin typeface="Cambria" panose="02040503050406030204" pitchFamily="18" charset="0"/>
              </a:rPr>
              <a:t> </a:t>
            </a:r>
            <a:r>
              <a:rPr lang="en-US" sz="4500" dirty="0" err="1">
                <a:solidFill>
                  <a:prstClr val="black"/>
                </a:solidFill>
                <a:latin typeface="Cambria" panose="02040503050406030204" pitchFamily="18" charset="0"/>
              </a:rPr>
              <a:t>cây</a:t>
            </a:r>
            <a:r>
              <a:rPr lang="en-US" sz="4500" dirty="0">
                <a:solidFill>
                  <a:prstClr val="black"/>
                </a:solidFill>
                <a:latin typeface="Cambria" panose="02040503050406030204" pitchFamily="18" charset="0"/>
              </a:rPr>
              <a:t>.</a:t>
            </a:r>
            <a:endParaRPr kumimoji="0" lang="en-US" sz="45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3" name="Picture 2" descr="A cartoon of a child and child talking&#10;&#10;Description automatically generated">
            <a:extLst>
              <a:ext uri="{FF2B5EF4-FFF2-40B4-BE49-F238E27FC236}">
                <a16:creationId xmlns:a16="http://schemas.microsoft.com/office/drawing/2014/main" id="{BCE354C2-DC10-8E36-9DD6-6738EC8DD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260"/>
            <a:ext cx="5117650" cy="3362115"/>
          </a:xfrm>
          <a:prstGeom prst="rect">
            <a:avLst/>
          </a:prstGeom>
        </p:spPr>
      </p:pic>
    </p:spTree>
    <p:extLst>
      <p:ext uri="{BB962C8B-B14F-4D97-AF65-F5344CB8AC3E}">
        <p14:creationId xmlns:p14="http://schemas.microsoft.com/office/powerpoint/2010/main" val="2319534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CD75F2A-4742-3B9D-D7F1-A66B0AB0821A}"/>
              </a:ext>
            </a:extLst>
          </p:cNvPr>
          <p:cNvSpPr/>
          <p:nvPr/>
        </p:nvSpPr>
        <p:spPr>
          <a:xfrm>
            <a:off x="345571" y="629393"/>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latin typeface="Cambria" panose="02040503050406030204" pitchFamily="18" charset="0"/>
              </a:rPr>
              <a:t>5</a:t>
            </a:r>
            <a:endParaRPr lang="en-US" sz="5400" b="1" dirty="0">
              <a:latin typeface="Cambria" panose="02040503050406030204" pitchFamily="18" charset="0"/>
            </a:endParaRPr>
          </a:p>
        </p:txBody>
      </p:sp>
      <p:sp>
        <p:nvSpPr>
          <p:cNvPr id="3" name="TextBox 2">
            <a:extLst>
              <a:ext uri="{FF2B5EF4-FFF2-40B4-BE49-F238E27FC236}">
                <a16:creationId xmlns:a16="http://schemas.microsoft.com/office/drawing/2014/main" id="{579392B1-DEF7-0187-C734-C2EB3159753B}"/>
              </a:ext>
            </a:extLst>
          </p:cNvPr>
          <p:cNvSpPr txBox="1"/>
          <p:nvPr/>
        </p:nvSpPr>
        <p:spPr>
          <a:xfrm>
            <a:off x="1301534" y="351776"/>
            <a:ext cx="10747326" cy="1200329"/>
          </a:xfrm>
          <a:prstGeom prst="rect">
            <a:avLst/>
          </a:prstGeom>
          <a:noFill/>
        </p:spPr>
        <p:txBody>
          <a:bodyPr wrap="square" rtlCol="0">
            <a:spAutoFit/>
          </a:bodyPr>
          <a:lstStyle/>
          <a:p>
            <a:pPr algn="just"/>
            <a:r>
              <a:rPr lang="vi-VN" sz="3600" b="1" dirty="0">
                <a:latin typeface="Cambria" panose="02040503050406030204" pitchFamily="18" charset="0"/>
              </a:rPr>
              <a:t>Em hãy tư vấn cho các bạn dưới đây những việc cần làm để vượt qua khó khăn:</a:t>
            </a:r>
            <a:endParaRPr lang="en-US" sz="3600" b="1" dirty="0">
              <a:latin typeface="Cambria" panose="02040503050406030204" pitchFamily="18" charset="0"/>
            </a:endParaRPr>
          </a:p>
        </p:txBody>
      </p:sp>
      <p:sp>
        <p:nvSpPr>
          <p:cNvPr id="4" name="TextBox 3">
            <a:extLst>
              <a:ext uri="{FF2B5EF4-FFF2-40B4-BE49-F238E27FC236}">
                <a16:creationId xmlns:a16="http://schemas.microsoft.com/office/drawing/2014/main" id="{D952E5D4-4B1C-2AE4-818F-F3B99AA7D323}"/>
              </a:ext>
            </a:extLst>
          </p:cNvPr>
          <p:cNvSpPr txBox="1"/>
          <p:nvPr/>
        </p:nvSpPr>
        <p:spPr>
          <a:xfrm>
            <a:off x="345570" y="1829722"/>
            <a:ext cx="6077531" cy="646331"/>
          </a:xfrm>
          <a:prstGeom prst="rect">
            <a:avLst/>
          </a:prstGeom>
          <a:solidFill>
            <a:srgbClr val="97DAFC"/>
          </a:solidFill>
        </p:spPr>
        <p:txBody>
          <a:bodyPr wrap="square" rtlCol="0">
            <a:spAutoFit/>
          </a:bodyPr>
          <a:lstStyle/>
          <a:p>
            <a:pPr algn="just"/>
            <a:r>
              <a:rPr lang="en-US" sz="3600" dirty="0">
                <a:latin typeface="Cambria" panose="02040503050406030204" pitchFamily="18" charset="0"/>
              </a:rPr>
              <a:t> a.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viết</a:t>
            </a:r>
            <a:r>
              <a:rPr lang="en-US" sz="3600" dirty="0">
                <a:latin typeface="Cambria" panose="02040503050406030204" pitchFamily="18" charset="0"/>
              </a:rPr>
              <a:t> </a:t>
            </a:r>
            <a:r>
              <a:rPr lang="en-US" sz="3600" dirty="0" err="1">
                <a:latin typeface="Cambria" panose="02040503050406030204" pitchFamily="18" charset="0"/>
              </a:rPr>
              <a:t>chữ</a:t>
            </a:r>
            <a:r>
              <a:rPr lang="en-US" sz="3600" dirty="0">
                <a:latin typeface="Cambria" panose="02040503050406030204" pitchFamily="18" charset="0"/>
              </a:rPr>
              <a:t> </a:t>
            </a:r>
            <a:r>
              <a:rPr lang="en-US" sz="3600" dirty="0" err="1">
                <a:latin typeface="Cambria" panose="02040503050406030204" pitchFamily="18" charset="0"/>
              </a:rPr>
              <a:t>xấu</a:t>
            </a:r>
            <a:r>
              <a:rPr lang="en-US" sz="3600" dirty="0">
                <a:latin typeface="Cambria" panose="02040503050406030204" pitchFamily="18" charset="0"/>
              </a:rPr>
              <a:t>, </a:t>
            </a:r>
            <a:r>
              <a:rPr lang="en-US" sz="3600" dirty="0" err="1">
                <a:latin typeface="Cambria" panose="02040503050406030204" pitchFamily="18" charset="0"/>
              </a:rPr>
              <a:t>khó</a:t>
            </a:r>
            <a:r>
              <a:rPr lang="en-US" sz="3600" dirty="0">
                <a:latin typeface="Cambria" panose="02040503050406030204" pitchFamily="18" charset="0"/>
              </a:rPr>
              <a:t> </a:t>
            </a:r>
            <a:r>
              <a:rPr lang="en-US" sz="3600" dirty="0" err="1">
                <a:latin typeface="Cambria" panose="02040503050406030204" pitchFamily="18" charset="0"/>
              </a:rPr>
              <a:t>đọc</a:t>
            </a:r>
            <a:r>
              <a:rPr lang="en-US" sz="3600" dirty="0">
                <a:latin typeface="Cambria" panose="02040503050406030204" pitchFamily="18" charset="0"/>
              </a:rPr>
              <a:t>.</a:t>
            </a:r>
          </a:p>
        </p:txBody>
      </p:sp>
      <p:sp>
        <p:nvSpPr>
          <p:cNvPr id="6" name="TextBox 5">
            <a:extLst>
              <a:ext uri="{FF2B5EF4-FFF2-40B4-BE49-F238E27FC236}">
                <a16:creationId xmlns:a16="http://schemas.microsoft.com/office/drawing/2014/main" id="{48794DC5-70E6-C36E-0083-A3CFE687411F}"/>
              </a:ext>
            </a:extLst>
          </p:cNvPr>
          <p:cNvSpPr txBox="1"/>
          <p:nvPr/>
        </p:nvSpPr>
        <p:spPr>
          <a:xfrm>
            <a:off x="345570" y="2782669"/>
            <a:ext cx="6389767" cy="646331"/>
          </a:xfrm>
          <a:prstGeom prst="rect">
            <a:avLst/>
          </a:prstGeom>
          <a:solidFill>
            <a:schemeClr val="accent2">
              <a:lumMod val="40000"/>
              <a:lumOff val="60000"/>
            </a:schemeClr>
          </a:solidFill>
        </p:spPr>
        <p:txBody>
          <a:bodyPr wrap="square" rtlCol="0">
            <a:spAutoFit/>
          </a:bodyPr>
          <a:lstStyle/>
          <a:p>
            <a:pPr algn="just"/>
            <a:r>
              <a:rPr lang="en-US" sz="3600" dirty="0">
                <a:latin typeface="Cambria" panose="02040503050406030204" pitchFamily="18" charset="0"/>
              </a:rPr>
              <a:t> </a:t>
            </a:r>
            <a:r>
              <a:rPr lang="vi-VN" sz="3600" dirty="0">
                <a:latin typeface="Cambria" panose="02040503050406030204" pitchFamily="18" charset="0"/>
              </a:rPr>
              <a:t>b. Bạn chưa học tốt môn Toán.</a:t>
            </a:r>
            <a:endParaRPr lang="en-US" sz="3600" dirty="0">
              <a:latin typeface="Cambria" panose="02040503050406030204" pitchFamily="18" charset="0"/>
            </a:endParaRPr>
          </a:p>
        </p:txBody>
      </p:sp>
      <p:sp>
        <p:nvSpPr>
          <p:cNvPr id="7" name="TextBox 6">
            <a:extLst>
              <a:ext uri="{FF2B5EF4-FFF2-40B4-BE49-F238E27FC236}">
                <a16:creationId xmlns:a16="http://schemas.microsoft.com/office/drawing/2014/main" id="{FB024E72-C12D-BD0F-7EFD-39ACEB5BC981}"/>
              </a:ext>
            </a:extLst>
          </p:cNvPr>
          <p:cNvSpPr txBox="1"/>
          <p:nvPr/>
        </p:nvSpPr>
        <p:spPr>
          <a:xfrm>
            <a:off x="367871" y="3739236"/>
            <a:ext cx="6389767" cy="1200329"/>
          </a:xfrm>
          <a:prstGeom prst="rect">
            <a:avLst/>
          </a:prstGeom>
          <a:solidFill>
            <a:schemeClr val="accent4">
              <a:lumMod val="40000"/>
              <a:lumOff val="60000"/>
            </a:schemeClr>
          </a:solidFill>
        </p:spPr>
        <p:txBody>
          <a:bodyPr wrap="square" rtlCol="0">
            <a:spAutoFit/>
          </a:bodyPr>
          <a:lstStyle/>
          <a:p>
            <a:pPr algn="just"/>
            <a:r>
              <a:rPr lang="en-US" sz="3600" dirty="0">
                <a:latin typeface="Cambria" panose="02040503050406030204" pitchFamily="18" charset="0"/>
              </a:rPr>
              <a:t> </a:t>
            </a:r>
            <a:r>
              <a:rPr lang="vi-VN" sz="3600" dirty="0">
                <a:latin typeface="Cambria" panose="02040503050406030204" pitchFamily="18" charset="0"/>
              </a:rPr>
              <a:t>c. Bạn thường đi học trễ vì thói quen ngủ dậy muộn.</a:t>
            </a:r>
            <a:endParaRPr lang="en-US" sz="3600" dirty="0">
              <a:latin typeface="Cambria" panose="02040503050406030204" pitchFamily="18" charset="0"/>
            </a:endParaRPr>
          </a:p>
        </p:txBody>
      </p:sp>
      <p:sp>
        <p:nvSpPr>
          <p:cNvPr id="8" name="TextBox 7">
            <a:extLst>
              <a:ext uri="{FF2B5EF4-FFF2-40B4-BE49-F238E27FC236}">
                <a16:creationId xmlns:a16="http://schemas.microsoft.com/office/drawing/2014/main" id="{4A718CC5-7F69-8896-6368-421B15AB3208}"/>
              </a:ext>
            </a:extLst>
          </p:cNvPr>
          <p:cNvSpPr txBox="1"/>
          <p:nvPr/>
        </p:nvSpPr>
        <p:spPr>
          <a:xfrm>
            <a:off x="367870" y="5169894"/>
            <a:ext cx="6389767" cy="1200329"/>
          </a:xfrm>
          <a:prstGeom prst="rect">
            <a:avLst/>
          </a:prstGeom>
          <a:solidFill>
            <a:schemeClr val="accent6">
              <a:lumMod val="60000"/>
              <a:lumOff val="40000"/>
            </a:schemeClr>
          </a:solidFill>
        </p:spPr>
        <p:txBody>
          <a:bodyPr wrap="square" rtlCol="0">
            <a:spAutoFit/>
          </a:bodyPr>
          <a:lstStyle/>
          <a:p>
            <a:pPr algn="just"/>
            <a:r>
              <a:rPr lang="vi-VN" sz="3600" dirty="0">
                <a:latin typeface="Cambria" panose="02040503050406030204" pitchFamily="18" charset="0"/>
              </a:rPr>
              <a:t>d.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bị</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nhóm</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khác</a:t>
            </a:r>
            <a:r>
              <a:rPr lang="en-US" sz="3600" dirty="0">
                <a:latin typeface="Cambria" panose="02040503050406030204" pitchFamily="18" charset="0"/>
              </a:rPr>
              <a:t> </a:t>
            </a:r>
            <a:r>
              <a:rPr lang="en-US" sz="3600" dirty="0" err="1">
                <a:latin typeface="Cambria" panose="02040503050406030204" pitchFamily="18" charset="0"/>
              </a:rPr>
              <a:t>bắt</a:t>
            </a:r>
            <a:r>
              <a:rPr lang="en-US" sz="3600" dirty="0">
                <a:latin typeface="Cambria" panose="02040503050406030204" pitchFamily="18" charset="0"/>
              </a:rPr>
              <a:t> </a:t>
            </a:r>
            <a:r>
              <a:rPr lang="en-US" sz="3600" dirty="0" err="1">
                <a:latin typeface="Cambria" panose="02040503050406030204" pitchFamily="18" charset="0"/>
              </a:rPr>
              <a:t>nạt</a:t>
            </a:r>
            <a:r>
              <a:rPr lang="en-US" sz="3600" dirty="0">
                <a:latin typeface="Cambria" panose="02040503050406030204" pitchFamily="18" charset="0"/>
              </a:rPr>
              <a:t>.</a:t>
            </a:r>
          </a:p>
        </p:txBody>
      </p:sp>
    </p:spTree>
    <p:extLst>
      <p:ext uri="{BB962C8B-B14F-4D97-AF65-F5344CB8AC3E}">
        <p14:creationId xmlns:p14="http://schemas.microsoft.com/office/powerpoint/2010/main" val="3682354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CD75F2A-4742-3B9D-D7F1-A66B0AB0821A}"/>
              </a:ext>
            </a:extLst>
          </p:cNvPr>
          <p:cNvSpPr/>
          <p:nvPr/>
        </p:nvSpPr>
        <p:spPr>
          <a:xfrm>
            <a:off x="345571" y="629393"/>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5</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579392B1-DEF7-0187-C734-C2EB3159753B}"/>
              </a:ext>
            </a:extLst>
          </p:cNvPr>
          <p:cNvSpPr txBox="1"/>
          <p:nvPr/>
        </p:nvSpPr>
        <p:spPr>
          <a:xfrm>
            <a:off x="1301534" y="351776"/>
            <a:ext cx="10747326"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hãy tư vấn cho các bạn dưới đây những việc cần làm để vượt qua khó khăn: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4" name="TextBox 3">
            <a:extLst>
              <a:ext uri="{FF2B5EF4-FFF2-40B4-BE49-F238E27FC236}">
                <a16:creationId xmlns:a16="http://schemas.microsoft.com/office/drawing/2014/main" id="{D952E5D4-4B1C-2AE4-818F-F3B99AA7D323}"/>
              </a:ext>
            </a:extLst>
          </p:cNvPr>
          <p:cNvSpPr txBox="1"/>
          <p:nvPr/>
        </p:nvSpPr>
        <p:spPr>
          <a:xfrm>
            <a:off x="345570" y="1829722"/>
            <a:ext cx="6077531" cy="646331"/>
          </a:xfrm>
          <a:prstGeom prst="rect">
            <a:avLst/>
          </a:prstGeom>
          <a:solidFill>
            <a:srgbClr val="97DAFC"/>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chữ</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xấu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48794DC5-70E6-C36E-0083-A3CFE687411F}"/>
              </a:ext>
            </a:extLst>
          </p:cNvPr>
          <p:cNvSpPr txBox="1"/>
          <p:nvPr/>
        </p:nvSpPr>
        <p:spPr>
          <a:xfrm>
            <a:off x="522813" y="2610087"/>
            <a:ext cx="6389767" cy="3785652"/>
          </a:xfrm>
          <a:prstGeom prst="rect">
            <a:avLst/>
          </a:prstGeom>
          <a:solidFill>
            <a:schemeClr val="accent2">
              <a:lumMod val="40000"/>
              <a:lumOff val="60000"/>
            </a:schemeClr>
          </a:solidFill>
        </p:spPr>
        <p:txBody>
          <a:bodyPr wrap="square" rtlCol="0">
            <a:spAutoFit/>
          </a:bodyPr>
          <a:lstStyle/>
          <a:p>
            <a:pPr lvl="0" algn="just"/>
            <a:r>
              <a:rPr lang="vi-VN" sz="3000" dirty="0">
                <a:solidFill>
                  <a:prstClr val="black"/>
                </a:solidFill>
                <a:latin typeface="Cambria" panose="02040503050406030204" pitchFamily="18" charset="0"/>
              </a:rPr>
              <a:t>Để viết chữ đẹp và dễ đọc hơn, bạn có thể làm những điều sau:</a:t>
            </a:r>
          </a:p>
          <a:p>
            <a:pPr lvl="0" algn="just"/>
            <a:r>
              <a:rPr lang="vi-VN" sz="3000" dirty="0">
                <a:solidFill>
                  <a:prstClr val="black"/>
                </a:solidFill>
                <a:latin typeface="Cambria" panose="02040503050406030204" pitchFamily="18" charset="0"/>
              </a:rPr>
              <a:t> - Luyện tập viết chữ cái và từng đoạn một cẩn thận. </a:t>
            </a:r>
          </a:p>
          <a:p>
            <a:pPr lvl="0" algn="just"/>
            <a:r>
              <a:rPr lang="vi-VN" sz="3000" dirty="0">
                <a:solidFill>
                  <a:prstClr val="black"/>
                </a:solidFill>
                <a:latin typeface="Cambria" panose="02040503050406030204" pitchFamily="18" charset="0"/>
              </a:rPr>
              <a:t>- Tham khảo các bài viết hướng dẫn viết chữ đẹp. </a:t>
            </a:r>
          </a:p>
          <a:p>
            <a:pPr lvl="0" algn="just"/>
            <a:r>
              <a:rPr lang="vi-VN" sz="3000" dirty="0">
                <a:solidFill>
                  <a:prstClr val="black"/>
                </a:solidFill>
                <a:latin typeface="Cambria" panose="02040503050406030204" pitchFamily="18" charset="0"/>
              </a:rPr>
              <a:t>- Thực hành viết chữ đẹp hàng ngày để nâng cao kỹ năng viết của mình.</a:t>
            </a:r>
          </a:p>
        </p:txBody>
      </p:sp>
    </p:spTree>
    <p:extLst>
      <p:ext uri="{BB962C8B-B14F-4D97-AF65-F5344CB8AC3E}">
        <p14:creationId xmlns:p14="http://schemas.microsoft.com/office/powerpoint/2010/main" val="3012597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596</Words>
  <Application>Microsoft Office PowerPoint</Application>
  <PresentationFormat>Widescreen</PresentationFormat>
  <Paragraphs>34</Paragraphs>
  <Slides>10</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SVN-Newton</vt:lpstr>
      <vt:lpstr>#9Slide07 HoneyCream</vt:lpstr>
      <vt:lpstr>Cambria</vt:lpstr>
      <vt:lpstr>Calibri Light</vt:lpstr>
      <vt:lpstr>Calibri</vt:lpstr>
      <vt:lpstr>Times New Roman</vt:lpstr>
      <vt:lpstr>Arial</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Administrator</cp:lastModifiedBy>
  <cp:revision>31</cp:revision>
  <dcterms:created xsi:type="dcterms:W3CDTF">2023-06-29T12:55:17Z</dcterms:created>
  <dcterms:modified xsi:type="dcterms:W3CDTF">2024-11-12T05:20:39Z</dcterms:modified>
</cp:coreProperties>
</file>