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18"/>
  </p:notesMasterIdLst>
  <p:sldIdLst>
    <p:sldId id="306" r:id="rId5"/>
    <p:sldId id="258" r:id="rId6"/>
    <p:sldId id="262" r:id="rId7"/>
    <p:sldId id="268" r:id="rId8"/>
    <p:sldId id="269" r:id="rId9"/>
    <p:sldId id="270" r:id="rId10"/>
    <p:sldId id="263" r:id="rId11"/>
    <p:sldId id="289" r:id="rId12"/>
    <p:sldId id="302" r:id="rId13"/>
    <p:sldId id="303" r:id="rId14"/>
    <p:sldId id="304" r:id="rId15"/>
    <p:sldId id="305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A841-51A1-4BB3-8375-F8E5B1FFFF8B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F6E0D8-EB7D-4623-9830-7471FBB82C3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1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14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0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2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08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65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8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5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7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5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9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8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2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8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8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88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99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8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1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3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17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9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6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6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916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11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8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6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86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65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9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8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3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95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91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9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65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26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99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809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9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0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44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06-Jun-22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06-Jun-22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01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JP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JP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JP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828799" y="2593572"/>
            <a:ext cx="789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CHÀO MỪNG CÁC CON ĐẾN VỚI TIẾT TOÁN</a:t>
            </a:r>
            <a:endParaRPr kumimoji="0" lang="en-US" sz="48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97DA6E-C76C-4444-9D78-563DB902B77F}"/>
              </a:ext>
            </a:extLst>
          </p:cNvPr>
          <p:cNvSpPr txBox="1"/>
          <p:nvPr/>
        </p:nvSpPr>
        <p:spPr>
          <a:xfrm>
            <a:off x="3523757" y="419624"/>
            <a:ext cx="5144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Ngọc Thụy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630045"/>
            <a:ext cx="8534400" cy="32994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05755" y="2860040"/>
            <a:ext cx="547370" cy="588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7606665" y="4097655"/>
            <a:ext cx="547370" cy="5886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115" y="95250"/>
            <a:ext cx="10662920" cy="51873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13635" y="5467350"/>
            <a:ext cx="8023225" cy="13277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 số bông hoa bị mực che khuất là: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35 - 9 = 26 (bông)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số: 26 bông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090" y="133985"/>
            <a:ext cx="9174480" cy="1737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2291715"/>
            <a:ext cx="9331325" cy="4064635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3336290" y="3022600"/>
            <a:ext cx="6014720" cy="2992755"/>
          </a:xfrm>
          <a:custGeom>
            <a:avLst/>
            <a:gdLst>
              <a:gd name="connisteX0" fmla="*/ 0 w 6014720"/>
              <a:gd name="connsiteY0" fmla="*/ 0 h 2992966"/>
              <a:gd name="connisteX1" fmla="*/ 81280 w 6014720"/>
              <a:gd name="connsiteY1" fmla="*/ 30480 h 2992966"/>
              <a:gd name="connisteX2" fmla="*/ 152400 w 6014720"/>
              <a:gd name="connsiteY2" fmla="*/ 40640 h 2992966"/>
              <a:gd name="connisteX3" fmla="*/ 223520 w 6014720"/>
              <a:gd name="connsiteY3" fmla="*/ 40640 h 2992966"/>
              <a:gd name="connisteX4" fmla="*/ 294005 w 6014720"/>
              <a:gd name="connsiteY4" fmla="*/ 40640 h 2992966"/>
              <a:gd name="connisteX5" fmla="*/ 365125 w 6014720"/>
              <a:gd name="connsiteY5" fmla="*/ 40640 h 2992966"/>
              <a:gd name="connisteX6" fmla="*/ 466725 w 6014720"/>
              <a:gd name="connsiteY6" fmla="*/ 40640 h 2992966"/>
              <a:gd name="connisteX7" fmla="*/ 548005 w 6014720"/>
              <a:gd name="connsiteY7" fmla="*/ 40640 h 2992966"/>
              <a:gd name="connisteX8" fmla="*/ 629285 w 6014720"/>
              <a:gd name="connsiteY8" fmla="*/ 40640 h 2992966"/>
              <a:gd name="connisteX9" fmla="*/ 709930 w 6014720"/>
              <a:gd name="connsiteY9" fmla="*/ 40640 h 2992966"/>
              <a:gd name="connisteX10" fmla="*/ 781050 w 6014720"/>
              <a:gd name="connsiteY10" fmla="*/ 40640 h 2992966"/>
              <a:gd name="connisteX11" fmla="*/ 862330 w 6014720"/>
              <a:gd name="connsiteY11" fmla="*/ 40640 h 2992966"/>
              <a:gd name="connisteX12" fmla="*/ 953770 w 6014720"/>
              <a:gd name="connsiteY12" fmla="*/ 40640 h 2992966"/>
              <a:gd name="connisteX13" fmla="*/ 1034415 w 6014720"/>
              <a:gd name="connsiteY13" fmla="*/ 40640 h 2992966"/>
              <a:gd name="connisteX14" fmla="*/ 1105535 w 6014720"/>
              <a:gd name="connsiteY14" fmla="*/ 40640 h 2992966"/>
              <a:gd name="connisteX15" fmla="*/ 1176655 w 6014720"/>
              <a:gd name="connsiteY15" fmla="*/ 40640 h 2992966"/>
              <a:gd name="connisteX16" fmla="*/ 1247775 w 6014720"/>
              <a:gd name="connsiteY16" fmla="*/ 60960 h 2992966"/>
              <a:gd name="connisteX17" fmla="*/ 1339215 w 6014720"/>
              <a:gd name="connsiteY17" fmla="*/ 142240 h 2992966"/>
              <a:gd name="connisteX18" fmla="*/ 1419860 w 6014720"/>
              <a:gd name="connsiteY18" fmla="*/ 233045 h 2992966"/>
              <a:gd name="connisteX19" fmla="*/ 1511300 w 6014720"/>
              <a:gd name="connsiteY19" fmla="*/ 314325 h 2992966"/>
              <a:gd name="connisteX20" fmla="*/ 1582420 w 6014720"/>
              <a:gd name="connsiteY20" fmla="*/ 395605 h 2992966"/>
              <a:gd name="connisteX21" fmla="*/ 1633220 w 6014720"/>
              <a:gd name="connsiteY21" fmla="*/ 476885 h 2992966"/>
              <a:gd name="connisteX22" fmla="*/ 1684020 w 6014720"/>
              <a:gd name="connsiteY22" fmla="*/ 548005 h 2992966"/>
              <a:gd name="connisteX23" fmla="*/ 1755140 w 6014720"/>
              <a:gd name="connsiteY23" fmla="*/ 608330 h 2992966"/>
              <a:gd name="connisteX24" fmla="*/ 1825625 w 6014720"/>
              <a:gd name="connsiteY24" fmla="*/ 689610 h 2992966"/>
              <a:gd name="connisteX25" fmla="*/ 1896745 w 6014720"/>
              <a:gd name="connsiteY25" fmla="*/ 760730 h 2992966"/>
              <a:gd name="connisteX26" fmla="*/ 1957705 w 6014720"/>
              <a:gd name="connsiteY26" fmla="*/ 842010 h 2992966"/>
              <a:gd name="connisteX27" fmla="*/ 2018665 w 6014720"/>
              <a:gd name="connsiteY27" fmla="*/ 913130 h 2992966"/>
              <a:gd name="connisteX28" fmla="*/ 2089785 w 6014720"/>
              <a:gd name="connsiteY28" fmla="*/ 983615 h 2992966"/>
              <a:gd name="connisteX29" fmla="*/ 2160270 w 6014720"/>
              <a:gd name="connsiteY29" fmla="*/ 1044575 h 2992966"/>
              <a:gd name="connisteX30" fmla="*/ 2211070 w 6014720"/>
              <a:gd name="connsiteY30" fmla="*/ 1115695 h 2992966"/>
              <a:gd name="connisteX31" fmla="*/ 2282190 w 6014720"/>
              <a:gd name="connsiteY31" fmla="*/ 1186815 h 2992966"/>
              <a:gd name="connisteX32" fmla="*/ 2353310 w 6014720"/>
              <a:gd name="connsiteY32" fmla="*/ 1257935 h 2992966"/>
              <a:gd name="connisteX33" fmla="*/ 2414270 w 6014720"/>
              <a:gd name="connsiteY33" fmla="*/ 1348740 h 2992966"/>
              <a:gd name="connisteX34" fmla="*/ 2475230 w 6014720"/>
              <a:gd name="connsiteY34" fmla="*/ 1430020 h 2992966"/>
              <a:gd name="connisteX35" fmla="*/ 2526030 w 6014720"/>
              <a:gd name="connsiteY35" fmla="*/ 1501140 h 2992966"/>
              <a:gd name="connisteX36" fmla="*/ 2657475 w 6014720"/>
              <a:gd name="connsiteY36" fmla="*/ 1521460 h 2992966"/>
              <a:gd name="connisteX37" fmla="*/ 2789555 w 6014720"/>
              <a:gd name="connsiteY37" fmla="*/ 1521460 h 2992966"/>
              <a:gd name="connisteX38" fmla="*/ 2931160 w 6014720"/>
              <a:gd name="connsiteY38" fmla="*/ 1521460 h 2992966"/>
              <a:gd name="connisteX39" fmla="*/ 3073400 w 6014720"/>
              <a:gd name="connsiteY39" fmla="*/ 1521460 h 2992966"/>
              <a:gd name="connisteX40" fmla="*/ 3225800 w 6014720"/>
              <a:gd name="connsiteY40" fmla="*/ 1521460 h 2992966"/>
              <a:gd name="connisteX41" fmla="*/ 3367405 w 6014720"/>
              <a:gd name="connsiteY41" fmla="*/ 1521460 h 2992966"/>
              <a:gd name="connisteX42" fmla="*/ 3479165 w 6014720"/>
              <a:gd name="connsiteY42" fmla="*/ 1521460 h 2992966"/>
              <a:gd name="connisteX43" fmla="*/ 3550285 w 6014720"/>
              <a:gd name="connsiteY43" fmla="*/ 1521460 h 2992966"/>
              <a:gd name="connisteX44" fmla="*/ 3631565 w 6014720"/>
              <a:gd name="connsiteY44" fmla="*/ 1521460 h 2992966"/>
              <a:gd name="connisteX45" fmla="*/ 3702050 w 6014720"/>
              <a:gd name="connsiteY45" fmla="*/ 1521460 h 2992966"/>
              <a:gd name="connisteX46" fmla="*/ 3773170 w 6014720"/>
              <a:gd name="connsiteY46" fmla="*/ 1521460 h 2992966"/>
              <a:gd name="connisteX47" fmla="*/ 3884930 w 6014720"/>
              <a:gd name="connsiteY47" fmla="*/ 1531620 h 2992966"/>
              <a:gd name="connisteX48" fmla="*/ 3966210 w 6014720"/>
              <a:gd name="connsiteY48" fmla="*/ 1602740 h 2992966"/>
              <a:gd name="connisteX49" fmla="*/ 4047490 w 6014720"/>
              <a:gd name="connsiteY49" fmla="*/ 1684020 h 2992966"/>
              <a:gd name="connisteX50" fmla="*/ 4107815 w 6014720"/>
              <a:gd name="connsiteY50" fmla="*/ 1754505 h 2992966"/>
              <a:gd name="connisteX51" fmla="*/ 4178935 w 6014720"/>
              <a:gd name="connsiteY51" fmla="*/ 1835785 h 2992966"/>
              <a:gd name="connisteX52" fmla="*/ 4229735 w 6014720"/>
              <a:gd name="connsiteY52" fmla="*/ 1906905 h 2992966"/>
              <a:gd name="connisteX53" fmla="*/ 4280535 w 6014720"/>
              <a:gd name="connsiteY53" fmla="*/ 1978025 h 2992966"/>
              <a:gd name="connisteX54" fmla="*/ 4341495 w 6014720"/>
              <a:gd name="connsiteY54" fmla="*/ 2049145 h 2992966"/>
              <a:gd name="connisteX55" fmla="*/ 4402455 w 6014720"/>
              <a:gd name="connsiteY55" fmla="*/ 2119630 h 2992966"/>
              <a:gd name="connisteX56" fmla="*/ 4483100 w 6014720"/>
              <a:gd name="connsiteY56" fmla="*/ 2211070 h 2992966"/>
              <a:gd name="connisteX57" fmla="*/ 4554220 w 6014720"/>
              <a:gd name="connsiteY57" fmla="*/ 2292350 h 2992966"/>
              <a:gd name="connisteX58" fmla="*/ 4625340 w 6014720"/>
              <a:gd name="connsiteY58" fmla="*/ 2363470 h 2992966"/>
              <a:gd name="connisteX59" fmla="*/ 4696460 w 6014720"/>
              <a:gd name="connsiteY59" fmla="*/ 2444750 h 2992966"/>
              <a:gd name="connisteX60" fmla="*/ 4767580 w 6014720"/>
              <a:gd name="connsiteY60" fmla="*/ 2515235 h 2992966"/>
              <a:gd name="connisteX61" fmla="*/ 4818380 w 6014720"/>
              <a:gd name="connsiteY61" fmla="*/ 2586355 h 2992966"/>
              <a:gd name="connisteX62" fmla="*/ 4878705 w 6014720"/>
              <a:gd name="connsiteY62" fmla="*/ 2657475 h 2992966"/>
              <a:gd name="connisteX63" fmla="*/ 4929505 w 6014720"/>
              <a:gd name="connsiteY63" fmla="*/ 2728595 h 2992966"/>
              <a:gd name="connisteX64" fmla="*/ 4990465 w 6014720"/>
              <a:gd name="connsiteY64" fmla="*/ 2799715 h 2992966"/>
              <a:gd name="connisteX65" fmla="*/ 5041265 w 6014720"/>
              <a:gd name="connsiteY65" fmla="*/ 2880360 h 2992966"/>
              <a:gd name="connisteX66" fmla="*/ 5102225 w 6014720"/>
              <a:gd name="connsiteY66" fmla="*/ 2951480 h 2992966"/>
              <a:gd name="connisteX67" fmla="*/ 5173345 w 6014720"/>
              <a:gd name="connsiteY67" fmla="*/ 2951480 h 2992966"/>
              <a:gd name="connisteX68" fmla="*/ 5274310 w 6014720"/>
              <a:gd name="connsiteY68" fmla="*/ 2961640 h 2992966"/>
              <a:gd name="connisteX69" fmla="*/ 5386070 w 6014720"/>
              <a:gd name="connsiteY69" fmla="*/ 2971800 h 2992966"/>
              <a:gd name="connisteX70" fmla="*/ 5457190 w 6014720"/>
              <a:gd name="connsiteY70" fmla="*/ 2981960 h 2992966"/>
              <a:gd name="connisteX71" fmla="*/ 5538470 w 6014720"/>
              <a:gd name="connsiteY71" fmla="*/ 2992120 h 2992966"/>
              <a:gd name="connisteX72" fmla="*/ 5629275 w 6014720"/>
              <a:gd name="connsiteY72" fmla="*/ 2992120 h 2992966"/>
              <a:gd name="connisteX73" fmla="*/ 5700395 w 6014720"/>
              <a:gd name="connsiteY73" fmla="*/ 2992120 h 2992966"/>
              <a:gd name="connisteX74" fmla="*/ 5781675 w 6014720"/>
              <a:gd name="connsiteY74" fmla="*/ 2992120 h 2992966"/>
              <a:gd name="connisteX75" fmla="*/ 5873115 w 6014720"/>
              <a:gd name="connsiteY75" fmla="*/ 2992120 h 2992966"/>
              <a:gd name="connisteX76" fmla="*/ 5944235 w 6014720"/>
              <a:gd name="connsiteY76" fmla="*/ 2992120 h 2992966"/>
              <a:gd name="connisteX77" fmla="*/ 6014720 w 6014720"/>
              <a:gd name="connsiteY77" fmla="*/ 2992120 h 299296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</a:cxnLst>
            <a:rect l="l" t="t" r="r" b="b"/>
            <a:pathLst>
              <a:path w="6014720" h="2992967">
                <a:moveTo>
                  <a:pt x="0" y="0"/>
                </a:moveTo>
                <a:cubicBezTo>
                  <a:pt x="14605" y="5715"/>
                  <a:pt x="50800" y="22225"/>
                  <a:pt x="81280" y="30480"/>
                </a:cubicBezTo>
                <a:cubicBezTo>
                  <a:pt x="111760" y="38735"/>
                  <a:pt x="123825" y="38735"/>
                  <a:pt x="152400" y="40640"/>
                </a:cubicBezTo>
                <a:cubicBezTo>
                  <a:pt x="180975" y="42545"/>
                  <a:pt x="194945" y="40640"/>
                  <a:pt x="223520" y="40640"/>
                </a:cubicBezTo>
                <a:cubicBezTo>
                  <a:pt x="252095" y="40640"/>
                  <a:pt x="265430" y="40640"/>
                  <a:pt x="294005" y="40640"/>
                </a:cubicBezTo>
                <a:cubicBezTo>
                  <a:pt x="322580" y="40640"/>
                  <a:pt x="330835" y="40640"/>
                  <a:pt x="365125" y="40640"/>
                </a:cubicBezTo>
                <a:cubicBezTo>
                  <a:pt x="399415" y="40640"/>
                  <a:pt x="429895" y="40640"/>
                  <a:pt x="466725" y="40640"/>
                </a:cubicBezTo>
                <a:cubicBezTo>
                  <a:pt x="503555" y="40640"/>
                  <a:pt x="515620" y="40640"/>
                  <a:pt x="548005" y="40640"/>
                </a:cubicBezTo>
                <a:cubicBezTo>
                  <a:pt x="580390" y="40640"/>
                  <a:pt x="596900" y="40640"/>
                  <a:pt x="629285" y="40640"/>
                </a:cubicBezTo>
                <a:cubicBezTo>
                  <a:pt x="661670" y="40640"/>
                  <a:pt x="679450" y="40640"/>
                  <a:pt x="709930" y="40640"/>
                </a:cubicBezTo>
                <a:cubicBezTo>
                  <a:pt x="740410" y="40640"/>
                  <a:pt x="750570" y="40640"/>
                  <a:pt x="781050" y="40640"/>
                </a:cubicBezTo>
                <a:cubicBezTo>
                  <a:pt x="811530" y="40640"/>
                  <a:pt x="828040" y="40640"/>
                  <a:pt x="862330" y="40640"/>
                </a:cubicBezTo>
                <a:cubicBezTo>
                  <a:pt x="896620" y="40640"/>
                  <a:pt x="919480" y="40640"/>
                  <a:pt x="953770" y="40640"/>
                </a:cubicBezTo>
                <a:cubicBezTo>
                  <a:pt x="988060" y="40640"/>
                  <a:pt x="1003935" y="40640"/>
                  <a:pt x="1034415" y="40640"/>
                </a:cubicBezTo>
                <a:cubicBezTo>
                  <a:pt x="1064895" y="40640"/>
                  <a:pt x="1076960" y="40640"/>
                  <a:pt x="1105535" y="40640"/>
                </a:cubicBezTo>
                <a:cubicBezTo>
                  <a:pt x="1134110" y="40640"/>
                  <a:pt x="1148080" y="36830"/>
                  <a:pt x="1176655" y="40640"/>
                </a:cubicBezTo>
                <a:cubicBezTo>
                  <a:pt x="1205230" y="44450"/>
                  <a:pt x="1215390" y="40640"/>
                  <a:pt x="1247775" y="60960"/>
                </a:cubicBezTo>
                <a:cubicBezTo>
                  <a:pt x="1280160" y="81280"/>
                  <a:pt x="1304925" y="107950"/>
                  <a:pt x="1339215" y="142240"/>
                </a:cubicBezTo>
                <a:cubicBezTo>
                  <a:pt x="1373505" y="176530"/>
                  <a:pt x="1385570" y="198755"/>
                  <a:pt x="1419860" y="233045"/>
                </a:cubicBezTo>
                <a:cubicBezTo>
                  <a:pt x="1454150" y="267335"/>
                  <a:pt x="1478915" y="281940"/>
                  <a:pt x="1511300" y="314325"/>
                </a:cubicBezTo>
                <a:cubicBezTo>
                  <a:pt x="1543685" y="346710"/>
                  <a:pt x="1558290" y="363220"/>
                  <a:pt x="1582420" y="395605"/>
                </a:cubicBezTo>
                <a:cubicBezTo>
                  <a:pt x="1606550" y="427990"/>
                  <a:pt x="1612900" y="446405"/>
                  <a:pt x="1633220" y="476885"/>
                </a:cubicBezTo>
                <a:cubicBezTo>
                  <a:pt x="1653540" y="507365"/>
                  <a:pt x="1659890" y="521970"/>
                  <a:pt x="1684020" y="548005"/>
                </a:cubicBezTo>
                <a:cubicBezTo>
                  <a:pt x="1708150" y="574040"/>
                  <a:pt x="1726565" y="579755"/>
                  <a:pt x="1755140" y="608330"/>
                </a:cubicBezTo>
                <a:cubicBezTo>
                  <a:pt x="1783715" y="636905"/>
                  <a:pt x="1797050" y="659130"/>
                  <a:pt x="1825625" y="689610"/>
                </a:cubicBezTo>
                <a:cubicBezTo>
                  <a:pt x="1854200" y="720090"/>
                  <a:pt x="1870075" y="730250"/>
                  <a:pt x="1896745" y="760730"/>
                </a:cubicBezTo>
                <a:cubicBezTo>
                  <a:pt x="1923415" y="791210"/>
                  <a:pt x="1933575" y="811530"/>
                  <a:pt x="1957705" y="842010"/>
                </a:cubicBezTo>
                <a:cubicBezTo>
                  <a:pt x="1981835" y="872490"/>
                  <a:pt x="1991995" y="884555"/>
                  <a:pt x="2018665" y="913130"/>
                </a:cubicBezTo>
                <a:cubicBezTo>
                  <a:pt x="2045335" y="941705"/>
                  <a:pt x="2061210" y="957580"/>
                  <a:pt x="2089785" y="983615"/>
                </a:cubicBezTo>
                <a:cubicBezTo>
                  <a:pt x="2118360" y="1009650"/>
                  <a:pt x="2136140" y="1017905"/>
                  <a:pt x="2160270" y="1044575"/>
                </a:cubicBezTo>
                <a:cubicBezTo>
                  <a:pt x="2184400" y="1071245"/>
                  <a:pt x="2186940" y="1087120"/>
                  <a:pt x="2211070" y="1115695"/>
                </a:cubicBezTo>
                <a:cubicBezTo>
                  <a:pt x="2235200" y="1144270"/>
                  <a:pt x="2253615" y="1158240"/>
                  <a:pt x="2282190" y="1186815"/>
                </a:cubicBezTo>
                <a:cubicBezTo>
                  <a:pt x="2310765" y="1215390"/>
                  <a:pt x="2326640" y="1225550"/>
                  <a:pt x="2353310" y="1257935"/>
                </a:cubicBezTo>
                <a:cubicBezTo>
                  <a:pt x="2379980" y="1290320"/>
                  <a:pt x="2390140" y="1314450"/>
                  <a:pt x="2414270" y="1348740"/>
                </a:cubicBezTo>
                <a:cubicBezTo>
                  <a:pt x="2438400" y="1383030"/>
                  <a:pt x="2453005" y="1399540"/>
                  <a:pt x="2475230" y="1430020"/>
                </a:cubicBezTo>
                <a:cubicBezTo>
                  <a:pt x="2497455" y="1460500"/>
                  <a:pt x="2489835" y="1482725"/>
                  <a:pt x="2526030" y="1501140"/>
                </a:cubicBezTo>
                <a:cubicBezTo>
                  <a:pt x="2562225" y="1519555"/>
                  <a:pt x="2604770" y="1517650"/>
                  <a:pt x="2657475" y="1521460"/>
                </a:cubicBezTo>
                <a:cubicBezTo>
                  <a:pt x="2710180" y="1525270"/>
                  <a:pt x="2734945" y="1521460"/>
                  <a:pt x="2789555" y="1521460"/>
                </a:cubicBezTo>
                <a:cubicBezTo>
                  <a:pt x="2844165" y="1521460"/>
                  <a:pt x="2874645" y="1521460"/>
                  <a:pt x="2931160" y="1521460"/>
                </a:cubicBezTo>
                <a:cubicBezTo>
                  <a:pt x="2987675" y="1521460"/>
                  <a:pt x="3014345" y="1521460"/>
                  <a:pt x="3073400" y="1521460"/>
                </a:cubicBezTo>
                <a:cubicBezTo>
                  <a:pt x="3132455" y="1521460"/>
                  <a:pt x="3166745" y="1521460"/>
                  <a:pt x="3225800" y="1521460"/>
                </a:cubicBezTo>
                <a:cubicBezTo>
                  <a:pt x="3284855" y="1521460"/>
                  <a:pt x="3316605" y="1521460"/>
                  <a:pt x="3367405" y="1521460"/>
                </a:cubicBezTo>
                <a:cubicBezTo>
                  <a:pt x="3418205" y="1521460"/>
                  <a:pt x="3442335" y="1521460"/>
                  <a:pt x="3479165" y="1521460"/>
                </a:cubicBezTo>
                <a:cubicBezTo>
                  <a:pt x="3515995" y="1521460"/>
                  <a:pt x="3519805" y="1521460"/>
                  <a:pt x="3550285" y="1521460"/>
                </a:cubicBezTo>
                <a:cubicBezTo>
                  <a:pt x="3580765" y="1521460"/>
                  <a:pt x="3601085" y="1521460"/>
                  <a:pt x="3631565" y="1521460"/>
                </a:cubicBezTo>
                <a:cubicBezTo>
                  <a:pt x="3662045" y="1521460"/>
                  <a:pt x="3673475" y="1521460"/>
                  <a:pt x="3702050" y="1521460"/>
                </a:cubicBezTo>
                <a:cubicBezTo>
                  <a:pt x="3730625" y="1521460"/>
                  <a:pt x="3736340" y="1519555"/>
                  <a:pt x="3773170" y="1521460"/>
                </a:cubicBezTo>
                <a:cubicBezTo>
                  <a:pt x="3810000" y="1523365"/>
                  <a:pt x="3846195" y="1515110"/>
                  <a:pt x="3884930" y="1531620"/>
                </a:cubicBezTo>
                <a:cubicBezTo>
                  <a:pt x="3923665" y="1548130"/>
                  <a:pt x="3933825" y="1572260"/>
                  <a:pt x="3966210" y="1602740"/>
                </a:cubicBezTo>
                <a:cubicBezTo>
                  <a:pt x="3998595" y="1633220"/>
                  <a:pt x="4018915" y="1653540"/>
                  <a:pt x="4047490" y="1684020"/>
                </a:cubicBezTo>
                <a:cubicBezTo>
                  <a:pt x="4076065" y="1714500"/>
                  <a:pt x="4081780" y="1724025"/>
                  <a:pt x="4107815" y="1754505"/>
                </a:cubicBezTo>
                <a:cubicBezTo>
                  <a:pt x="4133850" y="1784985"/>
                  <a:pt x="4154805" y="1805305"/>
                  <a:pt x="4178935" y="1835785"/>
                </a:cubicBezTo>
                <a:cubicBezTo>
                  <a:pt x="4203065" y="1866265"/>
                  <a:pt x="4209415" y="1878330"/>
                  <a:pt x="4229735" y="1906905"/>
                </a:cubicBezTo>
                <a:cubicBezTo>
                  <a:pt x="4250055" y="1935480"/>
                  <a:pt x="4258310" y="1949450"/>
                  <a:pt x="4280535" y="1978025"/>
                </a:cubicBezTo>
                <a:cubicBezTo>
                  <a:pt x="4302760" y="2006600"/>
                  <a:pt x="4317365" y="2020570"/>
                  <a:pt x="4341495" y="2049145"/>
                </a:cubicBezTo>
                <a:cubicBezTo>
                  <a:pt x="4365625" y="2077720"/>
                  <a:pt x="4373880" y="2087245"/>
                  <a:pt x="4402455" y="2119630"/>
                </a:cubicBezTo>
                <a:cubicBezTo>
                  <a:pt x="4431030" y="2152015"/>
                  <a:pt x="4452620" y="2176780"/>
                  <a:pt x="4483100" y="2211070"/>
                </a:cubicBezTo>
                <a:cubicBezTo>
                  <a:pt x="4513580" y="2245360"/>
                  <a:pt x="4525645" y="2261870"/>
                  <a:pt x="4554220" y="2292350"/>
                </a:cubicBezTo>
                <a:cubicBezTo>
                  <a:pt x="4582795" y="2322830"/>
                  <a:pt x="4596765" y="2332990"/>
                  <a:pt x="4625340" y="2363470"/>
                </a:cubicBezTo>
                <a:cubicBezTo>
                  <a:pt x="4653915" y="2393950"/>
                  <a:pt x="4667885" y="2414270"/>
                  <a:pt x="4696460" y="2444750"/>
                </a:cubicBezTo>
                <a:cubicBezTo>
                  <a:pt x="4725035" y="2475230"/>
                  <a:pt x="4743450" y="2486660"/>
                  <a:pt x="4767580" y="2515235"/>
                </a:cubicBezTo>
                <a:cubicBezTo>
                  <a:pt x="4791710" y="2543810"/>
                  <a:pt x="4796155" y="2557780"/>
                  <a:pt x="4818380" y="2586355"/>
                </a:cubicBezTo>
                <a:cubicBezTo>
                  <a:pt x="4840605" y="2614930"/>
                  <a:pt x="4856480" y="2628900"/>
                  <a:pt x="4878705" y="2657475"/>
                </a:cubicBezTo>
                <a:cubicBezTo>
                  <a:pt x="4900930" y="2686050"/>
                  <a:pt x="4907280" y="2700020"/>
                  <a:pt x="4929505" y="2728595"/>
                </a:cubicBezTo>
                <a:cubicBezTo>
                  <a:pt x="4951730" y="2757170"/>
                  <a:pt x="4968240" y="2769235"/>
                  <a:pt x="4990465" y="2799715"/>
                </a:cubicBezTo>
                <a:cubicBezTo>
                  <a:pt x="5012690" y="2830195"/>
                  <a:pt x="5019040" y="2849880"/>
                  <a:pt x="5041265" y="2880360"/>
                </a:cubicBezTo>
                <a:cubicBezTo>
                  <a:pt x="5063490" y="2910840"/>
                  <a:pt x="5075555" y="2937510"/>
                  <a:pt x="5102225" y="2951480"/>
                </a:cubicBezTo>
                <a:cubicBezTo>
                  <a:pt x="5128895" y="2965450"/>
                  <a:pt x="5139055" y="2949575"/>
                  <a:pt x="5173345" y="2951480"/>
                </a:cubicBezTo>
                <a:cubicBezTo>
                  <a:pt x="5207635" y="2953385"/>
                  <a:pt x="5231765" y="2957830"/>
                  <a:pt x="5274310" y="2961640"/>
                </a:cubicBezTo>
                <a:cubicBezTo>
                  <a:pt x="5316855" y="2965450"/>
                  <a:pt x="5349240" y="2967990"/>
                  <a:pt x="5386070" y="2971800"/>
                </a:cubicBezTo>
                <a:cubicBezTo>
                  <a:pt x="5422900" y="2975610"/>
                  <a:pt x="5426710" y="2978150"/>
                  <a:pt x="5457190" y="2981960"/>
                </a:cubicBezTo>
                <a:cubicBezTo>
                  <a:pt x="5487670" y="2985770"/>
                  <a:pt x="5504180" y="2990215"/>
                  <a:pt x="5538470" y="2992120"/>
                </a:cubicBezTo>
                <a:cubicBezTo>
                  <a:pt x="5572760" y="2994025"/>
                  <a:pt x="5596890" y="2992120"/>
                  <a:pt x="5629275" y="2992120"/>
                </a:cubicBezTo>
                <a:cubicBezTo>
                  <a:pt x="5661660" y="2992120"/>
                  <a:pt x="5669915" y="2992120"/>
                  <a:pt x="5700395" y="2992120"/>
                </a:cubicBezTo>
                <a:cubicBezTo>
                  <a:pt x="5730875" y="2992120"/>
                  <a:pt x="5747385" y="2992120"/>
                  <a:pt x="5781675" y="2992120"/>
                </a:cubicBezTo>
                <a:cubicBezTo>
                  <a:pt x="5815965" y="2992120"/>
                  <a:pt x="5840730" y="2992120"/>
                  <a:pt x="5873115" y="2992120"/>
                </a:cubicBezTo>
                <a:cubicBezTo>
                  <a:pt x="5905500" y="2992120"/>
                  <a:pt x="5915660" y="2992120"/>
                  <a:pt x="5944235" y="2992120"/>
                </a:cubicBezTo>
                <a:cubicBezTo>
                  <a:pt x="5972810" y="2992120"/>
                  <a:pt x="6002020" y="2992120"/>
                  <a:pt x="6014720" y="299212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24925" y="5213350"/>
            <a:ext cx="1887220" cy="112585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xmlns="" id="{A165C587-C185-454F-9968-B20130E6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74 – 8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1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 47 – 8 = 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 35 – 6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xmlns="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xmlns="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 23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9 =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xmlns="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xmlns="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xmlns="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54097" y="1060450"/>
            <a:ext cx="982124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Bài 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(có nhớ) số có hai chữ số cho số có một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6000" b="1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75" y="113665"/>
            <a:ext cx="2415540" cy="1127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30" y="1800860"/>
            <a:ext cx="9806940" cy="34594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841365" y="441198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87540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45475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503410" y="4401820"/>
            <a:ext cx="902970" cy="517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bldLvl="0" animBg="1"/>
      <p:bldP spid="7" grpId="1" animBg="1"/>
      <p:bldP spid="10" grpId="0" bldLvl="0" animBg="1"/>
      <p:bldP spid="10" grpId="1" animBg="1"/>
      <p:bldP spid="11" grpId="0" bldLvl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415" y="403860"/>
            <a:ext cx="9768205" cy="595249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35095" y="3469005"/>
            <a:ext cx="2667635" cy="157226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143885" y="4584700"/>
            <a:ext cx="4634865" cy="7505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243195" y="2900680"/>
            <a:ext cx="4017010" cy="18561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133</Words>
  <Application>Microsoft Office PowerPoint</Application>
  <PresentationFormat>Widescreen</PresentationFormat>
  <Paragraphs>43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SimSun</vt:lpstr>
      <vt:lpstr>SimSun</vt:lpstr>
      <vt:lpstr>Arial</vt:lpstr>
      <vt:lpstr>Calibri</vt:lpstr>
      <vt:lpstr>Calibri Light</vt:lpstr>
      <vt:lpstr>ITC Avant Garde Std Bk</vt:lpstr>
      <vt:lpstr>Times New Roman</vt:lpstr>
      <vt:lpstr>等线</vt:lpstr>
      <vt:lpstr>2_Office Theme</vt:lpstr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Nguyen</dc:creator>
  <cp:lastModifiedBy>HongHa</cp:lastModifiedBy>
  <cp:revision>3</cp:revision>
  <dcterms:created xsi:type="dcterms:W3CDTF">2021-08-16T15:42:04Z</dcterms:created>
  <dcterms:modified xsi:type="dcterms:W3CDTF">2022-06-06T16:37:55Z</dcterms:modified>
</cp:coreProperties>
</file>