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6" r:id="rId4"/>
  </p:sldMasterIdLst>
  <p:notesMasterIdLst>
    <p:notesMasterId r:id="rId18"/>
  </p:notesMasterIdLst>
  <p:sldIdLst>
    <p:sldId id="306" r:id="rId5"/>
    <p:sldId id="276" r:id="rId6"/>
    <p:sldId id="277" r:id="rId7"/>
    <p:sldId id="278" r:id="rId8"/>
    <p:sldId id="279" r:id="rId9"/>
    <p:sldId id="280" r:id="rId10"/>
    <p:sldId id="263" r:id="rId11"/>
    <p:sldId id="265" r:id="rId12"/>
    <p:sldId id="266" r:id="rId13"/>
    <p:sldId id="267" r:id="rId14"/>
    <p:sldId id="271" r:id="rId15"/>
    <p:sldId id="269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43" d="100"/>
          <a:sy n="43" d="100"/>
        </p:scale>
        <p:origin x="60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06-Jun-22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544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9580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06-Jun-22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06-Jun-22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06-Jun-22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06-Jun-22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06-Jun-22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06-Jun-22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06-Jun-22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06-Jun-22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06-Jun-22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06-Jun-22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06-Jun-22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06-Jun-22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06-Jun-22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06-Jun-22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06-Jun-22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06-Jun-22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06-Jun-22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06-Jun-22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06-Jun-22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06-Jun-22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06-Jun-22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06-Jun-22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06-Jun-22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06-Jun-22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06-Jun-22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06-Jun-22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06-Jun-22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06-Jun-22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06-Jun-22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06-Jun-22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06-Jun-22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06-Jun-22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06-Jun-22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06-Jun-22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06-Jun-22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06-Jun-22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06-Jun-22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06-Jun-22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06-Jun-22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06-Jun-22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06-Jun-22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06-Jun-22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06-Jun-22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06-Jun-22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06-Jun-22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06-Jun-22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06-Jun-22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8219D-55DF-45EB-B25E-1C948F6C6EA0}" type="datetimeFigureOut">
              <a:rPr lang="en-US" smtClean="0"/>
              <a:t>06-Jun-22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.png"/><Relationship Id="rId11" Type="http://schemas.microsoft.com/office/2007/relationships/hdphoto" Target="../media/hdphoto1.wdp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3.jpeg"/><Relationship Id="rId9" Type="http://schemas.openxmlformats.org/officeDocument/2006/relationships/image" Target="../media/image10.png"/><Relationship Id="rId1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8.png"/><Relationship Id="rId12" Type="http://schemas.microsoft.com/office/2007/relationships/hdphoto" Target="../media/hdphoto3.wdp"/><Relationship Id="rId2" Type="http://schemas.openxmlformats.org/officeDocument/2006/relationships/audio" Target="../media/media2.wav"/><Relationship Id="rId16" Type="http://schemas.openxmlformats.org/officeDocument/2006/relationships/image" Target="../media/image16.png"/><Relationship Id="rId1" Type="http://schemas.microsoft.com/office/2007/relationships/media" Target="../media/media2.wav"/><Relationship Id="rId6" Type="http://schemas.openxmlformats.org/officeDocument/2006/relationships/image" Target="../media/image4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5" Type="http://schemas.openxmlformats.org/officeDocument/2006/relationships/image" Target="../media/image6.png"/><Relationship Id="rId10" Type="http://schemas.microsoft.com/office/2007/relationships/hdphoto" Target="../media/hdphoto2.wdp"/><Relationship Id="rId4" Type="http://schemas.openxmlformats.org/officeDocument/2006/relationships/image" Target="../media/image3.jpeg"/><Relationship Id="rId9" Type="http://schemas.openxmlformats.org/officeDocument/2006/relationships/image" Target="../media/image14.pn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.png"/><Relationship Id="rId11" Type="http://schemas.openxmlformats.org/officeDocument/2006/relationships/image" Target="../media/image18.png"/><Relationship Id="rId5" Type="http://schemas.openxmlformats.org/officeDocument/2006/relationships/image" Target="../media/image7.png"/><Relationship Id="rId15" Type="http://schemas.openxmlformats.org/officeDocument/2006/relationships/image" Target="../media/image6.png"/><Relationship Id="rId10" Type="http://schemas.microsoft.com/office/2007/relationships/hdphoto" Target="../media/hdphoto4.wdp"/><Relationship Id="rId4" Type="http://schemas.openxmlformats.org/officeDocument/2006/relationships/image" Target="../media/image3.jpeg"/><Relationship Id="rId9" Type="http://schemas.openxmlformats.org/officeDocument/2006/relationships/image" Target="../media/image17.png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8.png"/><Relationship Id="rId12" Type="http://schemas.microsoft.com/office/2007/relationships/hdphoto" Target="../media/hdphoto7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.png"/><Relationship Id="rId11" Type="http://schemas.openxmlformats.org/officeDocument/2006/relationships/image" Target="../media/image20.png"/><Relationship Id="rId5" Type="http://schemas.openxmlformats.org/officeDocument/2006/relationships/image" Target="../media/image7.png"/><Relationship Id="rId15" Type="http://schemas.openxmlformats.org/officeDocument/2006/relationships/image" Target="../media/image6.png"/><Relationship Id="rId10" Type="http://schemas.microsoft.com/office/2007/relationships/hdphoto" Target="../media/hdphoto6.wdp"/><Relationship Id="rId4" Type="http://schemas.openxmlformats.org/officeDocument/2006/relationships/image" Target="../media/image3.jpeg"/><Relationship Id="rId9" Type="http://schemas.openxmlformats.org/officeDocument/2006/relationships/image" Target="../media/image19.png"/><Relationship Id="rId1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1828799" y="2593572"/>
            <a:ext cx="789592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800" b="1" i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+mj-lt"/>
              </a:rPr>
              <a:t>CHÀO MỪNG CÁC CON ĐẾN VỚI TIẾT TOÁN</a:t>
            </a:r>
            <a:endParaRPr lang="en-US" sz="4800" b="1" spc="1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E97DA6E-C76C-4444-9D78-563DB902B77F}"/>
              </a:ext>
            </a:extLst>
          </p:cNvPr>
          <p:cNvSpPr txBox="1"/>
          <p:nvPr/>
        </p:nvSpPr>
        <p:spPr>
          <a:xfrm>
            <a:off x="3523757" y="419624"/>
            <a:ext cx="51444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Ngọc Thụy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1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810" y="111125"/>
            <a:ext cx="2110740" cy="990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230" y="1795145"/>
            <a:ext cx="9780905" cy="2395855"/>
          </a:xfrm>
          <a:prstGeom prst="rect">
            <a:avLst/>
          </a:prstGeom>
        </p:spPr>
      </p:pic>
      <p:sp>
        <p:nvSpPr>
          <p:cNvPr id="10" name="Text Box 9"/>
          <p:cNvSpPr txBox="1"/>
          <p:nvPr/>
        </p:nvSpPr>
        <p:spPr>
          <a:xfrm>
            <a:off x="3437890" y="3813810"/>
            <a:ext cx="7607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34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5628640" y="3813810"/>
            <a:ext cx="7607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47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7900670" y="3813810"/>
            <a:ext cx="7607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55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10121900" y="3813810"/>
            <a:ext cx="7607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69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 descr="C:\Users\user\Desktop\Capture.PNGCapture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3845" y="327660"/>
            <a:ext cx="9699625" cy="161163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176020" y="2515235"/>
            <a:ext cx="230251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8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56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780415" y="3134360"/>
            <a:ext cx="4565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-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4229735" y="2404110"/>
            <a:ext cx="230251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7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63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3773170" y="3134360"/>
            <a:ext cx="4565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-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6846570" y="2404110"/>
            <a:ext cx="230251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83</a:t>
            </a:r>
          </a:p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  4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79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6532245" y="2982595"/>
            <a:ext cx="4565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-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9798685" y="2404110"/>
            <a:ext cx="230251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</a:p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  5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39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9342120" y="2880360"/>
            <a:ext cx="4565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2" grpId="0"/>
      <p:bldP spid="12" grpId="1"/>
      <p:bldP spid="13" grpId="0"/>
      <p:bldP spid="13" grpId="1"/>
      <p:bldP spid="11" grpId="0"/>
      <p:bldP spid="11" grpId="1"/>
      <p:bldP spid="14" grpId="0"/>
      <p:bldP spid="1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5705" y="125095"/>
            <a:ext cx="9768840" cy="383413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463800" y="4331335"/>
            <a:ext cx="7952740" cy="217995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Ngày thứ 2, Mai An Tiêm thả số quả dưa hấu xuống biển là:</a:t>
            </a:r>
          </a:p>
          <a:p>
            <a:pPr algn="ctr"/>
            <a:r>
              <a:rPr lang="en-US" sz="3200"/>
              <a:t>34 - 7 = 27 (quả)</a:t>
            </a:r>
          </a:p>
          <a:p>
            <a:pPr algn="ctr"/>
            <a:r>
              <a:rPr lang="en-US" sz="3200"/>
              <a:t>Đáp án: 27 quả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419182" y="2339391"/>
            <a:ext cx="7343775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Chúc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các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thầy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cô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mạnh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khoẻ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latin typeface="Arial" panose="020B0604020202020204"/>
              <a:ea typeface="+mn-lt"/>
              <a:cs typeface="Arial" panose="020B0604020202020204"/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2743200" y="4541253"/>
            <a:ext cx="94488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Chúc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các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con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chăm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ngoan</a:t>
            </a:r>
            <a:endParaRPr lang="en-US" altLang="en-US" sz="48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4800" y="3927079"/>
            <a:ext cx="7038975" cy="912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335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DORAEMON CÂU CÁ</a:t>
            </a:r>
          </a:p>
        </p:txBody>
      </p:sp>
      <p:pic>
        <p:nvPicPr>
          <p:cNvPr id="16" name="Picture 3" descr="C:\Users\ADMIN\Desktop\Tai nguyen thiet ke tro choi\Angry birds epic birds\1505573783630 (2)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4851400"/>
            <a:ext cx="1277379" cy="69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eat – Dorem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03200" y="56134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4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3234267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</a:rPr>
              <a:t>A</a:t>
            </a:r>
            <a:r>
              <a:rPr lang="en-US" altLang="en-US" sz="4135" dirty="0">
                <a:latin typeface="Arial" panose="020B0604020202020204" pitchFamily="34" charset="0"/>
              </a:rPr>
              <a:t>. </a:t>
            </a:r>
            <a:r>
              <a:rPr lang="en-US" altLang="en-US" sz="4400" dirty="0" err="1">
                <a:latin typeface="Arial" panose="020B0604020202020204" pitchFamily="34" charset="0"/>
              </a:rPr>
              <a:t>59</a:t>
            </a:r>
            <a:endParaRPr lang="en-US" altLang="en-US" sz="4400" dirty="0">
              <a:latin typeface="Arial" panose="020B0604020202020204" pitchFamily="34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6843183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</a:rPr>
              <a:t>B</a:t>
            </a:r>
            <a:r>
              <a:rPr lang="en-US" altLang="en-US" sz="2400" dirty="0">
                <a:latin typeface="Arial" panose="020B0604020202020204" pitchFamily="34" charset="0"/>
              </a:rPr>
              <a:t>. </a:t>
            </a:r>
            <a:r>
              <a:rPr lang="en-US" altLang="en-US" sz="4400" dirty="0" err="1">
                <a:latin typeface="Arial" panose="020B0604020202020204" pitchFamily="34" charset="0"/>
              </a:rPr>
              <a:t>69</a:t>
            </a:r>
            <a:endParaRPr lang="en-US" altLang="en-US" sz="4400" dirty="0"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32867" y="4233545"/>
            <a:ext cx="292989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 + 18 = </a:t>
            </a:r>
            <a:endParaRPr lang="en-US" sz="48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1" name="Picture 7" descr="C:\Users\ADMIN\Desktop\Doremon cau ca ( trac nghiem )\pc58yB99i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2252" flipH="1">
            <a:off x="3771068" y="77168"/>
            <a:ext cx="1633611" cy="115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2 4"/>
          <p:cNvSpPr/>
          <p:nvPr/>
        </p:nvSpPr>
        <p:spPr>
          <a:xfrm>
            <a:off x="9173028" y="178881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>
                <a:solidFill>
                  <a:srgbClr val="0000FF"/>
                </a:solidFill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7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>
                <a:solidFill>
                  <a:srgbClr val="0000FF"/>
                </a:solidFill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C:\Users\ADMIN\Desktop\Doremon cau ca ( trac nghiem )\51688879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5250" y1="24668" x2="39875" y2="33422"/>
                        <a14:foregroundMark x1="51250" y1="30902" x2="35125" y2="41645"/>
                        <a14:foregroundMark x1="7125" y1="20822" x2="71375" y2="55570"/>
                        <a14:foregroundMark x1="32750" y1="10743" x2="41625" y2="15782"/>
                        <a14:foregroundMark x1="35125" y1="30902" x2="37500" y2="35411"/>
                        <a14:foregroundMark x1="32125" y1="48011" x2="24375" y2="56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8252" flipH="1">
            <a:off x="2400469" y="-549500"/>
            <a:ext cx="4038381" cy="468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5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5" name="times up"/>
          <p:cNvGrpSpPr/>
          <p:nvPr/>
        </p:nvGrpSpPr>
        <p:grpSpPr>
          <a:xfrm>
            <a:off x="240761" y="584200"/>
            <a:ext cx="2096039" cy="911669"/>
            <a:chOff x="2989747" y="438150"/>
            <a:chExt cx="1572029" cy="683752"/>
          </a:xfrm>
        </p:grpSpPr>
        <p:sp>
          <p:nvSpPr>
            <p:cNvPr id="96" name="Rounded Rectangle 95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665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5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5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1027" name="Picture 3" descr="C:\Users\ADMIN\Desktop\Picture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1" name="Group 100"/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10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0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0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05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0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1177723" y="3087377"/>
            <a:ext cx="186535" cy="203293"/>
            <a:chOff x="2455863" y="2411803"/>
            <a:chExt cx="566738" cy="566738"/>
          </a:xfrm>
        </p:grpSpPr>
        <p:sp>
          <p:nvSpPr>
            <p:cNvPr id="10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0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1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11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1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1743865" y="2606996"/>
            <a:ext cx="186535" cy="203293"/>
            <a:chOff x="2455863" y="2411803"/>
            <a:chExt cx="566738" cy="566738"/>
          </a:xfrm>
        </p:grpSpPr>
        <p:sp>
          <p:nvSpPr>
            <p:cNvPr id="11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1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1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17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1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609600" y="2616107"/>
            <a:ext cx="186535" cy="203293"/>
            <a:chOff x="2455863" y="2411803"/>
            <a:chExt cx="566738" cy="566738"/>
          </a:xfrm>
        </p:grpSpPr>
        <p:sp>
          <p:nvSpPr>
            <p:cNvPr id="12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2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2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23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2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sp>
        <p:nvSpPr>
          <p:cNvPr id="125" name="Oval 107"/>
          <p:cNvSpPr>
            <a:spLocks noChangeArrowheads="1"/>
          </p:cNvSpPr>
          <p:nvPr/>
        </p:nvSpPr>
        <p:spPr bwMode="auto">
          <a:xfrm>
            <a:off x="1199145" y="2574160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GB" sz="2400"/>
          </a:p>
        </p:txBody>
      </p:sp>
      <p:sp>
        <p:nvSpPr>
          <p:cNvPr id="3" name="Explosion 2 2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HẾT GIỜ</a:t>
            </a:r>
          </a:p>
        </p:txBody>
      </p:sp>
      <p:pic>
        <p:nvPicPr>
          <p:cNvPr id="7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47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2" grpId="0" bldLvl="0" animBg="1"/>
      <p:bldP spid="12" grpId="1" bldLvl="0" animBg="1"/>
      <p:bldP spid="15" grpId="0" bldLvl="0" animBg="1"/>
      <p:bldP spid="15" grpId="1" bldLvl="0" animBg="1"/>
      <p:bldP spid="4" grpId="0"/>
      <p:bldP spid="5" grpId="0" bldLvl="0" animBg="1"/>
      <p:bldP spid="5" grpId="1" bldLvl="0" animBg="1"/>
      <p:bldP spid="24" grpId="0" bldLvl="0" animBg="1"/>
      <p:bldP spid="24" grpId="1" bldLvl="0" animBg="1"/>
      <p:bldP spid="3" grpId="0" bldLvl="0" animBg="1"/>
      <p:bldP spid="3" grpId="1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4494">
            <a:off x="4303184" y="-49595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3234267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</a:rPr>
              <a:t>A. </a:t>
            </a:r>
            <a:r>
              <a:rPr lang="en-US" altLang="en-US" sz="4000" dirty="0" err="1">
                <a:latin typeface="Arial" panose="020B0604020202020204" pitchFamily="34" charset="0"/>
              </a:rPr>
              <a:t>52</a:t>
            </a:r>
            <a:endParaRPr lang="en-US" altLang="en-US" sz="4000" dirty="0">
              <a:latin typeface="Arial" panose="020B0604020202020204" pitchFamily="34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6843183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</a:rPr>
              <a:t>B. </a:t>
            </a:r>
            <a:r>
              <a:rPr lang="en-US" altLang="en-US" sz="4000" dirty="0" err="1">
                <a:latin typeface="Arial" panose="020B0604020202020204" pitchFamily="34" charset="0"/>
              </a:rPr>
              <a:t>62</a:t>
            </a:r>
            <a:endParaRPr lang="en-US" altLang="en-US" sz="4000" dirty="0"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27127" y="3528695"/>
            <a:ext cx="3138170" cy="501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5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 2 xô nước là?</a:t>
            </a:r>
            <a:endParaRPr lang="en-US" sz="2665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9173028" y="178881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>
                <a:solidFill>
                  <a:srgbClr val="0000FF"/>
                </a:solidFill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7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>
                <a:solidFill>
                  <a:srgbClr val="0000FF"/>
                </a:solidFill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819" y="29896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0" y="4030252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pic>
        <p:nvPicPr>
          <p:cNvPr id="3074" name="Picture 2" descr="C:\Users\ADMIN\Desktop\Doremon cau ca ( trac nghiem )\historieta-tropical-de-los-pescados-45745897 (2)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7423" flipH="1">
            <a:off x="3010572" y="-310049"/>
            <a:ext cx="2441289" cy="1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Doremon cau ca ( trac nghiem )\old-brown-boot-vector-art-illustration-very-old-shoes-clipart-612_40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840" y="22877"/>
            <a:ext cx="2021417" cy="133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5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1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665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5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5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28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177723" y="3087377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4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743865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0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9600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6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5" y="2574160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GB" sz="2400"/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HẾT GIỜ</a:t>
            </a:r>
          </a:p>
        </p:txBody>
      </p:sp>
      <p:pic>
        <p:nvPicPr>
          <p:cNvPr id="50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989830" y="3998595"/>
            <a:ext cx="2415540" cy="2141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4744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bldLvl="0" animBg="1"/>
      <p:bldP spid="12" grpId="1" bldLvl="0" animBg="1"/>
      <p:bldP spid="15" grpId="0" bldLvl="0" animBg="1"/>
      <p:bldP spid="15" grpId="1" bldLvl="0" animBg="1"/>
      <p:bldP spid="4" grpId="0"/>
      <p:bldP spid="5" grpId="0" bldLvl="0" animBg="1"/>
      <p:bldP spid="5" grpId="1" bldLvl="0" animBg="1"/>
      <p:bldP spid="24" grpId="0" bldLvl="0" animBg="1"/>
      <p:bldP spid="24" grpId="1" bldLvl="0" animBg="1"/>
      <p:bldP spid="49" grpId="0" bldLvl="0" animBg="1"/>
      <p:bldP spid="49" grpId="1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4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6807200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>
                <a:latin typeface="Arial" panose="020B0604020202020204" pitchFamily="34" charset="0"/>
              </a:rPr>
              <a:t>B. </a:t>
            </a:r>
            <a:r>
              <a:rPr lang="en-US" altLang="en-US" sz="4400" dirty="0" err="1">
                <a:latin typeface="Arial" panose="020B0604020202020204" pitchFamily="34" charset="0"/>
              </a:rPr>
              <a:t>90</a:t>
            </a:r>
            <a:endParaRPr lang="en-US" altLang="en-US" sz="4400" dirty="0">
              <a:latin typeface="Arial" panose="020B0604020202020204" pitchFamily="34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3251200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dirty="0">
                <a:latin typeface="Arial" panose="020B0604020202020204" pitchFamily="34" charset="0"/>
              </a:rPr>
              <a:t>A. 100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02412" y="4170680"/>
            <a:ext cx="259080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 + 8 = </a:t>
            </a:r>
            <a:endParaRPr lang="en-US" sz="48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9173028" y="178881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>
                <a:solidFill>
                  <a:srgbClr val="0000FF"/>
                </a:solidFill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7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>
                <a:solidFill>
                  <a:srgbClr val="0000FF"/>
                </a:solidFill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0" y="4030252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pic>
        <p:nvPicPr>
          <p:cNvPr id="4098" name="Picture 2" descr="C:\Users\ADMIN\Desktop\Doremon cau ca ( trac nghiem )\depositphotos_151226446-stock-illustration-cartoon-tropical-fish-collection-set (2)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85638" y1="47899" x2="15160" y2="48739"/>
                        <a14:foregroundMark x1="74734" y1="42017" x2="61968" y2="51261"/>
                        <a14:foregroundMark x1="43351" y1="28151" x2="47074" y2="63866"/>
                        <a14:foregroundMark x1="45479" y1="26050" x2="61702" y2="58403"/>
                        <a14:foregroundMark x1="43351" y1="29412" x2="14894" y2="59664"/>
                        <a14:foregroundMark x1="17819" y1="36975" x2="23936" y2="65966"/>
                        <a14:foregroundMark x1="53191" y1="63445" x2="34840" y2="71008"/>
                        <a14:foregroundMark x1="13830" y1="46218" x2="24734" y2="33193"/>
                        <a14:foregroundMark x1="21277" y1="31513" x2="11702" y2="39496"/>
                        <a14:foregroundMark x1="54255" y1="38235" x2="82979" y2="44118"/>
                        <a14:foregroundMark x1="84309" y1="55462" x2="59840" y2="55462"/>
                        <a14:foregroundMark x1="63032" y1="15966" x2="71809" y2="23109"/>
                        <a14:foregroundMark x1="88830" y1="28151" x2="98936" y2="43277"/>
                        <a14:foregroundMark x1="97606" y1="50000" x2="90957" y2="65126"/>
                        <a14:foregroundMark x1="67819" y1="62185" x2="66755" y2="69748"/>
                        <a14:foregroundMark x1="65957" y1="73109" x2="62500" y2="7479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4700" flipH="1">
            <a:off x="3181691" y="-47357"/>
            <a:ext cx="2057432" cy="140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Doremon cau ca ( trac nghiem )\bottle-clipart-green-bottle-clipart-clipart-panda-free-clipart-images-animations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889" b="97556" l="9742" r="89861">
                        <a14:foregroundMark x1="30815" y1="2889" x2="21272" y2="50222"/>
                        <a14:foregroundMark x1="23658" y1="6444" x2="22465" y2="34444"/>
                        <a14:foregroundMark x1="25249" y1="9111" x2="23260" y2="36444"/>
                        <a14:foregroundMark x1="11730" y1="92889" x2="42346" y2="94444"/>
                        <a14:foregroundMark x1="14513" y1="47778" x2="47515" y2="48222"/>
                        <a14:foregroundMark x1="21670" y1="97333" x2="30020" y2="9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424" y="0"/>
            <a:ext cx="1210829" cy="216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5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1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665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5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5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28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177723" y="3087377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4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743865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0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9600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6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5" y="2574160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GB" sz="2400"/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HẾT GIỜ</a:t>
            </a:r>
          </a:p>
        </p:txBody>
      </p:sp>
      <p:pic>
        <p:nvPicPr>
          <p:cNvPr id="50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4744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bldLvl="0" animBg="1"/>
      <p:bldP spid="12" grpId="1" bldLvl="0" animBg="1"/>
      <p:bldP spid="15" grpId="0" bldLvl="0" animBg="1"/>
      <p:bldP spid="15" grpId="1" bldLvl="0" animBg="1"/>
      <p:bldP spid="4" grpId="0"/>
      <p:bldP spid="5" grpId="0" bldLvl="0" animBg="1"/>
      <p:bldP spid="5" grpId="1" bldLvl="0" animBg="1"/>
      <p:bldP spid="24" grpId="0" bldLvl="0" animBg="1"/>
      <p:bldP spid="24" grpId="1" bldLvl="0" animBg="1"/>
      <p:bldP spid="49" grpId="0" bldLvl="0" animBg="1"/>
      <p:bldP spid="49" grpId="1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4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6807200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>
                <a:latin typeface="Arial" panose="020B0604020202020204" pitchFamily="34" charset="0"/>
              </a:rPr>
              <a:t>B. </a:t>
            </a:r>
            <a:r>
              <a:rPr lang="en-US" altLang="en-US" sz="4400" dirty="0" err="1">
                <a:latin typeface="Arial" panose="020B0604020202020204" pitchFamily="34" charset="0"/>
              </a:rPr>
              <a:t>51</a:t>
            </a:r>
            <a:endParaRPr lang="en-US" altLang="en-US" sz="4400" dirty="0">
              <a:latin typeface="Arial" panose="020B0604020202020204" pitchFamily="34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3251200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</a:rPr>
              <a:t>A. </a:t>
            </a:r>
            <a:r>
              <a:rPr lang="en-US" altLang="en-US" sz="4000" dirty="0" err="1">
                <a:latin typeface="Arial" panose="020B0604020202020204" pitchFamily="34" charset="0"/>
              </a:rPr>
              <a:t>61</a:t>
            </a:r>
            <a:endParaRPr lang="en-US" altLang="en-US" sz="4000" dirty="0"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86867" y="4347210"/>
            <a:ext cx="242125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 + 7 =</a:t>
            </a:r>
            <a:endParaRPr lang="en-US" sz="48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9173028" y="178881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>
                <a:solidFill>
                  <a:srgbClr val="0000FF"/>
                </a:solidFill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7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>
                <a:solidFill>
                  <a:srgbClr val="0000FF"/>
                </a:solidFill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0" y="4030252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pic>
        <p:nvPicPr>
          <p:cNvPr id="5122" name="Picture 2" descr="C:\Users\ADMIN\Desktop\Doremon cau ca ( trac nghiem )\historieta-tropical-de-los-pescados-45745897 (3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6870" flipH="1">
            <a:off x="3478825" y="-64475"/>
            <a:ext cx="1813984" cy="136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Phan Thi Do Uyen\Giai cuu dai duong\alga-clipart-6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1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0350">
            <a:off x="4992655" y="-155492"/>
            <a:ext cx="1513908" cy="154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5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1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665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5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5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28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177723" y="3087377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4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743865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0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9600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6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5" y="2574160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GB" sz="2400"/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HẾT GIỜ</a:t>
            </a:r>
          </a:p>
        </p:txBody>
      </p:sp>
      <p:pic>
        <p:nvPicPr>
          <p:cNvPr id="50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4744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bldLvl="0" animBg="1"/>
      <p:bldP spid="12" grpId="1" bldLvl="0" animBg="1"/>
      <p:bldP spid="15" grpId="0" bldLvl="0" animBg="1"/>
      <p:bldP spid="15" grpId="1" bldLvl="0" animBg="1"/>
      <p:bldP spid="4" grpId="0"/>
      <p:bldP spid="5" grpId="0" bldLvl="0" animBg="1"/>
      <p:bldP spid="5" grpId="1" bldLvl="0" animBg="1"/>
      <p:bldP spid="24" grpId="0" bldLvl="0" animBg="1"/>
      <p:bldP spid="24" grpId="1" bldLvl="0" animBg="1"/>
      <p:bldP spid="49" grpId="0" bldLvl="0" animBg="1"/>
      <p:bldP spid="49" grpId="1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6" y="4216123"/>
            <a:ext cx="3188719" cy="267117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" y="1239"/>
            <a:ext cx="2100922" cy="22689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101" y="1496717"/>
            <a:ext cx="1694696" cy="21619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26163" y="1060450"/>
            <a:ext cx="924917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Bài 22: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 trừ (có nhớ) số có hai chữ số cho số có một </a:t>
            </a:r>
            <a:r>
              <a:rPr kumimoji="0" lang="en-US" sz="6000" b="1" i="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sz="6000" b="1" i="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6000" b="1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325" y="99695"/>
            <a:ext cx="2575560" cy="10744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890" y="1536065"/>
            <a:ext cx="10487660" cy="510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2295" y="405130"/>
            <a:ext cx="8983980" cy="6188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188</Words>
  <Application>Microsoft Office PowerPoint</Application>
  <PresentationFormat>Widescreen</PresentationFormat>
  <Paragraphs>64</Paragraphs>
  <Slides>13</Slides>
  <Notes>1</Notes>
  <HiddenSlides>0</HiddenSlides>
  <MMClips>5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SimSun</vt:lpstr>
      <vt:lpstr>SimSun</vt:lpstr>
      <vt:lpstr>Arial</vt:lpstr>
      <vt:lpstr>Calibri</vt:lpstr>
      <vt:lpstr>Calibri Light</vt:lpstr>
      <vt:lpstr>ITC Avant Garde Std Bk</vt:lpstr>
      <vt:lpstr>Times New Roman</vt:lpstr>
      <vt:lpstr>等线</vt:lpstr>
      <vt:lpstr>Office Theme</vt:lpstr>
      <vt:lpstr>3_Office Theme</vt:lpstr>
      <vt:lpstr>2_Office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HongHa</cp:lastModifiedBy>
  <cp:revision>8</cp:revision>
  <dcterms:created xsi:type="dcterms:W3CDTF">2021-05-17T05:01:00Z</dcterms:created>
  <dcterms:modified xsi:type="dcterms:W3CDTF">2022-06-06T16:36:44Z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