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B842-B14E-4888-B80A-7A2035257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DB9A1-BD08-44DE-A88D-24F453157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BBB30-6417-46BE-BACD-F9BFC084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0292-23DE-4928-876A-D68EC002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D289-D86A-4345-B7CC-275AB8B5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E3E-E3E5-43B6-A46C-F40EACE9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916D3-593F-4C5D-8833-0E716F60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01E4-621A-4360-B4D7-B9B05469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E67A-4CEE-403D-9558-2FAD8EDA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9668-4530-42D3-BB96-40029FA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3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17827-C768-4830-BB22-7BC5E1FF7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344F7-F09F-42C5-8663-40B13EEE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024C-46E4-448A-8858-EFBAFD1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0D5BD-0BC5-414E-8BC5-FCE5333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606D-64C8-4029-9895-EE909222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0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9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88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27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452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58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903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9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8D0F-CC39-4C60-86BC-A5C7101B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FF38-8760-4D9C-B73B-B72B3422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E9AC-5AB6-4369-8BA8-CBC464C5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2134-EE72-4B7E-A65F-1674093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C65F-00FA-4747-8B52-9AF65CB5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86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58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36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0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020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460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17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2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68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4B36-EE0B-414E-8113-7F03D41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CB0F8-3595-412B-89D7-92068749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4688-B39D-44D2-B982-3C0174AB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38E9-D8E1-40DF-BC1B-F339AB0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B42B-7FCB-4039-B697-16E76B6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734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2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09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2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09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07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4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32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2DA3-F234-4CD1-BEBC-99DC9951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D4E6-1B81-44CB-89CE-FE450F960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584E-4C52-4068-B812-4A69A6C1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750D-2625-471F-A9AF-6E7AEB1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897DA-8A61-468F-9759-D9A0D4B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CB5AB-1E59-4B89-8CD5-263CD9C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1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8ABB-9689-4EB1-8132-BDDB7BEC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3913-FCDE-4A5E-A4B4-E512C137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2E300-C682-47C5-A864-444B737B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2ADD8-497E-4F28-BCE6-9D14BE44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9C956-D64E-44FE-8E42-1FBBADA8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39CCB-09D6-4938-B6AB-C23DD0D0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66D-88F0-4E6C-B4AB-405791CC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6E29E-EA43-405E-B8BF-D760D69E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3A58-E659-4257-B0BD-54C0441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BB589-5795-4E83-8498-1B49E7A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02DD1-E071-4950-A92B-6C60DE1D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A5A6B-A0E0-4D15-B6EE-175E22A5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3D5C4-0360-4984-99B5-05DAF678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B1186-44AA-4AFA-B3A9-8C3D2EC0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E1418-1586-464D-A88B-FB759D1D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AF17-6E13-40E0-80B6-52B98E0B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2B17-AD60-4CB6-9D78-4BC4457D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6E51-3253-4DD8-BFDE-A0A92D32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84ABD-5C23-4DF5-9B1C-8CEB735E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F01F-7B6F-4937-9CE7-D1660EB0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8CCBD-A05A-40A2-893C-1B72D741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84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F73C-9589-4F37-8BC7-892A9F23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17C7E-F88A-4C83-9B4E-856D69037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99A27-860F-4ED6-A8FD-38FE3142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7DB0-014E-4BEA-9750-4F894A83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734D-13E4-4DBA-9F87-97177BB3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FF74-3199-40D4-A55A-0C7BDBBE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0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A44E5-CD6D-45F9-BED9-D14F2BFB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066B-E58A-4E88-93DA-3DAE9275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DE61-437F-4457-B8DE-420D9629E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0C8-D198-49D1-A578-22D74EE6531D}" type="datetimeFigureOut">
              <a:rPr lang="vi-VN" smtClean="0"/>
              <a:t>25/07/2023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04E65-0181-4F03-91EE-4AEB616DA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8208-AA43-4680-984C-8F00E9C3C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7C2D-BD4D-4E10-B2A9-3728136740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5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71826" y="1670922"/>
            <a:ext cx="684835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22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PHÉP TRỪ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 CÓ MỘT CHỮ SỐ (T4)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40 + 20 – 6 = ?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	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	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43 – 8 + 17 = ?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	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	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247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2023-07-24T23:36:28Z</dcterms:created>
  <dcterms:modified xsi:type="dcterms:W3CDTF">2023-07-24T23:39:34Z</dcterms:modified>
</cp:coreProperties>
</file>