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1" r:id="rId4"/>
    <p:sldId id="272" r:id="rId5"/>
    <p:sldId id="273" r:id="rId6"/>
    <p:sldId id="274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7" d="100"/>
          <a:sy n="77" d="100"/>
        </p:scale>
        <p:origin x="80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5B842-B14E-4888-B80A-7A2035257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CDB9A1-BD08-44DE-A88D-24F453157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BBB30-6417-46BE-BACD-F9BFC0849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70292-23DE-4928-876A-D68EC0027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0D289-D86A-4345-B7CC-275AB8B56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66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DEE3E-E3E5-43B6-A46C-F40EACE94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F916D3-593F-4C5D-8833-0E716F603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E01E4-621A-4360-B4D7-B9B05469F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4E67A-4CEE-403D-9558-2FAD8EDA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E9668-4530-42D3-BB96-40029FA5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733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C17827-C768-4830-BB22-7BC5E1FF7A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344F7-F09F-42C5-8663-40B13EEE1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F024C-46E4-448A-8858-EFBAFD194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0D5BD-0BC5-414E-8BC5-FCE53331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C606D-64C8-4029-9895-EE909222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7034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093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41885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56276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84528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6582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243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9037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02974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08D0F-CC39-4C60-86BC-A5C7101B2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7FF38-8760-4D9C-B73B-B72B34228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7E9AC-5AB6-4369-8BA8-CBC464C59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62134-EE72-4B7E-A65F-16740931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BC65F-00FA-4747-8B52-9AF65CB55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7860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5582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5367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309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0203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84601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237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217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656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9214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46815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24B36-EE0B-414E-8113-7F03D413D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CB0F8-3595-412B-89D7-920687496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64688-B39D-44D2-B982-3C0174AB9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838E9-D8E1-40DF-BC1B-F339AB0C5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1B42B-7FCB-4039-B697-16E76B608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9734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022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1093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028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4095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10075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249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732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F2DA3-F234-4CD1-BEBC-99DC99512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D4E6-1B81-44CB-89CE-FE450F960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1584E-4C52-4068-B812-4A69A6C1F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1750D-2625-471F-A9AF-6E7AEB1FF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897DA-8A61-468F-9759-D9A0D4B3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CB5AB-1E59-4B89-8CD5-263CD9C0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117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D8ABB-9689-4EB1-8132-BDDB7BEC3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B3913-FCDE-4A5E-A4B4-E512C1370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2E300-C682-47C5-A864-444B737B6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2ADD8-497E-4F28-BCE6-9D14BE44B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9C956-D64E-44FE-8E42-1FBBADA87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C39CCB-09D6-4938-B6AB-C23DD0D0F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FFC66D-88F0-4E6C-B4AB-405791CC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76E29E-EA43-405E-B8BF-D760D69E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015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D3A58-E659-4257-B0BD-54C04413F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2BB589-5795-4E83-8498-1B49E7AD1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B02DD1-E071-4950-A92B-6C60DE1D8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1A5A6B-A0E0-4D15-B6EE-175E22A5A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80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3D5C4-0360-4984-99B5-05DAF678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B1186-44AA-4AFA-B3A9-8C3D2EC0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E1418-1586-464D-A88B-FB759D1DE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57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3AF17-6E13-40E0-80B6-52B98E0B8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A2B17-AD60-4CB6-9D78-4BC4457D6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86E51-3253-4DD8-BFDE-A0A92D326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84ABD-5C23-4DF5-9B1C-8CEB735EC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8F01F-7B6F-4937-9CE7-D1660EB09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8CCBD-A05A-40A2-893C-1B72D741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384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7F73C-9589-4F37-8BC7-892A9F23C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617C7E-F88A-4C83-9B4E-856D69037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F99A27-860F-4ED6-A8FD-38FE31424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D7DB0-014E-4BEA-9750-4F894A834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6734D-13E4-4DBA-9F87-97177BB3D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3FF74-3199-40D4-A55A-0C7BDBBE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304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6A44E5-CD6D-45F9-BED9-D14F2BFB7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D066B-E58A-4E88-93DA-3DAE92756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EDE61-437F-4457-B8DE-420D9629E2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04E65-0181-4F03-91EE-4AEB616DA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A8208-AA43-4680-984C-8F00E9C3C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247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652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71826" y="1670922"/>
            <a:ext cx="684835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BÀI 22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PHÉP TRỪ (CÓ NHỚ)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SỐ CÓ HAI CHỮ SỐ VỚI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SỐ CÓ MỘT </a:t>
            </a:r>
            <a:r>
              <a:rPr kumimoji="0" lang="vi-VN" sz="4800" b="0" i="0" u="none" strike="noStrike" kern="1200" cap="none" spc="0" normalizeH="0" baseline="0" noProof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CHỮ SỐ (T2)</a:t>
            </a:r>
            <a:endParaRPr kumimoji="0" lang="vi-VN" sz="48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Đặt tính rồi tính.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1008615-3DDE-45ED-8FB5-004843827F00}"/>
              </a:ext>
            </a:extLst>
          </p:cNvPr>
          <p:cNvGrpSpPr/>
          <p:nvPr/>
        </p:nvGrpSpPr>
        <p:grpSpPr>
          <a:xfrm>
            <a:off x="3792293" y="533467"/>
            <a:ext cx="7415673" cy="658838"/>
            <a:chOff x="1824226" y="3918823"/>
            <a:chExt cx="7415673" cy="65883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A8C3893-4D85-4575-99E3-5E86A0E52CCD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63 – 8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6A306A-0845-4290-AFDC-471602B8B4B3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38 – 9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0BC330-29F7-42EF-B715-69523312A47A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40 – 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FAD7033-1587-4622-BB21-1338AB10E173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92 – 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B0A4854-C656-45CD-8974-02ACB0A481FD}"/>
              </a:ext>
            </a:extLst>
          </p:cNvPr>
          <p:cNvGrpSpPr/>
          <p:nvPr/>
        </p:nvGrpSpPr>
        <p:grpSpPr>
          <a:xfrm>
            <a:off x="3891840" y="1036110"/>
            <a:ext cx="837249" cy="1312215"/>
            <a:chOff x="1933616" y="4498692"/>
            <a:chExt cx="837249" cy="131221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AB2F2EB-8A08-4AA9-837F-28C23024441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8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C480A49-8319-4CEE-9A39-C8CAA0611C9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021C109-DEFC-4B1A-A740-1E9038B4E3A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AAA9156-2525-44FF-8F09-B888EEFB231C}"/>
              </a:ext>
            </a:extLst>
          </p:cNvPr>
          <p:cNvGrpSpPr/>
          <p:nvPr/>
        </p:nvGrpSpPr>
        <p:grpSpPr>
          <a:xfrm>
            <a:off x="5974681" y="1029060"/>
            <a:ext cx="837249" cy="1312215"/>
            <a:chOff x="1933616" y="4498692"/>
            <a:chExt cx="837249" cy="131221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B769E98-D30D-4891-BD39-991F41D07ED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9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AEA0BC6-B2A4-4BAC-80E2-F10E2091DD3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2D921EE-1EC9-4A54-9864-E01C375EA41C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87A8659-E57A-4702-B7C5-ACC9261384D0}"/>
              </a:ext>
            </a:extLst>
          </p:cNvPr>
          <p:cNvGrpSpPr/>
          <p:nvPr/>
        </p:nvGrpSpPr>
        <p:grpSpPr>
          <a:xfrm>
            <a:off x="8057522" y="1036110"/>
            <a:ext cx="837249" cy="1312215"/>
            <a:chOff x="1933616" y="4498692"/>
            <a:chExt cx="837249" cy="1312215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7A0EE55-03FA-4B03-A979-FEFF00A1F80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2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145F0A8-4FBA-4D56-8DCD-B8E57839A85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98EC392-679F-4AC3-9073-08E2E3C5BCBE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15CBB36-B986-4BC7-A160-B0FBFBC85CB5}"/>
              </a:ext>
            </a:extLst>
          </p:cNvPr>
          <p:cNvGrpSpPr/>
          <p:nvPr/>
        </p:nvGrpSpPr>
        <p:grpSpPr>
          <a:xfrm>
            <a:off x="10140363" y="1029060"/>
            <a:ext cx="837249" cy="1312215"/>
            <a:chOff x="1933616" y="4498692"/>
            <a:chExt cx="837249" cy="1312215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1D7DB93-702E-44E0-B1E6-F27AAC5CA80F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4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9DEA75E-17BE-4146-8A60-540422BA03A2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9A70AB3-94AF-4CBB-B389-392049CDADB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45C9D9AA-4452-4FE2-A868-69C03BB16AED}"/>
              </a:ext>
            </a:extLst>
          </p:cNvPr>
          <p:cNvSpPr txBox="1"/>
          <p:nvPr/>
        </p:nvSpPr>
        <p:spPr>
          <a:xfrm>
            <a:off x="4089170" y="237720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72ADBAA-C6AE-47F6-862B-9D9EFD0E9D7B}"/>
              </a:ext>
            </a:extLst>
          </p:cNvPr>
          <p:cNvSpPr txBox="1"/>
          <p:nvPr/>
        </p:nvSpPr>
        <p:spPr>
          <a:xfrm>
            <a:off x="6172011" y="234632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29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6DF5F63-51BB-40D4-B5BA-7ECC5DE29FFB}"/>
              </a:ext>
            </a:extLst>
          </p:cNvPr>
          <p:cNvSpPr txBox="1"/>
          <p:nvPr/>
        </p:nvSpPr>
        <p:spPr>
          <a:xfrm>
            <a:off x="8281356" y="23772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F5562BA-3867-4CFC-8F41-7CBBAE0A63C3}"/>
              </a:ext>
            </a:extLst>
          </p:cNvPr>
          <p:cNvSpPr txBox="1"/>
          <p:nvPr/>
        </p:nvSpPr>
        <p:spPr>
          <a:xfrm>
            <a:off x="10337693" y="237720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88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B478DFE-6805-4051-B36E-BB2085096E12}"/>
              </a:ext>
            </a:extLst>
          </p:cNvPr>
          <p:cNvSpPr/>
          <p:nvPr/>
        </p:nvSpPr>
        <p:spPr>
          <a:xfrm>
            <a:off x="939524" y="30745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4EF3C0D-1EAC-4AD2-9068-D720A5BD457D}"/>
              </a:ext>
            </a:extLst>
          </p:cNvPr>
          <p:cNvGrpSpPr/>
          <p:nvPr/>
        </p:nvGrpSpPr>
        <p:grpSpPr>
          <a:xfrm>
            <a:off x="1504046" y="3145159"/>
            <a:ext cx="1116312" cy="461666"/>
            <a:chOff x="1870518" y="1440653"/>
            <a:chExt cx="1116312" cy="461666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93FE4D5D-A037-42CC-A138-4DC91CD05E66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A0E652EA-14BD-46F1-BD21-49A920D0E8D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8C4F5DD-AA59-4CDC-BDD5-4FB55D9AA0A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46A03B7-B7BA-4684-AD9F-8FF161A720D9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469E3F8-C6F8-4B73-BFE9-0FDA7787942E}"/>
              </a:ext>
            </a:extLst>
          </p:cNvPr>
          <p:cNvGrpSpPr/>
          <p:nvPr/>
        </p:nvGrpSpPr>
        <p:grpSpPr>
          <a:xfrm>
            <a:off x="2779756" y="3606824"/>
            <a:ext cx="6206593" cy="2131358"/>
            <a:chOff x="2779756" y="3606824"/>
            <a:chExt cx="6206593" cy="2131358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FC279AA-00AF-4C38-A855-3D5289E49DE2}"/>
                </a:ext>
              </a:extLst>
            </p:cNvPr>
            <p:cNvSpPr txBox="1"/>
            <p:nvPr/>
          </p:nvSpPr>
          <p:spPr>
            <a:xfrm>
              <a:off x="2779756" y="3912069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a)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CEF8EA6-801A-4893-905E-581C035DC645}"/>
                </a:ext>
              </a:extLst>
            </p:cNvPr>
            <p:cNvSpPr/>
            <p:nvPr/>
          </p:nvSpPr>
          <p:spPr>
            <a:xfrm>
              <a:off x="3603912" y="3758343"/>
              <a:ext cx="758382" cy="758382"/>
            </a:xfrm>
            <a:prstGeom prst="roundRect">
              <a:avLst/>
            </a:prstGeom>
            <a:solidFill>
              <a:srgbClr val="CAE8F8"/>
            </a:solidFill>
            <a:ln>
              <a:solidFill>
                <a:srgbClr val="CAE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56</a:t>
              </a: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332B1FF-8B95-4636-A2C4-095B5A55DFEC}"/>
                </a:ext>
              </a:extLst>
            </p:cNvPr>
            <p:cNvSpPr/>
            <p:nvPr/>
          </p:nvSpPr>
          <p:spPr>
            <a:xfrm>
              <a:off x="5915308" y="3758339"/>
              <a:ext cx="879718" cy="758382"/>
            </a:xfrm>
            <a:prstGeom prst="triangle">
              <a:avLst/>
            </a:prstGeom>
            <a:solidFill>
              <a:srgbClr val="FFD863"/>
            </a:solidFill>
            <a:ln>
              <a:solidFill>
                <a:srgbClr val="FFD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345B65A-B062-4823-8D10-9533081A6F0E}"/>
                </a:ext>
              </a:extLst>
            </p:cNvPr>
            <p:cNvSpPr/>
            <p:nvPr/>
          </p:nvSpPr>
          <p:spPr>
            <a:xfrm>
              <a:off x="8240363" y="3758339"/>
              <a:ext cx="745986" cy="758382"/>
            </a:xfrm>
            <a:prstGeom prst="ellipse">
              <a:avLst/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AEDA618-6EF5-453D-9376-BA161C85ADB2}"/>
                </a:ext>
              </a:extLst>
            </p:cNvPr>
            <p:cNvCxnSpPr>
              <a:stCxn id="3" idx="3"/>
              <a:endCxn id="6" idx="1"/>
            </p:cNvCxnSpPr>
            <p:nvPr/>
          </p:nvCxnSpPr>
          <p:spPr>
            <a:xfrm flipV="1">
              <a:off x="4362294" y="4137530"/>
              <a:ext cx="1772944" cy="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375F103-9E1E-40DA-8185-2964362761F1}"/>
                </a:ext>
              </a:extLst>
            </p:cNvPr>
            <p:cNvCxnSpPr>
              <a:stCxn id="6" idx="5"/>
              <a:endCxn id="7" idx="2"/>
            </p:cNvCxnSpPr>
            <p:nvPr/>
          </p:nvCxnSpPr>
          <p:spPr>
            <a:xfrm>
              <a:off x="6575097" y="4137530"/>
              <a:ext cx="166526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0630108-7963-47FF-9370-6D634BFD3195}"/>
                </a:ext>
              </a:extLst>
            </p:cNvPr>
            <p:cNvSpPr txBox="1"/>
            <p:nvPr/>
          </p:nvSpPr>
          <p:spPr>
            <a:xfrm>
              <a:off x="4780463" y="3606824"/>
              <a:ext cx="6944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+ 4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E5CCE9F-EAD8-49E9-9AD1-33E15B0D031D}"/>
                </a:ext>
              </a:extLst>
            </p:cNvPr>
            <p:cNvSpPr txBox="1"/>
            <p:nvPr/>
          </p:nvSpPr>
          <p:spPr>
            <a:xfrm>
              <a:off x="7039689" y="3606824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 5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6751FDC-297B-482B-89D4-11E8D355743D}"/>
                </a:ext>
              </a:extLst>
            </p:cNvPr>
            <p:cNvSpPr txBox="1"/>
            <p:nvPr/>
          </p:nvSpPr>
          <p:spPr>
            <a:xfrm>
              <a:off x="2779756" y="5154910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b)</a:t>
              </a:r>
            </a:p>
          </p:txBody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4976C462-135B-4C4D-B9A9-334101732397}"/>
                </a:ext>
              </a:extLst>
            </p:cNvPr>
            <p:cNvSpPr/>
            <p:nvPr/>
          </p:nvSpPr>
          <p:spPr>
            <a:xfrm>
              <a:off x="3482576" y="4979800"/>
              <a:ext cx="879718" cy="758382"/>
            </a:xfrm>
            <a:prstGeom prst="triangle">
              <a:avLst/>
            </a:prstGeom>
            <a:solidFill>
              <a:srgbClr val="D2C3E0"/>
            </a:solidFill>
            <a:ln>
              <a:solidFill>
                <a:srgbClr val="D2C3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7E0A540A-7446-4533-93A1-11C2CD4DF4C7}"/>
                </a:ext>
              </a:extLst>
            </p:cNvPr>
            <p:cNvSpPr/>
            <p:nvPr/>
          </p:nvSpPr>
          <p:spPr>
            <a:xfrm>
              <a:off x="5975976" y="4979800"/>
              <a:ext cx="758382" cy="758382"/>
            </a:xfrm>
            <a:prstGeom prst="roundRect">
              <a:avLst/>
            </a:prstGeom>
            <a:solidFill>
              <a:srgbClr val="D8E8BA"/>
            </a:solidFill>
            <a:ln>
              <a:solidFill>
                <a:srgbClr val="D8E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120E85E-0B9A-44AB-A4DC-A7887E44EF50}"/>
                </a:ext>
              </a:extLst>
            </p:cNvPr>
            <p:cNvSpPr/>
            <p:nvPr/>
          </p:nvSpPr>
          <p:spPr>
            <a:xfrm>
              <a:off x="8240363" y="4979800"/>
              <a:ext cx="745986" cy="758382"/>
            </a:xfrm>
            <a:prstGeom prst="ellipse">
              <a:avLst/>
            </a:prstGeom>
            <a:solidFill>
              <a:srgbClr val="FDC57B"/>
            </a:solidFill>
            <a:ln>
              <a:solidFill>
                <a:srgbClr val="FDC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D950E69-4064-4AF6-A117-EF22209E21A8}"/>
                </a:ext>
              </a:extLst>
            </p:cNvPr>
            <p:cNvCxnSpPr>
              <a:stCxn id="90" idx="5"/>
              <a:endCxn id="91" idx="1"/>
            </p:cNvCxnSpPr>
            <p:nvPr/>
          </p:nvCxnSpPr>
          <p:spPr>
            <a:xfrm>
              <a:off x="4142365" y="5358991"/>
              <a:ext cx="18336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03061B5-C994-453D-B7E6-C70152F4E369}"/>
                </a:ext>
              </a:extLst>
            </p:cNvPr>
            <p:cNvCxnSpPr>
              <a:stCxn id="91" idx="3"/>
              <a:endCxn id="92" idx="2"/>
            </p:cNvCxnSpPr>
            <p:nvPr/>
          </p:nvCxnSpPr>
          <p:spPr>
            <a:xfrm>
              <a:off x="6734358" y="5358991"/>
              <a:ext cx="150600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FE4159-16B3-4822-8F32-663C87526E79}"/>
                </a:ext>
              </a:extLst>
            </p:cNvPr>
            <p:cNvSpPr txBox="1"/>
            <p:nvPr/>
          </p:nvSpPr>
          <p:spPr>
            <a:xfrm>
              <a:off x="3629726" y="521496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35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6D6BE51-BEAD-4042-954E-500E136B15FD}"/>
                </a:ext>
              </a:extLst>
            </p:cNvPr>
            <p:cNvSpPr txBox="1"/>
            <p:nvPr/>
          </p:nvSpPr>
          <p:spPr>
            <a:xfrm>
              <a:off x="4785271" y="4862522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 8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8EB81EB-F866-4EA8-8EE7-D7E7955B70C7}"/>
                </a:ext>
              </a:extLst>
            </p:cNvPr>
            <p:cNvSpPr txBox="1"/>
            <p:nvPr/>
          </p:nvSpPr>
          <p:spPr>
            <a:xfrm>
              <a:off x="7030071" y="4863999"/>
              <a:ext cx="894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+ 38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3384B86-BAD9-4BF5-95E0-9C03A347589F}"/>
              </a:ext>
            </a:extLst>
          </p:cNvPr>
          <p:cNvGrpSpPr/>
          <p:nvPr/>
        </p:nvGrpSpPr>
        <p:grpSpPr>
          <a:xfrm>
            <a:off x="5913942" y="3756943"/>
            <a:ext cx="879718" cy="810328"/>
            <a:chOff x="6067708" y="3910739"/>
            <a:chExt cx="879718" cy="810328"/>
          </a:xfrm>
        </p:grpSpPr>
        <p:sp>
          <p:nvSpPr>
            <p:cNvPr id="106" name="Isosceles Triangle 105">
              <a:extLst>
                <a:ext uri="{FF2B5EF4-FFF2-40B4-BE49-F238E27FC236}">
                  <a16:creationId xmlns:a16="http://schemas.microsoft.com/office/drawing/2014/main" id="{ED9E8218-5C4B-4AA7-B033-CCC45F49AC0C}"/>
                </a:ext>
              </a:extLst>
            </p:cNvPr>
            <p:cNvSpPr/>
            <p:nvPr/>
          </p:nvSpPr>
          <p:spPr>
            <a:xfrm>
              <a:off x="6067708" y="3910739"/>
              <a:ext cx="879718" cy="758382"/>
            </a:xfrm>
            <a:prstGeom prst="triangle">
              <a:avLst/>
            </a:prstGeom>
            <a:solidFill>
              <a:srgbClr val="FFD863"/>
            </a:solidFill>
            <a:ln>
              <a:solidFill>
                <a:srgbClr val="FFD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5AEB2CF-3863-4D82-BC5F-B768D6599796}"/>
                </a:ext>
              </a:extLst>
            </p:cNvPr>
            <p:cNvSpPr txBox="1"/>
            <p:nvPr/>
          </p:nvSpPr>
          <p:spPr>
            <a:xfrm>
              <a:off x="6214858" y="4197847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9B929C-E423-4F5C-9AED-FC47F96AACC1}"/>
              </a:ext>
            </a:extLst>
          </p:cNvPr>
          <p:cNvGrpSpPr/>
          <p:nvPr/>
        </p:nvGrpSpPr>
        <p:grpSpPr>
          <a:xfrm>
            <a:off x="8240363" y="3758339"/>
            <a:ext cx="745986" cy="758382"/>
            <a:chOff x="8392763" y="3910739"/>
            <a:chExt cx="745986" cy="758382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3259811-8B05-44F3-91B7-62CEEB5E2595}"/>
                </a:ext>
              </a:extLst>
            </p:cNvPr>
            <p:cNvSpPr/>
            <p:nvPr/>
          </p:nvSpPr>
          <p:spPr>
            <a:xfrm>
              <a:off x="8392763" y="3910739"/>
              <a:ext cx="745986" cy="758382"/>
            </a:xfrm>
            <a:prstGeom prst="ellipse">
              <a:avLst/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495B32E-34FA-48D1-A63C-EF9F719A2330}"/>
                </a:ext>
              </a:extLst>
            </p:cNvPr>
            <p:cNvSpPr txBox="1"/>
            <p:nvPr/>
          </p:nvSpPr>
          <p:spPr>
            <a:xfrm>
              <a:off x="8473047" y="4056333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55</a:t>
              </a:r>
            </a:p>
          </p:txBody>
        </p:sp>
      </p:grp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19DBFD3F-6EA7-4010-A4C3-DD1BE81D145B}"/>
              </a:ext>
            </a:extLst>
          </p:cNvPr>
          <p:cNvSpPr/>
          <p:nvPr/>
        </p:nvSpPr>
        <p:spPr>
          <a:xfrm>
            <a:off x="5975976" y="4981821"/>
            <a:ext cx="758382" cy="758382"/>
          </a:xfrm>
          <a:prstGeom prst="roundRect">
            <a:avLst/>
          </a:prstGeom>
          <a:solidFill>
            <a:srgbClr val="D8E8BA"/>
          </a:solidFill>
          <a:ln>
            <a:solidFill>
              <a:srgbClr val="D8E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69236F6-405F-4B6A-A2A4-12848F6F34A4}"/>
              </a:ext>
            </a:extLst>
          </p:cNvPr>
          <p:cNvGrpSpPr/>
          <p:nvPr/>
        </p:nvGrpSpPr>
        <p:grpSpPr>
          <a:xfrm>
            <a:off x="8228322" y="4979800"/>
            <a:ext cx="745986" cy="758382"/>
            <a:chOff x="8392763" y="3910739"/>
            <a:chExt cx="745986" cy="758382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2DE537F-92C2-4F17-8AB3-0011366039A2}"/>
                </a:ext>
              </a:extLst>
            </p:cNvPr>
            <p:cNvSpPr/>
            <p:nvPr/>
          </p:nvSpPr>
          <p:spPr>
            <a:xfrm>
              <a:off x="8392763" y="3910739"/>
              <a:ext cx="745986" cy="758382"/>
            </a:xfrm>
            <a:prstGeom prst="ellipse">
              <a:avLst/>
            </a:prstGeom>
            <a:solidFill>
              <a:srgbClr val="FDC57B"/>
            </a:solidFill>
            <a:ln>
              <a:solidFill>
                <a:srgbClr val="FDC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AFA6FB5-78EB-4B9C-82EB-062E76B01416}"/>
                </a:ext>
              </a:extLst>
            </p:cNvPr>
            <p:cNvSpPr txBox="1"/>
            <p:nvPr/>
          </p:nvSpPr>
          <p:spPr>
            <a:xfrm>
              <a:off x="8473047" y="4056333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7" grpId="0"/>
      <p:bldP spid="78" grpId="0"/>
      <p:bldP spid="79" grpId="0"/>
      <p:bldP spid="80" grpId="0"/>
      <p:bldP spid="81" grpId="0" animBg="1"/>
      <p:bldP spid="1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5568C4-01D6-4A4E-80A0-14BA77FCBE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0362" y="225512"/>
            <a:ext cx="4488029" cy="362006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38250" y="1293547"/>
            <a:ext cx="4544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 mèo nấp sau cánh cửa ghi phép tính có kết quả lớn nhất. Hỏi con mèo nấp sau cánh cửa nào?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26" name="Picture 2" descr="Grey Cat Cartoon HD Stock Images | Shutterstock">
            <a:extLst>
              <a:ext uri="{FF2B5EF4-FFF2-40B4-BE49-F238E27FC236}">
                <a16:creationId xmlns:a16="http://schemas.microsoft.com/office/drawing/2014/main" id="{F0A18F0D-5D58-4F71-B944-558E0BB20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2"/>
          <a:stretch/>
        </p:blipFill>
        <p:spPr bwMode="auto">
          <a:xfrm>
            <a:off x="9077759" y="2768523"/>
            <a:ext cx="875648" cy="74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538C5DC-14A0-4426-9F79-0E065291E44B}"/>
              </a:ext>
            </a:extLst>
          </p:cNvPr>
          <p:cNvGrpSpPr/>
          <p:nvPr/>
        </p:nvGrpSpPr>
        <p:grpSpPr>
          <a:xfrm>
            <a:off x="6873141" y="1523797"/>
            <a:ext cx="807151" cy="662828"/>
            <a:chOff x="1750173" y="2926500"/>
            <a:chExt cx="807151" cy="6628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42849A0-36C9-4CA3-A9DF-D67101BE840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BDED4D-D29A-447D-8CBE-2F30E81FB9F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33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780934-0EE5-4660-A10C-1E89454009CE}"/>
              </a:ext>
            </a:extLst>
          </p:cNvPr>
          <p:cNvGrpSpPr/>
          <p:nvPr/>
        </p:nvGrpSpPr>
        <p:grpSpPr>
          <a:xfrm>
            <a:off x="9306505" y="1523797"/>
            <a:ext cx="807151" cy="662828"/>
            <a:chOff x="1750173" y="2926500"/>
            <a:chExt cx="807151" cy="66282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97D7B06-B619-40F9-92F8-67F84E1ECAA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3EA96B-DCAF-432A-B2FD-248192E2D6E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44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71D18A-CB3B-442A-8E6F-1F3B8F549DEF}"/>
              </a:ext>
            </a:extLst>
          </p:cNvPr>
          <p:cNvGrpSpPr/>
          <p:nvPr/>
        </p:nvGrpSpPr>
        <p:grpSpPr>
          <a:xfrm>
            <a:off x="7984852" y="3110155"/>
            <a:ext cx="807151" cy="662828"/>
            <a:chOff x="1750173" y="2926500"/>
            <a:chExt cx="807151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7BD3525-E804-4D3B-ACFE-97488A2F04B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952112-64D1-4A62-B76F-62D8DC28B74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A17B01B2-7AA0-4F4F-B83D-D4CE21CB16A3}"/>
              </a:ext>
            </a:extLst>
          </p:cNvPr>
          <p:cNvSpPr/>
          <p:nvPr/>
        </p:nvSpPr>
        <p:spPr>
          <a:xfrm>
            <a:off x="820359" y="348881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6FB1F2-962C-4B95-9C9F-BAAE538824B0}"/>
              </a:ext>
            </a:extLst>
          </p:cNvPr>
          <p:cNvSpPr txBox="1"/>
          <p:nvPr/>
        </p:nvSpPr>
        <p:spPr>
          <a:xfrm>
            <a:off x="1257680" y="3488818"/>
            <a:ext cx="4567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 ô tô đang che ba số là 10, 20 và 40.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 mỗi ô tô đang che số nào?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0B96E-6046-4CA7-A489-5B92D14521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7395" y="3997432"/>
            <a:ext cx="5722067" cy="214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46178C9-1C5C-49BF-9BE0-18871F075B44}"/>
              </a:ext>
            </a:extLst>
          </p:cNvPr>
          <p:cNvGrpSpPr/>
          <p:nvPr/>
        </p:nvGrpSpPr>
        <p:grpSpPr>
          <a:xfrm>
            <a:off x="8980232" y="4434098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2B045C1-703A-4878-9CCF-F71227FAB9B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17FD56-D795-4D44-99B7-238D221DB0D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89C1637-50D5-4FCA-A652-9476FA0CB0FA}"/>
              </a:ext>
            </a:extLst>
          </p:cNvPr>
          <p:cNvGrpSpPr/>
          <p:nvPr/>
        </p:nvGrpSpPr>
        <p:grpSpPr>
          <a:xfrm>
            <a:off x="6250218" y="5482276"/>
            <a:ext cx="807151" cy="662828"/>
            <a:chOff x="1750173" y="2926500"/>
            <a:chExt cx="807151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E353BD1-BA93-4F9D-9200-6F837BCD8F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D248130-FEA2-4C18-A536-7B7CC2D0C2A2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BDA1DFE-24D3-4911-94D1-4F064802A1B3}"/>
              </a:ext>
            </a:extLst>
          </p:cNvPr>
          <p:cNvGrpSpPr/>
          <p:nvPr/>
        </p:nvGrpSpPr>
        <p:grpSpPr>
          <a:xfrm>
            <a:off x="9077759" y="5479022"/>
            <a:ext cx="807151" cy="662828"/>
            <a:chOff x="1750173" y="2926500"/>
            <a:chExt cx="807151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1E1425B-D977-4081-8154-69261F1B54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2CCB9B8-D90B-4B38-8380-E70B1AA2778B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841375" y="15135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1278697" y="1513513"/>
            <a:ext cx="4957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 cân nặng 23kg. Mi nhẹ hơn Mai 5kg. Hỏi Mi cân nặng bao nhiêu ki-lô-gam?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FC77BC-C0D5-4700-BDD1-4E7FCA4764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0519" y="1223927"/>
            <a:ext cx="5162550" cy="443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229922-96DF-403D-91F7-AF7DB597122C}"/>
              </a:ext>
            </a:extLst>
          </p:cNvPr>
          <p:cNvSpPr txBox="1"/>
          <p:nvPr/>
        </p:nvSpPr>
        <p:spPr>
          <a:xfrm>
            <a:off x="2577936" y="2920032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 giải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F2B01E-F3A5-43CD-BC80-E773F03799B0}"/>
              </a:ext>
            </a:extLst>
          </p:cNvPr>
          <p:cNvSpPr txBox="1"/>
          <p:nvPr/>
        </p:nvSpPr>
        <p:spPr>
          <a:xfrm>
            <a:off x="841375" y="3443252"/>
            <a:ext cx="4957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 cân nặng số ki-lô-gam là: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40E4E7-283D-48EE-9A3A-237AA17DEC21}"/>
              </a:ext>
            </a:extLst>
          </p:cNvPr>
          <p:cNvSpPr txBox="1"/>
          <p:nvPr/>
        </p:nvSpPr>
        <p:spPr>
          <a:xfrm>
            <a:off x="935691" y="396647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23 – 5 = 18 (kg)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FDCF71-8349-43CD-AFEF-6E1CD1A26102}"/>
              </a:ext>
            </a:extLst>
          </p:cNvPr>
          <p:cNvSpPr txBox="1"/>
          <p:nvPr/>
        </p:nvSpPr>
        <p:spPr>
          <a:xfrm>
            <a:off x="2706905" y="4409947"/>
            <a:ext cx="279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 số: 18kg.</a:t>
            </a:r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Widescreen</PresentationFormat>
  <Paragraphs>70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</cp:revision>
  <dcterms:created xsi:type="dcterms:W3CDTF">2023-07-24T23:36:28Z</dcterms:created>
  <dcterms:modified xsi:type="dcterms:W3CDTF">2023-07-24T23:37:23Z</dcterms:modified>
</cp:coreProperties>
</file>