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59" r:id="rId4"/>
    <p:sldId id="260" r:id="rId5"/>
    <p:sldId id="257" r:id="rId6"/>
    <p:sldId id="265" r:id="rId7"/>
    <p:sldId id="261" r:id="rId8"/>
    <p:sldId id="258" r:id="rId9"/>
    <p:sldId id="262" r:id="rId10"/>
    <p:sldId id="266" r:id="rId11"/>
    <p:sldId id="263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309</Words>
  <Application>Microsoft Office PowerPoint</Application>
  <PresentationFormat>Widescreen</PresentationFormat>
  <Paragraphs>29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tran thao</cp:lastModifiedBy>
  <cp:revision>5</cp:revision>
  <dcterms:created xsi:type="dcterms:W3CDTF">2021-06-03T09:12:28Z</dcterms:created>
  <dcterms:modified xsi:type="dcterms:W3CDTF">2021-06-11T08:31:56Z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