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5"/>
  </p:notesMasterIdLst>
  <p:sldIdLst>
    <p:sldId id="262" r:id="rId6"/>
    <p:sldId id="281" r:id="rId7"/>
    <p:sldId id="296" r:id="rId8"/>
    <p:sldId id="297" r:id="rId9"/>
    <p:sldId id="298" r:id="rId10"/>
    <p:sldId id="299" r:id="rId11"/>
    <p:sldId id="300" r:id="rId12"/>
    <p:sldId id="301" r:id="rId13"/>
    <p:sldId id="263" r:id="rId14"/>
    <p:sldId id="265" r:id="rId15"/>
    <p:sldId id="266" r:id="rId16"/>
    <p:sldId id="288" r:id="rId17"/>
    <p:sldId id="289" r:id="rId18"/>
    <p:sldId id="290" r:id="rId19"/>
    <p:sldId id="291" r:id="rId20"/>
    <p:sldId id="269" r:id="rId21"/>
    <p:sldId id="295" r:id="rId22"/>
    <p:sldId id="272" r:id="rId23"/>
    <p:sldId id="292" r:id="rId24"/>
    <p:sldId id="271" r:id="rId25"/>
    <p:sldId id="273" r:id="rId26"/>
    <p:sldId id="274" r:id="rId27"/>
    <p:sldId id="275" r:id="rId28"/>
    <p:sldId id="278" r:id="rId29"/>
    <p:sldId id="276" r:id="rId30"/>
    <p:sldId id="293" r:id="rId31"/>
    <p:sldId id="279" r:id="rId32"/>
    <p:sldId id="294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1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7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63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3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4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17" Type="http://schemas.openxmlformats.org/officeDocument/2006/relationships/slide" Target="slide7.xml"/><Relationship Id="rId2" Type="http://schemas.openxmlformats.org/officeDocument/2006/relationships/image" Target="../media/image22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GIF"/><Relationship Id="rId11" Type="http://schemas.microsoft.com/office/2007/relationships/hdphoto" Target="../media/hdphoto3.wdp"/><Relationship Id="rId5" Type="http://schemas.openxmlformats.org/officeDocument/2006/relationships/image" Target="../media/image25.GIF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19" Type="http://schemas.openxmlformats.org/officeDocument/2006/relationships/slide" Target="slide9.xml"/><Relationship Id="rId4" Type="http://schemas.openxmlformats.org/officeDocument/2006/relationships/image" Target="../media/image24.GIF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4.xml"/><Relationship Id="rId5" Type="http://schemas.microsoft.com/office/2007/relationships/hdphoto" Target="../media/hdphoto6.wdp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299288"/>
            <a:ext cx="5295265" cy="12877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9: Giữ vệ sinh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3210" y="132080"/>
            <a:ext cx="11813540" cy="97174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54015" y="1494155"/>
            <a:ext cx="6209665" cy="4408914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283210" y="1208405"/>
            <a:ext cx="4822190" cy="5230495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comb/>
      </p:transition>
    </mc:Choice>
    <mc:Fallback xmlns="">
      <p:transition spd="slow" advClick="0" advTm="3713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09711" y="2355410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hám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791210" y="534035"/>
            <a:ext cx="10680700" cy="882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54325" y="1776730"/>
            <a:ext cx="7493000" cy="423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0450" y="1217295"/>
            <a:ext cx="7987665" cy="4229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5155" y="1477645"/>
            <a:ext cx="5768975" cy="3167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20" y="1183640"/>
            <a:ext cx="4853940" cy="4274820"/>
          </a:xfrm>
          <a:prstGeom prst="rect">
            <a:avLst/>
          </a:prstGeom>
        </p:spPr>
      </p:pic>
      <p:pic>
        <p:nvPicPr>
          <p:cNvPr id="9" name="Content Placeholder 8" descr="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032760" y="4817110"/>
            <a:ext cx="913130" cy="883285"/>
          </a:xfrm>
          <a:prstGeom prst="rect">
            <a:avLst/>
          </a:prstGeom>
        </p:spPr>
      </p:pic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225" y="5458460"/>
            <a:ext cx="913130" cy="883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71611" y="2355410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3665" y="257176"/>
            <a:ext cx="11963400" cy="1141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301329"/>
              </p:ext>
            </p:extLst>
          </p:nvPr>
        </p:nvGraphicFramePr>
        <p:xfrm>
          <a:off x="381000" y="1825625"/>
          <a:ext cx="11428730" cy="473964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573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Nên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Không nên làm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51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ipe/>
      </p:transition>
    </mc:Choice>
    <mc:Fallback xmlns="">
      <p:transition spd="slow" advClick="0" advTm="371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Tổng</a:t>
              </a:r>
              <a:r>
                <a:rPr lang="en-US" altLang="zh-CN" sz="54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kết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6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250611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74346" y="1912886"/>
            <a:ext cx="352299" cy="5802531"/>
          </a:xfrm>
          <a:prstGeom prst="rect">
            <a:avLst/>
          </a:prstGeom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35225" y="1826895"/>
            <a:ext cx="7493000" cy="316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353050"/>
            <a:ext cx="12192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0" y="-269874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494472" y="3309936"/>
            <a:ext cx="897826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VD: Con đã tham gia trồng cây xanh và dọn dẹp vệ sinh bồn hoa để giúp cho trường có nhiều bóng mát và xanh sạch đẹp hơn.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89822" y="1886585"/>
            <a:ext cx="8082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với người thân về việc tham gia vệ sinh trường học của em.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87375" y="304165"/>
            <a:ext cx="1048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tham gia một buổi vệ sinh ở sân trường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71625" y="1299845"/>
            <a:ext cx="8647430" cy="47110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92734" y="648652"/>
            <a:ext cx="25228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Phân công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16300" y="231775"/>
            <a:ext cx="7432675" cy="1766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13609" y="2513330"/>
            <a:ext cx="8122981" cy="4030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split orient="vert" dir="in"/>
      </p:transition>
    </mc:Choice>
    <mc:Fallback xmlns="">
      <p:transition spd="slow" advClick="0" advTm="3713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265" y="143510"/>
            <a:ext cx="9525000" cy="288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80" y="2960370"/>
            <a:ext cx="6073140" cy="3649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8315" y="1137920"/>
            <a:ext cx="8478520" cy="50412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6880" y="126365"/>
            <a:ext cx="2334895" cy="7912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0276" y="735330"/>
            <a:ext cx="8401050" cy="5010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7088" y="4456942"/>
            <a:ext cx="5252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164417" y="48189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55036" y="4697692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232383" y="488329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sp>
        <p:nvSpPr>
          <p:cNvPr id="39" name="8-Point Star 38">
            <a:hlinkClick r:id="rId15" action="ppaction://hlinksldjump"/>
          </p:cNvPr>
          <p:cNvSpPr/>
          <p:nvPr/>
        </p:nvSpPr>
        <p:spPr>
          <a:xfrm>
            <a:off x="1150326" y="22040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0" name="8-Point Star 39">
            <a:hlinkClick r:id="rId16" action="ppaction://hlinksldjump"/>
          </p:cNvPr>
          <p:cNvSpPr/>
          <p:nvPr/>
        </p:nvSpPr>
        <p:spPr>
          <a:xfrm>
            <a:off x="3340322" y="172623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1" name="8-Point Star 40">
            <a:hlinkClick r:id="rId17" action="ppaction://hlinksldjump"/>
          </p:cNvPr>
          <p:cNvSpPr/>
          <p:nvPr/>
        </p:nvSpPr>
        <p:spPr>
          <a:xfrm>
            <a:off x="6958062" y="105388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2" name="8-Point Star 41">
            <a:hlinkClick r:id="rId18" action="ppaction://hlinksldjump"/>
          </p:cNvPr>
          <p:cNvSpPr/>
          <p:nvPr/>
        </p:nvSpPr>
        <p:spPr>
          <a:xfrm>
            <a:off x="10388005" y="158148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" name="Mũi tên: Xuống 1">
            <a:hlinkClick r:id="rId19" action="ppaction://hlinksldjump"/>
            <a:extLst>
              <a:ext uri="{FF2B5EF4-FFF2-40B4-BE49-F238E27FC236}">
                <a16:creationId xmlns:a16="http://schemas.microsoft.com/office/drawing/2014/main" id="{7F86F6CC-523F-41EB-B17B-E666E9A470AE}"/>
              </a:ext>
            </a:extLst>
          </p:cNvPr>
          <p:cNvSpPr/>
          <p:nvPr/>
        </p:nvSpPr>
        <p:spPr>
          <a:xfrm rot="16200000">
            <a:off x="11698811" y="6412042"/>
            <a:ext cx="554636" cy="3372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847139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 vải nhỏ có hai quai,</a:t>
            </a:r>
          </a:p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đường bụi đeo ngay cho mình - Là gì?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trang/băng khẩu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65551" y="896034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 nước ở nhà vệ sinh là hành vi an toàn hay không an toàn?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84517" y="4646204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an toàn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43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2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86364" y="991284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nên làm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2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57789" y="1124585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ý vào bể bơi là hành động nên làm hay không nên làm?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425</Words>
  <Application>Microsoft Office PowerPoint</Application>
  <PresentationFormat>Widescreen</PresentationFormat>
  <Paragraphs>58</Paragraphs>
  <Slides>29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宋体</vt:lpstr>
      <vt:lpstr>宋体</vt:lpstr>
      <vt:lpstr>Arial</vt:lpstr>
      <vt:lpstr>Arial Rounded MT Bold</vt:lpstr>
      <vt:lpstr>Calibri</vt:lpstr>
      <vt:lpstr>Calibri Light</vt:lpstr>
      <vt:lpstr>Microsoft YaHei</vt:lpstr>
      <vt:lpstr>Times New Roman</vt:lpstr>
      <vt:lpstr>字魂59号-创粗黑</vt:lpstr>
      <vt:lpstr>2_Office Theme</vt:lpstr>
      <vt:lpstr>Office 主题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Trang Lê</cp:lastModifiedBy>
  <cp:revision>7</cp:revision>
  <dcterms:created xsi:type="dcterms:W3CDTF">2021-06-03T08:15:20Z</dcterms:created>
  <dcterms:modified xsi:type="dcterms:W3CDTF">2021-08-26T12:27:00Z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