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6" r:id="rId2"/>
    <p:sldMasterId id="2147483688" r:id="rId3"/>
    <p:sldMasterId id="2147483700" r:id="rId4"/>
  </p:sldMasterIdLst>
  <p:notesMasterIdLst>
    <p:notesMasterId r:id="rId18"/>
  </p:notesMasterIdLst>
  <p:sldIdLst>
    <p:sldId id="300" r:id="rId5"/>
    <p:sldId id="302" r:id="rId6"/>
    <p:sldId id="287" r:id="rId7"/>
    <p:sldId id="303" r:id="rId8"/>
    <p:sldId id="289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43" d="100"/>
          <a:sy n="43" d="100"/>
        </p:scale>
        <p:origin x="7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1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330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147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1227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90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05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35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6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507267" y="840200"/>
            <a:ext cx="5177600" cy="517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240467" y="304800"/>
            <a:ext cx="1850800" cy="18508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877667" y="6214433"/>
            <a:ext cx="807200" cy="807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3608867" y="5163505"/>
            <a:ext cx="1463600" cy="14636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775592" y="1028361"/>
            <a:ext cx="1032800" cy="1032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8684868" y="2155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27301" y="4816059"/>
            <a:ext cx="449200" cy="449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149979" y="2226844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91281" y="1784923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8218652" y="58327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3067482" y="13202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2"/>
          <p:cNvGrpSpPr/>
          <p:nvPr/>
        </p:nvGrpSpPr>
        <p:grpSpPr>
          <a:xfrm>
            <a:off x="4001434" y="5576165"/>
            <a:ext cx="678468" cy="638281"/>
            <a:chOff x="5972700" y="2330200"/>
            <a:chExt cx="411625" cy="387275"/>
          </a:xfrm>
        </p:grpSpPr>
        <p:sp>
          <p:nvSpPr>
            <p:cNvPr id="22" name="Google Shape;22;p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15691" y="675413"/>
            <a:ext cx="699967" cy="1109527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3676333" y="1281800"/>
            <a:ext cx="4839200" cy="42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676329" y="114929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4679904" y="6343113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7326468" y="5832703"/>
            <a:ext cx="551200" cy="551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8759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algn="ctr"/>
            <a:fld id="{00000000-1234-1234-1234-123412341234}" type="slidenum">
              <a:rPr lang="en-GB" smtClean="0"/>
              <a:pPr algn="ctr"/>
              <a:t>‹#›</a:t>
            </a:fld>
            <a:endParaRPr lang="en-GB"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596816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GIF"/><Relationship Id="rId18" Type="http://schemas.openxmlformats.org/officeDocument/2006/relationships/slide" Target="slide8.xml"/><Relationship Id="rId3" Type="http://schemas.openxmlformats.org/officeDocument/2006/relationships/audio" Target="../media/audio1.wav"/><Relationship Id="rId21" Type="http://schemas.openxmlformats.org/officeDocument/2006/relationships/image" Target="../media/image36.png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slide" Target="slide7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10" Type="http://schemas.openxmlformats.org/officeDocument/2006/relationships/image" Target="../media/image28.GIF"/><Relationship Id="rId19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0"/>
            <a:ext cx="12187592" cy="6855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312" y="4510776"/>
            <a:ext cx="3169484" cy="243483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313" y="-176460"/>
            <a:ext cx="3255175" cy="26555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41" y="3731567"/>
            <a:ext cx="2604555" cy="32361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7145" y="-14209"/>
            <a:ext cx="3595326" cy="233103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575" y="3294774"/>
            <a:ext cx="4741759" cy="411333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42E1DD1B-5A3D-42B3-97B3-65F110F08B0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579">
            <a:off x="6835539" y="1091802"/>
            <a:ext cx="1710704" cy="15586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E97DA6E-C76C-4444-9D78-563DB902B77F}"/>
              </a:ext>
            </a:extLst>
          </p:cNvPr>
          <p:cNvSpPr txBox="1"/>
          <p:nvPr/>
        </p:nvSpPr>
        <p:spPr>
          <a:xfrm>
            <a:off x="2661516" y="797365"/>
            <a:ext cx="6380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Ngọc Thụy</a:t>
            </a:r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E97DA6E-C76C-4444-9D78-563DB902B77F}"/>
              </a:ext>
            </a:extLst>
          </p:cNvPr>
          <p:cNvSpPr txBox="1"/>
          <p:nvPr/>
        </p:nvSpPr>
        <p:spPr>
          <a:xfrm>
            <a:off x="2085762" y="2366446"/>
            <a:ext cx="8016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NGHE: KỂ CHUYỆN CHÚNG MÌNH LÀ BẠN </a:t>
            </a:r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6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:a14="http://schemas.microsoft.com/office/drawing/2010/main" xmlns:a16="http://schemas.microsoft.com/office/drawing/2014/main"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1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1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8285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Ếch ộp, sơn ca và nai vàng đã rút ra bài học gì?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1027874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Mỗi người thuộc về nơi khác nhau, có khả năng riêng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làm những điều phù hợp với khả năng của mình.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865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Chọn kể 1-2 đoạn của câu chuyện theo tranh</a:t>
            </a:r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73325" y="1450340"/>
            <a:ext cx="7377430" cy="472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5080" y="2141220"/>
            <a:ext cx="9697720" cy="2056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grpSp>
        <p:nvGrpSpPr>
          <p:cNvPr id="13" name="1">
            <a:extLst>
              <a:ext uri="{FF2B5EF4-FFF2-40B4-BE49-F238E27FC236}">
                <a16:creationId xmlns=""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=""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=""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=""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566845" y="3002230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anose="020B0603050302020204" pitchFamily="34" charset="0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anose="020B0603050302020204" pitchFamily="34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48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" y="41564"/>
            <a:ext cx="12330545" cy="3628073"/>
          </a:xfrm>
          <a:prstGeom prst="rect">
            <a:avLst/>
          </a:prstGeom>
        </p:spPr>
      </p:pic>
      <p:grpSp>
        <p:nvGrpSpPr>
          <p:cNvPr id="6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7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9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0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E97DA6E-C76C-4444-9D78-563DB902B77F}"/>
              </a:ext>
            </a:extLst>
          </p:cNvPr>
          <p:cNvSpPr txBox="1"/>
          <p:nvPr/>
        </p:nvSpPr>
        <p:spPr>
          <a:xfrm>
            <a:off x="3323077" y="1469169"/>
            <a:ext cx="59195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#9Slide03 Arima Madurai Medium" panose="00000600000000000000" pitchFamily="2" charset="0"/>
              </a:rPr>
              <a:t>Nói</a:t>
            </a:r>
            <a:r>
              <a:rPr lang="en-US" sz="4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#9Slide03 Arima Madurai Medium" panose="00000600000000000000" pitchFamily="2" charset="0"/>
              </a:rPr>
              <a:t>và</a:t>
            </a:r>
            <a:r>
              <a:rPr lang="en-US" sz="4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#9Slide03 Arima Madurai Medium" panose="00000600000000000000" pitchFamily="2" charset="0"/>
              </a:rPr>
              <a:t>nghe</a:t>
            </a:r>
            <a:r>
              <a:rPr lang="en-US" sz="4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#9Slide03 Arima Madurai Medium" panose="00000600000000000000" pitchFamily="2" charset="0"/>
              </a:rPr>
              <a:t>: </a:t>
            </a: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#9Slide03 Arima Madurai Medium" panose="00000600000000000000" pitchFamily="2" charset="0"/>
              </a:rPr>
              <a:t>Chúng</a:t>
            </a:r>
            <a:r>
              <a:rPr lang="en-US" sz="4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#9Slide03 Arima Madurai Medium" panose="00000600000000000000" pitchFamily="2" charset="0"/>
              </a:rPr>
              <a:t>mình</a:t>
            </a:r>
            <a:r>
              <a:rPr lang="en-US" sz="4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#9Slide03 Arima Madurai Medium" panose="00000600000000000000" pitchFamily="2" charset="0"/>
              </a:rPr>
              <a:t>là</a:t>
            </a:r>
            <a:r>
              <a:rPr lang="en-US" sz="4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#9Slide03 Arima Madurai Medium" panose="00000600000000000000" pitchFamily="2" charset="0"/>
              </a:rPr>
              <a:t>bạn</a:t>
            </a:r>
            <a:endParaRPr lang="en-US" sz="4800" b="1" dirty="0" smtClean="0">
              <a:solidFill>
                <a:srgbClr val="FF0000"/>
              </a:solidFill>
              <a:latin typeface="HP001 4 hàng" panose="020B0603050302020204" pitchFamily="34" charset="0"/>
              <a:cs typeface="#9Slide03 Arima Madurai Medium" panose="00000600000000000000" pitchFamily="2" charset="0"/>
            </a:endParaRP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9"/>
          <p:cNvGrpSpPr/>
          <p:nvPr/>
        </p:nvGrpSpPr>
        <p:grpSpPr>
          <a:xfrm>
            <a:off x="7607366" y="1578113"/>
            <a:ext cx="2342884" cy="2342864"/>
            <a:chOff x="6643075" y="3664250"/>
            <a:chExt cx="407950" cy="407975"/>
          </a:xfrm>
        </p:grpSpPr>
        <p:sp>
          <p:nvSpPr>
            <p:cNvPr id="129" name="Google Shape;129;p19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" name="Google Shape;131;p19"/>
          <p:cNvGrpSpPr/>
          <p:nvPr/>
        </p:nvGrpSpPr>
        <p:grpSpPr>
          <a:xfrm rot="-587452">
            <a:off x="7470250" y="4226329"/>
            <a:ext cx="963253" cy="963199"/>
            <a:chOff x="576250" y="4319400"/>
            <a:chExt cx="442075" cy="442050"/>
          </a:xfrm>
        </p:grpSpPr>
        <p:sp>
          <p:nvSpPr>
            <p:cNvPr id="132" name="Google Shape;132;p19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6" name="Google Shape;136;p19"/>
          <p:cNvSpPr/>
          <p:nvPr/>
        </p:nvSpPr>
        <p:spPr>
          <a:xfrm>
            <a:off x="7047329" y="2119410"/>
            <a:ext cx="366199" cy="349661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7" name="Google Shape;137;p19"/>
          <p:cNvSpPr/>
          <p:nvPr/>
        </p:nvSpPr>
        <p:spPr>
          <a:xfrm rot="2697359">
            <a:off x="9460604" y="3909591"/>
            <a:ext cx="555897" cy="530792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8" name="Google Shape;138;p19"/>
          <p:cNvSpPr/>
          <p:nvPr/>
        </p:nvSpPr>
        <p:spPr>
          <a:xfrm>
            <a:off x="9900382" y="3606569"/>
            <a:ext cx="222689" cy="212680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9" name="Google Shape;139;p19"/>
          <p:cNvSpPr/>
          <p:nvPr/>
        </p:nvSpPr>
        <p:spPr>
          <a:xfrm rot="1279940">
            <a:off x="6793608" y="3174137"/>
            <a:ext cx="222641" cy="212665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7" name="Group 6"/>
          <p:cNvGrpSpPr/>
          <p:nvPr/>
        </p:nvGrpSpPr>
        <p:grpSpPr>
          <a:xfrm>
            <a:off x="-2463551" y="545766"/>
            <a:ext cx="14098362" cy="7454746"/>
            <a:chOff x="-2644649" y="-243943"/>
            <a:chExt cx="14098362" cy="7454746"/>
          </a:xfrm>
        </p:grpSpPr>
        <p:sp>
          <p:nvSpPr>
            <p:cNvPr id="8" name="Block Arc 7"/>
            <p:cNvSpPr/>
            <p:nvPr/>
          </p:nvSpPr>
          <p:spPr>
            <a:xfrm>
              <a:off x="-2644649" y="-243943"/>
              <a:ext cx="7454746" cy="7454746"/>
            </a:xfrm>
            <a:prstGeom prst="blockArc">
              <a:avLst>
                <a:gd name="adj1" fmla="val 18900000"/>
                <a:gd name="adj2" fmla="val 2700000"/>
                <a:gd name="adj3" fmla="val 290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4384800" y="1063764"/>
              <a:ext cx="7068913" cy="1516139"/>
            </a:xfrm>
            <a:custGeom>
              <a:avLst/>
              <a:gdLst>
                <a:gd name="connsiteX0" fmla="*/ 0 w 7068913"/>
                <a:gd name="connsiteY0" fmla="*/ 0 h 1516139"/>
                <a:gd name="connsiteX1" fmla="*/ 7068913 w 7068913"/>
                <a:gd name="connsiteY1" fmla="*/ 0 h 1516139"/>
                <a:gd name="connsiteX2" fmla="*/ 7068913 w 7068913"/>
                <a:gd name="connsiteY2" fmla="*/ 1516139 h 1516139"/>
                <a:gd name="connsiteX3" fmla="*/ 0 w 7068913"/>
                <a:gd name="connsiteY3" fmla="*/ 1516139 h 1516139"/>
                <a:gd name="connsiteX4" fmla="*/ 0 w 7068913"/>
                <a:gd name="connsiteY4" fmla="*/ 0 h 151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68913" h="1516139">
                  <a:moveTo>
                    <a:pt x="0" y="0"/>
                  </a:moveTo>
                  <a:lnTo>
                    <a:pt x="7068913" y="0"/>
                  </a:lnTo>
                  <a:lnTo>
                    <a:pt x="7068913" y="1516139"/>
                  </a:lnTo>
                  <a:lnTo>
                    <a:pt x="0" y="15161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9261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“</a:t>
              </a:r>
              <a:r>
                <a:rPr lang="en-US" sz="2800" i="1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2800" i="1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2800" i="1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i="1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800" i="1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” </a:t>
              </a:r>
              <a:r>
                <a:rPr lang="en-US" sz="2800" i="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qua </a:t>
              </a:r>
              <a:r>
                <a:rPr lang="en-US" sz="2800" i="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2800" i="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minh </a:t>
              </a:r>
              <a:r>
                <a:rPr lang="en-US" sz="2800" i="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họa</a:t>
              </a:r>
              <a:endParaRPr lang="en-US" sz="2800" b="1" i="0" kern="1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616036" y="1128948"/>
              <a:ext cx="1384662" cy="1384662"/>
            </a:xfrm>
            <a:prstGeom prst="ellipse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4787460" y="2725359"/>
              <a:ext cx="6666253" cy="1516139"/>
            </a:xfrm>
            <a:custGeom>
              <a:avLst/>
              <a:gdLst>
                <a:gd name="connsiteX0" fmla="*/ 0 w 6666253"/>
                <a:gd name="connsiteY0" fmla="*/ 0 h 1516139"/>
                <a:gd name="connsiteX1" fmla="*/ 6666253 w 6666253"/>
                <a:gd name="connsiteY1" fmla="*/ 0 h 1516139"/>
                <a:gd name="connsiteX2" fmla="*/ 6666253 w 6666253"/>
                <a:gd name="connsiteY2" fmla="*/ 1516139 h 1516139"/>
                <a:gd name="connsiteX3" fmla="*/ 0 w 6666253"/>
                <a:gd name="connsiteY3" fmla="*/ 1516139 h 1516139"/>
                <a:gd name="connsiteX4" fmla="*/ 0 w 6666253"/>
                <a:gd name="connsiteY4" fmla="*/ 0 h 151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253" h="1516139">
                  <a:moveTo>
                    <a:pt x="0" y="0"/>
                  </a:moveTo>
                  <a:lnTo>
                    <a:pt x="6666253" y="0"/>
                  </a:lnTo>
                  <a:lnTo>
                    <a:pt x="6666253" y="1516139"/>
                  </a:lnTo>
                  <a:lnTo>
                    <a:pt x="0" y="15161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9261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1-2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dựa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gợi</a:t>
              </a:r>
              <a:r>
                <a:rPr lang="en-US" sz="2800" kern="1200" dirty="0" smtClean="0">
                  <a:solidFill>
                    <a:srgbClr val="000099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ý</a:t>
              </a:r>
              <a:endParaRPr lang="en-US" sz="2800" b="1" kern="1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095129" y="2791098"/>
              <a:ext cx="1384662" cy="1384662"/>
            </a:xfrm>
            <a:prstGeom prst="ellipse">
              <a:avLst/>
            </a:prstGeom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8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75" y="1925781"/>
            <a:ext cx="3431292" cy="28401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9105" y="2618749"/>
            <a:ext cx="2461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99"/>
                </a:solidFill>
                <a:latin typeface="HP001 4 hàng" panose="020B0603050302020204" pitchFamily="34" charset="0"/>
              </a:rPr>
              <a:t>Mục</a:t>
            </a:r>
            <a:r>
              <a:rPr lang="en-US" sz="4000" b="1" dirty="0" smtClean="0">
                <a:solidFill>
                  <a:srgbClr val="000099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HP001 4 hàng" panose="020B0603050302020204" pitchFamily="34" charset="0"/>
              </a:rPr>
              <a:t>tiêu</a:t>
            </a:r>
            <a:r>
              <a:rPr lang="en-US" sz="4000" b="1" dirty="0" smtClean="0">
                <a:solidFill>
                  <a:srgbClr val="000099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 smtClean="0">
                <a:solidFill>
                  <a:srgbClr val="000099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HP001 4 hàng" panose="020B0603050302020204" pitchFamily="34" charset="0"/>
              </a:rPr>
              <a:t>học</a:t>
            </a:r>
            <a:r>
              <a:rPr lang="en-US" sz="4000" b="1" dirty="0" smtClean="0">
                <a:solidFill>
                  <a:srgbClr val="000099"/>
                </a:solidFill>
                <a:latin typeface="HP001 4 hàng" panose="020B0603050302020204" pitchFamily="34" charset="0"/>
              </a:rPr>
              <a:t>:</a:t>
            </a:r>
            <a:endParaRPr lang="en-US" sz="4000" b="1" dirty="0">
              <a:solidFill>
                <a:srgbClr val="00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8636" y="2267755"/>
            <a:ext cx="560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b="1" spc="3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6000" b="1" spc="300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2864" y="3920977"/>
            <a:ext cx="651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b="1" spc="3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6000" b="1" spc="300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8059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65325" y="-90235"/>
            <a:ext cx="8634095" cy="3498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225" y="3156874"/>
            <a:ext cx="8672195" cy="392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3995420" y="1160780"/>
            <a:ext cx="6462395" cy="428053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30" y="1133475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94773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Ếch ộp, sơn ca và nai vàng chơi với nhau như thế 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61194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3 bạn chơi với nhau rất thân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6777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Ba bạn thường kể cho nhau nghe những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79775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kể về những điều thú vị ở khắp mọi nơi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103231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Ba bạn nghĩ ra cách gì để thấy tận mắt những điều đã nghe?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964120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3 bạn quyết định đổi chỗ cho nhau: sơn ca xuống 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nước, ếch ộp vào rừng, nai vàng tập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218</Words>
  <Application>Microsoft Office PowerPoint</Application>
  <PresentationFormat>Widescreen</PresentationFormat>
  <Paragraphs>23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Microsoft YaHei</vt:lpstr>
      <vt:lpstr>宋体</vt:lpstr>
      <vt:lpstr>#9Slide03 Arima Madurai Medium</vt:lpstr>
      <vt:lpstr>Arial</vt:lpstr>
      <vt:lpstr>Arial-Rounded</vt:lpstr>
      <vt:lpstr>Calibri</vt:lpstr>
      <vt:lpstr>Calibri Light</vt:lpstr>
      <vt:lpstr>HP001 4 hàng</vt:lpstr>
      <vt:lpstr>Times New Roman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HongHa</cp:lastModifiedBy>
  <cp:revision>33</cp:revision>
  <dcterms:created xsi:type="dcterms:W3CDTF">2021-05-27T05:02:00Z</dcterms:created>
  <dcterms:modified xsi:type="dcterms:W3CDTF">2022-06-06T16:27:27Z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