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2" r:id="rId2"/>
  </p:sldMasterIdLst>
  <p:notesMasterIdLst>
    <p:notesMasterId r:id="rId13"/>
  </p:notesMasterIdLst>
  <p:sldIdLst>
    <p:sldId id="314" r:id="rId3"/>
    <p:sldId id="316" r:id="rId4"/>
    <p:sldId id="317" r:id="rId5"/>
    <p:sldId id="280" r:id="rId6"/>
    <p:sldId id="318" r:id="rId7"/>
    <p:sldId id="319" r:id="rId8"/>
    <p:sldId id="281" r:id="rId9"/>
    <p:sldId id="282" r:id="rId10"/>
    <p:sldId id="283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0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3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7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2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7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0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273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3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1236197" y="1369375"/>
            <a:ext cx="95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Quận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Biên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mtClean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 Thụy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xmlns="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697572C-5979-47AE-9F9C-4C74CA6086FC}"/>
              </a:ext>
            </a:extLst>
          </p:cNvPr>
          <p:cNvSpPr txBox="1"/>
          <p:nvPr/>
        </p:nvSpPr>
        <p:spPr>
          <a:xfrm>
            <a:off x="1585284" y="3324357"/>
            <a:ext cx="8435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6000" b="1" dirty="0" smtClean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027597" y="734291"/>
            <a:ext cx="5744803" cy="2438400"/>
            <a:chOff x="1412091" y="1035814"/>
            <a:chExt cx="2433488" cy="2436873"/>
          </a:xfrm>
        </p:grpSpPr>
        <p:sp>
          <p:nvSpPr>
            <p:cNvPr id="16" name="15"/>
            <p:cNvSpPr/>
            <p:nvPr/>
          </p:nvSpPr>
          <p:spPr>
            <a:xfrm>
              <a:off x="1412091" y="1035814"/>
              <a:ext cx="2433488" cy="24368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713620" y="1556684"/>
              <a:ext cx="2131959" cy="1322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30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8000" b="0" i="0" u="none" strike="noStrike" kern="1200" cap="none" spc="30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7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693" y="0"/>
            <a:ext cx="7556500" cy="4241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4246851" y="925128"/>
            <a:ext cx="436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6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3297382" y="2120900"/>
            <a:ext cx="6123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60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en-US" sz="6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506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0" y="2276179"/>
            <a:ext cx="115685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rất thích các đồ chơi truyền thống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20210" y="484209"/>
            <a:ext cx="3751580" cy="1083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14300" y="2985135"/>
            <a:ext cx="114542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đèn ông sao. Tớ cũng thích các đồ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14300" y="3747135"/>
            <a:ext cx="1182831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lê-gô, ô tô điều khiển từ xa, siêu nhân. 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tớ cũng giữ gìn cẩn thận.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84CA19-EB7E-4A0C-8B66-66D97BFD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668160" y="5600660"/>
            <a:ext cx="95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0" y="2276179"/>
            <a:ext cx="115685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rất thích các đồ chơi truyền thống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diều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20210" y="484209"/>
            <a:ext cx="3751580" cy="1083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14300" y="2985135"/>
            <a:ext cx="114542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đèn ông sao. Tớ cũng thích các đồ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14300" y="3747135"/>
            <a:ext cx="1182831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lê-gô, ô tô điều khiển từ xa, siêu nhân. 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 smtClean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tớ cũng giữ gìn cẩn thận.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C84CA19-EB7E-4A0C-8B66-66D97BFD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3073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92C19B3-8611-4CDA-9482-A6221F25D003}"/>
              </a:ext>
            </a:extLst>
          </p:cNvPr>
          <p:cNvGrpSpPr/>
          <p:nvPr/>
        </p:nvGrpSpPr>
        <p:grpSpPr>
          <a:xfrm>
            <a:off x="5348742" y="1553892"/>
            <a:ext cx="4765076" cy="2865708"/>
            <a:chOff x="156834" y="1993081"/>
            <a:chExt cx="2109019" cy="21090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F08A08B-D82A-4196-8685-8BEFBEA011E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0FD4B5-4F94-4091-9407-2FE64979D1EF}"/>
                </a:ext>
              </a:extLst>
            </p:cNvPr>
            <p:cNvSpPr txBox="1"/>
            <p:nvPr/>
          </p:nvSpPr>
          <p:spPr>
            <a:xfrm>
              <a:off x="355349" y="2809756"/>
              <a:ext cx="1711988" cy="74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 TẬP</a:t>
              </a:r>
              <a:endParaRPr lang="zh-CN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9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2377440"/>
            <a:ext cx="9789795" cy="25076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13860" y="2073275"/>
            <a:ext cx="58737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70195" y="207327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91030" y="347916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23560" y="341820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78755" y="411797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38850" y="4148455"/>
            <a:ext cx="668655" cy="304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cs typeface="Arial-Rounded" panose="020B0500000000000000" pitchFamily="34" charset="0"/>
              </a:rPr>
              <a:t>ngh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31E91F5-DCEB-410A-B24D-AB7550C4F6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958427" y="124206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tr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733" y="2167467"/>
            <a:ext cx="8357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53" y="2266244"/>
            <a:ext cx="319361" cy="477807"/>
          </a:xfrm>
          <a:prstGeom prst="rect">
            <a:avLst/>
          </a:prstGeom>
        </p:spPr>
      </p:pic>
      <p:pic>
        <p:nvPicPr>
          <p:cNvPr id="18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490" y="2266244"/>
            <a:ext cx="438458" cy="477807"/>
          </a:xfrm>
          <a:prstGeom prst="rect">
            <a:avLst/>
          </a:prstGeom>
        </p:spPr>
      </p:pic>
      <p:pic>
        <p:nvPicPr>
          <p:cNvPr id="19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53" y="2919307"/>
            <a:ext cx="438458" cy="477807"/>
          </a:xfrm>
          <a:prstGeom prst="rect">
            <a:avLst/>
          </a:prstGeom>
        </p:spPr>
      </p:pic>
      <p:pic>
        <p:nvPicPr>
          <p:cNvPr id="20" name="Content Placeholder 8" descr="0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350" y="2951193"/>
            <a:ext cx="438458" cy="477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763DD7-5922-4783-BA6C-AC2A6BD9CA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42160" y="49022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5" name="Text Box 3"/>
          <p:cNvSpPr txBox="1"/>
          <p:nvPr/>
        </p:nvSpPr>
        <p:spPr>
          <a:xfrm>
            <a:off x="958427" y="1242060"/>
            <a:ext cx="835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989" y="2139773"/>
            <a:ext cx="8357234" cy="309827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2257778" y="4651022"/>
            <a:ext cx="1794933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137044" y="4571999"/>
            <a:ext cx="2099134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choồn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8038288" y="4571999"/>
            <a:ext cx="2099134" cy="5870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FF38BE-CB82-4F28-BCD2-F43D8794A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221</Words>
  <Application>Microsoft Office PowerPoint</Application>
  <PresentationFormat>Widescreen</PresentationFormat>
  <Paragraphs>44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HP001 4 hàng</vt:lpstr>
      <vt:lpstr>Times New Roman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HongHa</cp:lastModifiedBy>
  <cp:revision>34</cp:revision>
  <dcterms:created xsi:type="dcterms:W3CDTF">2021-05-27T09:57:00Z</dcterms:created>
  <dcterms:modified xsi:type="dcterms:W3CDTF">2022-06-06T15:39:52Z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