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8"/>
  </p:notesMasterIdLst>
  <p:sldIdLst>
    <p:sldId id="362" r:id="rId2"/>
    <p:sldId id="322" r:id="rId3"/>
    <p:sldId id="342" r:id="rId4"/>
    <p:sldId id="344" r:id="rId5"/>
    <p:sldId id="316" r:id="rId6"/>
    <p:sldId id="361" r:id="rId7"/>
  </p:sldIdLst>
  <p:sldSz cx="6858000" cy="5143500"/>
  <p:notesSz cx="6858000" cy="9144000"/>
  <p:embeddedFontLst>
    <p:embeddedFont>
      <p:font typeface="UTM Avo" panose="02040603050506020204" pitchFamily="18" charset="0"/>
      <p:regular r:id="rId9"/>
      <p:bold r:id="rId10"/>
      <p:italic r:id="rId11"/>
      <p:boldItalic r:id="rId12"/>
    </p:embeddedFont>
    <p:embeddedFont>
      <p:font typeface="UTM Cookies" panose="02040603050506020204" pitchFamily="18" charset="0"/>
      <p:regular r:id="rId13"/>
    </p:embeddedFont>
    <p:embeddedFont>
      <p:font typeface="Montserrat" panose="02000505000000020004" pitchFamily="2" charset="0"/>
      <p:regular r:id="rId14"/>
      <p:bold r:id="rId15"/>
    </p:embeddedFont>
    <p:embeddedFont>
      <p:font typeface="Kalam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57"/>
    <a:srgbClr val="EB54E9"/>
    <a:srgbClr val="3F9795"/>
    <a:srgbClr val="BEE7FB"/>
    <a:srgbClr val="F4F6DB"/>
    <a:srgbClr val="D7EDA9"/>
    <a:srgbClr val="F2F0CB"/>
    <a:srgbClr val="000000"/>
    <a:srgbClr val="7EA131"/>
    <a:srgbClr val="B7D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98"/>
    <p:restoredTop sz="94615"/>
  </p:normalViewPr>
  <p:slideViewPr>
    <p:cSldViewPr snapToGrid="0">
      <p:cViewPr varScale="1">
        <p:scale>
          <a:sx n="63" d="100"/>
          <a:sy n="63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9166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46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3695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2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1E5DAAE-91A0-284C-B08E-88839CF51C3C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=""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31743" y="1925419"/>
            <a:ext cx="4394512" cy="1292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CN" sz="2800" b="1" smtClean="0">
                <a:solidFill>
                  <a:srgbClr val="FFFF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CHÀO MỪNG THẦY CÔ VÀ CÁC EM ĐẾN VỚI TIẾT TIẾNG VIỆT</a:t>
            </a:r>
            <a:endParaRPr lang="en-US" altLang="zh-CN" sz="2800" b="1" kern="1200" dirty="0">
              <a:solidFill>
                <a:srgbClr val="FFFF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751" y="-900113"/>
            <a:ext cx="342900" cy="342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1927626" y="1222859"/>
            <a:ext cx="300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Ngọc Thụy</a:t>
            </a:r>
            <a:endParaRPr 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54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rgbClr val="17479D"/>
                  </a:solidFill>
                  <a:latin typeface="UTM Avo" panose="02040603050506020204" pitchFamily="18" charset="0"/>
                </a:rPr>
                <a:t>LUYỆN </a:t>
              </a:r>
              <a:r>
                <a:rPr lang="en-US" sz="2800" b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FB5EE33-7475-B240-881E-4866309294EF}"/>
              </a:ext>
            </a:extLst>
          </p:cNvPr>
          <p:cNvGrpSpPr/>
          <p:nvPr/>
        </p:nvGrpSpPr>
        <p:grpSpPr>
          <a:xfrm>
            <a:off x="294802" y="670417"/>
            <a:ext cx="1635445" cy="621242"/>
            <a:chOff x="303480" y="629196"/>
            <a:chExt cx="1635445" cy="621242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B448D3B-0935-F448-B8AB-3BCDBA35F7DA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70D62D0-452E-D648-B139-972DBABF7882}"/>
                </a:ext>
              </a:extLst>
            </p:cNvPr>
            <p:cNvSpPr txBox="1"/>
            <p:nvPr/>
          </p:nvSpPr>
          <p:spPr>
            <a:xfrm>
              <a:off x="303480" y="66566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7629561-0FC7-E749-B562-598493D41D2E}"/>
              </a:ext>
            </a:extLst>
          </p:cNvPr>
          <p:cNvSpPr txBox="1"/>
          <p:nvPr/>
        </p:nvSpPr>
        <p:spPr>
          <a:xfrm>
            <a:off x="1400499" y="455898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UTM Cookies" panose="02040603050506020204" pitchFamily="18" charset="0"/>
              </a:rPr>
              <a:t>NẶN ĐỒ CHƠI</a:t>
            </a:r>
            <a:endParaRPr lang="en-US" sz="4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67279" y="87158"/>
            <a:ext cx="6279436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Giới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thiệu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món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chơi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3D366691-D491-5544-951B-620021A1A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17484"/>
              </p:ext>
            </p:extLst>
          </p:nvPr>
        </p:nvGraphicFramePr>
        <p:xfrm>
          <a:off x="1093509" y="1189151"/>
          <a:ext cx="4621492" cy="86589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2310746">
                  <a:extLst>
                    <a:ext uri="{9D8B030D-6E8A-4147-A177-3AD203B41FA5}">
                      <a16:colId xmlns="" xmlns:a16="http://schemas.microsoft.com/office/drawing/2014/main" val="1180025509"/>
                    </a:ext>
                  </a:extLst>
                </a:gridCol>
                <a:gridCol w="2310746">
                  <a:extLst>
                    <a:ext uri="{9D8B030D-6E8A-4147-A177-3AD203B41FA5}">
                      <a16:colId xmlns=""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latin typeface="UTM Avo" panose="02040603050506020204" pitchFamily="18" charset="0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600" b="1" dirty="0">
                          <a:latin typeface="UTM Avo" panose="02040603050506020204" pitchFamily="18" charset="0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1600" dirty="0">
                          <a:latin typeface="UTM Avo" panose="02040603050506020204" pitchFamily="18" charset="0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x-none" sz="1600" dirty="0">
                          <a:latin typeface="UTM Avo" panose="02040603050506020204" pitchFamily="18" charset="0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9C23CE-B5F2-2144-9F77-B5A17C64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53" y="2209027"/>
            <a:ext cx="5905893" cy="26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mỗi câu sau.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522BD1C-C579-AA40-B1B9-B0D005394A8C}"/>
              </a:ext>
            </a:extLst>
          </p:cNvPr>
          <p:cNvSpPr txBox="1"/>
          <p:nvPr/>
        </p:nvSpPr>
        <p:spPr>
          <a:xfrm>
            <a:off x="517227" y="2049164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vi-VN" sz="1800" dirty="0">
                <a:latin typeface="UTM Avo" panose="02040603050506020204" pitchFamily="18" charset="0"/>
              </a:rPr>
              <a:t>Em thích đồ chơi ô tô  máy bay.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9B27AA2-E941-8546-92DB-348F1A588CC6}"/>
              </a:ext>
            </a:extLst>
          </p:cNvPr>
          <p:cNvSpPr txBox="1"/>
          <p:nvPr/>
        </p:nvSpPr>
        <p:spPr>
          <a:xfrm>
            <a:off x="517228" y="2755239"/>
            <a:ext cx="54782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vi-VN" sz="1800" dirty="0">
                <a:latin typeface="UTM Avo" panose="02040603050506020204" pitchFamily="18" charset="0"/>
              </a:rPr>
              <a:t>Bố dạy em làm đèn ông sao  diều giấy.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FE0339C-8E67-BA40-B2DF-594CC11FCED5}"/>
              </a:ext>
            </a:extLst>
          </p:cNvPr>
          <p:cNvSpPr txBox="1"/>
          <p:nvPr/>
        </p:nvSpPr>
        <p:spPr>
          <a:xfrm>
            <a:off x="517227" y="3497652"/>
            <a:ext cx="5572488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c. </a:t>
            </a:r>
            <a:r>
              <a:rPr lang="vi-VN" sz="1800" dirty="0">
                <a:latin typeface="UTM Avo" panose="02040603050506020204" pitchFamily="18" charset="0"/>
              </a:rPr>
              <a:t>Các bạn đá bóng  đá cầu nhảy dây trên sân trường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E7FD13-99F8-9342-80D6-34E7BAE7331D}"/>
              </a:ext>
            </a:extLst>
          </p:cNvPr>
          <p:cNvSpPr txBox="1"/>
          <p:nvPr/>
        </p:nvSpPr>
        <p:spPr>
          <a:xfrm>
            <a:off x="517227" y="1460125"/>
            <a:ext cx="582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CF7A5B-9A57-C741-8AA9-BFA1F04B3971}"/>
              </a:ext>
            </a:extLst>
          </p:cNvPr>
          <p:cNvSpPr txBox="1"/>
          <p:nvPr/>
        </p:nvSpPr>
        <p:spPr>
          <a:xfrm>
            <a:off x="3176210" y="1793539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CBAF57-DC36-A34C-BA4D-0425F14AC459}"/>
              </a:ext>
            </a:extLst>
          </p:cNvPr>
          <p:cNvSpPr txBox="1"/>
          <p:nvPr/>
        </p:nvSpPr>
        <p:spPr>
          <a:xfrm>
            <a:off x="3960206" y="2538112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5B7258F-A794-8F46-87A7-FB581013E868}"/>
              </a:ext>
            </a:extLst>
          </p:cNvPr>
          <p:cNvSpPr txBox="1"/>
          <p:nvPr/>
        </p:nvSpPr>
        <p:spPr>
          <a:xfrm>
            <a:off x="2851768" y="3261015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24BFB3-40D4-7044-B50E-26057F65E93A}"/>
              </a:ext>
            </a:extLst>
          </p:cNvPr>
          <p:cNvSpPr txBox="1"/>
          <p:nvPr/>
        </p:nvSpPr>
        <p:spPr>
          <a:xfrm>
            <a:off x="3780473" y="3274543"/>
            <a:ext cx="32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10" grpId="0"/>
      <p:bldP spid="3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811423-E920-254F-9A19-CD6D317D89A7}"/>
              </a:ext>
            </a:extLst>
          </p:cNvPr>
          <p:cNvSpPr txBox="1"/>
          <p:nvPr/>
        </p:nvSpPr>
        <p:spPr>
          <a:xfrm>
            <a:off x="517227" y="644581"/>
            <a:ext cx="5823545" cy="815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 Cần đặt dấu phẩy vào vị trí nào trong câu in nghiêng?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E4C22C-7A76-764B-92DE-35A4B54520AD}"/>
              </a:ext>
            </a:extLst>
          </p:cNvPr>
          <p:cNvSpPr txBox="1"/>
          <p:nvPr/>
        </p:nvSpPr>
        <p:spPr>
          <a:xfrm>
            <a:off x="433633" y="1643811"/>
            <a:ext cx="5995447" cy="211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 Hôm nay là sinh nhật của Chi. </a:t>
            </a:r>
            <a:r>
              <a:rPr lang="vi-VN" sz="1800" i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 nhận được bao nhiêu là quà: búp bê hộp đựng bút đồng hồ báo thức và chiếc nơ hồng. </a:t>
            </a:r>
            <a:r>
              <a:rPr lang="vi-VN" sz="1800" dirty="0">
                <a:latin typeface="UTM Avo" panose="02040603050506020204" pitchFamily="18" charset="0"/>
              </a:rPr>
              <a:t>Chi rất vui và cảm động.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ACE6CAB-787E-E840-8444-4D67EDAFFD2E}"/>
              </a:ext>
            </a:extLst>
          </p:cNvPr>
          <p:cNvSpPr txBox="1"/>
          <p:nvPr/>
        </p:nvSpPr>
        <p:spPr>
          <a:xfrm>
            <a:off x="3447853" y="1885384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11B8B7-7F6B-794F-BDF9-96A87E0AEEBA}"/>
              </a:ext>
            </a:extLst>
          </p:cNvPr>
          <p:cNvSpPr txBox="1"/>
          <p:nvPr/>
        </p:nvSpPr>
        <p:spPr>
          <a:xfrm>
            <a:off x="5146249" y="1863864"/>
            <a:ext cx="3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909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152</Words>
  <Application>Microsoft Office PowerPoint</Application>
  <PresentationFormat>Custom</PresentationFormat>
  <Paragraphs>26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UTM Avo</vt:lpstr>
      <vt:lpstr>Times New Roman</vt:lpstr>
      <vt:lpstr>Wingdings</vt:lpstr>
      <vt:lpstr>Arial-Rounded</vt:lpstr>
      <vt:lpstr>Arial</vt:lpstr>
      <vt:lpstr>UTM Cookies</vt:lpstr>
      <vt:lpstr>Montserrat</vt:lpstr>
      <vt:lpstr>Kalam</vt:lpstr>
      <vt:lpstr>等线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HongHa</cp:lastModifiedBy>
  <cp:revision>256</cp:revision>
  <dcterms:modified xsi:type="dcterms:W3CDTF">2022-06-06T16:29:34Z</dcterms:modified>
</cp:coreProperties>
</file>