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7" r:id="rId3"/>
    <p:sldId id="260" r:id="rId4"/>
    <p:sldId id="271" r:id="rId5"/>
    <p:sldId id="256" r:id="rId6"/>
    <p:sldId id="273" r:id="rId7"/>
    <p:sldId id="274" r:id="rId8"/>
    <p:sldId id="268" r:id="rId9"/>
    <p:sldId id="275" r:id="rId10"/>
    <p:sldId id="556" r:id="rId11"/>
    <p:sldId id="567" r:id="rId12"/>
    <p:sldId id="299" r:id="rId13"/>
    <p:sldId id="300" r:id="rId14"/>
    <p:sldId id="301" r:id="rId15"/>
    <p:sldId id="566" r:id="rId16"/>
    <p:sldId id="266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18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wmf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8.gif"/><Relationship Id="rId2" Type="http://schemas.openxmlformats.org/officeDocument/2006/relationships/audio" Target="NULL" TargetMode="External"/><Relationship Id="rId16" Type="http://schemas.openxmlformats.org/officeDocument/2006/relationships/image" Target="../media/image7.gif"/><Relationship Id="rId20" Type="http://schemas.openxmlformats.org/officeDocument/2006/relationships/image" Target="../media/image11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4.png"/><Relationship Id="rId18" Type="http://schemas.openxmlformats.org/officeDocument/2006/relationships/image" Target="../media/image11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1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19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8.png"/><Relationship Id="rId18" Type="http://schemas.openxmlformats.org/officeDocument/2006/relationships/image" Target="../media/image11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xmlns="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xmlns="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xmlns="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xmlns="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xmlns="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xmlns="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xmlns="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361</Words>
  <Application>Microsoft Office PowerPoint</Application>
  <PresentationFormat>Widescreen</PresentationFormat>
  <Paragraphs>54</Paragraphs>
  <Slides>15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Microsoft YaHei</vt:lpstr>
      <vt:lpstr>SimSun</vt:lpstr>
      <vt:lpstr>Arial</vt:lpstr>
      <vt:lpstr>Arial-Rounded</vt:lpstr>
      <vt:lpstr>Calibri</vt:lpstr>
      <vt:lpstr>Calibri Light</vt:lpstr>
      <vt:lpstr>Chivo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HongHa</cp:lastModifiedBy>
  <cp:revision>113</cp:revision>
  <dcterms:created xsi:type="dcterms:W3CDTF">2020-11-18T09:33:34Z</dcterms:created>
  <dcterms:modified xsi:type="dcterms:W3CDTF">2021-11-01T05:27:36Z</dcterms:modified>
</cp:coreProperties>
</file>