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8" r:id="rId3"/>
    <p:sldMasterId id="2147483700" r:id="rId4"/>
  </p:sldMasterIdLst>
  <p:notesMasterIdLst>
    <p:notesMasterId r:id="rId33"/>
  </p:notesMasterIdLst>
  <p:sldIdLst>
    <p:sldId id="300" r:id="rId5"/>
    <p:sldId id="302" r:id="rId6"/>
    <p:sldId id="257" r:id="rId7"/>
    <p:sldId id="258" r:id="rId8"/>
    <p:sldId id="259" r:id="rId9"/>
    <p:sldId id="260" r:id="rId10"/>
    <p:sldId id="261" r:id="rId11"/>
    <p:sldId id="262" r:id="rId12"/>
    <p:sldId id="263" r:id="rId13"/>
    <p:sldId id="264" r:id="rId14"/>
    <p:sldId id="303" r:id="rId15"/>
    <p:sldId id="266" r:id="rId16"/>
    <p:sldId id="268" r:id="rId17"/>
    <p:sldId id="269" r:id="rId18"/>
    <p:sldId id="270" r:id="rId19"/>
    <p:sldId id="271" r:id="rId20"/>
    <p:sldId id="279" r:id="rId21"/>
    <p:sldId id="278" r:id="rId22"/>
    <p:sldId id="304" r:id="rId23"/>
    <p:sldId id="273" r:id="rId24"/>
    <p:sldId id="274" r:id="rId25"/>
    <p:sldId id="275" r:id="rId26"/>
    <p:sldId id="276" r:id="rId27"/>
    <p:sldId id="280" r:id="rId28"/>
    <p:sldId id="305" r:id="rId29"/>
    <p:sldId id="281" r:id="rId30"/>
    <p:sldId id="282" r:id="rId31"/>
    <p:sldId id="29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43" d="100"/>
          <a:sy n="43" d="100"/>
        </p:scale>
        <p:origin x="66"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7EEB0B1-07DF-468C-BFBE-3DDD29761420}" type="doc">
      <dgm:prSet loTypeId="urn:microsoft.com/office/officeart/2008/layout/VerticalCurvedList#1" loCatId="list" qsTypeId="urn:microsoft.com/office/officeart/2005/8/quickstyle/simple1#4" qsCatId="simple" csTypeId="urn:microsoft.com/office/officeart/2005/8/colors/colorful2#1" csCatId="colorful" phldr="1"/>
      <dgm:spPr/>
      <dgm:t>
        <a:bodyPr/>
        <a:lstStyle/>
        <a:p>
          <a:endParaRPr lang="en-US"/>
        </a:p>
      </dgm:t>
    </dgm:pt>
    <dgm:pt modelId="{2A8C78AC-B443-4E57-A90F-E75D616C3642}">
      <dgm:prSet phldrT="[Text]" custT="1"/>
      <dgm:spPr/>
      <dgm:t>
        <a:bodyPr/>
        <a:lstStyle/>
        <a:p>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nghỉ</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nhịp</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thơ</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sz="2800" b="1" dirty="0">
            <a:solidFill>
              <a:srgbClr val="000099"/>
            </a:solidFill>
            <a:latin typeface="Times New Roman" panose="02020603050405020304" pitchFamily="18" charset="0"/>
            <a:cs typeface="Times New Roman" panose="02020603050405020304" pitchFamily="18" charset="0"/>
          </a:endParaRPr>
        </a:p>
      </dgm:t>
    </dgm:pt>
    <dgm:pt modelId="{453A6B32-6896-4F2F-8056-573815EA0F43}" type="parTrans" cxnId="{EC75E53C-6D6B-4EA0-A836-B009A61123B8}">
      <dgm:prSet/>
      <dgm:spPr/>
      <dgm:t>
        <a:bodyPr/>
        <a:lstStyle/>
        <a:p>
          <a:endParaRPr lang="en-US"/>
        </a:p>
      </dgm:t>
    </dgm:pt>
    <dgm:pt modelId="{ACA59473-E041-4CE5-9A30-54D5465D2D52}" type="sibTrans" cxnId="{EC75E53C-6D6B-4EA0-A836-B009A61123B8}">
      <dgm:prSet/>
      <dgm:spPr/>
      <dgm:t>
        <a:bodyPr/>
        <a:lstStyle/>
        <a:p>
          <a:endParaRPr lang="en-US"/>
        </a:p>
      </dgm:t>
    </dgm:pt>
    <dgm:pt modelId="{E441D46E-34C0-4D53-9DA0-C6C12A6E235A}">
      <dgm:prSet phldrT="[Text]" custT="1"/>
      <dgm:spPr/>
      <dgm:t>
        <a:bodyPr/>
        <a:lstStyle/>
        <a:p>
          <a:r>
            <a:rPr lang="vi-VN" sz="2800" dirty="0" smtClean="0">
              <a:solidFill>
                <a:srgbClr val="000099"/>
              </a:solidFill>
              <a:effectLst/>
              <a:latin typeface="+mj-lt"/>
              <a:ea typeface="Arial-Rounded" panose="020B0500000000000000" pitchFamily="34" charset="0"/>
              <a:cs typeface="Arial-Rounded" panose="020B0500000000000000" pitchFamily="34" charset="0"/>
            </a:rPr>
            <a:t>Trả lời được các câu hỏi của bài.</a:t>
          </a:r>
          <a:endParaRPr lang="en-US" sz="2800" b="1" dirty="0">
            <a:solidFill>
              <a:srgbClr val="000099"/>
            </a:solidFill>
            <a:latin typeface="+mj-lt"/>
            <a:cs typeface="Times New Roman" panose="02020603050405020304" pitchFamily="18" charset="0"/>
          </a:endParaRPr>
        </a:p>
      </dgm:t>
    </dgm:pt>
    <dgm:pt modelId="{AE84A533-8395-4F54-A665-825AC957F41E}" type="parTrans" cxnId="{0BF4F7CD-562D-4147-A3A8-29DC56E596B5}">
      <dgm:prSet/>
      <dgm:spPr/>
      <dgm:t>
        <a:bodyPr/>
        <a:lstStyle/>
        <a:p>
          <a:endParaRPr lang="en-US"/>
        </a:p>
      </dgm:t>
    </dgm:pt>
    <dgm:pt modelId="{91F2BCF2-6758-43D9-B128-026265D775C7}" type="sibTrans" cxnId="{0BF4F7CD-562D-4147-A3A8-29DC56E596B5}">
      <dgm:prSet/>
      <dgm:spPr/>
      <dgm:t>
        <a:bodyPr/>
        <a:lstStyle/>
        <a:p>
          <a:endParaRPr lang="en-US"/>
        </a:p>
      </dgm:t>
    </dgm:pt>
    <dgm:pt modelId="{A7DC6DC4-26A4-4B71-97AA-E7055B87FEA9}">
      <dgm:prSet phldrT="[Text]" custT="1"/>
      <dgm:spPr/>
      <dgm:t>
        <a:bodyPr/>
        <a:lstStyle/>
        <a:p>
          <a:endParaRPr lang="en-US" sz="1600" b="1" dirty="0">
            <a:solidFill>
              <a:srgbClr val="002060"/>
            </a:solidFill>
            <a:latin typeface="Times New Roman" panose="02020603050405020304" pitchFamily="18" charset="0"/>
            <a:cs typeface="Times New Roman" panose="02020603050405020304" pitchFamily="18" charset="0"/>
          </a:endParaRPr>
        </a:p>
      </dgm:t>
    </dgm:pt>
    <dgm:pt modelId="{1342D1F2-BEEF-460F-B233-E165F7822C36}" type="parTrans" cxnId="{E15C5936-276C-438B-9761-9D1E3823902B}">
      <dgm:prSet/>
      <dgm:spPr/>
      <dgm:t>
        <a:bodyPr/>
        <a:lstStyle/>
        <a:p>
          <a:endParaRPr lang="en-US"/>
        </a:p>
      </dgm:t>
    </dgm:pt>
    <dgm:pt modelId="{84FC84CA-6979-476F-8ECA-E139D4F2C2FE}" type="sibTrans" cxnId="{E15C5936-276C-438B-9761-9D1E3823902B}">
      <dgm:prSet/>
      <dgm:spPr/>
      <dgm:t>
        <a:bodyPr/>
        <a:lstStyle/>
        <a:p>
          <a:endParaRPr lang="en-US"/>
        </a:p>
      </dgm:t>
    </dgm:pt>
    <dgm:pt modelId="{28A15123-6F03-4D8A-A15B-6AB9D5185457}" type="pres">
      <dgm:prSet presAssocID="{17EEB0B1-07DF-468C-BFBE-3DDD29761420}" presName="Name0" presStyleCnt="0">
        <dgm:presLayoutVars>
          <dgm:chMax val="7"/>
          <dgm:chPref val="7"/>
          <dgm:dir/>
        </dgm:presLayoutVars>
      </dgm:prSet>
      <dgm:spPr/>
      <dgm:t>
        <a:bodyPr/>
        <a:lstStyle/>
        <a:p>
          <a:endParaRPr lang="en-US"/>
        </a:p>
      </dgm:t>
    </dgm:pt>
    <dgm:pt modelId="{F1EE33E1-BC2E-4AFC-8314-3B2F66316E9D}" type="pres">
      <dgm:prSet presAssocID="{17EEB0B1-07DF-468C-BFBE-3DDD29761420}" presName="Name1" presStyleCnt="0"/>
      <dgm:spPr/>
    </dgm:pt>
    <dgm:pt modelId="{5C486A77-109A-4365-8A17-E815292C96F3}" type="pres">
      <dgm:prSet presAssocID="{17EEB0B1-07DF-468C-BFBE-3DDD29761420}" presName="cycle" presStyleCnt="0"/>
      <dgm:spPr/>
    </dgm:pt>
    <dgm:pt modelId="{BCE8CF69-9AE3-46E3-951D-915E613FABF5}" type="pres">
      <dgm:prSet presAssocID="{17EEB0B1-07DF-468C-BFBE-3DDD29761420}" presName="srcNode" presStyleLbl="node1" presStyleIdx="0" presStyleCnt="3"/>
      <dgm:spPr/>
    </dgm:pt>
    <dgm:pt modelId="{965767CA-D1AE-42D9-9B15-130C022B921B}" type="pres">
      <dgm:prSet presAssocID="{17EEB0B1-07DF-468C-BFBE-3DDD29761420}" presName="conn" presStyleLbl="parChTrans1D2" presStyleIdx="0" presStyleCnt="1"/>
      <dgm:spPr/>
      <dgm:t>
        <a:bodyPr/>
        <a:lstStyle/>
        <a:p>
          <a:endParaRPr lang="en-US"/>
        </a:p>
      </dgm:t>
    </dgm:pt>
    <dgm:pt modelId="{F4E4CA31-F3A6-42DE-9DF7-4CA79903940A}" type="pres">
      <dgm:prSet presAssocID="{17EEB0B1-07DF-468C-BFBE-3DDD29761420}" presName="extraNode" presStyleLbl="node1" presStyleIdx="0" presStyleCnt="3"/>
      <dgm:spPr/>
    </dgm:pt>
    <dgm:pt modelId="{BC8BF7CB-12C5-49ED-B772-A7AC9A576E19}" type="pres">
      <dgm:prSet presAssocID="{17EEB0B1-07DF-468C-BFBE-3DDD29761420}" presName="dstNode" presStyleLbl="node1" presStyleIdx="0" presStyleCnt="3"/>
      <dgm:spPr/>
    </dgm:pt>
    <dgm:pt modelId="{122613EA-6235-4F69-B33E-F5C03B0DD92C}" type="pres">
      <dgm:prSet presAssocID="{2A8C78AC-B443-4E57-A90F-E75D616C3642}" presName="text_1" presStyleLbl="node1" presStyleIdx="0" presStyleCnt="3" custScaleY="136869">
        <dgm:presLayoutVars>
          <dgm:bulletEnabled val="1"/>
        </dgm:presLayoutVars>
      </dgm:prSet>
      <dgm:spPr/>
      <dgm:t>
        <a:bodyPr/>
        <a:lstStyle/>
        <a:p>
          <a:endParaRPr lang="en-US"/>
        </a:p>
      </dgm:t>
    </dgm:pt>
    <dgm:pt modelId="{33D1EF3B-4D00-4CB4-B8E0-788F6774D6D6}" type="pres">
      <dgm:prSet presAssocID="{2A8C78AC-B443-4E57-A90F-E75D616C3642}" presName="accent_1" presStyleCnt="0"/>
      <dgm:spPr/>
    </dgm:pt>
    <dgm:pt modelId="{1A5AA589-9D33-4156-9FE1-46B1F183D53C}" type="pres">
      <dgm:prSet presAssocID="{2A8C78AC-B443-4E57-A90F-E75D616C3642}" presName="accentRepeatNode" presStyleLbl="solidFgAcc1" presStyleIdx="0" presStyleCnt="3" custLinFactNeighborX="-11690" custLinFactNeighborY="-40"/>
      <dgm:spPr/>
    </dgm:pt>
    <dgm:pt modelId="{F788537A-FF5C-4174-967F-657F0E392767}" type="pres">
      <dgm:prSet presAssocID="{E441D46E-34C0-4D53-9DA0-C6C12A6E235A}" presName="text_2" presStyleLbl="node1" presStyleIdx="1" presStyleCnt="3" custScaleY="136869">
        <dgm:presLayoutVars>
          <dgm:bulletEnabled val="1"/>
        </dgm:presLayoutVars>
      </dgm:prSet>
      <dgm:spPr/>
      <dgm:t>
        <a:bodyPr/>
        <a:lstStyle/>
        <a:p>
          <a:endParaRPr lang="en-US"/>
        </a:p>
      </dgm:t>
    </dgm:pt>
    <dgm:pt modelId="{5A794264-2763-4AF8-BCDC-A7FB6E5FACC3}" type="pres">
      <dgm:prSet presAssocID="{E441D46E-34C0-4D53-9DA0-C6C12A6E235A}" presName="accent_2" presStyleCnt="0"/>
      <dgm:spPr/>
    </dgm:pt>
    <dgm:pt modelId="{6F318DF2-78AB-4488-B2C8-793326445A28}" type="pres">
      <dgm:prSet presAssocID="{E441D46E-34C0-4D53-9DA0-C6C12A6E235A}" presName="accentRepeatNode" presStyleLbl="solidFgAcc1" presStyleIdx="1" presStyleCnt="3"/>
      <dgm:spPr/>
      <dgm:t>
        <a:bodyPr/>
        <a:lstStyle/>
        <a:p>
          <a:endParaRPr lang="en-US"/>
        </a:p>
      </dgm:t>
    </dgm:pt>
    <dgm:pt modelId="{647E1817-2939-49E1-A02B-51A35F8931BE}" type="pres">
      <dgm:prSet presAssocID="{A7DC6DC4-26A4-4B71-97AA-E7055B87FEA9}" presName="text_3" presStyleLbl="node1" presStyleIdx="2" presStyleCnt="3" custScaleY="136869">
        <dgm:presLayoutVars>
          <dgm:bulletEnabled val="1"/>
        </dgm:presLayoutVars>
      </dgm:prSet>
      <dgm:spPr/>
      <dgm:t>
        <a:bodyPr/>
        <a:lstStyle/>
        <a:p>
          <a:endParaRPr lang="en-US"/>
        </a:p>
      </dgm:t>
    </dgm:pt>
    <dgm:pt modelId="{2C6156A0-8EF8-4592-9484-55AEE7B3026E}" type="pres">
      <dgm:prSet presAssocID="{A7DC6DC4-26A4-4B71-97AA-E7055B87FEA9}" presName="accent_3" presStyleCnt="0"/>
      <dgm:spPr/>
    </dgm:pt>
    <dgm:pt modelId="{9E1C0950-C6A6-4D38-A8AC-01A50AB0CFFC}" type="pres">
      <dgm:prSet presAssocID="{A7DC6DC4-26A4-4B71-97AA-E7055B87FEA9}" presName="accentRepeatNode" presStyleLbl="solidFgAcc1" presStyleIdx="2" presStyleCnt="3"/>
      <dgm:spPr/>
      <dgm:t>
        <a:bodyPr/>
        <a:lstStyle/>
        <a:p>
          <a:endParaRPr lang="en-US"/>
        </a:p>
      </dgm:t>
    </dgm:pt>
  </dgm:ptLst>
  <dgm:cxnLst>
    <dgm:cxn modelId="{97869FE1-4F3B-465E-B4C5-2EDBF24BD933}" type="presOf" srcId="{17EEB0B1-07DF-468C-BFBE-3DDD29761420}" destId="{28A15123-6F03-4D8A-A15B-6AB9D5185457}" srcOrd="0" destOrd="0" presId="urn:microsoft.com/office/officeart/2008/layout/VerticalCurvedList#1"/>
    <dgm:cxn modelId="{EEE7D1AB-A2B5-4359-AFDA-7DAC6257FC75}" type="presOf" srcId="{A7DC6DC4-26A4-4B71-97AA-E7055B87FEA9}" destId="{647E1817-2939-49E1-A02B-51A35F8931BE}" srcOrd="0" destOrd="0" presId="urn:microsoft.com/office/officeart/2008/layout/VerticalCurvedList#1"/>
    <dgm:cxn modelId="{C2AB4501-9AA0-4336-B0EE-4976B3B6ECF9}" type="presOf" srcId="{E441D46E-34C0-4D53-9DA0-C6C12A6E235A}" destId="{F788537A-FF5C-4174-967F-657F0E392767}" srcOrd="0" destOrd="0" presId="urn:microsoft.com/office/officeart/2008/layout/VerticalCurvedList#1"/>
    <dgm:cxn modelId="{25233209-C849-47F0-8EEB-9BA4BBD4CDE2}" type="presOf" srcId="{2A8C78AC-B443-4E57-A90F-E75D616C3642}" destId="{122613EA-6235-4F69-B33E-F5C03B0DD92C}" srcOrd="0" destOrd="0" presId="urn:microsoft.com/office/officeart/2008/layout/VerticalCurvedList#1"/>
    <dgm:cxn modelId="{0BF4F7CD-562D-4147-A3A8-29DC56E596B5}" srcId="{17EEB0B1-07DF-468C-BFBE-3DDD29761420}" destId="{E441D46E-34C0-4D53-9DA0-C6C12A6E235A}" srcOrd="1" destOrd="0" parTransId="{AE84A533-8395-4F54-A665-825AC957F41E}" sibTransId="{91F2BCF2-6758-43D9-B128-026265D775C7}"/>
    <dgm:cxn modelId="{E15C5936-276C-438B-9761-9D1E3823902B}" srcId="{17EEB0B1-07DF-468C-BFBE-3DDD29761420}" destId="{A7DC6DC4-26A4-4B71-97AA-E7055B87FEA9}" srcOrd="2" destOrd="0" parTransId="{1342D1F2-BEEF-460F-B233-E165F7822C36}" sibTransId="{84FC84CA-6979-476F-8ECA-E139D4F2C2FE}"/>
    <dgm:cxn modelId="{DCF11851-CB68-4448-B355-E810A79F3C2A}" type="presOf" srcId="{ACA59473-E041-4CE5-9A30-54D5465D2D52}" destId="{965767CA-D1AE-42D9-9B15-130C022B921B}" srcOrd="0" destOrd="0" presId="urn:microsoft.com/office/officeart/2008/layout/VerticalCurvedList#1"/>
    <dgm:cxn modelId="{EC75E53C-6D6B-4EA0-A836-B009A61123B8}" srcId="{17EEB0B1-07DF-468C-BFBE-3DDD29761420}" destId="{2A8C78AC-B443-4E57-A90F-E75D616C3642}" srcOrd="0" destOrd="0" parTransId="{453A6B32-6896-4F2F-8056-573815EA0F43}" sibTransId="{ACA59473-E041-4CE5-9A30-54D5465D2D52}"/>
    <dgm:cxn modelId="{FB064872-80A9-4174-8128-9FD30934ABCF}" type="presParOf" srcId="{28A15123-6F03-4D8A-A15B-6AB9D5185457}" destId="{F1EE33E1-BC2E-4AFC-8314-3B2F66316E9D}" srcOrd="0" destOrd="0" presId="urn:microsoft.com/office/officeart/2008/layout/VerticalCurvedList#1"/>
    <dgm:cxn modelId="{6BF2609B-2252-4EAD-9D4F-B64939A8B088}" type="presParOf" srcId="{F1EE33E1-BC2E-4AFC-8314-3B2F66316E9D}" destId="{5C486A77-109A-4365-8A17-E815292C96F3}" srcOrd="0" destOrd="0" presId="urn:microsoft.com/office/officeart/2008/layout/VerticalCurvedList#1"/>
    <dgm:cxn modelId="{ECC92205-BC4A-4679-BDDD-5F0A7DB86134}" type="presParOf" srcId="{5C486A77-109A-4365-8A17-E815292C96F3}" destId="{BCE8CF69-9AE3-46E3-951D-915E613FABF5}" srcOrd="0" destOrd="0" presId="urn:microsoft.com/office/officeart/2008/layout/VerticalCurvedList#1"/>
    <dgm:cxn modelId="{725F8373-0B1C-49D0-8004-8D4575141179}" type="presParOf" srcId="{5C486A77-109A-4365-8A17-E815292C96F3}" destId="{965767CA-D1AE-42D9-9B15-130C022B921B}" srcOrd="1" destOrd="0" presId="urn:microsoft.com/office/officeart/2008/layout/VerticalCurvedList#1"/>
    <dgm:cxn modelId="{7A09D04A-4D92-40A6-A0C8-276824DA468C}" type="presParOf" srcId="{5C486A77-109A-4365-8A17-E815292C96F3}" destId="{F4E4CA31-F3A6-42DE-9DF7-4CA79903940A}" srcOrd="2" destOrd="0" presId="urn:microsoft.com/office/officeart/2008/layout/VerticalCurvedList#1"/>
    <dgm:cxn modelId="{FCC06488-6D10-4EB8-A70B-F4412132DE72}" type="presParOf" srcId="{5C486A77-109A-4365-8A17-E815292C96F3}" destId="{BC8BF7CB-12C5-49ED-B772-A7AC9A576E19}" srcOrd="3" destOrd="0" presId="urn:microsoft.com/office/officeart/2008/layout/VerticalCurvedList#1"/>
    <dgm:cxn modelId="{D118F5B3-C2C2-4B73-8984-F0194C0CE63D}" type="presParOf" srcId="{F1EE33E1-BC2E-4AFC-8314-3B2F66316E9D}" destId="{122613EA-6235-4F69-B33E-F5C03B0DD92C}" srcOrd="1" destOrd="0" presId="urn:microsoft.com/office/officeart/2008/layout/VerticalCurvedList#1"/>
    <dgm:cxn modelId="{1A79FF3D-A8D8-4E18-8BFD-485BABF9AF2E}" type="presParOf" srcId="{F1EE33E1-BC2E-4AFC-8314-3B2F66316E9D}" destId="{33D1EF3B-4D00-4CB4-B8E0-788F6774D6D6}" srcOrd="2" destOrd="0" presId="urn:microsoft.com/office/officeart/2008/layout/VerticalCurvedList#1"/>
    <dgm:cxn modelId="{F175885F-218C-40E2-B645-2145DBD2AEA4}" type="presParOf" srcId="{33D1EF3B-4D00-4CB4-B8E0-788F6774D6D6}" destId="{1A5AA589-9D33-4156-9FE1-46B1F183D53C}" srcOrd="0" destOrd="0" presId="urn:microsoft.com/office/officeart/2008/layout/VerticalCurvedList#1"/>
    <dgm:cxn modelId="{73A316F5-BB92-4138-A890-6EB45D006F51}" type="presParOf" srcId="{F1EE33E1-BC2E-4AFC-8314-3B2F66316E9D}" destId="{F788537A-FF5C-4174-967F-657F0E392767}" srcOrd="3" destOrd="0" presId="urn:microsoft.com/office/officeart/2008/layout/VerticalCurvedList#1"/>
    <dgm:cxn modelId="{B53457A8-7267-43FD-AA18-7DD117CB916B}" type="presParOf" srcId="{F1EE33E1-BC2E-4AFC-8314-3B2F66316E9D}" destId="{5A794264-2763-4AF8-BCDC-A7FB6E5FACC3}" srcOrd="4" destOrd="0" presId="urn:microsoft.com/office/officeart/2008/layout/VerticalCurvedList#1"/>
    <dgm:cxn modelId="{B3FF1E40-967B-4975-B7C0-A63AA6288E1D}" type="presParOf" srcId="{5A794264-2763-4AF8-BCDC-A7FB6E5FACC3}" destId="{6F318DF2-78AB-4488-B2C8-793326445A28}" srcOrd="0" destOrd="0" presId="urn:microsoft.com/office/officeart/2008/layout/VerticalCurvedList#1"/>
    <dgm:cxn modelId="{3B5BA0DC-06F2-4A93-8D5A-8804D44B9B9B}" type="presParOf" srcId="{F1EE33E1-BC2E-4AFC-8314-3B2F66316E9D}" destId="{647E1817-2939-49E1-A02B-51A35F8931BE}" srcOrd="5" destOrd="0" presId="urn:microsoft.com/office/officeart/2008/layout/VerticalCurvedList#1"/>
    <dgm:cxn modelId="{6F45E45D-8C16-48A0-BC63-EC4A56A0059D}" type="presParOf" srcId="{F1EE33E1-BC2E-4AFC-8314-3B2F66316E9D}" destId="{2C6156A0-8EF8-4592-9484-55AEE7B3026E}" srcOrd="6" destOrd="0" presId="urn:microsoft.com/office/officeart/2008/layout/VerticalCurvedList#1"/>
    <dgm:cxn modelId="{FFE0B6F9-0CAA-467A-814D-ABAA8ABFA44B}" type="presParOf" srcId="{2C6156A0-8EF8-4592-9484-55AEE7B3026E}" destId="{9E1C0950-C6A6-4D38-A8AC-01A50AB0CFFC}" srcOrd="0" destOrd="0" presId="urn:microsoft.com/office/officeart/2008/layout/VerticalCurved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767CA-D1AE-42D9-9B15-130C022B921B}">
      <dsp:nvSpPr>
        <dsp:cNvPr id="0" name=""/>
        <dsp:cNvSpPr/>
      </dsp:nvSpPr>
      <dsp:spPr>
        <a:xfrm>
          <a:off x="-6260685" y="-958047"/>
          <a:ext cx="7454746" cy="7454746"/>
        </a:xfrm>
        <a:prstGeom prst="blockArc">
          <a:avLst>
            <a:gd name="adj1" fmla="val 18900000"/>
            <a:gd name="adj2" fmla="val 2700000"/>
            <a:gd name="adj3" fmla="val 29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2613EA-6235-4F69-B33E-F5C03B0DD92C}">
      <dsp:nvSpPr>
        <dsp:cNvPr id="0" name=""/>
        <dsp:cNvSpPr/>
      </dsp:nvSpPr>
      <dsp:spPr>
        <a:xfrm>
          <a:off x="768764" y="349660"/>
          <a:ext cx="7068913" cy="15161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tiếng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ngắt</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nghỉ</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nhịp</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thơ</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sz="2800" b="1" kern="1200" dirty="0">
            <a:solidFill>
              <a:srgbClr val="000099"/>
            </a:solidFill>
            <a:latin typeface="Times New Roman" panose="02020603050405020304" pitchFamily="18" charset="0"/>
            <a:cs typeface="Times New Roman" panose="02020603050405020304" pitchFamily="18" charset="0"/>
          </a:endParaRPr>
        </a:p>
      </dsp:txBody>
      <dsp:txXfrm>
        <a:off x="768764" y="349660"/>
        <a:ext cx="7068913" cy="1516139"/>
      </dsp:txXfrm>
    </dsp:sp>
    <dsp:sp modelId="{1A5AA589-9D33-4156-9FE1-46B1F183D53C}">
      <dsp:nvSpPr>
        <dsp:cNvPr id="0" name=""/>
        <dsp:cNvSpPr/>
      </dsp:nvSpPr>
      <dsp:spPr>
        <a:xfrm>
          <a:off x="0" y="414844"/>
          <a:ext cx="1384662" cy="138466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88537A-FF5C-4174-967F-657F0E392767}">
      <dsp:nvSpPr>
        <dsp:cNvPr id="0" name=""/>
        <dsp:cNvSpPr/>
      </dsp:nvSpPr>
      <dsp:spPr>
        <a:xfrm>
          <a:off x="1171424" y="2011255"/>
          <a:ext cx="6666253" cy="1516139"/>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71120" rIns="71120" bIns="71120" numCol="1" spcCol="1270" anchor="ctr" anchorCtr="0">
          <a:noAutofit/>
        </a:bodyPr>
        <a:lstStyle/>
        <a:p>
          <a:pPr lvl="0" algn="l" defTabSz="1244600">
            <a:lnSpc>
              <a:spcPct val="90000"/>
            </a:lnSpc>
            <a:spcBef>
              <a:spcPct val="0"/>
            </a:spcBef>
            <a:spcAft>
              <a:spcPct val="35000"/>
            </a:spcAft>
          </a:pPr>
          <a:r>
            <a:rPr lang="vi-VN" sz="2800" kern="1200" dirty="0" smtClean="0">
              <a:solidFill>
                <a:srgbClr val="000099"/>
              </a:solidFill>
              <a:effectLst/>
              <a:latin typeface="+mj-lt"/>
              <a:ea typeface="Arial-Rounded" panose="020B0500000000000000" pitchFamily="34" charset="0"/>
              <a:cs typeface="Arial-Rounded" panose="020B0500000000000000" pitchFamily="34" charset="0"/>
            </a:rPr>
            <a:t>Trả lời được các câu hỏi của bài.</a:t>
          </a:r>
          <a:endParaRPr lang="en-US" sz="2800" b="1" kern="1200" dirty="0">
            <a:solidFill>
              <a:srgbClr val="000099"/>
            </a:solidFill>
            <a:latin typeface="+mj-lt"/>
            <a:cs typeface="Times New Roman" panose="02020603050405020304" pitchFamily="18" charset="0"/>
          </a:endParaRPr>
        </a:p>
      </dsp:txBody>
      <dsp:txXfrm>
        <a:off x="1171424" y="2011255"/>
        <a:ext cx="6666253" cy="1516139"/>
      </dsp:txXfrm>
    </dsp:sp>
    <dsp:sp modelId="{6F318DF2-78AB-4488-B2C8-793326445A28}">
      <dsp:nvSpPr>
        <dsp:cNvPr id="0" name=""/>
        <dsp:cNvSpPr/>
      </dsp:nvSpPr>
      <dsp:spPr>
        <a:xfrm>
          <a:off x="479093" y="2076994"/>
          <a:ext cx="1384662" cy="1384662"/>
        </a:xfrm>
        <a:prstGeom prst="ellipse">
          <a:avLst/>
        </a:prstGeom>
        <a:solidFill>
          <a:schemeClr val="lt1">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647E1817-2939-49E1-A02B-51A35F8931BE}">
      <dsp:nvSpPr>
        <dsp:cNvPr id="0" name=""/>
        <dsp:cNvSpPr/>
      </dsp:nvSpPr>
      <dsp:spPr>
        <a:xfrm>
          <a:off x="768764" y="3672851"/>
          <a:ext cx="7068913" cy="1516139"/>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40640" rIns="40640" bIns="40640" numCol="1" spcCol="1270" anchor="ctr" anchorCtr="0">
          <a:noAutofit/>
        </a:bodyPr>
        <a:lstStyle/>
        <a:p>
          <a:pPr lvl="0" algn="l" defTabSz="711200">
            <a:lnSpc>
              <a:spcPct val="90000"/>
            </a:lnSpc>
            <a:spcBef>
              <a:spcPct val="0"/>
            </a:spcBef>
            <a:spcAft>
              <a:spcPct val="35000"/>
            </a:spcAft>
          </a:pPr>
          <a:endParaRPr lang="en-US" sz="1600" b="1" kern="1200" dirty="0">
            <a:solidFill>
              <a:srgbClr val="002060"/>
            </a:solidFill>
            <a:latin typeface="Times New Roman" panose="02020603050405020304" pitchFamily="18" charset="0"/>
            <a:cs typeface="Times New Roman" panose="02020603050405020304" pitchFamily="18" charset="0"/>
          </a:endParaRPr>
        </a:p>
      </dsp:txBody>
      <dsp:txXfrm>
        <a:off x="768764" y="3672851"/>
        <a:ext cx="7068913" cy="1516139"/>
      </dsp:txXfrm>
    </dsp:sp>
    <dsp:sp modelId="{9E1C0950-C6A6-4D38-A8AC-01A50AB0CFFC}">
      <dsp:nvSpPr>
        <dsp:cNvPr id="0" name=""/>
        <dsp:cNvSpPr/>
      </dsp:nvSpPr>
      <dsp:spPr>
        <a:xfrm>
          <a:off x="76433" y="3738589"/>
          <a:ext cx="1384662" cy="1384662"/>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06-Jun-22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900445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2997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03131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878408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427819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882823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6248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519847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358905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03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414045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43372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85307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83919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766440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667928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4440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3507267" y="840200"/>
            <a:ext cx="5177600" cy="5177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684868" y="2155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67482" y="13202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2"/>
          <p:cNvGrpSpPr/>
          <p:nvPr/>
        </p:nvGrpSpPr>
        <p:grpSpPr>
          <a:xfrm>
            <a:off x="4001434" y="5576165"/>
            <a:ext cx="678468" cy="63828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a:off x="7815691" y="675413"/>
            <a:ext cx="699967" cy="1109527"/>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grpSp>
      <p:sp>
        <p:nvSpPr>
          <p:cNvPr id="33" name="Google Shape;33;p2"/>
          <p:cNvSpPr txBox="1">
            <a:spLocks noGrp="1"/>
          </p:cNvSpPr>
          <p:nvPr>
            <p:ph type="ctrTitle"/>
          </p:nvPr>
        </p:nvSpPr>
        <p:spPr>
          <a:xfrm>
            <a:off x="3676333" y="1281800"/>
            <a:ext cx="4839200" cy="42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4" name="Google Shape;34;p2"/>
          <p:cNvSpPr/>
          <p:nvPr/>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32436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731600" y="731600"/>
            <a:ext cx="10728800" cy="5394800"/>
          </a:xfrm>
          <a:prstGeom prst="frame">
            <a:avLst>
              <a:gd name="adj1" fmla="val 63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en-GB" smtClean="0"/>
              <a:pPr algn="ctr"/>
              <a:t>‹#›</a:t>
            </a:fld>
            <a:endParaRPr lang="en-GB"/>
          </a:p>
        </p:txBody>
      </p:sp>
      <p:pic>
        <p:nvPicPr>
          <p:cNvPr id="73" name="Google Shape;73;p11"/>
          <p:cNvPicPr preferRelativeResize="0"/>
          <p:nvPr/>
        </p:nvPicPr>
        <p:blipFill>
          <a:blip r:embed="rId3"/>
          <a:stretch>
            <a:fillRect/>
          </a:stretch>
        </p:blipFill>
        <p:spPr>
          <a:xfrm>
            <a:off x="9220134" y="1"/>
            <a:ext cx="2971865" cy="2302500"/>
          </a:xfrm>
          <a:prstGeom prst="rect">
            <a:avLst/>
          </a:prstGeom>
          <a:noFill/>
          <a:ln>
            <a:noFill/>
          </a:ln>
        </p:spPr>
      </p:pic>
      <p:pic>
        <p:nvPicPr>
          <p:cNvPr id="74" name="Google Shape;74;p11"/>
          <p:cNvPicPr preferRelativeResize="0"/>
          <p:nvPr/>
        </p:nvPicPr>
        <p:blipFill>
          <a:blip r:embed="rId4"/>
          <a:stretch>
            <a:fillRect/>
          </a:stretch>
        </p:blipFill>
        <p:spPr>
          <a:xfrm>
            <a:off x="0" y="4079368"/>
            <a:ext cx="2778600" cy="2778633"/>
          </a:xfrm>
          <a:prstGeom prst="rect">
            <a:avLst/>
          </a:prstGeom>
          <a:noFill/>
          <a:ln>
            <a:noFill/>
          </a:ln>
        </p:spPr>
      </p:pic>
    </p:spTree>
    <p:extLst>
      <p:ext uri="{BB962C8B-B14F-4D97-AF65-F5344CB8AC3E}">
        <p14:creationId xmlns:p14="http://schemas.microsoft.com/office/powerpoint/2010/main" val="1095820132"/>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9964923-74B0-4895-904C-0F18F366011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602998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2022/6/6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06-Jun-22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06-Jun-22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06-Jun-22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06-Jun-22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06-Jun-22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06-Jun-22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06-Jun-22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06-Jun-22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06-Jun-22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06-Jun-22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06-Jun-22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06-Jun-22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06-Jun-22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06-Jun-22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2" r:id="rId12"/>
    <p:sldLayoutId id="2147483713" r:id="rId13"/>
    <p:sldLayoutId id="214748371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2022/6/6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06-Jun-22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7.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46.GIF"/></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3" Type="http://schemas.openxmlformats.org/officeDocument/2006/relationships/image" Target="../media/image17.png"/><Relationship Id="rId18" Type="http://schemas.microsoft.com/office/2007/relationships/hdphoto" Target="../media/hdphoto9.wdp"/><Relationship Id="rId26" Type="http://schemas.openxmlformats.org/officeDocument/2006/relationships/slide" Target="slide6.xml"/><Relationship Id="rId21" Type="http://schemas.openxmlformats.org/officeDocument/2006/relationships/image" Target="../media/image21.png"/><Relationship Id="rId34" Type="http://schemas.microsoft.com/office/2007/relationships/hdphoto" Target="../media/hdphoto14.wdp"/><Relationship Id="rId7" Type="http://schemas.openxmlformats.org/officeDocument/2006/relationships/image" Target="../media/image14.png"/><Relationship Id="rId12" Type="http://schemas.microsoft.com/office/2007/relationships/hdphoto" Target="../media/hdphoto6.wdp"/><Relationship Id="rId17" Type="http://schemas.openxmlformats.org/officeDocument/2006/relationships/image" Target="../media/image19.png"/><Relationship Id="rId25" Type="http://schemas.openxmlformats.org/officeDocument/2006/relationships/slide" Target="slide9.xml"/><Relationship Id="rId33" Type="http://schemas.openxmlformats.org/officeDocument/2006/relationships/image" Target="../media/image26.png"/><Relationship Id="rId2" Type="http://schemas.openxmlformats.org/officeDocument/2006/relationships/notesSlide" Target="../notesSlides/notesSlide3.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6.png"/><Relationship Id="rId24" Type="http://schemas.openxmlformats.org/officeDocument/2006/relationships/slide" Target="slide7.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slide" Target="slide5.xml"/><Relationship Id="rId28" Type="http://schemas.openxmlformats.org/officeDocument/2006/relationships/image" Target="../media/image23.GIF"/><Relationship Id="rId36" Type="http://schemas.openxmlformats.org/officeDocument/2006/relationships/image" Target="../media/image28.png"/><Relationship Id="rId10" Type="http://schemas.microsoft.com/office/2007/relationships/hdphoto" Target="../media/hdphoto5.wdp"/><Relationship Id="rId19" Type="http://schemas.openxmlformats.org/officeDocument/2006/relationships/image" Target="../media/image20.png"/><Relationship Id="rId31"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15.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22.png"/><Relationship Id="rId30" Type="http://schemas.microsoft.com/office/2007/relationships/hdphoto" Target="../media/hdphoto12.wdp"/><Relationship Id="rId35" Type="http://schemas.openxmlformats.org/officeDocument/2006/relationships/image" Target="../media/image27.png"/><Relationship Id="rId8" Type="http://schemas.microsoft.com/office/2007/relationships/hdphoto" Target="../media/hdphoto4.wdp"/><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xmlns="" id="{24BDCB22-0369-40F5-AECC-34886F39ACD2}"/>
              </a:ext>
            </a:extLst>
          </p:cNvPr>
          <p:cNvSpPr>
            <a:spLocks noChangeArrowheads="1"/>
          </p:cNvSpPr>
          <p:nvPr>
            <p:custDataLst>
              <p:tags r:id="rId1"/>
            </p:custDataLst>
          </p:nvPr>
        </p:nvSpPr>
        <p:spPr bwMode="auto">
          <a:xfrm>
            <a:off x="2537187" y="2769828"/>
            <a:ext cx="6047109" cy="101566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600" b="1" smtClean="0">
                <a:solidFill>
                  <a:srgbClr val="FFFF00"/>
                </a:solidFill>
                <a:ea typeface="Arial-Rounded" panose="020B0500000000000000" pitchFamily="34" charset="0"/>
                <a:cs typeface="Arial-Rounded" panose="020B0500000000000000" pitchFamily="34" charset="0"/>
              </a:rPr>
              <a:t>Đọc: Thả diều</a:t>
            </a:r>
            <a:endParaRPr kumimoji="0" lang="en-US" altLang="zh-CN" sz="66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pic>
        <p:nvPicPr>
          <p:cNvPr id="18" name="龚芝怡 - 卓别林">
            <a:hlinkClick r:id="" action="ppaction://media"/>
            <a:extLst>
              <a:ext uri="{FF2B5EF4-FFF2-40B4-BE49-F238E27FC236}">
                <a16:creationId xmlns:a16="http://schemas.microsoft.com/office/drawing/2014/main" xmlns=""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xmlns="" id="{EE97DA6E-C76C-4444-9D78-563DB902B77F}"/>
              </a:ext>
            </a:extLst>
          </p:cNvPr>
          <p:cNvSpPr txBox="1"/>
          <p:nvPr/>
        </p:nvSpPr>
        <p:spPr>
          <a:xfrm>
            <a:off x="3523756" y="1030971"/>
            <a:ext cx="5144485" cy="584775"/>
          </a:xfrm>
          <a:prstGeom prst="rect">
            <a:avLst/>
          </a:prstGeom>
          <a:noFill/>
        </p:spPr>
        <p:txBody>
          <a:bodyPr wrap="none" rtlCol="0">
            <a:spAutoFit/>
          </a:bodyPr>
          <a:lstStyle/>
          <a:p>
            <a:pPr algn="ctr"/>
            <a:r>
              <a:rPr lang="en-US" sz="3200" b="1" smtClean="0">
                <a:solidFill>
                  <a:srgbClr val="FFFF00"/>
                </a:solidFill>
                <a:latin typeface="Times New Roman" panose="02020603050405020304" pitchFamily="18" charset="0"/>
                <a:cs typeface="Times New Roman" panose="02020603050405020304" pitchFamily="18" charset="0"/>
              </a:rPr>
              <a:t>Trường </a:t>
            </a:r>
            <a:r>
              <a:rPr lang="en-US" sz="3200" b="1" dirty="0" err="1" smtClean="0">
                <a:solidFill>
                  <a:srgbClr val="FFFF00"/>
                </a:solidFill>
                <a:latin typeface="Times New Roman" panose="02020603050405020304" pitchFamily="18" charset="0"/>
                <a:cs typeface="Times New Roman" panose="02020603050405020304" pitchFamily="18" charset="0"/>
              </a:rPr>
              <a:t>Tiểu</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err="1" smtClean="0">
                <a:solidFill>
                  <a:srgbClr val="FFFF00"/>
                </a:solidFill>
                <a:latin typeface="Times New Roman" panose="02020603050405020304" pitchFamily="18" charset="0"/>
                <a:cs typeface="Times New Roman" panose="02020603050405020304" pitchFamily="18" charset="0"/>
              </a:rPr>
              <a:t>học</a:t>
            </a:r>
            <a:r>
              <a:rPr lang="en-US" sz="3200" b="1" smtClean="0">
                <a:solidFill>
                  <a:srgbClr val="FFFF00"/>
                </a:solidFill>
                <a:latin typeface="Times New Roman" panose="02020603050405020304" pitchFamily="18" charset="0"/>
                <a:cs typeface="Times New Roman" panose="02020603050405020304" pitchFamily="18" charset="0"/>
              </a:rPr>
              <a:t> Ngọc Thụy</a:t>
            </a:r>
            <a:endParaRPr lang="en-US" sz="3200" b="1"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83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 Diều</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4836" y="3271097"/>
            <a:ext cx="1953491"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8" name="Google Shape;128;p19"/>
          <p:cNvGrpSpPr/>
          <p:nvPr/>
        </p:nvGrpSpPr>
        <p:grpSpPr>
          <a:xfrm>
            <a:off x="7607366" y="1578113"/>
            <a:ext cx="2342884" cy="2342864"/>
            <a:chOff x="6643075" y="3664250"/>
            <a:chExt cx="407950" cy="407975"/>
          </a:xfrm>
        </p:grpSpPr>
        <p:sp>
          <p:nvSpPr>
            <p:cNvPr id="129" name="Google Shape;129;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Google Shape;130;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1" name="Google Shape;131;p19"/>
          <p:cNvGrpSpPr/>
          <p:nvPr/>
        </p:nvGrpSpPr>
        <p:grpSpPr>
          <a:xfrm rot="-587452">
            <a:off x="7470250" y="4226329"/>
            <a:ext cx="963253" cy="963199"/>
            <a:chOff x="576250" y="4319400"/>
            <a:chExt cx="442075" cy="442050"/>
          </a:xfrm>
        </p:grpSpPr>
        <p:sp>
          <p:nvSpPr>
            <p:cNvPr id="132" name="Google Shape;132;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3" name="Google Shape;133;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4" name="Google Shape;134;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5" name="Google Shape;135;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36" name="Google Shape;136;p19"/>
          <p:cNvSpPr/>
          <p:nvPr/>
        </p:nvSpPr>
        <p:spPr>
          <a:xfrm>
            <a:off x="7047329" y="2119410"/>
            <a:ext cx="366199" cy="34966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 name="Google Shape;137;p19"/>
          <p:cNvSpPr/>
          <p:nvPr/>
        </p:nvSpPr>
        <p:spPr>
          <a:xfrm rot="2697359">
            <a:off x="9460604" y="3909591"/>
            <a:ext cx="555897" cy="53079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 name="Google Shape;138;p19"/>
          <p:cNvSpPr/>
          <p:nvPr/>
        </p:nvSpPr>
        <p:spPr>
          <a:xfrm>
            <a:off x="9900382" y="3606569"/>
            <a:ext cx="222689" cy="21268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9" name="Google Shape;139;p19"/>
          <p:cNvSpPr/>
          <p:nvPr/>
        </p:nvSpPr>
        <p:spPr>
          <a:xfrm rot="1279940">
            <a:off x="6793608" y="3174137"/>
            <a:ext cx="222641" cy="21266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aphicFrame>
        <p:nvGraphicFramePr>
          <p:cNvPr id="26" name="Diagram 25"/>
          <p:cNvGraphicFramePr/>
          <p:nvPr>
            <p:extLst>
              <p:ext uri="{D42A27DB-BD31-4B8C-83A1-F6EECF244321}">
                <p14:modId xmlns:p14="http://schemas.microsoft.com/office/powerpoint/2010/main" val="1725765896"/>
              </p:ext>
            </p:extLst>
          </p:nvPr>
        </p:nvGraphicFramePr>
        <p:xfrm>
          <a:off x="3616036" y="714104"/>
          <a:ext cx="7914112" cy="5538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275" y="1925781"/>
            <a:ext cx="3431292" cy="2840183"/>
          </a:xfrm>
          <a:prstGeom prst="rect">
            <a:avLst/>
          </a:prstGeom>
        </p:spPr>
      </p:pic>
      <p:sp>
        <p:nvSpPr>
          <p:cNvPr id="2" name="TextBox 1"/>
          <p:cNvSpPr txBox="1"/>
          <p:nvPr/>
        </p:nvSpPr>
        <p:spPr>
          <a:xfrm>
            <a:off x="1279105" y="2618749"/>
            <a:ext cx="2461699" cy="1323439"/>
          </a:xfrm>
          <a:prstGeom prst="rect">
            <a:avLst/>
          </a:prstGeom>
          <a:noFill/>
        </p:spPr>
        <p:txBody>
          <a:bodyPr wrap="square" rtlCol="0">
            <a:spAutoFit/>
          </a:bodyPr>
          <a:lstStyle/>
          <a:p>
            <a:r>
              <a:rPr lang="en-US" sz="4000" b="1" dirty="0" err="1" smtClean="0">
                <a:solidFill>
                  <a:srgbClr val="000099"/>
                </a:solidFill>
                <a:latin typeface="HP001 4 hàng" panose="020B0603050302020204" pitchFamily="34" charset="0"/>
              </a:rPr>
              <a:t>Mục</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tiêu</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bài</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học</a:t>
            </a:r>
            <a:r>
              <a:rPr lang="en-US" sz="4000" b="1" dirty="0" smtClean="0">
                <a:solidFill>
                  <a:srgbClr val="000099"/>
                </a:solidFill>
                <a:latin typeface="HP001 4 hàng" panose="020B0603050302020204" pitchFamily="34" charset="0"/>
              </a:rPr>
              <a:t>:</a:t>
            </a:r>
            <a:endParaRPr lang="en-US" sz="4000" b="1" dirty="0">
              <a:solidFill>
                <a:srgbClr val="000099"/>
              </a:solidFill>
              <a:latin typeface="HP001 4 hàng" panose="020B0603050302020204" pitchFamily="34" charset="0"/>
            </a:endParaRPr>
          </a:p>
        </p:txBody>
      </p:sp>
      <p:sp>
        <p:nvSpPr>
          <p:cNvPr id="3" name="TextBox 2"/>
          <p:cNvSpPr txBox="1"/>
          <p:nvPr/>
        </p:nvSpPr>
        <p:spPr>
          <a:xfrm>
            <a:off x="5242634" y="4928604"/>
            <a:ext cx="3352200" cy="523220"/>
          </a:xfrm>
          <a:prstGeom prst="rect">
            <a:avLst/>
          </a:prstGeom>
          <a:noFill/>
        </p:spPr>
        <p:txBody>
          <a:bodyPr wrap="none" rtlCol="0">
            <a:spAutoFit/>
          </a:bodyPr>
          <a:lstStyle/>
          <a:p>
            <a:r>
              <a:rPr lang="en-US" sz="2800" dirty="0" err="1">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2800"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800"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2800" dirty="0" err="1"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2800" dirty="0">
              <a:solidFill>
                <a:srgbClr val="000099"/>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025568" y="1454727"/>
            <a:ext cx="560062"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1</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4416978" y="3140926"/>
            <a:ext cx="651388"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2</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4047152" y="4831571"/>
            <a:ext cx="498764"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3</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0789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dirty="0">
                <a:latin typeface="Times New Roman" panose="02020603050405020304" pitchFamily="18" charset="0"/>
                <a:cs typeface="Times New Roman" panose="02020603050405020304" pitchFamily="18" charset="0"/>
              </a:rPr>
              <a:t>1. </a:t>
            </a:r>
            <a:r>
              <a:rPr lang="en-US" sz="3700" dirty="0" err="1">
                <a:latin typeface="Times New Roman" panose="02020603050405020304" pitchFamily="18" charset="0"/>
                <a:cs typeface="Times New Roman" panose="02020603050405020304" pitchFamily="18" charset="0"/>
              </a:rPr>
              <a:t>Các</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bạn</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trong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tranh</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đang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trò</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gì</a:t>
            </a:r>
            <a:r>
              <a:rPr lang="en-US" sz="3700" dirty="0">
                <a:latin typeface="Times New Roman" panose="02020603050405020304" pitchFamily="18" charset="0"/>
                <a:cs typeface="Times New Roman" panose="02020603050405020304" pitchFamily="18" charset="0"/>
              </a:rPr>
              <a:t>?</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066165"/>
            <a:ext cx="3914775" cy="16027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endParaRPr lang="en-US" sz="2800" b="1" dirty="0">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dirty="0">
                <a:latin typeface="Arial-Rounded" panose="020B0500000000000000" pitchFamily="34" charset="0"/>
                <a:cs typeface="Arial-Rounded" panose="020B0500000000000000" pitchFamily="34" charset="0"/>
              </a:rPr>
              <a:t>2. </a:t>
            </a:r>
            <a:r>
              <a:rPr lang="en-US" sz="3700" dirty="0" err="1">
                <a:latin typeface="Times New Roman" panose="02020603050405020304" pitchFamily="18" charset="0"/>
                <a:cs typeface="Times New Roman" panose="02020603050405020304" pitchFamily="18" charset="0"/>
              </a:rPr>
              <a:t>Em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gì</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về</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trò</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này</a:t>
            </a:r>
            <a:r>
              <a:rPr lang="en-US" sz="3700" dirty="0">
                <a:latin typeface="Times New Roman" panose="02020603050405020304" pitchFamily="18" charset="0"/>
                <a:cs typeface="Times New Roman" panose="02020603050405020304" pitchFamily="18" charset="0"/>
              </a:rPr>
              <a:t>?</a:t>
            </a:r>
          </a:p>
        </p:txBody>
      </p:sp>
      <p:sp>
        <p:nvSpPr>
          <p:cNvPr id="7" name="Cloud Callout 6"/>
          <p:cNvSpPr/>
          <p:nvPr/>
        </p:nvSpPr>
        <p:spPr>
          <a:xfrm>
            <a:off x="5416550" y="1066165"/>
            <a:ext cx="4239260" cy="230049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Sáo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Sao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qua</a:t>
            </a: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ngần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thuyền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Ngân</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cau</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endParaRPr lang="en-US" sz="2800" b="1"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liềm</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Ai </a:t>
            </a:r>
            <a:r>
              <a:rPr lang="en-US" sz="2800" b="1" dirty="0" err="1">
                <a:latin typeface="Times New Roman" panose="02020603050405020304" pitchFamily="18" charset="0"/>
                <a:cs typeface="Times New Roman" panose="02020603050405020304" pitchFamily="18" charset="0"/>
              </a:rPr>
              <a:t>quên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endParaRPr lang="en-US" sz="2800" b="1"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sym typeface="+mn-ea"/>
              </a:rPr>
              <a:t>Cánh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no </a:t>
            </a:r>
            <a:r>
              <a:rPr lang="en-US" sz="2800" b="1" dirty="0" err="1">
                <a:latin typeface="Times New Roman" panose="02020603050405020304" pitchFamily="18" charset="0"/>
                <a:cs typeface="Times New Roman" panose="02020603050405020304" pitchFamily="18" charset="0"/>
                <a:sym typeface="+mn-ea"/>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Nhạc</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trời</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réo</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vang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Tiếng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xanh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lúa</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Uốn</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cong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tre</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làng</a:t>
            </a:r>
            <a:endParaRPr lang="en-US" sz="2800" b="1" dirty="0">
              <a:latin typeface="Times New Roman" panose="02020603050405020304" pitchFamily="18" charset="0"/>
              <a:cs typeface="Times New Roman" panose="02020603050405020304" pitchFamily="18" charset="0"/>
              <a:sym typeface="+mn-ea"/>
            </a:endParaRPr>
          </a:p>
          <a:p>
            <a:pPr algn="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cxnSp>
        <p:nvCxnSpPr>
          <p:cNvPr id="9" name="Straight Connector 8"/>
          <p:cNvCxnSpPr/>
          <p:nvPr/>
        </p:nvCxnSpPr>
        <p:spPr>
          <a:xfrm flipH="1">
            <a:off x="3279767" y="483115"/>
            <a:ext cx="223520" cy="3893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251142" y="9434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3176674" y="13459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4233227" y="17689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76295" y="258953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927388" y="30464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047143" y="349524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827751" y="39477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0732" y="466869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362267" y="5174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002915"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681462" y="60201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19950" y="4360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982257" y="485394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7101233" y="52228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400627" y="57012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506718" y="44411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645775" y="47853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916805" y="524478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645774"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8027816" y="228918"/>
            <a:ext cx="41783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1+#ppt_w/2"/>
                                          </p:val>
                                        </p:tav>
                                        <p:tav tm="100000">
                                          <p:val>
                                            <p:strVal val="#ppt_x"/>
                                          </p:val>
                                        </p:tav>
                                      </p:tavLst>
                                    </p:anim>
                                    <p:anim calcmode="lin" valueType="num">
                                      <p:cBhvr additive="base">
                                        <p:cTn id="9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2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350" y="3253105"/>
            <a:ext cx="9826625" cy="4526280"/>
          </a:xfrm>
        </p:spPr>
        <p:txBody>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Ngân</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dải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thóc</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997" y="351155"/>
            <a:ext cx="3766049" cy="584739"/>
          </a:xfrm>
          <a:prstGeom prst="rect">
            <a:avLst/>
          </a:prstGeom>
          <a:solidFill>
            <a:srgbClr val="92D050"/>
          </a:solidFill>
        </p:spPr>
        <p:txBody>
          <a:bodyPr wrap="square" lIns="91403" tIns="45702" rIns="91403" bIns="45702" rtlCol="0">
            <a:spAutoFit/>
          </a:bodyPr>
          <a:lstStyle/>
          <a:p>
            <a:pPr algn="ct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5430982" y="148590"/>
            <a:ext cx="6679738"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7" name="TextBox 16"/>
          <p:cNvSpPr txBox="1"/>
          <p:nvPr/>
        </p:nvSpPr>
        <p:spPr>
          <a:xfrm>
            <a:off x="7787225" y="274955"/>
            <a:ext cx="4507010" cy="582295"/>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Arial-Rounded" panose="020B0500000000000000" pitchFamily="34" charset="0"/>
                <a:cs typeface="Arial-Rounded" panose="020B0500000000000000" pitchFamily="34"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17" name="TextBox 16"/>
          <p:cNvSpPr txBox="1"/>
          <p:nvPr/>
        </p:nvSpPr>
        <p:spPr>
          <a:xfrm>
            <a:off x="8013700" y="264411"/>
            <a:ext cx="42291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 sinh đọc toàn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6437100-CA1D-413A-B1B2-E22DC2619EF2}"/>
              </a:ext>
            </a:extLst>
          </p:cNvPr>
          <p:cNvSpPr txBox="1"/>
          <p:nvPr/>
        </p:nvSpPr>
        <p:spPr>
          <a:xfrm>
            <a:off x="1583498" y="1941254"/>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3264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6" name="TextBox 5">
            <a:extLst>
              <a:ext uri="{FF2B5EF4-FFF2-40B4-BE49-F238E27FC236}">
                <a16:creationId xmlns:a16="http://schemas.microsoft.com/office/drawing/2014/main" xmlns="" id="{5D978843-FFF4-4E0D-A4B7-49C55FF85D27}"/>
              </a:ext>
            </a:extLst>
          </p:cNvPr>
          <p:cNvSpPr txBox="1"/>
          <p:nvPr/>
        </p:nvSpPr>
        <p:spPr>
          <a:xfrm>
            <a:off x="2566845" y="3002230"/>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0000"/>
                </a:solidFill>
                <a:effectLst>
                  <a:glow rad="228600">
                    <a:srgbClr val="70AD47">
                      <a:satMod val="175000"/>
                      <a:alpha val="40000"/>
                    </a:srgbClr>
                  </a:glow>
                </a:effectLst>
                <a:uLnTx/>
                <a:uFillTx/>
                <a:latin typeface="HP001 4 hàng" panose="020B0603050302020204" pitchFamily="34" charset="0"/>
              </a:rPr>
              <a:t>Khởi</a:t>
            </a:r>
            <a:r>
              <a:rPr kumimoji="0" lang="en-US" sz="8000" b="1" i="0" u="none" strike="noStrike" kern="1200" cap="none" spc="0" normalizeH="0" noProof="0" dirty="0">
                <a:ln w="22225">
                  <a:solidFill>
                    <a:srgbClr val="7030A0"/>
                  </a:solidFill>
                  <a:prstDash val="solid"/>
                </a:ln>
                <a:solidFill>
                  <a:srgbClr val="FF0000"/>
                </a:solidFill>
                <a:effectLst>
                  <a:glow rad="228600">
                    <a:srgbClr val="70AD47">
                      <a:satMod val="175000"/>
                      <a:alpha val="40000"/>
                    </a:srgbClr>
                  </a:glow>
                </a:effectLst>
                <a:uLnTx/>
                <a:uFillTx/>
                <a:latin typeface="HP001 4 hàng" panose="020B0603050302020204" pitchFamily="34" charset="0"/>
              </a:rPr>
              <a:t> </a:t>
            </a:r>
            <a:r>
              <a:rPr kumimoji="0" lang="en-US" sz="8000" b="1" i="0" u="none" strike="noStrike" kern="1200" cap="none" spc="0" normalizeH="0" noProof="0" dirty="0" err="1">
                <a:ln w="22225">
                  <a:solidFill>
                    <a:srgbClr val="7030A0"/>
                  </a:solidFill>
                  <a:prstDash val="solid"/>
                </a:ln>
                <a:solidFill>
                  <a:srgbClr val="FF0000"/>
                </a:solidFill>
                <a:effectLst>
                  <a:glow rad="228600">
                    <a:srgbClr val="70AD47">
                      <a:satMod val="175000"/>
                      <a:alpha val="40000"/>
                    </a:srgbClr>
                  </a:glow>
                </a:effectLst>
                <a:uLnTx/>
                <a:uFillTx/>
                <a:latin typeface="HP001 4 hàng" panose="020B0603050302020204" pitchFamily="34" charset="0"/>
              </a:rPr>
              <a:t>động</a:t>
            </a:r>
            <a:endParaRPr kumimoji="0" lang="en-US" sz="8800" b="1" i="0" u="none" strike="noStrike" kern="1200" cap="none" spc="0" normalizeH="0" baseline="0" noProof="0" dirty="0">
              <a:ln w="22225">
                <a:solidFill>
                  <a:srgbClr val="7030A0"/>
                </a:solidFill>
                <a:prstDash val="solid"/>
              </a:ln>
              <a:solidFill>
                <a:srgbClr val="FF0000"/>
              </a:solidFill>
              <a:effectLst>
                <a:glow rad="228600">
                  <a:srgbClr val="70AD47">
                    <a:satMod val="175000"/>
                    <a:alpha val="40000"/>
                  </a:srgbClr>
                </a:glow>
              </a:effectLst>
              <a:uLnTx/>
              <a:uFillTx/>
              <a:latin typeface="HP001 4 hàng" panose="020B0603050302020204" pitchFamily="34" charset="0"/>
            </a:endParaRPr>
          </a:p>
        </p:txBody>
      </p:sp>
    </p:spTree>
    <p:extLst>
      <p:ext uri="{BB962C8B-B14F-4D97-AF65-F5344CB8AC3E}">
        <p14:creationId xmlns:p14="http://schemas.microsoft.com/office/powerpoint/2010/main" val="124060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repeatCount="indefinite" fill="hold" nodeType="with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Arial-Rounded" panose="020B0500000000000000" pitchFamily="34" charset="0"/>
                <a:cs typeface="Arial-Rounded" panose="020B0500000000000000" pitchFamily="34" charset="0"/>
              </a:rPr>
              <a:t>2. </a:t>
            </a:r>
            <a:r>
              <a:rPr lang="en-US" sz="3555" dirty="0">
                <a:latin typeface="Times New Roman" panose="02020603050405020304" pitchFamily="18" charset="0"/>
                <a:cs typeface="Times New Roman" panose="02020603050405020304" pitchFamily="18" charset="0"/>
              </a:rPr>
              <a:t>2 </a:t>
            </a:r>
            <a:r>
              <a:rPr lang="en-US" sz="3555" dirty="0" err="1">
                <a:latin typeface="Times New Roman" panose="02020603050405020304" pitchFamily="18" charset="0"/>
                <a:cs typeface="Times New Roman" panose="02020603050405020304" pitchFamily="18" charset="0"/>
              </a:rPr>
              <a:t>câu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b="1" dirty="0">
                <a:latin typeface="Times New Roman" panose="02020603050405020304" pitchFamily="18" charset="0"/>
                <a:cs typeface="Times New Roman" panose="02020603050405020304" pitchFamily="18" charset="0"/>
              </a:rPr>
              <a:t>“Sao </a:t>
            </a:r>
            <a:r>
              <a:rPr lang="en-US" sz="3555" b="1" dirty="0" err="1">
                <a:latin typeface="Times New Roman" panose="02020603050405020304" pitchFamily="18" charset="0"/>
                <a:cs typeface="Times New Roman" panose="02020603050405020304" pitchFamily="18" charset="0"/>
              </a:rPr>
              <a:t>trời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trôi</a:t>
            </a:r>
            <a:r>
              <a:rPr lang="en-US" sz="3555" b="1" dirty="0">
                <a:latin typeface="Times New Roman" panose="02020603050405020304" pitchFamily="18" charset="0"/>
                <a:cs typeface="Times New Roman" panose="02020603050405020304" pitchFamily="18" charset="0"/>
              </a:rPr>
              <a:t> qua/</a:t>
            </a:r>
            <a:r>
              <a:rPr lang="en-US" sz="3555" b="1" dirty="0" err="1">
                <a:latin typeface="Times New Roman" panose="02020603050405020304" pitchFamily="18" charset="0"/>
                <a:cs typeface="Times New Roman" panose="02020603050405020304" pitchFamily="18" charset="0"/>
              </a:rPr>
              <a:t>Thuyền</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thành</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trăng</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vàng</a:t>
            </a:r>
            <a:r>
              <a:rPr lang="en-US" sz="3555" b="1"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tả</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lúc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nào</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đêm</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Times New Roman" panose="02020603050405020304" pitchFamily="18" charset="0"/>
                <a:cs typeface="Times New Roman" panose="02020603050405020304" pitchFamily="18" charset="0"/>
              </a:rPr>
              <a:t>3. </a:t>
            </a:r>
            <a:r>
              <a:rPr lang="en-US" sz="3555" dirty="0" err="1">
                <a:latin typeface="Times New Roman" panose="02020603050405020304" pitchFamily="18" charset="0"/>
                <a:cs typeface="Times New Roman" panose="02020603050405020304" pitchFamily="18" charset="0"/>
              </a:rPr>
              <a:t>Khổ</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cuối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muốn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nói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gì</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98679" y="2130266"/>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679807" y="3455829"/>
            <a:ext cx="542554"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Times New Roman" panose="02020603050405020304" pitchFamily="18" charset="0"/>
                <a:ea typeface="Arial-Rounded" panose="020B0500000000000000" pitchFamily="34" charset="0"/>
                <a:cs typeface="Times New Roman" panose="02020603050405020304" pitchFamily="18" charset="0"/>
              </a:rPr>
              <a:t>Học thuộc khổ thơ em thích</a:t>
            </a: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Uốn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6437100-CA1D-413A-B1B2-E22DC2619EF2}"/>
              </a:ext>
            </a:extLst>
          </p:cNvPr>
          <p:cNvSpPr txBox="1"/>
          <p:nvPr/>
        </p:nvSpPr>
        <p:spPr>
          <a:xfrm>
            <a:off x="2786575" y="2222433"/>
            <a:ext cx="50568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0711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r>
              <a:rPr lang="en-US"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5" name="Oval 4"/>
          <p:cNvSpPr/>
          <p:nvPr/>
        </p:nvSpPr>
        <p:spPr>
          <a:xfrm>
            <a:off x="1987550" y="1967865"/>
            <a:ext cx="2921000"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fontScale="90000"/>
          </a:bodyPr>
          <a:lstStyle/>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Dựa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dirty="0" err="1">
                <a:latin typeface="Times New Roman" panose="02020603050405020304" pitchFamily="18" charset="0"/>
                <a:cs typeface="Times New Roman" panose="02020603050405020304" pitchFamily="18" charset="0"/>
              </a:rPr>
              <a:t>Cánh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lưỡi</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liềm</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xmlns=""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a16="http://schemas.microsoft.com/office/drawing/2014/main" xmlns=""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grpSp>
        <p:nvGrpSpPr>
          <p:cNvPr id="13" name="1">
            <a:extLst>
              <a:ext uri="{FF2B5EF4-FFF2-40B4-BE49-F238E27FC236}">
                <a16:creationId xmlns:a16="http://schemas.microsoft.com/office/drawing/2014/main" xmlns=""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xmlns="" id="{CD9DD4C0-AF4B-4FE1-A3E1-388DA021776B}"/>
                </a:ext>
              </a:extLst>
            </p:cNvPr>
            <p:cNvPicPr>
              <a:picLocks noChangeAspect="1"/>
            </p:cNvPicPr>
            <p:nvPr/>
          </p:nvPicPr>
          <p:blipFill>
            <a:blip r:embed="rId3"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xmlns="" id="{4EA58876-3131-4127-8EF3-6DF6D95EF17F}"/>
                </a:ext>
              </a:extLst>
            </p:cNvPr>
            <p:cNvPicPr>
              <a:picLocks noChangeAspect="1"/>
            </p:cNvPicPr>
            <p:nvPr/>
          </p:nvPicPr>
          <p:blipFill>
            <a:blip r:embed="rId4"/>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xmlns="" id="{6CE6C008-AB85-4086-B124-DE7BDF8BE17B}"/>
                </a:ext>
              </a:extLst>
            </p:cNvPr>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Ôn và khởi động nhé lớp 2...</a:t>
            </a:r>
            <a:endParaRPr lang="en-US" sz="1600" dirty="0">
              <a:latin typeface="Times New Roman" panose="02020603050405020304" pitchFamily="18" charset="0"/>
              <a:cs typeface="Times New Roman" panose="02020603050405020304" pitchFamily="18" charset="0"/>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Thỏ trắng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Sóc nâu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Trong bài Nhím nâu kết bạn, nhím nâu kết bạn với ai?</a:t>
            </a:r>
            <a:endParaRPr lang="en-US" sz="2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hiền lành, nhút nhát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mẽ</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dạn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51639" y="1310963"/>
            <a:ext cx="6324600" cy="1322070"/>
          </a:xfrm>
          <a:prstGeom prst="rect">
            <a:avLst/>
          </a:prstGeom>
          <a:noFill/>
        </p:spPr>
        <p:txBody>
          <a:bodyPr wrap="square" rtlCol="0">
            <a:spAutoFit/>
          </a:bodyPr>
          <a:lstStyle/>
          <a:p>
            <a:pPr algn="ctr"/>
            <a:r>
              <a:rPr lang="en-US" sz="4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Tính cách của nhím nâu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a:t>
            </a:r>
            <a:r>
              <a:rPr lang="en-US"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ội</a:t>
            </a:r>
            <a:r>
              <a:rPr lang="en-US"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a:t>
            </a:r>
            <a:r>
              <a:rPr lang="en-US" sz="32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ồn</a:t>
            </a:r>
            <a:r>
              <a:rPr lang="en-US" sz="32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vã</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 ơ</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477328"/>
          </a:xfrm>
          <a:prstGeom prst="rect">
            <a:avLst/>
          </a:prstGeom>
          <a:noFill/>
        </p:spPr>
        <p:txBody>
          <a:bodyPr wrap="square" rtlCol="0">
            <a:spAutoFit/>
          </a:bodyP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7251005"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trốn tìm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trú ngụ </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80165" y="1500165"/>
            <a:ext cx="4800600" cy="1753235"/>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Sinh sống tạm ở một nơi nào đó là nghĩa của từ nào?</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332509" y="-169237"/>
            <a:ext cx="11139055"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ea typeface="Arial-Rounded" panose="020B0500000000000000" pitchFamily="34" charset="0"/>
                <a:cs typeface="Arial-Rounded" panose="020B0500000000000000" pitchFamily="34" charset="0"/>
              </a:rPr>
              <a:t>A</a:t>
            </a:r>
            <a:r>
              <a:rPr lang="vi-VN" sz="3200" dirty="0">
                <a:solidFill>
                  <a:prstClr val="black"/>
                </a:solidFill>
                <a:latin typeface="+mj-lt"/>
                <a:ea typeface="Arial-Rounded" panose="020B0500000000000000" pitchFamily="34" charset="0"/>
                <a:cs typeface="Times New Roman" panose="02020603050405020304" pitchFamily="18" charset="0"/>
              </a:rPr>
              <a:t>.</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t>
            </a:r>
            <a:r>
              <a:rPr lang="en-US" sz="3200" b="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áy</a:t>
            </a:r>
            <a:r>
              <a:rPr lang="en-US" sz="32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bay</a:t>
            </a:r>
            <a:endPar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mj-lt"/>
                <a:ea typeface="Arial-Rounded" panose="020B0500000000000000" pitchFamily="34" charset="0"/>
                <a:cs typeface="Arial-Rounded" panose="020B0500000000000000" pitchFamily="34" charset="0"/>
              </a:rPr>
              <a:t>C</a:t>
            </a:r>
            <a:r>
              <a:rPr lang="en-US" sz="2800" b="1" dirty="0">
                <a:solidFill>
                  <a:prstClr val="black"/>
                </a:solidFill>
                <a:latin typeface="+mj-lt"/>
                <a:ea typeface="Arial-Rounded" panose="020B0500000000000000" pitchFamily="34" charset="0"/>
                <a:cs typeface="Times New Roman" panose="02020603050405020304" pitchFamily="18" charset="0"/>
              </a:rPr>
              <a:t>.</a:t>
            </a:r>
            <a:r>
              <a:rPr lang="vi-VN" sz="2800" b="1" dirty="0">
                <a:solidFill>
                  <a:prstClr val="black"/>
                </a:solidFill>
                <a:latin typeface="+mj-lt"/>
                <a:ea typeface="Arial-Rounded" panose="020B0500000000000000" pitchFamily="34" charset="0"/>
                <a:cs typeface="Times New Roman" panose="02020603050405020304" pitchFamily="18" charset="0"/>
              </a:rPr>
              <a:t> </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on </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diều</a:t>
            </a:r>
            <a:endPar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smtClean="0">
                <a:solidFill>
                  <a:prstClr val="black"/>
                </a:solidFill>
                <a:latin typeface="+mj-lt"/>
              </a:rPr>
              <a:t>B.</a:t>
            </a:r>
            <a:r>
              <a:rPr lang="en-US" sz="2800" dirty="0" smtClean="0">
                <a:solidFill>
                  <a:prstClr val="black"/>
                </a:solidFill>
                <a:latin typeface="+mj-lt"/>
              </a:rPr>
              <a:t> </a:t>
            </a:r>
            <a:r>
              <a:rPr lang="en-US" sz="2800" b="1" dirty="0" err="1" smtClean="0">
                <a:solidFill>
                  <a:prstClr val="black"/>
                </a:solidFill>
                <a:latin typeface="Times New Roman" panose="02020603050405020304" pitchFamily="18" charset="0"/>
                <a:cs typeface="Times New Roman" panose="02020603050405020304" pitchFamily="18" charset="0"/>
              </a:rPr>
              <a:t>cầu</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vồng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D.</a:t>
            </a:r>
            <a:r>
              <a:rPr lang="vi-VN" sz="3200" dirty="0">
                <a:solidFill>
                  <a:prstClr val="black"/>
                </a:solidFill>
              </a:rPr>
              <a:t> </a:t>
            </a:r>
            <a:r>
              <a:rPr lang="en-US" sz="3200" b="1" dirty="0" err="1">
                <a:solidFill>
                  <a:prstClr val="black"/>
                </a:solidFill>
                <a:latin typeface="Times New Roman" panose="02020603050405020304" pitchFamily="18" charset="0"/>
                <a:cs typeface="Times New Roman" panose="02020603050405020304" pitchFamily="18" charset="0"/>
              </a:rPr>
              <a:t>đ</a:t>
            </a:r>
            <a:r>
              <a:rPr lang="en-US" altLang="vi-VN" sz="3200" b="1" dirty="0" err="1" smtClean="0">
                <a:solidFill>
                  <a:prstClr val="black"/>
                </a:solidFill>
                <a:latin typeface="Times New Roman" panose="02020603050405020304" pitchFamily="18" charset="0"/>
                <a:cs typeface="Times New Roman" panose="02020603050405020304" pitchFamily="18" charset="0"/>
              </a:rPr>
              <a:t>ám</a:t>
            </a:r>
            <a:r>
              <a:rPr lang="en-US" altLang="vi-VN" sz="3200" b="1" dirty="0" smtClean="0">
                <a:solidFill>
                  <a:prstClr val="black"/>
                </a:solidFill>
                <a:latin typeface="Times New Roman" panose="02020603050405020304" pitchFamily="18" charset="0"/>
                <a:cs typeface="Times New Roman" panose="02020603050405020304" pitchFamily="18" charset="0"/>
              </a:rPr>
              <a:t> </a:t>
            </a:r>
            <a:r>
              <a:rPr lang="en-US" altLang="vi-VN" sz="3200" b="1" dirty="0">
                <a:solidFill>
                  <a:prstClr val="black"/>
                </a:solidFill>
                <a:latin typeface="Times New Roman" panose="02020603050405020304" pitchFamily="18" charset="0"/>
                <a:cs typeface="Times New Roman" panose="02020603050405020304" pitchFamily="18" charset="0"/>
              </a:rPr>
              <a:t>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407308" y="1075963"/>
            <a:ext cx="7189065" cy="1754326"/>
          </a:xfrm>
          <a:prstGeom prst="rect">
            <a:avLst/>
          </a:prstGeom>
          <a:noFill/>
        </p:spPr>
        <p:txBody>
          <a:bodyPr wrap="square" rtlCol="0">
            <a:spAutoFit/>
          </a:bodyPr>
          <a:lstStyle/>
          <a:p>
            <a:r>
              <a:rPr lang="en-US" sz="36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Muôn</a:t>
            </a:r>
            <a:r>
              <a:rPr lang="en-US" sz="36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màu muôn sắc máy bay,</a:t>
            </a:r>
          </a:p>
          <a:p>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Buộc dây cho chắc thả ngay lên trời</a:t>
            </a:r>
          </a:p>
          <a:p>
            <a:r>
              <a:rPr lang="en-US" sz="3600" b="1" i="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b="1" i="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1055</Words>
  <Application>Microsoft Office PowerPoint</Application>
  <PresentationFormat>Widescreen</PresentationFormat>
  <Paragraphs>223</Paragraphs>
  <Slides>28</Slides>
  <Notes>16</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黑体</vt:lpstr>
      <vt:lpstr>宋体</vt:lpstr>
      <vt:lpstr>Arial</vt:lpstr>
      <vt:lpstr>Arial Rounded MT Bold</vt:lpstr>
      <vt:lpstr>Arial-Rounded</vt:lpstr>
      <vt:lpstr>Calibri</vt:lpstr>
      <vt:lpstr>Calibri Light</vt:lpstr>
      <vt:lpstr>HP001 4 hàng</vt:lpstr>
      <vt:lpstr>Times New Roman</vt:lpstr>
      <vt:lpstr>等线</vt:lpstr>
      <vt:lpstr>1_Office Theme</vt:lpstr>
      <vt:lpstr>2_Office 主题​​</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2 câu thơ “Sao trời trôi qua/Thuyền thành trăng vàng” tả cánh diều vào lúc nào?</vt:lpstr>
      <vt:lpstr>3. Khổ thơ cuối muốn nói điều gì?</vt:lpstr>
      <vt:lpstr>3. Em thích nhất khổ thơ nào trong bài? Vì sao?</vt:lpstr>
      <vt:lpstr>PowerPoint Presentation</vt:lpstr>
      <vt:lpstr>PowerPoint Presentation</vt:lpstr>
      <vt:lpstr>1. Từ ngữ được dùng để nói về âm thanh của sáo diều: </vt:lpstr>
      <vt:lpstr>2. Dựa vào khổ thơ thứ tư, nói một câu tả cánh diều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HongHa</cp:lastModifiedBy>
  <cp:revision>41</cp:revision>
  <dcterms:created xsi:type="dcterms:W3CDTF">2021-05-27T05:02:00Z</dcterms:created>
  <dcterms:modified xsi:type="dcterms:W3CDTF">2022-06-06T16:23:56Z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