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8"/>
  </p:notesMasterIdLst>
  <p:sldIdLst>
    <p:sldId id="267" r:id="rId4"/>
    <p:sldId id="260" r:id="rId5"/>
    <p:sldId id="271" r:id="rId6"/>
    <p:sldId id="256" r:id="rId7"/>
    <p:sldId id="273" r:id="rId8"/>
    <p:sldId id="274" r:id="rId9"/>
    <p:sldId id="268" r:id="rId10"/>
    <p:sldId id="275" r:id="rId11"/>
    <p:sldId id="558" r:id="rId12"/>
    <p:sldId id="571" r:id="rId13"/>
    <p:sldId id="572" r:id="rId14"/>
    <p:sldId id="554" r:id="rId15"/>
    <p:sldId id="584" r:id="rId16"/>
    <p:sldId id="266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62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9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xmlns="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xmlns="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xmlns="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13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491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xmlns="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xmlns="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xmlns="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wmf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20" Type="http://schemas.openxmlformats.org/officeDocument/2006/relationships/image" Target="../media/image12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xmlns="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xmlns="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xmlns="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xmlns="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xmlns="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xmlns="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xmlns="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xmlns="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xmlns="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xmlns="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xmlns="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xmlns="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xmlns="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1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>
            <a:extLst>
              <a:ext uri="{FF2B5EF4-FFF2-40B4-BE49-F238E27FC236}">
                <a16:creationId xmlns:a16="http://schemas.microsoft.com/office/drawing/2014/main" xmlns="" id="{C211C0AF-F783-455F-AD75-57EB96D7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xmlns="" id="{7AB9CB19-9F7F-4B07-B527-71C117A801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43F867F1-9260-4087-9E42-964EDE87281A}"/>
              </a:ext>
            </a:extLst>
          </p:cNvPr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952A11-EE9B-4890-9DA2-E38DC31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3B3AD8BA-F8F8-4BBB-A9F1-496D680E39D9}"/>
              </a:ext>
            </a:extLst>
          </p:cNvPr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xmlns="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xmlns="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xmlns="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1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189</Words>
  <Application>Microsoft Office PowerPoint</Application>
  <PresentationFormat>Widescreen</PresentationFormat>
  <Paragraphs>41</Paragraphs>
  <Slides>14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Chivo Light</vt:lpstr>
      <vt:lpstr>DengXian</vt:lpstr>
      <vt:lpstr>Tahoma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HongHa</cp:lastModifiedBy>
  <cp:revision>113</cp:revision>
  <dcterms:created xsi:type="dcterms:W3CDTF">2020-11-18T09:33:34Z</dcterms:created>
  <dcterms:modified xsi:type="dcterms:W3CDTF">2021-11-01T05:28:04Z</dcterms:modified>
</cp:coreProperties>
</file>