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Lst>
  <p:notesMasterIdLst>
    <p:notesMasterId r:id="rId31"/>
  </p:notesMasterIdLst>
  <p:sldIdLst>
    <p:sldId id="2007577105" r:id="rId12"/>
    <p:sldId id="290" r:id="rId13"/>
    <p:sldId id="523" r:id="rId14"/>
    <p:sldId id="258" r:id="rId15"/>
    <p:sldId id="522" r:id="rId16"/>
    <p:sldId id="497" r:id="rId17"/>
    <p:sldId id="289" r:id="rId18"/>
    <p:sldId id="524" r:id="rId19"/>
    <p:sldId id="293" r:id="rId20"/>
    <p:sldId id="294" r:id="rId21"/>
    <p:sldId id="366" r:id="rId22"/>
    <p:sldId id="525" r:id="rId23"/>
    <p:sldId id="367" r:id="rId24"/>
    <p:sldId id="526" r:id="rId25"/>
    <p:sldId id="527" r:id="rId26"/>
    <p:sldId id="371" r:id="rId27"/>
    <p:sldId id="489" r:id="rId28"/>
    <p:sldId id="490" r:id="rId29"/>
    <p:sldId id="34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70" d="100"/>
          <a:sy n="70" d="100"/>
        </p:scale>
        <p:origin x="6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06-Jun-22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Slide Number Placeholder 3"/>
          <p:cNvSpPr>
            <a:spLocks noGrp="1"/>
          </p:cNvSpPr>
          <p:nvPr>
            <p:ph type="sldNum" sz="quarter" idx="5"/>
          </p:nvPr>
        </p:nvSpPr>
        <p:spPr/>
        <p:txBody>
          <a:bodyPr/>
          <a:lstStyle/>
          <a:p>
            <a:fld id="{BFB99BFE-4B07-4ECF-9948-6CEA9A372612}" type="slidenum">
              <a:rPr lang="en-US" smtClean="0"/>
              <a:t>3</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293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94671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mn-ea"/>
              </a:rPr>
              <a:t>Kết</a:t>
            </a:r>
            <a:r>
              <a:rPr lang="en-US" baseline="0">
                <a:sym typeface="+mn-ea"/>
              </a:rPr>
              <a:t> </a:t>
            </a:r>
            <a:r>
              <a:rPr lang="en-US">
                <a:sym typeface="+mn-ea"/>
              </a:rPr>
              <a:t>Nối</a:t>
            </a:r>
            <a:r>
              <a:rPr lang="en-US" baseline="0">
                <a:sym typeface="+mn-ea"/>
              </a:rPr>
              <a:t> </a:t>
            </a:r>
            <a:r>
              <a:rPr lang="en-US">
                <a:sym typeface="+mn-ea"/>
              </a:rPr>
              <a:t>Tri Thức</a:t>
            </a:r>
            <a:r>
              <a:rPr lang="en-US" baseline="0">
                <a:sym typeface="+mn-ea"/>
              </a:rPr>
              <a:t> với Cuộc Sống</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1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2022/6/6</a:t>
            </a:fld>
            <a:endParaRPr lang="zh-CN" altLang="en-US"/>
          </a:p>
        </p:txBody>
      </p:sp>
      <p:sp>
        <p:nvSpPr>
          <p:cNvPr id="5" name="页脚占位符 4">
            <a:extLst>
              <a:ext uri="{FF2B5EF4-FFF2-40B4-BE49-F238E27FC236}">
                <a16:creationId xmlns=""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2022/6/6</a:t>
            </a:fld>
            <a:endParaRPr lang="zh-CN" altLang="en-US"/>
          </a:p>
        </p:txBody>
      </p:sp>
      <p:sp>
        <p:nvSpPr>
          <p:cNvPr id="3" name="页脚占位符 2">
            <a:extLst>
              <a:ext uri="{FF2B5EF4-FFF2-40B4-BE49-F238E27FC236}">
                <a16:creationId xmlns=""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06-Jun-22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06-Jun-22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06-Jun-22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06-Jun-22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2022/6/6</a:t>
            </a:fld>
            <a:endParaRPr lang="zh-CN" altLang="en-US"/>
          </a:p>
        </p:txBody>
      </p:sp>
      <p:sp>
        <p:nvSpPr>
          <p:cNvPr id="5" name="页脚占位符 4">
            <a:extLst>
              <a:ext uri="{FF2B5EF4-FFF2-40B4-BE49-F238E27FC236}">
                <a16:creationId xmlns=""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 xmlns:a16="http://schemas.microsoft.com/office/drawing/2014/main"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2022/6/6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2022/6/6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2022/6/6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2022/6/6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10;&#10;Description automatically generated">
            <a:extLst>
              <a:ext uri="{FF2B5EF4-FFF2-40B4-BE49-F238E27FC236}">
                <a16:creationId xmlns="" xmlns:a16="http://schemas.microsoft.com/office/drawing/2014/main" id="{A1886B9A-6B91-427C-908A-5554FCE8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
            <a:ext cx="12192000" cy="6868160"/>
          </a:xfrm>
          <a:prstGeom prst="rect">
            <a:avLst/>
          </a:prstGeom>
        </p:spPr>
      </p:pic>
      <p:sp>
        <p:nvSpPr>
          <p:cNvPr id="18" name="Rectangle 17">
            <a:extLst>
              <a:ext uri="{FF2B5EF4-FFF2-40B4-BE49-F238E27FC236}">
                <a16:creationId xmlns="" xmlns:a16="http://schemas.microsoft.com/office/drawing/2014/main" id="{357DAFD2-1D11-420B-BA84-D5D3B2F3D771}"/>
              </a:ext>
            </a:extLst>
          </p:cNvPr>
          <p:cNvSpPr/>
          <p:nvPr/>
        </p:nvSpPr>
        <p:spPr>
          <a:xfrm>
            <a:off x="1211312" y="3533023"/>
            <a:ext cx="10346935" cy="2252924"/>
          </a:xfrm>
          <a:prstGeom prst="rect">
            <a:avLst/>
          </a:prstGeom>
          <a:noFill/>
        </p:spPr>
        <p:txBody>
          <a:bodyPr wrap="none" lIns="91440" tIns="45720" rIns="91440" bIns="45720">
            <a:prstTxWarp prst="textArchUp">
              <a:avLst/>
            </a:prstTxWarp>
            <a:spAutoFit/>
          </a:bodyPr>
          <a:lstStyle/>
          <a:p>
            <a:pPr algn="ct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Chào</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mừng</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các</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em</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đến</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với</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tiết</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học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ndParaRPr>
          </a:p>
          <a:p>
            <a:pPr algn="ctr">
              <a:lnSpc>
                <a:spcPct val="160000"/>
              </a:lnSpc>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rPr>
              <a:t>ĐẠO ĐỨC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ndParaRPr>
          </a:p>
        </p:txBody>
      </p:sp>
      <p:sp>
        <p:nvSpPr>
          <p:cNvPr id="2" name="TextBox 1"/>
          <p:cNvSpPr txBox="1"/>
          <p:nvPr/>
        </p:nvSpPr>
        <p:spPr>
          <a:xfrm>
            <a:off x="2838735" y="450375"/>
            <a:ext cx="6769354" cy="584775"/>
          </a:xfrm>
          <a:prstGeom prst="rect">
            <a:avLst/>
          </a:prstGeom>
          <a:noFill/>
        </p:spPr>
        <p:txBody>
          <a:bodyPr wrap="none" rtlCol="0">
            <a:spAutoFit/>
          </a:bodyPr>
          <a:lstStyle/>
          <a:p>
            <a:r>
              <a:rPr lang="en-US" sz="3200" b="1" smtClean="0">
                <a:solidFill>
                  <a:srgbClr val="FFFF00"/>
                </a:solidFill>
                <a:latin typeface="Times New Roman" panose="02020603050405020304" pitchFamily="18" charset="0"/>
                <a:cs typeface="Times New Roman" panose="02020603050405020304" pitchFamily="18" charset="0"/>
              </a:rPr>
              <a:t>TRƯỜNG TIỂU HỌC NGỌC THỤY</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 xmlns:a16="http://schemas.microsoft.com/office/drawing/2014/main" id="{24FD74E6-B0D2-40B1-BE73-F23393683CE3}"/>
              </a:ext>
            </a:extLst>
          </p:cNvPr>
          <p:cNvSpPr/>
          <p:nvPr/>
        </p:nvSpPr>
        <p:spPr>
          <a:xfrm>
            <a:off x="2980266" y="0"/>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chemeClr val="accent4">
                  <a:lumMod val="60000"/>
                  <a:lumOff val="4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 xmlns:a16="http://schemas.microsoft.com/office/drawing/2014/main"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728173"/>
            <a:ext cx="3791415" cy="3285594"/>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3115650"/>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lại</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câu</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chuyện</a:t>
            </a:r>
            <a:r>
              <a:rPr lang="en-US" sz="4800" b="1" kern="0" dirty="0">
                <a:solidFill>
                  <a:srgbClr val="FF0000"/>
                </a:solidFill>
                <a:latin typeface="Times New Roman" panose="02020603050405020304" pitchFamily="18" charset="0"/>
                <a:cs typeface="Times New Roman" panose="02020603050405020304" pitchFamily="18" charset="0"/>
              </a:rPr>
              <a:t> </a:t>
            </a:r>
          </a:p>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a:t>
            </a:r>
            <a:r>
              <a:rPr lang="en-US" sz="4800" b="1" kern="0" dirty="0" err="1">
                <a:solidFill>
                  <a:srgbClr val="FF0000"/>
                </a:solidFill>
                <a:latin typeface="Times New Roman" panose="02020603050405020304" pitchFamily="18" charset="0"/>
                <a:cs typeface="Times New Roman" panose="02020603050405020304" pitchFamily="18" charset="0"/>
              </a:rPr>
              <a:t>Làm</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thế</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nào</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là</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a:solidFill>
                  <a:srgbClr val="FF0000"/>
                </a:solidFill>
                <a:latin typeface="Times New Roman" panose="02020603050405020304" pitchFamily="18" charset="0"/>
                <a:cs typeface="Times New Roman" panose="02020603050405020304" pitchFamily="18" charset="0"/>
              </a:rPr>
              <a:t>đúng</a:t>
            </a:r>
            <a:r>
              <a:rPr lang="en-US" sz="4800" b="1" kern="0" dirty="0">
                <a:solidFill>
                  <a:srgbClr val="FF0000"/>
                </a:solidFill>
                <a:latin typeface="Times New Roman" panose="020206030504050203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1.45833E-6 4.44444E-6 L 1.45833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74D94E-1CF9-4665-8CF9-5F362AE12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66998A4-328F-4270-9172-8AA6E3B2902C}"/>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41B83AD6-F59A-4300-BF4B-91BA7B3BBCD3}"/>
              </a:ext>
            </a:extLst>
          </p:cNvPr>
          <p:cNvPicPr>
            <a:picLocks noChangeAspect="1"/>
          </p:cNvPicPr>
          <p:nvPr/>
        </p:nvPicPr>
        <p:blipFill>
          <a:blip r:embed="rId2"/>
          <a:stretch>
            <a:fillRect/>
          </a:stretch>
        </p:blipFill>
        <p:spPr>
          <a:xfrm>
            <a:off x="258393" y="198253"/>
            <a:ext cx="6030895" cy="3582010"/>
          </a:xfrm>
          <a:prstGeom prst="rect">
            <a:avLst/>
          </a:prstGeom>
        </p:spPr>
      </p:pic>
      <p:pic>
        <p:nvPicPr>
          <p:cNvPr id="5" name="Picture 4">
            <a:extLst>
              <a:ext uri="{FF2B5EF4-FFF2-40B4-BE49-F238E27FC236}">
                <a16:creationId xmlns="" xmlns:a16="http://schemas.microsoft.com/office/drawing/2014/main" id="{590BAC7D-FB63-4D1C-96FB-40BE8DA9174D}"/>
              </a:ext>
            </a:extLst>
          </p:cNvPr>
          <p:cNvPicPr>
            <a:picLocks noChangeAspect="1"/>
          </p:cNvPicPr>
          <p:nvPr/>
        </p:nvPicPr>
        <p:blipFill>
          <a:blip r:embed="rId3"/>
          <a:stretch>
            <a:fillRect/>
          </a:stretch>
        </p:blipFill>
        <p:spPr>
          <a:xfrm>
            <a:off x="6335342" y="198254"/>
            <a:ext cx="5686425" cy="3582010"/>
          </a:xfrm>
          <a:prstGeom prst="rect">
            <a:avLst/>
          </a:prstGeom>
        </p:spPr>
      </p:pic>
      <p:pic>
        <p:nvPicPr>
          <p:cNvPr id="6" name="Picture 5">
            <a:extLst>
              <a:ext uri="{FF2B5EF4-FFF2-40B4-BE49-F238E27FC236}">
                <a16:creationId xmlns="" xmlns:a16="http://schemas.microsoft.com/office/drawing/2014/main" id="{4B64073E-6B7A-4518-B3C6-44D9A77FD6FA}"/>
              </a:ext>
            </a:extLst>
          </p:cNvPr>
          <p:cNvPicPr>
            <a:picLocks noChangeAspect="1"/>
          </p:cNvPicPr>
          <p:nvPr/>
        </p:nvPicPr>
        <p:blipFill>
          <a:blip r:embed="rId4"/>
          <a:stretch>
            <a:fillRect/>
          </a:stretch>
        </p:blipFill>
        <p:spPr>
          <a:xfrm>
            <a:off x="3044454" y="3780263"/>
            <a:ext cx="6581775" cy="3077737"/>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FF00"/>
                </a:solidFill>
                <a:effectLst/>
                <a:uLnTx/>
                <a:uFillTx/>
                <a:latin typeface="Calibri" panose="020F0502020204030204" pitchFamily="34" charset="0"/>
              </a:rPr>
              <a:t>Thảo</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luận</a:t>
            </a:r>
            <a:r>
              <a:rPr kumimoji="0" lang="en-US" sz="6600" b="1" i="0" u="none" strike="noStrike" kern="0" cap="none" spc="0" normalizeH="0" noProof="0" dirty="0">
                <a:ln>
                  <a:noFill/>
                </a:ln>
                <a:solidFill>
                  <a:srgbClr val="FFFF00"/>
                </a:solidFill>
                <a:effectLst/>
                <a:uLnTx/>
                <a:uFillTx/>
                <a:latin typeface="Calibri" panose="020F0502020204030204" pitchFamily="34" charset="0"/>
              </a:rPr>
              <a:t> </a:t>
            </a:r>
            <a:r>
              <a:rPr kumimoji="0" lang="en-US" sz="6600" b="1" i="0" u="none" strike="noStrike" kern="0" cap="none" spc="0" normalizeH="0" noProof="0" dirty="0" err="1">
                <a:ln>
                  <a:noFill/>
                </a:ln>
                <a:solidFill>
                  <a:srgbClr val="FFFF00"/>
                </a:solidFill>
                <a:effectLst/>
                <a:uLnTx/>
                <a:uFillTx/>
                <a:latin typeface="Calibri" panose="020F0502020204030204" pitchFamily="34" charset="0"/>
              </a:rPr>
              <a:t>nhóm</a:t>
            </a:r>
            <a:r>
              <a:rPr kumimoji="0" lang="en-US" sz="6600" b="1" i="0" u="none" strike="noStrike" kern="0" cap="none" spc="0" normalizeH="0" noProof="0" dirty="0">
                <a:ln>
                  <a:noFill/>
                </a:ln>
                <a:solidFill>
                  <a:srgbClr val="FFFF00"/>
                </a:solidFill>
                <a:effectLst/>
                <a:uLnTx/>
                <a:uFillTx/>
                <a:latin typeface="Calibri" panose="020F0502020204030204" pitchFamily="34" charset="0"/>
              </a:rPr>
              <a:t> 4</a:t>
            </a:r>
          </a:p>
          <a:p>
            <a:pPr marL="0" marR="0" lvl="0" indent="0" algn="ctr" defTabSz="914153" rtl="0" eaLnBrk="1" fontAlgn="auto" latinLnBrk="0" hangingPunct="1">
              <a:lnSpc>
                <a:spcPct val="100000"/>
              </a:lnSpc>
              <a:spcBef>
                <a:spcPts val="0"/>
              </a:spcBef>
              <a:spcAft>
                <a:spcPts val="0"/>
              </a:spcAft>
              <a:buClrTx/>
              <a:buSzTx/>
              <a:buFontTx/>
              <a:buNone/>
              <a:tabLst/>
              <a:defRPr/>
            </a:pPr>
            <a:r>
              <a:rPr lang="en-US" sz="4000" b="1" kern="0" noProof="0" dirty="0" err="1">
                <a:solidFill>
                  <a:srgbClr val="FFFF00"/>
                </a:solidFill>
                <a:latin typeface="Calibri" panose="020F0502020204030204" pitchFamily="34" charset="0"/>
              </a:rPr>
              <a:t>Đóng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vai</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theo</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từng</a:t>
            </a:r>
            <a:r>
              <a:rPr lang="en-US" sz="4000" b="1" kern="0" noProof="0" dirty="0">
                <a:solidFill>
                  <a:srgbClr val="FFFF00"/>
                </a:solidFill>
                <a:latin typeface="Calibri" panose="020F0502020204030204" pitchFamily="34" charset="0"/>
              </a:rPr>
              <a:t> </a:t>
            </a:r>
            <a:r>
              <a:rPr lang="en-US" sz="4000" b="1" kern="0" noProof="0" dirty="0" err="1">
                <a:solidFill>
                  <a:srgbClr val="FFFF00"/>
                </a:solidFill>
                <a:latin typeface="Calibri" panose="020F0502020204030204" pitchFamily="34" charset="0"/>
              </a:rPr>
              <a:t>tranh</a:t>
            </a:r>
            <a:endParaRPr kumimoji="0" lang="en-US" sz="4000" b="1" i="0" u="none" strike="noStrike" kern="0" cap="none" spc="0" normalizeH="0" baseline="0" noProof="0" dirty="0">
              <a:ln>
                <a:noFill/>
              </a:ln>
              <a:solidFill>
                <a:srgbClr val="FFFF00"/>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875E-6 3.7037E-6 L 1.875E-6 -0.07223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73E290-3667-46A2-9D28-ED7AEB7972E0}"/>
              </a:ext>
            </a:extLst>
          </p:cNvPr>
          <p:cNvPicPr>
            <a:picLocks noChangeAspect="1"/>
          </p:cNvPicPr>
          <p:nvPr/>
        </p:nvPicPr>
        <p:blipFill>
          <a:blip r:embed="rId2"/>
          <a:stretch>
            <a:fillRect/>
          </a:stretch>
        </p:blipFill>
        <p:spPr>
          <a:xfrm>
            <a:off x="1682637" y="122786"/>
            <a:ext cx="9511398" cy="5040228"/>
          </a:xfrm>
          <a:prstGeom prst="rect">
            <a:avLst/>
          </a:prstGeom>
        </p:spPr>
      </p:pic>
      <p:sp>
        <p:nvSpPr>
          <p:cNvPr id="8" name="Rectangle 7">
            <a:extLst>
              <a:ext uri="{FF2B5EF4-FFF2-40B4-BE49-F238E27FC236}">
                <a16:creationId xmlns="" xmlns:a16="http://schemas.microsoft.com/office/drawing/2014/main" id="{6245860E-F22D-496D-AA6E-D1AFA8AE6BF4}"/>
              </a:ext>
            </a:extLst>
          </p:cNvPr>
          <p:cNvSpPr/>
          <p:nvPr/>
        </p:nvSpPr>
        <p:spPr>
          <a:xfrm>
            <a:off x="2466753" y="525300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Tan học đã lâu, Huy và Nam vẫn mải mê chơi, bác bảo vệ thấy vậy đến nhắc nhở. Muộn rồi các cháu về đi.</a:t>
            </a:r>
            <a:endParaRPr lang="en-US" sz="3200" b="1"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 xmlns:a16="http://schemas.microsoft.com/office/drawing/2014/main"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t>Nam nói: Tớ sẽ nói thật với mẹ.</a:t>
            </a:r>
            <a:endParaRPr lang="en-US" sz="3200" b="1" dirty="0"/>
          </a:p>
          <a:p>
            <a:pPr algn="ctr"/>
            <a:r>
              <a:rPr lang="vi-VN" sz="3200" b="1" dirty="0"/>
              <a:t> Còn Huy nói: Tớ sẽ nói là ở lại làm bài tập cùng các bạn</a:t>
            </a:r>
            <a:endParaRPr lang="en-US" sz="3200" b="1"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8C756E8-BC80-46A5-942E-FB7D0C354873}"/>
              </a:ext>
            </a:extLst>
          </p:cNvPr>
          <p:cNvPicPr>
            <a:picLocks noChangeAspect="1"/>
          </p:cNvPicPr>
          <p:nvPr/>
        </p:nvPicPr>
        <p:blipFill>
          <a:blip r:embed="rId2"/>
          <a:stretch>
            <a:fillRect/>
          </a:stretch>
        </p:blipFill>
        <p:spPr>
          <a:xfrm>
            <a:off x="2124628" y="0"/>
            <a:ext cx="7712035" cy="4315522"/>
          </a:xfrm>
          <a:prstGeom prst="rect">
            <a:avLst/>
          </a:prstGeom>
        </p:spPr>
      </p:pic>
      <p:sp>
        <p:nvSpPr>
          <p:cNvPr id="3" name="Rectangle 2">
            <a:extLst>
              <a:ext uri="{FF2B5EF4-FFF2-40B4-BE49-F238E27FC236}">
                <a16:creationId xmlns="" xmlns:a16="http://schemas.microsoft.com/office/drawing/2014/main" id="{7FBF01A6-3D12-4292-B93A-0AF7FCE99918}"/>
              </a:ext>
            </a:extLst>
          </p:cNvPr>
          <p:cNvSpPr/>
          <p:nvPr/>
        </p:nvSpPr>
        <p:spPr>
          <a:xfrm>
            <a:off x="1217259" y="43609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t>Về nhà Nam nói: Con xin lỗi mẹ, lần sau tan học con sẽ về ngay ạ! Mẹ Nam vui vẻ vỗ vai con, nói: Lần sau con không được về nhà muộn nữa nhé!</a:t>
            </a:r>
          </a:p>
          <a:p>
            <a:pPr algn="just"/>
            <a:r>
              <a:rPr lang="vi-VN" sz="2800" b="1"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hought Bubble: Cloud 20">
            <a:extLst>
              <a:ext uri="{FF2B5EF4-FFF2-40B4-BE49-F238E27FC236}">
                <a16:creationId xmlns="" xmlns:a16="http://schemas.microsoft.com/office/drawing/2014/main" id="{5E382366-295A-4F11-9FB0-2AE1B8B647D8}"/>
              </a:ext>
            </a:extLst>
          </p:cNvPr>
          <p:cNvSpPr/>
          <p:nvPr/>
        </p:nvSpPr>
        <p:spPr>
          <a:xfrm>
            <a:off x="4975825"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 xmlns:a16="http://schemas.microsoft.com/office/drawing/2014/main" id="{74E11B95-909B-40E1-A0F4-E37D892CCD38}"/>
              </a:ext>
            </a:extLst>
          </p:cNvPr>
          <p:cNvSpPr/>
          <p:nvPr/>
        </p:nvSpPr>
        <p:spPr>
          <a:xfrm>
            <a:off x="5221153" y="252481"/>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 xmlns:a16="http://schemas.microsoft.com/office/drawing/2014/main" id="{3830EFB0-AE13-48E9-86B6-FF3B2AF00E2C}"/>
              </a:ext>
            </a:extLst>
          </p:cNvPr>
          <p:cNvSpPr/>
          <p:nvPr/>
        </p:nvSpPr>
        <p:spPr>
          <a:xfrm>
            <a:off x="4890155" y="252481"/>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 xmlns:a16="http://schemas.microsoft.com/office/drawing/2014/main" id="{38297E9D-372D-4A3A-B1DE-E7C42A5B8B95}"/>
              </a:ext>
            </a:extLst>
          </p:cNvPr>
          <p:cNvGrpSpPr/>
          <p:nvPr/>
        </p:nvGrpSpPr>
        <p:grpSpPr>
          <a:xfrm>
            <a:off x="639337" y="2322518"/>
            <a:ext cx="5348762" cy="4283001"/>
            <a:chOff x="639337" y="2322518"/>
            <a:chExt cx="5348762" cy="4283001"/>
          </a:xfrm>
        </p:grpSpPr>
        <p:pic>
          <p:nvPicPr>
            <p:cNvPr id="22" name="图片 21">
              <a:extLst>
                <a:ext uri="{FF2B5EF4-FFF2-40B4-BE49-F238E27FC236}">
                  <a16:creationId xmlns=""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7" y="2322518"/>
              <a:ext cx="5348762" cy="3774303"/>
            </a:xfrm>
            <a:prstGeom prst="rect">
              <a:avLst/>
            </a:prstGeom>
          </p:spPr>
        </p:pic>
        <p:sp>
          <p:nvSpPr>
            <p:cNvPr id="2" name="TextBox 1">
              <a:extLst>
                <a:ext uri="{FF2B5EF4-FFF2-40B4-BE49-F238E27FC236}">
                  <a16:creationId xmlns="" xmlns:a16="http://schemas.microsoft.com/office/drawing/2014/main" id="{71705FEC-A0BC-4B63-A059-690BA6097ABE}"/>
                </a:ext>
              </a:extLst>
            </p:cNvPr>
            <p:cNvSpPr txBox="1"/>
            <p:nvPr/>
          </p:nvSpPr>
          <p:spPr>
            <a:xfrm>
              <a:off x="1092819" y="5897633"/>
              <a:ext cx="4493942"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Tổ</a:t>
              </a:r>
              <a:r>
                <a:rPr lang="en-US" sz="4000" b="1" dirty="0">
                  <a:solidFill>
                    <a:srgbClr val="00B050"/>
                  </a:solidFill>
                  <a:latin typeface="Times New Roman" panose="02020603050405020304" pitchFamily="18" charset="0"/>
                  <a:cs typeface="Times New Roman" panose="02020603050405020304" pitchFamily="18" charset="0"/>
                </a:rPr>
                <a:t> 4 chia </a:t>
              </a:r>
              <a:r>
                <a:rPr lang="en-US" sz="4000" b="1" dirty="0" err="1">
                  <a:solidFill>
                    <a:srgbClr val="00B050"/>
                  </a:solidFill>
                  <a:latin typeface="Times New Roman" panose="02020603050405020304" pitchFamily="18" charset="0"/>
                  <a:cs typeface="Times New Roman" panose="02020603050405020304" pitchFamily="18" charset="0"/>
                </a:rPr>
                <a:t>sẻ</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718377" y="1930932"/>
            <a:ext cx="8978265" cy="3785652"/>
          </a:xfrm>
          <a:prstGeom prst="rect">
            <a:avLst/>
          </a:prstGeom>
          <a:noFill/>
          <a:ln w="9525">
            <a:noFill/>
          </a:ln>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40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950825" y="556535"/>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 xmlns:a16="http://schemas.microsoft.com/office/drawing/2014/main" id="{83975A24-508F-43F3-B295-54EB38968D85}"/>
              </a:ext>
            </a:extLst>
          </p:cNvPr>
          <p:cNvSpPr txBox="1"/>
          <p:nvPr/>
        </p:nvSpPr>
        <p:spPr>
          <a:xfrm>
            <a:off x="4080720" y="3420110"/>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 xmlns:a16="http://schemas.microsoft.com/office/drawing/2014/main" id="{EB85EC11-E79E-42DF-AB49-9A86B585F089}"/>
              </a:ext>
            </a:extLst>
          </p:cNvPr>
          <p:cNvSpPr txBox="1"/>
          <p:nvPr/>
        </p:nvSpPr>
        <p:spPr>
          <a:xfrm>
            <a:off x="1226313" y="282985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B05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 xmlns:a16="http://schemas.microsoft.com/office/drawing/2014/main"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 xmlns:a16="http://schemas.microsoft.com/office/drawing/2014/main"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một</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số</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biểu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 xmlns:a16="http://schemas.microsoft.com/office/drawing/2014/main" id="{32D5894E-C1A1-402C-B2BE-BC04A3138FFE}"/>
              </a:ext>
            </a:extLst>
          </p:cNvPr>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endParaRPr>
          </a:p>
        </p:txBody>
      </p:sp>
      <p:sp>
        <p:nvSpPr>
          <p:cNvPr id="76" name="矩形 75">
            <a:extLst>
              <a:ext uri="{FF2B5EF4-FFF2-40B4-BE49-F238E27FC236}">
                <a16:creationId xmlns=""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 xmlns:a16="http://schemas.microsoft.com/office/drawing/2014/main"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8" name="矩形 77">
            <a:extLst>
              <a:ext uri="{FF2B5EF4-FFF2-40B4-BE49-F238E27FC236}">
                <a16:creationId xmlns="" xmlns:a16="http://schemas.microsoft.com/office/drawing/2014/main"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 xmlns:a16="http://schemas.microsoft.com/office/drawing/2014/main"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3" name="文本框 48">
            <a:extLst>
              <a:ext uri="{FF2B5EF4-FFF2-40B4-BE49-F238E27FC236}">
                <a16:creationId xmlns="" xmlns:a16="http://schemas.microsoft.com/office/drawing/2014/main"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việc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và</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 xmlns:a16="http://schemas.microsoft.com/office/drawing/2014/main"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 xmlns:a16="http://schemas.microsoft.com/office/drawing/2014/main"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 xmlns:a16="http://schemas.microsoft.com/office/drawing/2014/main"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 xmlns:a16="http://schemas.microsoft.com/office/drawing/2014/main"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rPr>
              <a:t>1. Quan </a:t>
            </a:r>
            <a:r>
              <a:rPr lang="en-US" sz="3600" b="1" dirty="0" err="1">
                <a:solidFill>
                  <a:srgbClr val="00B050"/>
                </a:solidFill>
                <a:latin typeface="Calibri" panose="020F0502020204030204" pitchFamily="34" charset="0"/>
              </a:rPr>
              <a:t>sát</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tranh</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và</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trả</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lời</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câu</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hỏi</a:t>
            </a:r>
            <a:endParaRPr lang="en-US" sz="3600" b="1" dirty="0">
              <a:solidFill>
                <a:srgbClr val="00B050"/>
              </a:solidFill>
              <a:latin typeface="Calibri" panose="020F0502020204030204" pitchFamily="34" charset="0"/>
            </a:endParaRPr>
          </a:p>
        </p:txBody>
      </p:sp>
      <p:sp>
        <p:nvSpPr>
          <p:cNvPr id="9" name="Rectangle: Rounded Corners 8">
            <a:extLst>
              <a:ext uri="{FF2B5EF4-FFF2-40B4-BE49-F238E27FC236}">
                <a16:creationId xmlns="" xmlns:a16="http://schemas.microsoft.com/office/drawing/2014/main"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 xmlns:a16="http://schemas.microsoft.com/office/drawing/2014/main"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 xmlns:a16="http://schemas.microsoft.com/office/drawing/2014/main"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 xmlns:a16="http://schemas.microsoft.com/office/drawing/2014/main"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 xmlns:a16="http://schemas.microsoft.com/office/drawing/2014/main"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 xmlns:a16="http://schemas.microsoft.com/office/drawing/2014/main"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vỡ</a:t>
            </a:r>
            <a:r>
              <a:rPr lang="en-US" sz="2000" b="1" dirty="0">
                <a:latin typeface="Calibri" panose="020F0502020204030204" pitchFamily="34" charset="0"/>
              </a:rPr>
              <a:t> </a:t>
            </a:r>
            <a:r>
              <a:rPr lang="en-US" sz="2000" b="1" dirty="0" err="1">
                <a:latin typeface="Calibri" panose="020F0502020204030204" pitchFamily="34" charset="0"/>
              </a:rPr>
              <a:t>bát</a:t>
            </a:r>
            <a:endParaRPr lang="en-US" sz="2000" b="1" dirty="0">
              <a:latin typeface="Calibri" panose="020F0502020204030204" pitchFamily="34" charset="0"/>
            </a:endParaRPr>
          </a:p>
        </p:txBody>
      </p:sp>
      <p:sp>
        <p:nvSpPr>
          <p:cNvPr id="18" name="Oval 17">
            <a:extLst>
              <a:ext uri="{FF2B5EF4-FFF2-40B4-BE49-F238E27FC236}">
                <a16:creationId xmlns="" xmlns:a16="http://schemas.microsoft.com/office/drawing/2014/main"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 xmlns:a16="http://schemas.microsoft.com/office/drawing/2014/main"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Vứt</a:t>
            </a:r>
            <a:r>
              <a:rPr lang="en-US" sz="2000" b="1" dirty="0">
                <a:latin typeface="Calibri" panose="020F0502020204030204" pitchFamily="34" charset="0"/>
              </a:rPr>
              <a:t> </a:t>
            </a:r>
            <a:r>
              <a:rPr lang="en-US" sz="2000" b="1" dirty="0" err="1">
                <a:latin typeface="Calibri" panose="020F0502020204030204" pitchFamily="34" charset="0"/>
              </a:rPr>
              <a:t>rác</a:t>
            </a:r>
            <a:r>
              <a:rPr lang="en-US" sz="2000" b="1" dirty="0">
                <a:latin typeface="Calibri" panose="020F0502020204030204" pitchFamily="34" charset="0"/>
              </a:rPr>
              <a:t> </a:t>
            </a:r>
            <a:r>
              <a:rPr lang="en-US" sz="2000" b="1" dirty="0" err="1">
                <a:latin typeface="Calibri" panose="020F0502020204030204" pitchFamily="34" charset="0"/>
              </a:rPr>
              <a:t>bừa</a:t>
            </a:r>
            <a:r>
              <a:rPr lang="en-US" sz="2000" b="1" dirty="0">
                <a:latin typeface="Calibri" panose="020F0502020204030204" pitchFamily="34" charset="0"/>
              </a:rPr>
              <a:t> </a:t>
            </a:r>
            <a:r>
              <a:rPr lang="en-US" sz="2000" b="1" dirty="0" err="1">
                <a:latin typeface="Calibri" panose="020F0502020204030204" pitchFamily="34" charset="0"/>
              </a:rPr>
              <a:t>bãi</a:t>
            </a:r>
            <a:endParaRPr lang="en-US" sz="2000" b="1" dirty="0">
              <a:latin typeface="Calibri" panose="020F0502020204030204" pitchFamily="34" charset="0"/>
            </a:endParaRPr>
          </a:p>
        </p:txBody>
      </p:sp>
      <p:sp>
        <p:nvSpPr>
          <p:cNvPr id="20" name="Oval 19">
            <a:extLst>
              <a:ext uri="{FF2B5EF4-FFF2-40B4-BE49-F238E27FC236}">
                <a16:creationId xmlns="" xmlns:a16="http://schemas.microsoft.com/office/drawing/2014/main"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 xmlns:a16="http://schemas.microsoft.com/office/drawing/2014/main" id="{609825A7-58BD-4DD6-B9EE-FC22903D3EE8}"/>
              </a:ext>
            </a:extLst>
          </p:cNvPr>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em</a:t>
            </a:r>
            <a:r>
              <a:rPr lang="en-US" sz="2000" b="1" dirty="0">
                <a:latin typeface="Calibri" panose="020F0502020204030204" pitchFamily="34" charset="0"/>
              </a:rPr>
              <a:t> </a:t>
            </a:r>
            <a:r>
              <a:rPr lang="en-US" sz="2000" b="1" dirty="0" err="1">
                <a:latin typeface="Calibri" panose="020F0502020204030204" pitchFamily="34" charset="0"/>
              </a:rPr>
              <a:t>ngã</a:t>
            </a:r>
            <a:endParaRPr lang="en-US" sz="2000" b="1" dirty="0">
              <a:latin typeface="Calibri" panose="020F0502020204030204" pitchFamily="34" charset="0"/>
            </a:endParaRPr>
          </a:p>
        </p:txBody>
      </p:sp>
      <p:sp>
        <p:nvSpPr>
          <p:cNvPr id="22" name="Rectangle: Rounded Corners 21">
            <a:extLst>
              <a:ext uri="{FF2B5EF4-FFF2-40B4-BE49-F238E27FC236}">
                <a16:creationId xmlns="" xmlns:a16="http://schemas.microsoft.com/office/drawing/2014/main" id="{13249F23-BB2A-46BF-814B-9EFDF59FADCB}"/>
              </a:ext>
            </a:extLst>
          </p:cNvPr>
          <p:cNvSpPr/>
          <p:nvPr/>
        </p:nvSpPr>
        <p:spPr>
          <a:xfrm>
            <a:off x="1884556" y="6028495"/>
            <a:ext cx="7984273"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1" dirty="0" err="1">
                <a:latin typeface="+mj-lt"/>
              </a:rPr>
              <a:t>Các</a:t>
            </a:r>
            <a:r>
              <a:rPr lang="vi-VN" sz="3200" b="1" dirty="0">
                <a:latin typeface="+mj-lt"/>
              </a:rPr>
              <a:t> </a:t>
            </a:r>
            <a:r>
              <a:rPr lang="vi-VN" sz="3200" b="1" dirty="0" err="1">
                <a:latin typeface="+mj-lt"/>
              </a:rPr>
              <a:t>bạn</a:t>
            </a:r>
            <a:r>
              <a:rPr lang="vi-VN" sz="3200" b="1" dirty="0">
                <a:latin typeface="+mj-lt"/>
              </a:rPr>
              <a:t> </a:t>
            </a:r>
            <a:r>
              <a:rPr lang="vi-VN" sz="3200" b="1" dirty="0" err="1">
                <a:latin typeface="+mj-lt"/>
              </a:rPr>
              <a:t>đã</a:t>
            </a:r>
            <a:r>
              <a:rPr lang="vi-VN" sz="3200" b="1" dirty="0">
                <a:latin typeface="+mj-lt"/>
              </a:rPr>
              <a:t> </a:t>
            </a:r>
            <a:r>
              <a:rPr lang="vi-VN" sz="3200" b="1" dirty="0" err="1">
                <a:latin typeface="+mj-lt"/>
              </a:rPr>
              <a:t>nhận</a:t>
            </a:r>
            <a:r>
              <a:rPr lang="vi-VN" sz="3200" b="1" dirty="0">
                <a:latin typeface="+mj-lt"/>
              </a:rPr>
              <a:t> </a:t>
            </a:r>
            <a:r>
              <a:rPr lang="vi-VN" sz="3200" b="1" dirty="0" err="1">
                <a:latin typeface="+mj-lt"/>
              </a:rPr>
              <a:t>lỗi</a:t>
            </a:r>
            <a:r>
              <a:rPr lang="vi-VN" sz="3200" b="1" dirty="0">
                <a:latin typeface="+mj-lt"/>
              </a:rPr>
              <a:t> </a:t>
            </a:r>
            <a:r>
              <a:rPr lang="vi-VN" sz="3200" b="1" dirty="0" err="1">
                <a:latin typeface="+mj-lt"/>
              </a:rPr>
              <a:t>và</a:t>
            </a:r>
            <a:r>
              <a:rPr lang="vi-VN" sz="3200" b="1" dirty="0">
                <a:latin typeface="+mj-lt"/>
              </a:rPr>
              <a:t> </a:t>
            </a:r>
            <a:r>
              <a:rPr lang="vi-VN" sz="3200" b="1" dirty="0" err="1">
                <a:latin typeface="+mj-lt"/>
              </a:rPr>
              <a:t>sửa</a:t>
            </a:r>
            <a:r>
              <a:rPr lang="vi-VN" sz="3200" b="1" dirty="0">
                <a:latin typeface="+mj-lt"/>
              </a:rPr>
              <a:t> </a:t>
            </a:r>
            <a:r>
              <a:rPr lang="vi-VN" sz="3200" b="1" dirty="0" err="1">
                <a:latin typeface="+mj-lt"/>
              </a:rPr>
              <a:t>lỗi</a:t>
            </a:r>
            <a:r>
              <a:rPr lang="vi-VN" sz="3200" b="1" dirty="0">
                <a:latin typeface="+mj-lt"/>
              </a:rPr>
              <a:t> như </a:t>
            </a:r>
            <a:r>
              <a:rPr lang="vi-VN" sz="3200" b="1" dirty="0" err="1">
                <a:latin typeface="+mj-lt"/>
              </a:rPr>
              <a:t>thế</a:t>
            </a:r>
            <a:r>
              <a:rPr lang="vi-VN" sz="3200" b="1" dirty="0">
                <a:latin typeface="+mj-lt"/>
              </a:rPr>
              <a:t> </a:t>
            </a:r>
            <a:r>
              <a:rPr lang="vi-VN" sz="3200" b="1" dirty="0" err="1">
                <a:latin typeface="+mj-lt"/>
              </a:rPr>
              <a:t>nào</a:t>
            </a:r>
            <a:r>
              <a:rPr lang="vi-VN" sz="3200" b="1" dirty="0">
                <a:latin typeface="+mj-lt"/>
              </a:rPr>
              <a:t>?</a:t>
            </a:r>
            <a:endParaRPr lang="en-US" sz="3200" b="1" dirty="0">
              <a:latin typeface="+mj-lt"/>
            </a:endParaRPr>
          </a:p>
        </p:txBody>
      </p:sp>
      <p:sp>
        <p:nvSpPr>
          <p:cNvPr id="2" name="Cloud 1">
            <a:extLst>
              <a:ext uri="{FF2B5EF4-FFF2-40B4-BE49-F238E27FC236}">
                <a16:creationId xmlns="" xmlns:a16="http://schemas.microsoft.com/office/drawing/2014/main" id="{06B660BB-820D-462A-8431-CE13CAF61AED}"/>
              </a:ext>
            </a:extLst>
          </p:cNvPr>
          <p:cNvSpPr/>
          <p:nvPr/>
        </p:nvSpPr>
        <p:spPr>
          <a:xfrm>
            <a:off x="8876370" y="95726"/>
            <a:ext cx="3306552" cy="1308765"/>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Thảo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luận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nhóm</a:t>
            </a:r>
            <a:r>
              <a:rPr lang="en-US" sz="2800" b="1" dirty="0">
                <a:solidFill>
                  <a:srgbClr val="C00000"/>
                </a:solidFill>
                <a:latin typeface="Times New Roman" panose="02020603050405020304" pitchFamily="18" charset="0"/>
                <a:cs typeface="Times New Roman" panose="02020603050405020304" pitchFamily="18" charset="0"/>
              </a:rPr>
              <a:t> 4</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6" grpId="0" animBg="1"/>
      <p:bldP spid="17" grpId="0" animBg="1"/>
      <p:bldP spid="18" grpId="0" animBg="1"/>
      <p:bldP spid="19" grpId="0" animBg="1"/>
      <p:bldP spid="20" grpId="0" animBg="1"/>
      <p:bldP spid="21" grpId="0" animBg="1"/>
      <p:bldP spid="22" grpId="0" animBg="1"/>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475</Words>
  <Application>Microsoft Office PowerPoint</Application>
  <PresentationFormat>Widescreen</PresentationFormat>
  <Paragraphs>56</Paragraphs>
  <Slides>19</Slides>
  <Notes>12</Notes>
  <HiddenSlides>0</HiddenSlides>
  <MMClips>1</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19</vt:i4>
      </vt:variant>
    </vt:vector>
  </HeadingPairs>
  <TitlesOfParts>
    <vt:vector size="44" baseType="lpstr">
      <vt:lpstr>Microsoft YaHei</vt:lpstr>
      <vt:lpstr>Microsoft YaHei</vt:lpstr>
      <vt:lpstr>宋体</vt:lpstr>
      <vt:lpstr>宋体</vt:lpstr>
      <vt:lpstr>Arial</vt:lpstr>
      <vt:lpstr>Arial Rounded MT Bold</vt:lpstr>
      <vt:lpstr>Calibri</vt:lpstr>
      <vt:lpstr>Calibri Light</vt:lpstr>
      <vt:lpstr>Times New Roman</vt:lpstr>
      <vt:lpstr>仓耳羽辰体-谷力 W05</vt:lpstr>
      <vt:lpstr>字魂36号-正文宋楷</vt:lpstr>
      <vt:lpstr>字魂59号-创粗黑</vt:lpstr>
      <vt:lpstr>等线</vt:lpstr>
      <vt:lpstr>等线 Light</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HongHa</cp:lastModifiedBy>
  <cp:revision>34</cp:revision>
  <dcterms:created xsi:type="dcterms:W3CDTF">2021-06-19T01:14:02Z</dcterms:created>
  <dcterms:modified xsi:type="dcterms:W3CDTF">2022-06-06T16:32:25Z</dcterms:modified>
</cp:coreProperties>
</file>